
<file path=[Content_Types].xml><?xml version="1.0" encoding="utf-8"?>
<Types xmlns="http://schemas.openxmlformats.org/package/2006/content-types">
  <Override PartName="/ppt/notesSlides/notesSlide2.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8" r:id="rId2"/>
    <p:sldId id="279" r:id="rId3"/>
    <p:sldId id="280" r:id="rId4"/>
    <p:sldId id="281" r:id="rId5"/>
    <p:sldId id="282" r:id="rId6"/>
    <p:sldId id="283" r:id="rId7"/>
    <p:sldId id="284" r:id="rId8"/>
    <p:sldId id="285" r:id="rId9"/>
    <p:sldId id="287" r:id="rId10"/>
    <p:sldId id="288" r:id="rId11"/>
    <p:sldId id="289" r:id="rId12"/>
    <p:sldId id="290" r:id="rId13"/>
    <p:sldId id="291" r:id="rId14"/>
    <p:sldId id="292" r:id="rId15"/>
    <p:sldId id="293" r:id="rId16"/>
    <p:sldId id="294" r:id="rId17"/>
    <p:sldId id="295" r:id="rId18"/>
    <p:sldId id="296" r:id="rId19"/>
    <p:sldId id="298" r:id="rId20"/>
    <p:sldId id="299" r:id="rId21"/>
    <p:sldId id="297" r:id="rId22"/>
    <p:sldId id="302" r:id="rId23"/>
    <p:sldId id="303" r:id="rId24"/>
    <p:sldId id="304" r:id="rId25"/>
    <p:sldId id="305" r:id="rId26"/>
    <p:sldId id="306" r:id="rId27"/>
    <p:sldId id="307" r:id="rId28"/>
    <p:sldId id="309" r:id="rId29"/>
    <p:sldId id="310" r:id="rId30"/>
    <p:sldId id="314" r:id="rId31"/>
    <p:sldId id="315" r:id="rId32"/>
    <p:sldId id="312" r:id="rId33"/>
    <p:sldId id="313" r:id="rId34"/>
    <p:sldId id="316"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5B1B"/>
    <a:srgbClr val="006600"/>
    <a:srgbClr val="418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59" autoAdjust="0"/>
  </p:normalViewPr>
  <p:slideViewPr>
    <p:cSldViewPr>
      <p:cViewPr>
        <p:scale>
          <a:sx n="90" d="100"/>
          <a:sy n="90" d="100"/>
        </p:scale>
        <p:origin x="-594" y="618"/>
      </p:cViewPr>
      <p:guideLst>
        <p:guide orient="horz" pos="2160"/>
        <p:guide pos="2880"/>
      </p:guideLst>
    </p:cSldViewPr>
  </p:slideViewPr>
  <p:outlineViewPr>
    <p:cViewPr>
      <p:scale>
        <a:sx n="33" d="100"/>
        <a:sy n="33" d="100"/>
      </p:scale>
      <p:origin x="0" y="2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C6BBC-9D9C-4FDE-A57F-63B7524D1ABD}" type="doc">
      <dgm:prSet loTypeId="urn:microsoft.com/office/officeart/2005/8/layout/hProcess4" loCatId="process" qsTypeId="urn:microsoft.com/office/officeart/2005/8/quickstyle/simple4" qsCatId="simple" csTypeId="urn:microsoft.com/office/officeart/2005/8/colors/accent3_4" csCatId="accent3" phldr="1"/>
      <dgm:spPr/>
      <dgm:t>
        <a:bodyPr/>
        <a:lstStyle/>
        <a:p>
          <a:endParaRPr lang="es-EC"/>
        </a:p>
      </dgm:t>
    </dgm:pt>
    <dgm:pt modelId="{FC28DCDD-C3F9-498E-A3FA-F8A0E78DA249}">
      <dgm:prSet phldrT="[Texto]"/>
      <dgm:spPr/>
      <dgm:t>
        <a:bodyPr/>
        <a:lstStyle/>
        <a:p>
          <a:r>
            <a:rPr lang="es-EC" b="1" dirty="0" smtClean="0"/>
            <a:t>Sector</a:t>
          </a:r>
          <a:endParaRPr lang="es-EC" b="1" dirty="0"/>
        </a:p>
      </dgm:t>
    </dgm:pt>
    <dgm:pt modelId="{431C4F61-3709-4D1F-B228-F62018ADC807}" type="parTrans" cxnId="{30ED0748-B51A-4AE3-880A-5E77254885A2}">
      <dgm:prSet/>
      <dgm:spPr/>
      <dgm:t>
        <a:bodyPr/>
        <a:lstStyle/>
        <a:p>
          <a:endParaRPr lang="es-EC"/>
        </a:p>
      </dgm:t>
    </dgm:pt>
    <dgm:pt modelId="{F174C30C-5DBE-4883-B40F-AACAE41016C6}" type="sibTrans" cxnId="{30ED0748-B51A-4AE3-880A-5E77254885A2}">
      <dgm:prSet/>
      <dgm:spPr/>
      <dgm:t>
        <a:bodyPr/>
        <a:lstStyle/>
        <a:p>
          <a:endParaRPr lang="es-EC"/>
        </a:p>
      </dgm:t>
    </dgm:pt>
    <dgm:pt modelId="{70BCB126-D049-4E6C-BDD6-909E1A1C2AE3}">
      <dgm:prSet phldrT="[Texto]"/>
      <dgm:spPr/>
      <dgm:t>
        <a:bodyPr/>
        <a:lstStyle/>
        <a:p>
          <a:r>
            <a:rPr lang="es-EC" dirty="0" smtClean="0"/>
            <a:t>Agricultura como medio de vida en la mayoría de sectores del Ecuador.</a:t>
          </a:r>
          <a:endParaRPr lang="es-EC" dirty="0"/>
        </a:p>
      </dgm:t>
    </dgm:pt>
    <dgm:pt modelId="{7A9B2AD1-33A2-491F-9588-406C662D53CE}" type="parTrans" cxnId="{0B9F9309-0080-4663-B07C-EF28D41E8C5B}">
      <dgm:prSet/>
      <dgm:spPr/>
      <dgm:t>
        <a:bodyPr/>
        <a:lstStyle/>
        <a:p>
          <a:endParaRPr lang="es-EC"/>
        </a:p>
      </dgm:t>
    </dgm:pt>
    <dgm:pt modelId="{AA32BF02-4831-4655-8A54-D84834469C89}" type="sibTrans" cxnId="{0B9F9309-0080-4663-B07C-EF28D41E8C5B}">
      <dgm:prSet/>
      <dgm:spPr/>
      <dgm:t>
        <a:bodyPr/>
        <a:lstStyle/>
        <a:p>
          <a:endParaRPr lang="es-EC"/>
        </a:p>
      </dgm:t>
    </dgm:pt>
    <dgm:pt modelId="{192AB265-E179-4D6E-BAA3-D8EE039AD758}">
      <dgm:prSet phldrT="[Texto]"/>
      <dgm:spPr/>
      <dgm:t>
        <a:bodyPr/>
        <a:lstStyle/>
        <a:p>
          <a:endParaRPr lang="es-EC" dirty="0" smtClean="0"/>
        </a:p>
        <a:p>
          <a:r>
            <a:rPr lang="es-EC" b="1" dirty="0" smtClean="0"/>
            <a:t>Producción</a:t>
          </a:r>
          <a:endParaRPr lang="es-EC" b="1" dirty="0"/>
        </a:p>
      </dgm:t>
    </dgm:pt>
    <dgm:pt modelId="{130DBA8F-CB56-4009-9EAA-09A9814937FB}" type="parTrans" cxnId="{E980D2F9-D32E-4305-B25B-DAC8A943ED16}">
      <dgm:prSet/>
      <dgm:spPr/>
      <dgm:t>
        <a:bodyPr/>
        <a:lstStyle/>
        <a:p>
          <a:endParaRPr lang="es-EC"/>
        </a:p>
      </dgm:t>
    </dgm:pt>
    <dgm:pt modelId="{E7B58EF7-E88C-44DC-9452-BD59B5DE3F73}" type="sibTrans" cxnId="{E980D2F9-D32E-4305-B25B-DAC8A943ED16}">
      <dgm:prSet/>
      <dgm:spPr/>
      <dgm:t>
        <a:bodyPr/>
        <a:lstStyle/>
        <a:p>
          <a:endParaRPr lang="es-EC"/>
        </a:p>
      </dgm:t>
    </dgm:pt>
    <dgm:pt modelId="{8B9105C4-898D-4A2A-91FA-DF546B5F4D0E}">
      <dgm:prSet phldrT="[Texto]"/>
      <dgm:spPr/>
      <dgm:t>
        <a:bodyPr/>
        <a:lstStyle/>
        <a:p>
          <a:r>
            <a:rPr lang="es-EC" dirty="0" smtClean="0"/>
            <a:t>Cultivo a una altura de 2000 a 3000 m. sobre el nivel del mar.</a:t>
          </a:r>
          <a:endParaRPr lang="es-EC" dirty="0"/>
        </a:p>
      </dgm:t>
    </dgm:pt>
    <dgm:pt modelId="{B6B33C0B-034B-4EF1-A8A1-F7C7C442DFC2}" type="parTrans" cxnId="{1A2CE15B-468A-4AEE-931D-FF24B26E1F5B}">
      <dgm:prSet/>
      <dgm:spPr/>
      <dgm:t>
        <a:bodyPr/>
        <a:lstStyle/>
        <a:p>
          <a:endParaRPr lang="es-EC"/>
        </a:p>
      </dgm:t>
    </dgm:pt>
    <dgm:pt modelId="{FA3E0CBB-A830-4F16-B646-17A1A6ACD38C}" type="sibTrans" cxnId="{1A2CE15B-468A-4AEE-931D-FF24B26E1F5B}">
      <dgm:prSet/>
      <dgm:spPr/>
      <dgm:t>
        <a:bodyPr/>
        <a:lstStyle/>
        <a:p>
          <a:endParaRPr lang="es-EC"/>
        </a:p>
      </dgm:t>
    </dgm:pt>
    <dgm:pt modelId="{9568B0D5-956A-4268-A0E1-D1EA0CFE5AC8}">
      <dgm:prSet phldrT="[Texto]"/>
      <dgm:spPr/>
      <dgm:t>
        <a:bodyPr/>
        <a:lstStyle/>
        <a:p>
          <a:r>
            <a:rPr lang="es-EC" dirty="0" smtClean="0"/>
            <a:t>El cultivo se extiende en toda la </a:t>
          </a:r>
          <a:r>
            <a:rPr lang="es-EC" dirty="0" smtClean="0"/>
            <a:t>serranía, </a:t>
          </a:r>
          <a:r>
            <a:rPr lang="es-EC" dirty="0" smtClean="0"/>
            <a:t>sobretodo en Cotopaxi y Tungurahua.</a:t>
          </a:r>
          <a:endParaRPr lang="es-EC" dirty="0"/>
        </a:p>
      </dgm:t>
    </dgm:pt>
    <dgm:pt modelId="{7F999603-8EEC-4C6B-8939-9F432F591CF3}" type="parTrans" cxnId="{CE68D0E8-C9CC-42CA-BA44-7C099319E2ED}">
      <dgm:prSet/>
      <dgm:spPr/>
      <dgm:t>
        <a:bodyPr/>
        <a:lstStyle/>
        <a:p>
          <a:endParaRPr lang="es-EC"/>
        </a:p>
      </dgm:t>
    </dgm:pt>
    <dgm:pt modelId="{DBCB4545-1650-4AC3-93BB-75ED9D62BA31}" type="sibTrans" cxnId="{CE68D0E8-C9CC-42CA-BA44-7C099319E2ED}">
      <dgm:prSet/>
      <dgm:spPr/>
      <dgm:t>
        <a:bodyPr/>
        <a:lstStyle/>
        <a:p>
          <a:endParaRPr lang="es-EC"/>
        </a:p>
      </dgm:t>
    </dgm:pt>
    <dgm:pt modelId="{66B3941A-C922-4D3E-84DA-0EFBB609FB52}">
      <dgm:prSet phldrT="[Texto]"/>
      <dgm:spPr/>
      <dgm:t>
        <a:bodyPr/>
        <a:lstStyle/>
        <a:p>
          <a:r>
            <a:rPr lang="es-EC" b="1" dirty="0" smtClean="0"/>
            <a:t>Propiedades</a:t>
          </a:r>
          <a:endParaRPr lang="es-EC" b="1" dirty="0"/>
        </a:p>
      </dgm:t>
    </dgm:pt>
    <dgm:pt modelId="{7AE44071-AB38-444A-A6F3-D30E4E61596F}" type="parTrans" cxnId="{88B928C1-7B83-4FD0-945F-B9A285A4BE04}">
      <dgm:prSet/>
      <dgm:spPr/>
      <dgm:t>
        <a:bodyPr/>
        <a:lstStyle/>
        <a:p>
          <a:endParaRPr lang="es-EC"/>
        </a:p>
      </dgm:t>
    </dgm:pt>
    <dgm:pt modelId="{C44FC779-C055-488B-B155-429C45C80CAF}" type="sibTrans" cxnId="{88B928C1-7B83-4FD0-945F-B9A285A4BE04}">
      <dgm:prSet/>
      <dgm:spPr/>
      <dgm:t>
        <a:bodyPr/>
        <a:lstStyle/>
        <a:p>
          <a:endParaRPr lang="es-EC"/>
        </a:p>
      </dgm:t>
    </dgm:pt>
    <dgm:pt modelId="{F3796079-6B06-47B2-BFA8-74EE4DDCBCB8}">
      <dgm:prSet phldrT="[Texto]"/>
      <dgm:spPr/>
      <dgm:t>
        <a:bodyPr/>
        <a:lstStyle/>
        <a:p>
          <a:r>
            <a:rPr lang="es-EC" dirty="0" smtClean="0"/>
            <a:t>Nutricionales (rico en vitamina  A y C).</a:t>
          </a:r>
          <a:endParaRPr lang="es-EC" dirty="0"/>
        </a:p>
      </dgm:t>
    </dgm:pt>
    <dgm:pt modelId="{4A4D898D-3A57-49EB-B366-1106AAB3E887}" type="parTrans" cxnId="{D50137BE-4B87-49AE-B842-64481B52FB04}">
      <dgm:prSet/>
      <dgm:spPr/>
      <dgm:t>
        <a:bodyPr/>
        <a:lstStyle/>
        <a:p>
          <a:endParaRPr lang="es-EC"/>
        </a:p>
      </dgm:t>
    </dgm:pt>
    <dgm:pt modelId="{114DB437-E538-48C8-97CB-2C0C55A45C00}" type="sibTrans" cxnId="{D50137BE-4B87-49AE-B842-64481B52FB04}">
      <dgm:prSet/>
      <dgm:spPr/>
      <dgm:t>
        <a:bodyPr/>
        <a:lstStyle/>
        <a:p>
          <a:endParaRPr lang="es-EC"/>
        </a:p>
      </dgm:t>
    </dgm:pt>
    <dgm:pt modelId="{E907182E-D675-4E8C-9D68-1BD2A835E676}">
      <dgm:prSet phldrT="[Texto]"/>
      <dgm:spPr/>
      <dgm:t>
        <a:bodyPr/>
        <a:lstStyle/>
        <a:p>
          <a:r>
            <a:rPr lang="es-EC" dirty="0" smtClean="0"/>
            <a:t>Medicinales ( Fortificante, purificante, </a:t>
          </a:r>
          <a:r>
            <a:rPr lang="es-EC" dirty="0" smtClean="0"/>
            <a:t>adelgazante)</a:t>
          </a:r>
          <a:endParaRPr lang="es-EC" dirty="0"/>
        </a:p>
      </dgm:t>
    </dgm:pt>
    <dgm:pt modelId="{4D6A2E0C-AC63-4766-807B-FDB8CC6BF047}" type="parTrans" cxnId="{482CCCC2-0333-4747-87A6-93DDB0C27CF1}">
      <dgm:prSet/>
      <dgm:spPr/>
      <dgm:t>
        <a:bodyPr/>
        <a:lstStyle/>
        <a:p>
          <a:endParaRPr lang="es-EC"/>
        </a:p>
      </dgm:t>
    </dgm:pt>
    <dgm:pt modelId="{B061B2B3-D0D7-4EDF-B967-A4EC181D8184}" type="sibTrans" cxnId="{482CCCC2-0333-4747-87A6-93DDB0C27CF1}">
      <dgm:prSet/>
      <dgm:spPr/>
      <dgm:t>
        <a:bodyPr/>
        <a:lstStyle/>
        <a:p>
          <a:endParaRPr lang="es-EC"/>
        </a:p>
      </dgm:t>
    </dgm:pt>
    <dgm:pt modelId="{3351A8EE-B4B2-4A6D-8B0D-7729A8E0D6FB}">
      <dgm:prSet phldrT="[Texto]"/>
      <dgm:spPr/>
      <dgm:t>
        <a:bodyPr/>
        <a:lstStyle/>
        <a:p>
          <a:endParaRPr lang="es-EC" dirty="0"/>
        </a:p>
      </dgm:t>
    </dgm:pt>
    <dgm:pt modelId="{35255C19-EDD7-444B-9575-007165920FFE}" type="parTrans" cxnId="{2321C47B-23B6-4C6A-A769-2EA5D72CA7C0}">
      <dgm:prSet/>
      <dgm:spPr/>
      <dgm:t>
        <a:bodyPr/>
        <a:lstStyle/>
        <a:p>
          <a:endParaRPr lang="es-EC"/>
        </a:p>
      </dgm:t>
    </dgm:pt>
    <dgm:pt modelId="{3109FF38-16B1-46B3-A889-1368C523BF52}" type="sibTrans" cxnId="{2321C47B-23B6-4C6A-A769-2EA5D72CA7C0}">
      <dgm:prSet/>
      <dgm:spPr/>
      <dgm:t>
        <a:bodyPr/>
        <a:lstStyle/>
        <a:p>
          <a:endParaRPr lang="es-EC"/>
        </a:p>
      </dgm:t>
    </dgm:pt>
    <dgm:pt modelId="{89FB2B82-9942-4242-8CE2-1202716CC7D2}">
      <dgm:prSet phldrT="[Texto]"/>
      <dgm:spPr/>
      <dgm:t>
        <a:bodyPr/>
        <a:lstStyle/>
        <a:p>
          <a:endParaRPr lang="es-EC" dirty="0"/>
        </a:p>
      </dgm:t>
    </dgm:pt>
    <dgm:pt modelId="{4C722E82-009D-4BAA-BD56-ADC9AA4878CA}" type="parTrans" cxnId="{9D46B3AF-987E-4DEC-B24A-83C9A3CA492B}">
      <dgm:prSet/>
      <dgm:spPr/>
      <dgm:t>
        <a:bodyPr/>
        <a:lstStyle/>
        <a:p>
          <a:endParaRPr lang="es-EC"/>
        </a:p>
      </dgm:t>
    </dgm:pt>
    <dgm:pt modelId="{9C5BED1F-A16B-4E3E-B7DA-0CE198C9726E}" type="sibTrans" cxnId="{9D46B3AF-987E-4DEC-B24A-83C9A3CA492B}">
      <dgm:prSet/>
      <dgm:spPr/>
      <dgm:t>
        <a:bodyPr/>
        <a:lstStyle/>
        <a:p>
          <a:endParaRPr lang="es-EC"/>
        </a:p>
      </dgm:t>
    </dgm:pt>
    <dgm:pt modelId="{DFB639C8-2F81-4DA1-9F1D-555B0058845F}">
      <dgm:prSet phldrT="[Texto]"/>
      <dgm:spPr/>
      <dgm:t>
        <a:bodyPr/>
        <a:lstStyle/>
        <a:p>
          <a:r>
            <a:rPr lang="es-EC" dirty="0" smtClean="0"/>
            <a:t>Evitar intermediarios y fomentar la </a:t>
          </a:r>
          <a:r>
            <a:rPr lang="es-EC" dirty="0" smtClean="0"/>
            <a:t>producción.</a:t>
          </a:r>
          <a:endParaRPr lang="es-EC" dirty="0"/>
        </a:p>
      </dgm:t>
    </dgm:pt>
    <dgm:pt modelId="{9A4B5E43-8BC5-427F-9406-57B9E8A44A38}" type="parTrans" cxnId="{318FFD8B-1568-4132-9BB4-1ED850CD0C00}">
      <dgm:prSet/>
      <dgm:spPr/>
      <dgm:t>
        <a:bodyPr/>
        <a:lstStyle/>
        <a:p>
          <a:endParaRPr lang="es-EC"/>
        </a:p>
      </dgm:t>
    </dgm:pt>
    <dgm:pt modelId="{F89EE10E-9E70-465F-9137-BBD2D334892F}" type="sibTrans" cxnId="{318FFD8B-1568-4132-9BB4-1ED850CD0C00}">
      <dgm:prSet/>
      <dgm:spPr/>
      <dgm:t>
        <a:bodyPr/>
        <a:lstStyle/>
        <a:p>
          <a:endParaRPr lang="es-EC"/>
        </a:p>
      </dgm:t>
    </dgm:pt>
    <dgm:pt modelId="{98874FA8-5C18-47CC-9E50-E0E2AD4F6437}">
      <dgm:prSet phldrT="[Texto]"/>
      <dgm:spPr/>
      <dgm:t>
        <a:bodyPr/>
        <a:lstStyle/>
        <a:p>
          <a:endParaRPr lang="es-EC" dirty="0"/>
        </a:p>
      </dgm:t>
    </dgm:pt>
    <dgm:pt modelId="{395CB07A-5D1C-4A38-9F89-56B54FA93116}" type="parTrans" cxnId="{5E6DB7B0-9E1D-4541-99E3-C52605740BF1}">
      <dgm:prSet/>
      <dgm:spPr/>
      <dgm:t>
        <a:bodyPr/>
        <a:lstStyle/>
        <a:p>
          <a:endParaRPr lang="es-EC"/>
        </a:p>
      </dgm:t>
    </dgm:pt>
    <dgm:pt modelId="{A27F48BF-91E2-44F2-961C-BB33CB68DDC3}" type="sibTrans" cxnId="{5E6DB7B0-9E1D-4541-99E3-C52605740BF1}">
      <dgm:prSet/>
      <dgm:spPr/>
      <dgm:t>
        <a:bodyPr/>
        <a:lstStyle/>
        <a:p>
          <a:endParaRPr lang="es-EC"/>
        </a:p>
      </dgm:t>
    </dgm:pt>
    <dgm:pt modelId="{2FDE02CA-5A48-4C54-8C74-8EA2DE3A7680}" type="pres">
      <dgm:prSet presAssocID="{7F6C6BBC-9D9C-4FDE-A57F-63B7524D1ABD}" presName="Name0" presStyleCnt="0">
        <dgm:presLayoutVars>
          <dgm:dir/>
          <dgm:animLvl val="lvl"/>
          <dgm:resizeHandles val="exact"/>
        </dgm:presLayoutVars>
      </dgm:prSet>
      <dgm:spPr/>
      <dgm:t>
        <a:bodyPr/>
        <a:lstStyle/>
        <a:p>
          <a:endParaRPr lang="es-EC"/>
        </a:p>
      </dgm:t>
    </dgm:pt>
    <dgm:pt modelId="{87B9A3D0-E58F-4F98-A871-CF2E5C7DAE0B}" type="pres">
      <dgm:prSet presAssocID="{7F6C6BBC-9D9C-4FDE-A57F-63B7524D1ABD}" presName="tSp" presStyleCnt="0"/>
      <dgm:spPr/>
    </dgm:pt>
    <dgm:pt modelId="{D239DD19-70C2-4A37-A324-DA46418A75EE}" type="pres">
      <dgm:prSet presAssocID="{7F6C6BBC-9D9C-4FDE-A57F-63B7524D1ABD}" presName="bSp" presStyleCnt="0"/>
      <dgm:spPr/>
    </dgm:pt>
    <dgm:pt modelId="{A2F9DE1A-AD22-4FCE-BB26-24687D1DCED9}" type="pres">
      <dgm:prSet presAssocID="{7F6C6BBC-9D9C-4FDE-A57F-63B7524D1ABD}" presName="process" presStyleCnt="0"/>
      <dgm:spPr/>
    </dgm:pt>
    <dgm:pt modelId="{044EECFF-59E1-4702-9D3E-394023530817}" type="pres">
      <dgm:prSet presAssocID="{FC28DCDD-C3F9-498E-A3FA-F8A0E78DA249}" presName="composite1" presStyleCnt="0"/>
      <dgm:spPr/>
    </dgm:pt>
    <dgm:pt modelId="{14A7102F-6799-4C38-B607-996EF8DAA6C5}" type="pres">
      <dgm:prSet presAssocID="{FC28DCDD-C3F9-498E-A3FA-F8A0E78DA249}" presName="dummyNode1" presStyleLbl="node1" presStyleIdx="0" presStyleCnt="3"/>
      <dgm:spPr/>
    </dgm:pt>
    <dgm:pt modelId="{C3691B3D-2756-4C76-A374-B9B0422CE613}" type="pres">
      <dgm:prSet presAssocID="{FC28DCDD-C3F9-498E-A3FA-F8A0E78DA249}" presName="childNode1" presStyleLbl="bgAcc1" presStyleIdx="0" presStyleCnt="3">
        <dgm:presLayoutVars>
          <dgm:bulletEnabled val="1"/>
        </dgm:presLayoutVars>
      </dgm:prSet>
      <dgm:spPr/>
      <dgm:t>
        <a:bodyPr/>
        <a:lstStyle/>
        <a:p>
          <a:endParaRPr lang="es-EC"/>
        </a:p>
      </dgm:t>
    </dgm:pt>
    <dgm:pt modelId="{EECD38B2-49E9-4810-A905-E1EF9528F602}" type="pres">
      <dgm:prSet presAssocID="{FC28DCDD-C3F9-498E-A3FA-F8A0E78DA249}" presName="childNode1tx" presStyleLbl="bgAcc1" presStyleIdx="0" presStyleCnt="3">
        <dgm:presLayoutVars>
          <dgm:bulletEnabled val="1"/>
        </dgm:presLayoutVars>
      </dgm:prSet>
      <dgm:spPr/>
      <dgm:t>
        <a:bodyPr/>
        <a:lstStyle/>
        <a:p>
          <a:endParaRPr lang="es-EC"/>
        </a:p>
      </dgm:t>
    </dgm:pt>
    <dgm:pt modelId="{7B80B3EF-1CCA-44FD-95F6-1EBE135238C4}" type="pres">
      <dgm:prSet presAssocID="{FC28DCDD-C3F9-498E-A3FA-F8A0E78DA249}" presName="parentNode1" presStyleLbl="node1" presStyleIdx="0" presStyleCnt="3" custLinFactNeighborX="-2971" custLinFactNeighborY="-15801">
        <dgm:presLayoutVars>
          <dgm:chMax val="1"/>
          <dgm:bulletEnabled val="1"/>
        </dgm:presLayoutVars>
      </dgm:prSet>
      <dgm:spPr/>
      <dgm:t>
        <a:bodyPr/>
        <a:lstStyle/>
        <a:p>
          <a:endParaRPr lang="es-EC"/>
        </a:p>
      </dgm:t>
    </dgm:pt>
    <dgm:pt modelId="{836CEC50-9C46-458A-94AD-620A889CC187}" type="pres">
      <dgm:prSet presAssocID="{FC28DCDD-C3F9-498E-A3FA-F8A0E78DA249}" presName="connSite1" presStyleCnt="0"/>
      <dgm:spPr/>
    </dgm:pt>
    <dgm:pt modelId="{A1FD89E5-00EC-47FF-BFE3-0EB488D0FFF8}" type="pres">
      <dgm:prSet presAssocID="{F174C30C-5DBE-4883-B40F-AACAE41016C6}" presName="Name9" presStyleLbl="sibTrans2D1" presStyleIdx="0" presStyleCnt="2"/>
      <dgm:spPr/>
      <dgm:t>
        <a:bodyPr/>
        <a:lstStyle/>
        <a:p>
          <a:endParaRPr lang="es-EC"/>
        </a:p>
      </dgm:t>
    </dgm:pt>
    <dgm:pt modelId="{7CEF4B1E-710E-471A-A351-EDFF92683898}" type="pres">
      <dgm:prSet presAssocID="{192AB265-E179-4D6E-BAA3-D8EE039AD758}" presName="composite2" presStyleCnt="0"/>
      <dgm:spPr/>
    </dgm:pt>
    <dgm:pt modelId="{859D75D9-EBA2-4B14-9310-A0FEAA278520}" type="pres">
      <dgm:prSet presAssocID="{192AB265-E179-4D6E-BAA3-D8EE039AD758}" presName="dummyNode2" presStyleLbl="node1" presStyleIdx="0" presStyleCnt="3"/>
      <dgm:spPr/>
    </dgm:pt>
    <dgm:pt modelId="{E7D6992A-657A-499A-B3D8-C0EE6E4AAD13}" type="pres">
      <dgm:prSet presAssocID="{192AB265-E179-4D6E-BAA3-D8EE039AD758}" presName="childNode2" presStyleLbl="bgAcc1" presStyleIdx="1" presStyleCnt="3">
        <dgm:presLayoutVars>
          <dgm:bulletEnabled val="1"/>
        </dgm:presLayoutVars>
      </dgm:prSet>
      <dgm:spPr/>
      <dgm:t>
        <a:bodyPr/>
        <a:lstStyle/>
        <a:p>
          <a:endParaRPr lang="es-EC"/>
        </a:p>
      </dgm:t>
    </dgm:pt>
    <dgm:pt modelId="{5AAC3DEB-FE44-42C5-BD5B-8AF5BCBEF2D8}" type="pres">
      <dgm:prSet presAssocID="{192AB265-E179-4D6E-BAA3-D8EE039AD758}" presName="childNode2tx" presStyleLbl="bgAcc1" presStyleIdx="1" presStyleCnt="3">
        <dgm:presLayoutVars>
          <dgm:bulletEnabled val="1"/>
        </dgm:presLayoutVars>
      </dgm:prSet>
      <dgm:spPr/>
      <dgm:t>
        <a:bodyPr/>
        <a:lstStyle/>
        <a:p>
          <a:endParaRPr lang="es-EC"/>
        </a:p>
      </dgm:t>
    </dgm:pt>
    <dgm:pt modelId="{EAF8CFE0-FD1A-46D8-BC0A-D612EBAD6C7A}" type="pres">
      <dgm:prSet presAssocID="{192AB265-E179-4D6E-BAA3-D8EE039AD758}" presName="parentNode2" presStyleLbl="node1" presStyleIdx="1" presStyleCnt="3" custScaleY="65368">
        <dgm:presLayoutVars>
          <dgm:chMax val="0"/>
          <dgm:bulletEnabled val="1"/>
        </dgm:presLayoutVars>
      </dgm:prSet>
      <dgm:spPr/>
      <dgm:t>
        <a:bodyPr/>
        <a:lstStyle/>
        <a:p>
          <a:endParaRPr lang="es-EC"/>
        </a:p>
      </dgm:t>
    </dgm:pt>
    <dgm:pt modelId="{86E74A55-2813-4D55-BC10-CBABA48E8D4E}" type="pres">
      <dgm:prSet presAssocID="{192AB265-E179-4D6E-BAA3-D8EE039AD758}" presName="connSite2" presStyleCnt="0"/>
      <dgm:spPr/>
    </dgm:pt>
    <dgm:pt modelId="{31C1F8E6-5C78-4E56-B102-1318ABB4145F}" type="pres">
      <dgm:prSet presAssocID="{E7B58EF7-E88C-44DC-9452-BD59B5DE3F73}" presName="Name18" presStyleLbl="sibTrans2D1" presStyleIdx="1" presStyleCnt="2"/>
      <dgm:spPr/>
      <dgm:t>
        <a:bodyPr/>
        <a:lstStyle/>
        <a:p>
          <a:endParaRPr lang="es-EC"/>
        </a:p>
      </dgm:t>
    </dgm:pt>
    <dgm:pt modelId="{2327569C-ACFF-40A7-A48C-CDF704719088}" type="pres">
      <dgm:prSet presAssocID="{66B3941A-C922-4D3E-84DA-0EFBB609FB52}" presName="composite1" presStyleCnt="0"/>
      <dgm:spPr/>
    </dgm:pt>
    <dgm:pt modelId="{092BFB0B-7622-43C6-A96B-38785E6CCEC3}" type="pres">
      <dgm:prSet presAssocID="{66B3941A-C922-4D3E-84DA-0EFBB609FB52}" presName="dummyNode1" presStyleLbl="node1" presStyleIdx="1" presStyleCnt="3"/>
      <dgm:spPr/>
    </dgm:pt>
    <dgm:pt modelId="{CEBE9140-E253-498D-BB12-62BD4338B9D4}" type="pres">
      <dgm:prSet presAssocID="{66B3941A-C922-4D3E-84DA-0EFBB609FB52}" presName="childNode1" presStyleLbl="bgAcc1" presStyleIdx="2" presStyleCnt="3" custLinFactNeighborX="-3803" custLinFactNeighborY="1623">
        <dgm:presLayoutVars>
          <dgm:bulletEnabled val="1"/>
        </dgm:presLayoutVars>
      </dgm:prSet>
      <dgm:spPr/>
      <dgm:t>
        <a:bodyPr/>
        <a:lstStyle/>
        <a:p>
          <a:endParaRPr lang="es-EC"/>
        </a:p>
      </dgm:t>
    </dgm:pt>
    <dgm:pt modelId="{9ACF5981-0BF0-4FAB-A805-980F3C76B81B}" type="pres">
      <dgm:prSet presAssocID="{66B3941A-C922-4D3E-84DA-0EFBB609FB52}" presName="childNode1tx" presStyleLbl="bgAcc1" presStyleIdx="2" presStyleCnt="3">
        <dgm:presLayoutVars>
          <dgm:bulletEnabled val="1"/>
        </dgm:presLayoutVars>
      </dgm:prSet>
      <dgm:spPr/>
      <dgm:t>
        <a:bodyPr/>
        <a:lstStyle/>
        <a:p>
          <a:endParaRPr lang="es-EC"/>
        </a:p>
      </dgm:t>
    </dgm:pt>
    <dgm:pt modelId="{CBB8C355-FDCA-4E8E-B006-13290B476C2D}" type="pres">
      <dgm:prSet presAssocID="{66B3941A-C922-4D3E-84DA-0EFBB609FB52}" presName="parentNode1" presStyleLbl="node1" presStyleIdx="2" presStyleCnt="3">
        <dgm:presLayoutVars>
          <dgm:chMax val="1"/>
          <dgm:bulletEnabled val="1"/>
        </dgm:presLayoutVars>
      </dgm:prSet>
      <dgm:spPr/>
      <dgm:t>
        <a:bodyPr/>
        <a:lstStyle/>
        <a:p>
          <a:endParaRPr lang="es-EC"/>
        </a:p>
      </dgm:t>
    </dgm:pt>
    <dgm:pt modelId="{BF199B9B-9815-4038-87B6-3620B8DBB313}" type="pres">
      <dgm:prSet presAssocID="{66B3941A-C922-4D3E-84DA-0EFBB609FB52}" presName="connSite1" presStyleCnt="0"/>
      <dgm:spPr/>
    </dgm:pt>
  </dgm:ptLst>
  <dgm:cxnLst>
    <dgm:cxn modelId="{D50137BE-4B87-49AE-B842-64481B52FB04}" srcId="{66B3941A-C922-4D3E-84DA-0EFBB609FB52}" destId="{F3796079-6B06-47B2-BFA8-74EE4DDCBCB8}" srcOrd="1" destOrd="0" parTransId="{4A4D898D-3A57-49EB-B366-1106AAB3E887}" sibTransId="{114DB437-E538-48C8-97CB-2C0C55A45C00}"/>
    <dgm:cxn modelId="{2321C47B-23B6-4C6A-A769-2EA5D72CA7C0}" srcId="{66B3941A-C922-4D3E-84DA-0EFBB609FB52}" destId="{3351A8EE-B4B2-4A6D-8B0D-7729A8E0D6FB}" srcOrd="0" destOrd="0" parTransId="{35255C19-EDD7-444B-9575-007165920FFE}" sibTransId="{3109FF38-16B1-46B3-A889-1368C523BF52}"/>
    <dgm:cxn modelId="{67044592-4D02-4B66-86FD-C97464019C2E}" type="presOf" srcId="{F174C30C-5DBE-4883-B40F-AACAE41016C6}" destId="{A1FD89E5-00EC-47FF-BFE3-0EB488D0FFF8}" srcOrd="0" destOrd="0" presId="urn:microsoft.com/office/officeart/2005/8/layout/hProcess4"/>
    <dgm:cxn modelId="{DCF27584-5224-45E4-BE90-6BF9EF51435A}" type="presOf" srcId="{F3796079-6B06-47B2-BFA8-74EE4DDCBCB8}" destId="{CEBE9140-E253-498D-BB12-62BD4338B9D4}" srcOrd="0" destOrd="1" presId="urn:microsoft.com/office/officeart/2005/8/layout/hProcess4"/>
    <dgm:cxn modelId="{D9A4E35D-ACF6-4BE4-835D-D406A1AB295A}" type="presOf" srcId="{9568B0D5-956A-4268-A0E1-D1EA0CFE5AC8}" destId="{E7D6992A-657A-499A-B3D8-C0EE6E4AAD13}" srcOrd="0" destOrd="1" presId="urn:microsoft.com/office/officeart/2005/8/layout/hProcess4"/>
    <dgm:cxn modelId="{8C78F824-AEEB-447E-8181-EA0E5BFAEC20}" type="presOf" srcId="{3351A8EE-B4B2-4A6D-8B0D-7729A8E0D6FB}" destId="{9ACF5981-0BF0-4FAB-A805-980F3C76B81B}" srcOrd="1" destOrd="0" presId="urn:microsoft.com/office/officeart/2005/8/layout/hProcess4"/>
    <dgm:cxn modelId="{534E4BA9-DF74-4F42-9627-DA0E01FCE2B4}" type="presOf" srcId="{89FB2B82-9942-4242-8CE2-1202716CC7D2}" destId="{EECD38B2-49E9-4810-A905-E1EF9528F602}" srcOrd="1" destOrd="0" presId="urn:microsoft.com/office/officeart/2005/8/layout/hProcess4"/>
    <dgm:cxn modelId="{87824381-FB2C-44E0-856E-90C5C3665BBD}" type="presOf" srcId="{DFB639C8-2F81-4DA1-9F1D-555B0058845F}" destId="{EECD38B2-49E9-4810-A905-E1EF9528F602}" srcOrd="1" destOrd="2" presId="urn:microsoft.com/office/officeart/2005/8/layout/hProcess4"/>
    <dgm:cxn modelId="{9D46B3AF-987E-4DEC-B24A-83C9A3CA492B}" srcId="{FC28DCDD-C3F9-498E-A3FA-F8A0E78DA249}" destId="{89FB2B82-9942-4242-8CE2-1202716CC7D2}" srcOrd="0" destOrd="0" parTransId="{4C722E82-009D-4BAA-BD56-ADC9AA4878CA}" sibTransId="{9C5BED1F-A16B-4E3E-B7DA-0CE198C9726E}"/>
    <dgm:cxn modelId="{E980D2F9-D32E-4305-B25B-DAC8A943ED16}" srcId="{7F6C6BBC-9D9C-4FDE-A57F-63B7524D1ABD}" destId="{192AB265-E179-4D6E-BAA3-D8EE039AD758}" srcOrd="1" destOrd="0" parTransId="{130DBA8F-CB56-4009-9EAA-09A9814937FB}" sibTransId="{E7B58EF7-E88C-44DC-9452-BD59B5DE3F73}"/>
    <dgm:cxn modelId="{63D68A06-FC8F-4828-9E9B-871CBC67F511}" type="presOf" srcId="{66B3941A-C922-4D3E-84DA-0EFBB609FB52}" destId="{CBB8C355-FDCA-4E8E-B006-13290B476C2D}" srcOrd="0" destOrd="0" presId="urn:microsoft.com/office/officeart/2005/8/layout/hProcess4"/>
    <dgm:cxn modelId="{482CCCC2-0333-4747-87A6-93DDB0C27CF1}" srcId="{66B3941A-C922-4D3E-84DA-0EFBB609FB52}" destId="{E907182E-D675-4E8C-9D68-1BD2A835E676}" srcOrd="2" destOrd="0" parTransId="{4D6A2E0C-AC63-4766-807B-FDB8CC6BF047}" sibTransId="{B061B2B3-D0D7-4EDF-B967-A4EC181D8184}"/>
    <dgm:cxn modelId="{0B9F9309-0080-4663-B07C-EF28D41E8C5B}" srcId="{FC28DCDD-C3F9-498E-A3FA-F8A0E78DA249}" destId="{70BCB126-D049-4E6C-BDD6-909E1A1C2AE3}" srcOrd="1" destOrd="0" parTransId="{7A9B2AD1-33A2-491F-9588-406C662D53CE}" sibTransId="{AA32BF02-4831-4655-8A54-D84834469C89}"/>
    <dgm:cxn modelId="{49CC8AC5-2573-4060-8D5E-8B6662176DD3}" type="presOf" srcId="{FC28DCDD-C3F9-498E-A3FA-F8A0E78DA249}" destId="{7B80B3EF-1CCA-44FD-95F6-1EBE135238C4}" srcOrd="0" destOrd="0" presId="urn:microsoft.com/office/officeart/2005/8/layout/hProcess4"/>
    <dgm:cxn modelId="{1A2CE15B-468A-4AEE-931D-FF24B26E1F5B}" srcId="{192AB265-E179-4D6E-BAA3-D8EE039AD758}" destId="{8B9105C4-898D-4A2A-91FA-DF546B5F4D0E}" srcOrd="0" destOrd="0" parTransId="{B6B33C0B-034B-4EF1-A8A1-F7C7C442DFC2}" sibTransId="{FA3E0CBB-A830-4F16-B646-17A1A6ACD38C}"/>
    <dgm:cxn modelId="{747A6379-38DA-421D-B1B7-7F9E0FA9BE26}" type="presOf" srcId="{E7B58EF7-E88C-44DC-9452-BD59B5DE3F73}" destId="{31C1F8E6-5C78-4E56-B102-1318ABB4145F}" srcOrd="0" destOrd="0" presId="urn:microsoft.com/office/officeart/2005/8/layout/hProcess4"/>
    <dgm:cxn modelId="{2AE83BA3-AD88-4720-883E-B33CB90DC10B}" type="presOf" srcId="{9568B0D5-956A-4268-A0E1-D1EA0CFE5AC8}" destId="{5AAC3DEB-FE44-42C5-BD5B-8AF5BCBEF2D8}" srcOrd="1" destOrd="1" presId="urn:microsoft.com/office/officeart/2005/8/layout/hProcess4"/>
    <dgm:cxn modelId="{4542F421-7456-4533-A56C-4945C5F3B078}" type="presOf" srcId="{70BCB126-D049-4E6C-BDD6-909E1A1C2AE3}" destId="{EECD38B2-49E9-4810-A905-E1EF9528F602}" srcOrd="1" destOrd="1" presId="urn:microsoft.com/office/officeart/2005/8/layout/hProcess4"/>
    <dgm:cxn modelId="{11A31E89-9113-4BA0-9B34-422E531934D4}" type="presOf" srcId="{3351A8EE-B4B2-4A6D-8B0D-7729A8E0D6FB}" destId="{CEBE9140-E253-498D-BB12-62BD4338B9D4}" srcOrd="0" destOrd="0" presId="urn:microsoft.com/office/officeart/2005/8/layout/hProcess4"/>
    <dgm:cxn modelId="{8455FE75-58D6-49FD-8422-2B442CD60FD9}" type="presOf" srcId="{7F6C6BBC-9D9C-4FDE-A57F-63B7524D1ABD}" destId="{2FDE02CA-5A48-4C54-8C74-8EA2DE3A7680}" srcOrd="0" destOrd="0" presId="urn:microsoft.com/office/officeart/2005/8/layout/hProcess4"/>
    <dgm:cxn modelId="{318FFD8B-1568-4132-9BB4-1ED850CD0C00}" srcId="{FC28DCDD-C3F9-498E-A3FA-F8A0E78DA249}" destId="{DFB639C8-2F81-4DA1-9F1D-555B0058845F}" srcOrd="2" destOrd="0" parTransId="{9A4B5E43-8BC5-427F-9406-57B9E8A44A38}" sibTransId="{F89EE10E-9E70-465F-9137-BBD2D334892F}"/>
    <dgm:cxn modelId="{03BFBF84-356E-4CC0-956F-446D8F5CC727}" type="presOf" srcId="{8B9105C4-898D-4A2A-91FA-DF546B5F4D0E}" destId="{5AAC3DEB-FE44-42C5-BD5B-8AF5BCBEF2D8}" srcOrd="1" destOrd="0" presId="urn:microsoft.com/office/officeart/2005/8/layout/hProcess4"/>
    <dgm:cxn modelId="{988882C9-791A-4548-A49C-D2282BA80A35}" type="presOf" srcId="{E907182E-D675-4E8C-9D68-1BD2A835E676}" destId="{CEBE9140-E253-498D-BB12-62BD4338B9D4}" srcOrd="0" destOrd="2" presId="urn:microsoft.com/office/officeart/2005/8/layout/hProcess4"/>
    <dgm:cxn modelId="{644742D6-CC69-4373-8335-55D4B21AC1FA}" type="presOf" srcId="{192AB265-E179-4D6E-BAA3-D8EE039AD758}" destId="{EAF8CFE0-FD1A-46D8-BC0A-D612EBAD6C7A}" srcOrd="0" destOrd="0" presId="urn:microsoft.com/office/officeart/2005/8/layout/hProcess4"/>
    <dgm:cxn modelId="{BBF19A9D-7FCD-40A5-88B7-D54FD5EA2315}" type="presOf" srcId="{E907182E-D675-4E8C-9D68-1BD2A835E676}" destId="{9ACF5981-0BF0-4FAB-A805-980F3C76B81B}" srcOrd="1" destOrd="2" presId="urn:microsoft.com/office/officeart/2005/8/layout/hProcess4"/>
    <dgm:cxn modelId="{3DBE15C2-8000-4CBA-9ED0-98B2475FB5D3}" type="presOf" srcId="{70BCB126-D049-4E6C-BDD6-909E1A1C2AE3}" destId="{C3691B3D-2756-4C76-A374-B9B0422CE613}" srcOrd="0" destOrd="1" presId="urn:microsoft.com/office/officeart/2005/8/layout/hProcess4"/>
    <dgm:cxn modelId="{CE68D0E8-C9CC-42CA-BA44-7C099319E2ED}" srcId="{192AB265-E179-4D6E-BAA3-D8EE039AD758}" destId="{9568B0D5-956A-4268-A0E1-D1EA0CFE5AC8}" srcOrd="1" destOrd="0" parTransId="{7F999603-8EEC-4C6B-8939-9F432F591CF3}" sibTransId="{DBCB4545-1650-4AC3-93BB-75ED9D62BA31}"/>
    <dgm:cxn modelId="{88B928C1-7B83-4FD0-945F-B9A285A4BE04}" srcId="{7F6C6BBC-9D9C-4FDE-A57F-63B7524D1ABD}" destId="{66B3941A-C922-4D3E-84DA-0EFBB609FB52}" srcOrd="2" destOrd="0" parTransId="{7AE44071-AB38-444A-A6F3-D30E4E61596F}" sibTransId="{C44FC779-C055-488B-B155-429C45C80CAF}"/>
    <dgm:cxn modelId="{94D709C2-CCF5-4661-AB7F-3A76D13946CF}" type="presOf" srcId="{98874FA8-5C18-47CC-9E50-E0E2AD4F6437}" destId="{9ACF5981-0BF0-4FAB-A805-980F3C76B81B}" srcOrd="1" destOrd="3" presId="urn:microsoft.com/office/officeart/2005/8/layout/hProcess4"/>
    <dgm:cxn modelId="{8CFC7522-D8C1-4CF1-9321-009E2C471125}" type="presOf" srcId="{F3796079-6B06-47B2-BFA8-74EE4DDCBCB8}" destId="{9ACF5981-0BF0-4FAB-A805-980F3C76B81B}" srcOrd="1" destOrd="1" presId="urn:microsoft.com/office/officeart/2005/8/layout/hProcess4"/>
    <dgm:cxn modelId="{5E6DB7B0-9E1D-4541-99E3-C52605740BF1}" srcId="{66B3941A-C922-4D3E-84DA-0EFBB609FB52}" destId="{98874FA8-5C18-47CC-9E50-E0E2AD4F6437}" srcOrd="3" destOrd="0" parTransId="{395CB07A-5D1C-4A38-9F89-56B54FA93116}" sibTransId="{A27F48BF-91E2-44F2-961C-BB33CB68DDC3}"/>
    <dgm:cxn modelId="{4FD294F1-8A39-4D77-94EB-63FB032B8B62}" type="presOf" srcId="{8B9105C4-898D-4A2A-91FA-DF546B5F4D0E}" destId="{E7D6992A-657A-499A-B3D8-C0EE6E4AAD13}" srcOrd="0" destOrd="0" presId="urn:microsoft.com/office/officeart/2005/8/layout/hProcess4"/>
    <dgm:cxn modelId="{5BC23BD5-CC3B-43FE-A6C1-27F11520E33F}" type="presOf" srcId="{89FB2B82-9942-4242-8CE2-1202716CC7D2}" destId="{C3691B3D-2756-4C76-A374-B9B0422CE613}" srcOrd="0" destOrd="0" presId="urn:microsoft.com/office/officeart/2005/8/layout/hProcess4"/>
    <dgm:cxn modelId="{30ED0748-B51A-4AE3-880A-5E77254885A2}" srcId="{7F6C6BBC-9D9C-4FDE-A57F-63B7524D1ABD}" destId="{FC28DCDD-C3F9-498E-A3FA-F8A0E78DA249}" srcOrd="0" destOrd="0" parTransId="{431C4F61-3709-4D1F-B228-F62018ADC807}" sibTransId="{F174C30C-5DBE-4883-B40F-AACAE41016C6}"/>
    <dgm:cxn modelId="{87CB89B5-FDAE-4968-A5FB-192A15F691C8}" type="presOf" srcId="{98874FA8-5C18-47CC-9E50-E0E2AD4F6437}" destId="{CEBE9140-E253-498D-BB12-62BD4338B9D4}" srcOrd="0" destOrd="3" presId="urn:microsoft.com/office/officeart/2005/8/layout/hProcess4"/>
    <dgm:cxn modelId="{B8968653-3805-45CE-BEA6-C611DF112158}" type="presOf" srcId="{DFB639C8-2F81-4DA1-9F1D-555B0058845F}" destId="{C3691B3D-2756-4C76-A374-B9B0422CE613}" srcOrd="0" destOrd="2" presId="urn:microsoft.com/office/officeart/2005/8/layout/hProcess4"/>
    <dgm:cxn modelId="{7AFF4EA2-8C42-446A-B80B-3616230229AC}" type="presParOf" srcId="{2FDE02CA-5A48-4C54-8C74-8EA2DE3A7680}" destId="{87B9A3D0-E58F-4F98-A871-CF2E5C7DAE0B}" srcOrd="0" destOrd="0" presId="urn:microsoft.com/office/officeart/2005/8/layout/hProcess4"/>
    <dgm:cxn modelId="{55B05B14-C63A-4371-BE95-F956888BC402}" type="presParOf" srcId="{2FDE02CA-5A48-4C54-8C74-8EA2DE3A7680}" destId="{D239DD19-70C2-4A37-A324-DA46418A75EE}" srcOrd="1" destOrd="0" presId="urn:microsoft.com/office/officeart/2005/8/layout/hProcess4"/>
    <dgm:cxn modelId="{29364C06-85C7-42EC-8F5A-58FE4295AE54}" type="presParOf" srcId="{2FDE02CA-5A48-4C54-8C74-8EA2DE3A7680}" destId="{A2F9DE1A-AD22-4FCE-BB26-24687D1DCED9}" srcOrd="2" destOrd="0" presId="urn:microsoft.com/office/officeart/2005/8/layout/hProcess4"/>
    <dgm:cxn modelId="{8D1E77A6-3D38-42BA-835F-DEAAB6C4C3C0}" type="presParOf" srcId="{A2F9DE1A-AD22-4FCE-BB26-24687D1DCED9}" destId="{044EECFF-59E1-4702-9D3E-394023530817}" srcOrd="0" destOrd="0" presId="urn:microsoft.com/office/officeart/2005/8/layout/hProcess4"/>
    <dgm:cxn modelId="{3E0B9EEF-17F4-4E1C-BDF0-45735FD0C291}" type="presParOf" srcId="{044EECFF-59E1-4702-9D3E-394023530817}" destId="{14A7102F-6799-4C38-B607-996EF8DAA6C5}" srcOrd="0" destOrd="0" presId="urn:microsoft.com/office/officeart/2005/8/layout/hProcess4"/>
    <dgm:cxn modelId="{113555E7-9C6D-46D5-A408-26EC46AEF8F9}" type="presParOf" srcId="{044EECFF-59E1-4702-9D3E-394023530817}" destId="{C3691B3D-2756-4C76-A374-B9B0422CE613}" srcOrd="1" destOrd="0" presId="urn:microsoft.com/office/officeart/2005/8/layout/hProcess4"/>
    <dgm:cxn modelId="{0B9866CE-64AB-40D5-A916-AD72ADD9B8B4}" type="presParOf" srcId="{044EECFF-59E1-4702-9D3E-394023530817}" destId="{EECD38B2-49E9-4810-A905-E1EF9528F602}" srcOrd="2" destOrd="0" presId="urn:microsoft.com/office/officeart/2005/8/layout/hProcess4"/>
    <dgm:cxn modelId="{D65C393F-128D-4872-B497-3C948F4965CC}" type="presParOf" srcId="{044EECFF-59E1-4702-9D3E-394023530817}" destId="{7B80B3EF-1CCA-44FD-95F6-1EBE135238C4}" srcOrd="3" destOrd="0" presId="urn:microsoft.com/office/officeart/2005/8/layout/hProcess4"/>
    <dgm:cxn modelId="{AEF0D360-D45D-4288-9DF4-6BD58C527EC7}" type="presParOf" srcId="{044EECFF-59E1-4702-9D3E-394023530817}" destId="{836CEC50-9C46-458A-94AD-620A889CC187}" srcOrd="4" destOrd="0" presId="urn:microsoft.com/office/officeart/2005/8/layout/hProcess4"/>
    <dgm:cxn modelId="{2424C626-CBE7-44B4-B2C3-CD0AB5ADAAF9}" type="presParOf" srcId="{A2F9DE1A-AD22-4FCE-BB26-24687D1DCED9}" destId="{A1FD89E5-00EC-47FF-BFE3-0EB488D0FFF8}" srcOrd="1" destOrd="0" presId="urn:microsoft.com/office/officeart/2005/8/layout/hProcess4"/>
    <dgm:cxn modelId="{E1F519C0-2264-481C-AF70-98A5A82E2736}" type="presParOf" srcId="{A2F9DE1A-AD22-4FCE-BB26-24687D1DCED9}" destId="{7CEF4B1E-710E-471A-A351-EDFF92683898}" srcOrd="2" destOrd="0" presId="urn:microsoft.com/office/officeart/2005/8/layout/hProcess4"/>
    <dgm:cxn modelId="{8B4482A0-1697-42A7-918B-4AE97B48045D}" type="presParOf" srcId="{7CEF4B1E-710E-471A-A351-EDFF92683898}" destId="{859D75D9-EBA2-4B14-9310-A0FEAA278520}" srcOrd="0" destOrd="0" presId="urn:microsoft.com/office/officeart/2005/8/layout/hProcess4"/>
    <dgm:cxn modelId="{9D66BC18-36E7-4226-BA7A-5566BE3ACA3F}" type="presParOf" srcId="{7CEF4B1E-710E-471A-A351-EDFF92683898}" destId="{E7D6992A-657A-499A-B3D8-C0EE6E4AAD13}" srcOrd="1" destOrd="0" presId="urn:microsoft.com/office/officeart/2005/8/layout/hProcess4"/>
    <dgm:cxn modelId="{A4FE902F-608A-426E-A834-7313A018BD4D}" type="presParOf" srcId="{7CEF4B1E-710E-471A-A351-EDFF92683898}" destId="{5AAC3DEB-FE44-42C5-BD5B-8AF5BCBEF2D8}" srcOrd="2" destOrd="0" presId="urn:microsoft.com/office/officeart/2005/8/layout/hProcess4"/>
    <dgm:cxn modelId="{01C6E58B-F0BC-4B13-88D1-86A8CCCB78B4}" type="presParOf" srcId="{7CEF4B1E-710E-471A-A351-EDFF92683898}" destId="{EAF8CFE0-FD1A-46D8-BC0A-D612EBAD6C7A}" srcOrd="3" destOrd="0" presId="urn:microsoft.com/office/officeart/2005/8/layout/hProcess4"/>
    <dgm:cxn modelId="{C43B6461-AE8A-449E-A702-18C9F2A1A00D}" type="presParOf" srcId="{7CEF4B1E-710E-471A-A351-EDFF92683898}" destId="{86E74A55-2813-4D55-BC10-CBABA48E8D4E}" srcOrd="4" destOrd="0" presId="urn:microsoft.com/office/officeart/2005/8/layout/hProcess4"/>
    <dgm:cxn modelId="{E8C6C01D-C760-44F8-AFDC-289F8A1135C0}" type="presParOf" srcId="{A2F9DE1A-AD22-4FCE-BB26-24687D1DCED9}" destId="{31C1F8E6-5C78-4E56-B102-1318ABB4145F}" srcOrd="3" destOrd="0" presId="urn:microsoft.com/office/officeart/2005/8/layout/hProcess4"/>
    <dgm:cxn modelId="{5D9F9F6B-1C8B-4D3C-9336-AE86FA7A58A2}" type="presParOf" srcId="{A2F9DE1A-AD22-4FCE-BB26-24687D1DCED9}" destId="{2327569C-ACFF-40A7-A48C-CDF704719088}" srcOrd="4" destOrd="0" presId="urn:microsoft.com/office/officeart/2005/8/layout/hProcess4"/>
    <dgm:cxn modelId="{61A4FC0D-A675-471E-BB16-AC5676C57FFA}" type="presParOf" srcId="{2327569C-ACFF-40A7-A48C-CDF704719088}" destId="{092BFB0B-7622-43C6-A96B-38785E6CCEC3}" srcOrd="0" destOrd="0" presId="urn:microsoft.com/office/officeart/2005/8/layout/hProcess4"/>
    <dgm:cxn modelId="{A588D48E-27C2-4A0A-9892-C8922F303A28}" type="presParOf" srcId="{2327569C-ACFF-40A7-A48C-CDF704719088}" destId="{CEBE9140-E253-498D-BB12-62BD4338B9D4}" srcOrd="1" destOrd="0" presId="urn:microsoft.com/office/officeart/2005/8/layout/hProcess4"/>
    <dgm:cxn modelId="{2F26BA19-041D-4F90-88D8-E0E148B3F59F}" type="presParOf" srcId="{2327569C-ACFF-40A7-A48C-CDF704719088}" destId="{9ACF5981-0BF0-4FAB-A805-980F3C76B81B}" srcOrd="2" destOrd="0" presId="urn:microsoft.com/office/officeart/2005/8/layout/hProcess4"/>
    <dgm:cxn modelId="{668DB9FB-C1A1-4B21-A555-DE9B231E55C9}" type="presParOf" srcId="{2327569C-ACFF-40A7-A48C-CDF704719088}" destId="{CBB8C355-FDCA-4E8E-B006-13290B476C2D}" srcOrd="3" destOrd="0" presId="urn:microsoft.com/office/officeart/2005/8/layout/hProcess4"/>
    <dgm:cxn modelId="{AA7C1FFD-8004-48E0-AF40-68E6DFB4076F}" type="presParOf" srcId="{2327569C-ACFF-40A7-A48C-CDF704719088}" destId="{BF199B9B-9815-4038-87B6-3620B8DBB313}"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1D7B4-F27B-452B-B4DE-1054C2737B21}" type="doc">
      <dgm:prSet loTypeId="urn:microsoft.com/office/officeart/2005/8/layout/cycle4" loCatId="cycle" qsTypeId="urn:microsoft.com/office/officeart/2005/8/quickstyle/simple1" qsCatId="simple" csTypeId="urn:microsoft.com/office/officeart/2005/8/colors/accent3_2" csCatId="accent3" phldr="1"/>
      <dgm:spPr/>
      <dgm:t>
        <a:bodyPr/>
        <a:lstStyle/>
        <a:p>
          <a:endParaRPr lang="es-EC"/>
        </a:p>
      </dgm:t>
    </dgm:pt>
    <dgm:pt modelId="{2EA75C7A-FE1C-44E4-82AB-FA896F8FD023}">
      <dgm:prSet phldrT="[Texto]"/>
      <dgm:spPr/>
      <dgm:t>
        <a:bodyPr/>
        <a:lstStyle/>
        <a:p>
          <a:r>
            <a:rPr lang="es-EC" b="1" dirty="0" smtClean="0"/>
            <a:t>PRODUCTO</a:t>
          </a:r>
          <a:endParaRPr lang="es-EC" b="1" dirty="0"/>
        </a:p>
      </dgm:t>
    </dgm:pt>
    <dgm:pt modelId="{66C0A594-A1B2-4C4C-B52F-6AAC469AE0D1}" type="parTrans" cxnId="{8AEC08C8-9BAB-4A50-A19B-BEBA80F5536E}">
      <dgm:prSet/>
      <dgm:spPr/>
      <dgm:t>
        <a:bodyPr/>
        <a:lstStyle/>
        <a:p>
          <a:endParaRPr lang="es-EC"/>
        </a:p>
      </dgm:t>
    </dgm:pt>
    <dgm:pt modelId="{CDAD0CE8-C643-4D78-8A1E-A05C492B1569}" type="sibTrans" cxnId="{8AEC08C8-9BAB-4A50-A19B-BEBA80F5536E}">
      <dgm:prSet/>
      <dgm:spPr/>
      <dgm:t>
        <a:bodyPr/>
        <a:lstStyle/>
        <a:p>
          <a:endParaRPr lang="es-EC"/>
        </a:p>
      </dgm:t>
    </dgm:pt>
    <dgm:pt modelId="{885C568E-16AD-4AC6-88FE-1E28EB6805C1}">
      <dgm:prSet phldrT="[Texto]"/>
      <dgm:spPr/>
      <dgm:t>
        <a:bodyPr/>
        <a:lstStyle/>
        <a:p>
          <a:r>
            <a:rPr lang="es-EC" dirty="0" smtClean="0"/>
            <a:t>Uvillas frescas sin capuchón.</a:t>
          </a:r>
          <a:endParaRPr lang="es-EC" dirty="0"/>
        </a:p>
      </dgm:t>
    </dgm:pt>
    <dgm:pt modelId="{737AD35A-85E6-451A-B7B4-C1B847A5E98D}" type="parTrans" cxnId="{010066D1-89BE-47D7-B811-EBE01C4111B1}">
      <dgm:prSet/>
      <dgm:spPr/>
      <dgm:t>
        <a:bodyPr/>
        <a:lstStyle/>
        <a:p>
          <a:endParaRPr lang="es-EC"/>
        </a:p>
      </dgm:t>
    </dgm:pt>
    <dgm:pt modelId="{C95CB23A-65AF-4549-9676-B8B460CFC81B}" type="sibTrans" cxnId="{010066D1-89BE-47D7-B811-EBE01C4111B1}">
      <dgm:prSet/>
      <dgm:spPr/>
      <dgm:t>
        <a:bodyPr/>
        <a:lstStyle/>
        <a:p>
          <a:endParaRPr lang="es-EC"/>
        </a:p>
      </dgm:t>
    </dgm:pt>
    <dgm:pt modelId="{84F650ED-6B41-4DE9-B065-E32322BC0013}">
      <dgm:prSet phldrT="[Texto]"/>
      <dgm:spPr/>
      <dgm:t>
        <a:bodyPr/>
        <a:lstStyle/>
        <a:p>
          <a:r>
            <a:rPr lang="es-EC" b="1" dirty="0" smtClean="0"/>
            <a:t>PRECIO</a:t>
          </a:r>
          <a:endParaRPr lang="es-EC" b="1" dirty="0"/>
        </a:p>
      </dgm:t>
    </dgm:pt>
    <dgm:pt modelId="{25691F21-B864-4E24-A3C7-303589981DB2}" type="parTrans" cxnId="{0204BF08-FB00-4C5E-B074-DB2DD66B51E2}">
      <dgm:prSet/>
      <dgm:spPr/>
      <dgm:t>
        <a:bodyPr/>
        <a:lstStyle/>
        <a:p>
          <a:endParaRPr lang="es-EC"/>
        </a:p>
      </dgm:t>
    </dgm:pt>
    <dgm:pt modelId="{BD73951C-C245-4165-A144-1B20C380C62F}" type="sibTrans" cxnId="{0204BF08-FB00-4C5E-B074-DB2DD66B51E2}">
      <dgm:prSet/>
      <dgm:spPr/>
      <dgm:t>
        <a:bodyPr/>
        <a:lstStyle/>
        <a:p>
          <a:endParaRPr lang="es-EC"/>
        </a:p>
      </dgm:t>
    </dgm:pt>
    <dgm:pt modelId="{D7A45EE3-EDB8-4290-A4F4-9A342D82A781}">
      <dgm:prSet phldrT="[Texto]"/>
      <dgm:spPr/>
      <dgm:t>
        <a:bodyPr/>
        <a:lstStyle/>
        <a:p>
          <a:r>
            <a:rPr lang="es-EC" dirty="0" smtClean="0"/>
            <a:t>Precio fluctúa entre 14,51 y 15,91 el kilogramo.</a:t>
          </a:r>
          <a:endParaRPr lang="es-EC" dirty="0"/>
        </a:p>
      </dgm:t>
    </dgm:pt>
    <dgm:pt modelId="{27A94928-C582-4462-A4C1-58A8335AAA4C}" type="parTrans" cxnId="{B23CE068-1E31-436E-919F-BB2DDC79A27F}">
      <dgm:prSet/>
      <dgm:spPr/>
      <dgm:t>
        <a:bodyPr/>
        <a:lstStyle/>
        <a:p>
          <a:endParaRPr lang="es-EC"/>
        </a:p>
      </dgm:t>
    </dgm:pt>
    <dgm:pt modelId="{DE76FA6B-36B9-42F7-AF07-A261B9EBDA1F}" type="sibTrans" cxnId="{B23CE068-1E31-436E-919F-BB2DDC79A27F}">
      <dgm:prSet/>
      <dgm:spPr/>
      <dgm:t>
        <a:bodyPr/>
        <a:lstStyle/>
        <a:p>
          <a:endParaRPr lang="es-EC"/>
        </a:p>
      </dgm:t>
    </dgm:pt>
    <dgm:pt modelId="{B5AAF600-F4BF-46D2-A35C-B7A5DFBEFDF0}">
      <dgm:prSet phldrT="[Texto]"/>
      <dgm:spPr/>
      <dgm:t>
        <a:bodyPr/>
        <a:lstStyle/>
        <a:p>
          <a:r>
            <a:rPr lang="es-EC" b="1" dirty="0" smtClean="0"/>
            <a:t>PROMOCION</a:t>
          </a:r>
          <a:endParaRPr lang="es-EC" b="1" dirty="0"/>
        </a:p>
      </dgm:t>
    </dgm:pt>
    <dgm:pt modelId="{25D471C7-6982-483A-AC5A-985F06309D71}" type="parTrans" cxnId="{73C44BC9-CBE2-435A-8529-554C3AF4E6C8}">
      <dgm:prSet/>
      <dgm:spPr/>
      <dgm:t>
        <a:bodyPr/>
        <a:lstStyle/>
        <a:p>
          <a:endParaRPr lang="es-EC"/>
        </a:p>
      </dgm:t>
    </dgm:pt>
    <dgm:pt modelId="{F0A9F59D-6B4F-4D0A-9008-E1AF4E3746A6}" type="sibTrans" cxnId="{73C44BC9-CBE2-435A-8529-554C3AF4E6C8}">
      <dgm:prSet/>
      <dgm:spPr/>
      <dgm:t>
        <a:bodyPr/>
        <a:lstStyle/>
        <a:p>
          <a:endParaRPr lang="es-EC"/>
        </a:p>
      </dgm:t>
    </dgm:pt>
    <dgm:pt modelId="{CDD80929-F118-47B5-8DEB-50A87F57FAC6}">
      <dgm:prSet phldrT="[Texto]"/>
      <dgm:spPr/>
      <dgm:t>
        <a:bodyPr/>
        <a:lstStyle/>
        <a:p>
          <a:r>
            <a:rPr lang="es-EC" dirty="0" smtClean="0"/>
            <a:t>Negociaciones de costos bajos y tarifas exclusivas para clientes frecuentes.</a:t>
          </a:r>
          <a:endParaRPr lang="es-EC" dirty="0"/>
        </a:p>
      </dgm:t>
    </dgm:pt>
    <dgm:pt modelId="{9DBCA147-DA6C-448B-939C-B8A16CDBE57B}" type="parTrans" cxnId="{E119D6DE-4EDC-4CDE-A81E-1E49403516DD}">
      <dgm:prSet/>
      <dgm:spPr/>
      <dgm:t>
        <a:bodyPr/>
        <a:lstStyle/>
        <a:p>
          <a:endParaRPr lang="es-EC"/>
        </a:p>
      </dgm:t>
    </dgm:pt>
    <dgm:pt modelId="{70ECFCC6-AEE7-4847-8E05-DCCA11D284D5}" type="sibTrans" cxnId="{E119D6DE-4EDC-4CDE-A81E-1E49403516DD}">
      <dgm:prSet/>
      <dgm:spPr/>
      <dgm:t>
        <a:bodyPr/>
        <a:lstStyle/>
        <a:p>
          <a:endParaRPr lang="es-EC"/>
        </a:p>
      </dgm:t>
    </dgm:pt>
    <dgm:pt modelId="{F2F2B66E-6171-47CC-A5AE-60E0A17744EA}">
      <dgm:prSet phldrT="[Texto]"/>
      <dgm:spPr/>
      <dgm:t>
        <a:bodyPr/>
        <a:lstStyle/>
        <a:p>
          <a:r>
            <a:rPr lang="es-EC" b="1" dirty="0" smtClean="0"/>
            <a:t>PLAZA</a:t>
          </a:r>
          <a:endParaRPr lang="es-EC" b="1" dirty="0"/>
        </a:p>
      </dgm:t>
    </dgm:pt>
    <dgm:pt modelId="{7AF13FA7-2BBE-4269-8D6E-95F4754730EE}" type="parTrans" cxnId="{F653ECF5-1249-4EBD-BD08-C4D356AF790D}">
      <dgm:prSet/>
      <dgm:spPr/>
      <dgm:t>
        <a:bodyPr/>
        <a:lstStyle/>
        <a:p>
          <a:endParaRPr lang="es-EC"/>
        </a:p>
      </dgm:t>
    </dgm:pt>
    <dgm:pt modelId="{3C3D1A92-BBBD-4597-9359-564B799945DE}" type="sibTrans" cxnId="{F653ECF5-1249-4EBD-BD08-C4D356AF790D}">
      <dgm:prSet/>
      <dgm:spPr/>
      <dgm:t>
        <a:bodyPr/>
        <a:lstStyle/>
        <a:p>
          <a:endParaRPr lang="es-EC"/>
        </a:p>
      </dgm:t>
    </dgm:pt>
    <dgm:pt modelId="{94971FF8-4C74-4031-8B2F-25CEDEA8BAAC}">
      <dgm:prSet phldrT="[Texto]"/>
      <dgm:spPr/>
      <dgm:t>
        <a:bodyPr/>
        <a:lstStyle/>
        <a:p>
          <a:r>
            <a:rPr lang="es-EC" dirty="0" smtClean="0"/>
            <a:t>Berlín con miras a otras ciudades de Alemania.</a:t>
          </a:r>
          <a:endParaRPr lang="es-EC" dirty="0"/>
        </a:p>
      </dgm:t>
    </dgm:pt>
    <dgm:pt modelId="{2C4A0072-0D4D-4B61-85FC-32B6DBD541F3}" type="parTrans" cxnId="{B9B14B34-326D-4CD1-8265-EDBA8F9BD85D}">
      <dgm:prSet/>
      <dgm:spPr/>
      <dgm:t>
        <a:bodyPr/>
        <a:lstStyle/>
        <a:p>
          <a:endParaRPr lang="es-EC"/>
        </a:p>
      </dgm:t>
    </dgm:pt>
    <dgm:pt modelId="{8197BEE7-2643-4955-82BF-03624343AFE9}" type="sibTrans" cxnId="{B9B14B34-326D-4CD1-8265-EDBA8F9BD85D}">
      <dgm:prSet/>
      <dgm:spPr/>
      <dgm:t>
        <a:bodyPr/>
        <a:lstStyle/>
        <a:p>
          <a:endParaRPr lang="es-EC"/>
        </a:p>
      </dgm:t>
    </dgm:pt>
    <dgm:pt modelId="{30160F7E-7E54-4D0E-8BE1-C067F409358E}" type="pres">
      <dgm:prSet presAssocID="{BE21D7B4-F27B-452B-B4DE-1054C2737B21}" presName="cycleMatrixDiagram" presStyleCnt="0">
        <dgm:presLayoutVars>
          <dgm:chMax val="1"/>
          <dgm:dir/>
          <dgm:animLvl val="lvl"/>
          <dgm:resizeHandles val="exact"/>
        </dgm:presLayoutVars>
      </dgm:prSet>
      <dgm:spPr/>
      <dgm:t>
        <a:bodyPr/>
        <a:lstStyle/>
        <a:p>
          <a:endParaRPr lang="es-EC"/>
        </a:p>
      </dgm:t>
    </dgm:pt>
    <dgm:pt modelId="{84484F32-24CF-4343-BBC7-26EE8BB38817}" type="pres">
      <dgm:prSet presAssocID="{BE21D7B4-F27B-452B-B4DE-1054C2737B21}" presName="children" presStyleCnt="0"/>
      <dgm:spPr/>
      <dgm:t>
        <a:bodyPr/>
        <a:lstStyle/>
        <a:p>
          <a:endParaRPr lang="es-EC"/>
        </a:p>
      </dgm:t>
    </dgm:pt>
    <dgm:pt modelId="{D555EE99-7654-43EA-8296-EB2C96284FF9}" type="pres">
      <dgm:prSet presAssocID="{BE21D7B4-F27B-452B-B4DE-1054C2737B21}" presName="child1group" presStyleCnt="0"/>
      <dgm:spPr/>
      <dgm:t>
        <a:bodyPr/>
        <a:lstStyle/>
        <a:p>
          <a:endParaRPr lang="es-EC"/>
        </a:p>
      </dgm:t>
    </dgm:pt>
    <dgm:pt modelId="{1A3ABE57-80B1-4301-9270-D4824811AF38}" type="pres">
      <dgm:prSet presAssocID="{BE21D7B4-F27B-452B-B4DE-1054C2737B21}" presName="child1" presStyleLbl="bgAcc1" presStyleIdx="0" presStyleCnt="4"/>
      <dgm:spPr/>
      <dgm:t>
        <a:bodyPr/>
        <a:lstStyle/>
        <a:p>
          <a:endParaRPr lang="es-EC"/>
        </a:p>
      </dgm:t>
    </dgm:pt>
    <dgm:pt modelId="{C2FD033A-F6D6-4324-83BD-70E89888DD71}" type="pres">
      <dgm:prSet presAssocID="{BE21D7B4-F27B-452B-B4DE-1054C2737B21}" presName="child1Text" presStyleLbl="bgAcc1" presStyleIdx="0" presStyleCnt="4">
        <dgm:presLayoutVars>
          <dgm:bulletEnabled val="1"/>
        </dgm:presLayoutVars>
      </dgm:prSet>
      <dgm:spPr/>
      <dgm:t>
        <a:bodyPr/>
        <a:lstStyle/>
        <a:p>
          <a:endParaRPr lang="es-EC"/>
        </a:p>
      </dgm:t>
    </dgm:pt>
    <dgm:pt modelId="{1508CAEC-AD9A-4CDF-B044-CB1929E79B73}" type="pres">
      <dgm:prSet presAssocID="{BE21D7B4-F27B-452B-B4DE-1054C2737B21}" presName="child2group" presStyleCnt="0"/>
      <dgm:spPr/>
      <dgm:t>
        <a:bodyPr/>
        <a:lstStyle/>
        <a:p>
          <a:endParaRPr lang="es-EC"/>
        </a:p>
      </dgm:t>
    </dgm:pt>
    <dgm:pt modelId="{00609F0D-C6D1-4106-A93D-63A127E047AF}" type="pres">
      <dgm:prSet presAssocID="{BE21D7B4-F27B-452B-B4DE-1054C2737B21}" presName="child2" presStyleLbl="bgAcc1" presStyleIdx="1" presStyleCnt="4"/>
      <dgm:spPr/>
      <dgm:t>
        <a:bodyPr/>
        <a:lstStyle/>
        <a:p>
          <a:endParaRPr lang="es-EC"/>
        </a:p>
      </dgm:t>
    </dgm:pt>
    <dgm:pt modelId="{EC2D0978-CB61-453A-87A5-FC1937EEB072}" type="pres">
      <dgm:prSet presAssocID="{BE21D7B4-F27B-452B-B4DE-1054C2737B21}" presName="child2Text" presStyleLbl="bgAcc1" presStyleIdx="1" presStyleCnt="4">
        <dgm:presLayoutVars>
          <dgm:bulletEnabled val="1"/>
        </dgm:presLayoutVars>
      </dgm:prSet>
      <dgm:spPr/>
      <dgm:t>
        <a:bodyPr/>
        <a:lstStyle/>
        <a:p>
          <a:endParaRPr lang="es-EC"/>
        </a:p>
      </dgm:t>
    </dgm:pt>
    <dgm:pt modelId="{6F822875-C2DD-419C-91FB-36543B92CAC8}" type="pres">
      <dgm:prSet presAssocID="{BE21D7B4-F27B-452B-B4DE-1054C2737B21}" presName="child3group" presStyleCnt="0"/>
      <dgm:spPr/>
      <dgm:t>
        <a:bodyPr/>
        <a:lstStyle/>
        <a:p>
          <a:endParaRPr lang="es-EC"/>
        </a:p>
      </dgm:t>
    </dgm:pt>
    <dgm:pt modelId="{CF660886-A885-49EE-8A81-D6C05103DBE8}" type="pres">
      <dgm:prSet presAssocID="{BE21D7B4-F27B-452B-B4DE-1054C2737B21}" presName="child3" presStyleLbl="bgAcc1" presStyleIdx="2" presStyleCnt="4"/>
      <dgm:spPr/>
      <dgm:t>
        <a:bodyPr/>
        <a:lstStyle/>
        <a:p>
          <a:endParaRPr lang="es-EC"/>
        </a:p>
      </dgm:t>
    </dgm:pt>
    <dgm:pt modelId="{632268BB-1D4C-4376-A980-622BEEF65F5D}" type="pres">
      <dgm:prSet presAssocID="{BE21D7B4-F27B-452B-B4DE-1054C2737B21}" presName="child3Text" presStyleLbl="bgAcc1" presStyleIdx="2" presStyleCnt="4">
        <dgm:presLayoutVars>
          <dgm:bulletEnabled val="1"/>
        </dgm:presLayoutVars>
      </dgm:prSet>
      <dgm:spPr/>
      <dgm:t>
        <a:bodyPr/>
        <a:lstStyle/>
        <a:p>
          <a:endParaRPr lang="es-EC"/>
        </a:p>
      </dgm:t>
    </dgm:pt>
    <dgm:pt modelId="{D6950DEC-5515-4720-8B85-36396384B6FB}" type="pres">
      <dgm:prSet presAssocID="{BE21D7B4-F27B-452B-B4DE-1054C2737B21}" presName="child4group" presStyleCnt="0"/>
      <dgm:spPr/>
      <dgm:t>
        <a:bodyPr/>
        <a:lstStyle/>
        <a:p>
          <a:endParaRPr lang="es-EC"/>
        </a:p>
      </dgm:t>
    </dgm:pt>
    <dgm:pt modelId="{C434C9A8-346C-468E-8B4F-0205A4B7B626}" type="pres">
      <dgm:prSet presAssocID="{BE21D7B4-F27B-452B-B4DE-1054C2737B21}" presName="child4" presStyleLbl="bgAcc1" presStyleIdx="3" presStyleCnt="4"/>
      <dgm:spPr/>
      <dgm:t>
        <a:bodyPr/>
        <a:lstStyle/>
        <a:p>
          <a:endParaRPr lang="es-EC"/>
        </a:p>
      </dgm:t>
    </dgm:pt>
    <dgm:pt modelId="{D535E98C-F521-4AA8-9380-BBB684D8CFA8}" type="pres">
      <dgm:prSet presAssocID="{BE21D7B4-F27B-452B-B4DE-1054C2737B21}" presName="child4Text" presStyleLbl="bgAcc1" presStyleIdx="3" presStyleCnt="4">
        <dgm:presLayoutVars>
          <dgm:bulletEnabled val="1"/>
        </dgm:presLayoutVars>
      </dgm:prSet>
      <dgm:spPr/>
      <dgm:t>
        <a:bodyPr/>
        <a:lstStyle/>
        <a:p>
          <a:endParaRPr lang="es-EC"/>
        </a:p>
      </dgm:t>
    </dgm:pt>
    <dgm:pt modelId="{2E9BDD16-B5A5-4115-B37A-3BECBE851544}" type="pres">
      <dgm:prSet presAssocID="{BE21D7B4-F27B-452B-B4DE-1054C2737B21}" presName="childPlaceholder" presStyleCnt="0"/>
      <dgm:spPr/>
      <dgm:t>
        <a:bodyPr/>
        <a:lstStyle/>
        <a:p>
          <a:endParaRPr lang="es-EC"/>
        </a:p>
      </dgm:t>
    </dgm:pt>
    <dgm:pt modelId="{D19C0A68-67F3-41FE-9A44-6C8FDC0AD95E}" type="pres">
      <dgm:prSet presAssocID="{BE21D7B4-F27B-452B-B4DE-1054C2737B21}" presName="circle" presStyleCnt="0"/>
      <dgm:spPr/>
      <dgm:t>
        <a:bodyPr/>
        <a:lstStyle/>
        <a:p>
          <a:endParaRPr lang="es-EC"/>
        </a:p>
      </dgm:t>
    </dgm:pt>
    <dgm:pt modelId="{9C979387-A396-476F-BCC1-EE54253A0ED1}" type="pres">
      <dgm:prSet presAssocID="{BE21D7B4-F27B-452B-B4DE-1054C2737B21}" presName="quadrant1" presStyleLbl="node1" presStyleIdx="0" presStyleCnt="4">
        <dgm:presLayoutVars>
          <dgm:chMax val="1"/>
          <dgm:bulletEnabled val="1"/>
        </dgm:presLayoutVars>
      </dgm:prSet>
      <dgm:spPr/>
      <dgm:t>
        <a:bodyPr/>
        <a:lstStyle/>
        <a:p>
          <a:endParaRPr lang="es-EC"/>
        </a:p>
      </dgm:t>
    </dgm:pt>
    <dgm:pt modelId="{81A3AFD6-C8ED-4A95-8BD8-1CA84D24E548}" type="pres">
      <dgm:prSet presAssocID="{BE21D7B4-F27B-452B-B4DE-1054C2737B21}" presName="quadrant2" presStyleLbl="node1" presStyleIdx="1" presStyleCnt="4">
        <dgm:presLayoutVars>
          <dgm:chMax val="1"/>
          <dgm:bulletEnabled val="1"/>
        </dgm:presLayoutVars>
      </dgm:prSet>
      <dgm:spPr/>
      <dgm:t>
        <a:bodyPr/>
        <a:lstStyle/>
        <a:p>
          <a:endParaRPr lang="es-EC"/>
        </a:p>
      </dgm:t>
    </dgm:pt>
    <dgm:pt modelId="{CCEF2AD2-F0A8-4706-B91C-0BEDCEA0656B}" type="pres">
      <dgm:prSet presAssocID="{BE21D7B4-F27B-452B-B4DE-1054C2737B21}" presName="quadrant3" presStyleLbl="node1" presStyleIdx="2" presStyleCnt="4">
        <dgm:presLayoutVars>
          <dgm:chMax val="1"/>
          <dgm:bulletEnabled val="1"/>
        </dgm:presLayoutVars>
      </dgm:prSet>
      <dgm:spPr/>
      <dgm:t>
        <a:bodyPr/>
        <a:lstStyle/>
        <a:p>
          <a:endParaRPr lang="es-EC"/>
        </a:p>
      </dgm:t>
    </dgm:pt>
    <dgm:pt modelId="{89C4F8A6-97FD-4DD3-848F-7BDCA99A1B1D}" type="pres">
      <dgm:prSet presAssocID="{BE21D7B4-F27B-452B-B4DE-1054C2737B21}" presName="quadrant4" presStyleLbl="node1" presStyleIdx="3" presStyleCnt="4">
        <dgm:presLayoutVars>
          <dgm:chMax val="1"/>
          <dgm:bulletEnabled val="1"/>
        </dgm:presLayoutVars>
      </dgm:prSet>
      <dgm:spPr/>
      <dgm:t>
        <a:bodyPr/>
        <a:lstStyle/>
        <a:p>
          <a:endParaRPr lang="es-EC"/>
        </a:p>
      </dgm:t>
    </dgm:pt>
    <dgm:pt modelId="{15A528DE-D9E9-4E34-B55D-273C49B7D383}" type="pres">
      <dgm:prSet presAssocID="{BE21D7B4-F27B-452B-B4DE-1054C2737B21}" presName="quadrantPlaceholder" presStyleCnt="0"/>
      <dgm:spPr/>
      <dgm:t>
        <a:bodyPr/>
        <a:lstStyle/>
        <a:p>
          <a:endParaRPr lang="es-EC"/>
        </a:p>
      </dgm:t>
    </dgm:pt>
    <dgm:pt modelId="{DD691C24-1CAF-4C1D-BEF3-47CE4927A656}" type="pres">
      <dgm:prSet presAssocID="{BE21D7B4-F27B-452B-B4DE-1054C2737B21}" presName="center1" presStyleLbl="fgShp" presStyleIdx="0" presStyleCnt="2"/>
      <dgm:spPr/>
      <dgm:t>
        <a:bodyPr/>
        <a:lstStyle/>
        <a:p>
          <a:endParaRPr lang="es-EC"/>
        </a:p>
      </dgm:t>
    </dgm:pt>
    <dgm:pt modelId="{6C4CA225-DCB1-4B7F-9A4B-1355D919A3B2}" type="pres">
      <dgm:prSet presAssocID="{BE21D7B4-F27B-452B-B4DE-1054C2737B21}" presName="center2" presStyleLbl="fgShp" presStyleIdx="1" presStyleCnt="2"/>
      <dgm:spPr/>
      <dgm:t>
        <a:bodyPr/>
        <a:lstStyle/>
        <a:p>
          <a:endParaRPr lang="es-EC"/>
        </a:p>
      </dgm:t>
    </dgm:pt>
  </dgm:ptLst>
  <dgm:cxnLst>
    <dgm:cxn modelId="{79EC63CE-8F5D-45FE-8544-F41DDC28DBEA}" type="presOf" srcId="{94971FF8-4C74-4031-8B2F-25CEDEA8BAAC}" destId="{C434C9A8-346C-468E-8B4F-0205A4B7B626}" srcOrd="0" destOrd="0" presId="urn:microsoft.com/office/officeart/2005/8/layout/cycle4"/>
    <dgm:cxn modelId="{CF5A0E39-EA02-45B5-8887-90845128C745}" type="presOf" srcId="{BE21D7B4-F27B-452B-B4DE-1054C2737B21}" destId="{30160F7E-7E54-4D0E-8BE1-C067F409358E}" srcOrd="0" destOrd="0" presId="urn:microsoft.com/office/officeart/2005/8/layout/cycle4"/>
    <dgm:cxn modelId="{73C44BC9-CBE2-435A-8529-554C3AF4E6C8}" srcId="{BE21D7B4-F27B-452B-B4DE-1054C2737B21}" destId="{B5AAF600-F4BF-46D2-A35C-B7A5DFBEFDF0}" srcOrd="2" destOrd="0" parTransId="{25D471C7-6982-483A-AC5A-985F06309D71}" sibTransId="{F0A9F59D-6B4F-4D0A-9008-E1AF4E3746A6}"/>
    <dgm:cxn modelId="{684A0D25-F46E-4A21-83E7-513046DB7F5A}" type="presOf" srcId="{B5AAF600-F4BF-46D2-A35C-B7A5DFBEFDF0}" destId="{CCEF2AD2-F0A8-4706-B91C-0BEDCEA0656B}" srcOrd="0" destOrd="0" presId="urn:microsoft.com/office/officeart/2005/8/layout/cycle4"/>
    <dgm:cxn modelId="{6F1A1D0F-C5D4-407A-A442-EDCC838B35A1}" type="presOf" srcId="{94971FF8-4C74-4031-8B2F-25CEDEA8BAAC}" destId="{D535E98C-F521-4AA8-9380-BBB684D8CFA8}" srcOrd="1" destOrd="0" presId="urn:microsoft.com/office/officeart/2005/8/layout/cycle4"/>
    <dgm:cxn modelId="{2E0AC8D1-8E49-4B4A-83E7-C00D8B084904}" type="presOf" srcId="{CDD80929-F118-47B5-8DEB-50A87F57FAC6}" destId="{CF660886-A885-49EE-8A81-D6C05103DBE8}" srcOrd="0" destOrd="0" presId="urn:microsoft.com/office/officeart/2005/8/layout/cycle4"/>
    <dgm:cxn modelId="{8AEC08C8-9BAB-4A50-A19B-BEBA80F5536E}" srcId="{BE21D7B4-F27B-452B-B4DE-1054C2737B21}" destId="{2EA75C7A-FE1C-44E4-82AB-FA896F8FD023}" srcOrd="0" destOrd="0" parTransId="{66C0A594-A1B2-4C4C-B52F-6AAC469AE0D1}" sibTransId="{CDAD0CE8-C643-4D78-8A1E-A05C492B1569}"/>
    <dgm:cxn modelId="{0204BF08-FB00-4C5E-B074-DB2DD66B51E2}" srcId="{BE21D7B4-F27B-452B-B4DE-1054C2737B21}" destId="{84F650ED-6B41-4DE9-B065-E32322BC0013}" srcOrd="1" destOrd="0" parTransId="{25691F21-B864-4E24-A3C7-303589981DB2}" sibTransId="{BD73951C-C245-4165-A144-1B20C380C62F}"/>
    <dgm:cxn modelId="{010066D1-89BE-47D7-B811-EBE01C4111B1}" srcId="{2EA75C7A-FE1C-44E4-82AB-FA896F8FD023}" destId="{885C568E-16AD-4AC6-88FE-1E28EB6805C1}" srcOrd="0" destOrd="0" parTransId="{737AD35A-85E6-451A-B7B4-C1B847A5E98D}" sibTransId="{C95CB23A-65AF-4549-9676-B8B460CFC81B}"/>
    <dgm:cxn modelId="{E119D6DE-4EDC-4CDE-A81E-1E49403516DD}" srcId="{B5AAF600-F4BF-46D2-A35C-B7A5DFBEFDF0}" destId="{CDD80929-F118-47B5-8DEB-50A87F57FAC6}" srcOrd="0" destOrd="0" parTransId="{9DBCA147-DA6C-448B-939C-B8A16CDBE57B}" sibTransId="{70ECFCC6-AEE7-4847-8E05-DCCA11D284D5}"/>
    <dgm:cxn modelId="{ABB4F3DD-3A90-430C-951D-CB11176DCA40}" type="presOf" srcId="{CDD80929-F118-47B5-8DEB-50A87F57FAC6}" destId="{632268BB-1D4C-4376-A980-622BEEF65F5D}" srcOrd="1" destOrd="0" presId="urn:microsoft.com/office/officeart/2005/8/layout/cycle4"/>
    <dgm:cxn modelId="{B9B14B34-326D-4CD1-8265-EDBA8F9BD85D}" srcId="{F2F2B66E-6171-47CC-A5AE-60E0A17744EA}" destId="{94971FF8-4C74-4031-8B2F-25CEDEA8BAAC}" srcOrd="0" destOrd="0" parTransId="{2C4A0072-0D4D-4B61-85FC-32B6DBD541F3}" sibTransId="{8197BEE7-2643-4955-82BF-03624343AFE9}"/>
    <dgm:cxn modelId="{2968F316-1984-4C00-B2F9-E64FBB43D478}" type="presOf" srcId="{D7A45EE3-EDB8-4290-A4F4-9A342D82A781}" destId="{EC2D0978-CB61-453A-87A5-FC1937EEB072}" srcOrd="1" destOrd="0" presId="urn:microsoft.com/office/officeart/2005/8/layout/cycle4"/>
    <dgm:cxn modelId="{4C789A18-CEA8-47D5-B756-AAC42E8F6C78}" type="presOf" srcId="{84F650ED-6B41-4DE9-B065-E32322BC0013}" destId="{81A3AFD6-C8ED-4A95-8BD8-1CA84D24E548}" srcOrd="0" destOrd="0" presId="urn:microsoft.com/office/officeart/2005/8/layout/cycle4"/>
    <dgm:cxn modelId="{E155A5FF-F7DD-4553-9ED1-EA171C0AEBC8}" type="presOf" srcId="{885C568E-16AD-4AC6-88FE-1E28EB6805C1}" destId="{1A3ABE57-80B1-4301-9270-D4824811AF38}" srcOrd="0" destOrd="0" presId="urn:microsoft.com/office/officeart/2005/8/layout/cycle4"/>
    <dgm:cxn modelId="{5700F9A1-66DD-4C7F-B663-BB1F6886F6E2}" type="presOf" srcId="{F2F2B66E-6171-47CC-A5AE-60E0A17744EA}" destId="{89C4F8A6-97FD-4DD3-848F-7BDCA99A1B1D}" srcOrd="0" destOrd="0" presId="urn:microsoft.com/office/officeart/2005/8/layout/cycle4"/>
    <dgm:cxn modelId="{72861868-69D7-4C52-A7A4-C498CE8A26FD}" type="presOf" srcId="{885C568E-16AD-4AC6-88FE-1E28EB6805C1}" destId="{C2FD033A-F6D6-4324-83BD-70E89888DD71}" srcOrd="1" destOrd="0" presId="urn:microsoft.com/office/officeart/2005/8/layout/cycle4"/>
    <dgm:cxn modelId="{98C67E72-921B-4620-BCD5-79FCFEC5E51C}" type="presOf" srcId="{D7A45EE3-EDB8-4290-A4F4-9A342D82A781}" destId="{00609F0D-C6D1-4106-A93D-63A127E047AF}" srcOrd="0" destOrd="0" presId="urn:microsoft.com/office/officeart/2005/8/layout/cycle4"/>
    <dgm:cxn modelId="{D39D0684-D98A-4443-8E84-6E20BA152C30}" type="presOf" srcId="{2EA75C7A-FE1C-44E4-82AB-FA896F8FD023}" destId="{9C979387-A396-476F-BCC1-EE54253A0ED1}" srcOrd="0" destOrd="0" presId="urn:microsoft.com/office/officeart/2005/8/layout/cycle4"/>
    <dgm:cxn modelId="{B23CE068-1E31-436E-919F-BB2DDC79A27F}" srcId="{84F650ED-6B41-4DE9-B065-E32322BC0013}" destId="{D7A45EE3-EDB8-4290-A4F4-9A342D82A781}" srcOrd="0" destOrd="0" parTransId="{27A94928-C582-4462-A4C1-58A8335AAA4C}" sibTransId="{DE76FA6B-36B9-42F7-AF07-A261B9EBDA1F}"/>
    <dgm:cxn modelId="{F653ECF5-1249-4EBD-BD08-C4D356AF790D}" srcId="{BE21D7B4-F27B-452B-B4DE-1054C2737B21}" destId="{F2F2B66E-6171-47CC-A5AE-60E0A17744EA}" srcOrd="3" destOrd="0" parTransId="{7AF13FA7-2BBE-4269-8D6E-95F4754730EE}" sibTransId="{3C3D1A92-BBBD-4597-9359-564B799945DE}"/>
    <dgm:cxn modelId="{85E5DBAA-0E37-41F4-9DFF-C9CFC3640477}" type="presParOf" srcId="{30160F7E-7E54-4D0E-8BE1-C067F409358E}" destId="{84484F32-24CF-4343-BBC7-26EE8BB38817}" srcOrd="0" destOrd="0" presId="urn:microsoft.com/office/officeart/2005/8/layout/cycle4"/>
    <dgm:cxn modelId="{5DB44FF3-8862-4E7C-8096-74C8A32586DE}" type="presParOf" srcId="{84484F32-24CF-4343-BBC7-26EE8BB38817}" destId="{D555EE99-7654-43EA-8296-EB2C96284FF9}" srcOrd="0" destOrd="0" presId="urn:microsoft.com/office/officeart/2005/8/layout/cycle4"/>
    <dgm:cxn modelId="{12D7F069-840D-4A10-BAC4-121F158B0961}" type="presParOf" srcId="{D555EE99-7654-43EA-8296-EB2C96284FF9}" destId="{1A3ABE57-80B1-4301-9270-D4824811AF38}" srcOrd="0" destOrd="0" presId="urn:microsoft.com/office/officeart/2005/8/layout/cycle4"/>
    <dgm:cxn modelId="{E6886F10-0877-4455-9EBB-E3F8B9BAF60B}" type="presParOf" srcId="{D555EE99-7654-43EA-8296-EB2C96284FF9}" destId="{C2FD033A-F6D6-4324-83BD-70E89888DD71}" srcOrd="1" destOrd="0" presId="urn:microsoft.com/office/officeart/2005/8/layout/cycle4"/>
    <dgm:cxn modelId="{02C838AC-11AB-48B3-A47B-34311927C0DD}" type="presParOf" srcId="{84484F32-24CF-4343-BBC7-26EE8BB38817}" destId="{1508CAEC-AD9A-4CDF-B044-CB1929E79B73}" srcOrd="1" destOrd="0" presId="urn:microsoft.com/office/officeart/2005/8/layout/cycle4"/>
    <dgm:cxn modelId="{EDFDD166-FD3C-4E65-935A-527B94CCCC7F}" type="presParOf" srcId="{1508CAEC-AD9A-4CDF-B044-CB1929E79B73}" destId="{00609F0D-C6D1-4106-A93D-63A127E047AF}" srcOrd="0" destOrd="0" presId="urn:microsoft.com/office/officeart/2005/8/layout/cycle4"/>
    <dgm:cxn modelId="{A7FE30B5-B839-4609-BB0D-B010768B39CE}" type="presParOf" srcId="{1508CAEC-AD9A-4CDF-B044-CB1929E79B73}" destId="{EC2D0978-CB61-453A-87A5-FC1937EEB072}" srcOrd="1" destOrd="0" presId="urn:microsoft.com/office/officeart/2005/8/layout/cycle4"/>
    <dgm:cxn modelId="{46B11AAA-D6F5-47DC-8B6F-5ADC9312A569}" type="presParOf" srcId="{84484F32-24CF-4343-BBC7-26EE8BB38817}" destId="{6F822875-C2DD-419C-91FB-36543B92CAC8}" srcOrd="2" destOrd="0" presId="urn:microsoft.com/office/officeart/2005/8/layout/cycle4"/>
    <dgm:cxn modelId="{51663F61-62A0-4A50-9E34-999CDF50FB3E}" type="presParOf" srcId="{6F822875-C2DD-419C-91FB-36543B92CAC8}" destId="{CF660886-A885-49EE-8A81-D6C05103DBE8}" srcOrd="0" destOrd="0" presId="urn:microsoft.com/office/officeart/2005/8/layout/cycle4"/>
    <dgm:cxn modelId="{C347DAA2-8920-47F5-BB8E-E26A5A5F055E}" type="presParOf" srcId="{6F822875-C2DD-419C-91FB-36543B92CAC8}" destId="{632268BB-1D4C-4376-A980-622BEEF65F5D}" srcOrd="1" destOrd="0" presId="urn:microsoft.com/office/officeart/2005/8/layout/cycle4"/>
    <dgm:cxn modelId="{456B11DE-5A49-40D9-A743-99DACAF57E29}" type="presParOf" srcId="{84484F32-24CF-4343-BBC7-26EE8BB38817}" destId="{D6950DEC-5515-4720-8B85-36396384B6FB}" srcOrd="3" destOrd="0" presId="urn:microsoft.com/office/officeart/2005/8/layout/cycle4"/>
    <dgm:cxn modelId="{8862F7B8-0A5F-434D-989F-284862C605F0}" type="presParOf" srcId="{D6950DEC-5515-4720-8B85-36396384B6FB}" destId="{C434C9A8-346C-468E-8B4F-0205A4B7B626}" srcOrd="0" destOrd="0" presId="urn:microsoft.com/office/officeart/2005/8/layout/cycle4"/>
    <dgm:cxn modelId="{1B4C4174-07AC-4CCA-9238-6F8CD2442B3A}" type="presParOf" srcId="{D6950DEC-5515-4720-8B85-36396384B6FB}" destId="{D535E98C-F521-4AA8-9380-BBB684D8CFA8}" srcOrd="1" destOrd="0" presId="urn:microsoft.com/office/officeart/2005/8/layout/cycle4"/>
    <dgm:cxn modelId="{D6AFEE26-487A-4AFF-9C09-B50B71013114}" type="presParOf" srcId="{84484F32-24CF-4343-BBC7-26EE8BB38817}" destId="{2E9BDD16-B5A5-4115-B37A-3BECBE851544}" srcOrd="4" destOrd="0" presId="urn:microsoft.com/office/officeart/2005/8/layout/cycle4"/>
    <dgm:cxn modelId="{E86D74BB-05D9-4AAB-9C36-F047C3157FE1}" type="presParOf" srcId="{30160F7E-7E54-4D0E-8BE1-C067F409358E}" destId="{D19C0A68-67F3-41FE-9A44-6C8FDC0AD95E}" srcOrd="1" destOrd="0" presId="urn:microsoft.com/office/officeart/2005/8/layout/cycle4"/>
    <dgm:cxn modelId="{56FD6152-A121-428B-8ED2-D03AD697C1D2}" type="presParOf" srcId="{D19C0A68-67F3-41FE-9A44-6C8FDC0AD95E}" destId="{9C979387-A396-476F-BCC1-EE54253A0ED1}" srcOrd="0" destOrd="0" presId="urn:microsoft.com/office/officeart/2005/8/layout/cycle4"/>
    <dgm:cxn modelId="{E4A64818-6616-4DBE-9431-D5CA7193707A}" type="presParOf" srcId="{D19C0A68-67F3-41FE-9A44-6C8FDC0AD95E}" destId="{81A3AFD6-C8ED-4A95-8BD8-1CA84D24E548}" srcOrd="1" destOrd="0" presId="urn:microsoft.com/office/officeart/2005/8/layout/cycle4"/>
    <dgm:cxn modelId="{38B9DA41-2BCF-4CF6-A22F-E6FE6FDE327B}" type="presParOf" srcId="{D19C0A68-67F3-41FE-9A44-6C8FDC0AD95E}" destId="{CCEF2AD2-F0A8-4706-B91C-0BEDCEA0656B}" srcOrd="2" destOrd="0" presId="urn:microsoft.com/office/officeart/2005/8/layout/cycle4"/>
    <dgm:cxn modelId="{7417D93E-0791-46CE-AEFE-C8F30F3EBCE1}" type="presParOf" srcId="{D19C0A68-67F3-41FE-9A44-6C8FDC0AD95E}" destId="{89C4F8A6-97FD-4DD3-848F-7BDCA99A1B1D}" srcOrd="3" destOrd="0" presId="urn:microsoft.com/office/officeart/2005/8/layout/cycle4"/>
    <dgm:cxn modelId="{9BC57CF0-A03A-436E-B3B7-AE94112A6A7C}" type="presParOf" srcId="{D19C0A68-67F3-41FE-9A44-6C8FDC0AD95E}" destId="{15A528DE-D9E9-4E34-B55D-273C49B7D383}" srcOrd="4" destOrd="0" presId="urn:microsoft.com/office/officeart/2005/8/layout/cycle4"/>
    <dgm:cxn modelId="{A000F574-9624-4601-9DD6-BDAB355CD4F4}" type="presParOf" srcId="{30160F7E-7E54-4D0E-8BE1-C067F409358E}" destId="{DD691C24-1CAF-4C1D-BEF3-47CE4927A656}" srcOrd="2" destOrd="0" presId="urn:microsoft.com/office/officeart/2005/8/layout/cycle4"/>
    <dgm:cxn modelId="{7694E614-5658-4F41-98CF-09B702EE2AE3}" type="presParOf" srcId="{30160F7E-7E54-4D0E-8BE1-C067F409358E}" destId="{6C4CA225-DCB1-4B7F-9A4B-1355D919A3B2}"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557943-898F-40EA-9377-FC3B214BDC9C}" type="doc">
      <dgm:prSet loTypeId="urn:microsoft.com/office/officeart/2005/8/layout/vList4" loCatId="list" qsTypeId="urn:microsoft.com/office/officeart/2005/8/quickstyle/simple1" qsCatId="simple" csTypeId="urn:microsoft.com/office/officeart/2005/8/colors/accent3_4" csCatId="accent3" phldr="1"/>
      <dgm:spPr/>
      <dgm:t>
        <a:bodyPr/>
        <a:lstStyle/>
        <a:p>
          <a:endParaRPr lang="es-EC"/>
        </a:p>
      </dgm:t>
    </dgm:pt>
    <dgm:pt modelId="{CA82ED24-CEAA-44B8-A6C5-B3571F412053}">
      <dgm:prSet phldrT="[Texto]"/>
      <dgm:spPr/>
      <dgm:t>
        <a:bodyPr/>
        <a:lstStyle/>
        <a:p>
          <a:r>
            <a:rPr lang="es-EC" dirty="0" smtClean="0"/>
            <a:t>POSICIONAMIENTO DE LA MARCA</a:t>
          </a:r>
          <a:endParaRPr lang="es-EC" dirty="0"/>
        </a:p>
      </dgm:t>
    </dgm:pt>
    <dgm:pt modelId="{2F714E06-704F-44CF-99A5-BD63782B30BB}" type="parTrans" cxnId="{D2A03D4D-06EB-4181-8E08-4EDCA0372305}">
      <dgm:prSet/>
      <dgm:spPr/>
      <dgm:t>
        <a:bodyPr/>
        <a:lstStyle/>
        <a:p>
          <a:endParaRPr lang="es-EC"/>
        </a:p>
      </dgm:t>
    </dgm:pt>
    <dgm:pt modelId="{B98477EF-F4F2-4FF5-9B70-9F85D1F4D5C9}" type="sibTrans" cxnId="{D2A03D4D-06EB-4181-8E08-4EDCA0372305}">
      <dgm:prSet/>
      <dgm:spPr/>
      <dgm:t>
        <a:bodyPr/>
        <a:lstStyle/>
        <a:p>
          <a:endParaRPr lang="es-EC"/>
        </a:p>
      </dgm:t>
    </dgm:pt>
    <dgm:pt modelId="{540E7CC7-36E7-4178-B2A9-1B9899886A3F}">
      <dgm:prSet phldrT="[Texto]"/>
      <dgm:spPr/>
      <dgm:t>
        <a:bodyPr/>
        <a:lstStyle/>
        <a:p>
          <a:r>
            <a:rPr lang="es-EC" dirty="0" smtClean="0"/>
            <a:t>Fomentar una imagen de calidad </a:t>
          </a:r>
          <a:endParaRPr lang="es-EC" dirty="0"/>
        </a:p>
      </dgm:t>
    </dgm:pt>
    <dgm:pt modelId="{14816384-4CC8-4C43-9852-9A8FA0BACF04}" type="parTrans" cxnId="{9831CE4E-9F60-461B-8B5D-F5FC0C05E196}">
      <dgm:prSet/>
      <dgm:spPr/>
      <dgm:t>
        <a:bodyPr/>
        <a:lstStyle/>
        <a:p>
          <a:endParaRPr lang="es-EC"/>
        </a:p>
      </dgm:t>
    </dgm:pt>
    <dgm:pt modelId="{F881C4FE-3731-44D3-B162-71CD5F9D6F65}" type="sibTrans" cxnId="{9831CE4E-9F60-461B-8B5D-F5FC0C05E196}">
      <dgm:prSet/>
      <dgm:spPr/>
      <dgm:t>
        <a:bodyPr/>
        <a:lstStyle/>
        <a:p>
          <a:endParaRPr lang="es-EC"/>
        </a:p>
      </dgm:t>
    </dgm:pt>
    <dgm:pt modelId="{C0A015E7-1298-49DC-88A5-BEF5BF25411A}">
      <dgm:prSet phldrT="[Texto]"/>
      <dgm:spPr/>
      <dgm:t>
        <a:bodyPr/>
        <a:lstStyle/>
        <a:p>
          <a:r>
            <a:rPr lang="es-EC" dirty="0" smtClean="0"/>
            <a:t>Proyección de salud y bienestar.</a:t>
          </a:r>
          <a:endParaRPr lang="es-EC" dirty="0"/>
        </a:p>
      </dgm:t>
    </dgm:pt>
    <dgm:pt modelId="{DC1928F7-F030-4E83-BE03-48BD2213EF86}" type="parTrans" cxnId="{0FD82EB3-8D57-469A-AC43-AB304EBA971F}">
      <dgm:prSet/>
      <dgm:spPr/>
      <dgm:t>
        <a:bodyPr/>
        <a:lstStyle/>
        <a:p>
          <a:endParaRPr lang="es-EC"/>
        </a:p>
      </dgm:t>
    </dgm:pt>
    <dgm:pt modelId="{EB08141E-EBA7-4D2F-9E5E-9C4B6BC4185E}" type="sibTrans" cxnId="{0FD82EB3-8D57-469A-AC43-AB304EBA971F}">
      <dgm:prSet/>
      <dgm:spPr/>
      <dgm:t>
        <a:bodyPr/>
        <a:lstStyle/>
        <a:p>
          <a:endParaRPr lang="es-EC"/>
        </a:p>
      </dgm:t>
    </dgm:pt>
    <dgm:pt modelId="{30A1F54C-ED7E-44CA-AB47-F73DA67357EA}">
      <dgm:prSet phldrT="[Texto]"/>
      <dgm:spPr/>
      <dgm:t>
        <a:bodyPr/>
        <a:lstStyle/>
        <a:p>
          <a:r>
            <a:rPr lang="es-EC" dirty="0" smtClean="0"/>
            <a:t>PROPUESTA DE PARTICIPACION EN FERIAS INTERNACIONALES</a:t>
          </a:r>
          <a:endParaRPr lang="es-EC" dirty="0"/>
        </a:p>
      </dgm:t>
    </dgm:pt>
    <dgm:pt modelId="{5473BE64-8FB7-4F8D-8932-E9B5C1868E51}" type="parTrans" cxnId="{2789BF87-3655-44E9-8D72-2E0FCC089850}">
      <dgm:prSet/>
      <dgm:spPr/>
      <dgm:t>
        <a:bodyPr/>
        <a:lstStyle/>
        <a:p>
          <a:endParaRPr lang="es-EC"/>
        </a:p>
      </dgm:t>
    </dgm:pt>
    <dgm:pt modelId="{85069661-04D6-46C0-8EF0-6E354145FF6E}" type="sibTrans" cxnId="{2789BF87-3655-44E9-8D72-2E0FCC089850}">
      <dgm:prSet/>
      <dgm:spPr/>
      <dgm:t>
        <a:bodyPr/>
        <a:lstStyle/>
        <a:p>
          <a:endParaRPr lang="es-EC"/>
        </a:p>
      </dgm:t>
    </dgm:pt>
    <dgm:pt modelId="{A9FCB66C-6453-43AC-BD16-263C3C3089D1}">
      <dgm:prSet phldrT="[Texto]"/>
      <dgm:spPr/>
      <dgm:t>
        <a:bodyPr/>
        <a:lstStyle/>
        <a:p>
          <a:r>
            <a:rPr lang="es-EC" dirty="0" smtClean="0"/>
            <a:t>Incursionar en ferias internacionales en la ciudad de Berlín</a:t>
          </a:r>
          <a:endParaRPr lang="es-EC" dirty="0"/>
        </a:p>
      </dgm:t>
    </dgm:pt>
    <dgm:pt modelId="{87747A64-1612-42F5-8D4E-BDC8B22DCB84}" type="parTrans" cxnId="{D0BC6A20-9CCE-434D-8FF4-A4BE1F93E73D}">
      <dgm:prSet/>
      <dgm:spPr/>
      <dgm:t>
        <a:bodyPr/>
        <a:lstStyle/>
        <a:p>
          <a:endParaRPr lang="es-EC"/>
        </a:p>
      </dgm:t>
    </dgm:pt>
    <dgm:pt modelId="{55DFCA99-2C06-41E9-8DF0-4249FFDA46F2}" type="sibTrans" cxnId="{D0BC6A20-9CCE-434D-8FF4-A4BE1F93E73D}">
      <dgm:prSet/>
      <dgm:spPr/>
      <dgm:t>
        <a:bodyPr/>
        <a:lstStyle/>
        <a:p>
          <a:endParaRPr lang="es-EC"/>
        </a:p>
      </dgm:t>
    </dgm:pt>
    <dgm:pt modelId="{7FD48CCB-ECA5-46D3-8F62-ECBAA62EEB2B}">
      <dgm:prSet phldrT="[Texto]"/>
      <dgm:spPr/>
      <dgm:t>
        <a:bodyPr/>
        <a:lstStyle/>
        <a:p>
          <a:r>
            <a:rPr lang="es-EC" dirty="0" smtClean="0"/>
            <a:t>Objetivo: Captar contactos y negocios con profesionales capacitados.</a:t>
          </a:r>
          <a:endParaRPr lang="es-EC" dirty="0"/>
        </a:p>
      </dgm:t>
    </dgm:pt>
    <dgm:pt modelId="{0ED7B551-D986-4A15-88E3-5E4F5A07407E}" type="parTrans" cxnId="{E24E1D82-7C3B-4E8F-BD3D-C28AA95CA13A}">
      <dgm:prSet/>
      <dgm:spPr/>
      <dgm:t>
        <a:bodyPr/>
        <a:lstStyle/>
        <a:p>
          <a:endParaRPr lang="es-EC"/>
        </a:p>
      </dgm:t>
    </dgm:pt>
    <dgm:pt modelId="{DE42B79A-A745-4212-9B36-E1188DA27217}" type="sibTrans" cxnId="{E24E1D82-7C3B-4E8F-BD3D-C28AA95CA13A}">
      <dgm:prSet/>
      <dgm:spPr/>
      <dgm:t>
        <a:bodyPr/>
        <a:lstStyle/>
        <a:p>
          <a:endParaRPr lang="es-EC"/>
        </a:p>
      </dgm:t>
    </dgm:pt>
    <dgm:pt modelId="{4F885FB1-BFB0-4D6D-A02D-D9ED8315C154}">
      <dgm:prSet phldrT="[Texto]"/>
      <dgm:spPr/>
      <dgm:t>
        <a:bodyPr/>
        <a:lstStyle/>
        <a:p>
          <a:r>
            <a:rPr lang="es-EC" dirty="0" smtClean="0"/>
            <a:t>PROECUADOR</a:t>
          </a:r>
          <a:endParaRPr lang="es-EC" dirty="0"/>
        </a:p>
      </dgm:t>
    </dgm:pt>
    <dgm:pt modelId="{89A0EF84-9FB7-4783-899D-8D4576133CF0}" type="parTrans" cxnId="{5C3BBA07-C4F3-4D44-A938-6B0BDC9780CC}">
      <dgm:prSet/>
      <dgm:spPr/>
      <dgm:t>
        <a:bodyPr/>
        <a:lstStyle/>
        <a:p>
          <a:endParaRPr lang="es-EC"/>
        </a:p>
      </dgm:t>
    </dgm:pt>
    <dgm:pt modelId="{6E7F7136-167E-4ABE-86E2-C95C1A99643E}" type="sibTrans" cxnId="{5C3BBA07-C4F3-4D44-A938-6B0BDC9780CC}">
      <dgm:prSet/>
      <dgm:spPr/>
      <dgm:t>
        <a:bodyPr/>
        <a:lstStyle/>
        <a:p>
          <a:endParaRPr lang="es-EC"/>
        </a:p>
      </dgm:t>
    </dgm:pt>
    <dgm:pt modelId="{E4139593-7148-4ED2-AB44-ED4390E078E0}">
      <dgm:prSet phldrT="[Texto]"/>
      <dgm:spPr/>
      <dgm:t>
        <a:bodyPr/>
        <a:lstStyle/>
        <a:p>
          <a:r>
            <a:rPr lang="es-EC" dirty="0" smtClean="0"/>
            <a:t>No tiene ningún costo, el registro es a través del sitio web.</a:t>
          </a:r>
          <a:endParaRPr lang="es-EC" dirty="0"/>
        </a:p>
      </dgm:t>
    </dgm:pt>
    <dgm:pt modelId="{19D008CB-8117-4228-AD7A-9AC30BC965FE}" type="parTrans" cxnId="{B1C14545-FD46-4441-A2BB-09EB0DED7928}">
      <dgm:prSet/>
      <dgm:spPr/>
      <dgm:t>
        <a:bodyPr/>
        <a:lstStyle/>
        <a:p>
          <a:endParaRPr lang="es-EC"/>
        </a:p>
      </dgm:t>
    </dgm:pt>
    <dgm:pt modelId="{27118C77-8F12-4C4A-A441-FEC1393538E7}" type="sibTrans" cxnId="{B1C14545-FD46-4441-A2BB-09EB0DED7928}">
      <dgm:prSet/>
      <dgm:spPr/>
      <dgm:t>
        <a:bodyPr/>
        <a:lstStyle/>
        <a:p>
          <a:endParaRPr lang="es-EC"/>
        </a:p>
      </dgm:t>
    </dgm:pt>
    <dgm:pt modelId="{28E64829-8317-4F48-9C5B-87D63963866A}">
      <dgm:prSet phldrT="[Texto]"/>
      <dgm:spPr/>
      <dgm:t>
        <a:bodyPr/>
        <a:lstStyle/>
        <a:p>
          <a:r>
            <a:rPr lang="es-EC" dirty="0" smtClean="0"/>
            <a:t>Asesoría en comercio exterior a exportadores.</a:t>
          </a:r>
          <a:endParaRPr lang="es-EC" dirty="0"/>
        </a:p>
      </dgm:t>
    </dgm:pt>
    <dgm:pt modelId="{576ADA19-8585-4017-9548-E273C16F4A34}" type="parTrans" cxnId="{9E092D29-192B-43C4-A795-DD780708972A}">
      <dgm:prSet/>
      <dgm:spPr/>
      <dgm:t>
        <a:bodyPr/>
        <a:lstStyle/>
        <a:p>
          <a:endParaRPr lang="es-EC"/>
        </a:p>
      </dgm:t>
    </dgm:pt>
    <dgm:pt modelId="{84D3DC2E-F306-40FD-9FA7-10B719387464}" type="sibTrans" cxnId="{9E092D29-192B-43C4-A795-DD780708972A}">
      <dgm:prSet/>
      <dgm:spPr/>
      <dgm:t>
        <a:bodyPr/>
        <a:lstStyle/>
        <a:p>
          <a:endParaRPr lang="es-EC"/>
        </a:p>
      </dgm:t>
    </dgm:pt>
    <dgm:pt modelId="{324DC1EE-090D-41F7-BAEA-D92EA64041C3}">
      <dgm:prSet phldrT="[Texto]"/>
      <dgm:spPr/>
      <dgm:t>
        <a:bodyPr/>
        <a:lstStyle/>
        <a:p>
          <a:r>
            <a:rPr lang="es-EC" dirty="0" smtClean="0"/>
            <a:t>Oportunidades comerciales,  asesoría en documentación previa y logística .</a:t>
          </a:r>
          <a:endParaRPr lang="es-EC" dirty="0"/>
        </a:p>
      </dgm:t>
    </dgm:pt>
    <dgm:pt modelId="{2D77F689-3C76-4432-863B-05CC52256C78}" type="parTrans" cxnId="{2C5EE488-36FE-4283-9423-9F4FEBD97DF5}">
      <dgm:prSet/>
      <dgm:spPr/>
      <dgm:t>
        <a:bodyPr/>
        <a:lstStyle/>
        <a:p>
          <a:endParaRPr lang="es-EC"/>
        </a:p>
      </dgm:t>
    </dgm:pt>
    <dgm:pt modelId="{0D073510-A63F-466D-8A11-21B665E9DF42}" type="sibTrans" cxnId="{2C5EE488-36FE-4283-9423-9F4FEBD97DF5}">
      <dgm:prSet/>
      <dgm:spPr/>
      <dgm:t>
        <a:bodyPr/>
        <a:lstStyle/>
        <a:p>
          <a:endParaRPr lang="es-EC"/>
        </a:p>
      </dgm:t>
    </dgm:pt>
    <dgm:pt modelId="{21BAC9ED-286C-467C-B35C-2D7E5F09DC20}" type="pres">
      <dgm:prSet presAssocID="{43557943-898F-40EA-9377-FC3B214BDC9C}" presName="linear" presStyleCnt="0">
        <dgm:presLayoutVars>
          <dgm:dir/>
          <dgm:resizeHandles val="exact"/>
        </dgm:presLayoutVars>
      </dgm:prSet>
      <dgm:spPr/>
      <dgm:t>
        <a:bodyPr/>
        <a:lstStyle/>
        <a:p>
          <a:endParaRPr lang="es-EC"/>
        </a:p>
      </dgm:t>
    </dgm:pt>
    <dgm:pt modelId="{1FE70FF6-0274-4682-B528-7AEEA4B18866}" type="pres">
      <dgm:prSet presAssocID="{CA82ED24-CEAA-44B8-A6C5-B3571F412053}" presName="comp" presStyleCnt="0"/>
      <dgm:spPr/>
    </dgm:pt>
    <dgm:pt modelId="{704942A6-2F1F-4C5B-BAF8-27C069B7BF75}" type="pres">
      <dgm:prSet presAssocID="{CA82ED24-CEAA-44B8-A6C5-B3571F412053}" presName="box" presStyleLbl="node1" presStyleIdx="0" presStyleCnt="3"/>
      <dgm:spPr/>
      <dgm:t>
        <a:bodyPr/>
        <a:lstStyle/>
        <a:p>
          <a:endParaRPr lang="es-EC"/>
        </a:p>
      </dgm:t>
    </dgm:pt>
    <dgm:pt modelId="{B89F4FA2-F856-4DF5-ABFD-91988D12F487}" type="pres">
      <dgm:prSet presAssocID="{CA82ED24-CEAA-44B8-A6C5-B3571F412053}" presName="img" presStyleLbl="fgImgPlace1" presStyleIdx="0" presStyleCnt="3"/>
      <dgm:spPr/>
    </dgm:pt>
    <dgm:pt modelId="{8A83198B-DCC0-48DD-84EA-31FE0327B29B}" type="pres">
      <dgm:prSet presAssocID="{CA82ED24-CEAA-44B8-A6C5-B3571F412053}" presName="text" presStyleLbl="node1" presStyleIdx="0" presStyleCnt="3">
        <dgm:presLayoutVars>
          <dgm:bulletEnabled val="1"/>
        </dgm:presLayoutVars>
      </dgm:prSet>
      <dgm:spPr/>
      <dgm:t>
        <a:bodyPr/>
        <a:lstStyle/>
        <a:p>
          <a:endParaRPr lang="es-EC"/>
        </a:p>
      </dgm:t>
    </dgm:pt>
    <dgm:pt modelId="{9F3E7092-939D-43C6-9944-3B152407414B}" type="pres">
      <dgm:prSet presAssocID="{B98477EF-F4F2-4FF5-9B70-9F85D1F4D5C9}" presName="spacer" presStyleCnt="0"/>
      <dgm:spPr/>
    </dgm:pt>
    <dgm:pt modelId="{F42EC8E4-097F-4F67-8DC4-6E51842B0FB7}" type="pres">
      <dgm:prSet presAssocID="{30A1F54C-ED7E-44CA-AB47-F73DA67357EA}" presName="comp" presStyleCnt="0"/>
      <dgm:spPr/>
    </dgm:pt>
    <dgm:pt modelId="{7E5E4569-9DA3-4489-A5C3-9ABEEB938B67}" type="pres">
      <dgm:prSet presAssocID="{30A1F54C-ED7E-44CA-AB47-F73DA67357EA}" presName="box" presStyleLbl="node1" presStyleIdx="1" presStyleCnt="3"/>
      <dgm:spPr/>
      <dgm:t>
        <a:bodyPr/>
        <a:lstStyle/>
        <a:p>
          <a:endParaRPr lang="es-EC"/>
        </a:p>
      </dgm:t>
    </dgm:pt>
    <dgm:pt modelId="{B1DB43E8-AEE1-49A6-ACA9-A4F812C42DDC}" type="pres">
      <dgm:prSet presAssocID="{30A1F54C-ED7E-44CA-AB47-F73DA67357EA}" presName="img" presStyleLbl="fgImgPlace1" presStyleIdx="1" presStyleCnt="3"/>
      <dgm:spPr/>
    </dgm:pt>
    <dgm:pt modelId="{7BCDABE3-B1EB-4AC8-AF25-8C079CD1BBEF}" type="pres">
      <dgm:prSet presAssocID="{30A1F54C-ED7E-44CA-AB47-F73DA67357EA}" presName="text" presStyleLbl="node1" presStyleIdx="1" presStyleCnt="3">
        <dgm:presLayoutVars>
          <dgm:bulletEnabled val="1"/>
        </dgm:presLayoutVars>
      </dgm:prSet>
      <dgm:spPr/>
      <dgm:t>
        <a:bodyPr/>
        <a:lstStyle/>
        <a:p>
          <a:endParaRPr lang="es-EC"/>
        </a:p>
      </dgm:t>
    </dgm:pt>
    <dgm:pt modelId="{4149C50B-7F9B-428A-BA59-E673F49E5CDD}" type="pres">
      <dgm:prSet presAssocID="{85069661-04D6-46C0-8EF0-6E354145FF6E}" presName="spacer" presStyleCnt="0"/>
      <dgm:spPr/>
    </dgm:pt>
    <dgm:pt modelId="{06AED01C-3BCD-4622-85B4-E06710AF52E9}" type="pres">
      <dgm:prSet presAssocID="{4F885FB1-BFB0-4D6D-A02D-D9ED8315C154}" presName="comp" presStyleCnt="0"/>
      <dgm:spPr/>
    </dgm:pt>
    <dgm:pt modelId="{0A27F62E-17DA-4CD6-B71C-50F265CFE846}" type="pres">
      <dgm:prSet presAssocID="{4F885FB1-BFB0-4D6D-A02D-D9ED8315C154}" presName="box" presStyleLbl="node1" presStyleIdx="2" presStyleCnt="3"/>
      <dgm:spPr/>
      <dgm:t>
        <a:bodyPr/>
        <a:lstStyle/>
        <a:p>
          <a:endParaRPr lang="es-EC"/>
        </a:p>
      </dgm:t>
    </dgm:pt>
    <dgm:pt modelId="{39F26857-2995-46F8-A2BA-E57FFE5CA205}" type="pres">
      <dgm:prSet presAssocID="{4F885FB1-BFB0-4D6D-A02D-D9ED8315C154}" presName="img" presStyleLbl="fgImgPlace1" presStyleIdx="2" presStyleCnt="3"/>
      <dgm:spPr/>
    </dgm:pt>
    <dgm:pt modelId="{AAF2BA97-479B-464B-BE25-19286A977739}" type="pres">
      <dgm:prSet presAssocID="{4F885FB1-BFB0-4D6D-A02D-D9ED8315C154}" presName="text" presStyleLbl="node1" presStyleIdx="2" presStyleCnt="3">
        <dgm:presLayoutVars>
          <dgm:bulletEnabled val="1"/>
        </dgm:presLayoutVars>
      </dgm:prSet>
      <dgm:spPr/>
      <dgm:t>
        <a:bodyPr/>
        <a:lstStyle/>
        <a:p>
          <a:endParaRPr lang="es-EC"/>
        </a:p>
      </dgm:t>
    </dgm:pt>
  </dgm:ptLst>
  <dgm:cxnLst>
    <dgm:cxn modelId="{40CD4358-4BE2-49D6-8CC4-06DB3D3EFEE5}" type="presOf" srcId="{CA82ED24-CEAA-44B8-A6C5-B3571F412053}" destId="{704942A6-2F1F-4C5B-BAF8-27C069B7BF75}" srcOrd="0" destOrd="0" presId="urn:microsoft.com/office/officeart/2005/8/layout/vList4"/>
    <dgm:cxn modelId="{28A909CD-F4D5-48F0-9B32-429A84A8ADB0}" type="presOf" srcId="{E4139593-7148-4ED2-AB44-ED4390E078E0}" destId="{AAF2BA97-479B-464B-BE25-19286A977739}" srcOrd="1" destOrd="1" presId="urn:microsoft.com/office/officeart/2005/8/layout/vList4"/>
    <dgm:cxn modelId="{B1C14545-FD46-4441-A2BB-09EB0DED7928}" srcId="{4F885FB1-BFB0-4D6D-A02D-D9ED8315C154}" destId="{E4139593-7148-4ED2-AB44-ED4390E078E0}" srcOrd="0" destOrd="0" parTransId="{19D008CB-8117-4228-AD7A-9AC30BC965FE}" sibTransId="{27118C77-8F12-4C4A-A441-FEC1393538E7}"/>
    <dgm:cxn modelId="{EDC93831-7300-446F-A900-7A1B26218100}" type="presOf" srcId="{324DC1EE-090D-41F7-BAEA-D92EA64041C3}" destId="{AAF2BA97-479B-464B-BE25-19286A977739}" srcOrd="1" destOrd="3" presId="urn:microsoft.com/office/officeart/2005/8/layout/vList4"/>
    <dgm:cxn modelId="{10F2A502-2832-45DD-8A60-B79A91038AE1}" type="presOf" srcId="{4F885FB1-BFB0-4D6D-A02D-D9ED8315C154}" destId="{AAF2BA97-479B-464B-BE25-19286A977739}" srcOrd="1" destOrd="0" presId="urn:microsoft.com/office/officeart/2005/8/layout/vList4"/>
    <dgm:cxn modelId="{97E0F575-5B03-4281-98A4-9E2BC22C018B}" type="presOf" srcId="{28E64829-8317-4F48-9C5B-87D63963866A}" destId="{AAF2BA97-479B-464B-BE25-19286A977739}" srcOrd="1" destOrd="2" presId="urn:microsoft.com/office/officeart/2005/8/layout/vList4"/>
    <dgm:cxn modelId="{2553D58E-971B-48BB-A2A2-A63D2026B8CF}" type="presOf" srcId="{C0A015E7-1298-49DC-88A5-BEF5BF25411A}" destId="{8A83198B-DCC0-48DD-84EA-31FE0327B29B}" srcOrd="1" destOrd="2" presId="urn:microsoft.com/office/officeart/2005/8/layout/vList4"/>
    <dgm:cxn modelId="{D2A03D4D-06EB-4181-8E08-4EDCA0372305}" srcId="{43557943-898F-40EA-9377-FC3B214BDC9C}" destId="{CA82ED24-CEAA-44B8-A6C5-B3571F412053}" srcOrd="0" destOrd="0" parTransId="{2F714E06-704F-44CF-99A5-BD63782B30BB}" sibTransId="{B98477EF-F4F2-4FF5-9B70-9F85D1F4D5C9}"/>
    <dgm:cxn modelId="{4CAA6D2C-D55E-457E-AB57-13DB38AA693F}" type="presOf" srcId="{CA82ED24-CEAA-44B8-A6C5-B3571F412053}" destId="{8A83198B-DCC0-48DD-84EA-31FE0327B29B}" srcOrd="1" destOrd="0" presId="urn:microsoft.com/office/officeart/2005/8/layout/vList4"/>
    <dgm:cxn modelId="{C5FAD551-B34E-43B4-AB2F-77EC088D6A86}" type="presOf" srcId="{C0A015E7-1298-49DC-88A5-BEF5BF25411A}" destId="{704942A6-2F1F-4C5B-BAF8-27C069B7BF75}" srcOrd="0" destOrd="2" presId="urn:microsoft.com/office/officeart/2005/8/layout/vList4"/>
    <dgm:cxn modelId="{7F29AEF0-9CFF-442B-8E9A-CF1399F3E7B0}" type="presOf" srcId="{4F885FB1-BFB0-4D6D-A02D-D9ED8315C154}" destId="{0A27F62E-17DA-4CD6-B71C-50F265CFE846}" srcOrd="0" destOrd="0" presId="urn:microsoft.com/office/officeart/2005/8/layout/vList4"/>
    <dgm:cxn modelId="{9B40F21D-7FBA-4528-ADE4-260B91E142FE}" type="presOf" srcId="{540E7CC7-36E7-4178-B2A9-1B9899886A3F}" destId="{8A83198B-DCC0-48DD-84EA-31FE0327B29B}" srcOrd="1" destOrd="1" presId="urn:microsoft.com/office/officeart/2005/8/layout/vList4"/>
    <dgm:cxn modelId="{F7E81183-9C62-4824-BBC8-21803EEA47F1}" type="presOf" srcId="{540E7CC7-36E7-4178-B2A9-1B9899886A3F}" destId="{704942A6-2F1F-4C5B-BAF8-27C069B7BF75}" srcOrd="0" destOrd="1" presId="urn:microsoft.com/office/officeart/2005/8/layout/vList4"/>
    <dgm:cxn modelId="{1637F0B8-2288-4353-B9D7-3DA2046CE668}" type="presOf" srcId="{30A1F54C-ED7E-44CA-AB47-F73DA67357EA}" destId="{7E5E4569-9DA3-4489-A5C3-9ABEEB938B67}" srcOrd="0" destOrd="0" presId="urn:microsoft.com/office/officeart/2005/8/layout/vList4"/>
    <dgm:cxn modelId="{C3717E36-E5F2-47BE-8B17-9EB8208EB389}" type="presOf" srcId="{324DC1EE-090D-41F7-BAEA-D92EA64041C3}" destId="{0A27F62E-17DA-4CD6-B71C-50F265CFE846}" srcOrd="0" destOrd="3" presId="urn:microsoft.com/office/officeart/2005/8/layout/vList4"/>
    <dgm:cxn modelId="{49783437-F572-4C95-8306-89231F13473A}" type="presOf" srcId="{7FD48CCB-ECA5-46D3-8F62-ECBAA62EEB2B}" destId="{7E5E4569-9DA3-4489-A5C3-9ABEEB938B67}" srcOrd="0" destOrd="2" presId="urn:microsoft.com/office/officeart/2005/8/layout/vList4"/>
    <dgm:cxn modelId="{D0BC6A20-9CCE-434D-8FF4-A4BE1F93E73D}" srcId="{30A1F54C-ED7E-44CA-AB47-F73DA67357EA}" destId="{A9FCB66C-6453-43AC-BD16-263C3C3089D1}" srcOrd="0" destOrd="0" parTransId="{87747A64-1612-42F5-8D4E-BDC8B22DCB84}" sibTransId="{55DFCA99-2C06-41E9-8DF0-4249FFDA46F2}"/>
    <dgm:cxn modelId="{C550CB91-68A9-4694-A36A-3E978CE323EA}" type="presOf" srcId="{A9FCB66C-6453-43AC-BD16-263C3C3089D1}" destId="{7E5E4569-9DA3-4489-A5C3-9ABEEB938B67}" srcOrd="0" destOrd="1" presId="urn:microsoft.com/office/officeart/2005/8/layout/vList4"/>
    <dgm:cxn modelId="{9831CE4E-9F60-461B-8B5D-F5FC0C05E196}" srcId="{CA82ED24-CEAA-44B8-A6C5-B3571F412053}" destId="{540E7CC7-36E7-4178-B2A9-1B9899886A3F}" srcOrd="0" destOrd="0" parTransId="{14816384-4CC8-4C43-9852-9A8FA0BACF04}" sibTransId="{F881C4FE-3731-44D3-B162-71CD5F9D6F65}"/>
    <dgm:cxn modelId="{E5AF35C8-26C7-434D-A4F7-0C9C5074EF69}" type="presOf" srcId="{28E64829-8317-4F48-9C5B-87D63963866A}" destId="{0A27F62E-17DA-4CD6-B71C-50F265CFE846}" srcOrd="0" destOrd="2" presId="urn:microsoft.com/office/officeart/2005/8/layout/vList4"/>
    <dgm:cxn modelId="{9E092D29-192B-43C4-A795-DD780708972A}" srcId="{4F885FB1-BFB0-4D6D-A02D-D9ED8315C154}" destId="{28E64829-8317-4F48-9C5B-87D63963866A}" srcOrd="1" destOrd="0" parTransId="{576ADA19-8585-4017-9548-E273C16F4A34}" sibTransId="{84D3DC2E-F306-40FD-9FA7-10B719387464}"/>
    <dgm:cxn modelId="{5C3BBA07-C4F3-4D44-A938-6B0BDC9780CC}" srcId="{43557943-898F-40EA-9377-FC3B214BDC9C}" destId="{4F885FB1-BFB0-4D6D-A02D-D9ED8315C154}" srcOrd="2" destOrd="0" parTransId="{89A0EF84-9FB7-4783-899D-8D4576133CF0}" sibTransId="{6E7F7136-167E-4ABE-86E2-C95C1A99643E}"/>
    <dgm:cxn modelId="{3D3D7167-30CC-49F0-98AF-E722620EF6E5}" type="presOf" srcId="{7FD48CCB-ECA5-46D3-8F62-ECBAA62EEB2B}" destId="{7BCDABE3-B1EB-4AC8-AF25-8C079CD1BBEF}" srcOrd="1" destOrd="2" presId="urn:microsoft.com/office/officeart/2005/8/layout/vList4"/>
    <dgm:cxn modelId="{9927EC9E-6D0D-4DA1-A7A0-F08C5DFFE295}" type="presOf" srcId="{A9FCB66C-6453-43AC-BD16-263C3C3089D1}" destId="{7BCDABE3-B1EB-4AC8-AF25-8C079CD1BBEF}" srcOrd="1" destOrd="1" presId="urn:microsoft.com/office/officeart/2005/8/layout/vList4"/>
    <dgm:cxn modelId="{E24E1D82-7C3B-4E8F-BD3D-C28AA95CA13A}" srcId="{30A1F54C-ED7E-44CA-AB47-F73DA67357EA}" destId="{7FD48CCB-ECA5-46D3-8F62-ECBAA62EEB2B}" srcOrd="1" destOrd="0" parTransId="{0ED7B551-D986-4A15-88E3-5E4F5A07407E}" sibTransId="{DE42B79A-A745-4212-9B36-E1188DA27217}"/>
    <dgm:cxn modelId="{0FD82EB3-8D57-469A-AC43-AB304EBA971F}" srcId="{CA82ED24-CEAA-44B8-A6C5-B3571F412053}" destId="{C0A015E7-1298-49DC-88A5-BEF5BF25411A}" srcOrd="1" destOrd="0" parTransId="{DC1928F7-F030-4E83-BE03-48BD2213EF86}" sibTransId="{EB08141E-EBA7-4D2F-9E5E-9C4B6BC4185E}"/>
    <dgm:cxn modelId="{2EE704F7-2F2E-459F-924B-87B83D9A15CB}" type="presOf" srcId="{E4139593-7148-4ED2-AB44-ED4390E078E0}" destId="{0A27F62E-17DA-4CD6-B71C-50F265CFE846}" srcOrd="0" destOrd="1" presId="urn:microsoft.com/office/officeart/2005/8/layout/vList4"/>
    <dgm:cxn modelId="{14FCE800-FDFB-4C82-AB8D-0782D9C543BD}" type="presOf" srcId="{43557943-898F-40EA-9377-FC3B214BDC9C}" destId="{21BAC9ED-286C-467C-B35C-2D7E5F09DC20}" srcOrd="0" destOrd="0" presId="urn:microsoft.com/office/officeart/2005/8/layout/vList4"/>
    <dgm:cxn modelId="{2C5EE488-36FE-4283-9423-9F4FEBD97DF5}" srcId="{4F885FB1-BFB0-4D6D-A02D-D9ED8315C154}" destId="{324DC1EE-090D-41F7-BAEA-D92EA64041C3}" srcOrd="2" destOrd="0" parTransId="{2D77F689-3C76-4432-863B-05CC52256C78}" sibTransId="{0D073510-A63F-466D-8A11-21B665E9DF42}"/>
    <dgm:cxn modelId="{82B4FE19-B244-43E0-ACE4-1F3A9EE540D1}" type="presOf" srcId="{30A1F54C-ED7E-44CA-AB47-F73DA67357EA}" destId="{7BCDABE3-B1EB-4AC8-AF25-8C079CD1BBEF}" srcOrd="1" destOrd="0" presId="urn:microsoft.com/office/officeart/2005/8/layout/vList4"/>
    <dgm:cxn modelId="{2789BF87-3655-44E9-8D72-2E0FCC089850}" srcId="{43557943-898F-40EA-9377-FC3B214BDC9C}" destId="{30A1F54C-ED7E-44CA-AB47-F73DA67357EA}" srcOrd="1" destOrd="0" parTransId="{5473BE64-8FB7-4F8D-8932-E9B5C1868E51}" sibTransId="{85069661-04D6-46C0-8EF0-6E354145FF6E}"/>
    <dgm:cxn modelId="{02BEF78B-4959-4E81-9D38-A632BBB065E1}" type="presParOf" srcId="{21BAC9ED-286C-467C-B35C-2D7E5F09DC20}" destId="{1FE70FF6-0274-4682-B528-7AEEA4B18866}" srcOrd="0" destOrd="0" presId="urn:microsoft.com/office/officeart/2005/8/layout/vList4"/>
    <dgm:cxn modelId="{D1FE13DA-B103-4D5D-95FD-16D43F5752BA}" type="presParOf" srcId="{1FE70FF6-0274-4682-B528-7AEEA4B18866}" destId="{704942A6-2F1F-4C5B-BAF8-27C069B7BF75}" srcOrd="0" destOrd="0" presId="urn:microsoft.com/office/officeart/2005/8/layout/vList4"/>
    <dgm:cxn modelId="{3263CAE6-CB4F-4A72-97AC-AC6A6132011A}" type="presParOf" srcId="{1FE70FF6-0274-4682-B528-7AEEA4B18866}" destId="{B89F4FA2-F856-4DF5-ABFD-91988D12F487}" srcOrd="1" destOrd="0" presId="urn:microsoft.com/office/officeart/2005/8/layout/vList4"/>
    <dgm:cxn modelId="{2EC12410-EA06-4545-B8FD-E8D3BFD5C4A8}" type="presParOf" srcId="{1FE70FF6-0274-4682-B528-7AEEA4B18866}" destId="{8A83198B-DCC0-48DD-84EA-31FE0327B29B}" srcOrd="2" destOrd="0" presId="urn:microsoft.com/office/officeart/2005/8/layout/vList4"/>
    <dgm:cxn modelId="{060A9A10-C52C-45F1-9707-B418B3437EB9}" type="presParOf" srcId="{21BAC9ED-286C-467C-B35C-2D7E5F09DC20}" destId="{9F3E7092-939D-43C6-9944-3B152407414B}" srcOrd="1" destOrd="0" presId="urn:microsoft.com/office/officeart/2005/8/layout/vList4"/>
    <dgm:cxn modelId="{723CBEEE-187E-4C14-9CF5-AE6F4D9384D0}" type="presParOf" srcId="{21BAC9ED-286C-467C-B35C-2D7E5F09DC20}" destId="{F42EC8E4-097F-4F67-8DC4-6E51842B0FB7}" srcOrd="2" destOrd="0" presId="urn:microsoft.com/office/officeart/2005/8/layout/vList4"/>
    <dgm:cxn modelId="{B6F50B2C-904E-40BE-980A-E10383E6BFB5}" type="presParOf" srcId="{F42EC8E4-097F-4F67-8DC4-6E51842B0FB7}" destId="{7E5E4569-9DA3-4489-A5C3-9ABEEB938B67}" srcOrd="0" destOrd="0" presId="urn:microsoft.com/office/officeart/2005/8/layout/vList4"/>
    <dgm:cxn modelId="{2F47B38E-3CF6-48FB-8FEF-4019A9590360}" type="presParOf" srcId="{F42EC8E4-097F-4F67-8DC4-6E51842B0FB7}" destId="{B1DB43E8-AEE1-49A6-ACA9-A4F812C42DDC}" srcOrd="1" destOrd="0" presId="urn:microsoft.com/office/officeart/2005/8/layout/vList4"/>
    <dgm:cxn modelId="{47A254A9-C9A8-4D26-9E92-7CA2A759F1E7}" type="presParOf" srcId="{F42EC8E4-097F-4F67-8DC4-6E51842B0FB7}" destId="{7BCDABE3-B1EB-4AC8-AF25-8C079CD1BBEF}" srcOrd="2" destOrd="0" presId="urn:microsoft.com/office/officeart/2005/8/layout/vList4"/>
    <dgm:cxn modelId="{77DC1DE9-B5A7-416B-9DD1-8401ECAC4A44}" type="presParOf" srcId="{21BAC9ED-286C-467C-B35C-2D7E5F09DC20}" destId="{4149C50B-7F9B-428A-BA59-E673F49E5CDD}" srcOrd="3" destOrd="0" presId="urn:microsoft.com/office/officeart/2005/8/layout/vList4"/>
    <dgm:cxn modelId="{C39F3807-2CEA-4A48-B39D-7B4BEA463D05}" type="presParOf" srcId="{21BAC9ED-286C-467C-B35C-2D7E5F09DC20}" destId="{06AED01C-3BCD-4622-85B4-E06710AF52E9}" srcOrd="4" destOrd="0" presId="urn:microsoft.com/office/officeart/2005/8/layout/vList4"/>
    <dgm:cxn modelId="{E59F212D-4847-4E52-A814-31D4DEF11B8C}" type="presParOf" srcId="{06AED01C-3BCD-4622-85B4-E06710AF52E9}" destId="{0A27F62E-17DA-4CD6-B71C-50F265CFE846}" srcOrd="0" destOrd="0" presId="urn:microsoft.com/office/officeart/2005/8/layout/vList4"/>
    <dgm:cxn modelId="{90B59CE0-2D60-4F7A-978F-F7EA43CE7D52}" type="presParOf" srcId="{06AED01C-3BCD-4622-85B4-E06710AF52E9}" destId="{39F26857-2995-46F8-A2BA-E57FFE5CA205}" srcOrd="1" destOrd="0" presId="urn:microsoft.com/office/officeart/2005/8/layout/vList4"/>
    <dgm:cxn modelId="{095DEDA6-3FFD-49A2-9DF0-7184F490DC24}" type="presParOf" srcId="{06AED01C-3BCD-4622-85B4-E06710AF52E9}" destId="{AAF2BA97-479B-464B-BE25-19286A977739}"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1C6513-D5FA-46F4-AD10-CFAC80F496D9}" type="doc">
      <dgm:prSet loTypeId="urn:microsoft.com/office/officeart/2005/8/layout/hProcess6" loCatId="process" qsTypeId="urn:microsoft.com/office/officeart/2005/8/quickstyle/simple4" qsCatId="simple" csTypeId="urn:microsoft.com/office/officeart/2005/8/colors/accent3_4" csCatId="accent3" phldr="1"/>
      <dgm:spPr/>
      <dgm:t>
        <a:bodyPr/>
        <a:lstStyle/>
        <a:p>
          <a:endParaRPr lang="es-EC"/>
        </a:p>
      </dgm:t>
    </dgm:pt>
    <dgm:pt modelId="{7C378342-786E-425C-ACCF-F04D5699E99D}">
      <dgm:prSet phldrT="[Texto]" phldr="1"/>
      <dgm:spPr/>
      <dgm:t>
        <a:bodyPr/>
        <a:lstStyle/>
        <a:p>
          <a:endParaRPr lang="es-EC" dirty="0"/>
        </a:p>
      </dgm:t>
    </dgm:pt>
    <dgm:pt modelId="{DC686FE7-B899-43DA-8F4D-8E1E88B339BF}" type="parTrans" cxnId="{FF6AC52D-37E2-4D45-A6D7-98B36083AE1C}">
      <dgm:prSet/>
      <dgm:spPr/>
      <dgm:t>
        <a:bodyPr/>
        <a:lstStyle/>
        <a:p>
          <a:endParaRPr lang="es-EC"/>
        </a:p>
      </dgm:t>
    </dgm:pt>
    <dgm:pt modelId="{96E22218-FF2A-4BDC-8311-AB02A3EA4A43}" type="sibTrans" cxnId="{FF6AC52D-37E2-4D45-A6D7-98B36083AE1C}">
      <dgm:prSet/>
      <dgm:spPr/>
      <dgm:t>
        <a:bodyPr/>
        <a:lstStyle/>
        <a:p>
          <a:endParaRPr lang="es-EC"/>
        </a:p>
      </dgm:t>
    </dgm:pt>
    <dgm:pt modelId="{EDC70BAC-4AF8-4868-BB82-337249E729F9}">
      <dgm:prSet phldrT="[Texto]"/>
      <dgm:spPr/>
      <dgm:t>
        <a:bodyPr/>
        <a:lstStyle/>
        <a:p>
          <a:r>
            <a:rPr lang="es-EC" dirty="0" smtClean="0"/>
            <a:t>Contar con el Registro </a:t>
          </a:r>
          <a:r>
            <a:rPr lang="es-EC" dirty="0" err="1" smtClean="0"/>
            <a:t>Unico</a:t>
          </a:r>
          <a:r>
            <a:rPr lang="es-EC" dirty="0" smtClean="0"/>
            <a:t> de Contribuyentes RUC. Indicando la actividad </a:t>
          </a:r>
          <a:r>
            <a:rPr lang="es-EC" dirty="0" err="1" smtClean="0"/>
            <a:t>economica</a:t>
          </a:r>
          <a:r>
            <a:rPr lang="es-EC" dirty="0" smtClean="0"/>
            <a:t> que va a desarrollar.</a:t>
          </a:r>
          <a:endParaRPr lang="es-EC" dirty="0"/>
        </a:p>
      </dgm:t>
    </dgm:pt>
    <dgm:pt modelId="{1520472D-D7E3-4FBC-A8ED-AAFCF2151D0C}" type="parTrans" cxnId="{68BE1B69-7998-4212-A3F8-2C1DB909CC18}">
      <dgm:prSet/>
      <dgm:spPr/>
      <dgm:t>
        <a:bodyPr/>
        <a:lstStyle/>
        <a:p>
          <a:endParaRPr lang="es-EC"/>
        </a:p>
      </dgm:t>
    </dgm:pt>
    <dgm:pt modelId="{0FC0DA22-7453-47C1-B583-30C54BD12BD7}" type="sibTrans" cxnId="{68BE1B69-7998-4212-A3F8-2C1DB909CC18}">
      <dgm:prSet/>
      <dgm:spPr/>
      <dgm:t>
        <a:bodyPr/>
        <a:lstStyle/>
        <a:p>
          <a:endParaRPr lang="es-EC"/>
        </a:p>
      </dgm:t>
    </dgm:pt>
    <dgm:pt modelId="{5C6BF5A1-E6D3-40DC-AF0A-4E61A2962007}">
      <dgm:prSet phldrT="[Texto]" phldr="1"/>
      <dgm:spPr/>
      <dgm:t>
        <a:bodyPr/>
        <a:lstStyle/>
        <a:p>
          <a:endParaRPr lang="es-EC"/>
        </a:p>
      </dgm:t>
    </dgm:pt>
    <dgm:pt modelId="{2293C0EE-0D75-4348-8569-49526AA5FE33}" type="parTrans" cxnId="{DBBD8838-3DAF-4185-B71E-965FCCEAC713}">
      <dgm:prSet/>
      <dgm:spPr/>
      <dgm:t>
        <a:bodyPr/>
        <a:lstStyle/>
        <a:p>
          <a:endParaRPr lang="es-EC"/>
        </a:p>
      </dgm:t>
    </dgm:pt>
    <dgm:pt modelId="{DC15935D-32A1-4CD9-B448-7197FD73F983}" type="sibTrans" cxnId="{DBBD8838-3DAF-4185-B71E-965FCCEAC713}">
      <dgm:prSet/>
      <dgm:spPr/>
      <dgm:t>
        <a:bodyPr/>
        <a:lstStyle/>
        <a:p>
          <a:endParaRPr lang="es-EC"/>
        </a:p>
      </dgm:t>
    </dgm:pt>
    <dgm:pt modelId="{D30015C1-8132-4A3E-87B9-6F7E6F8188A3}">
      <dgm:prSet phldrT="[Texto]"/>
      <dgm:spPr/>
      <dgm:t>
        <a:bodyPr/>
        <a:lstStyle/>
        <a:p>
          <a:r>
            <a:rPr lang="es-EC" dirty="0" smtClean="0"/>
            <a:t>Obtener la firma digital o TOKEN</a:t>
          </a:r>
          <a:endParaRPr lang="es-EC" dirty="0"/>
        </a:p>
      </dgm:t>
    </dgm:pt>
    <dgm:pt modelId="{BD1893A8-A629-4541-909C-D4AD3E4392C2}" type="parTrans" cxnId="{8693F5DB-53A4-464E-8CAC-676A51FB8003}">
      <dgm:prSet/>
      <dgm:spPr/>
      <dgm:t>
        <a:bodyPr/>
        <a:lstStyle/>
        <a:p>
          <a:endParaRPr lang="es-EC"/>
        </a:p>
      </dgm:t>
    </dgm:pt>
    <dgm:pt modelId="{A9FD4718-ABA8-4F22-B4CC-5E5B5E032FA4}" type="sibTrans" cxnId="{8693F5DB-53A4-464E-8CAC-676A51FB8003}">
      <dgm:prSet/>
      <dgm:spPr/>
      <dgm:t>
        <a:bodyPr/>
        <a:lstStyle/>
        <a:p>
          <a:endParaRPr lang="es-EC"/>
        </a:p>
      </dgm:t>
    </dgm:pt>
    <dgm:pt modelId="{9308F89E-94B1-4D26-944B-F61543520247}">
      <dgm:prSet phldrT="[Texto]" phldr="1"/>
      <dgm:spPr/>
      <dgm:t>
        <a:bodyPr/>
        <a:lstStyle/>
        <a:p>
          <a:endParaRPr lang="es-EC"/>
        </a:p>
      </dgm:t>
    </dgm:pt>
    <dgm:pt modelId="{F4230401-4796-471F-9F76-31EB92574C73}" type="parTrans" cxnId="{774B3C45-C33A-408F-9902-BB3D65026C05}">
      <dgm:prSet/>
      <dgm:spPr/>
      <dgm:t>
        <a:bodyPr/>
        <a:lstStyle/>
        <a:p>
          <a:endParaRPr lang="es-EC"/>
        </a:p>
      </dgm:t>
    </dgm:pt>
    <dgm:pt modelId="{611401FD-944D-442E-AD94-C54789B4B705}" type="sibTrans" cxnId="{774B3C45-C33A-408F-9902-BB3D65026C05}">
      <dgm:prSet/>
      <dgm:spPr/>
      <dgm:t>
        <a:bodyPr/>
        <a:lstStyle/>
        <a:p>
          <a:endParaRPr lang="es-EC"/>
        </a:p>
      </dgm:t>
    </dgm:pt>
    <dgm:pt modelId="{4D7D347E-5557-44B7-9665-C8436DE5AF95}">
      <dgm:prSet phldrT="[Texto]"/>
      <dgm:spPr/>
      <dgm:t>
        <a:bodyPr/>
        <a:lstStyle/>
        <a:p>
          <a:r>
            <a:rPr lang="es-EC" dirty="0" smtClean="0"/>
            <a:t>Registrarse como exportador en ECUAPASS</a:t>
          </a:r>
          <a:endParaRPr lang="es-EC" dirty="0"/>
        </a:p>
      </dgm:t>
    </dgm:pt>
    <dgm:pt modelId="{BE425736-A0E2-4738-9817-F89FF21EF28E}" type="parTrans" cxnId="{4BBD56EA-0C11-4A8B-B39D-BA7E6AFE31B4}">
      <dgm:prSet/>
      <dgm:spPr/>
      <dgm:t>
        <a:bodyPr/>
        <a:lstStyle/>
        <a:p>
          <a:endParaRPr lang="es-EC"/>
        </a:p>
      </dgm:t>
    </dgm:pt>
    <dgm:pt modelId="{2C8FD817-D7B9-43E5-A099-FCC6EF8AE9E5}" type="sibTrans" cxnId="{4BBD56EA-0C11-4A8B-B39D-BA7E6AFE31B4}">
      <dgm:prSet/>
      <dgm:spPr/>
      <dgm:t>
        <a:bodyPr/>
        <a:lstStyle/>
        <a:p>
          <a:endParaRPr lang="es-EC"/>
        </a:p>
      </dgm:t>
    </dgm:pt>
    <dgm:pt modelId="{B0AE695D-EDA5-4081-8499-E8C97291A06F}" type="pres">
      <dgm:prSet presAssocID="{8C1C6513-D5FA-46F4-AD10-CFAC80F496D9}" presName="theList" presStyleCnt="0">
        <dgm:presLayoutVars>
          <dgm:dir/>
          <dgm:animLvl val="lvl"/>
          <dgm:resizeHandles val="exact"/>
        </dgm:presLayoutVars>
      </dgm:prSet>
      <dgm:spPr/>
      <dgm:t>
        <a:bodyPr/>
        <a:lstStyle/>
        <a:p>
          <a:endParaRPr lang="es-EC"/>
        </a:p>
      </dgm:t>
    </dgm:pt>
    <dgm:pt modelId="{F5208D50-8E8A-4B45-A152-43542FAD56A3}" type="pres">
      <dgm:prSet presAssocID="{7C378342-786E-425C-ACCF-F04D5699E99D}" presName="compNode" presStyleCnt="0"/>
      <dgm:spPr/>
      <dgm:t>
        <a:bodyPr/>
        <a:lstStyle/>
        <a:p>
          <a:endParaRPr lang="es-EC"/>
        </a:p>
      </dgm:t>
    </dgm:pt>
    <dgm:pt modelId="{E61F5830-2116-4062-88A9-636CD7F172EE}" type="pres">
      <dgm:prSet presAssocID="{7C378342-786E-425C-ACCF-F04D5699E99D}" presName="noGeometry" presStyleCnt="0"/>
      <dgm:spPr/>
      <dgm:t>
        <a:bodyPr/>
        <a:lstStyle/>
        <a:p>
          <a:endParaRPr lang="es-EC"/>
        </a:p>
      </dgm:t>
    </dgm:pt>
    <dgm:pt modelId="{BEBD18E5-E56B-4BA7-B3C6-87A64641A8AB}" type="pres">
      <dgm:prSet presAssocID="{7C378342-786E-425C-ACCF-F04D5699E99D}" presName="childTextVisible" presStyleLbl="bgAccFollowNode1" presStyleIdx="0" presStyleCnt="3">
        <dgm:presLayoutVars>
          <dgm:bulletEnabled val="1"/>
        </dgm:presLayoutVars>
      </dgm:prSet>
      <dgm:spPr/>
      <dgm:t>
        <a:bodyPr/>
        <a:lstStyle/>
        <a:p>
          <a:endParaRPr lang="es-EC"/>
        </a:p>
      </dgm:t>
    </dgm:pt>
    <dgm:pt modelId="{137319CA-6B2B-435F-91B3-539D9CA487FF}" type="pres">
      <dgm:prSet presAssocID="{7C378342-786E-425C-ACCF-F04D5699E99D}" presName="childTextHidden" presStyleLbl="bgAccFollowNode1" presStyleIdx="0" presStyleCnt="3"/>
      <dgm:spPr/>
      <dgm:t>
        <a:bodyPr/>
        <a:lstStyle/>
        <a:p>
          <a:endParaRPr lang="es-EC"/>
        </a:p>
      </dgm:t>
    </dgm:pt>
    <dgm:pt modelId="{D4AF3720-267E-4D70-858A-E3E6F90D7C34}" type="pres">
      <dgm:prSet presAssocID="{7C378342-786E-425C-ACCF-F04D5699E99D}" presName="parentText" presStyleLbl="node1" presStyleIdx="0" presStyleCnt="3">
        <dgm:presLayoutVars>
          <dgm:chMax val="1"/>
          <dgm:bulletEnabled val="1"/>
        </dgm:presLayoutVars>
      </dgm:prSet>
      <dgm:spPr/>
      <dgm:t>
        <a:bodyPr/>
        <a:lstStyle/>
        <a:p>
          <a:endParaRPr lang="es-EC"/>
        </a:p>
      </dgm:t>
    </dgm:pt>
    <dgm:pt modelId="{0F032B9C-F07E-4F52-9009-C5B65C7F7C49}" type="pres">
      <dgm:prSet presAssocID="{7C378342-786E-425C-ACCF-F04D5699E99D}" presName="aSpace" presStyleCnt="0"/>
      <dgm:spPr/>
      <dgm:t>
        <a:bodyPr/>
        <a:lstStyle/>
        <a:p>
          <a:endParaRPr lang="es-EC"/>
        </a:p>
      </dgm:t>
    </dgm:pt>
    <dgm:pt modelId="{1C2CB5AC-61BE-43F9-95CB-16CA96BFD035}" type="pres">
      <dgm:prSet presAssocID="{5C6BF5A1-E6D3-40DC-AF0A-4E61A2962007}" presName="compNode" presStyleCnt="0"/>
      <dgm:spPr/>
      <dgm:t>
        <a:bodyPr/>
        <a:lstStyle/>
        <a:p>
          <a:endParaRPr lang="es-EC"/>
        </a:p>
      </dgm:t>
    </dgm:pt>
    <dgm:pt modelId="{AA792114-0B13-4CA7-B228-213BE1744128}" type="pres">
      <dgm:prSet presAssocID="{5C6BF5A1-E6D3-40DC-AF0A-4E61A2962007}" presName="noGeometry" presStyleCnt="0"/>
      <dgm:spPr/>
      <dgm:t>
        <a:bodyPr/>
        <a:lstStyle/>
        <a:p>
          <a:endParaRPr lang="es-EC"/>
        </a:p>
      </dgm:t>
    </dgm:pt>
    <dgm:pt modelId="{701AF4F3-0C40-4398-91EC-435199221436}" type="pres">
      <dgm:prSet presAssocID="{5C6BF5A1-E6D3-40DC-AF0A-4E61A2962007}" presName="childTextVisible" presStyleLbl="bgAccFollowNode1" presStyleIdx="1" presStyleCnt="3">
        <dgm:presLayoutVars>
          <dgm:bulletEnabled val="1"/>
        </dgm:presLayoutVars>
      </dgm:prSet>
      <dgm:spPr/>
      <dgm:t>
        <a:bodyPr/>
        <a:lstStyle/>
        <a:p>
          <a:endParaRPr lang="es-EC"/>
        </a:p>
      </dgm:t>
    </dgm:pt>
    <dgm:pt modelId="{D4E1A9E3-D1CF-4A97-843E-E2A0D5E264FC}" type="pres">
      <dgm:prSet presAssocID="{5C6BF5A1-E6D3-40DC-AF0A-4E61A2962007}" presName="childTextHidden" presStyleLbl="bgAccFollowNode1" presStyleIdx="1" presStyleCnt="3"/>
      <dgm:spPr/>
      <dgm:t>
        <a:bodyPr/>
        <a:lstStyle/>
        <a:p>
          <a:endParaRPr lang="es-EC"/>
        </a:p>
      </dgm:t>
    </dgm:pt>
    <dgm:pt modelId="{8F61E1F4-550D-4BFD-A75C-3D71D0E6804E}" type="pres">
      <dgm:prSet presAssocID="{5C6BF5A1-E6D3-40DC-AF0A-4E61A2962007}" presName="parentText" presStyleLbl="node1" presStyleIdx="1" presStyleCnt="3">
        <dgm:presLayoutVars>
          <dgm:chMax val="1"/>
          <dgm:bulletEnabled val="1"/>
        </dgm:presLayoutVars>
      </dgm:prSet>
      <dgm:spPr/>
      <dgm:t>
        <a:bodyPr/>
        <a:lstStyle/>
        <a:p>
          <a:endParaRPr lang="es-EC"/>
        </a:p>
      </dgm:t>
    </dgm:pt>
    <dgm:pt modelId="{F012C7A8-FC14-4CAC-A244-56230EDE9CA5}" type="pres">
      <dgm:prSet presAssocID="{5C6BF5A1-E6D3-40DC-AF0A-4E61A2962007}" presName="aSpace" presStyleCnt="0"/>
      <dgm:spPr/>
      <dgm:t>
        <a:bodyPr/>
        <a:lstStyle/>
        <a:p>
          <a:endParaRPr lang="es-EC"/>
        </a:p>
      </dgm:t>
    </dgm:pt>
    <dgm:pt modelId="{84E01227-BF1B-469B-8F46-77E34DC19505}" type="pres">
      <dgm:prSet presAssocID="{9308F89E-94B1-4D26-944B-F61543520247}" presName="compNode" presStyleCnt="0"/>
      <dgm:spPr/>
      <dgm:t>
        <a:bodyPr/>
        <a:lstStyle/>
        <a:p>
          <a:endParaRPr lang="es-EC"/>
        </a:p>
      </dgm:t>
    </dgm:pt>
    <dgm:pt modelId="{C1B29AB6-AAFA-488C-B7B4-A7CFBA4825F1}" type="pres">
      <dgm:prSet presAssocID="{9308F89E-94B1-4D26-944B-F61543520247}" presName="noGeometry" presStyleCnt="0"/>
      <dgm:spPr/>
      <dgm:t>
        <a:bodyPr/>
        <a:lstStyle/>
        <a:p>
          <a:endParaRPr lang="es-EC"/>
        </a:p>
      </dgm:t>
    </dgm:pt>
    <dgm:pt modelId="{B398D51B-51B0-4BB1-8B2A-A0FC042CAA47}" type="pres">
      <dgm:prSet presAssocID="{9308F89E-94B1-4D26-944B-F61543520247}" presName="childTextVisible" presStyleLbl="bgAccFollowNode1" presStyleIdx="2" presStyleCnt="3">
        <dgm:presLayoutVars>
          <dgm:bulletEnabled val="1"/>
        </dgm:presLayoutVars>
      </dgm:prSet>
      <dgm:spPr/>
      <dgm:t>
        <a:bodyPr/>
        <a:lstStyle/>
        <a:p>
          <a:endParaRPr lang="es-EC"/>
        </a:p>
      </dgm:t>
    </dgm:pt>
    <dgm:pt modelId="{5647AA2F-3A29-42D2-BE7A-D4DFE228DB3E}" type="pres">
      <dgm:prSet presAssocID="{9308F89E-94B1-4D26-944B-F61543520247}" presName="childTextHidden" presStyleLbl="bgAccFollowNode1" presStyleIdx="2" presStyleCnt="3"/>
      <dgm:spPr/>
      <dgm:t>
        <a:bodyPr/>
        <a:lstStyle/>
        <a:p>
          <a:endParaRPr lang="es-EC"/>
        </a:p>
      </dgm:t>
    </dgm:pt>
    <dgm:pt modelId="{D8B03F78-E379-40B0-872D-FEB9CB14D87D}" type="pres">
      <dgm:prSet presAssocID="{9308F89E-94B1-4D26-944B-F61543520247}" presName="parentText" presStyleLbl="node1" presStyleIdx="2" presStyleCnt="3">
        <dgm:presLayoutVars>
          <dgm:chMax val="1"/>
          <dgm:bulletEnabled val="1"/>
        </dgm:presLayoutVars>
      </dgm:prSet>
      <dgm:spPr/>
      <dgm:t>
        <a:bodyPr/>
        <a:lstStyle/>
        <a:p>
          <a:endParaRPr lang="es-EC"/>
        </a:p>
      </dgm:t>
    </dgm:pt>
  </dgm:ptLst>
  <dgm:cxnLst>
    <dgm:cxn modelId="{922F6854-31A7-4C00-869D-F783F3245CC0}" type="presOf" srcId="{D30015C1-8132-4A3E-87B9-6F7E6F8188A3}" destId="{701AF4F3-0C40-4398-91EC-435199221436}" srcOrd="0" destOrd="0" presId="urn:microsoft.com/office/officeart/2005/8/layout/hProcess6"/>
    <dgm:cxn modelId="{1774E81A-2274-4111-B953-653B3AABF353}" type="presOf" srcId="{4D7D347E-5557-44B7-9665-C8436DE5AF95}" destId="{5647AA2F-3A29-42D2-BE7A-D4DFE228DB3E}" srcOrd="1" destOrd="0" presId="urn:microsoft.com/office/officeart/2005/8/layout/hProcess6"/>
    <dgm:cxn modelId="{166A43C0-4949-4C5D-9213-851FDD897B22}" type="presOf" srcId="{9308F89E-94B1-4D26-944B-F61543520247}" destId="{D8B03F78-E379-40B0-872D-FEB9CB14D87D}" srcOrd="0" destOrd="0" presId="urn:microsoft.com/office/officeart/2005/8/layout/hProcess6"/>
    <dgm:cxn modelId="{68BE1B69-7998-4212-A3F8-2C1DB909CC18}" srcId="{7C378342-786E-425C-ACCF-F04D5699E99D}" destId="{EDC70BAC-4AF8-4868-BB82-337249E729F9}" srcOrd="0" destOrd="0" parTransId="{1520472D-D7E3-4FBC-A8ED-AAFCF2151D0C}" sibTransId="{0FC0DA22-7453-47C1-B583-30C54BD12BD7}"/>
    <dgm:cxn modelId="{FF6AC52D-37E2-4D45-A6D7-98B36083AE1C}" srcId="{8C1C6513-D5FA-46F4-AD10-CFAC80F496D9}" destId="{7C378342-786E-425C-ACCF-F04D5699E99D}" srcOrd="0" destOrd="0" parTransId="{DC686FE7-B899-43DA-8F4D-8E1E88B339BF}" sibTransId="{96E22218-FF2A-4BDC-8311-AB02A3EA4A43}"/>
    <dgm:cxn modelId="{1191C9F5-DB5B-4E9D-BE22-696709073BEC}" type="presOf" srcId="{D30015C1-8132-4A3E-87B9-6F7E6F8188A3}" destId="{D4E1A9E3-D1CF-4A97-843E-E2A0D5E264FC}" srcOrd="1" destOrd="0" presId="urn:microsoft.com/office/officeart/2005/8/layout/hProcess6"/>
    <dgm:cxn modelId="{C399D505-469B-4D32-BFA4-9B8860A23FB1}" type="presOf" srcId="{4D7D347E-5557-44B7-9665-C8436DE5AF95}" destId="{B398D51B-51B0-4BB1-8B2A-A0FC042CAA47}" srcOrd="0" destOrd="0" presId="urn:microsoft.com/office/officeart/2005/8/layout/hProcess6"/>
    <dgm:cxn modelId="{881CDB49-9F3F-421A-ACBC-C52E90FB59E9}" type="presOf" srcId="{5C6BF5A1-E6D3-40DC-AF0A-4E61A2962007}" destId="{8F61E1F4-550D-4BFD-A75C-3D71D0E6804E}" srcOrd="0" destOrd="0" presId="urn:microsoft.com/office/officeart/2005/8/layout/hProcess6"/>
    <dgm:cxn modelId="{A0CD9762-50A3-4096-9B3C-EE301CD6207D}" type="presOf" srcId="{8C1C6513-D5FA-46F4-AD10-CFAC80F496D9}" destId="{B0AE695D-EDA5-4081-8499-E8C97291A06F}" srcOrd="0" destOrd="0" presId="urn:microsoft.com/office/officeart/2005/8/layout/hProcess6"/>
    <dgm:cxn modelId="{8694A678-7443-424C-9B3B-99AFF7C922AB}" type="presOf" srcId="{EDC70BAC-4AF8-4868-BB82-337249E729F9}" destId="{137319CA-6B2B-435F-91B3-539D9CA487FF}" srcOrd="1" destOrd="0" presId="urn:microsoft.com/office/officeart/2005/8/layout/hProcess6"/>
    <dgm:cxn modelId="{774B3C45-C33A-408F-9902-BB3D65026C05}" srcId="{8C1C6513-D5FA-46F4-AD10-CFAC80F496D9}" destId="{9308F89E-94B1-4D26-944B-F61543520247}" srcOrd="2" destOrd="0" parTransId="{F4230401-4796-471F-9F76-31EB92574C73}" sibTransId="{611401FD-944D-442E-AD94-C54789B4B705}"/>
    <dgm:cxn modelId="{D2F44DCC-F78D-4FFA-8113-5600FEA572E2}" type="presOf" srcId="{EDC70BAC-4AF8-4868-BB82-337249E729F9}" destId="{BEBD18E5-E56B-4BA7-B3C6-87A64641A8AB}" srcOrd="0" destOrd="0" presId="urn:microsoft.com/office/officeart/2005/8/layout/hProcess6"/>
    <dgm:cxn modelId="{8693F5DB-53A4-464E-8CAC-676A51FB8003}" srcId="{5C6BF5A1-E6D3-40DC-AF0A-4E61A2962007}" destId="{D30015C1-8132-4A3E-87B9-6F7E6F8188A3}" srcOrd="0" destOrd="0" parTransId="{BD1893A8-A629-4541-909C-D4AD3E4392C2}" sibTransId="{A9FD4718-ABA8-4F22-B4CC-5E5B5E032FA4}"/>
    <dgm:cxn modelId="{4BBD56EA-0C11-4A8B-B39D-BA7E6AFE31B4}" srcId="{9308F89E-94B1-4D26-944B-F61543520247}" destId="{4D7D347E-5557-44B7-9665-C8436DE5AF95}" srcOrd="0" destOrd="0" parTransId="{BE425736-A0E2-4738-9817-F89FF21EF28E}" sibTransId="{2C8FD817-D7B9-43E5-A099-FCC6EF8AE9E5}"/>
    <dgm:cxn modelId="{55D6571A-CEAC-4500-AC2C-5FE2C7E6107F}" type="presOf" srcId="{7C378342-786E-425C-ACCF-F04D5699E99D}" destId="{D4AF3720-267E-4D70-858A-E3E6F90D7C34}" srcOrd="0" destOrd="0" presId="urn:microsoft.com/office/officeart/2005/8/layout/hProcess6"/>
    <dgm:cxn modelId="{DBBD8838-3DAF-4185-B71E-965FCCEAC713}" srcId="{8C1C6513-D5FA-46F4-AD10-CFAC80F496D9}" destId="{5C6BF5A1-E6D3-40DC-AF0A-4E61A2962007}" srcOrd="1" destOrd="0" parTransId="{2293C0EE-0D75-4348-8569-49526AA5FE33}" sibTransId="{DC15935D-32A1-4CD9-B448-7197FD73F983}"/>
    <dgm:cxn modelId="{0207CCE1-760B-4022-861B-F1A60BC567C5}" type="presParOf" srcId="{B0AE695D-EDA5-4081-8499-E8C97291A06F}" destId="{F5208D50-8E8A-4B45-A152-43542FAD56A3}" srcOrd="0" destOrd="0" presId="urn:microsoft.com/office/officeart/2005/8/layout/hProcess6"/>
    <dgm:cxn modelId="{27E4D9CD-9972-4613-BF5B-7EA00C3A08E6}" type="presParOf" srcId="{F5208D50-8E8A-4B45-A152-43542FAD56A3}" destId="{E61F5830-2116-4062-88A9-636CD7F172EE}" srcOrd="0" destOrd="0" presId="urn:microsoft.com/office/officeart/2005/8/layout/hProcess6"/>
    <dgm:cxn modelId="{C9F41657-1684-496F-A8C4-9CCFD16EA096}" type="presParOf" srcId="{F5208D50-8E8A-4B45-A152-43542FAD56A3}" destId="{BEBD18E5-E56B-4BA7-B3C6-87A64641A8AB}" srcOrd="1" destOrd="0" presId="urn:microsoft.com/office/officeart/2005/8/layout/hProcess6"/>
    <dgm:cxn modelId="{3EBB8EE1-3994-4853-89CF-5FCF7A540440}" type="presParOf" srcId="{F5208D50-8E8A-4B45-A152-43542FAD56A3}" destId="{137319CA-6B2B-435F-91B3-539D9CA487FF}" srcOrd="2" destOrd="0" presId="urn:microsoft.com/office/officeart/2005/8/layout/hProcess6"/>
    <dgm:cxn modelId="{178DCA08-CD32-42C4-B32C-7885CE627BD6}" type="presParOf" srcId="{F5208D50-8E8A-4B45-A152-43542FAD56A3}" destId="{D4AF3720-267E-4D70-858A-E3E6F90D7C34}" srcOrd="3" destOrd="0" presId="urn:microsoft.com/office/officeart/2005/8/layout/hProcess6"/>
    <dgm:cxn modelId="{F742D952-38D9-4076-972A-9EA589F821D5}" type="presParOf" srcId="{B0AE695D-EDA5-4081-8499-E8C97291A06F}" destId="{0F032B9C-F07E-4F52-9009-C5B65C7F7C49}" srcOrd="1" destOrd="0" presId="urn:microsoft.com/office/officeart/2005/8/layout/hProcess6"/>
    <dgm:cxn modelId="{305B6019-BA4E-4B41-AF06-5689B986A134}" type="presParOf" srcId="{B0AE695D-EDA5-4081-8499-E8C97291A06F}" destId="{1C2CB5AC-61BE-43F9-95CB-16CA96BFD035}" srcOrd="2" destOrd="0" presId="urn:microsoft.com/office/officeart/2005/8/layout/hProcess6"/>
    <dgm:cxn modelId="{BE45201B-A375-4706-A640-9D5BC2456C22}" type="presParOf" srcId="{1C2CB5AC-61BE-43F9-95CB-16CA96BFD035}" destId="{AA792114-0B13-4CA7-B228-213BE1744128}" srcOrd="0" destOrd="0" presId="urn:microsoft.com/office/officeart/2005/8/layout/hProcess6"/>
    <dgm:cxn modelId="{BF5DA72E-380B-482C-8095-B8449EE687F7}" type="presParOf" srcId="{1C2CB5AC-61BE-43F9-95CB-16CA96BFD035}" destId="{701AF4F3-0C40-4398-91EC-435199221436}" srcOrd="1" destOrd="0" presId="urn:microsoft.com/office/officeart/2005/8/layout/hProcess6"/>
    <dgm:cxn modelId="{B225F259-48E4-4560-9601-5CE49F7E5F16}" type="presParOf" srcId="{1C2CB5AC-61BE-43F9-95CB-16CA96BFD035}" destId="{D4E1A9E3-D1CF-4A97-843E-E2A0D5E264FC}" srcOrd="2" destOrd="0" presId="urn:microsoft.com/office/officeart/2005/8/layout/hProcess6"/>
    <dgm:cxn modelId="{DF2685C7-ED04-4D44-ACBB-C9F692068CF8}" type="presParOf" srcId="{1C2CB5AC-61BE-43F9-95CB-16CA96BFD035}" destId="{8F61E1F4-550D-4BFD-A75C-3D71D0E6804E}" srcOrd="3" destOrd="0" presId="urn:microsoft.com/office/officeart/2005/8/layout/hProcess6"/>
    <dgm:cxn modelId="{458649D1-D23A-474F-BB0C-0427BB021630}" type="presParOf" srcId="{B0AE695D-EDA5-4081-8499-E8C97291A06F}" destId="{F012C7A8-FC14-4CAC-A244-56230EDE9CA5}" srcOrd="3" destOrd="0" presId="urn:microsoft.com/office/officeart/2005/8/layout/hProcess6"/>
    <dgm:cxn modelId="{3CB77231-330E-4BAD-9259-94553352D1C4}" type="presParOf" srcId="{B0AE695D-EDA5-4081-8499-E8C97291A06F}" destId="{84E01227-BF1B-469B-8F46-77E34DC19505}" srcOrd="4" destOrd="0" presId="urn:microsoft.com/office/officeart/2005/8/layout/hProcess6"/>
    <dgm:cxn modelId="{68FD6D19-ED0E-4D20-8974-93303C244678}" type="presParOf" srcId="{84E01227-BF1B-469B-8F46-77E34DC19505}" destId="{C1B29AB6-AAFA-488C-B7B4-A7CFBA4825F1}" srcOrd="0" destOrd="0" presId="urn:microsoft.com/office/officeart/2005/8/layout/hProcess6"/>
    <dgm:cxn modelId="{7F41C339-70F1-4238-8686-253E9F867E8F}" type="presParOf" srcId="{84E01227-BF1B-469B-8F46-77E34DC19505}" destId="{B398D51B-51B0-4BB1-8B2A-A0FC042CAA47}" srcOrd="1" destOrd="0" presId="urn:microsoft.com/office/officeart/2005/8/layout/hProcess6"/>
    <dgm:cxn modelId="{855D66EC-4400-438B-A510-1428323B5BFA}" type="presParOf" srcId="{84E01227-BF1B-469B-8F46-77E34DC19505}" destId="{5647AA2F-3A29-42D2-BE7A-D4DFE228DB3E}" srcOrd="2" destOrd="0" presId="urn:microsoft.com/office/officeart/2005/8/layout/hProcess6"/>
    <dgm:cxn modelId="{544D7895-8F26-4588-BC1C-7EC2CB002808}" type="presParOf" srcId="{84E01227-BF1B-469B-8F46-77E34DC19505}" destId="{D8B03F78-E379-40B0-872D-FEB9CB14D87D}"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7C725F-9256-4552-A2FA-3C063FAE93C0}" type="doc">
      <dgm:prSet loTypeId="urn:microsoft.com/office/officeart/2005/8/layout/process3" loCatId="process" qsTypeId="urn:microsoft.com/office/officeart/2005/8/quickstyle/simple1" qsCatId="simple" csTypeId="urn:microsoft.com/office/officeart/2005/8/colors/accent3_4" csCatId="accent3" phldr="1"/>
      <dgm:spPr/>
      <dgm:t>
        <a:bodyPr/>
        <a:lstStyle/>
        <a:p>
          <a:endParaRPr lang="es-EC"/>
        </a:p>
      </dgm:t>
    </dgm:pt>
    <dgm:pt modelId="{5B5F76F4-9961-4A44-B04B-45EB10321CCE}">
      <dgm:prSet phldrT="[Texto]"/>
      <dgm:spPr/>
      <dgm:t>
        <a:bodyPr/>
        <a:lstStyle/>
        <a:p>
          <a:r>
            <a:rPr lang="es-EC" dirty="0" smtClean="0"/>
            <a:t>OBJETO</a:t>
          </a:r>
          <a:endParaRPr lang="es-EC" dirty="0"/>
        </a:p>
      </dgm:t>
    </dgm:pt>
    <dgm:pt modelId="{55BCB5DF-8B10-402F-A6E6-1DBBDDD47047}" type="parTrans" cxnId="{5DDD8662-B1AD-41C2-8292-B6653F5927A2}">
      <dgm:prSet/>
      <dgm:spPr/>
      <dgm:t>
        <a:bodyPr/>
        <a:lstStyle/>
        <a:p>
          <a:endParaRPr lang="es-EC"/>
        </a:p>
      </dgm:t>
    </dgm:pt>
    <dgm:pt modelId="{6976D3BB-2FB3-4376-B0AC-8722D6D8A715}" type="sibTrans" cxnId="{5DDD8662-B1AD-41C2-8292-B6653F5927A2}">
      <dgm:prSet/>
      <dgm:spPr/>
      <dgm:t>
        <a:bodyPr/>
        <a:lstStyle/>
        <a:p>
          <a:endParaRPr lang="es-EC"/>
        </a:p>
      </dgm:t>
    </dgm:pt>
    <dgm:pt modelId="{BC29A678-2D3A-4BEF-A7C8-8D098D442F23}">
      <dgm:prSet phldrT="[Texto]"/>
      <dgm:spPr/>
      <dgm:t>
        <a:bodyPr/>
        <a:lstStyle/>
        <a:p>
          <a:r>
            <a:rPr lang="es-EC" dirty="0" smtClean="0"/>
            <a:t>FORMAS DE PAGO</a:t>
          </a:r>
          <a:endParaRPr lang="es-EC" dirty="0"/>
        </a:p>
      </dgm:t>
    </dgm:pt>
    <dgm:pt modelId="{A030FBA3-FC8E-48C3-88C5-6ED67D0AD488}" type="parTrans" cxnId="{507F8130-ECA9-4575-96AA-D8064076EE05}">
      <dgm:prSet/>
      <dgm:spPr/>
      <dgm:t>
        <a:bodyPr/>
        <a:lstStyle/>
        <a:p>
          <a:endParaRPr lang="es-EC"/>
        </a:p>
      </dgm:t>
    </dgm:pt>
    <dgm:pt modelId="{5FF22F20-6BDC-4D1E-8A8B-09D463DD0598}" type="sibTrans" cxnId="{507F8130-ECA9-4575-96AA-D8064076EE05}">
      <dgm:prSet/>
      <dgm:spPr/>
      <dgm:t>
        <a:bodyPr/>
        <a:lstStyle/>
        <a:p>
          <a:endParaRPr lang="es-EC"/>
        </a:p>
      </dgm:t>
    </dgm:pt>
    <dgm:pt modelId="{091BB497-58CE-461F-B3B3-7BDC2372C046}">
      <dgm:prSet phldrT="[Texto]"/>
      <dgm:spPr/>
      <dgm:t>
        <a:bodyPr/>
        <a:lstStyle/>
        <a:p>
          <a:r>
            <a:rPr lang="es-EC" dirty="0" smtClean="0"/>
            <a:t>De acuerdo a la modalidad que escogió, se deberá señalar una clausula en particular</a:t>
          </a:r>
          <a:endParaRPr lang="es-EC" dirty="0"/>
        </a:p>
      </dgm:t>
    </dgm:pt>
    <dgm:pt modelId="{8A4CD9FB-80DD-446B-A828-42513FE6B036}" type="parTrans" cxnId="{D9B993A2-2ABE-4388-9946-C91B689BB45B}">
      <dgm:prSet/>
      <dgm:spPr/>
      <dgm:t>
        <a:bodyPr/>
        <a:lstStyle/>
        <a:p>
          <a:endParaRPr lang="es-EC"/>
        </a:p>
      </dgm:t>
    </dgm:pt>
    <dgm:pt modelId="{F5566B72-B427-402B-905B-5A086B4EF452}" type="sibTrans" cxnId="{D9B993A2-2ABE-4388-9946-C91B689BB45B}">
      <dgm:prSet/>
      <dgm:spPr/>
      <dgm:t>
        <a:bodyPr/>
        <a:lstStyle/>
        <a:p>
          <a:endParaRPr lang="es-EC"/>
        </a:p>
      </dgm:t>
    </dgm:pt>
    <dgm:pt modelId="{9F323DB5-AEC7-4EE6-8691-D25ED5191633}">
      <dgm:prSet phldrT="[Texto]"/>
      <dgm:spPr/>
      <dgm:t>
        <a:bodyPr/>
        <a:lstStyle/>
        <a:p>
          <a:r>
            <a:rPr lang="es-EC" dirty="0" smtClean="0"/>
            <a:t>PRODUCTO Y EMBALAJE</a:t>
          </a:r>
          <a:endParaRPr lang="es-EC" dirty="0"/>
        </a:p>
      </dgm:t>
    </dgm:pt>
    <dgm:pt modelId="{16BE8B4D-FDEA-4E88-AA54-D04D912AAF31}" type="parTrans" cxnId="{D9FBA681-A5FC-4D8D-A5C4-236D0CBD58D2}">
      <dgm:prSet/>
      <dgm:spPr/>
      <dgm:t>
        <a:bodyPr/>
        <a:lstStyle/>
        <a:p>
          <a:endParaRPr lang="es-EC"/>
        </a:p>
      </dgm:t>
    </dgm:pt>
    <dgm:pt modelId="{6B3DB6AF-D907-46E8-83E5-E5C8237143B6}" type="sibTrans" cxnId="{D9FBA681-A5FC-4D8D-A5C4-236D0CBD58D2}">
      <dgm:prSet/>
      <dgm:spPr/>
      <dgm:t>
        <a:bodyPr/>
        <a:lstStyle/>
        <a:p>
          <a:endParaRPr lang="es-EC"/>
        </a:p>
      </dgm:t>
    </dgm:pt>
    <dgm:pt modelId="{835AA586-0B14-41F4-A570-F0B920BECC25}">
      <dgm:prSet phldrT="[Texto]"/>
      <dgm:spPr/>
      <dgm:t>
        <a:bodyPr/>
        <a:lstStyle/>
        <a:p>
          <a:r>
            <a:rPr lang="es-EC" dirty="0" smtClean="0"/>
            <a:t>Se debe de convenir y especificar el tipo de articulo y embalaje seleccionado para proteger el producto.</a:t>
          </a:r>
          <a:endParaRPr lang="es-EC" dirty="0"/>
        </a:p>
      </dgm:t>
    </dgm:pt>
    <dgm:pt modelId="{D73B2B9D-E4AA-47A5-9770-4DFB43EC167A}" type="parTrans" cxnId="{9B4830A6-BA2E-4250-BAF8-E5311DD0F2C4}">
      <dgm:prSet/>
      <dgm:spPr/>
      <dgm:t>
        <a:bodyPr/>
        <a:lstStyle/>
        <a:p>
          <a:endParaRPr lang="es-EC"/>
        </a:p>
      </dgm:t>
    </dgm:pt>
    <dgm:pt modelId="{9AE524E6-45D4-44BA-BE63-D03B9AC5EC9F}" type="sibTrans" cxnId="{9B4830A6-BA2E-4250-BAF8-E5311DD0F2C4}">
      <dgm:prSet/>
      <dgm:spPr/>
      <dgm:t>
        <a:bodyPr/>
        <a:lstStyle/>
        <a:p>
          <a:endParaRPr lang="es-EC"/>
        </a:p>
      </dgm:t>
    </dgm:pt>
    <dgm:pt modelId="{C434C572-2E81-41A6-BCE6-4C9EB52FC2C0}">
      <dgm:prSet phldrT="[Texto]"/>
      <dgm:spPr/>
      <dgm:t>
        <a:bodyPr/>
        <a:lstStyle/>
        <a:p>
          <a:r>
            <a:rPr lang="es-EC" dirty="0" smtClean="0"/>
            <a:t>ENTREGA DE LA MERCANCIA</a:t>
          </a:r>
          <a:endParaRPr lang="es-EC" dirty="0"/>
        </a:p>
      </dgm:t>
    </dgm:pt>
    <dgm:pt modelId="{11A0A7FB-11EB-4959-A285-2DB4A27F4E96}" type="parTrans" cxnId="{B8F963DB-36B8-47C3-A3FC-3D5D58578C02}">
      <dgm:prSet/>
      <dgm:spPr/>
      <dgm:t>
        <a:bodyPr/>
        <a:lstStyle/>
        <a:p>
          <a:endParaRPr lang="es-EC"/>
        </a:p>
      </dgm:t>
    </dgm:pt>
    <dgm:pt modelId="{874FCA0A-3920-481D-B0E7-941597ED744D}" type="sibTrans" cxnId="{B8F963DB-36B8-47C3-A3FC-3D5D58578C02}">
      <dgm:prSet/>
      <dgm:spPr/>
      <dgm:t>
        <a:bodyPr/>
        <a:lstStyle/>
        <a:p>
          <a:endParaRPr lang="es-EC"/>
        </a:p>
      </dgm:t>
    </dgm:pt>
    <dgm:pt modelId="{92E3133E-7802-4957-ADB0-B2755DBAD3CC}">
      <dgm:prSet/>
      <dgm:spPr/>
      <dgm:t>
        <a:bodyPr/>
        <a:lstStyle/>
        <a:p>
          <a:r>
            <a:rPr lang="es-EC" dirty="0" smtClean="0"/>
            <a:t>Se incluye la fecha de entrega y el punto especifico de entrega negociado; aspecto que dependerá el tipo de </a:t>
          </a:r>
          <a:r>
            <a:rPr lang="es-EC" dirty="0" err="1" smtClean="0"/>
            <a:t>Incoterm</a:t>
          </a:r>
          <a:r>
            <a:rPr lang="es-EC" dirty="0" smtClean="0"/>
            <a:t> que utilice.</a:t>
          </a:r>
          <a:endParaRPr lang="es-EC" dirty="0"/>
        </a:p>
      </dgm:t>
    </dgm:pt>
    <dgm:pt modelId="{41390A16-DE05-4B91-AF12-CF4662B62902}" type="parTrans" cxnId="{C6E6233F-B508-4C05-87F0-2BDE9583AA4F}">
      <dgm:prSet/>
      <dgm:spPr/>
      <dgm:t>
        <a:bodyPr/>
        <a:lstStyle/>
        <a:p>
          <a:endParaRPr lang="es-EC"/>
        </a:p>
      </dgm:t>
    </dgm:pt>
    <dgm:pt modelId="{8B72174A-A00A-491C-AFD6-9729E946A045}" type="sibTrans" cxnId="{C6E6233F-B508-4C05-87F0-2BDE9583AA4F}">
      <dgm:prSet/>
      <dgm:spPr/>
      <dgm:t>
        <a:bodyPr/>
        <a:lstStyle/>
        <a:p>
          <a:endParaRPr lang="es-EC"/>
        </a:p>
      </dgm:t>
    </dgm:pt>
    <dgm:pt modelId="{8358A9B1-AE25-466B-9B9E-722C8ED9AC64}">
      <dgm:prSet phldrT="[Texto]"/>
      <dgm:spPr/>
      <dgm:t>
        <a:bodyPr/>
        <a:lstStyle/>
        <a:p>
          <a:r>
            <a:rPr lang="es-EC" dirty="0" smtClean="0"/>
            <a:t>Es importante especificar las características del producto (medidas, materiales, peso, calidad, entre otros).</a:t>
          </a:r>
          <a:endParaRPr lang="es-EC" dirty="0"/>
        </a:p>
      </dgm:t>
    </dgm:pt>
    <dgm:pt modelId="{C3AD02AC-8459-43AF-9F0B-8B43CE5E7BC5}" type="parTrans" cxnId="{9E221AAC-BEC9-4350-9C2D-0E94D3C91660}">
      <dgm:prSet/>
      <dgm:spPr/>
    </dgm:pt>
    <dgm:pt modelId="{AFEEE01E-B563-4B60-B6BE-3C497A69F091}" type="sibTrans" cxnId="{9E221AAC-BEC9-4350-9C2D-0E94D3C91660}">
      <dgm:prSet/>
      <dgm:spPr/>
    </dgm:pt>
    <dgm:pt modelId="{E64D26B0-49FD-4F04-AC5A-5EE62AD77BE4}" type="pres">
      <dgm:prSet presAssocID="{687C725F-9256-4552-A2FA-3C063FAE93C0}" presName="linearFlow" presStyleCnt="0">
        <dgm:presLayoutVars>
          <dgm:dir/>
          <dgm:animLvl val="lvl"/>
          <dgm:resizeHandles val="exact"/>
        </dgm:presLayoutVars>
      </dgm:prSet>
      <dgm:spPr/>
      <dgm:t>
        <a:bodyPr/>
        <a:lstStyle/>
        <a:p>
          <a:endParaRPr lang="es-EC"/>
        </a:p>
      </dgm:t>
    </dgm:pt>
    <dgm:pt modelId="{38E75331-C017-48EF-9536-5FBEB30E46FC}" type="pres">
      <dgm:prSet presAssocID="{5B5F76F4-9961-4A44-B04B-45EB10321CCE}" presName="composite" presStyleCnt="0"/>
      <dgm:spPr/>
      <dgm:t>
        <a:bodyPr/>
        <a:lstStyle/>
        <a:p>
          <a:endParaRPr lang="es-EC"/>
        </a:p>
      </dgm:t>
    </dgm:pt>
    <dgm:pt modelId="{AD3F35AF-C0C8-427F-9EBD-3D1DFB7601FE}" type="pres">
      <dgm:prSet presAssocID="{5B5F76F4-9961-4A44-B04B-45EB10321CCE}" presName="parTx" presStyleLbl="node1" presStyleIdx="0" presStyleCnt="4">
        <dgm:presLayoutVars>
          <dgm:chMax val="0"/>
          <dgm:chPref val="0"/>
          <dgm:bulletEnabled val="1"/>
        </dgm:presLayoutVars>
      </dgm:prSet>
      <dgm:spPr/>
      <dgm:t>
        <a:bodyPr/>
        <a:lstStyle/>
        <a:p>
          <a:endParaRPr lang="es-EC"/>
        </a:p>
      </dgm:t>
    </dgm:pt>
    <dgm:pt modelId="{CC43EB24-A933-4202-B9DB-76134CBADEC1}" type="pres">
      <dgm:prSet presAssocID="{5B5F76F4-9961-4A44-B04B-45EB10321CCE}" presName="parSh" presStyleLbl="node1" presStyleIdx="0" presStyleCnt="4"/>
      <dgm:spPr/>
      <dgm:t>
        <a:bodyPr/>
        <a:lstStyle/>
        <a:p>
          <a:endParaRPr lang="es-EC"/>
        </a:p>
      </dgm:t>
    </dgm:pt>
    <dgm:pt modelId="{DA139825-07BC-408E-A02D-71892E4BAB11}" type="pres">
      <dgm:prSet presAssocID="{5B5F76F4-9961-4A44-B04B-45EB10321CCE}" presName="desTx" presStyleLbl="fgAcc1" presStyleIdx="0" presStyleCnt="4">
        <dgm:presLayoutVars>
          <dgm:bulletEnabled val="1"/>
        </dgm:presLayoutVars>
      </dgm:prSet>
      <dgm:spPr/>
      <dgm:t>
        <a:bodyPr/>
        <a:lstStyle/>
        <a:p>
          <a:endParaRPr lang="es-EC"/>
        </a:p>
      </dgm:t>
    </dgm:pt>
    <dgm:pt modelId="{0998478D-727E-4036-ADD8-86A87970513A}" type="pres">
      <dgm:prSet presAssocID="{6976D3BB-2FB3-4376-B0AC-8722D6D8A715}" presName="sibTrans" presStyleLbl="sibTrans2D1" presStyleIdx="0" presStyleCnt="3"/>
      <dgm:spPr/>
      <dgm:t>
        <a:bodyPr/>
        <a:lstStyle/>
        <a:p>
          <a:endParaRPr lang="es-EC"/>
        </a:p>
      </dgm:t>
    </dgm:pt>
    <dgm:pt modelId="{E37E19C6-FAD6-4BEA-B708-F4F7B4B0A039}" type="pres">
      <dgm:prSet presAssocID="{6976D3BB-2FB3-4376-B0AC-8722D6D8A715}" presName="connTx" presStyleLbl="sibTrans2D1" presStyleIdx="0" presStyleCnt="3"/>
      <dgm:spPr/>
      <dgm:t>
        <a:bodyPr/>
        <a:lstStyle/>
        <a:p>
          <a:endParaRPr lang="es-EC"/>
        </a:p>
      </dgm:t>
    </dgm:pt>
    <dgm:pt modelId="{F35C45D8-A5D9-43E1-B103-C938150DFDC0}" type="pres">
      <dgm:prSet presAssocID="{BC29A678-2D3A-4BEF-A7C8-8D098D442F23}" presName="composite" presStyleCnt="0"/>
      <dgm:spPr/>
      <dgm:t>
        <a:bodyPr/>
        <a:lstStyle/>
        <a:p>
          <a:endParaRPr lang="es-EC"/>
        </a:p>
      </dgm:t>
    </dgm:pt>
    <dgm:pt modelId="{062A56A7-92F7-4121-92F6-45B285E1BFA1}" type="pres">
      <dgm:prSet presAssocID="{BC29A678-2D3A-4BEF-A7C8-8D098D442F23}" presName="parTx" presStyleLbl="node1" presStyleIdx="0" presStyleCnt="4">
        <dgm:presLayoutVars>
          <dgm:chMax val="0"/>
          <dgm:chPref val="0"/>
          <dgm:bulletEnabled val="1"/>
        </dgm:presLayoutVars>
      </dgm:prSet>
      <dgm:spPr/>
      <dgm:t>
        <a:bodyPr/>
        <a:lstStyle/>
        <a:p>
          <a:endParaRPr lang="es-EC"/>
        </a:p>
      </dgm:t>
    </dgm:pt>
    <dgm:pt modelId="{8DF25C60-9DB5-429A-BC27-4EBBF88136B2}" type="pres">
      <dgm:prSet presAssocID="{BC29A678-2D3A-4BEF-A7C8-8D098D442F23}" presName="parSh" presStyleLbl="node1" presStyleIdx="1" presStyleCnt="4"/>
      <dgm:spPr/>
      <dgm:t>
        <a:bodyPr/>
        <a:lstStyle/>
        <a:p>
          <a:endParaRPr lang="es-EC"/>
        </a:p>
      </dgm:t>
    </dgm:pt>
    <dgm:pt modelId="{BAB23B37-C385-4B45-BE73-73BDC9050756}" type="pres">
      <dgm:prSet presAssocID="{BC29A678-2D3A-4BEF-A7C8-8D098D442F23}" presName="desTx" presStyleLbl="fgAcc1" presStyleIdx="1" presStyleCnt="4">
        <dgm:presLayoutVars>
          <dgm:bulletEnabled val="1"/>
        </dgm:presLayoutVars>
      </dgm:prSet>
      <dgm:spPr/>
      <dgm:t>
        <a:bodyPr/>
        <a:lstStyle/>
        <a:p>
          <a:endParaRPr lang="es-EC"/>
        </a:p>
      </dgm:t>
    </dgm:pt>
    <dgm:pt modelId="{F48E8CA8-7371-49B7-ADE1-F855A531F6EE}" type="pres">
      <dgm:prSet presAssocID="{5FF22F20-6BDC-4D1E-8A8B-09D463DD0598}" presName="sibTrans" presStyleLbl="sibTrans2D1" presStyleIdx="1" presStyleCnt="3"/>
      <dgm:spPr/>
      <dgm:t>
        <a:bodyPr/>
        <a:lstStyle/>
        <a:p>
          <a:endParaRPr lang="es-EC"/>
        </a:p>
      </dgm:t>
    </dgm:pt>
    <dgm:pt modelId="{E922A8C3-0A1F-4C3F-9177-3D53514A9B8B}" type="pres">
      <dgm:prSet presAssocID="{5FF22F20-6BDC-4D1E-8A8B-09D463DD0598}" presName="connTx" presStyleLbl="sibTrans2D1" presStyleIdx="1" presStyleCnt="3"/>
      <dgm:spPr/>
      <dgm:t>
        <a:bodyPr/>
        <a:lstStyle/>
        <a:p>
          <a:endParaRPr lang="es-EC"/>
        </a:p>
      </dgm:t>
    </dgm:pt>
    <dgm:pt modelId="{62758FF4-EE0D-4D6A-9323-D130915EC2AC}" type="pres">
      <dgm:prSet presAssocID="{9F323DB5-AEC7-4EE6-8691-D25ED5191633}" presName="composite" presStyleCnt="0"/>
      <dgm:spPr/>
      <dgm:t>
        <a:bodyPr/>
        <a:lstStyle/>
        <a:p>
          <a:endParaRPr lang="es-EC"/>
        </a:p>
      </dgm:t>
    </dgm:pt>
    <dgm:pt modelId="{4C9A6023-420E-4596-92FA-F25C449B093A}" type="pres">
      <dgm:prSet presAssocID="{9F323DB5-AEC7-4EE6-8691-D25ED5191633}" presName="parTx" presStyleLbl="node1" presStyleIdx="1" presStyleCnt="4">
        <dgm:presLayoutVars>
          <dgm:chMax val="0"/>
          <dgm:chPref val="0"/>
          <dgm:bulletEnabled val="1"/>
        </dgm:presLayoutVars>
      </dgm:prSet>
      <dgm:spPr/>
      <dgm:t>
        <a:bodyPr/>
        <a:lstStyle/>
        <a:p>
          <a:endParaRPr lang="es-EC"/>
        </a:p>
      </dgm:t>
    </dgm:pt>
    <dgm:pt modelId="{A443009F-7E4B-4F3C-AC78-62B59DF5EDD7}" type="pres">
      <dgm:prSet presAssocID="{9F323DB5-AEC7-4EE6-8691-D25ED5191633}" presName="parSh" presStyleLbl="node1" presStyleIdx="2" presStyleCnt="4"/>
      <dgm:spPr/>
      <dgm:t>
        <a:bodyPr/>
        <a:lstStyle/>
        <a:p>
          <a:endParaRPr lang="es-EC"/>
        </a:p>
      </dgm:t>
    </dgm:pt>
    <dgm:pt modelId="{EA481E3A-4C52-4165-842C-B5CA082242FE}" type="pres">
      <dgm:prSet presAssocID="{9F323DB5-AEC7-4EE6-8691-D25ED5191633}" presName="desTx" presStyleLbl="fgAcc1" presStyleIdx="2" presStyleCnt="4">
        <dgm:presLayoutVars>
          <dgm:bulletEnabled val="1"/>
        </dgm:presLayoutVars>
      </dgm:prSet>
      <dgm:spPr/>
      <dgm:t>
        <a:bodyPr/>
        <a:lstStyle/>
        <a:p>
          <a:endParaRPr lang="es-EC"/>
        </a:p>
      </dgm:t>
    </dgm:pt>
    <dgm:pt modelId="{FECBF8F4-BE1E-40A7-B488-8996854244CC}" type="pres">
      <dgm:prSet presAssocID="{6B3DB6AF-D907-46E8-83E5-E5C8237143B6}" presName="sibTrans" presStyleLbl="sibTrans2D1" presStyleIdx="2" presStyleCnt="3"/>
      <dgm:spPr/>
      <dgm:t>
        <a:bodyPr/>
        <a:lstStyle/>
        <a:p>
          <a:endParaRPr lang="es-EC"/>
        </a:p>
      </dgm:t>
    </dgm:pt>
    <dgm:pt modelId="{258BA0CF-10CD-4F42-AE02-FA40E490C224}" type="pres">
      <dgm:prSet presAssocID="{6B3DB6AF-D907-46E8-83E5-E5C8237143B6}" presName="connTx" presStyleLbl="sibTrans2D1" presStyleIdx="2" presStyleCnt="3"/>
      <dgm:spPr/>
      <dgm:t>
        <a:bodyPr/>
        <a:lstStyle/>
        <a:p>
          <a:endParaRPr lang="es-EC"/>
        </a:p>
      </dgm:t>
    </dgm:pt>
    <dgm:pt modelId="{617A5F8A-0BD3-4569-9058-3ED464F8FBAF}" type="pres">
      <dgm:prSet presAssocID="{C434C572-2E81-41A6-BCE6-4C9EB52FC2C0}" presName="composite" presStyleCnt="0"/>
      <dgm:spPr/>
      <dgm:t>
        <a:bodyPr/>
        <a:lstStyle/>
        <a:p>
          <a:endParaRPr lang="es-EC"/>
        </a:p>
      </dgm:t>
    </dgm:pt>
    <dgm:pt modelId="{B041120F-440F-44DD-85D3-6079431D23B0}" type="pres">
      <dgm:prSet presAssocID="{C434C572-2E81-41A6-BCE6-4C9EB52FC2C0}" presName="parTx" presStyleLbl="node1" presStyleIdx="2" presStyleCnt="4">
        <dgm:presLayoutVars>
          <dgm:chMax val="0"/>
          <dgm:chPref val="0"/>
          <dgm:bulletEnabled val="1"/>
        </dgm:presLayoutVars>
      </dgm:prSet>
      <dgm:spPr/>
      <dgm:t>
        <a:bodyPr/>
        <a:lstStyle/>
        <a:p>
          <a:endParaRPr lang="es-EC"/>
        </a:p>
      </dgm:t>
    </dgm:pt>
    <dgm:pt modelId="{9E463E6D-E44F-4F9C-8E46-CE0DDBC3C7EE}" type="pres">
      <dgm:prSet presAssocID="{C434C572-2E81-41A6-BCE6-4C9EB52FC2C0}" presName="parSh" presStyleLbl="node1" presStyleIdx="3" presStyleCnt="4"/>
      <dgm:spPr/>
      <dgm:t>
        <a:bodyPr/>
        <a:lstStyle/>
        <a:p>
          <a:endParaRPr lang="es-EC"/>
        </a:p>
      </dgm:t>
    </dgm:pt>
    <dgm:pt modelId="{1AB60589-216F-45B0-8B9E-F6B8BE2356C9}" type="pres">
      <dgm:prSet presAssocID="{C434C572-2E81-41A6-BCE6-4C9EB52FC2C0}" presName="desTx" presStyleLbl="fgAcc1" presStyleIdx="3" presStyleCnt="4">
        <dgm:presLayoutVars>
          <dgm:bulletEnabled val="1"/>
        </dgm:presLayoutVars>
      </dgm:prSet>
      <dgm:spPr/>
      <dgm:t>
        <a:bodyPr/>
        <a:lstStyle/>
        <a:p>
          <a:endParaRPr lang="es-EC"/>
        </a:p>
      </dgm:t>
    </dgm:pt>
  </dgm:ptLst>
  <dgm:cxnLst>
    <dgm:cxn modelId="{507F8130-ECA9-4575-96AA-D8064076EE05}" srcId="{687C725F-9256-4552-A2FA-3C063FAE93C0}" destId="{BC29A678-2D3A-4BEF-A7C8-8D098D442F23}" srcOrd="1" destOrd="0" parTransId="{A030FBA3-FC8E-48C3-88C5-6ED67D0AD488}" sibTransId="{5FF22F20-6BDC-4D1E-8A8B-09D463DD0598}"/>
    <dgm:cxn modelId="{E8A7931D-EA71-4BC5-AE63-C70C61A9376E}" type="presOf" srcId="{6976D3BB-2FB3-4376-B0AC-8722D6D8A715}" destId="{E37E19C6-FAD6-4BEA-B708-F4F7B4B0A039}" srcOrd="1" destOrd="0" presId="urn:microsoft.com/office/officeart/2005/8/layout/process3"/>
    <dgm:cxn modelId="{9B4830A6-BA2E-4250-BAF8-E5311DD0F2C4}" srcId="{9F323DB5-AEC7-4EE6-8691-D25ED5191633}" destId="{835AA586-0B14-41F4-A570-F0B920BECC25}" srcOrd="0" destOrd="0" parTransId="{D73B2B9D-E4AA-47A5-9770-4DFB43EC167A}" sibTransId="{9AE524E6-45D4-44BA-BE63-D03B9AC5EC9F}"/>
    <dgm:cxn modelId="{07D5EAD8-0FD7-40E0-9367-B56144AAADB8}" type="presOf" srcId="{9F323DB5-AEC7-4EE6-8691-D25ED5191633}" destId="{4C9A6023-420E-4596-92FA-F25C449B093A}" srcOrd="0" destOrd="0" presId="urn:microsoft.com/office/officeart/2005/8/layout/process3"/>
    <dgm:cxn modelId="{B1DAA33C-0B10-49B5-BC2E-4A7FEFC79968}" type="presOf" srcId="{9F323DB5-AEC7-4EE6-8691-D25ED5191633}" destId="{A443009F-7E4B-4F3C-AC78-62B59DF5EDD7}" srcOrd="1" destOrd="0" presId="urn:microsoft.com/office/officeart/2005/8/layout/process3"/>
    <dgm:cxn modelId="{54DE2694-5F56-4A32-8916-71E7F878F536}" type="presOf" srcId="{091BB497-58CE-461F-B3B3-7BDC2372C046}" destId="{BAB23B37-C385-4B45-BE73-73BDC9050756}" srcOrd="0" destOrd="0" presId="urn:microsoft.com/office/officeart/2005/8/layout/process3"/>
    <dgm:cxn modelId="{18231F12-018F-481A-A815-8FD49A7BCC49}" type="presOf" srcId="{6976D3BB-2FB3-4376-B0AC-8722D6D8A715}" destId="{0998478D-727E-4036-ADD8-86A87970513A}" srcOrd="0" destOrd="0" presId="urn:microsoft.com/office/officeart/2005/8/layout/process3"/>
    <dgm:cxn modelId="{169AA1D9-FEAA-4221-905D-2841D5A796F9}" type="presOf" srcId="{BC29A678-2D3A-4BEF-A7C8-8D098D442F23}" destId="{062A56A7-92F7-4121-92F6-45B285E1BFA1}" srcOrd="0" destOrd="0" presId="urn:microsoft.com/office/officeart/2005/8/layout/process3"/>
    <dgm:cxn modelId="{BED59CDF-4F93-4292-8E40-8439B128FD14}" type="presOf" srcId="{835AA586-0B14-41F4-A570-F0B920BECC25}" destId="{EA481E3A-4C52-4165-842C-B5CA082242FE}" srcOrd="0" destOrd="0" presId="urn:microsoft.com/office/officeart/2005/8/layout/process3"/>
    <dgm:cxn modelId="{665032D6-80EF-4EED-A4EA-FD45D1D3146C}" type="presOf" srcId="{5FF22F20-6BDC-4D1E-8A8B-09D463DD0598}" destId="{E922A8C3-0A1F-4C3F-9177-3D53514A9B8B}" srcOrd="1" destOrd="0" presId="urn:microsoft.com/office/officeart/2005/8/layout/process3"/>
    <dgm:cxn modelId="{B2C872C2-95A4-451B-AE37-D6C503E2E9EB}" type="presOf" srcId="{C434C572-2E81-41A6-BCE6-4C9EB52FC2C0}" destId="{B041120F-440F-44DD-85D3-6079431D23B0}" srcOrd="0" destOrd="0" presId="urn:microsoft.com/office/officeart/2005/8/layout/process3"/>
    <dgm:cxn modelId="{B5113F1E-B235-47E0-BA76-E0B067308949}" type="presOf" srcId="{5FF22F20-6BDC-4D1E-8A8B-09D463DD0598}" destId="{F48E8CA8-7371-49B7-ADE1-F855A531F6EE}" srcOrd="0" destOrd="0" presId="urn:microsoft.com/office/officeart/2005/8/layout/process3"/>
    <dgm:cxn modelId="{D9B993A2-2ABE-4388-9946-C91B689BB45B}" srcId="{BC29A678-2D3A-4BEF-A7C8-8D098D442F23}" destId="{091BB497-58CE-461F-B3B3-7BDC2372C046}" srcOrd="0" destOrd="0" parTransId="{8A4CD9FB-80DD-446B-A828-42513FE6B036}" sibTransId="{F5566B72-B427-402B-905B-5A086B4EF452}"/>
    <dgm:cxn modelId="{5DDD8662-B1AD-41C2-8292-B6653F5927A2}" srcId="{687C725F-9256-4552-A2FA-3C063FAE93C0}" destId="{5B5F76F4-9961-4A44-B04B-45EB10321CCE}" srcOrd="0" destOrd="0" parTransId="{55BCB5DF-8B10-402F-A6E6-1DBBDDD47047}" sibTransId="{6976D3BB-2FB3-4376-B0AC-8722D6D8A715}"/>
    <dgm:cxn modelId="{E0E2B806-B3DB-486B-8D24-3EA20123DF09}" type="presOf" srcId="{BC29A678-2D3A-4BEF-A7C8-8D098D442F23}" destId="{8DF25C60-9DB5-429A-BC27-4EBBF88136B2}" srcOrd="1" destOrd="0" presId="urn:microsoft.com/office/officeart/2005/8/layout/process3"/>
    <dgm:cxn modelId="{B8F963DB-36B8-47C3-A3FC-3D5D58578C02}" srcId="{687C725F-9256-4552-A2FA-3C063FAE93C0}" destId="{C434C572-2E81-41A6-BCE6-4C9EB52FC2C0}" srcOrd="3" destOrd="0" parTransId="{11A0A7FB-11EB-4959-A285-2DB4A27F4E96}" sibTransId="{874FCA0A-3920-481D-B0E7-941597ED744D}"/>
    <dgm:cxn modelId="{B271F271-4AF3-48E3-8EBC-6B45DAC52E74}" type="presOf" srcId="{6B3DB6AF-D907-46E8-83E5-E5C8237143B6}" destId="{FECBF8F4-BE1E-40A7-B488-8996854244CC}" srcOrd="0" destOrd="0" presId="urn:microsoft.com/office/officeart/2005/8/layout/process3"/>
    <dgm:cxn modelId="{C6E6233F-B508-4C05-87F0-2BDE9583AA4F}" srcId="{C434C572-2E81-41A6-BCE6-4C9EB52FC2C0}" destId="{92E3133E-7802-4957-ADB0-B2755DBAD3CC}" srcOrd="0" destOrd="0" parTransId="{41390A16-DE05-4B91-AF12-CF4662B62902}" sibTransId="{8B72174A-A00A-491C-AFD6-9729E946A045}"/>
    <dgm:cxn modelId="{2E899AC9-C6B3-43B9-84BF-C9CA60461A11}" type="presOf" srcId="{C434C572-2E81-41A6-BCE6-4C9EB52FC2C0}" destId="{9E463E6D-E44F-4F9C-8E46-CE0DDBC3C7EE}" srcOrd="1" destOrd="0" presId="urn:microsoft.com/office/officeart/2005/8/layout/process3"/>
    <dgm:cxn modelId="{296D2C94-2676-43A5-A671-ECBA87957AE6}" type="presOf" srcId="{5B5F76F4-9961-4A44-B04B-45EB10321CCE}" destId="{CC43EB24-A933-4202-B9DB-76134CBADEC1}" srcOrd="1" destOrd="0" presId="urn:microsoft.com/office/officeart/2005/8/layout/process3"/>
    <dgm:cxn modelId="{EF8896F8-DB32-4455-8739-B7D50EB42588}" type="presOf" srcId="{8358A9B1-AE25-466B-9B9E-722C8ED9AC64}" destId="{DA139825-07BC-408E-A02D-71892E4BAB11}" srcOrd="0" destOrd="0" presId="urn:microsoft.com/office/officeart/2005/8/layout/process3"/>
    <dgm:cxn modelId="{D9FBA681-A5FC-4D8D-A5C4-236D0CBD58D2}" srcId="{687C725F-9256-4552-A2FA-3C063FAE93C0}" destId="{9F323DB5-AEC7-4EE6-8691-D25ED5191633}" srcOrd="2" destOrd="0" parTransId="{16BE8B4D-FDEA-4E88-AA54-D04D912AAF31}" sibTransId="{6B3DB6AF-D907-46E8-83E5-E5C8237143B6}"/>
    <dgm:cxn modelId="{CEF7FB79-A0B7-414E-81D6-4515D47193DD}" type="presOf" srcId="{687C725F-9256-4552-A2FA-3C063FAE93C0}" destId="{E64D26B0-49FD-4F04-AC5A-5EE62AD77BE4}" srcOrd="0" destOrd="0" presId="urn:microsoft.com/office/officeart/2005/8/layout/process3"/>
    <dgm:cxn modelId="{E34BE4CF-9DDC-46CC-9EC2-361E3CFDF408}" type="presOf" srcId="{92E3133E-7802-4957-ADB0-B2755DBAD3CC}" destId="{1AB60589-216F-45B0-8B9E-F6B8BE2356C9}" srcOrd="0" destOrd="0" presId="urn:microsoft.com/office/officeart/2005/8/layout/process3"/>
    <dgm:cxn modelId="{0F384AC2-E5D0-40A4-9C38-ED853222162B}" type="presOf" srcId="{6B3DB6AF-D907-46E8-83E5-E5C8237143B6}" destId="{258BA0CF-10CD-4F42-AE02-FA40E490C224}" srcOrd="1" destOrd="0" presId="urn:microsoft.com/office/officeart/2005/8/layout/process3"/>
    <dgm:cxn modelId="{A3307F69-1B15-4806-ABAF-9289870E8838}" type="presOf" srcId="{5B5F76F4-9961-4A44-B04B-45EB10321CCE}" destId="{AD3F35AF-C0C8-427F-9EBD-3D1DFB7601FE}" srcOrd="0" destOrd="0" presId="urn:microsoft.com/office/officeart/2005/8/layout/process3"/>
    <dgm:cxn modelId="{9E221AAC-BEC9-4350-9C2D-0E94D3C91660}" srcId="{5B5F76F4-9961-4A44-B04B-45EB10321CCE}" destId="{8358A9B1-AE25-466B-9B9E-722C8ED9AC64}" srcOrd="0" destOrd="0" parTransId="{C3AD02AC-8459-43AF-9F0B-8B43CE5E7BC5}" sibTransId="{AFEEE01E-B563-4B60-B6BE-3C497A69F091}"/>
    <dgm:cxn modelId="{5B6D9DCC-7B97-43FE-A943-CB250FFF7838}" type="presParOf" srcId="{E64D26B0-49FD-4F04-AC5A-5EE62AD77BE4}" destId="{38E75331-C017-48EF-9536-5FBEB30E46FC}" srcOrd="0" destOrd="0" presId="urn:microsoft.com/office/officeart/2005/8/layout/process3"/>
    <dgm:cxn modelId="{05DC3927-B05C-4D7C-9C8A-6AEAB4429223}" type="presParOf" srcId="{38E75331-C017-48EF-9536-5FBEB30E46FC}" destId="{AD3F35AF-C0C8-427F-9EBD-3D1DFB7601FE}" srcOrd="0" destOrd="0" presId="urn:microsoft.com/office/officeart/2005/8/layout/process3"/>
    <dgm:cxn modelId="{5157F1C7-3219-4084-95EA-608C709C5F76}" type="presParOf" srcId="{38E75331-C017-48EF-9536-5FBEB30E46FC}" destId="{CC43EB24-A933-4202-B9DB-76134CBADEC1}" srcOrd="1" destOrd="0" presId="urn:microsoft.com/office/officeart/2005/8/layout/process3"/>
    <dgm:cxn modelId="{EE2600D4-7705-477E-8711-3F27EACE7C3C}" type="presParOf" srcId="{38E75331-C017-48EF-9536-5FBEB30E46FC}" destId="{DA139825-07BC-408E-A02D-71892E4BAB11}" srcOrd="2" destOrd="0" presId="urn:microsoft.com/office/officeart/2005/8/layout/process3"/>
    <dgm:cxn modelId="{B74B19DB-ED81-4790-A4B4-E26198CC1D98}" type="presParOf" srcId="{E64D26B0-49FD-4F04-AC5A-5EE62AD77BE4}" destId="{0998478D-727E-4036-ADD8-86A87970513A}" srcOrd="1" destOrd="0" presId="urn:microsoft.com/office/officeart/2005/8/layout/process3"/>
    <dgm:cxn modelId="{4CD7BE67-7B81-4361-92D4-BF0E8ECE1E0D}" type="presParOf" srcId="{0998478D-727E-4036-ADD8-86A87970513A}" destId="{E37E19C6-FAD6-4BEA-B708-F4F7B4B0A039}" srcOrd="0" destOrd="0" presId="urn:microsoft.com/office/officeart/2005/8/layout/process3"/>
    <dgm:cxn modelId="{3DE1A338-BE58-4FB6-BFA5-060BA88ABEA7}" type="presParOf" srcId="{E64D26B0-49FD-4F04-AC5A-5EE62AD77BE4}" destId="{F35C45D8-A5D9-43E1-B103-C938150DFDC0}" srcOrd="2" destOrd="0" presId="urn:microsoft.com/office/officeart/2005/8/layout/process3"/>
    <dgm:cxn modelId="{4EE76506-05D7-4DA0-AA6F-D6BEEC2D7977}" type="presParOf" srcId="{F35C45D8-A5D9-43E1-B103-C938150DFDC0}" destId="{062A56A7-92F7-4121-92F6-45B285E1BFA1}" srcOrd="0" destOrd="0" presId="urn:microsoft.com/office/officeart/2005/8/layout/process3"/>
    <dgm:cxn modelId="{46E61317-A7B2-420D-9004-21C5FE876E1E}" type="presParOf" srcId="{F35C45D8-A5D9-43E1-B103-C938150DFDC0}" destId="{8DF25C60-9DB5-429A-BC27-4EBBF88136B2}" srcOrd="1" destOrd="0" presId="urn:microsoft.com/office/officeart/2005/8/layout/process3"/>
    <dgm:cxn modelId="{F0DE3DE6-3F6A-4FD1-BDF7-EC36922096D0}" type="presParOf" srcId="{F35C45D8-A5D9-43E1-B103-C938150DFDC0}" destId="{BAB23B37-C385-4B45-BE73-73BDC9050756}" srcOrd="2" destOrd="0" presId="urn:microsoft.com/office/officeart/2005/8/layout/process3"/>
    <dgm:cxn modelId="{966D8686-3A96-46E3-884B-6A28F407E076}" type="presParOf" srcId="{E64D26B0-49FD-4F04-AC5A-5EE62AD77BE4}" destId="{F48E8CA8-7371-49B7-ADE1-F855A531F6EE}" srcOrd="3" destOrd="0" presId="urn:microsoft.com/office/officeart/2005/8/layout/process3"/>
    <dgm:cxn modelId="{2D2FB20D-7145-44DA-80AC-BCA8A07F67B8}" type="presParOf" srcId="{F48E8CA8-7371-49B7-ADE1-F855A531F6EE}" destId="{E922A8C3-0A1F-4C3F-9177-3D53514A9B8B}" srcOrd="0" destOrd="0" presId="urn:microsoft.com/office/officeart/2005/8/layout/process3"/>
    <dgm:cxn modelId="{8925A860-F737-4968-BD27-7F468B0D3E00}" type="presParOf" srcId="{E64D26B0-49FD-4F04-AC5A-5EE62AD77BE4}" destId="{62758FF4-EE0D-4D6A-9323-D130915EC2AC}" srcOrd="4" destOrd="0" presId="urn:microsoft.com/office/officeart/2005/8/layout/process3"/>
    <dgm:cxn modelId="{ADB8F6CC-9D3C-470D-80BF-35DEE3C4CEC3}" type="presParOf" srcId="{62758FF4-EE0D-4D6A-9323-D130915EC2AC}" destId="{4C9A6023-420E-4596-92FA-F25C449B093A}" srcOrd="0" destOrd="0" presId="urn:microsoft.com/office/officeart/2005/8/layout/process3"/>
    <dgm:cxn modelId="{FACEDAE4-57E6-4DBB-AD2F-D126C66A41D0}" type="presParOf" srcId="{62758FF4-EE0D-4D6A-9323-D130915EC2AC}" destId="{A443009F-7E4B-4F3C-AC78-62B59DF5EDD7}" srcOrd="1" destOrd="0" presId="urn:microsoft.com/office/officeart/2005/8/layout/process3"/>
    <dgm:cxn modelId="{56F63B6D-7E20-4612-AA35-876F84C48520}" type="presParOf" srcId="{62758FF4-EE0D-4D6A-9323-D130915EC2AC}" destId="{EA481E3A-4C52-4165-842C-B5CA082242FE}" srcOrd="2" destOrd="0" presId="urn:microsoft.com/office/officeart/2005/8/layout/process3"/>
    <dgm:cxn modelId="{2B284054-4356-4948-8B79-5CFAB22DF0D9}" type="presParOf" srcId="{E64D26B0-49FD-4F04-AC5A-5EE62AD77BE4}" destId="{FECBF8F4-BE1E-40A7-B488-8996854244CC}" srcOrd="5" destOrd="0" presId="urn:microsoft.com/office/officeart/2005/8/layout/process3"/>
    <dgm:cxn modelId="{01D699EB-AE77-4640-B2CC-E748EF6A0AC9}" type="presParOf" srcId="{FECBF8F4-BE1E-40A7-B488-8996854244CC}" destId="{258BA0CF-10CD-4F42-AE02-FA40E490C224}" srcOrd="0" destOrd="0" presId="urn:microsoft.com/office/officeart/2005/8/layout/process3"/>
    <dgm:cxn modelId="{5E0730B2-EDF1-428B-B4C9-AD903311EBDE}" type="presParOf" srcId="{E64D26B0-49FD-4F04-AC5A-5EE62AD77BE4}" destId="{617A5F8A-0BD3-4569-9058-3ED464F8FBAF}" srcOrd="6" destOrd="0" presId="urn:microsoft.com/office/officeart/2005/8/layout/process3"/>
    <dgm:cxn modelId="{583B352D-BC8B-4B22-A25F-400FE358160B}" type="presParOf" srcId="{617A5F8A-0BD3-4569-9058-3ED464F8FBAF}" destId="{B041120F-440F-44DD-85D3-6079431D23B0}" srcOrd="0" destOrd="0" presId="urn:microsoft.com/office/officeart/2005/8/layout/process3"/>
    <dgm:cxn modelId="{BBD497B8-AD37-4CEF-AB0F-E7B1B3166954}" type="presParOf" srcId="{617A5F8A-0BD3-4569-9058-3ED464F8FBAF}" destId="{9E463E6D-E44F-4F9C-8E46-CE0DDBC3C7EE}" srcOrd="1" destOrd="0" presId="urn:microsoft.com/office/officeart/2005/8/layout/process3"/>
    <dgm:cxn modelId="{9FBA88FF-3BD4-4089-A502-DD1A0C7DE1C3}" type="presParOf" srcId="{617A5F8A-0BD3-4569-9058-3ED464F8FBAF}" destId="{1AB60589-216F-45B0-8B9E-F6B8BE2356C9}" srcOrd="2" destOrd="0" presId="urn:microsoft.com/office/officeart/2005/8/layout/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EBCA3D-A6DE-460A-9294-0DC2B353E6D1}" type="doc">
      <dgm:prSet loTypeId="urn:microsoft.com/office/officeart/2005/8/layout/process1" loCatId="process" qsTypeId="urn:microsoft.com/office/officeart/2005/8/quickstyle/simple1" qsCatId="simple" csTypeId="urn:microsoft.com/office/officeart/2005/8/colors/accent3_2" csCatId="accent3" phldr="1"/>
      <dgm:spPr/>
    </dgm:pt>
    <dgm:pt modelId="{0C7F8D8E-41D1-425B-8CAC-6C69BE525522}">
      <dgm:prSet phldrT="[Texto]"/>
      <dgm:spPr/>
      <dgm:t>
        <a:bodyPr/>
        <a:lstStyle/>
        <a:p>
          <a:r>
            <a:rPr lang="es-EC" dirty="0" smtClean="0"/>
            <a:t>Registro de Productor / Exportador vigencia 2 años</a:t>
          </a:r>
          <a:endParaRPr lang="es-EC" dirty="0"/>
        </a:p>
      </dgm:t>
    </dgm:pt>
    <dgm:pt modelId="{D93A71F1-6AB6-4314-B2C6-C60E0C762FD7}" type="parTrans" cxnId="{191B082C-A5EE-4FDB-9535-8E29E4BD1206}">
      <dgm:prSet/>
      <dgm:spPr/>
      <dgm:t>
        <a:bodyPr/>
        <a:lstStyle/>
        <a:p>
          <a:endParaRPr lang="es-EC"/>
        </a:p>
      </dgm:t>
    </dgm:pt>
    <dgm:pt modelId="{E96377E2-0B4A-4341-9040-85D5142A0CBE}" type="sibTrans" cxnId="{191B082C-A5EE-4FDB-9535-8E29E4BD1206}">
      <dgm:prSet/>
      <dgm:spPr/>
      <dgm:t>
        <a:bodyPr/>
        <a:lstStyle/>
        <a:p>
          <a:endParaRPr lang="es-EC"/>
        </a:p>
      </dgm:t>
    </dgm:pt>
    <dgm:pt modelId="{79FD1E30-9D01-45ED-85CA-0F786AE1515A}">
      <dgm:prSet phldrT="[Texto]"/>
      <dgm:spPr/>
      <dgm:t>
        <a:bodyPr/>
        <a:lstStyle/>
        <a:p>
          <a:r>
            <a:rPr lang="es-EC" dirty="0" smtClean="0"/>
            <a:t>Previo al embarque solicitar el Certificado Fitosanitario (90 días)</a:t>
          </a:r>
          <a:endParaRPr lang="es-EC" dirty="0"/>
        </a:p>
      </dgm:t>
    </dgm:pt>
    <dgm:pt modelId="{F63EB1B6-EB85-41F3-A110-8D3D0162C663}" type="parTrans" cxnId="{7F653C82-D718-45B9-BBC7-DB735967701F}">
      <dgm:prSet/>
      <dgm:spPr/>
      <dgm:t>
        <a:bodyPr/>
        <a:lstStyle/>
        <a:p>
          <a:endParaRPr lang="es-EC"/>
        </a:p>
      </dgm:t>
    </dgm:pt>
    <dgm:pt modelId="{92352514-D101-4C47-ADAE-A5A69D0632B4}" type="sibTrans" cxnId="{7F653C82-D718-45B9-BBC7-DB735967701F}">
      <dgm:prSet/>
      <dgm:spPr/>
      <dgm:t>
        <a:bodyPr/>
        <a:lstStyle/>
        <a:p>
          <a:endParaRPr lang="es-EC"/>
        </a:p>
      </dgm:t>
    </dgm:pt>
    <dgm:pt modelId="{0E4BC6FC-6E59-43A6-9095-0F875FE3AFD6}">
      <dgm:prSet phldrT="[Texto]"/>
      <dgm:spPr/>
      <dgm:t>
        <a:bodyPr/>
        <a:lstStyle/>
        <a:p>
          <a:r>
            <a:rPr lang="es-EC" dirty="0" smtClean="0"/>
            <a:t>Se realizara una inspección previa del producto a embarcar.</a:t>
          </a:r>
          <a:endParaRPr lang="es-EC" dirty="0"/>
        </a:p>
      </dgm:t>
    </dgm:pt>
    <dgm:pt modelId="{C4A97994-6C81-4E99-9B71-91327A79214A}" type="parTrans" cxnId="{D8F9B615-956B-4F3B-9049-03B07A4A0F8B}">
      <dgm:prSet/>
      <dgm:spPr/>
      <dgm:t>
        <a:bodyPr/>
        <a:lstStyle/>
        <a:p>
          <a:endParaRPr lang="es-EC"/>
        </a:p>
      </dgm:t>
    </dgm:pt>
    <dgm:pt modelId="{65F065A8-698B-4624-AB06-7F978C94B17D}" type="sibTrans" cxnId="{D8F9B615-956B-4F3B-9049-03B07A4A0F8B}">
      <dgm:prSet/>
      <dgm:spPr/>
      <dgm:t>
        <a:bodyPr/>
        <a:lstStyle/>
        <a:p>
          <a:endParaRPr lang="es-EC"/>
        </a:p>
      </dgm:t>
    </dgm:pt>
    <dgm:pt modelId="{ACE49FB1-3C8E-4801-A044-634597860894}" type="pres">
      <dgm:prSet presAssocID="{D7EBCA3D-A6DE-460A-9294-0DC2B353E6D1}" presName="Name0" presStyleCnt="0">
        <dgm:presLayoutVars>
          <dgm:dir/>
          <dgm:resizeHandles val="exact"/>
        </dgm:presLayoutVars>
      </dgm:prSet>
      <dgm:spPr/>
    </dgm:pt>
    <dgm:pt modelId="{436FFA90-05AC-4E8F-9245-FA06C13328C1}" type="pres">
      <dgm:prSet presAssocID="{0C7F8D8E-41D1-425B-8CAC-6C69BE525522}" presName="node" presStyleLbl="node1" presStyleIdx="0" presStyleCnt="3">
        <dgm:presLayoutVars>
          <dgm:bulletEnabled val="1"/>
        </dgm:presLayoutVars>
      </dgm:prSet>
      <dgm:spPr/>
      <dgm:t>
        <a:bodyPr/>
        <a:lstStyle/>
        <a:p>
          <a:endParaRPr lang="es-EC"/>
        </a:p>
      </dgm:t>
    </dgm:pt>
    <dgm:pt modelId="{47097B3B-B21C-4C0E-A699-0662DEA00B76}" type="pres">
      <dgm:prSet presAssocID="{E96377E2-0B4A-4341-9040-85D5142A0CBE}" presName="sibTrans" presStyleLbl="sibTrans2D1" presStyleIdx="0" presStyleCnt="2"/>
      <dgm:spPr/>
      <dgm:t>
        <a:bodyPr/>
        <a:lstStyle/>
        <a:p>
          <a:endParaRPr lang="es-EC"/>
        </a:p>
      </dgm:t>
    </dgm:pt>
    <dgm:pt modelId="{D5508947-EA7F-486D-8DB9-E4756AD61BA8}" type="pres">
      <dgm:prSet presAssocID="{E96377E2-0B4A-4341-9040-85D5142A0CBE}" presName="connectorText" presStyleLbl="sibTrans2D1" presStyleIdx="0" presStyleCnt="2"/>
      <dgm:spPr/>
      <dgm:t>
        <a:bodyPr/>
        <a:lstStyle/>
        <a:p>
          <a:endParaRPr lang="es-EC"/>
        </a:p>
      </dgm:t>
    </dgm:pt>
    <dgm:pt modelId="{C952C93D-9FC1-4063-96D1-7468DAD54F27}" type="pres">
      <dgm:prSet presAssocID="{79FD1E30-9D01-45ED-85CA-0F786AE1515A}" presName="node" presStyleLbl="node1" presStyleIdx="1" presStyleCnt="3">
        <dgm:presLayoutVars>
          <dgm:bulletEnabled val="1"/>
        </dgm:presLayoutVars>
      </dgm:prSet>
      <dgm:spPr/>
      <dgm:t>
        <a:bodyPr/>
        <a:lstStyle/>
        <a:p>
          <a:endParaRPr lang="es-EC"/>
        </a:p>
      </dgm:t>
    </dgm:pt>
    <dgm:pt modelId="{1E64F71D-2C7A-4E9D-9037-CB9FF40B64A3}" type="pres">
      <dgm:prSet presAssocID="{92352514-D101-4C47-ADAE-A5A69D0632B4}" presName="sibTrans" presStyleLbl="sibTrans2D1" presStyleIdx="1" presStyleCnt="2"/>
      <dgm:spPr/>
      <dgm:t>
        <a:bodyPr/>
        <a:lstStyle/>
        <a:p>
          <a:endParaRPr lang="es-EC"/>
        </a:p>
      </dgm:t>
    </dgm:pt>
    <dgm:pt modelId="{D76C9528-25A5-405B-BF2D-0594FDE42988}" type="pres">
      <dgm:prSet presAssocID="{92352514-D101-4C47-ADAE-A5A69D0632B4}" presName="connectorText" presStyleLbl="sibTrans2D1" presStyleIdx="1" presStyleCnt="2"/>
      <dgm:spPr/>
      <dgm:t>
        <a:bodyPr/>
        <a:lstStyle/>
        <a:p>
          <a:endParaRPr lang="es-EC"/>
        </a:p>
      </dgm:t>
    </dgm:pt>
    <dgm:pt modelId="{9EF49BAA-CD90-4557-A479-94D67695035D}" type="pres">
      <dgm:prSet presAssocID="{0E4BC6FC-6E59-43A6-9095-0F875FE3AFD6}" presName="node" presStyleLbl="node1" presStyleIdx="2" presStyleCnt="3">
        <dgm:presLayoutVars>
          <dgm:bulletEnabled val="1"/>
        </dgm:presLayoutVars>
      </dgm:prSet>
      <dgm:spPr/>
      <dgm:t>
        <a:bodyPr/>
        <a:lstStyle/>
        <a:p>
          <a:endParaRPr lang="es-EC"/>
        </a:p>
      </dgm:t>
    </dgm:pt>
  </dgm:ptLst>
  <dgm:cxnLst>
    <dgm:cxn modelId="{7F653C82-D718-45B9-BBC7-DB735967701F}" srcId="{D7EBCA3D-A6DE-460A-9294-0DC2B353E6D1}" destId="{79FD1E30-9D01-45ED-85CA-0F786AE1515A}" srcOrd="1" destOrd="0" parTransId="{F63EB1B6-EB85-41F3-A110-8D3D0162C663}" sibTransId="{92352514-D101-4C47-ADAE-A5A69D0632B4}"/>
    <dgm:cxn modelId="{6463CE19-2472-494E-93E7-9B4B6C1DAC19}" type="presOf" srcId="{79FD1E30-9D01-45ED-85CA-0F786AE1515A}" destId="{C952C93D-9FC1-4063-96D1-7468DAD54F27}" srcOrd="0" destOrd="0" presId="urn:microsoft.com/office/officeart/2005/8/layout/process1"/>
    <dgm:cxn modelId="{3C970DB8-ADB3-44B0-96B9-3F0F5126084A}" type="presOf" srcId="{92352514-D101-4C47-ADAE-A5A69D0632B4}" destId="{D76C9528-25A5-405B-BF2D-0594FDE42988}" srcOrd="1" destOrd="0" presId="urn:microsoft.com/office/officeart/2005/8/layout/process1"/>
    <dgm:cxn modelId="{DFE8ADE9-AB1C-4325-9FFD-A453666C27E2}" type="presOf" srcId="{0E4BC6FC-6E59-43A6-9095-0F875FE3AFD6}" destId="{9EF49BAA-CD90-4557-A479-94D67695035D}" srcOrd="0" destOrd="0" presId="urn:microsoft.com/office/officeart/2005/8/layout/process1"/>
    <dgm:cxn modelId="{0C3AF734-28E3-47FF-96C8-05B4C88CD062}" type="presOf" srcId="{E96377E2-0B4A-4341-9040-85D5142A0CBE}" destId="{47097B3B-B21C-4C0E-A699-0662DEA00B76}" srcOrd="0" destOrd="0" presId="urn:microsoft.com/office/officeart/2005/8/layout/process1"/>
    <dgm:cxn modelId="{8C85DF85-BDE2-4B33-B92E-E23AF88B712A}" type="presOf" srcId="{D7EBCA3D-A6DE-460A-9294-0DC2B353E6D1}" destId="{ACE49FB1-3C8E-4801-A044-634597860894}" srcOrd="0" destOrd="0" presId="urn:microsoft.com/office/officeart/2005/8/layout/process1"/>
    <dgm:cxn modelId="{8C4E0FC9-3BE4-4533-B285-7C1FB64168C8}" type="presOf" srcId="{92352514-D101-4C47-ADAE-A5A69D0632B4}" destId="{1E64F71D-2C7A-4E9D-9037-CB9FF40B64A3}" srcOrd="0" destOrd="0" presId="urn:microsoft.com/office/officeart/2005/8/layout/process1"/>
    <dgm:cxn modelId="{B30AFE93-5521-479A-8A0B-31C2DEBF7C1D}" type="presOf" srcId="{E96377E2-0B4A-4341-9040-85D5142A0CBE}" destId="{D5508947-EA7F-486D-8DB9-E4756AD61BA8}" srcOrd="1" destOrd="0" presId="urn:microsoft.com/office/officeart/2005/8/layout/process1"/>
    <dgm:cxn modelId="{D8F9B615-956B-4F3B-9049-03B07A4A0F8B}" srcId="{D7EBCA3D-A6DE-460A-9294-0DC2B353E6D1}" destId="{0E4BC6FC-6E59-43A6-9095-0F875FE3AFD6}" srcOrd="2" destOrd="0" parTransId="{C4A97994-6C81-4E99-9B71-91327A79214A}" sibTransId="{65F065A8-698B-4624-AB06-7F978C94B17D}"/>
    <dgm:cxn modelId="{191B082C-A5EE-4FDB-9535-8E29E4BD1206}" srcId="{D7EBCA3D-A6DE-460A-9294-0DC2B353E6D1}" destId="{0C7F8D8E-41D1-425B-8CAC-6C69BE525522}" srcOrd="0" destOrd="0" parTransId="{D93A71F1-6AB6-4314-B2C6-C60E0C762FD7}" sibTransId="{E96377E2-0B4A-4341-9040-85D5142A0CBE}"/>
    <dgm:cxn modelId="{1EF6B5CA-85A0-456D-BCB3-CF98F66077D4}" type="presOf" srcId="{0C7F8D8E-41D1-425B-8CAC-6C69BE525522}" destId="{436FFA90-05AC-4E8F-9245-FA06C13328C1}" srcOrd="0" destOrd="0" presId="urn:microsoft.com/office/officeart/2005/8/layout/process1"/>
    <dgm:cxn modelId="{856BEC57-79BA-41BC-ACB0-9824513EB8BB}" type="presParOf" srcId="{ACE49FB1-3C8E-4801-A044-634597860894}" destId="{436FFA90-05AC-4E8F-9245-FA06C13328C1}" srcOrd="0" destOrd="0" presId="urn:microsoft.com/office/officeart/2005/8/layout/process1"/>
    <dgm:cxn modelId="{E7C610E2-FD77-467F-A0E9-7FCC9A71E4D0}" type="presParOf" srcId="{ACE49FB1-3C8E-4801-A044-634597860894}" destId="{47097B3B-B21C-4C0E-A699-0662DEA00B76}" srcOrd="1" destOrd="0" presId="urn:microsoft.com/office/officeart/2005/8/layout/process1"/>
    <dgm:cxn modelId="{AB69CBA2-E4C2-40E4-A86E-D60DC4B011E0}" type="presParOf" srcId="{47097B3B-B21C-4C0E-A699-0662DEA00B76}" destId="{D5508947-EA7F-486D-8DB9-E4756AD61BA8}" srcOrd="0" destOrd="0" presId="urn:microsoft.com/office/officeart/2005/8/layout/process1"/>
    <dgm:cxn modelId="{EDA3F090-ED8E-4701-B722-A749140A10B2}" type="presParOf" srcId="{ACE49FB1-3C8E-4801-A044-634597860894}" destId="{C952C93D-9FC1-4063-96D1-7468DAD54F27}" srcOrd="2" destOrd="0" presId="urn:microsoft.com/office/officeart/2005/8/layout/process1"/>
    <dgm:cxn modelId="{6F4668B7-4CAB-49D1-AE4D-BD0D0062B5B6}" type="presParOf" srcId="{ACE49FB1-3C8E-4801-A044-634597860894}" destId="{1E64F71D-2C7A-4E9D-9037-CB9FF40B64A3}" srcOrd="3" destOrd="0" presId="urn:microsoft.com/office/officeart/2005/8/layout/process1"/>
    <dgm:cxn modelId="{3991A4A0-532B-4DDD-A598-C9A75BAB192E}" type="presParOf" srcId="{1E64F71D-2C7A-4E9D-9037-CB9FF40B64A3}" destId="{D76C9528-25A5-405B-BF2D-0594FDE42988}" srcOrd="0" destOrd="0" presId="urn:microsoft.com/office/officeart/2005/8/layout/process1"/>
    <dgm:cxn modelId="{783F35D3-A2B2-429E-B289-E8BB247B513C}" type="presParOf" srcId="{ACE49FB1-3C8E-4801-A044-634597860894}" destId="{9EF49BAA-CD90-4557-A479-94D67695035D}"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8A8B19-2532-4968-92EB-F9B40FEDF983}" type="doc">
      <dgm:prSet loTypeId="urn:microsoft.com/office/officeart/2005/8/layout/bProcess3" loCatId="process" qsTypeId="urn:microsoft.com/office/officeart/2005/8/quickstyle/simple1" qsCatId="simple" csTypeId="urn:microsoft.com/office/officeart/2005/8/colors/accent3_4" csCatId="accent3" phldr="1"/>
      <dgm:spPr/>
      <dgm:t>
        <a:bodyPr/>
        <a:lstStyle/>
        <a:p>
          <a:endParaRPr lang="es-EC"/>
        </a:p>
      </dgm:t>
    </dgm:pt>
    <dgm:pt modelId="{5924A8EF-D421-4247-AC08-4ACA59F99D0B}">
      <dgm:prSet phldrT="[Texto]"/>
      <dgm:spPr/>
      <dgm:t>
        <a:bodyPr/>
        <a:lstStyle/>
        <a:p>
          <a:r>
            <a:rPr lang="es-EC" dirty="0" smtClean="0">
              <a:solidFill>
                <a:schemeClr val="bg1"/>
              </a:solidFill>
            </a:rPr>
            <a:t>Factura Comercial Original</a:t>
          </a:r>
          <a:endParaRPr lang="es-EC" dirty="0">
            <a:solidFill>
              <a:schemeClr val="bg1"/>
            </a:solidFill>
          </a:endParaRPr>
        </a:p>
      </dgm:t>
    </dgm:pt>
    <dgm:pt modelId="{24409966-27BD-4716-9970-75415C92DBF2}" type="parTrans" cxnId="{32FE8957-534B-4E94-92E3-4D7BC3007FF3}">
      <dgm:prSet/>
      <dgm:spPr/>
      <dgm:t>
        <a:bodyPr/>
        <a:lstStyle/>
        <a:p>
          <a:endParaRPr lang="es-EC">
            <a:solidFill>
              <a:schemeClr val="bg1"/>
            </a:solidFill>
          </a:endParaRPr>
        </a:p>
      </dgm:t>
    </dgm:pt>
    <dgm:pt modelId="{2026332E-98EE-47C1-A5B7-5A7382C5AE9E}" type="sibTrans" cxnId="{32FE8957-534B-4E94-92E3-4D7BC3007FF3}">
      <dgm:prSet/>
      <dgm:spPr/>
      <dgm:t>
        <a:bodyPr/>
        <a:lstStyle/>
        <a:p>
          <a:endParaRPr lang="es-EC">
            <a:solidFill>
              <a:schemeClr val="bg1"/>
            </a:solidFill>
          </a:endParaRPr>
        </a:p>
      </dgm:t>
    </dgm:pt>
    <dgm:pt modelId="{59EC4456-C876-406C-AE8F-1B7372A9478D}">
      <dgm:prSet phldrT="[Texto]"/>
      <dgm:spPr/>
      <dgm:t>
        <a:bodyPr/>
        <a:lstStyle/>
        <a:p>
          <a:r>
            <a:rPr lang="es-EC" dirty="0" smtClean="0">
              <a:solidFill>
                <a:schemeClr val="bg1"/>
              </a:solidFill>
            </a:rPr>
            <a:t>Lista de empaque</a:t>
          </a:r>
          <a:endParaRPr lang="es-EC" dirty="0">
            <a:solidFill>
              <a:schemeClr val="bg1"/>
            </a:solidFill>
          </a:endParaRPr>
        </a:p>
      </dgm:t>
    </dgm:pt>
    <dgm:pt modelId="{AACF47A6-1B23-44DF-A6C2-CC9DE1D67979}" type="parTrans" cxnId="{15DD1380-4664-4510-A406-B7192C5B9CAD}">
      <dgm:prSet/>
      <dgm:spPr/>
      <dgm:t>
        <a:bodyPr/>
        <a:lstStyle/>
        <a:p>
          <a:endParaRPr lang="es-EC">
            <a:solidFill>
              <a:schemeClr val="bg1"/>
            </a:solidFill>
          </a:endParaRPr>
        </a:p>
      </dgm:t>
    </dgm:pt>
    <dgm:pt modelId="{7778ABD3-5C23-4F3F-B95D-558D1CB05495}" type="sibTrans" cxnId="{15DD1380-4664-4510-A406-B7192C5B9CAD}">
      <dgm:prSet/>
      <dgm:spPr/>
      <dgm:t>
        <a:bodyPr/>
        <a:lstStyle/>
        <a:p>
          <a:endParaRPr lang="es-EC">
            <a:solidFill>
              <a:schemeClr val="bg1"/>
            </a:solidFill>
          </a:endParaRPr>
        </a:p>
      </dgm:t>
    </dgm:pt>
    <dgm:pt modelId="{0CF3D180-08B8-4908-B44D-E5E3FC7C5A18}">
      <dgm:prSet phldrT="[Texto]"/>
      <dgm:spPr/>
      <dgm:t>
        <a:bodyPr/>
        <a:lstStyle/>
        <a:p>
          <a:r>
            <a:rPr lang="es-EC" dirty="0" smtClean="0">
              <a:solidFill>
                <a:schemeClr val="bg1"/>
              </a:solidFill>
            </a:rPr>
            <a:t>Autorizaciones previas</a:t>
          </a:r>
          <a:endParaRPr lang="es-EC" dirty="0">
            <a:solidFill>
              <a:schemeClr val="bg1"/>
            </a:solidFill>
          </a:endParaRPr>
        </a:p>
      </dgm:t>
    </dgm:pt>
    <dgm:pt modelId="{D89E6C6A-A41E-4344-B026-A56B5F638202}" type="parTrans" cxnId="{3B05D667-FE8A-4777-ACFD-5312584F2A03}">
      <dgm:prSet/>
      <dgm:spPr/>
      <dgm:t>
        <a:bodyPr/>
        <a:lstStyle/>
        <a:p>
          <a:endParaRPr lang="es-EC">
            <a:solidFill>
              <a:schemeClr val="bg1"/>
            </a:solidFill>
          </a:endParaRPr>
        </a:p>
      </dgm:t>
    </dgm:pt>
    <dgm:pt modelId="{CCAC1156-3C8E-455D-9962-DB6F06437150}" type="sibTrans" cxnId="{3B05D667-FE8A-4777-ACFD-5312584F2A03}">
      <dgm:prSet/>
      <dgm:spPr/>
      <dgm:t>
        <a:bodyPr/>
        <a:lstStyle/>
        <a:p>
          <a:endParaRPr lang="es-EC">
            <a:solidFill>
              <a:schemeClr val="bg1"/>
            </a:solidFill>
          </a:endParaRPr>
        </a:p>
      </dgm:t>
    </dgm:pt>
    <dgm:pt modelId="{ECD067BF-3B3F-4593-85B6-F2FA67EB0CCF}">
      <dgm:prSet phldrT="[Texto]"/>
      <dgm:spPr/>
      <dgm:t>
        <a:bodyPr/>
        <a:lstStyle/>
        <a:p>
          <a:r>
            <a:rPr lang="es-EC" dirty="0" smtClean="0">
              <a:solidFill>
                <a:schemeClr val="bg1"/>
              </a:solidFill>
            </a:rPr>
            <a:t>Certificado de Origen</a:t>
          </a:r>
          <a:endParaRPr lang="es-EC" dirty="0">
            <a:solidFill>
              <a:schemeClr val="bg1"/>
            </a:solidFill>
          </a:endParaRPr>
        </a:p>
      </dgm:t>
    </dgm:pt>
    <dgm:pt modelId="{1F70B675-FF3B-4662-809F-4958943AF99E}" type="parTrans" cxnId="{6872E908-2737-4D85-BB71-E6E03BB218F0}">
      <dgm:prSet/>
      <dgm:spPr/>
      <dgm:t>
        <a:bodyPr/>
        <a:lstStyle/>
        <a:p>
          <a:endParaRPr lang="es-EC">
            <a:solidFill>
              <a:schemeClr val="bg1"/>
            </a:solidFill>
          </a:endParaRPr>
        </a:p>
      </dgm:t>
    </dgm:pt>
    <dgm:pt modelId="{B51A2101-AE70-4B39-BC26-DA547908A68C}" type="sibTrans" cxnId="{6872E908-2737-4D85-BB71-E6E03BB218F0}">
      <dgm:prSet/>
      <dgm:spPr/>
      <dgm:t>
        <a:bodyPr/>
        <a:lstStyle/>
        <a:p>
          <a:endParaRPr lang="es-EC">
            <a:solidFill>
              <a:schemeClr val="bg1"/>
            </a:solidFill>
          </a:endParaRPr>
        </a:p>
      </dgm:t>
    </dgm:pt>
    <dgm:pt modelId="{C833144F-B078-4C3B-839E-F5890165DDDF}">
      <dgm:prSet phldrT="[Texto]"/>
      <dgm:spPr/>
      <dgm:t>
        <a:bodyPr/>
        <a:lstStyle/>
        <a:p>
          <a:r>
            <a:rPr lang="es-EC" dirty="0" smtClean="0">
              <a:solidFill>
                <a:schemeClr val="bg1"/>
              </a:solidFill>
            </a:rPr>
            <a:t>DAE (Declaración Aduanera de Exportación)</a:t>
          </a:r>
          <a:endParaRPr lang="es-EC" dirty="0">
            <a:solidFill>
              <a:schemeClr val="bg1"/>
            </a:solidFill>
          </a:endParaRPr>
        </a:p>
      </dgm:t>
    </dgm:pt>
    <dgm:pt modelId="{57777CD8-FBED-40A3-A892-DD104E8A507D}" type="parTrans" cxnId="{A1255F6C-CEF0-4169-BF89-DAEE6F89E0AC}">
      <dgm:prSet/>
      <dgm:spPr/>
      <dgm:t>
        <a:bodyPr/>
        <a:lstStyle/>
        <a:p>
          <a:endParaRPr lang="es-EC">
            <a:solidFill>
              <a:schemeClr val="bg1"/>
            </a:solidFill>
          </a:endParaRPr>
        </a:p>
      </dgm:t>
    </dgm:pt>
    <dgm:pt modelId="{9CB47812-C6CD-4516-BC54-7D8650B876B4}" type="sibTrans" cxnId="{A1255F6C-CEF0-4169-BF89-DAEE6F89E0AC}">
      <dgm:prSet/>
      <dgm:spPr/>
      <dgm:t>
        <a:bodyPr/>
        <a:lstStyle/>
        <a:p>
          <a:endParaRPr lang="es-EC">
            <a:solidFill>
              <a:schemeClr val="bg1"/>
            </a:solidFill>
          </a:endParaRPr>
        </a:p>
      </dgm:t>
    </dgm:pt>
    <dgm:pt modelId="{E69465E4-4E7D-45B4-B643-23EDB20E6010}">
      <dgm:prSet phldrT="[Texto]"/>
      <dgm:spPr/>
      <dgm:t>
        <a:bodyPr/>
        <a:lstStyle/>
        <a:p>
          <a:r>
            <a:rPr lang="es-EC" dirty="0" smtClean="0">
              <a:solidFill>
                <a:schemeClr val="bg1"/>
              </a:solidFill>
            </a:rPr>
            <a:t>Documento de Transporte Multimodal.</a:t>
          </a:r>
          <a:endParaRPr lang="es-EC" dirty="0">
            <a:solidFill>
              <a:schemeClr val="bg1"/>
            </a:solidFill>
          </a:endParaRPr>
        </a:p>
      </dgm:t>
    </dgm:pt>
    <dgm:pt modelId="{44633BAE-411A-410F-AE26-00556E8682E0}" type="parTrans" cxnId="{315ED50D-3991-43B7-824C-FA2FB068F64F}">
      <dgm:prSet/>
      <dgm:spPr/>
      <dgm:t>
        <a:bodyPr/>
        <a:lstStyle/>
        <a:p>
          <a:endParaRPr lang="es-EC">
            <a:solidFill>
              <a:schemeClr val="bg1"/>
            </a:solidFill>
          </a:endParaRPr>
        </a:p>
      </dgm:t>
    </dgm:pt>
    <dgm:pt modelId="{490FCFA9-20E3-4BFA-88CA-1AF4D1A8FFFD}" type="sibTrans" cxnId="{315ED50D-3991-43B7-824C-FA2FB068F64F}">
      <dgm:prSet/>
      <dgm:spPr/>
      <dgm:t>
        <a:bodyPr/>
        <a:lstStyle/>
        <a:p>
          <a:endParaRPr lang="es-EC">
            <a:solidFill>
              <a:schemeClr val="bg1"/>
            </a:solidFill>
          </a:endParaRPr>
        </a:p>
      </dgm:t>
    </dgm:pt>
    <dgm:pt modelId="{EF5EECD2-96D1-4FD5-A6DE-828B1B3540E9}" type="pres">
      <dgm:prSet presAssocID="{A18A8B19-2532-4968-92EB-F9B40FEDF983}" presName="Name0" presStyleCnt="0">
        <dgm:presLayoutVars>
          <dgm:dir/>
          <dgm:resizeHandles val="exact"/>
        </dgm:presLayoutVars>
      </dgm:prSet>
      <dgm:spPr/>
      <dgm:t>
        <a:bodyPr/>
        <a:lstStyle/>
        <a:p>
          <a:endParaRPr lang="es-EC"/>
        </a:p>
      </dgm:t>
    </dgm:pt>
    <dgm:pt modelId="{CD357CC1-DDF2-4BFE-AB38-569E31017D1A}" type="pres">
      <dgm:prSet presAssocID="{5924A8EF-D421-4247-AC08-4ACA59F99D0B}" presName="node" presStyleLbl="node1" presStyleIdx="0" presStyleCnt="6">
        <dgm:presLayoutVars>
          <dgm:bulletEnabled val="1"/>
        </dgm:presLayoutVars>
      </dgm:prSet>
      <dgm:spPr/>
      <dgm:t>
        <a:bodyPr/>
        <a:lstStyle/>
        <a:p>
          <a:endParaRPr lang="es-EC"/>
        </a:p>
      </dgm:t>
    </dgm:pt>
    <dgm:pt modelId="{30FC8EDB-7991-4DDF-8CCC-6E46D11F5919}" type="pres">
      <dgm:prSet presAssocID="{2026332E-98EE-47C1-A5B7-5A7382C5AE9E}" presName="sibTrans" presStyleLbl="sibTrans1D1" presStyleIdx="0" presStyleCnt="5"/>
      <dgm:spPr/>
      <dgm:t>
        <a:bodyPr/>
        <a:lstStyle/>
        <a:p>
          <a:endParaRPr lang="es-EC"/>
        </a:p>
      </dgm:t>
    </dgm:pt>
    <dgm:pt modelId="{4E07C113-FDF7-4A3A-A60D-962F9A263047}" type="pres">
      <dgm:prSet presAssocID="{2026332E-98EE-47C1-A5B7-5A7382C5AE9E}" presName="connectorText" presStyleLbl="sibTrans1D1" presStyleIdx="0" presStyleCnt="5"/>
      <dgm:spPr/>
      <dgm:t>
        <a:bodyPr/>
        <a:lstStyle/>
        <a:p>
          <a:endParaRPr lang="es-EC"/>
        </a:p>
      </dgm:t>
    </dgm:pt>
    <dgm:pt modelId="{F96387CA-E2A1-4913-B655-91FF358C6C50}" type="pres">
      <dgm:prSet presAssocID="{59EC4456-C876-406C-AE8F-1B7372A9478D}" presName="node" presStyleLbl="node1" presStyleIdx="1" presStyleCnt="6">
        <dgm:presLayoutVars>
          <dgm:bulletEnabled val="1"/>
        </dgm:presLayoutVars>
      </dgm:prSet>
      <dgm:spPr/>
      <dgm:t>
        <a:bodyPr/>
        <a:lstStyle/>
        <a:p>
          <a:endParaRPr lang="es-EC"/>
        </a:p>
      </dgm:t>
    </dgm:pt>
    <dgm:pt modelId="{A3B153C9-0AD7-4383-874D-461CA41CD4BE}" type="pres">
      <dgm:prSet presAssocID="{7778ABD3-5C23-4F3F-B95D-558D1CB05495}" presName="sibTrans" presStyleLbl="sibTrans1D1" presStyleIdx="1" presStyleCnt="5"/>
      <dgm:spPr/>
      <dgm:t>
        <a:bodyPr/>
        <a:lstStyle/>
        <a:p>
          <a:endParaRPr lang="es-EC"/>
        </a:p>
      </dgm:t>
    </dgm:pt>
    <dgm:pt modelId="{C3785CE9-0894-4B9B-B6DE-DA559BF75E89}" type="pres">
      <dgm:prSet presAssocID="{7778ABD3-5C23-4F3F-B95D-558D1CB05495}" presName="connectorText" presStyleLbl="sibTrans1D1" presStyleIdx="1" presStyleCnt="5"/>
      <dgm:spPr/>
      <dgm:t>
        <a:bodyPr/>
        <a:lstStyle/>
        <a:p>
          <a:endParaRPr lang="es-EC"/>
        </a:p>
      </dgm:t>
    </dgm:pt>
    <dgm:pt modelId="{7BECF07C-9F29-425C-B835-A91143AFA5EB}" type="pres">
      <dgm:prSet presAssocID="{0CF3D180-08B8-4908-B44D-E5E3FC7C5A18}" presName="node" presStyleLbl="node1" presStyleIdx="2" presStyleCnt="6">
        <dgm:presLayoutVars>
          <dgm:bulletEnabled val="1"/>
        </dgm:presLayoutVars>
      </dgm:prSet>
      <dgm:spPr/>
      <dgm:t>
        <a:bodyPr/>
        <a:lstStyle/>
        <a:p>
          <a:endParaRPr lang="es-EC"/>
        </a:p>
      </dgm:t>
    </dgm:pt>
    <dgm:pt modelId="{3E681078-8A12-43CB-B5CD-FD322C18DE2F}" type="pres">
      <dgm:prSet presAssocID="{CCAC1156-3C8E-455D-9962-DB6F06437150}" presName="sibTrans" presStyleLbl="sibTrans1D1" presStyleIdx="2" presStyleCnt="5"/>
      <dgm:spPr/>
      <dgm:t>
        <a:bodyPr/>
        <a:lstStyle/>
        <a:p>
          <a:endParaRPr lang="es-EC"/>
        </a:p>
      </dgm:t>
    </dgm:pt>
    <dgm:pt modelId="{D6E4C389-85A9-44B5-A328-3CDB04252295}" type="pres">
      <dgm:prSet presAssocID="{CCAC1156-3C8E-455D-9962-DB6F06437150}" presName="connectorText" presStyleLbl="sibTrans1D1" presStyleIdx="2" presStyleCnt="5"/>
      <dgm:spPr/>
      <dgm:t>
        <a:bodyPr/>
        <a:lstStyle/>
        <a:p>
          <a:endParaRPr lang="es-EC"/>
        </a:p>
      </dgm:t>
    </dgm:pt>
    <dgm:pt modelId="{F4378B3A-DEE8-4FEA-90A9-9C37524C1171}" type="pres">
      <dgm:prSet presAssocID="{ECD067BF-3B3F-4593-85B6-F2FA67EB0CCF}" presName="node" presStyleLbl="node1" presStyleIdx="3" presStyleCnt="6">
        <dgm:presLayoutVars>
          <dgm:bulletEnabled val="1"/>
        </dgm:presLayoutVars>
      </dgm:prSet>
      <dgm:spPr/>
      <dgm:t>
        <a:bodyPr/>
        <a:lstStyle/>
        <a:p>
          <a:endParaRPr lang="es-EC"/>
        </a:p>
      </dgm:t>
    </dgm:pt>
    <dgm:pt modelId="{1DD5CD6C-1344-456B-8F65-A093195066B3}" type="pres">
      <dgm:prSet presAssocID="{B51A2101-AE70-4B39-BC26-DA547908A68C}" presName="sibTrans" presStyleLbl="sibTrans1D1" presStyleIdx="3" presStyleCnt="5"/>
      <dgm:spPr/>
      <dgm:t>
        <a:bodyPr/>
        <a:lstStyle/>
        <a:p>
          <a:endParaRPr lang="es-EC"/>
        </a:p>
      </dgm:t>
    </dgm:pt>
    <dgm:pt modelId="{665F1335-A7EB-492D-8BC3-D487E72D22AB}" type="pres">
      <dgm:prSet presAssocID="{B51A2101-AE70-4B39-BC26-DA547908A68C}" presName="connectorText" presStyleLbl="sibTrans1D1" presStyleIdx="3" presStyleCnt="5"/>
      <dgm:spPr/>
      <dgm:t>
        <a:bodyPr/>
        <a:lstStyle/>
        <a:p>
          <a:endParaRPr lang="es-EC"/>
        </a:p>
      </dgm:t>
    </dgm:pt>
    <dgm:pt modelId="{C4762CEC-792A-41CC-A6CF-8B37F2F1D3AA}" type="pres">
      <dgm:prSet presAssocID="{C833144F-B078-4C3B-839E-F5890165DDDF}" presName="node" presStyleLbl="node1" presStyleIdx="4" presStyleCnt="6">
        <dgm:presLayoutVars>
          <dgm:bulletEnabled val="1"/>
        </dgm:presLayoutVars>
      </dgm:prSet>
      <dgm:spPr/>
      <dgm:t>
        <a:bodyPr/>
        <a:lstStyle/>
        <a:p>
          <a:endParaRPr lang="es-EC"/>
        </a:p>
      </dgm:t>
    </dgm:pt>
    <dgm:pt modelId="{6ACD2DBB-4172-4792-8374-4D7C04BFBC64}" type="pres">
      <dgm:prSet presAssocID="{9CB47812-C6CD-4516-BC54-7D8650B876B4}" presName="sibTrans" presStyleLbl="sibTrans1D1" presStyleIdx="4" presStyleCnt="5"/>
      <dgm:spPr/>
      <dgm:t>
        <a:bodyPr/>
        <a:lstStyle/>
        <a:p>
          <a:endParaRPr lang="es-EC"/>
        </a:p>
      </dgm:t>
    </dgm:pt>
    <dgm:pt modelId="{012A11C3-1571-41A8-9041-5DE0DE7C3C2D}" type="pres">
      <dgm:prSet presAssocID="{9CB47812-C6CD-4516-BC54-7D8650B876B4}" presName="connectorText" presStyleLbl="sibTrans1D1" presStyleIdx="4" presStyleCnt="5"/>
      <dgm:spPr/>
      <dgm:t>
        <a:bodyPr/>
        <a:lstStyle/>
        <a:p>
          <a:endParaRPr lang="es-EC"/>
        </a:p>
      </dgm:t>
    </dgm:pt>
    <dgm:pt modelId="{768C9752-C404-47AB-9D86-FC1E94FD67C3}" type="pres">
      <dgm:prSet presAssocID="{E69465E4-4E7D-45B4-B643-23EDB20E6010}" presName="node" presStyleLbl="node1" presStyleIdx="5" presStyleCnt="6">
        <dgm:presLayoutVars>
          <dgm:bulletEnabled val="1"/>
        </dgm:presLayoutVars>
      </dgm:prSet>
      <dgm:spPr/>
      <dgm:t>
        <a:bodyPr/>
        <a:lstStyle/>
        <a:p>
          <a:endParaRPr lang="es-EC"/>
        </a:p>
      </dgm:t>
    </dgm:pt>
  </dgm:ptLst>
  <dgm:cxnLst>
    <dgm:cxn modelId="{2DF820A1-75C2-4DEE-A04F-92135AD5BCE3}" type="presOf" srcId="{5924A8EF-D421-4247-AC08-4ACA59F99D0B}" destId="{CD357CC1-DDF2-4BFE-AB38-569E31017D1A}" srcOrd="0" destOrd="0" presId="urn:microsoft.com/office/officeart/2005/8/layout/bProcess3"/>
    <dgm:cxn modelId="{F4C599D7-EC55-4C53-89CA-5E4AF0071B4A}" type="presOf" srcId="{B51A2101-AE70-4B39-BC26-DA547908A68C}" destId="{665F1335-A7EB-492D-8BC3-D487E72D22AB}" srcOrd="1" destOrd="0" presId="urn:microsoft.com/office/officeart/2005/8/layout/bProcess3"/>
    <dgm:cxn modelId="{A8B543A3-53F8-41B3-ABA8-1A42B0398F5F}" type="presOf" srcId="{CCAC1156-3C8E-455D-9962-DB6F06437150}" destId="{3E681078-8A12-43CB-B5CD-FD322C18DE2F}" srcOrd="0" destOrd="0" presId="urn:microsoft.com/office/officeart/2005/8/layout/bProcess3"/>
    <dgm:cxn modelId="{8408878E-EED2-4346-9F4B-6D0F049C69F3}" type="presOf" srcId="{9CB47812-C6CD-4516-BC54-7D8650B876B4}" destId="{012A11C3-1571-41A8-9041-5DE0DE7C3C2D}" srcOrd="1" destOrd="0" presId="urn:microsoft.com/office/officeart/2005/8/layout/bProcess3"/>
    <dgm:cxn modelId="{2A309DE9-8FD9-485C-B33E-A178E082C1C2}" type="presOf" srcId="{0CF3D180-08B8-4908-B44D-E5E3FC7C5A18}" destId="{7BECF07C-9F29-425C-B835-A91143AFA5EB}" srcOrd="0" destOrd="0" presId="urn:microsoft.com/office/officeart/2005/8/layout/bProcess3"/>
    <dgm:cxn modelId="{12F87B40-E337-4F60-8EDD-A52BA63E8E01}" type="presOf" srcId="{7778ABD3-5C23-4F3F-B95D-558D1CB05495}" destId="{A3B153C9-0AD7-4383-874D-461CA41CD4BE}" srcOrd="0" destOrd="0" presId="urn:microsoft.com/office/officeart/2005/8/layout/bProcess3"/>
    <dgm:cxn modelId="{D9EFD311-90D4-496C-B445-6E2F664AF4E4}" type="presOf" srcId="{2026332E-98EE-47C1-A5B7-5A7382C5AE9E}" destId="{4E07C113-FDF7-4A3A-A60D-962F9A263047}" srcOrd="1" destOrd="0" presId="urn:microsoft.com/office/officeart/2005/8/layout/bProcess3"/>
    <dgm:cxn modelId="{F4EAD661-C3A1-4931-ADE5-4BF23A364787}" type="presOf" srcId="{C833144F-B078-4C3B-839E-F5890165DDDF}" destId="{C4762CEC-792A-41CC-A6CF-8B37F2F1D3AA}" srcOrd="0" destOrd="0" presId="urn:microsoft.com/office/officeart/2005/8/layout/bProcess3"/>
    <dgm:cxn modelId="{32FE8957-534B-4E94-92E3-4D7BC3007FF3}" srcId="{A18A8B19-2532-4968-92EB-F9B40FEDF983}" destId="{5924A8EF-D421-4247-AC08-4ACA59F99D0B}" srcOrd="0" destOrd="0" parTransId="{24409966-27BD-4716-9970-75415C92DBF2}" sibTransId="{2026332E-98EE-47C1-A5B7-5A7382C5AE9E}"/>
    <dgm:cxn modelId="{0F7A3585-5953-40CF-99A4-25B686664DF2}" type="presOf" srcId="{59EC4456-C876-406C-AE8F-1B7372A9478D}" destId="{F96387CA-E2A1-4913-B655-91FF358C6C50}" srcOrd="0" destOrd="0" presId="urn:microsoft.com/office/officeart/2005/8/layout/bProcess3"/>
    <dgm:cxn modelId="{F7D04B18-C32A-4E33-A8AB-2468C9CD0FE6}" type="presOf" srcId="{ECD067BF-3B3F-4593-85B6-F2FA67EB0CCF}" destId="{F4378B3A-DEE8-4FEA-90A9-9C37524C1171}" srcOrd="0" destOrd="0" presId="urn:microsoft.com/office/officeart/2005/8/layout/bProcess3"/>
    <dgm:cxn modelId="{6872E908-2737-4D85-BB71-E6E03BB218F0}" srcId="{A18A8B19-2532-4968-92EB-F9B40FEDF983}" destId="{ECD067BF-3B3F-4593-85B6-F2FA67EB0CCF}" srcOrd="3" destOrd="0" parTransId="{1F70B675-FF3B-4662-809F-4958943AF99E}" sibTransId="{B51A2101-AE70-4B39-BC26-DA547908A68C}"/>
    <dgm:cxn modelId="{315ED50D-3991-43B7-824C-FA2FB068F64F}" srcId="{A18A8B19-2532-4968-92EB-F9B40FEDF983}" destId="{E69465E4-4E7D-45B4-B643-23EDB20E6010}" srcOrd="5" destOrd="0" parTransId="{44633BAE-411A-410F-AE26-00556E8682E0}" sibTransId="{490FCFA9-20E3-4BFA-88CA-1AF4D1A8FFFD}"/>
    <dgm:cxn modelId="{98E8DA0F-2379-460A-8568-01F244B68BEE}" type="presOf" srcId="{B51A2101-AE70-4B39-BC26-DA547908A68C}" destId="{1DD5CD6C-1344-456B-8F65-A093195066B3}" srcOrd="0" destOrd="0" presId="urn:microsoft.com/office/officeart/2005/8/layout/bProcess3"/>
    <dgm:cxn modelId="{73A3D2A6-26E3-41B0-94A5-79E481292419}" type="presOf" srcId="{A18A8B19-2532-4968-92EB-F9B40FEDF983}" destId="{EF5EECD2-96D1-4FD5-A6DE-828B1B3540E9}" srcOrd="0" destOrd="0" presId="urn:microsoft.com/office/officeart/2005/8/layout/bProcess3"/>
    <dgm:cxn modelId="{8A68B0DB-75A4-4093-9E8F-9A1009908F36}" type="presOf" srcId="{7778ABD3-5C23-4F3F-B95D-558D1CB05495}" destId="{C3785CE9-0894-4B9B-B6DE-DA559BF75E89}" srcOrd="1" destOrd="0" presId="urn:microsoft.com/office/officeart/2005/8/layout/bProcess3"/>
    <dgm:cxn modelId="{A7772374-0DBD-486D-A9B8-12AC306B0616}" type="presOf" srcId="{2026332E-98EE-47C1-A5B7-5A7382C5AE9E}" destId="{30FC8EDB-7991-4DDF-8CCC-6E46D11F5919}" srcOrd="0" destOrd="0" presId="urn:microsoft.com/office/officeart/2005/8/layout/bProcess3"/>
    <dgm:cxn modelId="{657EE601-C52F-4392-A263-1D317D3647A7}" type="presOf" srcId="{E69465E4-4E7D-45B4-B643-23EDB20E6010}" destId="{768C9752-C404-47AB-9D86-FC1E94FD67C3}" srcOrd="0" destOrd="0" presId="urn:microsoft.com/office/officeart/2005/8/layout/bProcess3"/>
    <dgm:cxn modelId="{A1255F6C-CEF0-4169-BF89-DAEE6F89E0AC}" srcId="{A18A8B19-2532-4968-92EB-F9B40FEDF983}" destId="{C833144F-B078-4C3B-839E-F5890165DDDF}" srcOrd="4" destOrd="0" parTransId="{57777CD8-FBED-40A3-A892-DD104E8A507D}" sibTransId="{9CB47812-C6CD-4516-BC54-7D8650B876B4}"/>
    <dgm:cxn modelId="{6F3A09F3-18E1-41D5-9473-8B409A78DF54}" type="presOf" srcId="{9CB47812-C6CD-4516-BC54-7D8650B876B4}" destId="{6ACD2DBB-4172-4792-8374-4D7C04BFBC64}" srcOrd="0" destOrd="0" presId="urn:microsoft.com/office/officeart/2005/8/layout/bProcess3"/>
    <dgm:cxn modelId="{9142CC6B-8732-47CA-817A-049F7F85CF71}" type="presOf" srcId="{CCAC1156-3C8E-455D-9962-DB6F06437150}" destId="{D6E4C389-85A9-44B5-A328-3CDB04252295}" srcOrd="1" destOrd="0" presId="urn:microsoft.com/office/officeart/2005/8/layout/bProcess3"/>
    <dgm:cxn modelId="{3B05D667-FE8A-4777-ACFD-5312584F2A03}" srcId="{A18A8B19-2532-4968-92EB-F9B40FEDF983}" destId="{0CF3D180-08B8-4908-B44D-E5E3FC7C5A18}" srcOrd="2" destOrd="0" parTransId="{D89E6C6A-A41E-4344-B026-A56B5F638202}" sibTransId="{CCAC1156-3C8E-455D-9962-DB6F06437150}"/>
    <dgm:cxn modelId="{15DD1380-4664-4510-A406-B7192C5B9CAD}" srcId="{A18A8B19-2532-4968-92EB-F9B40FEDF983}" destId="{59EC4456-C876-406C-AE8F-1B7372A9478D}" srcOrd="1" destOrd="0" parTransId="{AACF47A6-1B23-44DF-A6C2-CC9DE1D67979}" sibTransId="{7778ABD3-5C23-4F3F-B95D-558D1CB05495}"/>
    <dgm:cxn modelId="{02696CFC-A8A5-4954-AD0F-44CAF4B29394}" type="presParOf" srcId="{EF5EECD2-96D1-4FD5-A6DE-828B1B3540E9}" destId="{CD357CC1-DDF2-4BFE-AB38-569E31017D1A}" srcOrd="0" destOrd="0" presId="urn:microsoft.com/office/officeart/2005/8/layout/bProcess3"/>
    <dgm:cxn modelId="{E658D624-A9DA-4E09-BFE3-47CB45DC6162}" type="presParOf" srcId="{EF5EECD2-96D1-4FD5-A6DE-828B1B3540E9}" destId="{30FC8EDB-7991-4DDF-8CCC-6E46D11F5919}" srcOrd="1" destOrd="0" presId="urn:microsoft.com/office/officeart/2005/8/layout/bProcess3"/>
    <dgm:cxn modelId="{786F2925-2763-4D2F-9BCF-A6DC0FAC8BB5}" type="presParOf" srcId="{30FC8EDB-7991-4DDF-8CCC-6E46D11F5919}" destId="{4E07C113-FDF7-4A3A-A60D-962F9A263047}" srcOrd="0" destOrd="0" presId="urn:microsoft.com/office/officeart/2005/8/layout/bProcess3"/>
    <dgm:cxn modelId="{44572E8E-6E24-4FA3-AFF6-988FD35AA877}" type="presParOf" srcId="{EF5EECD2-96D1-4FD5-A6DE-828B1B3540E9}" destId="{F96387CA-E2A1-4913-B655-91FF358C6C50}" srcOrd="2" destOrd="0" presId="urn:microsoft.com/office/officeart/2005/8/layout/bProcess3"/>
    <dgm:cxn modelId="{4D07D2D1-C006-4DCD-8522-489B23BBBBF0}" type="presParOf" srcId="{EF5EECD2-96D1-4FD5-A6DE-828B1B3540E9}" destId="{A3B153C9-0AD7-4383-874D-461CA41CD4BE}" srcOrd="3" destOrd="0" presId="urn:microsoft.com/office/officeart/2005/8/layout/bProcess3"/>
    <dgm:cxn modelId="{7C2ECB05-84CF-44B3-BD37-3606553E4B9B}" type="presParOf" srcId="{A3B153C9-0AD7-4383-874D-461CA41CD4BE}" destId="{C3785CE9-0894-4B9B-B6DE-DA559BF75E89}" srcOrd="0" destOrd="0" presId="urn:microsoft.com/office/officeart/2005/8/layout/bProcess3"/>
    <dgm:cxn modelId="{0732E2C6-5C82-4E94-85D3-1B475DF7E16C}" type="presParOf" srcId="{EF5EECD2-96D1-4FD5-A6DE-828B1B3540E9}" destId="{7BECF07C-9F29-425C-B835-A91143AFA5EB}" srcOrd="4" destOrd="0" presId="urn:microsoft.com/office/officeart/2005/8/layout/bProcess3"/>
    <dgm:cxn modelId="{CDBA1282-853A-4DEC-BF24-8AD7263895A3}" type="presParOf" srcId="{EF5EECD2-96D1-4FD5-A6DE-828B1B3540E9}" destId="{3E681078-8A12-43CB-B5CD-FD322C18DE2F}" srcOrd="5" destOrd="0" presId="urn:microsoft.com/office/officeart/2005/8/layout/bProcess3"/>
    <dgm:cxn modelId="{56F0DA80-40EF-4A9E-890D-A053A51C6D27}" type="presParOf" srcId="{3E681078-8A12-43CB-B5CD-FD322C18DE2F}" destId="{D6E4C389-85A9-44B5-A328-3CDB04252295}" srcOrd="0" destOrd="0" presId="urn:microsoft.com/office/officeart/2005/8/layout/bProcess3"/>
    <dgm:cxn modelId="{6C5D2A41-E3A4-4AC3-A97C-591BCAA2182B}" type="presParOf" srcId="{EF5EECD2-96D1-4FD5-A6DE-828B1B3540E9}" destId="{F4378B3A-DEE8-4FEA-90A9-9C37524C1171}" srcOrd="6" destOrd="0" presId="urn:microsoft.com/office/officeart/2005/8/layout/bProcess3"/>
    <dgm:cxn modelId="{5D1EFE87-F541-469F-9663-35CE7BCCBA31}" type="presParOf" srcId="{EF5EECD2-96D1-4FD5-A6DE-828B1B3540E9}" destId="{1DD5CD6C-1344-456B-8F65-A093195066B3}" srcOrd="7" destOrd="0" presId="urn:microsoft.com/office/officeart/2005/8/layout/bProcess3"/>
    <dgm:cxn modelId="{ECB1A76E-3284-43DB-8676-AFD07D9A3DBA}" type="presParOf" srcId="{1DD5CD6C-1344-456B-8F65-A093195066B3}" destId="{665F1335-A7EB-492D-8BC3-D487E72D22AB}" srcOrd="0" destOrd="0" presId="urn:microsoft.com/office/officeart/2005/8/layout/bProcess3"/>
    <dgm:cxn modelId="{4C399D3D-830F-48FB-9DB9-79163AD858FC}" type="presParOf" srcId="{EF5EECD2-96D1-4FD5-A6DE-828B1B3540E9}" destId="{C4762CEC-792A-41CC-A6CF-8B37F2F1D3AA}" srcOrd="8" destOrd="0" presId="urn:microsoft.com/office/officeart/2005/8/layout/bProcess3"/>
    <dgm:cxn modelId="{84501E27-BFFD-41D5-9C78-E41057D74C4C}" type="presParOf" srcId="{EF5EECD2-96D1-4FD5-A6DE-828B1B3540E9}" destId="{6ACD2DBB-4172-4792-8374-4D7C04BFBC64}" srcOrd="9" destOrd="0" presId="urn:microsoft.com/office/officeart/2005/8/layout/bProcess3"/>
    <dgm:cxn modelId="{2ADC2572-1732-4728-8E91-7EE76778A7BB}" type="presParOf" srcId="{6ACD2DBB-4172-4792-8374-4D7C04BFBC64}" destId="{012A11C3-1571-41A8-9041-5DE0DE7C3C2D}" srcOrd="0" destOrd="0" presId="urn:microsoft.com/office/officeart/2005/8/layout/bProcess3"/>
    <dgm:cxn modelId="{73EE8DA8-F0FF-46B2-A0F8-C213553C0393}" type="presParOf" srcId="{EF5EECD2-96D1-4FD5-A6DE-828B1B3540E9}" destId="{768C9752-C404-47AB-9D86-FC1E94FD67C3}" srcOrd="10" destOrd="0" presId="urn:microsoft.com/office/officeart/2005/8/layout/b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00F2A7-8B26-4664-B53B-CB0D2D0B6966}" type="doc">
      <dgm:prSet loTypeId="urn:microsoft.com/office/officeart/2005/8/layout/vList4" loCatId="list" qsTypeId="urn:microsoft.com/office/officeart/2005/8/quickstyle/simple4" qsCatId="simple" csTypeId="urn:microsoft.com/office/officeart/2005/8/colors/accent3_4" csCatId="accent3" phldr="1"/>
      <dgm:spPr/>
      <dgm:t>
        <a:bodyPr/>
        <a:lstStyle/>
        <a:p>
          <a:endParaRPr lang="es-EC"/>
        </a:p>
      </dgm:t>
    </dgm:pt>
    <dgm:pt modelId="{56BD979D-E165-4E26-B190-AB8129831849}">
      <dgm:prSet phldrT="[Texto]"/>
      <dgm:spPr/>
      <dgm:t>
        <a:bodyPr/>
        <a:lstStyle/>
        <a:p>
          <a:r>
            <a:rPr lang="es-EC" dirty="0" smtClean="0"/>
            <a:t>CLAMSHEL</a:t>
          </a:r>
          <a:endParaRPr lang="es-EC" dirty="0"/>
        </a:p>
      </dgm:t>
    </dgm:pt>
    <dgm:pt modelId="{379664FC-A91B-4A17-9846-172DFF5D6321}" type="parTrans" cxnId="{5B07DCC3-DA91-464C-9D3C-9E5EBFCAC0F0}">
      <dgm:prSet/>
      <dgm:spPr/>
      <dgm:t>
        <a:bodyPr/>
        <a:lstStyle/>
        <a:p>
          <a:endParaRPr lang="es-EC"/>
        </a:p>
      </dgm:t>
    </dgm:pt>
    <dgm:pt modelId="{7025067A-F5EB-4829-AC89-B1A7E7732DA4}" type="sibTrans" cxnId="{5B07DCC3-DA91-464C-9D3C-9E5EBFCAC0F0}">
      <dgm:prSet/>
      <dgm:spPr/>
      <dgm:t>
        <a:bodyPr/>
        <a:lstStyle/>
        <a:p>
          <a:endParaRPr lang="es-EC"/>
        </a:p>
      </dgm:t>
    </dgm:pt>
    <dgm:pt modelId="{D0EE1C66-41E0-44F0-8F3E-B98FAAA35C14}">
      <dgm:prSet phldrT="[Texto]"/>
      <dgm:spPr/>
      <dgm:t>
        <a:bodyPr/>
        <a:lstStyle/>
        <a:p>
          <a:r>
            <a:rPr lang="es-EC" dirty="0" smtClean="0"/>
            <a:t>Medidas 10.7 x 10.7 x 5.3 cm </a:t>
          </a:r>
          <a:endParaRPr lang="es-EC" dirty="0"/>
        </a:p>
      </dgm:t>
    </dgm:pt>
    <dgm:pt modelId="{EDD38413-A504-4A7F-976F-2E9B510C0200}" type="parTrans" cxnId="{CDE870BE-2FFA-421C-9BD1-DFE59B696BB8}">
      <dgm:prSet/>
      <dgm:spPr/>
      <dgm:t>
        <a:bodyPr/>
        <a:lstStyle/>
        <a:p>
          <a:endParaRPr lang="es-EC"/>
        </a:p>
      </dgm:t>
    </dgm:pt>
    <dgm:pt modelId="{E9EABDBF-D5A3-4855-A5E0-091C035B5A7C}" type="sibTrans" cxnId="{CDE870BE-2FFA-421C-9BD1-DFE59B696BB8}">
      <dgm:prSet/>
      <dgm:spPr/>
      <dgm:t>
        <a:bodyPr/>
        <a:lstStyle/>
        <a:p>
          <a:endParaRPr lang="es-EC"/>
        </a:p>
      </dgm:t>
    </dgm:pt>
    <dgm:pt modelId="{F7EB207F-A118-44E8-A16C-CAFE311E7152}">
      <dgm:prSet phldrT="[Texto]"/>
      <dgm:spPr/>
      <dgm:t>
        <a:bodyPr/>
        <a:lstStyle/>
        <a:p>
          <a:r>
            <a:rPr lang="es-EC" dirty="0" smtClean="0"/>
            <a:t>Equivalente a 160 gr</a:t>
          </a:r>
          <a:endParaRPr lang="es-EC" dirty="0"/>
        </a:p>
      </dgm:t>
    </dgm:pt>
    <dgm:pt modelId="{1C4902FC-D39D-479B-A1B6-93CECBB31224}" type="parTrans" cxnId="{25560EA4-AA39-4B2D-8654-A78F69977821}">
      <dgm:prSet/>
      <dgm:spPr/>
      <dgm:t>
        <a:bodyPr/>
        <a:lstStyle/>
        <a:p>
          <a:endParaRPr lang="es-EC"/>
        </a:p>
      </dgm:t>
    </dgm:pt>
    <dgm:pt modelId="{9ED8ACD4-21C7-4035-A180-81CA8E80A293}" type="sibTrans" cxnId="{25560EA4-AA39-4B2D-8654-A78F69977821}">
      <dgm:prSet/>
      <dgm:spPr/>
      <dgm:t>
        <a:bodyPr/>
        <a:lstStyle/>
        <a:p>
          <a:endParaRPr lang="es-EC"/>
        </a:p>
      </dgm:t>
    </dgm:pt>
    <dgm:pt modelId="{58E50FDF-9575-43AA-BADA-394E607FA38F}">
      <dgm:prSet phldrT="[Texto]"/>
      <dgm:spPr/>
      <dgm:t>
        <a:bodyPr/>
        <a:lstStyle/>
        <a:p>
          <a:r>
            <a:rPr lang="es-EC" dirty="0" smtClean="0"/>
            <a:t>CAJA DE CARTON CORRUGADO</a:t>
          </a:r>
          <a:endParaRPr lang="es-EC" dirty="0"/>
        </a:p>
      </dgm:t>
    </dgm:pt>
    <dgm:pt modelId="{0A0F4A66-5B92-4131-B0FE-06E3D7604EBE}" type="parTrans" cxnId="{99A1FC03-C6C0-4F5B-8FF2-7003E2C65E43}">
      <dgm:prSet/>
      <dgm:spPr/>
      <dgm:t>
        <a:bodyPr/>
        <a:lstStyle/>
        <a:p>
          <a:endParaRPr lang="es-EC"/>
        </a:p>
      </dgm:t>
    </dgm:pt>
    <dgm:pt modelId="{90ED182F-B74A-49F4-9DED-505E5AE90196}" type="sibTrans" cxnId="{99A1FC03-C6C0-4F5B-8FF2-7003E2C65E43}">
      <dgm:prSet/>
      <dgm:spPr/>
      <dgm:t>
        <a:bodyPr/>
        <a:lstStyle/>
        <a:p>
          <a:endParaRPr lang="es-EC"/>
        </a:p>
      </dgm:t>
    </dgm:pt>
    <dgm:pt modelId="{F60ED00E-4C87-407E-AB2C-E81F29958D7D}">
      <dgm:prSet phldrT="[Texto]"/>
      <dgm:spPr/>
      <dgm:t>
        <a:bodyPr/>
        <a:lstStyle/>
        <a:p>
          <a:r>
            <a:rPr lang="es-EC" dirty="0" smtClean="0"/>
            <a:t>Medidas 40 x 30 x 6 cm</a:t>
          </a:r>
          <a:endParaRPr lang="es-EC" dirty="0"/>
        </a:p>
      </dgm:t>
    </dgm:pt>
    <dgm:pt modelId="{5A834CE5-A9A5-4E01-A284-67533CE7F12A}" type="parTrans" cxnId="{9E5F8272-6FC0-45FC-BC30-050C06FF2FCD}">
      <dgm:prSet/>
      <dgm:spPr/>
      <dgm:t>
        <a:bodyPr/>
        <a:lstStyle/>
        <a:p>
          <a:endParaRPr lang="es-EC"/>
        </a:p>
      </dgm:t>
    </dgm:pt>
    <dgm:pt modelId="{45BEB6CD-FD2F-4279-A576-23E9AB961325}" type="sibTrans" cxnId="{9E5F8272-6FC0-45FC-BC30-050C06FF2FCD}">
      <dgm:prSet/>
      <dgm:spPr/>
      <dgm:t>
        <a:bodyPr/>
        <a:lstStyle/>
        <a:p>
          <a:endParaRPr lang="es-EC"/>
        </a:p>
      </dgm:t>
    </dgm:pt>
    <dgm:pt modelId="{C1D701BA-18CE-4C9E-BACD-F7CD7E71B836}">
      <dgm:prSet phldrT="[Texto]"/>
      <dgm:spPr/>
      <dgm:t>
        <a:bodyPr/>
        <a:lstStyle/>
        <a:p>
          <a:r>
            <a:rPr lang="es-EC" dirty="0" smtClean="0"/>
            <a:t>Facilidad de manipuleo, resistencia a la humedad.</a:t>
          </a:r>
          <a:endParaRPr lang="es-EC" dirty="0"/>
        </a:p>
      </dgm:t>
    </dgm:pt>
    <dgm:pt modelId="{548709E9-7859-48DF-84B6-94EC14CFE117}" type="parTrans" cxnId="{BA7BBAC5-BD3E-4B00-94FE-0A77249123D4}">
      <dgm:prSet/>
      <dgm:spPr/>
      <dgm:t>
        <a:bodyPr/>
        <a:lstStyle/>
        <a:p>
          <a:endParaRPr lang="es-EC"/>
        </a:p>
      </dgm:t>
    </dgm:pt>
    <dgm:pt modelId="{63309BA0-4EF6-4616-B241-3FB90E5A9C44}" type="sibTrans" cxnId="{BA7BBAC5-BD3E-4B00-94FE-0A77249123D4}">
      <dgm:prSet/>
      <dgm:spPr/>
      <dgm:t>
        <a:bodyPr/>
        <a:lstStyle/>
        <a:p>
          <a:endParaRPr lang="es-EC"/>
        </a:p>
      </dgm:t>
    </dgm:pt>
    <dgm:pt modelId="{E27EDFFC-501B-497B-B425-BCF3D6903ECE}">
      <dgm:prSet phldrT="[Texto]"/>
      <dgm:spPr/>
      <dgm:t>
        <a:bodyPr/>
        <a:lstStyle/>
        <a:p>
          <a:r>
            <a:rPr lang="es-EC" dirty="0" smtClean="0"/>
            <a:t>PALLETS Y ZUNCHOS Y ESQUINEROS</a:t>
          </a:r>
          <a:endParaRPr lang="es-EC" dirty="0"/>
        </a:p>
      </dgm:t>
    </dgm:pt>
    <dgm:pt modelId="{2DFB22B3-5E92-4EFB-BCF2-5CC826F58E6F}" type="parTrans" cxnId="{4375A603-E170-4A0E-A484-3A95B5A3E345}">
      <dgm:prSet/>
      <dgm:spPr/>
      <dgm:t>
        <a:bodyPr/>
        <a:lstStyle/>
        <a:p>
          <a:endParaRPr lang="es-EC"/>
        </a:p>
      </dgm:t>
    </dgm:pt>
    <dgm:pt modelId="{0CB576FE-D269-4400-B9B2-24B0370A7B96}" type="sibTrans" cxnId="{4375A603-E170-4A0E-A484-3A95B5A3E345}">
      <dgm:prSet/>
      <dgm:spPr/>
      <dgm:t>
        <a:bodyPr/>
        <a:lstStyle/>
        <a:p>
          <a:endParaRPr lang="es-EC"/>
        </a:p>
      </dgm:t>
    </dgm:pt>
    <dgm:pt modelId="{034AB0E8-B1EF-4493-A4CF-E0D95B47FE6E}">
      <dgm:prSet phldrT="[Texto]"/>
      <dgm:spPr/>
      <dgm:t>
        <a:bodyPr/>
        <a:lstStyle/>
        <a:p>
          <a:r>
            <a:rPr lang="es-EC" dirty="0" smtClean="0"/>
            <a:t>Elementos de fijación y compactación de la carga.</a:t>
          </a:r>
          <a:endParaRPr lang="es-EC" dirty="0"/>
        </a:p>
      </dgm:t>
    </dgm:pt>
    <dgm:pt modelId="{A8A7B634-DAE0-4D63-A980-2E580395F989}" type="parTrans" cxnId="{59A55DEE-2DD3-48AB-AC7A-137E0D98B589}">
      <dgm:prSet/>
      <dgm:spPr/>
      <dgm:t>
        <a:bodyPr/>
        <a:lstStyle/>
        <a:p>
          <a:endParaRPr lang="es-EC"/>
        </a:p>
      </dgm:t>
    </dgm:pt>
    <dgm:pt modelId="{7C2C407C-2111-4A79-83E0-F0DCA0D8E973}" type="sibTrans" cxnId="{59A55DEE-2DD3-48AB-AC7A-137E0D98B589}">
      <dgm:prSet/>
      <dgm:spPr/>
      <dgm:t>
        <a:bodyPr/>
        <a:lstStyle/>
        <a:p>
          <a:endParaRPr lang="es-EC"/>
        </a:p>
      </dgm:t>
    </dgm:pt>
    <dgm:pt modelId="{D820E4B0-E4FF-4455-83AD-DB4281692991}">
      <dgm:prSet phldrT="[Texto]"/>
      <dgm:spPr/>
      <dgm:t>
        <a:bodyPr/>
        <a:lstStyle/>
        <a:p>
          <a:r>
            <a:rPr lang="es-EC" dirty="0" smtClean="0"/>
            <a:t>Material de amortiguamiento.</a:t>
          </a:r>
          <a:endParaRPr lang="es-EC" dirty="0"/>
        </a:p>
      </dgm:t>
    </dgm:pt>
    <dgm:pt modelId="{42D00338-35A6-4CD4-AE7A-A405406EFE8A}" type="parTrans" cxnId="{A3F2950D-1DF7-41C4-B1DC-D43636BD6BAF}">
      <dgm:prSet/>
      <dgm:spPr/>
      <dgm:t>
        <a:bodyPr/>
        <a:lstStyle/>
        <a:p>
          <a:endParaRPr lang="es-EC"/>
        </a:p>
      </dgm:t>
    </dgm:pt>
    <dgm:pt modelId="{1DB035F8-9865-4B96-9BFD-A4A83B7340DE}" type="sibTrans" cxnId="{A3F2950D-1DF7-41C4-B1DC-D43636BD6BAF}">
      <dgm:prSet/>
      <dgm:spPr/>
      <dgm:t>
        <a:bodyPr/>
        <a:lstStyle/>
        <a:p>
          <a:endParaRPr lang="es-EC"/>
        </a:p>
      </dgm:t>
    </dgm:pt>
    <dgm:pt modelId="{1588F0DE-03C1-406C-B470-50FE607253F5}" type="pres">
      <dgm:prSet presAssocID="{5E00F2A7-8B26-4664-B53B-CB0D2D0B6966}" presName="linear" presStyleCnt="0">
        <dgm:presLayoutVars>
          <dgm:dir/>
          <dgm:resizeHandles val="exact"/>
        </dgm:presLayoutVars>
      </dgm:prSet>
      <dgm:spPr/>
      <dgm:t>
        <a:bodyPr/>
        <a:lstStyle/>
        <a:p>
          <a:endParaRPr lang="es-EC"/>
        </a:p>
      </dgm:t>
    </dgm:pt>
    <dgm:pt modelId="{06E2AF4E-3B65-43C3-9B35-83C5418BD348}" type="pres">
      <dgm:prSet presAssocID="{56BD979D-E165-4E26-B190-AB8129831849}" presName="comp" presStyleCnt="0"/>
      <dgm:spPr/>
      <dgm:t>
        <a:bodyPr/>
        <a:lstStyle/>
        <a:p>
          <a:endParaRPr lang="es-EC"/>
        </a:p>
      </dgm:t>
    </dgm:pt>
    <dgm:pt modelId="{0368A86A-F67C-40BA-A625-1D908666FAB6}" type="pres">
      <dgm:prSet presAssocID="{56BD979D-E165-4E26-B190-AB8129831849}" presName="box" presStyleLbl="node1" presStyleIdx="0" presStyleCnt="3"/>
      <dgm:spPr/>
      <dgm:t>
        <a:bodyPr/>
        <a:lstStyle/>
        <a:p>
          <a:endParaRPr lang="es-EC"/>
        </a:p>
      </dgm:t>
    </dgm:pt>
    <dgm:pt modelId="{BCBB070C-1A4C-4312-874E-187F6A4C39E0}" type="pres">
      <dgm:prSet presAssocID="{56BD979D-E165-4E26-B190-AB8129831849}" presName="img" presStyleLbl="fgImgPlace1" presStyleIdx="0" presStyleCnt="3"/>
      <dgm:spPr/>
      <dgm:t>
        <a:bodyPr/>
        <a:lstStyle/>
        <a:p>
          <a:endParaRPr lang="es-EC"/>
        </a:p>
      </dgm:t>
    </dgm:pt>
    <dgm:pt modelId="{EF17029B-1A82-4296-99EA-2B57BB40EE44}" type="pres">
      <dgm:prSet presAssocID="{56BD979D-E165-4E26-B190-AB8129831849}" presName="text" presStyleLbl="node1" presStyleIdx="0" presStyleCnt="3">
        <dgm:presLayoutVars>
          <dgm:bulletEnabled val="1"/>
        </dgm:presLayoutVars>
      </dgm:prSet>
      <dgm:spPr/>
      <dgm:t>
        <a:bodyPr/>
        <a:lstStyle/>
        <a:p>
          <a:endParaRPr lang="es-EC"/>
        </a:p>
      </dgm:t>
    </dgm:pt>
    <dgm:pt modelId="{388B2DE6-FE0C-44EE-A556-2328094E94ED}" type="pres">
      <dgm:prSet presAssocID="{7025067A-F5EB-4829-AC89-B1A7E7732DA4}" presName="spacer" presStyleCnt="0"/>
      <dgm:spPr/>
      <dgm:t>
        <a:bodyPr/>
        <a:lstStyle/>
        <a:p>
          <a:endParaRPr lang="es-EC"/>
        </a:p>
      </dgm:t>
    </dgm:pt>
    <dgm:pt modelId="{B9EFD07C-BFDA-4D06-8543-5FE8C73A875E}" type="pres">
      <dgm:prSet presAssocID="{58E50FDF-9575-43AA-BADA-394E607FA38F}" presName="comp" presStyleCnt="0"/>
      <dgm:spPr/>
      <dgm:t>
        <a:bodyPr/>
        <a:lstStyle/>
        <a:p>
          <a:endParaRPr lang="es-EC"/>
        </a:p>
      </dgm:t>
    </dgm:pt>
    <dgm:pt modelId="{281500DD-CA68-4779-99E0-8DE3E6922F4C}" type="pres">
      <dgm:prSet presAssocID="{58E50FDF-9575-43AA-BADA-394E607FA38F}" presName="box" presStyleLbl="node1" presStyleIdx="1" presStyleCnt="3"/>
      <dgm:spPr/>
      <dgm:t>
        <a:bodyPr/>
        <a:lstStyle/>
        <a:p>
          <a:endParaRPr lang="es-EC"/>
        </a:p>
      </dgm:t>
    </dgm:pt>
    <dgm:pt modelId="{BF6F921F-D884-4C02-8496-E937C7AB4A9E}" type="pres">
      <dgm:prSet presAssocID="{58E50FDF-9575-43AA-BADA-394E607FA38F}" presName="img" presStyleLbl="fgImgPlace1" presStyleIdx="1" presStyleCnt="3"/>
      <dgm:spPr/>
      <dgm:t>
        <a:bodyPr/>
        <a:lstStyle/>
        <a:p>
          <a:endParaRPr lang="es-EC"/>
        </a:p>
      </dgm:t>
    </dgm:pt>
    <dgm:pt modelId="{EC027F67-62C8-47C7-B2A9-003313A1DBAE}" type="pres">
      <dgm:prSet presAssocID="{58E50FDF-9575-43AA-BADA-394E607FA38F}" presName="text" presStyleLbl="node1" presStyleIdx="1" presStyleCnt="3">
        <dgm:presLayoutVars>
          <dgm:bulletEnabled val="1"/>
        </dgm:presLayoutVars>
      </dgm:prSet>
      <dgm:spPr/>
      <dgm:t>
        <a:bodyPr/>
        <a:lstStyle/>
        <a:p>
          <a:endParaRPr lang="es-EC"/>
        </a:p>
      </dgm:t>
    </dgm:pt>
    <dgm:pt modelId="{722DB716-D7F6-4F26-B764-DFCB02519E1C}" type="pres">
      <dgm:prSet presAssocID="{90ED182F-B74A-49F4-9DED-505E5AE90196}" presName="spacer" presStyleCnt="0"/>
      <dgm:spPr/>
      <dgm:t>
        <a:bodyPr/>
        <a:lstStyle/>
        <a:p>
          <a:endParaRPr lang="es-EC"/>
        </a:p>
      </dgm:t>
    </dgm:pt>
    <dgm:pt modelId="{75841FAD-9617-4121-B5BD-CC318E78AC2C}" type="pres">
      <dgm:prSet presAssocID="{E27EDFFC-501B-497B-B425-BCF3D6903ECE}" presName="comp" presStyleCnt="0"/>
      <dgm:spPr/>
      <dgm:t>
        <a:bodyPr/>
        <a:lstStyle/>
        <a:p>
          <a:endParaRPr lang="es-EC"/>
        </a:p>
      </dgm:t>
    </dgm:pt>
    <dgm:pt modelId="{6E5C444C-8F1D-48C7-9C5E-986787318349}" type="pres">
      <dgm:prSet presAssocID="{E27EDFFC-501B-497B-B425-BCF3D6903ECE}" presName="box" presStyleLbl="node1" presStyleIdx="2" presStyleCnt="3" custLinFactNeighborX="-1083" custLinFactNeighborY="-3301"/>
      <dgm:spPr/>
      <dgm:t>
        <a:bodyPr/>
        <a:lstStyle/>
        <a:p>
          <a:endParaRPr lang="es-EC"/>
        </a:p>
      </dgm:t>
    </dgm:pt>
    <dgm:pt modelId="{1A687154-B863-4CC0-B0FC-6ACC09182FB7}" type="pres">
      <dgm:prSet presAssocID="{E27EDFFC-501B-497B-B425-BCF3D6903ECE}" presName="img" presStyleLbl="fgImgPlace1" presStyleIdx="2" presStyleCnt="3"/>
      <dgm:spPr/>
      <dgm:t>
        <a:bodyPr/>
        <a:lstStyle/>
        <a:p>
          <a:endParaRPr lang="es-EC"/>
        </a:p>
      </dgm:t>
    </dgm:pt>
    <dgm:pt modelId="{BC896F1D-A0EB-45EC-985F-7B3FC64A9808}" type="pres">
      <dgm:prSet presAssocID="{E27EDFFC-501B-497B-B425-BCF3D6903ECE}" presName="text" presStyleLbl="node1" presStyleIdx="2" presStyleCnt="3">
        <dgm:presLayoutVars>
          <dgm:bulletEnabled val="1"/>
        </dgm:presLayoutVars>
      </dgm:prSet>
      <dgm:spPr/>
      <dgm:t>
        <a:bodyPr/>
        <a:lstStyle/>
        <a:p>
          <a:endParaRPr lang="es-EC"/>
        </a:p>
      </dgm:t>
    </dgm:pt>
  </dgm:ptLst>
  <dgm:cxnLst>
    <dgm:cxn modelId="{59A55DEE-2DD3-48AB-AC7A-137E0D98B589}" srcId="{E27EDFFC-501B-497B-B425-BCF3D6903ECE}" destId="{034AB0E8-B1EF-4493-A4CF-E0D95B47FE6E}" srcOrd="0" destOrd="0" parTransId="{A8A7B634-DAE0-4D63-A980-2E580395F989}" sibTransId="{7C2C407C-2111-4A79-83E0-F0DCA0D8E973}"/>
    <dgm:cxn modelId="{21F629A3-8B38-4256-85C9-9AEA525BD751}" type="presOf" srcId="{56BD979D-E165-4E26-B190-AB8129831849}" destId="{EF17029B-1A82-4296-99EA-2B57BB40EE44}" srcOrd="1" destOrd="0" presId="urn:microsoft.com/office/officeart/2005/8/layout/vList4"/>
    <dgm:cxn modelId="{29624ABF-A358-466C-A5BA-9E50B6E4C710}" type="presOf" srcId="{5E00F2A7-8B26-4664-B53B-CB0D2D0B6966}" destId="{1588F0DE-03C1-406C-B470-50FE607253F5}" srcOrd="0" destOrd="0" presId="urn:microsoft.com/office/officeart/2005/8/layout/vList4"/>
    <dgm:cxn modelId="{B285F4B4-3A04-4769-B8FE-048FA87071D3}" type="presOf" srcId="{F7EB207F-A118-44E8-A16C-CAFE311E7152}" destId="{EF17029B-1A82-4296-99EA-2B57BB40EE44}" srcOrd="1" destOrd="2" presId="urn:microsoft.com/office/officeart/2005/8/layout/vList4"/>
    <dgm:cxn modelId="{A3F2950D-1DF7-41C4-B1DC-D43636BD6BAF}" srcId="{E27EDFFC-501B-497B-B425-BCF3D6903ECE}" destId="{D820E4B0-E4FF-4455-83AD-DB4281692991}" srcOrd="1" destOrd="0" parTransId="{42D00338-35A6-4CD4-AE7A-A405406EFE8A}" sibTransId="{1DB035F8-9865-4B96-9BFD-A4A83B7340DE}"/>
    <dgm:cxn modelId="{74C7A720-1FF0-4B6D-A0CE-54DE5FF735A3}" type="presOf" srcId="{D0EE1C66-41E0-44F0-8F3E-B98FAAA35C14}" destId="{EF17029B-1A82-4296-99EA-2B57BB40EE44}" srcOrd="1" destOrd="1" presId="urn:microsoft.com/office/officeart/2005/8/layout/vList4"/>
    <dgm:cxn modelId="{67596343-82FB-4060-BA3A-09BCC36BC932}" type="presOf" srcId="{D0EE1C66-41E0-44F0-8F3E-B98FAAA35C14}" destId="{0368A86A-F67C-40BA-A625-1D908666FAB6}" srcOrd="0" destOrd="1" presId="urn:microsoft.com/office/officeart/2005/8/layout/vList4"/>
    <dgm:cxn modelId="{6F435A99-D1A4-40D6-B102-A325ACB10032}" type="presOf" srcId="{D820E4B0-E4FF-4455-83AD-DB4281692991}" destId="{6E5C444C-8F1D-48C7-9C5E-986787318349}" srcOrd="0" destOrd="2" presId="urn:microsoft.com/office/officeart/2005/8/layout/vList4"/>
    <dgm:cxn modelId="{F7647DC8-AACD-4E47-8719-5808E3DC0D73}" type="presOf" srcId="{E27EDFFC-501B-497B-B425-BCF3D6903ECE}" destId="{6E5C444C-8F1D-48C7-9C5E-986787318349}" srcOrd="0" destOrd="0" presId="urn:microsoft.com/office/officeart/2005/8/layout/vList4"/>
    <dgm:cxn modelId="{9E05B8FB-0AA8-4E63-A840-7BD25DA6673E}" type="presOf" srcId="{E27EDFFC-501B-497B-B425-BCF3D6903ECE}" destId="{BC896F1D-A0EB-45EC-985F-7B3FC64A9808}" srcOrd="1" destOrd="0" presId="urn:microsoft.com/office/officeart/2005/8/layout/vList4"/>
    <dgm:cxn modelId="{4375A603-E170-4A0E-A484-3A95B5A3E345}" srcId="{5E00F2A7-8B26-4664-B53B-CB0D2D0B6966}" destId="{E27EDFFC-501B-497B-B425-BCF3D6903ECE}" srcOrd="2" destOrd="0" parTransId="{2DFB22B3-5E92-4EFB-BCF2-5CC826F58E6F}" sibTransId="{0CB576FE-D269-4400-B9B2-24B0370A7B96}"/>
    <dgm:cxn modelId="{5B07DCC3-DA91-464C-9D3C-9E5EBFCAC0F0}" srcId="{5E00F2A7-8B26-4664-B53B-CB0D2D0B6966}" destId="{56BD979D-E165-4E26-B190-AB8129831849}" srcOrd="0" destOrd="0" parTransId="{379664FC-A91B-4A17-9846-172DFF5D6321}" sibTransId="{7025067A-F5EB-4829-AC89-B1A7E7732DA4}"/>
    <dgm:cxn modelId="{91C6A09F-0025-4CB2-A6A8-2803B3B9D8A8}" type="presOf" srcId="{C1D701BA-18CE-4C9E-BACD-F7CD7E71B836}" destId="{281500DD-CA68-4779-99E0-8DE3E6922F4C}" srcOrd="0" destOrd="2" presId="urn:microsoft.com/office/officeart/2005/8/layout/vList4"/>
    <dgm:cxn modelId="{1FDE4AA5-3A08-49C1-A449-9829D748E129}" type="presOf" srcId="{F60ED00E-4C87-407E-AB2C-E81F29958D7D}" destId="{281500DD-CA68-4779-99E0-8DE3E6922F4C}" srcOrd="0" destOrd="1" presId="urn:microsoft.com/office/officeart/2005/8/layout/vList4"/>
    <dgm:cxn modelId="{FED4128B-F8F8-4A46-B667-66FCD68E9A7B}" type="presOf" srcId="{D820E4B0-E4FF-4455-83AD-DB4281692991}" destId="{BC896F1D-A0EB-45EC-985F-7B3FC64A9808}" srcOrd="1" destOrd="2" presId="urn:microsoft.com/office/officeart/2005/8/layout/vList4"/>
    <dgm:cxn modelId="{25164276-3840-499D-9157-1CFB135AF74E}" type="presOf" srcId="{58E50FDF-9575-43AA-BADA-394E607FA38F}" destId="{EC027F67-62C8-47C7-B2A9-003313A1DBAE}" srcOrd="1" destOrd="0" presId="urn:microsoft.com/office/officeart/2005/8/layout/vList4"/>
    <dgm:cxn modelId="{9BC80699-532A-4E63-8596-9E93CB4E7B47}" type="presOf" srcId="{034AB0E8-B1EF-4493-A4CF-E0D95B47FE6E}" destId="{BC896F1D-A0EB-45EC-985F-7B3FC64A9808}" srcOrd="1" destOrd="1" presId="urn:microsoft.com/office/officeart/2005/8/layout/vList4"/>
    <dgm:cxn modelId="{25560EA4-AA39-4B2D-8654-A78F69977821}" srcId="{56BD979D-E165-4E26-B190-AB8129831849}" destId="{F7EB207F-A118-44E8-A16C-CAFE311E7152}" srcOrd="1" destOrd="0" parTransId="{1C4902FC-D39D-479B-A1B6-93CECBB31224}" sibTransId="{9ED8ACD4-21C7-4035-A180-81CA8E80A293}"/>
    <dgm:cxn modelId="{E61270F6-8704-493E-AA15-88BE7C48C209}" type="presOf" srcId="{56BD979D-E165-4E26-B190-AB8129831849}" destId="{0368A86A-F67C-40BA-A625-1D908666FAB6}" srcOrd="0" destOrd="0" presId="urn:microsoft.com/office/officeart/2005/8/layout/vList4"/>
    <dgm:cxn modelId="{BA7BBAC5-BD3E-4B00-94FE-0A77249123D4}" srcId="{58E50FDF-9575-43AA-BADA-394E607FA38F}" destId="{C1D701BA-18CE-4C9E-BACD-F7CD7E71B836}" srcOrd="1" destOrd="0" parTransId="{548709E9-7859-48DF-84B6-94EC14CFE117}" sibTransId="{63309BA0-4EF6-4616-B241-3FB90E5A9C44}"/>
    <dgm:cxn modelId="{187F09FF-A550-4D44-9C06-5A44ECED6A83}" type="presOf" srcId="{C1D701BA-18CE-4C9E-BACD-F7CD7E71B836}" destId="{EC027F67-62C8-47C7-B2A9-003313A1DBAE}" srcOrd="1" destOrd="2" presId="urn:microsoft.com/office/officeart/2005/8/layout/vList4"/>
    <dgm:cxn modelId="{CDE870BE-2FFA-421C-9BD1-DFE59B696BB8}" srcId="{56BD979D-E165-4E26-B190-AB8129831849}" destId="{D0EE1C66-41E0-44F0-8F3E-B98FAAA35C14}" srcOrd="0" destOrd="0" parTransId="{EDD38413-A504-4A7F-976F-2E9B510C0200}" sibTransId="{E9EABDBF-D5A3-4855-A5E0-091C035B5A7C}"/>
    <dgm:cxn modelId="{2AA55DD5-7FC3-4271-B019-50D1DBDDB80A}" type="presOf" srcId="{F7EB207F-A118-44E8-A16C-CAFE311E7152}" destId="{0368A86A-F67C-40BA-A625-1D908666FAB6}" srcOrd="0" destOrd="2" presId="urn:microsoft.com/office/officeart/2005/8/layout/vList4"/>
    <dgm:cxn modelId="{28C5F5C5-31DB-43F6-98F6-21F5B8902401}" type="presOf" srcId="{58E50FDF-9575-43AA-BADA-394E607FA38F}" destId="{281500DD-CA68-4779-99E0-8DE3E6922F4C}" srcOrd="0" destOrd="0" presId="urn:microsoft.com/office/officeart/2005/8/layout/vList4"/>
    <dgm:cxn modelId="{BDB870F6-C331-45D6-9125-046DA669BCA0}" type="presOf" srcId="{034AB0E8-B1EF-4493-A4CF-E0D95B47FE6E}" destId="{6E5C444C-8F1D-48C7-9C5E-986787318349}" srcOrd="0" destOrd="1" presId="urn:microsoft.com/office/officeart/2005/8/layout/vList4"/>
    <dgm:cxn modelId="{99A1FC03-C6C0-4F5B-8FF2-7003E2C65E43}" srcId="{5E00F2A7-8B26-4664-B53B-CB0D2D0B6966}" destId="{58E50FDF-9575-43AA-BADA-394E607FA38F}" srcOrd="1" destOrd="0" parTransId="{0A0F4A66-5B92-4131-B0FE-06E3D7604EBE}" sibTransId="{90ED182F-B74A-49F4-9DED-505E5AE90196}"/>
    <dgm:cxn modelId="{9E5F8272-6FC0-45FC-BC30-050C06FF2FCD}" srcId="{58E50FDF-9575-43AA-BADA-394E607FA38F}" destId="{F60ED00E-4C87-407E-AB2C-E81F29958D7D}" srcOrd="0" destOrd="0" parTransId="{5A834CE5-A9A5-4E01-A284-67533CE7F12A}" sibTransId="{45BEB6CD-FD2F-4279-A576-23E9AB961325}"/>
    <dgm:cxn modelId="{4CB1E849-D406-4CD2-A264-803879BF7AC3}" type="presOf" srcId="{F60ED00E-4C87-407E-AB2C-E81F29958D7D}" destId="{EC027F67-62C8-47C7-B2A9-003313A1DBAE}" srcOrd="1" destOrd="1" presId="urn:microsoft.com/office/officeart/2005/8/layout/vList4"/>
    <dgm:cxn modelId="{A5DC6B38-53E6-42FB-B7E7-A77709ED116B}" type="presParOf" srcId="{1588F0DE-03C1-406C-B470-50FE607253F5}" destId="{06E2AF4E-3B65-43C3-9B35-83C5418BD348}" srcOrd="0" destOrd="0" presId="urn:microsoft.com/office/officeart/2005/8/layout/vList4"/>
    <dgm:cxn modelId="{E13CAE2C-17A9-4485-8FE3-870A3AE02758}" type="presParOf" srcId="{06E2AF4E-3B65-43C3-9B35-83C5418BD348}" destId="{0368A86A-F67C-40BA-A625-1D908666FAB6}" srcOrd="0" destOrd="0" presId="urn:microsoft.com/office/officeart/2005/8/layout/vList4"/>
    <dgm:cxn modelId="{54F86F20-4C6A-4ACF-B6E0-AC4C0F2947C8}" type="presParOf" srcId="{06E2AF4E-3B65-43C3-9B35-83C5418BD348}" destId="{BCBB070C-1A4C-4312-874E-187F6A4C39E0}" srcOrd="1" destOrd="0" presId="urn:microsoft.com/office/officeart/2005/8/layout/vList4"/>
    <dgm:cxn modelId="{64ABE9D5-2AE5-42E9-A8D7-EE1081D01A1C}" type="presParOf" srcId="{06E2AF4E-3B65-43C3-9B35-83C5418BD348}" destId="{EF17029B-1A82-4296-99EA-2B57BB40EE44}" srcOrd="2" destOrd="0" presId="urn:microsoft.com/office/officeart/2005/8/layout/vList4"/>
    <dgm:cxn modelId="{7C32C8EB-AE2A-49BD-AC9D-FB9334A84490}" type="presParOf" srcId="{1588F0DE-03C1-406C-B470-50FE607253F5}" destId="{388B2DE6-FE0C-44EE-A556-2328094E94ED}" srcOrd="1" destOrd="0" presId="urn:microsoft.com/office/officeart/2005/8/layout/vList4"/>
    <dgm:cxn modelId="{B2A30A8A-ED4B-48EC-AD40-2F1440662496}" type="presParOf" srcId="{1588F0DE-03C1-406C-B470-50FE607253F5}" destId="{B9EFD07C-BFDA-4D06-8543-5FE8C73A875E}" srcOrd="2" destOrd="0" presId="urn:microsoft.com/office/officeart/2005/8/layout/vList4"/>
    <dgm:cxn modelId="{124D4409-21B2-4A2B-88FB-2B97E015A047}" type="presParOf" srcId="{B9EFD07C-BFDA-4D06-8543-5FE8C73A875E}" destId="{281500DD-CA68-4779-99E0-8DE3E6922F4C}" srcOrd="0" destOrd="0" presId="urn:microsoft.com/office/officeart/2005/8/layout/vList4"/>
    <dgm:cxn modelId="{A8DDFFCF-82DE-4B51-9E9E-61568B8F3078}" type="presParOf" srcId="{B9EFD07C-BFDA-4D06-8543-5FE8C73A875E}" destId="{BF6F921F-D884-4C02-8496-E937C7AB4A9E}" srcOrd="1" destOrd="0" presId="urn:microsoft.com/office/officeart/2005/8/layout/vList4"/>
    <dgm:cxn modelId="{8758FA48-2527-4B25-AA43-C70C73199D55}" type="presParOf" srcId="{B9EFD07C-BFDA-4D06-8543-5FE8C73A875E}" destId="{EC027F67-62C8-47C7-B2A9-003313A1DBAE}" srcOrd="2" destOrd="0" presId="urn:microsoft.com/office/officeart/2005/8/layout/vList4"/>
    <dgm:cxn modelId="{7C507239-5361-4507-A15B-4BF7CF4F5B62}" type="presParOf" srcId="{1588F0DE-03C1-406C-B470-50FE607253F5}" destId="{722DB716-D7F6-4F26-B764-DFCB02519E1C}" srcOrd="3" destOrd="0" presId="urn:microsoft.com/office/officeart/2005/8/layout/vList4"/>
    <dgm:cxn modelId="{C5163881-0200-468F-8F17-4754E708139C}" type="presParOf" srcId="{1588F0DE-03C1-406C-B470-50FE607253F5}" destId="{75841FAD-9617-4121-B5BD-CC318E78AC2C}" srcOrd="4" destOrd="0" presId="urn:microsoft.com/office/officeart/2005/8/layout/vList4"/>
    <dgm:cxn modelId="{8A60FD6E-508C-4130-8A8A-4864E85F8B4A}" type="presParOf" srcId="{75841FAD-9617-4121-B5BD-CC318E78AC2C}" destId="{6E5C444C-8F1D-48C7-9C5E-986787318349}" srcOrd="0" destOrd="0" presId="urn:microsoft.com/office/officeart/2005/8/layout/vList4"/>
    <dgm:cxn modelId="{AA76CA4A-1EF0-4800-8C89-3C8B8061D2B0}" type="presParOf" srcId="{75841FAD-9617-4121-B5BD-CC318E78AC2C}" destId="{1A687154-B863-4CC0-B0FC-6ACC09182FB7}" srcOrd="1" destOrd="0" presId="urn:microsoft.com/office/officeart/2005/8/layout/vList4"/>
    <dgm:cxn modelId="{C9889547-AE04-4A47-8DE0-1708A1B6753A}" type="presParOf" srcId="{75841FAD-9617-4121-B5BD-CC318E78AC2C}" destId="{BC896F1D-A0EB-45EC-985F-7B3FC64A9808}"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3E275E-668F-4E5C-ABFA-207941B2EF18}" type="doc">
      <dgm:prSet loTypeId="urn:microsoft.com/office/officeart/2005/8/layout/cycle5" loCatId="cycle" qsTypeId="urn:microsoft.com/office/officeart/2005/8/quickstyle/simple4" qsCatId="simple" csTypeId="urn:microsoft.com/office/officeart/2005/8/colors/accent3_5" csCatId="accent3" phldr="1"/>
      <dgm:spPr/>
      <dgm:t>
        <a:bodyPr/>
        <a:lstStyle/>
        <a:p>
          <a:endParaRPr lang="es-EC"/>
        </a:p>
      </dgm:t>
    </dgm:pt>
    <dgm:pt modelId="{F849D88B-13A1-4146-BD12-E5606A54C238}">
      <dgm:prSet phldrT="[Texto]"/>
      <dgm:spPr/>
      <dgm:t>
        <a:bodyPr/>
        <a:lstStyle/>
        <a:p>
          <a:r>
            <a:rPr lang="es-EC" dirty="0" smtClean="0"/>
            <a:t>Condiciones de negociación.</a:t>
          </a:r>
          <a:endParaRPr lang="es-EC" dirty="0"/>
        </a:p>
      </dgm:t>
    </dgm:pt>
    <dgm:pt modelId="{3ABD9567-4E82-4CEF-AF54-E950FDCA4CD9}" type="parTrans" cxnId="{79AA279C-EB51-41AF-BD8B-16FAEB61888D}">
      <dgm:prSet/>
      <dgm:spPr/>
      <dgm:t>
        <a:bodyPr/>
        <a:lstStyle/>
        <a:p>
          <a:endParaRPr lang="es-EC"/>
        </a:p>
      </dgm:t>
    </dgm:pt>
    <dgm:pt modelId="{A0C9BB16-034A-4142-BDAA-9A5F53D36A10}" type="sibTrans" cxnId="{79AA279C-EB51-41AF-BD8B-16FAEB61888D}">
      <dgm:prSet/>
      <dgm:spPr/>
      <dgm:t>
        <a:bodyPr/>
        <a:lstStyle/>
        <a:p>
          <a:endParaRPr lang="es-EC"/>
        </a:p>
      </dgm:t>
    </dgm:pt>
    <dgm:pt modelId="{7A74B811-A035-47FA-AE73-359BAEB881C1}">
      <dgm:prSet phldrT="[Texto]"/>
      <dgm:spPr/>
      <dgm:t>
        <a:bodyPr/>
        <a:lstStyle/>
        <a:p>
          <a:r>
            <a:rPr lang="es-EC" dirty="0" smtClean="0"/>
            <a:t>Itinerario, frecuencia y tiempo de transito.</a:t>
          </a:r>
          <a:endParaRPr lang="es-EC" dirty="0"/>
        </a:p>
      </dgm:t>
    </dgm:pt>
    <dgm:pt modelId="{796D3A32-0C0F-4C64-8341-4170E1DAE74D}" type="parTrans" cxnId="{512202E8-3769-4E34-A274-7BDE37AAC7EB}">
      <dgm:prSet/>
      <dgm:spPr/>
      <dgm:t>
        <a:bodyPr/>
        <a:lstStyle/>
        <a:p>
          <a:endParaRPr lang="es-EC"/>
        </a:p>
      </dgm:t>
    </dgm:pt>
    <dgm:pt modelId="{86B2CC23-86EE-4EB9-96AE-260D0415CD6A}" type="sibTrans" cxnId="{512202E8-3769-4E34-A274-7BDE37AAC7EB}">
      <dgm:prSet/>
      <dgm:spPr/>
      <dgm:t>
        <a:bodyPr/>
        <a:lstStyle/>
        <a:p>
          <a:endParaRPr lang="es-EC"/>
        </a:p>
      </dgm:t>
    </dgm:pt>
    <dgm:pt modelId="{C3ED6931-3E5B-4860-A487-E8036A2B4330}">
      <dgm:prSet phldrT="[Texto]"/>
      <dgm:spPr/>
      <dgm:t>
        <a:bodyPr/>
        <a:lstStyle/>
        <a:p>
          <a:r>
            <a:rPr lang="es-EC" dirty="0" smtClean="0"/>
            <a:t>Tipo de carga que transportan.</a:t>
          </a:r>
          <a:endParaRPr lang="es-EC" dirty="0"/>
        </a:p>
      </dgm:t>
    </dgm:pt>
    <dgm:pt modelId="{27F85E32-EBEB-4CE3-A298-5A4BB77C9EF6}" type="parTrans" cxnId="{66BEE98F-DAEE-4206-BC8C-9D71B101AEEB}">
      <dgm:prSet/>
      <dgm:spPr/>
      <dgm:t>
        <a:bodyPr/>
        <a:lstStyle/>
        <a:p>
          <a:endParaRPr lang="es-EC"/>
        </a:p>
      </dgm:t>
    </dgm:pt>
    <dgm:pt modelId="{F187A77A-D0A2-45D7-88C0-399CE7763BAD}" type="sibTrans" cxnId="{66BEE98F-DAEE-4206-BC8C-9D71B101AEEB}">
      <dgm:prSet/>
      <dgm:spPr/>
      <dgm:t>
        <a:bodyPr/>
        <a:lstStyle/>
        <a:p>
          <a:endParaRPr lang="es-EC"/>
        </a:p>
      </dgm:t>
    </dgm:pt>
    <dgm:pt modelId="{56C5AC6A-55CE-4AA7-B803-C01153FD31FE}">
      <dgm:prSet phldrT="[Texto]"/>
      <dgm:spPr/>
      <dgm:t>
        <a:bodyPr/>
        <a:lstStyle/>
        <a:p>
          <a:r>
            <a:rPr lang="es-EC" dirty="0" smtClean="0"/>
            <a:t>tarifas</a:t>
          </a:r>
          <a:endParaRPr lang="es-EC" dirty="0"/>
        </a:p>
      </dgm:t>
    </dgm:pt>
    <dgm:pt modelId="{9D9D9166-E03C-45B4-A471-2C3DD46EAB92}" type="parTrans" cxnId="{2CD8356A-7AAE-42C8-9A2C-247AFA1171D7}">
      <dgm:prSet/>
      <dgm:spPr/>
      <dgm:t>
        <a:bodyPr/>
        <a:lstStyle/>
        <a:p>
          <a:endParaRPr lang="es-EC"/>
        </a:p>
      </dgm:t>
    </dgm:pt>
    <dgm:pt modelId="{56774D7B-A0C9-41D1-B0F3-375DFA5B9C2E}" type="sibTrans" cxnId="{2CD8356A-7AAE-42C8-9A2C-247AFA1171D7}">
      <dgm:prSet/>
      <dgm:spPr/>
      <dgm:t>
        <a:bodyPr/>
        <a:lstStyle/>
        <a:p>
          <a:endParaRPr lang="es-EC"/>
        </a:p>
      </dgm:t>
    </dgm:pt>
    <dgm:pt modelId="{83379A8C-B2CC-4D5F-BF86-0F3C9466BF8D}">
      <dgm:prSet phldrT="[Texto]"/>
      <dgm:spPr/>
      <dgm:t>
        <a:bodyPr/>
        <a:lstStyle/>
        <a:p>
          <a:r>
            <a:rPr lang="es-EC" dirty="0" smtClean="0"/>
            <a:t>Cuidado de la carga.</a:t>
          </a:r>
          <a:endParaRPr lang="es-EC" dirty="0"/>
        </a:p>
      </dgm:t>
    </dgm:pt>
    <dgm:pt modelId="{6AD82700-846A-4680-AC17-3A7360334018}" type="parTrans" cxnId="{93A109A3-7182-4F7F-A0F9-92358BCBAAB7}">
      <dgm:prSet/>
      <dgm:spPr/>
      <dgm:t>
        <a:bodyPr/>
        <a:lstStyle/>
        <a:p>
          <a:endParaRPr lang="es-EC"/>
        </a:p>
      </dgm:t>
    </dgm:pt>
    <dgm:pt modelId="{8498844B-71D2-46FF-B2EB-A9DA8D2C15C7}" type="sibTrans" cxnId="{93A109A3-7182-4F7F-A0F9-92358BCBAAB7}">
      <dgm:prSet/>
      <dgm:spPr/>
      <dgm:t>
        <a:bodyPr/>
        <a:lstStyle/>
        <a:p>
          <a:endParaRPr lang="es-EC"/>
        </a:p>
      </dgm:t>
    </dgm:pt>
    <dgm:pt modelId="{4EEAA0BB-49A4-4FFE-8364-718BD193C843}" type="pres">
      <dgm:prSet presAssocID="{373E275E-668F-4E5C-ABFA-207941B2EF18}" presName="cycle" presStyleCnt="0">
        <dgm:presLayoutVars>
          <dgm:dir/>
          <dgm:resizeHandles val="exact"/>
        </dgm:presLayoutVars>
      </dgm:prSet>
      <dgm:spPr/>
      <dgm:t>
        <a:bodyPr/>
        <a:lstStyle/>
        <a:p>
          <a:endParaRPr lang="es-EC"/>
        </a:p>
      </dgm:t>
    </dgm:pt>
    <dgm:pt modelId="{B578AB5B-F17D-40DD-8919-A226CAB79FD0}" type="pres">
      <dgm:prSet presAssocID="{F849D88B-13A1-4146-BD12-E5606A54C238}" presName="node" presStyleLbl="node1" presStyleIdx="0" presStyleCnt="5">
        <dgm:presLayoutVars>
          <dgm:bulletEnabled val="1"/>
        </dgm:presLayoutVars>
      </dgm:prSet>
      <dgm:spPr/>
      <dgm:t>
        <a:bodyPr/>
        <a:lstStyle/>
        <a:p>
          <a:endParaRPr lang="es-EC"/>
        </a:p>
      </dgm:t>
    </dgm:pt>
    <dgm:pt modelId="{70D87ED0-BB44-4FCB-A342-C67940EC890C}" type="pres">
      <dgm:prSet presAssocID="{F849D88B-13A1-4146-BD12-E5606A54C238}" presName="spNode" presStyleCnt="0"/>
      <dgm:spPr/>
      <dgm:t>
        <a:bodyPr/>
        <a:lstStyle/>
        <a:p>
          <a:endParaRPr lang="es-EC"/>
        </a:p>
      </dgm:t>
    </dgm:pt>
    <dgm:pt modelId="{82615104-AC26-43C6-9A18-9429E05755B6}" type="pres">
      <dgm:prSet presAssocID="{A0C9BB16-034A-4142-BDAA-9A5F53D36A10}" presName="sibTrans" presStyleLbl="sibTrans1D1" presStyleIdx="0" presStyleCnt="5"/>
      <dgm:spPr/>
      <dgm:t>
        <a:bodyPr/>
        <a:lstStyle/>
        <a:p>
          <a:endParaRPr lang="es-EC"/>
        </a:p>
      </dgm:t>
    </dgm:pt>
    <dgm:pt modelId="{0700DFD4-3F76-4F28-BE53-4E2CDE263355}" type="pres">
      <dgm:prSet presAssocID="{7A74B811-A035-47FA-AE73-359BAEB881C1}" presName="node" presStyleLbl="node1" presStyleIdx="1" presStyleCnt="5">
        <dgm:presLayoutVars>
          <dgm:bulletEnabled val="1"/>
        </dgm:presLayoutVars>
      </dgm:prSet>
      <dgm:spPr/>
      <dgm:t>
        <a:bodyPr/>
        <a:lstStyle/>
        <a:p>
          <a:endParaRPr lang="es-EC"/>
        </a:p>
      </dgm:t>
    </dgm:pt>
    <dgm:pt modelId="{15C6454F-C8FB-43AE-AF81-77C4CB63F000}" type="pres">
      <dgm:prSet presAssocID="{7A74B811-A035-47FA-AE73-359BAEB881C1}" presName="spNode" presStyleCnt="0"/>
      <dgm:spPr/>
      <dgm:t>
        <a:bodyPr/>
        <a:lstStyle/>
        <a:p>
          <a:endParaRPr lang="es-EC"/>
        </a:p>
      </dgm:t>
    </dgm:pt>
    <dgm:pt modelId="{9AACEF94-7896-4BAE-A795-5907CB084E2E}" type="pres">
      <dgm:prSet presAssocID="{86B2CC23-86EE-4EB9-96AE-260D0415CD6A}" presName="sibTrans" presStyleLbl="sibTrans1D1" presStyleIdx="1" presStyleCnt="5"/>
      <dgm:spPr/>
      <dgm:t>
        <a:bodyPr/>
        <a:lstStyle/>
        <a:p>
          <a:endParaRPr lang="es-EC"/>
        </a:p>
      </dgm:t>
    </dgm:pt>
    <dgm:pt modelId="{4860E738-8ED8-41FF-B438-3EAA28404ADA}" type="pres">
      <dgm:prSet presAssocID="{C3ED6931-3E5B-4860-A487-E8036A2B4330}" presName="node" presStyleLbl="node1" presStyleIdx="2" presStyleCnt="5">
        <dgm:presLayoutVars>
          <dgm:bulletEnabled val="1"/>
        </dgm:presLayoutVars>
      </dgm:prSet>
      <dgm:spPr/>
      <dgm:t>
        <a:bodyPr/>
        <a:lstStyle/>
        <a:p>
          <a:endParaRPr lang="es-EC"/>
        </a:p>
      </dgm:t>
    </dgm:pt>
    <dgm:pt modelId="{009D667F-F75F-4349-9AAF-ED4D9188A4EB}" type="pres">
      <dgm:prSet presAssocID="{C3ED6931-3E5B-4860-A487-E8036A2B4330}" presName="spNode" presStyleCnt="0"/>
      <dgm:spPr/>
      <dgm:t>
        <a:bodyPr/>
        <a:lstStyle/>
        <a:p>
          <a:endParaRPr lang="es-EC"/>
        </a:p>
      </dgm:t>
    </dgm:pt>
    <dgm:pt modelId="{E7C3E076-BD02-4C40-96C9-C8D5032122C4}" type="pres">
      <dgm:prSet presAssocID="{F187A77A-D0A2-45D7-88C0-399CE7763BAD}" presName="sibTrans" presStyleLbl="sibTrans1D1" presStyleIdx="2" presStyleCnt="5"/>
      <dgm:spPr/>
      <dgm:t>
        <a:bodyPr/>
        <a:lstStyle/>
        <a:p>
          <a:endParaRPr lang="es-EC"/>
        </a:p>
      </dgm:t>
    </dgm:pt>
    <dgm:pt modelId="{D90C324B-5793-4062-8C8E-31853448BDC2}" type="pres">
      <dgm:prSet presAssocID="{56C5AC6A-55CE-4AA7-B803-C01153FD31FE}" presName="node" presStyleLbl="node1" presStyleIdx="3" presStyleCnt="5">
        <dgm:presLayoutVars>
          <dgm:bulletEnabled val="1"/>
        </dgm:presLayoutVars>
      </dgm:prSet>
      <dgm:spPr/>
      <dgm:t>
        <a:bodyPr/>
        <a:lstStyle/>
        <a:p>
          <a:endParaRPr lang="es-EC"/>
        </a:p>
      </dgm:t>
    </dgm:pt>
    <dgm:pt modelId="{3D79DCD4-6D03-48A8-BA39-C38AAADC1108}" type="pres">
      <dgm:prSet presAssocID="{56C5AC6A-55CE-4AA7-B803-C01153FD31FE}" presName="spNode" presStyleCnt="0"/>
      <dgm:spPr/>
      <dgm:t>
        <a:bodyPr/>
        <a:lstStyle/>
        <a:p>
          <a:endParaRPr lang="es-EC"/>
        </a:p>
      </dgm:t>
    </dgm:pt>
    <dgm:pt modelId="{CA00CE5B-B197-4F7B-B883-95D079F1BF68}" type="pres">
      <dgm:prSet presAssocID="{56774D7B-A0C9-41D1-B0F3-375DFA5B9C2E}" presName="sibTrans" presStyleLbl="sibTrans1D1" presStyleIdx="3" presStyleCnt="5"/>
      <dgm:spPr/>
      <dgm:t>
        <a:bodyPr/>
        <a:lstStyle/>
        <a:p>
          <a:endParaRPr lang="es-EC"/>
        </a:p>
      </dgm:t>
    </dgm:pt>
    <dgm:pt modelId="{BEF65A5B-5903-4DED-B1F7-7643E291DCD8}" type="pres">
      <dgm:prSet presAssocID="{83379A8C-B2CC-4D5F-BF86-0F3C9466BF8D}" presName="node" presStyleLbl="node1" presStyleIdx="4" presStyleCnt="5" custRadScaleRad="99978" custRadScaleInc="4620">
        <dgm:presLayoutVars>
          <dgm:bulletEnabled val="1"/>
        </dgm:presLayoutVars>
      </dgm:prSet>
      <dgm:spPr/>
      <dgm:t>
        <a:bodyPr/>
        <a:lstStyle/>
        <a:p>
          <a:endParaRPr lang="es-EC"/>
        </a:p>
      </dgm:t>
    </dgm:pt>
    <dgm:pt modelId="{DF0100D2-E72A-4A44-86D7-1D0869789439}" type="pres">
      <dgm:prSet presAssocID="{83379A8C-B2CC-4D5F-BF86-0F3C9466BF8D}" presName="spNode" presStyleCnt="0"/>
      <dgm:spPr/>
      <dgm:t>
        <a:bodyPr/>
        <a:lstStyle/>
        <a:p>
          <a:endParaRPr lang="es-EC"/>
        </a:p>
      </dgm:t>
    </dgm:pt>
    <dgm:pt modelId="{EC2DE471-41EC-4A07-91F0-189709F9DC02}" type="pres">
      <dgm:prSet presAssocID="{8498844B-71D2-46FF-B2EB-A9DA8D2C15C7}" presName="sibTrans" presStyleLbl="sibTrans1D1" presStyleIdx="4" presStyleCnt="5"/>
      <dgm:spPr/>
      <dgm:t>
        <a:bodyPr/>
        <a:lstStyle/>
        <a:p>
          <a:endParaRPr lang="es-EC"/>
        </a:p>
      </dgm:t>
    </dgm:pt>
  </dgm:ptLst>
  <dgm:cxnLst>
    <dgm:cxn modelId="{7DB2A0F8-208B-4E61-A02A-CA6D1FB4BC3A}" type="presOf" srcId="{C3ED6931-3E5B-4860-A487-E8036A2B4330}" destId="{4860E738-8ED8-41FF-B438-3EAA28404ADA}" srcOrd="0" destOrd="0" presId="urn:microsoft.com/office/officeart/2005/8/layout/cycle5"/>
    <dgm:cxn modelId="{08898BEF-F18A-4A37-98F9-CA140514029D}" type="presOf" srcId="{F187A77A-D0A2-45D7-88C0-399CE7763BAD}" destId="{E7C3E076-BD02-4C40-96C9-C8D5032122C4}" srcOrd="0" destOrd="0" presId="urn:microsoft.com/office/officeart/2005/8/layout/cycle5"/>
    <dgm:cxn modelId="{E5073AE3-3272-476C-BA74-D6BD195423B7}" type="presOf" srcId="{8498844B-71D2-46FF-B2EB-A9DA8D2C15C7}" destId="{EC2DE471-41EC-4A07-91F0-189709F9DC02}" srcOrd="0" destOrd="0" presId="urn:microsoft.com/office/officeart/2005/8/layout/cycle5"/>
    <dgm:cxn modelId="{03116BB4-8ADE-4BD8-B33C-33477DA0409F}" type="presOf" srcId="{7A74B811-A035-47FA-AE73-359BAEB881C1}" destId="{0700DFD4-3F76-4F28-BE53-4E2CDE263355}" srcOrd="0" destOrd="0" presId="urn:microsoft.com/office/officeart/2005/8/layout/cycle5"/>
    <dgm:cxn modelId="{AA0C1CE9-A759-4854-9934-25850F31E895}" type="presOf" srcId="{86B2CC23-86EE-4EB9-96AE-260D0415CD6A}" destId="{9AACEF94-7896-4BAE-A795-5907CB084E2E}" srcOrd="0" destOrd="0" presId="urn:microsoft.com/office/officeart/2005/8/layout/cycle5"/>
    <dgm:cxn modelId="{79AA279C-EB51-41AF-BD8B-16FAEB61888D}" srcId="{373E275E-668F-4E5C-ABFA-207941B2EF18}" destId="{F849D88B-13A1-4146-BD12-E5606A54C238}" srcOrd="0" destOrd="0" parTransId="{3ABD9567-4E82-4CEF-AF54-E950FDCA4CD9}" sibTransId="{A0C9BB16-034A-4142-BDAA-9A5F53D36A10}"/>
    <dgm:cxn modelId="{93A109A3-7182-4F7F-A0F9-92358BCBAAB7}" srcId="{373E275E-668F-4E5C-ABFA-207941B2EF18}" destId="{83379A8C-B2CC-4D5F-BF86-0F3C9466BF8D}" srcOrd="4" destOrd="0" parTransId="{6AD82700-846A-4680-AC17-3A7360334018}" sibTransId="{8498844B-71D2-46FF-B2EB-A9DA8D2C15C7}"/>
    <dgm:cxn modelId="{90C337FA-D89A-4DD9-AE3D-DFF479816061}" type="presOf" srcId="{83379A8C-B2CC-4D5F-BF86-0F3C9466BF8D}" destId="{BEF65A5B-5903-4DED-B1F7-7643E291DCD8}" srcOrd="0" destOrd="0" presId="urn:microsoft.com/office/officeart/2005/8/layout/cycle5"/>
    <dgm:cxn modelId="{EAF87D70-F780-4624-8BC6-0E70A8E70257}" type="presOf" srcId="{56C5AC6A-55CE-4AA7-B803-C01153FD31FE}" destId="{D90C324B-5793-4062-8C8E-31853448BDC2}" srcOrd="0" destOrd="0" presId="urn:microsoft.com/office/officeart/2005/8/layout/cycle5"/>
    <dgm:cxn modelId="{FDF9F3D3-CDEC-4712-A029-65ECF798C1C4}" type="presOf" srcId="{F849D88B-13A1-4146-BD12-E5606A54C238}" destId="{B578AB5B-F17D-40DD-8919-A226CAB79FD0}" srcOrd="0" destOrd="0" presId="urn:microsoft.com/office/officeart/2005/8/layout/cycle5"/>
    <dgm:cxn modelId="{2CD8356A-7AAE-42C8-9A2C-247AFA1171D7}" srcId="{373E275E-668F-4E5C-ABFA-207941B2EF18}" destId="{56C5AC6A-55CE-4AA7-B803-C01153FD31FE}" srcOrd="3" destOrd="0" parTransId="{9D9D9166-E03C-45B4-A471-2C3DD46EAB92}" sibTransId="{56774D7B-A0C9-41D1-B0F3-375DFA5B9C2E}"/>
    <dgm:cxn modelId="{66BEE98F-DAEE-4206-BC8C-9D71B101AEEB}" srcId="{373E275E-668F-4E5C-ABFA-207941B2EF18}" destId="{C3ED6931-3E5B-4860-A487-E8036A2B4330}" srcOrd="2" destOrd="0" parTransId="{27F85E32-EBEB-4CE3-A298-5A4BB77C9EF6}" sibTransId="{F187A77A-D0A2-45D7-88C0-399CE7763BAD}"/>
    <dgm:cxn modelId="{71C95420-3CE0-400A-A971-C28B2C54BF85}" type="presOf" srcId="{373E275E-668F-4E5C-ABFA-207941B2EF18}" destId="{4EEAA0BB-49A4-4FFE-8364-718BD193C843}" srcOrd="0" destOrd="0" presId="urn:microsoft.com/office/officeart/2005/8/layout/cycle5"/>
    <dgm:cxn modelId="{512202E8-3769-4E34-A274-7BDE37AAC7EB}" srcId="{373E275E-668F-4E5C-ABFA-207941B2EF18}" destId="{7A74B811-A035-47FA-AE73-359BAEB881C1}" srcOrd="1" destOrd="0" parTransId="{796D3A32-0C0F-4C64-8341-4170E1DAE74D}" sibTransId="{86B2CC23-86EE-4EB9-96AE-260D0415CD6A}"/>
    <dgm:cxn modelId="{85E6154C-0C18-45DA-AFCF-A15A88FDA8F1}" type="presOf" srcId="{A0C9BB16-034A-4142-BDAA-9A5F53D36A10}" destId="{82615104-AC26-43C6-9A18-9429E05755B6}" srcOrd="0" destOrd="0" presId="urn:microsoft.com/office/officeart/2005/8/layout/cycle5"/>
    <dgm:cxn modelId="{9BDCD5CB-E463-4FD0-A222-86E22147D313}" type="presOf" srcId="{56774D7B-A0C9-41D1-B0F3-375DFA5B9C2E}" destId="{CA00CE5B-B197-4F7B-B883-95D079F1BF68}" srcOrd="0" destOrd="0" presId="urn:microsoft.com/office/officeart/2005/8/layout/cycle5"/>
    <dgm:cxn modelId="{7BA6FCC8-E281-4928-9EC6-B932933AE415}" type="presParOf" srcId="{4EEAA0BB-49A4-4FFE-8364-718BD193C843}" destId="{B578AB5B-F17D-40DD-8919-A226CAB79FD0}" srcOrd="0" destOrd="0" presId="urn:microsoft.com/office/officeart/2005/8/layout/cycle5"/>
    <dgm:cxn modelId="{95292FE7-C2AE-4268-8B48-D5894C862F3F}" type="presParOf" srcId="{4EEAA0BB-49A4-4FFE-8364-718BD193C843}" destId="{70D87ED0-BB44-4FCB-A342-C67940EC890C}" srcOrd="1" destOrd="0" presId="urn:microsoft.com/office/officeart/2005/8/layout/cycle5"/>
    <dgm:cxn modelId="{806AF4D3-9017-48C6-B251-C75C002BEDC2}" type="presParOf" srcId="{4EEAA0BB-49A4-4FFE-8364-718BD193C843}" destId="{82615104-AC26-43C6-9A18-9429E05755B6}" srcOrd="2" destOrd="0" presId="urn:microsoft.com/office/officeart/2005/8/layout/cycle5"/>
    <dgm:cxn modelId="{5D95BBBC-6B52-40E3-B6E8-166F37F70F79}" type="presParOf" srcId="{4EEAA0BB-49A4-4FFE-8364-718BD193C843}" destId="{0700DFD4-3F76-4F28-BE53-4E2CDE263355}" srcOrd="3" destOrd="0" presId="urn:microsoft.com/office/officeart/2005/8/layout/cycle5"/>
    <dgm:cxn modelId="{6BA64988-20BC-4CE2-BDCC-528B47B80062}" type="presParOf" srcId="{4EEAA0BB-49A4-4FFE-8364-718BD193C843}" destId="{15C6454F-C8FB-43AE-AF81-77C4CB63F000}" srcOrd="4" destOrd="0" presId="urn:microsoft.com/office/officeart/2005/8/layout/cycle5"/>
    <dgm:cxn modelId="{BA403194-70DA-4799-9200-985C4D9E9801}" type="presParOf" srcId="{4EEAA0BB-49A4-4FFE-8364-718BD193C843}" destId="{9AACEF94-7896-4BAE-A795-5907CB084E2E}" srcOrd="5" destOrd="0" presId="urn:microsoft.com/office/officeart/2005/8/layout/cycle5"/>
    <dgm:cxn modelId="{B3A29080-11EE-425D-9FFF-BDBB8F76FD18}" type="presParOf" srcId="{4EEAA0BB-49A4-4FFE-8364-718BD193C843}" destId="{4860E738-8ED8-41FF-B438-3EAA28404ADA}" srcOrd="6" destOrd="0" presId="urn:microsoft.com/office/officeart/2005/8/layout/cycle5"/>
    <dgm:cxn modelId="{FCB781F4-D499-43CC-A5B6-88C4F143882D}" type="presParOf" srcId="{4EEAA0BB-49A4-4FFE-8364-718BD193C843}" destId="{009D667F-F75F-4349-9AAF-ED4D9188A4EB}" srcOrd="7" destOrd="0" presId="urn:microsoft.com/office/officeart/2005/8/layout/cycle5"/>
    <dgm:cxn modelId="{FF6A0A54-0D1C-49B2-B82B-723DF54563D4}" type="presParOf" srcId="{4EEAA0BB-49A4-4FFE-8364-718BD193C843}" destId="{E7C3E076-BD02-4C40-96C9-C8D5032122C4}" srcOrd="8" destOrd="0" presId="urn:microsoft.com/office/officeart/2005/8/layout/cycle5"/>
    <dgm:cxn modelId="{419F4714-7EBB-45DE-8779-6CFBD9BCA0DD}" type="presParOf" srcId="{4EEAA0BB-49A4-4FFE-8364-718BD193C843}" destId="{D90C324B-5793-4062-8C8E-31853448BDC2}" srcOrd="9" destOrd="0" presId="urn:microsoft.com/office/officeart/2005/8/layout/cycle5"/>
    <dgm:cxn modelId="{2C914D70-0E45-4EE4-A5E1-D2DFE4AE791B}" type="presParOf" srcId="{4EEAA0BB-49A4-4FFE-8364-718BD193C843}" destId="{3D79DCD4-6D03-48A8-BA39-C38AAADC1108}" srcOrd="10" destOrd="0" presId="urn:microsoft.com/office/officeart/2005/8/layout/cycle5"/>
    <dgm:cxn modelId="{8D878E41-58BD-4AC8-8CFC-956DF706CD91}" type="presParOf" srcId="{4EEAA0BB-49A4-4FFE-8364-718BD193C843}" destId="{CA00CE5B-B197-4F7B-B883-95D079F1BF68}" srcOrd="11" destOrd="0" presId="urn:microsoft.com/office/officeart/2005/8/layout/cycle5"/>
    <dgm:cxn modelId="{07218F1B-D5BD-4256-BAED-08F09B39332D}" type="presParOf" srcId="{4EEAA0BB-49A4-4FFE-8364-718BD193C843}" destId="{BEF65A5B-5903-4DED-B1F7-7643E291DCD8}" srcOrd="12" destOrd="0" presId="urn:microsoft.com/office/officeart/2005/8/layout/cycle5"/>
    <dgm:cxn modelId="{3721274D-16F4-44B8-8850-D24FB5C9D8CC}" type="presParOf" srcId="{4EEAA0BB-49A4-4FFE-8364-718BD193C843}" destId="{DF0100D2-E72A-4A44-86D7-1D0869789439}" srcOrd="13" destOrd="0" presId="urn:microsoft.com/office/officeart/2005/8/layout/cycle5"/>
    <dgm:cxn modelId="{EE7589C7-C955-4A94-B941-E14840EACFE9}" type="presParOf" srcId="{4EEAA0BB-49A4-4FFE-8364-718BD193C843}" destId="{EC2DE471-41EC-4A07-91F0-189709F9DC02}"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5F128F-FBAD-4DBC-9501-88E20CAC87AF}"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es-EC"/>
        </a:p>
      </dgm:t>
    </dgm:pt>
    <dgm:pt modelId="{FF97B1A7-0C6F-4101-A6D8-C4A10C82E4CC}">
      <dgm:prSet phldrT="[Texto]" phldr="1"/>
      <dgm:spPr/>
      <dgm:t>
        <a:bodyPr/>
        <a:lstStyle/>
        <a:p>
          <a:endParaRPr lang="es-EC" dirty="0"/>
        </a:p>
      </dgm:t>
    </dgm:pt>
    <dgm:pt modelId="{6D5C195E-FDF0-4E8D-8D1B-4A5A83A7B377}" type="parTrans" cxnId="{925CA73D-51C2-4AFB-9998-2D204665DDF1}">
      <dgm:prSet/>
      <dgm:spPr/>
      <dgm:t>
        <a:bodyPr/>
        <a:lstStyle/>
        <a:p>
          <a:endParaRPr lang="es-EC"/>
        </a:p>
      </dgm:t>
    </dgm:pt>
    <dgm:pt modelId="{157308FB-97EF-4915-B29E-E2C75AEB030D}" type="sibTrans" cxnId="{925CA73D-51C2-4AFB-9998-2D204665DDF1}">
      <dgm:prSet/>
      <dgm:spPr/>
      <dgm:t>
        <a:bodyPr/>
        <a:lstStyle/>
        <a:p>
          <a:endParaRPr lang="es-EC"/>
        </a:p>
      </dgm:t>
    </dgm:pt>
    <dgm:pt modelId="{65133FE9-EC92-4338-B849-A865E0495F53}">
      <dgm:prSet phldrT="[Texto]"/>
      <dgm:spPr/>
      <dgm:t>
        <a:bodyPr/>
        <a:lstStyle/>
        <a:p>
          <a:r>
            <a:rPr lang="es-EC" dirty="0" smtClean="0"/>
            <a:t>Elaboramos la DAE</a:t>
          </a:r>
          <a:endParaRPr lang="es-EC" dirty="0"/>
        </a:p>
      </dgm:t>
    </dgm:pt>
    <dgm:pt modelId="{6668FF88-D8C1-492D-A9E5-46E5ABDDC2A8}" type="parTrans" cxnId="{C5F1C69F-0C1F-4BD2-807B-879981091A8E}">
      <dgm:prSet/>
      <dgm:spPr/>
      <dgm:t>
        <a:bodyPr/>
        <a:lstStyle/>
        <a:p>
          <a:endParaRPr lang="es-EC"/>
        </a:p>
      </dgm:t>
    </dgm:pt>
    <dgm:pt modelId="{6D2353BA-BEB7-4952-B04B-E0C191A90343}" type="sibTrans" cxnId="{C5F1C69F-0C1F-4BD2-807B-879981091A8E}">
      <dgm:prSet/>
      <dgm:spPr/>
      <dgm:t>
        <a:bodyPr/>
        <a:lstStyle/>
        <a:p>
          <a:endParaRPr lang="es-EC"/>
        </a:p>
      </dgm:t>
    </dgm:pt>
    <dgm:pt modelId="{78532C38-3F62-4D91-8F32-327222CDBE1C}">
      <dgm:prSet phldrT="[Texto]"/>
      <dgm:spPr/>
      <dgm:t>
        <a:bodyPr/>
        <a:lstStyle/>
        <a:p>
          <a:r>
            <a:rPr lang="es-EC" dirty="0" smtClean="0"/>
            <a:t>Con numero de aceptación</a:t>
          </a:r>
          <a:endParaRPr lang="es-EC" dirty="0"/>
        </a:p>
      </dgm:t>
    </dgm:pt>
    <dgm:pt modelId="{50E4B16E-E3AA-4027-AA15-B3C50D8692CA}" type="parTrans" cxnId="{034262EA-78C7-467E-A4CB-2AE0DE44C04C}">
      <dgm:prSet/>
      <dgm:spPr/>
      <dgm:t>
        <a:bodyPr/>
        <a:lstStyle/>
        <a:p>
          <a:endParaRPr lang="es-EC"/>
        </a:p>
      </dgm:t>
    </dgm:pt>
    <dgm:pt modelId="{23657B4D-933C-4C2E-995D-98E739761AD2}" type="sibTrans" cxnId="{034262EA-78C7-467E-A4CB-2AE0DE44C04C}">
      <dgm:prSet/>
      <dgm:spPr/>
      <dgm:t>
        <a:bodyPr/>
        <a:lstStyle/>
        <a:p>
          <a:endParaRPr lang="es-EC"/>
        </a:p>
      </dgm:t>
    </dgm:pt>
    <dgm:pt modelId="{990AF88C-555C-45B5-B584-19E704B21703}">
      <dgm:prSet phldrT="[Texto]" phldr="1"/>
      <dgm:spPr/>
      <dgm:t>
        <a:bodyPr/>
        <a:lstStyle/>
        <a:p>
          <a:endParaRPr lang="es-EC"/>
        </a:p>
      </dgm:t>
    </dgm:pt>
    <dgm:pt modelId="{8D79FCD3-EF06-4D1B-9ABF-17B64EA09CFE}" type="parTrans" cxnId="{7A8FE1CA-1D92-41C0-A8D8-EAAB3AC64C2D}">
      <dgm:prSet/>
      <dgm:spPr/>
      <dgm:t>
        <a:bodyPr/>
        <a:lstStyle/>
        <a:p>
          <a:endParaRPr lang="es-EC"/>
        </a:p>
      </dgm:t>
    </dgm:pt>
    <dgm:pt modelId="{A164B1D7-4591-4894-BFB3-66EA1FC34B30}" type="sibTrans" cxnId="{7A8FE1CA-1D92-41C0-A8D8-EAAB3AC64C2D}">
      <dgm:prSet/>
      <dgm:spPr/>
      <dgm:t>
        <a:bodyPr/>
        <a:lstStyle/>
        <a:p>
          <a:endParaRPr lang="es-EC"/>
        </a:p>
      </dgm:t>
    </dgm:pt>
    <dgm:pt modelId="{03D7EFF6-51B5-4EC1-BCE1-90E23119BF86}">
      <dgm:prSet phldrT="[Texto]"/>
      <dgm:spPr/>
      <dgm:t>
        <a:bodyPr/>
        <a:lstStyle/>
        <a:p>
          <a:r>
            <a:rPr lang="es-EC" dirty="0" smtClean="0"/>
            <a:t>Funcionario de CONTECOM debe realizar el respectivo ingreso de la DAE </a:t>
          </a:r>
          <a:endParaRPr lang="es-EC" dirty="0"/>
        </a:p>
      </dgm:t>
    </dgm:pt>
    <dgm:pt modelId="{78C2FA54-3E03-49A9-871E-56221D33EB75}" type="parTrans" cxnId="{3E2C8EAC-210E-4C30-B8B2-DD833BEBB465}">
      <dgm:prSet/>
      <dgm:spPr/>
      <dgm:t>
        <a:bodyPr/>
        <a:lstStyle/>
        <a:p>
          <a:endParaRPr lang="es-EC"/>
        </a:p>
      </dgm:t>
    </dgm:pt>
    <dgm:pt modelId="{2B8F5D9B-9490-4111-AA13-31329617E90C}" type="sibTrans" cxnId="{3E2C8EAC-210E-4C30-B8B2-DD833BEBB465}">
      <dgm:prSet/>
      <dgm:spPr/>
      <dgm:t>
        <a:bodyPr/>
        <a:lstStyle/>
        <a:p>
          <a:endParaRPr lang="es-EC"/>
        </a:p>
      </dgm:t>
    </dgm:pt>
    <dgm:pt modelId="{75541561-C832-4011-AF0A-EF81F8647E76}">
      <dgm:prSet phldrT="[Texto]" phldr="1"/>
      <dgm:spPr/>
      <dgm:t>
        <a:bodyPr/>
        <a:lstStyle/>
        <a:p>
          <a:endParaRPr lang="es-EC"/>
        </a:p>
      </dgm:t>
    </dgm:pt>
    <dgm:pt modelId="{DBE8EB91-BE73-46F3-8CEC-A1DC1E9DB239}" type="parTrans" cxnId="{6285E84A-4B25-4631-A94B-6BE740827001}">
      <dgm:prSet/>
      <dgm:spPr/>
      <dgm:t>
        <a:bodyPr/>
        <a:lstStyle/>
        <a:p>
          <a:endParaRPr lang="es-EC"/>
        </a:p>
      </dgm:t>
    </dgm:pt>
    <dgm:pt modelId="{698342BA-B064-4AD6-9EFA-56DFC5780A14}" type="sibTrans" cxnId="{6285E84A-4B25-4631-A94B-6BE740827001}">
      <dgm:prSet/>
      <dgm:spPr/>
      <dgm:t>
        <a:bodyPr/>
        <a:lstStyle/>
        <a:p>
          <a:endParaRPr lang="es-EC"/>
        </a:p>
      </dgm:t>
    </dgm:pt>
    <dgm:pt modelId="{4A8DEA3B-0ED2-4457-A1F2-11E843AF727F}">
      <dgm:prSet phldrT="[Texto]"/>
      <dgm:spPr/>
      <dgm:t>
        <a:bodyPr/>
        <a:lstStyle/>
        <a:p>
          <a:r>
            <a:rPr lang="es-EC" dirty="0" smtClean="0"/>
            <a:t>Personal de la Naviera genera el respectivo manifiesto (</a:t>
          </a:r>
          <a:r>
            <a:rPr lang="es-EC" dirty="0" err="1" smtClean="0"/>
            <a:t>Bl</a:t>
          </a:r>
          <a:r>
            <a:rPr lang="es-EC" dirty="0" smtClean="0"/>
            <a:t>)</a:t>
          </a:r>
          <a:endParaRPr lang="es-EC" dirty="0"/>
        </a:p>
      </dgm:t>
    </dgm:pt>
    <dgm:pt modelId="{977D3C00-6736-46AC-9A2A-E6536CB62437}" type="parTrans" cxnId="{2F616E19-970C-416C-B8D8-F819B21898B2}">
      <dgm:prSet/>
      <dgm:spPr/>
      <dgm:t>
        <a:bodyPr/>
        <a:lstStyle/>
        <a:p>
          <a:endParaRPr lang="es-EC"/>
        </a:p>
      </dgm:t>
    </dgm:pt>
    <dgm:pt modelId="{AE778DBC-260A-41B0-AD41-ACB552E0E21D}" type="sibTrans" cxnId="{2F616E19-970C-416C-B8D8-F819B21898B2}">
      <dgm:prSet/>
      <dgm:spPr/>
      <dgm:t>
        <a:bodyPr/>
        <a:lstStyle/>
        <a:p>
          <a:endParaRPr lang="es-EC"/>
        </a:p>
      </dgm:t>
    </dgm:pt>
    <dgm:pt modelId="{A26E3801-DD34-4C72-8CF1-740613E293EC}">
      <dgm:prSet phldrT="[Texto]"/>
      <dgm:spPr/>
      <dgm:t>
        <a:bodyPr/>
        <a:lstStyle/>
        <a:p>
          <a:r>
            <a:rPr lang="es-EC" dirty="0" smtClean="0"/>
            <a:t>Cerrar el proceso de </a:t>
          </a:r>
          <a:r>
            <a:rPr lang="es-EC" dirty="0" err="1" smtClean="0"/>
            <a:t>exportacion</a:t>
          </a:r>
          <a:r>
            <a:rPr lang="es-EC" dirty="0" smtClean="0"/>
            <a:t>.</a:t>
          </a:r>
          <a:endParaRPr lang="es-EC" dirty="0"/>
        </a:p>
      </dgm:t>
    </dgm:pt>
    <dgm:pt modelId="{C33D9EF5-13B4-4585-9BE1-251ACCF20428}" type="parTrans" cxnId="{BEC346D0-4B4B-4DC8-B09D-75BC94F65FA0}">
      <dgm:prSet/>
      <dgm:spPr/>
      <dgm:t>
        <a:bodyPr/>
        <a:lstStyle/>
        <a:p>
          <a:endParaRPr lang="es-EC"/>
        </a:p>
      </dgm:t>
    </dgm:pt>
    <dgm:pt modelId="{6A6B272D-EA39-4185-9312-9DDF9661BA67}" type="sibTrans" cxnId="{BEC346D0-4B4B-4DC8-B09D-75BC94F65FA0}">
      <dgm:prSet/>
      <dgm:spPr/>
      <dgm:t>
        <a:bodyPr/>
        <a:lstStyle/>
        <a:p>
          <a:endParaRPr lang="es-EC"/>
        </a:p>
      </dgm:t>
    </dgm:pt>
    <dgm:pt modelId="{5AAFD989-7C29-4AB3-9906-50DD07D12546}" type="pres">
      <dgm:prSet presAssocID="{A05F128F-FBAD-4DBC-9501-88E20CAC87AF}" presName="Name0" presStyleCnt="0">
        <dgm:presLayoutVars>
          <dgm:dir/>
          <dgm:animLvl val="lvl"/>
          <dgm:resizeHandles val="exact"/>
        </dgm:presLayoutVars>
      </dgm:prSet>
      <dgm:spPr/>
      <dgm:t>
        <a:bodyPr/>
        <a:lstStyle/>
        <a:p>
          <a:endParaRPr lang="es-EC"/>
        </a:p>
      </dgm:t>
    </dgm:pt>
    <dgm:pt modelId="{AB7AF5D8-98C9-4BA4-8256-938CB7F59FD2}" type="pres">
      <dgm:prSet presAssocID="{FF97B1A7-0C6F-4101-A6D8-C4A10C82E4CC}" presName="linNode" presStyleCnt="0"/>
      <dgm:spPr/>
      <dgm:t>
        <a:bodyPr/>
        <a:lstStyle/>
        <a:p>
          <a:endParaRPr lang="es-EC"/>
        </a:p>
      </dgm:t>
    </dgm:pt>
    <dgm:pt modelId="{E30D334B-E564-4139-A9A6-8C50E44F4F4B}" type="pres">
      <dgm:prSet presAssocID="{FF97B1A7-0C6F-4101-A6D8-C4A10C82E4CC}" presName="parentText" presStyleLbl="node1" presStyleIdx="0" presStyleCnt="3">
        <dgm:presLayoutVars>
          <dgm:chMax val="1"/>
          <dgm:bulletEnabled val="1"/>
        </dgm:presLayoutVars>
      </dgm:prSet>
      <dgm:spPr/>
      <dgm:t>
        <a:bodyPr/>
        <a:lstStyle/>
        <a:p>
          <a:endParaRPr lang="es-EC"/>
        </a:p>
      </dgm:t>
    </dgm:pt>
    <dgm:pt modelId="{A936B388-5C52-4FA5-B56F-69138FDFFCB3}" type="pres">
      <dgm:prSet presAssocID="{FF97B1A7-0C6F-4101-A6D8-C4A10C82E4CC}" presName="descendantText" presStyleLbl="alignAccFollowNode1" presStyleIdx="0" presStyleCnt="3">
        <dgm:presLayoutVars>
          <dgm:bulletEnabled val="1"/>
        </dgm:presLayoutVars>
      </dgm:prSet>
      <dgm:spPr/>
      <dgm:t>
        <a:bodyPr/>
        <a:lstStyle/>
        <a:p>
          <a:endParaRPr lang="es-EC"/>
        </a:p>
      </dgm:t>
    </dgm:pt>
    <dgm:pt modelId="{21A7548E-2FF5-4B41-AED1-88EF887A6307}" type="pres">
      <dgm:prSet presAssocID="{157308FB-97EF-4915-B29E-E2C75AEB030D}" presName="sp" presStyleCnt="0"/>
      <dgm:spPr/>
      <dgm:t>
        <a:bodyPr/>
        <a:lstStyle/>
        <a:p>
          <a:endParaRPr lang="es-EC"/>
        </a:p>
      </dgm:t>
    </dgm:pt>
    <dgm:pt modelId="{CA5843C1-4921-47D5-A779-BBEB95604CC9}" type="pres">
      <dgm:prSet presAssocID="{990AF88C-555C-45B5-B584-19E704B21703}" presName="linNode" presStyleCnt="0"/>
      <dgm:spPr/>
      <dgm:t>
        <a:bodyPr/>
        <a:lstStyle/>
        <a:p>
          <a:endParaRPr lang="es-EC"/>
        </a:p>
      </dgm:t>
    </dgm:pt>
    <dgm:pt modelId="{241C28B3-3B5E-4C46-AF13-02412C3D3C9D}" type="pres">
      <dgm:prSet presAssocID="{990AF88C-555C-45B5-B584-19E704B21703}" presName="parentText" presStyleLbl="node1" presStyleIdx="1" presStyleCnt="3">
        <dgm:presLayoutVars>
          <dgm:chMax val="1"/>
          <dgm:bulletEnabled val="1"/>
        </dgm:presLayoutVars>
      </dgm:prSet>
      <dgm:spPr/>
      <dgm:t>
        <a:bodyPr/>
        <a:lstStyle/>
        <a:p>
          <a:endParaRPr lang="es-EC"/>
        </a:p>
      </dgm:t>
    </dgm:pt>
    <dgm:pt modelId="{EF5A9B64-F357-43EF-8441-C9B3EC6331D8}" type="pres">
      <dgm:prSet presAssocID="{990AF88C-555C-45B5-B584-19E704B21703}" presName="descendantText" presStyleLbl="alignAccFollowNode1" presStyleIdx="1" presStyleCnt="3">
        <dgm:presLayoutVars>
          <dgm:bulletEnabled val="1"/>
        </dgm:presLayoutVars>
      </dgm:prSet>
      <dgm:spPr/>
      <dgm:t>
        <a:bodyPr/>
        <a:lstStyle/>
        <a:p>
          <a:endParaRPr lang="es-EC"/>
        </a:p>
      </dgm:t>
    </dgm:pt>
    <dgm:pt modelId="{8A6F1AB2-E877-49B8-A9EB-0464549AB6E6}" type="pres">
      <dgm:prSet presAssocID="{A164B1D7-4591-4894-BFB3-66EA1FC34B30}" presName="sp" presStyleCnt="0"/>
      <dgm:spPr/>
      <dgm:t>
        <a:bodyPr/>
        <a:lstStyle/>
        <a:p>
          <a:endParaRPr lang="es-EC"/>
        </a:p>
      </dgm:t>
    </dgm:pt>
    <dgm:pt modelId="{0F516AD8-C0A7-4EEA-9F14-4C0AF712E412}" type="pres">
      <dgm:prSet presAssocID="{75541561-C832-4011-AF0A-EF81F8647E76}" presName="linNode" presStyleCnt="0"/>
      <dgm:spPr/>
      <dgm:t>
        <a:bodyPr/>
        <a:lstStyle/>
        <a:p>
          <a:endParaRPr lang="es-EC"/>
        </a:p>
      </dgm:t>
    </dgm:pt>
    <dgm:pt modelId="{DFA758B8-2D6A-4140-BE75-7641E575A490}" type="pres">
      <dgm:prSet presAssocID="{75541561-C832-4011-AF0A-EF81F8647E76}" presName="parentText" presStyleLbl="node1" presStyleIdx="2" presStyleCnt="3">
        <dgm:presLayoutVars>
          <dgm:chMax val="1"/>
          <dgm:bulletEnabled val="1"/>
        </dgm:presLayoutVars>
      </dgm:prSet>
      <dgm:spPr/>
      <dgm:t>
        <a:bodyPr/>
        <a:lstStyle/>
        <a:p>
          <a:endParaRPr lang="es-EC"/>
        </a:p>
      </dgm:t>
    </dgm:pt>
    <dgm:pt modelId="{2D31B86D-5E14-4C07-BB01-1D9197106B58}" type="pres">
      <dgm:prSet presAssocID="{75541561-C832-4011-AF0A-EF81F8647E76}" presName="descendantText" presStyleLbl="alignAccFollowNode1" presStyleIdx="2" presStyleCnt="3">
        <dgm:presLayoutVars>
          <dgm:bulletEnabled val="1"/>
        </dgm:presLayoutVars>
      </dgm:prSet>
      <dgm:spPr/>
      <dgm:t>
        <a:bodyPr/>
        <a:lstStyle/>
        <a:p>
          <a:endParaRPr lang="es-EC"/>
        </a:p>
      </dgm:t>
    </dgm:pt>
  </dgm:ptLst>
  <dgm:cxnLst>
    <dgm:cxn modelId="{9CCED87B-FB4E-4E7E-894A-7AE93D9CC9F8}" type="presOf" srcId="{75541561-C832-4011-AF0A-EF81F8647E76}" destId="{DFA758B8-2D6A-4140-BE75-7641E575A490}" srcOrd="0" destOrd="0" presId="urn:microsoft.com/office/officeart/2005/8/layout/vList5"/>
    <dgm:cxn modelId="{6285E84A-4B25-4631-A94B-6BE740827001}" srcId="{A05F128F-FBAD-4DBC-9501-88E20CAC87AF}" destId="{75541561-C832-4011-AF0A-EF81F8647E76}" srcOrd="2" destOrd="0" parTransId="{DBE8EB91-BE73-46F3-8CEC-A1DC1E9DB239}" sibTransId="{698342BA-B064-4AD6-9EFA-56DFC5780A14}"/>
    <dgm:cxn modelId="{4FF08BF9-A7AD-4017-A1A7-5A3D19528A54}" type="presOf" srcId="{65133FE9-EC92-4338-B849-A865E0495F53}" destId="{A936B388-5C52-4FA5-B56F-69138FDFFCB3}" srcOrd="0" destOrd="0" presId="urn:microsoft.com/office/officeart/2005/8/layout/vList5"/>
    <dgm:cxn modelId="{7A8FE1CA-1D92-41C0-A8D8-EAAB3AC64C2D}" srcId="{A05F128F-FBAD-4DBC-9501-88E20CAC87AF}" destId="{990AF88C-555C-45B5-B584-19E704B21703}" srcOrd="1" destOrd="0" parTransId="{8D79FCD3-EF06-4D1B-9ABF-17B64EA09CFE}" sibTransId="{A164B1D7-4591-4894-BFB3-66EA1FC34B30}"/>
    <dgm:cxn modelId="{3E2C8EAC-210E-4C30-B8B2-DD833BEBB465}" srcId="{990AF88C-555C-45B5-B584-19E704B21703}" destId="{03D7EFF6-51B5-4EC1-BCE1-90E23119BF86}" srcOrd="0" destOrd="0" parTransId="{78C2FA54-3E03-49A9-871E-56221D33EB75}" sibTransId="{2B8F5D9B-9490-4111-AA13-31329617E90C}"/>
    <dgm:cxn modelId="{7EB75088-0692-4876-AF47-8D816A004213}" type="presOf" srcId="{A26E3801-DD34-4C72-8CF1-740613E293EC}" destId="{2D31B86D-5E14-4C07-BB01-1D9197106B58}" srcOrd="0" destOrd="1" presId="urn:microsoft.com/office/officeart/2005/8/layout/vList5"/>
    <dgm:cxn modelId="{1FDF1E54-39C8-4148-8450-23C7707754AE}" type="presOf" srcId="{FF97B1A7-0C6F-4101-A6D8-C4A10C82E4CC}" destId="{E30D334B-E564-4139-A9A6-8C50E44F4F4B}" srcOrd="0" destOrd="0" presId="urn:microsoft.com/office/officeart/2005/8/layout/vList5"/>
    <dgm:cxn modelId="{2F616E19-970C-416C-B8D8-F819B21898B2}" srcId="{75541561-C832-4011-AF0A-EF81F8647E76}" destId="{4A8DEA3B-0ED2-4457-A1F2-11E843AF727F}" srcOrd="0" destOrd="0" parTransId="{977D3C00-6736-46AC-9A2A-E6536CB62437}" sibTransId="{AE778DBC-260A-41B0-AD41-ACB552E0E21D}"/>
    <dgm:cxn modelId="{8699E798-FD3F-4BD4-ADE5-4C1FABFE5472}" type="presOf" srcId="{A05F128F-FBAD-4DBC-9501-88E20CAC87AF}" destId="{5AAFD989-7C29-4AB3-9906-50DD07D12546}" srcOrd="0" destOrd="0" presId="urn:microsoft.com/office/officeart/2005/8/layout/vList5"/>
    <dgm:cxn modelId="{925CA73D-51C2-4AFB-9998-2D204665DDF1}" srcId="{A05F128F-FBAD-4DBC-9501-88E20CAC87AF}" destId="{FF97B1A7-0C6F-4101-A6D8-C4A10C82E4CC}" srcOrd="0" destOrd="0" parTransId="{6D5C195E-FDF0-4E8D-8D1B-4A5A83A7B377}" sibTransId="{157308FB-97EF-4915-B29E-E2C75AEB030D}"/>
    <dgm:cxn modelId="{034262EA-78C7-467E-A4CB-2AE0DE44C04C}" srcId="{FF97B1A7-0C6F-4101-A6D8-C4A10C82E4CC}" destId="{78532C38-3F62-4D91-8F32-327222CDBE1C}" srcOrd="1" destOrd="0" parTransId="{50E4B16E-E3AA-4027-AA15-B3C50D8692CA}" sibTransId="{23657B4D-933C-4C2E-995D-98E739761AD2}"/>
    <dgm:cxn modelId="{91C815D7-529E-4F4F-80E4-CC309C54D97F}" type="presOf" srcId="{03D7EFF6-51B5-4EC1-BCE1-90E23119BF86}" destId="{EF5A9B64-F357-43EF-8441-C9B3EC6331D8}" srcOrd="0" destOrd="0" presId="urn:microsoft.com/office/officeart/2005/8/layout/vList5"/>
    <dgm:cxn modelId="{76BA85E8-D1CE-4756-BD57-3E323F1824A2}" type="presOf" srcId="{4A8DEA3B-0ED2-4457-A1F2-11E843AF727F}" destId="{2D31B86D-5E14-4C07-BB01-1D9197106B58}" srcOrd="0" destOrd="0" presId="urn:microsoft.com/office/officeart/2005/8/layout/vList5"/>
    <dgm:cxn modelId="{C5F1C69F-0C1F-4BD2-807B-879981091A8E}" srcId="{FF97B1A7-0C6F-4101-A6D8-C4A10C82E4CC}" destId="{65133FE9-EC92-4338-B849-A865E0495F53}" srcOrd="0" destOrd="0" parTransId="{6668FF88-D8C1-492D-A9E5-46E5ABDDC2A8}" sibTransId="{6D2353BA-BEB7-4952-B04B-E0C191A90343}"/>
    <dgm:cxn modelId="{A2F598F7-9FA3-4A87-AFF2-A5FD41C48B90}" type="presOf" srcId="{78532C38-3F62-4D91-8F32-327222CDBE1C}" destId="{A936B388-5C52-4FA5-B56F-69138FDFFCB3}" srcOrd="0" destOrd="1" presId="urn:microsoft.com/office/officeart/2005/8/layout/vList5"/>
    <dgm:cxn modelId="{BEC346D0-4B4B-4DC8-B09D-75BC94F65FA0}" srcId="{75541561-C832-4011-AF0A-EF81F8647E76}" destId="{A26E3801-DD34-4C72-8CF1-740613E293EC}" srcOrd="1" destOrd="0" parTransId="{C33D9EF5-13B4-4585-9BE1-251ACCF20428}" sibTransId="{6A6B272D-EA39-4185-9312-9DDF9661BA67}"/>
    <dgm:cxn modelId="{2449DC59-F0CE-4BE7-9906-06AD960C5183}" type="presOf" srcId="{990AF88C-555C-45B5-B584-19E704B21703}" destId="{241C28B3-3B5E-4C46-AF13-02412C3D3C9D}" srcOrd="0" destOrd="0" presId="urn:microsoft.com/office/officeart/2005/8/layout/vList5"/>
    <dgm:cxn modelId="{D6067FA5-1BBD-4028-80AB-9C278B5D0356}" type="presParOf" srcId="{5AAFD989-7C29-4AB3-9906-50DD07D12546}" destId="{AB7AF5D8-98C9-4BA4-8256-938CB7F59FD2}" srcOrd="0" destOrd="0" presId="urn:microsoft.com/office/officeart/2005/8/layout/vList5"/>
    <dgm:cxn modelId="{B030D567-EC6A-4CDF-BE2E-56311E16F8AF}" type="presParOf" srcId="{AB7AF5D8-98C9-4BA4-8256-938CB7F59FD2}" destId="{E30D334B-E564-4139-A9A6-8C50E44F4F4B}" srcOrd="0" destOrd="0" presId="urn:microsoft.com/office/officeart/2005/8/layout/vList5"/>
    <dgm:cxn modelId="{9E62E963-15A8-4F6E-BD1C-3E830F4A545E}" type="presParOf" srcId="{AB7AF5D8-98C9-4BA4-8256-938CB7F59FD2}" destId="{A936B388-5C52-4FA5-B56F-69138FDFFCB3}" srcOrd="1" destOrd="0" presId="urn:microsoft.com/office/officeart/2005/8/layout/vList5"/>
    <dgm:cxn modelId="{9A2AAE11-E230-4AE5-B490-75BBCBDE41A8}" type="presParOf" srcId="{5AAFD989-7C29-4AB3-9906-50DD07D12546}" destId="{21A7548E-2FF5-4B41-AED1-88EF887A6307}" srcOrd="1" destOrd="0" presId="urn:microsoft.com/office/officeart/2005/8/layout/vList5"/>
    <dgm:cxn modelId="{C09544FF-C1D0-4E5F-80ED-15443890CBD3}" type="presParOf" srcId="{5AAFD989-7C29-4AB3-9906-50DD07D12546}" destId="{CA5843C1-4921-47D5-A779-BBEB95604CC9}" srcOrd="2" destOrd="0" presId="urn:microsoft.com/office/officeart/2005/8/layout/vList5"/>
    <dgm:cxn modelId="{C7EDB33B-C012-48B1-BA22-AB3316BD2C47}" type="presParOf" srcId="{CA5843C1-4921-47D5-A779-BBEB95604CC9}" destId="{241C28B3-3B5E-4C46-AF13-02412C3D3C9D}" srcOrd="0" destOrd="0" presId="urn:microsoft.com/office/officeart/2005/8/layout/vList5"/>
    <dgm:cxn modelId="{0C5F9A29-A8A9-4328-A9A5-5F9749ECA207}" type="presParOf" srcId="{CA5843C1-4921-47D5-A779-BBEB95604CC9}" destId="{EF5A9B64-F357-43EF-8441-C9B3EC6331D8}" srcOrd="1" destOrd="0" presId="urn:microsoft.com/office/officeart/2005/8/layout/vList5"/>
    <dgm:cxn modelId="{4E174AC1-B694-42B8-A7CE-45A04032D412}" type="presParOf" srcId="{5AAFD989-7C29-4AB3-9906-50DD07D12546}" destId="{8A6F1AB2-E877-49B8-A9EB-0464549AB6E6}" srcOrd="3" destOrd="0" presId="urn:microsoft.com/office/officeart/2005/8/layout/vList5"/>
    <dgm:cxn modelId="{BD2A31EB-62E6-4228-95C1-69B328767ABF}" type="presParOf" srcId="{5AAFD989-7C29-4AB3-9906-50DD07D12546}" destId="{0F516AD8-C0A7-4EEA-9F14-4C0AF712E412}" srcOrd="4" destOrd="0" presId="urn:microsoft.com/office/officeart/2005/8/layout/vList5"/>
    <dgm:cxn modelId="{2D17361C-64E8-4C03-94D5-83CC93DD0C74}" type="presParOf" srcId="{0F516AD8-C0A7-4EEA-9F14-4C0AF712E412}" destId="{DFA758B8-2D6A-4140-BE75-7641E575A490}" srcOrd="0" destOrd="0" presId="urn:microsoft.com/office/officeart/2005/8/layout/vList5"/>
    <dgm:cxn modelId="{C9C28499-64DF-46DB-8779-23D4C64D8A50}" type="presParOf" srcId="{0F516AD8-C0A7-4EEA-9F14-4C0AF712E412}" destId="{2D31B86D-5E14-4C07-BB01-1D9197106B58}"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D0B12C-55DC-4D51-9310-87C77F295CBD}" type="doc">
      <dgm:prSet loTypeId="urn:microsoft.com/office/officeart/2005/8/layout/process1" loCatId="process" qsTypeId="urn:microsoft.com/office/officeart/2005/8/quickstyle/simple4" qsCatId="simple" csTypeId="urn:microsoft.com/office/officeart/2005/8/colors/accent3_3" csCatId="accent3" phldr="1"/>
      <dgm:spPr/>
    </dgm:pt>
    <dgm:pt modelId="{30B15BEF-A4A0-446C-874A-4843D3AB70FE}">
      <dgm:prSet phldrT="[Texto]"/>
      <dgm:spPr/>
      <dgm:t>
        <a:bodyPr/>
        <a:lstStyle/>
        <a:p>
          <a:r>
            <a:rPr lang="es-EC" dirty="0" smtClean="0"/>
            <a:t>Determinar el monto de Inversión requerida </a:t>
          </a:r>
          <a:endParaRPr lang="es-EC" dirty="0"/>
        </a:p>
      </dgm:t>
    </dgm:pt>
    <dgm:pt modelId="{D5E7D380-E0CE-47E6-80E9-A1EA23E3D9C1}" type="parTrans" cxnId="{8EC599EE-82CF-448C-8A7C-D0CC0436ED14}">
      <dgm:prSet/>
      <dgm:spPr/>
      <dgm:t>
        <a:bodyPr/>
        <a:lstStyle/>
        <a:p>
          <a:endParaRPr lang="es-EC"/>
        </a:p>
      </dgm:t>
    </dgm:pt>
    <dgm:pt modelId="{F4E4B608-1451-4F93-9C92-5B11B060DD9D}" type="sibTrans" cxnId="{8EC599EE-82CF-448C-8A7C-D0CC0436ED14}">
      <dgm:prSet/>
      <dgm:spPr/>
      <dgm:t>
        <a:bodyPr/>
        <a:lstStyle/>
        <a:p>
          <a:endParaRPr lang="es-EC"/>
        </a:p>
      </dgm:t>
    </dgm:pt>
    <dgm:pt modelId="{E4FE3AE7-8706-4B70-AE4F-00E14C4BB35A}">
      <dgm:prSet phldrT="[Texto]"/>
      <dgm:spPr/>
      <dgm:t>
        <a:bodyPr/>
        <a:lstStyle/>
        <a:p>
          <a:r>
            <a:rPr lang="es-EC" dirty="0" smtClean="0"/>
            <a:t>Proyectar los Flujos de Caja y de fondos del proyecto.</a:t>
          </a:r>
          <a:endParaRPr lang="es-EC" dirty="0"/>
        </a:p>
      </dgm:t>
    </dgm:pt>
    <dgm:pt modelId="{21EC2820-FBC0-47AE-B627-B8725DED9172}" type="parTrans" cxnId="{49E10641-C3B6-47AC-864A-0A747022E755}">
      <dgm:prSet/>
      <dgm:spPr/>
      <dgm:t>
        <a:bodyPr/>
        <a:lstStyle/>
        <a:p>
          <a:endParaRPr lang="es-EC"/>
        </a:p>
      </dgm:t>
    </dgm:pt>
    <dgm:pt modelId="{7743733E-0080-4D7F-8578-620AD0828C42}" type="sibTrans" cxnId="{49E10641-C3B6-47AC-864A-0A747022E755}">
      <dgm:prSet/>
      <dgm:spPr/>
      <dgm:t>
        <a:bodyPr/>
        <a:lstStyle/>
        <a:p>
          <a:endParaRPr lang="es-EC"/>
        </a:p>
      </dgm:t>
    </dgm:pt>
    <dgm:pt modelId="{73E4965A-DCA2-462D-A42B-94B024099F50}">
      <dgm:prSet phldrT="[Texto]"/>
      <dgm:spPr/>
      <dgm:t>
        <a:bodyPr/>
        <a:lstStyle/>
        <a:p>
          <a:r>
            <a:rPr lang="es-EC" dirty="0" smtClean="0"/>
            <a:t>Evaluar financieramente el proyecto basado en el TIR, VAN y rentabilidad.</a:t>
          </a:r>
          <a:endParaRPr lang="es-EC" dirty="0"/>
        </a:p>
      </dgm:t>
    </dgm:pt>
    <dgm:pt modelId="{B88FF80C-36CA-436A-9076-64D5023632CC}" type="parTrans" cxnId="{D228C323-C173-46C2-9616-E97850E68FA8}">
      <dgm:prSet/>
      <dgm:spPr/>
      <dgm:t>
        <a:bodyPr/>
        <a:lstStyle/>
        <a:p>
          <a:endParaRPr lang="es-EC"/>
        </a:p>
      </dgm:t>
    </dgm:pt>
    <dgm:pt modelId="{50C1D113-F9CC-4F55-B477-995DCE5A9047}" type="sibTrans" cxnId="{D228C323-C173-46C2-9616-E97850E68FA8}">
      <dgm:prSet/>
      <dgm:spPr/>
      <dgm:t>
        <a:bodyPr/>
        <a:lstStyle/>
        <a:p>
          <a:endParaRPr lang="es-EC"/>
        </a:p>
      </dgm:t>
    </dgm:pt>
    <dgm:pt modelId="{39E3CC08-92FF-4CCA-889A-4BDACE849243}" type="pres">
      <dgm:prSet presAssocID="{EAD0B12C-55DC-4D51-9310-87C77F295CBD}" presName="Name0" presStyleCnt="0">
        <dgm:presLayoutVars>
          <dgm:dir/>
          <dgm:resizeHandles val="exact"/>
        </dgm:presLayoutVars>
      </dgm:prSet>
      <dgm:spPr/>
    </dgm:pt>
    <dgm:pt modelId="{8AEB485B-229F-45C1-AAFB-7465E17DEFE9}" type="pres">
      <dgm:prSet presAssocID="{30B15BEF-A4A0-446C-874A-4843D3AB70FE}" presName="node" presStyleLbl="node1" presStyleIdx="0" presStyleCnt="3">
        <dgm:presLayoutVars>
          <dgm:bulletEnabled val="1"/>
        </dgm:presLayoutVars>
      </dgm:prSet>
      <dgm:spPr/>
      <dgm:t>
        <a:bodyPr/>
        <a:lstStyle/>
        <a:p>
          <a:endParaRPr lang="es-EC"/>
        </a:p>
      </dgm:t>
    </dgm:pt>
    <dgm:pt modelId="{899CF2B9-B001-46D6-89D2-0A2872B53043}" type="pres">
      <dgm:prSet presAssocID="{F4E4B608-1451-4F93-9C92-5B11B060DD9D}" presName="sibTrans" presStyleLbl="sibTrans2D1" presStyleIdx="0" presStyleCnt="2"/>
      <dgm:spPr/>
      <dgm:t>
        <a:bodyPr/>
        <a:lstStyle/>
        <a:p>
          <a:endParaRPr lang="es-EC"/>
        </a:p>
      </dgm:t>
    </dgm:pt>
    <dgm:pt modelId="{AD412BEB-44A8-4374-AD46-ECA3C33F9C2E}" type="pres">
      <dgm:prSet presAssocID="{F4E4B608-1451-4F93-9C92-5B11B060DD9D}" presName="connectorText" presStyleLbl="sibTrans2D1" presStyleIdx="0" presStyleCnt="2"/>
      <dgm:spPr/>
      <dgm:t>
        <a:bodyPr/>
        <a:lstStyle/>
        <a:p>
          <a:endParaRPr lang="es-EC"/>
        </a:p>
      </dgm:t>
    </dgm:pt>
    <dgm:pt modelId="{2B549C74-7B3F-4A99-A6E4-E65AC31EC3E3}" type="pres">
      <dgm:prSet presAssocID="{E4FE3AE7-8706-4B70-AE4F-00E14C4BB35A}" presName="node" presStyleLbl="node1" presStyleIdx="1" presStyleCnt="3">
        <dgm:presLayoutVars>
          <dgm:bulletEnabled val="1"/>
        </dgm:presLayoutVars>
      </dgm:prSet>
      <dgm:spPr/>
      <dgm:t>
        <a:bodyPr/>
        <a:lstStyle/>
        <a:p>
          <a:endParaRPr lang="es-EC"/>
        </a:p>
      </dgm:t>
    </dgm:pt>
    <dgm:pt modelId="{BAFD727F-C731-453A-AA50-5514E447AF92}" type="pres">
      <dgm:prSet presAssocID="{7743733E-0080-4D7F-8578-620AD0828C42}" presName="sibTrans" presStyleLbl="sibTrans2D1" presStyleIdx="1" presStyleCnt="2"/>
      <dgm:spPr/>
      <dgm:t>
        <a:bodyPr/>
        <a:lstStyle/>
        <a:p>
          <a:endParaRPr lang="es-EC"/>
        </a:p>
      </dgm:t>
    </dgm:pt>
    <dgm:pt modelId="{31118299-474C-49F8-8651-E56188762E08}" type="pres">
      <dgm:prSet presAssocID="{7743733E-0080-4D7F-8578-620AD0828C42}" presName="connectorText" presStyleLbl="sibTrans2D1" presStyleIdx="1" presStyleCnt="2"/>
      <dgm:spPr/>
      <dgm:t>
        <a:bodyPr/>
        <a:lstStyle/>
        <a:p>
          <a:endParaRPr lang="es-EC"/>
        </a:p>
      </dgm:t>
    </dgm:pt>
    <dgm:pt modelId="{B4387A0F-09C2-489C-B5EE-E174F16A0986}" type="pres">
      <dgm:prSet presAssocID="{73E4965A-DCA2-462D-A42B-94B024099F50}" presName="node" presStyleLbl="node1" presStyleIdx="2" presStyleCnt="3">
        <dgm:presLayoutVars>
          <dgm:bulletEnabled val="1"/>
        </dgm:presLayoutVars>
      </dgm:prSet>
      <dgm:spPr/>
      <dgm:t>
        <a:bodyPr/>
        <a:lstStyle/>
        <a:p>
          <a:endParaRPr lang="es-EC"/>
        </a:p>
      </dgm:t>
    </dgm:pt>
  </dgm:ptLst>
  <dgm:cxnLst>
    <dgm:cxn modelId="{A65BFF79-15C1-4F6E-A175-43F9A33CDAC2}" type="presOf" srcId="{F4E4B608-1451-4F93-9C92-5B11B060DD9D}" destId="{899CF2B9-B001-46D6-89D2-0A2872B53043}" srcOrd="0" destOrd="0" presId="urn:microsoft.com/office/officeart/2005/8/layout/process1"/>
    <dgm:cxn modelId="{E642195A-888D-4466-9563-BDAEAF93D8E5}" type="presOf" srcId="{E4FE3AE7-8706-4B70-AE4F-00E14C4BB35A}" destId="{2B549C74-7B3F-4A99-A6E4-E65AC31EC3E3}" srcOrd="0" destOrd="0" presId="urn:microsoft.com/office/officeart/2005/8/layout/process1"/>
    <dgm:cxn modelId="{8EC599EE-82CF-448C-8A7C-D0CC0436ED14}" srcId="{EAD0B12C-55DC-4D51-9310-87C77F295CBD}" destId="{30B15BEF-A4A0-446C-874A-4843D3AB70FE}" srcOrd="0" destOrd="0" parTransId="{D5E7D380-E0CE-47E6-80E9-A1EA23E3D9C1}" sibTransId="{F4E4B608-1451-4F93-9C92-5B11B060DD9D}"/>
    <dgm:cxn modelId="{DA15E34E-0BC3-48F8-9253-66BEA62B8768}" type="presOf" srcId="{7743733E-0080-4D7F-8578-620AD0828C42}" destId="{BAFD727F-C731-453A-AA50-5514E447AF92}" srcOrd="0" destOrd="0" presId="urn:microsoft.com/office/officeart/2005/8/layout/process1"/>
    <dgm:cxn modelId="{D228C323-C173-46C2-9616-E97850E68FA8}" srcId="{EAD0B12C-55DC-4D51-9310-87C77F295CBD}" destId="{73E4965A-DCA2-462D-A42B-94B024099F50}" srcOrd="2" destOrd="0" parTransId="{B88FF80C-36CA-436A-9076-64D5023632CC}" sibTransId="{50C1D113-F9CC-4F55-B477-995DCE5A9047}"/>
    <dgm:cxn modelId="{49E10641-C3B6-47AC-864A-0A747022E755}" srcId="{EAD0B12C-55DC-4D51-9310-87C77F295CBD}" destId="{E4FE3AE7-8706-4B70-AE4F-00E14C4BB35A}" srcOrd="1" destOrd="0" parTransId="{21EC2820-FBC0-47AE-B627-B8725DED9172}" sibTransId="{7743733E-0080-4D7F-8578-620AD0828C42}"/>
    <dgm:cxn modelId="{6F6C8D65-A056-4624-9E4F-6DD7BC51B3C9}" type="presOf" srcId="{EAD0B12C-55DC-4D51-9310-87C77F295CBD}" destId="{39E3CC08-92FF-4CCA-889A-4BDACE849243}" srcOrd="0" destOrd="0" presId="urn:microsoft.com/office/officeart/2005/8/layout/process1"/>
    <dgm:cxn modelId="{7F7E59AC-40ED-4853-9A18-0EA4B594FEA9}" type="presOf" srcId="{73E4965A-DCA2-462D-A42B-94B024099F50}" destId="{B4387A0F-09C2-489C-B5EE-E174F16A0986}" srcOrd="0" destOrd="0" presId="urn:microsoft.com/office/officeart/2005/8/layout/process1"/>
    <dgm:cxn modelId="{61DE5AFF-4B19-45D9-958C-D5EF7512626D}" type="presOf" srcId="{7743733E-0080-4D7F-8578-620AD0828C42}" destId="{31118299-474C-49F8-8651-E56188762E08}" srcOrd="1" destOrd="0" presId="urn:microsoft.com/office/officeart/2005/8/layout/process1"/>
    <dgm:cxn modelId="{68B60E50-DD90-4681-BADC-978C9EA69D02}" type="presOf" srcId="{30B15BEF-A4A0-446C-874A-4843D3AB70FE}" destId="{8AEB485B-229F-45C1-AAFB-7465E17DEFE9}" srcOrd="0" destOrd="0" presId="urn:microsoft.com/office/officeart/2005/8/layout/process1"/>
    <dgm:cxn modelId="{6ADDD8C6-A45F-4AF8-9769-A7C59AAE8339}" type="presOf" srcId="{F4E4B608-1451-4F93-9C92-5B11B060DD9D}" destId="{AD412BEB-44A8-4374-AD46-ECA3C33F9C2E}" srcOrd="1" destOrd="0" presId="urn:microsoft.com/office/officeart/2005/8/layout/process1"/>
    <dgm:cxn modelId="{E024DAE9-8903-452D-9683-E768B9DA9AD9}" type="presParOf" srcId="{39E3CC08-92FF-4CCA-889A-4BDACE849243}" destId="{8AEB485B-229F-45C1-AAFB-7465E17DEFE9}" srcOrd="0" destOrd="0" presId="urn:microsoft.com/office/officeart/2005/8/layout/process1"/>
    <dgm:cxn modelId="{02F0F7FA-12C0-4AD1-ABBF-41692B3DF9CA}" type="presParOf" srcId="{39E3CC08-92FF-4CCA-889A-4BDACE849243}" destId="{899CF2B9-B001-46D6-89D2-0A2872B53043}" srcOrd="1" destOrd="0" presId="urn:microsoft.com/office/officeart/2005/8/layout/process1"/>
    <dgm:cxn modelId="{CB00C186-30BC-46A1-8961-BC8E7F6BB400}" type="presParOf" srcId="{899CF2B9-B001-46D6-89D2-0A2872B53043}" destId="{AD412BEB-44A8-4374-AD46-ECA3C33F9C2E}" srcOrd="0" destOrd="0" presId="urn:microsoft.com/office/officeart/2005/8/layout/process1"/>
    <dgm:cxn modelId="{C53EAF2C-850A-4B52-AFB4-4CC30D109F68}" type="presParOf" srcId="{39E3CC08-92FF-4CCA-889A-4BDACE849243}" destId="{2B549C74-7B3F-4A99-A6E4-E65AC31EC3E3}" srcOrd="2" destOrd="0" presId="urn:microsoft.com/office/officeart/2005/8/layout/process1"/>
    <dgm:cxn modelId="{ACD0E460-885B-401D-AB7D-8B370C35914E}" type="presParOf" srcId="{39E3CC08-92FF-4CCA-889A-4BDACE849243}" destId="{BAFD727F-C731-453A-AA50-5514E447AF92}" srcOrd="3" destOrd="0" presId="urn:microsoft.com/office/officeart/2005/8/layout/process1"/>
    <dgm:cxn modelId="{C356CF79-3528-42DC-912D-1BF37E756454}" type="presParOf" srcId="{BAFD727F-C731-453A-AA50-5514E447AF92}" destId="{31118299-474C-49F8-8651-E56188762E08}" srcOrd="0" destOrd="0" presId="urn:microsoft.com/office/officeart/2005/8/layout/process1"/>
    <dgm:cxn modelId="{04697419-54B9-4328-8220-B9C77B9DAC6F}" type="presParOf" srcId="{39E3CC08-92FF-4CCA-889A-4BDACE849243}" destId="{B4387A0F-09C2-489C-B5EE-E174F16A0986}"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14C92-9C72-4D5B-B1A8-6D16347D661B}" type="doc">
      <dgm:prSet loTypeId="urn:microsoft.com/office/officeart/2005/8/layout/vList3" loCatId="list" qsTypeId="urn:microsoft.com/office/officeart/2005/8/quickstyle/simple1" qsCatId="simple" csTypeId="urn:microsoft.com/office/officeart/2005/8/colors/accent3_4" csCatId="accent3" phldr="1"/>
      <dgm:spPr/>
    </dgm:pt>
    <dgm:pt modelId="{53A0D7BF-F57D-403A-939C-287968EFB21F}">
      <dgm:prSet phldrT="[Texto]"/>
      <dgm:spPr/>
      <dgm:t>
        <a:bodyPr/>
        <a:lstStyle/>
        <a:p>
          <a:r>
            <a:rPr lang="es-EC" dirty="0" smtClean="0"/>
            <a:t>Falta de promoción de la demanda existente en los mercados internacionales.</a:t>
          </a:r>
          <a:endParaRPr lang="es-EC" dirty="0"/>
        </a:p>
      </dgm:t>
    </dgm:pt>
    <dgm:pt modelId="{97309C01-074D-4A81-B87B-8D2293AB950C}" type="parTrans" cxnId="{4E612687-A402-4B3A-9413-BB871524827C}">
      <dgm:prSet/>
      <dgm:spPr/>
      <dgm:t>
        <a:bodyPr/>
        <a:lstStyle/>
        <a:p>
          <a:endParaRPr lang="es-EC"/>
        </a:p>
      </dgm:t>
    </dgm:pt>
    <dgm:pt modelId="{AF59DA56-55D9-4E0E-9099-8DCF77F73C6B}" type="sibTrans" cxnId="{4E612687-A402-4B3A-9413-BB871524827C}">
      <dgm:prSet/>
      <dgm:spPr/>
      <dgm:t>
        <a:bodyPr/>
        <a:lstStyle/>
        <a:p>
          <a:endParaRPr lang="es-EC"/>
        </a:p>
      </dgm:t>
    </dgm:pt>
    <dgm:pt modelId="{28175833-FD7E-49BE-B39F-913083DEF835}">
      <dgm:prSet phldrT="[Texto]"/>
      <dgm:spPr/>
      <dgm:t>
        <a:bodyPr/>
        <a:lstStyle/>
        <a:p>
          <a:r>
            <a:rPr lang="es-EC" dirty="0" smtClean="0"/>
            <a:t>En la provincia se observan áreas de cultivo subutilizadas y escasa diversificación </a:t>
          </a:r>
          <a:endParaRPr lang="es-EC" dirty="0"/>
        </a:p>
      </dgm:t>
    </dgm:pt>
    <dgm:pt modelId="{A60E6C00-3144-4A3D-9256-7E7DD643C29F}" type="parTrans" cxnId="{6F56729D-98DF-45A3-A4D8-FB5B8F73008D}">
      <dgm:prSet/>
      <dgm:spPr/>
      <dgm:t>
        <a:bodyPr/>
        <a:lstStyle/>
        <a:p>
          <a:endParaRPr lang="es-EC"/>
        </a:p>
      </dgm:t>
    </dgm:pt>
    <dgm:pt modelId="{638D6F98-AAE8-41E3-BD2C-674BEB2FFDE9}" type="sibTrans" cxnId="{6F56729D-98DF-45A3-A4D8-FB5B8F73008D}">
      <dgm:prSet/>
      <dgm:spPr/>
      <dgm:t>
        <a:bodyPr/>
        <a:lstStyle/>
        <a:p>
          <a:endParaRPr lang="es-EC"/>
        </a:p>
      </dgm:t>
    </dgm:pt>
    <dgm:pt modelId="{0797169F-2207-49DF-B16C-A9D6F3160442}">
      <dgm:prSet phldrT="[Texto]"/>
      <dgm:spPr/>
      <dgm:t>
        <a:bodyPr/>
        <a:lstStyle/>
        <a:p>
          <a:r>
            <a:rPr lang="es-EC" dirty="0" smtClean="0"/>
            <a:t>Falta de cultura de Internacionalización dentro de los productores del sector.</a:t>
          </a:r>
          <a:endParaRPr lang="es-EC" dirty="0"/>
        </a:p>
      </dgm:t>
    </dgm:pt>
    <dgm:pt modelId="{4F4D1D85-7A39-45E8-88A1-119766598811}" type="parTrans" cxnId="{DD09D8B6-F8E3-4108-AB88-704B765D376F}">
      <dgm:prSet/>
      <dgm:spPr/>
      <dgm:t>
        <a:bodyPr/>
        <a:lstStyle/>
        <a:p>
          <a:endParaRPr lang="es-EC"/>
        </a:p>
      </dgm:t>
    </dgm:pt>
    <dgm:pt modelId="{FFED1B01-3A42-4563-A420-BB354375D90D}" type="sibTrans" cxnId="{DD09D8B6-F8E3-4108-AB88-704B765D376F}">
      <dgm:prSet/>
      <dgm:spPr/>
      <dgm:t>
        <a:bodyPr/>
        <a:lstStyle/>
        <a:p>
          <a:endParaRPr lang="es-EC"/>
        </a:p>
      </dgm:t>
    </dgm:pt>
    <dgm:pt modelId="{D6E03ADF-80FA-4AAC-B3A2-751D04793618}" type="pres">
      <dgm:prSet presAssocID="{22A14C92-9C72-4D5B-B1A8-6D16347D661B}" presName="linearFlow" presStyleCnt="0">
        <dgm:presLayoutVars>
          <dgm:dir/>
          <dgm:resizeHandles val="exact"/>
        </dgm:presLayoutVars>
      </dgm:prSet>
      <dgm:spPr/>
    </dgm:pt>
    <dgm:pt modelId="{AF7AE5BD-81D5-4FA1-A7D7-43D0131FE435}" type="pres">
      <dgm:prSet presAssocID="{53A0D7BF-F57D-403A-939C-287968EFB21F}" presName="composite" presStyleCnt="0"/>
      <dgm:spPr/>
    </dgm:pt>
    <dgm:pt modelId="{745340B6-E0F4-4C88-B454-5E1B3783149F}" type="pres">
      <dgm:prSet presAssocID="{53A0D7BF-F57D-403A-939C-287968EFB21F}" presName="imgShp" presStyleLbl="fgImgPlace1" presStyleIdx="0" presStyleCnt="3"/>
      <dgm:spPr/>
    </dgm:pt>
    <dgm:pt modelId="{10125263-1A6C-4654-AA9F-32E97DAA0256}" type="pres">
      <dgm:prSet presAssocID="{53A0D7BF-F57D-403A-939C-287968EFB21F}" presName="txShp" presStyleLbl="node1" presStyleIdx="0" presStyleCnt="3">
        <dgm:presLayoutVars>
          <dgm:bulletEnabled val="1"/>
        </dgm:presLayoutVars>
      </dgm:prSet>
      <dgm:spPr/>
      <dgm:t>
        <a:bodyPr/>
        <a:lstStyle/>
        <a:p>
          <a:endParaRPr lang="es-EC"/>
        </a:p>
      </dgm:t>
    </dgm:pt>
    <dgm:pt modelId="{4C284650-064C-4084-84EB-876D6F68486E}" type="pres">
      <dgm:prSet presAssocID="{AF59DA56-55D9-4E0E-9099-8DCF77F73C6B}" presName="spacing" presStyleCnt="0"/>
      <dgm:spPr/>
    </dgm:pt>
    <dgm:pt modelId="{1CC5CE65-45EB-4FB5-A77A-822563CB354D}" type="pres">
      <dgm:prSet presAssocID="{28175833-FD7E-49BE-B39F-913083DEF835}" presName="composite" presStyleCnt="0"/>
      <dgm:spPr/>
    </dgm:pt>
    <dgm:pt modelId="{C9EEE744-3D28-41D0-86BB-F69C10DC60E7}" type="pres">
      <dgm:prSet presAssocID="{28175833-FD7E-49BE-B39F-913083DEF835}" presName="imgShp" presStyleLbl="fgImgPlace1" presStyleIdx="1" presStyleCnt="3"/>
      <dgm:spPr/>
    </dgm:pt>
    <dgm:pt modelId="{A054A91B-0741-49DE-B89B-86879B8B6CEF}" type="pres">
      <dgm:prSet presAssocID="{28175833-FD7E-49BE-B39F-913083DEF835}" presName="txShp" presStyleLbl="node1" presStyleIdx="1" presStyleCnt="3">
        <dgm:presLayoutVars>
          <dgm:bulletEnabled val="1"/>
        </dgm:presLayoutVars>
      </dgm:prSet>
      <dgm:spPr/>
      <dgm:t>
        <a:bodyPr/>
        <a:lstStyle/>
        <a:p>
          <a:endParaRPr lang="es-EC"/>
        </a:p>
      </dgm:t>
    </dgm:pt>
    <dgm:pt modelId="{CCB279CC-6A01-431B-8F55-02D9F5B840DF}" type="pres">
      <dgm:prSet presAssocID="{638D6F98-AAE8-41E3-BD2C-674BEB2FFDE9}" presName="spacing" presStyleCnt="0"/>
      <dgm:spPr/>
    </dgm:pt>
    <dgm:pt modelId="{B992A32C-FA56-43B3-AE02-5804C0FEF09A}" type="pres">
      <dgm:prSet presAssocID="{0797169F-2207-49DF-B16C-A9D6F3160442}" presName="composite" presStyleCnt="0"/>
      <dgm:spPr/>
    </dgm:pt>
    <dgm:pt modelId="{BC8DF15B-5151-4679-871E-56A4CC995BD7}" type="pres">
      <dgm:prSet presAssocID="{0797169F-2207-49DF-B16C-A9D6F3160442}" presName="imgShp" presStyleLbl="fgImgPlace1" presStyleIdx="2" presStyleCnt="3"/>
      <dgm:spPr/>
    </dgm:pt>
    <dgm:pt modelId="{4A2E8CC9-4857-441A-8A1D-1A5625F5454E}" type="pres">
      <dgm:prSet presAssocID="{0797169F-2207-49DF-B16C-A9D6F3160442}" presName="txShp" presStyleLbl="node1" presStyleIdx="2" presStyleCnt="3">
        <dgm:presLayoutVars>
          <dgm:bulletEnabled val="1"/>
        </dgm:presLayoutVars>
      </dgm:prSet>
      <dgm:spPr/>
      <dgm:t>
        <a:bodyPr/>
        <a:lstStyle/>
        <a:p>
          <a:endParaRPr lang="es-EC"/>
        </a:p>
      </dgm:t>
    </dgm:pt>
  </dgm:ptLst>
  <dgm:cxnLst>
    <dgm:cxn modelId="{DD09D8B6-F8E3-4108-AB88-704B765D376F}" srcId="{22A14C92-9C72-4D5B-B1A8-6D16347D661B}" destId="{0797169F-2207-49DF-B16C-A9D6F3160442}" srcOrd="2" destOrd="0" parTransId="{4F4D1D85-7A39-45E8-88A1-119766598811}" sibTransId="{FFED1B01-3A42-4563-A420-BB354375D90D}"/>
    <dgm:cxn modelId="{76DDC96F-74FE-49DB-8794-8B223EEB946D}" type="presOf" srcId="{22A14C92-9C72-4D5B-B1A8-6D16347D661B}" destId="{D6E03ADF-80FA-4AAC-B3A2-751D04793618}" srcOrd="0" destOrd="0" presId="urn:microsoft.com/office/officeart/2005/8/layout/vList3"/>
    <dgm:cxn modelId="{4E612687-A402-4B3A-9413-BB871524827C}" srcId="{22A14C92-9C72-4D5B-B1A8-6D16347D661B}" destId="{53A0D7BF-F57D-403A-939C-287968EFB21F}" srcOrd="0" destOrd="0" parTransId="{97309C01-074D-4A81-B87B-8D2293AB950C}" sibTransId="{AF59DA56-55D9-4E0E-9099-8DCF77F73C6B}"/>
    <dgm:cxn modelId="{A2164CDF-F5CC-44BD-8933-D374B3DF8FD9}" type="presOf" srcId="{28175833-FD7E-49BE-B39F-913083DEF835}" destId="{A054A91B-0741-49DE-B89B-86879B8B6CEF}" srcOrd="0" destOrd="0" presId="urn:microsoft.com/office/officeart/2005/8/layout/vList3"/>
    <dgm:cxn modelId="{4316C61F-DCB7-45D3-B811-37CE8326E4C4}" type="presOf" srcId="{53A0D7BF-F57D-403A-939C-287968EFB21F}" destId="{10125263-1A6C-4654-AA9F-32E97DAA0256}" srcOrd="0" destOrd="0" presId="urn:microsoft.com/office/officeart/2005/8/layout/vList3"/>
    <dgm:cxn modelId="{6F56729D-98DF-45A3-A4D8-FB5B8F73008D}" srcId="{22A14C92-9C72-4D5B-B1A8-6D16347D661B}" destId="{28175833-FD7E-49BE-B39F-913083DEF835}" srcOrd="1" destOrd="0" parTransId="{A60E6C00-3144-4A3D-9256-7E7DD643C29F}" sibTransId="{638D6F98-AAE8-41E3-BD2C-674BEB2FFDE9}"/>
    <dgm:cxn modelId="{36681BA2-7176-423B-BE4B-3F02B5F55085}" type="presOf" srcId="{0797169F-2207-49DF-B16C-A9D6F3160442}" destId="{4A2E8CC9-4857-441A-8A1D-1A5625F5454E}" srcOrd="0" destOrd="0" presId="urn:microsoft.com/office/officeart/2005/8/layout/vList3"/>
    <dgm:cxn modelId="{FC022726-A5B5-4EDD-A7ED-750906778D0D}" type="presParOf" srcId="{D6E03ADF-80FA-4AAC-B3A2-751D04793618}" destId="{AF7AE5BD-81D5-4FA1-A7D7-43D0131FE435}" srcOrd="0" destOrd="0" presId="urn:microsoft.com/office/officeart/2005/8/layout/vList3"/>
    <dgm:cxn modelId="{07896D48-E877-4E06-B8DE-6E5DE3219B00}" type="presParOf" srcId="{AF7AE5BD-81D5-4FA1-A7D7-43D0131FE435}" destId="{745340B6-E0F4-4C88-B454-5E1B3783149F}" srcOrd="0" destOrd="0" presId="urn:microsoft.com/office/officeart/2005/8/layout/vList3"/>
    <dgm:cxn modelId="{78A456A4-4061-4B53-982E-07E37F4CC696}" type="presParOf" srcId="{AF7AE5BD-81D5-4FA1-A7D7-43D0131FE435}" destId="{10125263-1A6C-4654-AA9F-32E97DAA0256}" srcOrd="1" destOrd="0" presId="urn:microsoft.com/office/officeart/2005/8/layout/vList3"/>
    <dgm:cxn modelId="{E251FED2-C0EC-4D99-AF57-044F97CA19A3}" type="presParOf" srcId="{D6E03ADF-80FA-4AAC-B3A2-751D04793618}" destId="{4C284650-064C-4084-84EB-876D6F68486E}" srcOrd="1" destOrd="0" presId="urn:microsoft.com/office/officeart/2005/8/layout/vList3"/>
    <dgm:cxn modelId="{7D396471-F459-41D8-9DC9-D97F1A07007B}" type="presParOf" srcId="{D6E03ADF-80FA-4AAC-B3A2-751D04793618}" destId="{1CC5CE65-45EB-4FB5-A77A-822563CB354D}" srcOrd="2" destOrd="0" presId="urn:microsoft.com/office/officeart/2005/8/layout/vList3"/>
    <dgm:cxn modelId="{C8EE68B1-42A0-47C8-9F96-C7F6ACE28E63}" type="presParOf" srcId="{1CC5CE65-45EB-4FB5-A77A-822563CB354D}" destId="{C9EEE744-3D28-41D0-86BB-F69C10DC60E7}" srcOrd="0" destOrd="0" presId="urn:microsoft.com/office/officeart/2005/8/layout/vList3"/>
    <dgm:cxn modelId="{A0DE1B0E-079A-4312-87EA-1DD3E5EDE2B5}" type="presParOf" srcId="{1CC5CE65-45EB-4FB5-A77A-822563CB354D}" destId="{A054A91B-0741-49DE-B89B-86879B8B6CEF}" srcOrd="1" destOrd="0" presId="urn:microsoft.com/office/officeart/2005/8/layout/vList3"/>
    <dgm:cxn modelId="{3E58C727-46E2-423B-8EFD-530EBA16133E}" type="presParOf" srcId="{D6E03ADF-80FA-4AAC-B3A2-751D04793618}" destId="{CCB279CC-6A01-431B-8F55-02D9F5B840DF}" srcOrd="3" destOrd="0" presId="urn:microsoft.com/office/officeart/2005/8/layout/vList3"/>
    <dgm:cxn modelId="{4CFA697D-0D9B-4BC3-B56B-CAF47E76039D}" type="presParOf" srcId="{D6E03ADF-80FA-4AAC-B3A2-751D04793618}" destId="{B992A32C-FA56-43B3-AE02-5804C0FEF09A}" srcOrd="4" destOrd="0" presId="urn:microsoft.com/office/officeart/2005/8/layout/vList3"/>
    <dgm:cxn modelId="{6836C22D-B1C3-449D-BD86-D7B9ECC5692D}" type="presParOf" srcId="{B992A32C-FA56-43B3-AE02-5804C0FEF09A}" destId="{BC8DF15B-5151-4679-871E-56A4CC995BD7}" srcOrd="0" destOrd="0" presId="urn:microsoft.com/office/officeart/2005/8/layout/vList3"/>
    <dgm:cxn modelId="{A8C2A086-8AD7-4E63-B6A9-B1A8949106C3}" type="presParOf" srcId="{B992A32C-FA56-43B3-AE02-5804C0FEF09A}" destId="{4A2E8CC9-4857-441A-8A1D-1A5625F5454E}" srcOrd="1" destOrd="0" presId="urn:microsoft.com/office/officeart/2005/8/layout/v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34D975-5BAA-411B-878F-233D06C0BAD3}" type="doc">
      <dgm:prSet loTypeId="urn:microsoft.com/office/officeart/2005/8/layout/pList2" loCatId="list" qsTypeId="urn:microsoft.com/office/officeart/2005/8/quickstyle/simple4" qsCatId="simple" csTypeId="urn:microsoft.com/office/officeart/2005/8/colors/accent3_4" csCatId="accent3" phldr="1"/>
      <dgm:spPr/>
    </dgm:pt>
    <dgm:pt modelId="{B9174A4F-A8D5-4C6F-BFB0-EBCD66270F88}">
      <dgm:prSet phldrT="[Texto]"/>
      <dgm:spPr/>
      <dgm:t>
        <a:bodyPr/>
        <a:lstStyle/>
        <a:p>
          <a:r>
            <a:rPr lang="es-EC" dirty="0" smtClean="0"/>
            <a:t>Se logro determinar una idea de negocio en los productores de Tungurahua.</a:t>
          </a:r>
          <a:endParaRPr lang="es-EC" dirty="0"/>
        </a:p>
      </dgm:t>
    </dgm:pt>
    <dgm:pt modelId="{A308BEEB-87C5-4613-B9E5-FD02FEEE17EC}" type="parTrans" cxnId="{3BFFDFE0-51ED-40E7-BC38-C5E03826D29B}">
      <dgm:prSet/>
      <dgm:spPr/>
      <dgm:t>
        <a:bodyPr/>
        <a:lstStyle/>
        <a:p>
          <a:endParaRPr lang="es-EC"/>
        </a:p>
      </dgm:t>
    </dgm:pt>
    <dgm:pt modelId="{65D42A1A-79D3-4F9D-BBBD-EBAFD99830F9}" type="sibTrans" cxnId="{3BFFDFE0-51ED-40E7-BC38-C5E03826D29B}">
      <dgm:prSet/>
      <dgm:spPr/>
      <dgm:t>
        <a:bodyPr/>
        <a:lstStyle/>
        <a:p>
          <a:endParaRPr lang="es-EC"/>
        </a:p>
      </dgm:t>
    </dgm:pt>
    <dgm:pt modelId="{585BF5B3-0310-42C5-B5A6-A427D0E58712}">
      <dgm:prSet phldrT="[Texto]"/>
      <dgm:spPr/>
      <dgm:t>
        <a:bodyPr/>
        <a:lstStyle/>
        <a:p>
          <a:r>
            <a:rPr lang="es-EC" dirty="0" smtClean="0"/>
            <a:t>Las ventajas de comercialización en el exterior se encuentran definidas, la demanda es creciente y sostenible.</a:t>
          </a:r>
          <a:endParaRPr lang="es-EC" dirty="0"/>
        </a:p>
      </dgm:t>
    </dgm:pt>
    <dgm:pt modelId="{4A1F5398-88E5-4CE9-A893-7E23CF3F9690}" type="parTrans" cxnId="{4F68D6D2-E25B-4E95-85A9-7DB528EF48CE}">
      <dgm:prSet/>
      <dgm:spPr/>
      <dgm:t>
        <a:bodyPr/>
        <a:lstStyle/>
        <a:p>
          <a:endParaRPr lang="es-EC"/>
        </a:p>
      </dgm:t>
    </dgm:pt>
    <dgm:pt modelId="{924449C9-F5F9-41FC-A218-F0852409E4F1}" type="sibTrans" cxnId="{4F68D6D2-E25B-4E95-85A9-7DB528EF48CE}">
      <dgm:prSet/>
      <dgm:spPr/>
      <dgm:t>
        <a:bodyPr/>
        <a:lstStyle/>
        <a:p>
          <a:endParaRPr lang="es-EC"/>
        </a:p>
      </dgm:t>
    </dgm:pt>
    <dgm:pt modelId="{D4FA7E96-EB94-4DDA-A74B-3F20AE87D748}">
      <dgm:prSet phldrT="[Texto]"/>
      <dgm:spPr/>
      <dgm:t>
        <a:bodyPr/>
        <a:lstStyle/>
        <a:p>
          <a:r>
            <a:rPr lang="es-EC" dirty="0" smtClean="0"/>
            <a:t>El mercado europeo se caracteriza por poseer una cultura hacia el consumo de frutas exóticas, consumidos por su valor nutricional.</a:t>
          </a:r>
          <a:endParaRPr lang="es-EC" dirty="0"/>
        </a:p>
      </dgm:t>
    </dgm:pt>
    <dgm:pt modelId="{E491E38F-594B-4846-8811-B23D3E816BF8}" type="parTrans" cxnId="{591BE1FF-CE3C-4514-9146-7A7A5A944AB6}">
      <dgm:prSet/>
      <dgm:spPr/>
      <dgm:t>
        <a:bodyPr/>
        <a:lstStyle/>
        <a:p>
          <a:endParaRPr lang="es-EC"/>
        </a:p>
      </dgm:t>
    </dgm:pt>
    <dgm:pt modelId="{0CA8C149-17A2-4A5B-BDCF-3CE7B0145714}" type="sibTrans" cxnId="{591BE1FF-CE3C-4514-9146-7A7A5A944AB6}">
      <dgm:prSet/>
      <dgm:spPr/>
      <dgm:t>
        <a:bodyPr/>
        <a:lstStyle/>
        <a:p>
          <a:endParaRPr lang="es-EC"/>
        </a:p>
      </dgm:t>
    </dgm:pt>
    <dgm:pt modelId="{D5AB9699-659F-4A76-8936-5833A186F281}" type="pres">
      <dgm:prSet presAssocID="{4D34D975-5BAA-411B-878F-233D06C0BAD3}" presName="Name0" presStyleCnt="0">
        <dgm:presLayoutVars>
          <dgm:dir/>
          <dgm:resizeHandles val="exact"/>
        </dgm:presLayoutVars>
      </dgm:prSet>
      <dgm:spPr/>
    </dgm:pt>
    <dgm:pt modelId="{65AC7577-655F-48AF-84A1-9B0F2B7B51EB}" type="pres">
      <dgm:prSet presAssocID="{4D34D975-5BAA-411B-878F-233D06C0BAD3}" presName="bkgdShp" presStyleLbl="alignAccFollowNode1" presStyleIdx="0" presStyleCnt="1"/>
      <dgm:spPr/>
    </dgm:pt>
    <dgm:pt modelId="{A5528F99-380D-43E7-8DBA-678CFF24D6CA}" type="pres">
      <dgm:prSet presAssocID="{4D34D975-5BAA-411B-878F-233D06C0BAD3}" presName="linComp" presStyleCnt="0"/>
      <dgm:spPr/>
    </dgm:pt>
    <dgm:pt modelId="{C7040728-2ACC-47A7-B8DB-24D537FBCC58}" type="pres">
      <dgm:prSet presAssocID="{B9174A4F-A8D5-4C6F-BFB0-EBCD66270F88}" presName="compNode" presStyleCnt="0"/>
      <dgm:spPr/>
    </dgm:pt>
    <dgm:pt modelId="{3ECCF609-E43E-42F5-84B4-C06AA414ED5B}" type="pres">
      <dgm:prSet presAssocID="{B9174A4F-A8D5-4C6F-BFB0-EBCD66270F88}" presName="node" presStyleLbl="node1" presStyleIdx="0" presStyleCnt="3">
        <dgm:presLayoutVars>
          <dgm:bulletEnabled val="1"/>
        </dgm:presLayoutVars>
      </dgm:prSet>
      <dgm:spPr/>
      <dgm:t>
        <a:bodyPr/>
        <a:lstStyle/>
        <a:p>
          <a:endParaRPr lang="es-EC"/>
        </a:p>
      </dgm:t>
    </dgm:pt>
    <dgm:pt modelId="{E0CA701B-7EFB-45D3-9D65-6FCB3933FC0D}" type="pres">
      <dgm:prSet presAssocID="{B9174A4F-A8D5-4C6F-BFB0-EBCD66270F88}" presName="invisiNode" presStyleLbl="node1" presStyleIdx="0" presStyleCnt="3"/>
      <dgm:spPr/>
    </dgm:pt>
    <dgm:pt modelId="{9DBA164D-BB09-48D2-85ED-0C888E506CF9}" type="pres">
      <dgm:prSet presAssocID="{B9174A4F-A8D5-4C6F-BFB0-EBCD66270F88}" presName="imagNode" presStyleLbl="fgImgPlace1" presStyleIdx="0" presStyleCnt="3"/>
      <dgm:spPr/>
    </dgm:pt>
    <dgm:pt modelId="{BCA3AB21-4DBA-4E53-A6A6-66181395B785}" type="pres">
      <dgm:prSet presAssocID="{65D42A1A-79D3-4F9D-BBBD-EBAFD99830F9}" presName="sibTrans" presStyleLbl="sibTrans2D1" presStyleIdx="0" presStyleCnt="0"/>
      <dgm:spPr/>
      <dgm:t>
        <a:bodyPr/>
        <a:lstStyle/>
        <a:p>
          <a:endParaRPr lang="es-EC"/>
        </a:p>
      </dgm:t>
    </dgm:pt>
    <dgm:pt modelId="{01C718AE-FE64-42BD-8ABF-2CEEEDD78214}" type="pres">
      <dgm:prSet presAssocID="{585BF5B3-0310-42C5-B5A6-A427D0E58712}" presName="compNode" presStyleCnt="0"/>
      <dgm:spPr/>
    </dgm:pt>
    <dgm:pt modelId="{CECE8071-A221-4312-A630-BF83E7F04820}" type="pres">
      <dgm:prSet presAssocID="{585BF5B3-0310-42C5-B5A6-A427D0E58712}" presName="node" presStyleLbl="node1" presStyleIdx="1" presStyleCnt="3">
        <dgm:presLayoutVars>
          <dgm:bulletEnabled val="1"/>
        </dgm:presLayoutVars>
      </dgm:prSet>
      <dgm:spPr/>
      <dgm:t>
        <a:bodyPr/>
        <a:lstStyle/>
        <a:p>
          <a:endParaRPr lang="es-EC"/>
        </a:p>
      </dgm:t>
    </dgm:pt>
    <dgm:pt modelId="{DCB130D4-0667-4255-B96C-5B726343538F}" type="pres">
      <dgm:prSet presAssocID="{585BF5B3-0310-42C5-B5A6-A427D0E58712}" presName="invisiNode" presStyleLbl="node1" presStyleIdx="1" presStyleCnt="3"/>
      <dgm:spPr/>
    </dgm:pt>
    <dgm:pt modelId="{EEB28CFD-9FD8-4AA9-ACF2-F8117411C451}" type="pres">
      <dgm:prSet presAssocID="{585BF5B3-0310-42C5-B5A6-A427D0E58712}" presName="imagNode" presStyleLbl="fgImgPlace1" presStyleIdx="1" presStyleCnt="3"/>
      <dgm:spPr/>
    </dgm:pt>
    <dgm:pt modelId="{6CF34376-5B85-4A42-956B-50D3D07F1B53}" type="pres">
      <dgm:prSet presAssocID="{924449C9-F5F9-41FC-A218-F0852409E4F1}" presName="sibTrans" presStyleLbl="sibTrans2D1" presStyleIdx="0" presStyleCnt="0"/>
      <dgm:spPr/>
      <dgm:t>
        <a:bodyPr/>
        <a:lstStyle/>
        <a:p>
          <a:endParaRPr lang="es-EC"/>
        </a:p>
      </dgm:t>
    </dgm:pt>
    <dgm:pt modelId="{109A6440-C8A1-4CAA-8EDA-61E76BEC4312}" type="pres">
      <dgm:prSet presAssocID="{D4FA7E96-EB94-4DDA-A74B-3F20AE87D748}" presName="compNode" presStyleCnt="0"/>
      <dgm:spPr/>
    </dgm:pt>
    <dgm:pt modelId="{28DE0E88-A0D8-40F3-9C50-1FFCA89C6093}" type="pres">
      <dgm:prSet presAssocID="{D4FA7E96-EB94-4DDA-A74B-3F20AE87D748}" presName="node" presStyleLbl="node1" presStyleIdx="2" presStyleCnt="3">
        <dgm:presLayoutVars>
          <dgm:bulletEnabled val="1"/>
        </dgm:presLayoutVars>
      </dgm:prSet>
      <dgm:spPr/>
      <dgm:t>
        <a:bodyPr/>
        <a:lstStyle/>
        <a:p>
          <a:endParaRPr lang="es-EC"/>
        </a:p>
      </dgm:t>
    </dgm:pt>
    <dgm:pt modelId="{7964BB84-0A20-4DA3-940A-24FB4D33C0F3}" type="pres">
      <dgm:prSet presAssocID="{D4FA7E96-EB94-4DDA-A74B-3F20AE87D748}" presName="invisiNode" presStyleLbl="node1" presStyleIdx="2" presStyleCnt="3"/>
      <dgm:spPr/>
    </dgm:pt>
    <dgm:pt modelId="{BFB70A17-C277-4198-A123-DAF000106578}" type="pres">
      <dgm:prSet presAssocID="{D4FA7E96-EB94-4DDA-A74B-3F20AE87D748}" presName="imagNode" presStyleLbl="fgImgPlace1" presStyleIdx="2" presStyleCnt="3"/>
      <dgm:spPr/>
    </dgm:pt>
  </dgm:ptLst>
  <dgm:cxnLst>
    <dgm:cxn modelId="{18BEADD5-9352-4DA1-B643-623F9EBD7C08}" type="presOf" srcId="{4D34D975-5BAA-411B-878F-233D06C0BAD3}" destId="{D5AB9699-659F-4A76-8936-5833A186F281}" srcOrd="0" destOrd="0" presId="urn:microsoft.com/office/officeart/2005/8/layout/pList2"/>
    <dgm:cxn modelId="{8976EFC2-27B0-4627-96EB-3FEEEBE7D97A}" type="presOf" srcId="{D4FA7E96-EB94-4DDA-A74B-3F20AE87D748}" destId="{28DE0E88-A0D8-40F3-9C50-1FFCA89C6093}" srcOrd="0" destOrd="0" presId="urn:microsoft.com/office/officeart/2005/8/layout/pList2"/>
    <dgm:cxn modelId="{7E310B7D-9B8C-4E69-9F2A-F15BBE2BD36B}" type="presOf" srcId="{585BF5B3-0310-42C5-B5A6-A427D0E58712}" destId="{CECE8071-A221-4312-A630-BF83E7F04820}" srcOrd="0" destOrd="0" presId="urn:microsoft.com/office/officeart/2005/8/layout/pList2"/>
    <dgm:cxn modelId="{478C99A3-AA85-4305-905F-4A8CFDD60461}" type="presOf" srcId="{B9174A4F-A8D5-4C6F-BFB0-EBCD66270F88}" destId="{3ECCF609-E43E-42F5-84B4-C06AA414ED5B}" srcOrd="0" destOrd="0" presId="urn:microsoft.com/office/officeart/2005/8/layout/pList2"/>
    <dgm:cxn modelId="{E9BAF1AF-F47B-4A4B-B510-1CEE52C77135}" type="presOf" srcId="{65D42A1A-79D3-4F9D-BBBD-EBAFD99830F9}" destId="{BCA3AB21-4DBA-4E53-A6A6-66181395B785}" srcOrd="0" destOrd="0" presId="urn:microsoft.com/office/officeart/2005/8/layout/pList2"/>
    <dgm:cxn modelId="{591BE1FF-CE3C-4514-9146-7A7A5A944AB6}" srcId="{4D34D975-5BAA-411B-878F-233D06C0BAD3}" destId="{D4FA7E96-EB94-4DDA-A74B-3F20AE87D748}" srcOrd="2" destOrd="0" parTransId="{E491E38F-594B-4846-8811-B23D3E816BF8}" sibTransId="{0CA8C149-17A2-4A5B-BDCF-3CE7B0145714}"/>
    <dgm:cxn modelId="{D09556D7-6A5F-4109-B0B2-C85E94CEBC7C}" type="presOf" srcId="{924449C9-F5F9-41FC-A218-F0852409E4F1}" destId="{6CF34376-5B85-4A42-956B-50D3D07F1B53}" srcOrd="0" destOrd="0" presId="urn:microsoft.com/office/officeart/2005/8/layout/pList2"/>
    <dgm:cxn modelId="{4F68D6D2-E25B-4E95-85A9-7DB528EF48CE}" srcId="{4D34D975-5BAA-411B-878F-233D06C0BAD3}" destId="{585BF5B3-0310-42C5-B5A6-A427D0E58712}" srcOrd="1" destOrd="0" parTransId="{4A1F5398-88E5-4CE9-A893-7E23CF3F9690}" sibTransId="{924449C9-F5F9-41FC-A218-F0852409E4F1}"/>
    <dgm:cxn modelId="{3BFFDFE0-51ED-40E7-BC38-C5E03826D29B}" srcId="{4D34D975-5BAA-411B-878F-233D06C0BAD3}" destId="{B9174A4F-A8D5-4C6F-BFB0-EBCD66270F88}" srcOrd="0" destOrd="0" parTransId="{A308BEEB-87C5-4613-B9E5-FD02FEEE17EC}" sibTransId="{65D42A1A-79D3-4F9D-BBBD-EBAFD99830F9}"/>
    <dgm:cxn modelId="{54D5E8BF-BF95-4AAF-986B-4B1D6936EC51}" type="presParOf" srcId="{D5AB9699-659F-4A76-8936-5833A186F281}" destId="{65AC7577-655F-48AF-84A1-9B0F2B7B51EB}" srcOrd="0" destOrd="0" presId="urn:microsoft.com/office/officeart/2005/8/layout/pList2"/>
    <dgm:cxn modelId="{5DBDF707-FA34-4979-92D2-6C251381E0C4}" type="presParOf" srcId="{D5AB9699-659F-4A76-8936-5833A186F281}" destId="{A5528F99-380D-43E7-8DBA-678CFF24D6CA}" srcOrd="1" destOrd="0" presId="urn:microsoft.com/office/officeart/2005/8/layout/pList2"/>
    <dgm:cxn modelId="{D8C7A998-BC16-403C-A661-59079879407B}" type="presParOf" srcId="{A5528F99-380D-43E7-8DBA-678CFF24D6CA}" destId="{C7040728-2ACC-47A7-B8DB-24D537FBCC58}" srcOrd="0" destOrd="0" presId="urn:microsoft.com/office/officeart/2005/8/layout/pList2"/>
    <dgm:cxn modelId="{385A9315-ED2C-446F-AF87-5757A546D6EC}" type="presParOf" srcId="{C7040728-2ACC-47A7-B8DB-24D537FBCC58}" destId="{3ECCF609-E43E-42F5-84B4-C06AA414ED5B}" srcOrd="0" destOrd="0" presId="urn:microsoft.com/office/officeart/2005/8/layout/pList2"/>
    <dgm:cxn modelId="{7C18BB8B-895B-4CA9-A193-2380EB61B6C6}" type="presParOf" srcId="{C7040728-2ACC-47A7-B8DB-24D537FBCC58}" destId="{E0CA701B-7EFB-45D3-9D65-6FCB3933FC0D}" srcOrd="1" destOrd="0" presId="urn:microsoft.com/office/officeart/2005/8/layout/pList2"/>
    <dgm:cxn modelId="{411157D7-2886-4216-8636-47DBB9DCCB66}" type="presParOf" srcId="{C7040728-2ACC-47A7-B8DB-24D537FBCC58}" destId="{9DBA164D-BB09-48D2-85ED-0C888E506CF9}" srcOrd="2" destOrd="0" presId="urn:microsoft.com/office/officeart/2005/8/layout/pList2"/>
    <dgm:cxn modelId="{47D4B7CB-BD04-41E0-9EED-11A2AC63E8FA}" type="presParOf" srcId="{A5528F99-380D-43E7-8DBA-678CFF24D6CA}" destId="{BCA3AB21-4DBA-4E53-A6A6-66181395B785}" srcOrd="1" destOrd="0" presId="urn:microsoft.com/office/officeart/2005/8/layout/pList2"/>
    <dgm:cxn modelId="{12A54D9E-B940-4516-B6D9-5DDDEDBAF573}" type="presParOf" srcId="{A5528F99-380D-43E7-8DBA-678CFF24D6CA}" destId="{01C718AE-FE64-42BD-8ABF-2CEEEDD78214}" srcOrd="2" destOrd="0" presId="urn:microsoft.com/office/officeart/2005/8/layout/pList2"/>
    <dgm:cxn modelId="{7A583EF0-55F3-44B7-A65C-7F2B013C46F7}" type="presParOf" srcId="{01C718AE-FE64-42BD-8ABF-2CEEEDD78214}" destId="{CECE8071-A221-4312-A630-BF83E7F04820}" srcOrd="0" destOrd="0" presId="urn:microsoft.com/office/officeart/2005/8/layout/pList2"/>
    <dgm:cxn modelId="{71F222C9-87F0-4762-800E-2BCA957EB7BC}" type="presParOf" srcId="{01C718AE-FE64-42BD-8ABF-2CEEEDD78214}" destId="{DCB130D4-0667-4255-B96C-5B726343538F}" srcOrd="1" destOrd="0" presId="urn:microsoft.com/office/officeart/2005/8/layout/pList2"/>
    <dgm:cxn modelId="{8559D591-8A7A-4D59-8298-5F3A1B3E1274}" type="presParOf" srcId="{01C718AE-FE64-42BD-8ABF-2CEEEDD78214}" destId="{EEB28CFD-9FD8-4AA9-ACF2-F8117411C451}" srcOrd="2" destOrd="0" presId="urn:microsoft.com/office/officeart/2005/8/layout/pList2"/>
    <dgm:cxn modelId="{FD5F4676-8770-402B-ACEA-C554E3F93CA2}" type="presParOf" srcId="{A5528F99-380D-43E7-8DBA-678CFF24D6CA}" destId="{6CF34376-5B85-4A42-956B-50D3D07F1B53}" srcOrd="3" destOrd="0" presId="urn:microsoft.com/office/officeart/2005/8/layout/pList2"/>
    <dgm:cxn modelId="{8903490B-5477-404F-A622-6B90B0688D10}" type="presParOf" srcId="{A5528F99-380D-43E7-8DBA-678CFF24D6CA}" destId="{109A6440-C8A1-4CAA-8EDA-61E76BEC4312}" srcOrd="4" destOrd="0" presId="urn:microsoft.com/office/officeart/2005/8/layout/pList2"/>
    <dgm:cxn modelId="{02CA754E-55D6-46D5-8055-042E7731A3A7}" type="presParOf" srcId="{109A6440-C8A1-4CAA-8EDA-61E76BEC4312}" destId="{28DE0E88-A0D8-40F3-9C50-1FFCA89C6093}" srcOrd="0" destOrd="0" presId="urn:microsoft.com/office/officeart/2005/8/layout/pList2"/>
    <dgm:cxn modelId="{700B7192-F3F7-4F8F-AC33-CBECF2FCA691}" type="presParOf" srcId="{109A6440-C8A1-4CAA-8EDA-61E76BEC4312}" destId="{7964BB84-0A20-4DA3-940A-24FB4D33C0F3}" srcOrd="1" destOrd="0" presId="urn:microsoft.com/office/officeart/2005/8/layout/pList2"/>
    <dgm:cxn modelId="{3364779D-B692-47D7-8B25-70D14182E0AF}" type="presParOf" srcId="{109A6440-C8A1-4CAA-8EDA-61E76BEC4312}" destId="{BFB70A17-C277-4198-A123-DAF000106578}" srcOrd="2" destOrd="0" presId="urn:microsoft.com/office/officeart/2005/8/layout/p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BA8A19-38B0-4434-98C9-63F9680B28A9}" type="doc">
      <dgm:prSet loTypeId="urn:microsoft.com/office/officeart/2005/8/layout/pList2" loCatId="list" qsTypeId="urn:microsoft.com/office/officeart/2005/8/quickstyle/simple4" qsCatId="simple" csTypeId="urn:microsoft.com/office/officeart/2005/8/colors/accent3_4" csCatId="accent3" phldr="1"/>
      <dgm:spPr/>
    </dgm:pt>
    <dgm:pt modelId="{57788EF1-A6D5-436D-9F17-1BBCB85696A2}">
      <dgm:prSet phldrT="[Texto]"/>
      <dgm:spPr/>
      <dgm:t>
        <a:bodyPr/>
        <a:lstStyle/>
        <a:p>
          <a:r>
            <a:rPr lang="es-EC" dirty="0" smtClean="0"/>
            <a:t>Permanecer en constante actualización acerca de los cambios que rigen en el Comercio Exterior.</a:t>
          </a:r>
          <a:endParaRPr lang="es-EC" dirty="0"/>
        </a:p>
      </dgm:t>
    </dgm:pt>
    <dgm:pt modelId="{218D9877-6ACE-4C13-98DD-8330A7C0CCF7}" type="parTrans" cxnId="{64F1DD10-0DB8-47AB-8D99-92070454A9BE}">
      <dgm:prSet/>
      <dgm:spPr/>
      <dgm:t>
        <a:bodyPr/>
        <a:lstStyle/>
        <a:p>
          <a:endParaRPr lang="es-EC"/>
        </a:p>
      </dgm:t>
    </dgm:pt>
    <dgm:pt modelId="{B0669636-A6E9-47D1-9A1F-2CF788B2A3DF}" type="sibTrans" cxnId="{64F1DD10-0DB8-47AB-8D99-92070454A9BE}">
      <dgm:prSet/>
      <dgm:spPr/>
      <dgm:t>
        <a:bodyPr/>
        <a:lstStyle/>
        <a:p>
          <a:endParaRPr lang="es-EC"/>
        </a:p>
      </dgm:t>
    </dgm:pt>
    <dgm:pt modelId="{5EE78551-AE4D-4D9D-A62D-BBA7B0E5F8F3}">
      <dgm:prSet phldrT="[Texto]"/>
      <dgm:spPr/>
      <dgm:t>
        <a:bodyPr/>
        <a:lstStyle/>
        <a:p>
          <a:r>
            <a:rPr lang="es-EC" dirty="0" smtClean="0"/>
            <a:t>Capacitaciones a los agricultores del sector  por parte del Estado para un mejor rendimiento productivo .</a:t>
          </a:r>
          <a:endParaRPr lang="es-EC" dirty="0"/>
        </a:p>
      </dgm:t>
    </dgm:pt>
    <dgm:pt modelId="{0403BD97-598B-4BD1-A5FA-B6265A33C3F1}" type="parTrans" cxnId="{5D0DC58D-C3BF-41EA-8185-6DD8029C86FF}">
      <dgm:prSet/>
      <dgm:spPr/>
      <dgm:t>
        <a:bodyPr/>
        <a:lstStyle/>
        <a:p>
          <a:endParaRPr lang="es-EC"/>
        </a:p>
      </dgm:t>
    </dgm:pt>
    <dgm:pt modelId="{EAA279DF-E737-413D-80F3-0AB782F70AAC}" type="sibTrans" cxnId="{5D0DC58D-C3BF-41EA-8185-6DD8029C86FF}">
      <dgm:prSet/>
      <dgm:spPr/>
      <dgm:t>
        <a:bodyPr/>
        <a:lstStyle/>
        <a:p>
          <a:endParaRPr lang="es-EC"/>
        </a:p>
      </dgm:t>
    </dgm:pt>
    <dgm:pt modelId="{08CEB6F4-36A1-4E57-93B9-AC6F1D54B050}">
      <dgm:prSet phldrT="[Texto]"/>
      <dgm:spPr/>
      <dgm:t>
        <a:bodyPr/>
        <a:lstStyle/>
        <a:p>
          <a:r>
            <a:rPr lang="es-EC" dirty="0" smtClean="0"/>
            <a:t>Aprovechar las preferencias arancelarias que ofrece la Unión Europea para ampliar nuestra participación en mercados internacionales.</a:t>
          </a:r>
          <a:endParaRPr lang="es-EC" dirty="0"/>
        </a:p>
      </dgm:t>
    </dgm:pt>
    <dgm:pt modelId="{B1516005-1F7F-4EFB-8F43-FD7D3367D6C0}" type="parTrans" cxnId="{E7506614-860C-4C1A-9578-D2E915484B7C}">
      <dgm:prSet/>
      <dgm:spPr/>
      <dgm:t>
        <a:bodyPr/>
        <a:lstStyle/>
        <a:p>
          <a:endParaRPr lang="es-EC"/>
        </a:p>
      </dgm:t>
    </dgm:pt>
    <dgm:pt modelId="{FB6F2F64-E3CB-4220-807D-D544AD21908D}" type="sibTrans" cxnId="{E7506614-860C-4C1A-9578-D2E915484B7C}">
      <dgm:prSet/>
      <dgm:spPr/>
      <dgm:t>
        <a:bodyPr/>
        <a:lstStyle/>
        <a:p>
          <a:endParaRPr lang="es-EC"/>
        </a:p>
      </dgm:t>
    </dgm:pt>
    <dgm:pt modelId="{30B11544-141C-4FAA-BA5D-15CEBC47D0B6}" type="pres">
      <dgm:prSet presAssocID="{C5BA8A19-38B0-4434-98C9-63F9680B28A9}" presName="Name0" presStyleCnt="0">
        <dgm:presLayoutVars>
          <dgm:dir/>
          <dgm:resizeHandles val="exact"/>
        </dgm:presLayoutVars>
      </dgm:prSet>
      <dgm:spPr/>
    </dgm:pt>
    <dgm:pt modelId="{33473309-1E5A-4FB9-8837-CAB6D1A8C3CB}" type="pres">
      <dgm:prSet presAssocID="{C5BA8A19-38B0-4434-98C9-63F9680B28A9}" presName="bkgdShp" presStyleLbl="alignAccFollowNode1" presStyleIdx="0" presStyleCnt="1"/>
      <dgm:spPr/>
    </dgm:pt>
    <dgm:pt modelId="{2EFB498E-4628-47EB-8493-458D59E71B6C}" type="pres">
      <dgm:prSet presAssocID="{C5BA8A19-38B0-4434-98C9-63F9680B28A9}" presName="linComp" presStyleCnt="0"/>
      <dgm:spPr/>
    </dgm:pt>
    <dgm:pt modelId="{BE3649E7-6752-4D96-9A4D-4695C9342E2E}" type="pres">
      <dgm:prSet presAssocID="{57788EF1-A6D5-436D-9F17-1BBCB85696A2}" presName="compNode" presStyleCnt="0"/>
      <dgm:spPr/>
    </dgm:pt>
    <dgm:pt modelId="{C8F245F9-F8FC-49EB-ADCF-3BA37612B79D}" type="pres">
      <dgm:prSet presAssocID="{57788EF1-A6D5-436D-9F17-1BBCB85696A2}" presName="node" presStyleLbl="node1" presStyleIdx="0" presStyleCnt="3">
        <dgm:presLayoutVars>
          <dgm:bulletEnabled val="1"/>
        </dgm:presLayoutVars>
      </dgm:prSet>
      <dgm:spPr/>
      <dgm:t>
        <a:bodyPr/>
        <a:lstStyle/>
        <a:p>
          <a:endParaRPr lang="es-EC"/>
        </a:p>
      </dgm:t>
    </dgm:pt>
    <dgm:pt modelId="{53976096-6D8A-4D15-9B6D-9CB3C9E85F2A}" type="pres">
      <dgm:prSet presAssocID="{57788EF1-A6D5-436D-9F17-1BBCB85696A2}" presName="invisiNode" presStyleLbl="node1" presStyleIdx="0" presStyleCnt="3"/>
      <dgm:spPr/>
    </dgm:pt>
    <dgm:pt modelId="{118C4F0F-9A29-4531-AF4C-E03C27935311}" type="pres">
      <dgm:prSet presAssocID="{57788EF1-A6D5-436D-9F17-1BBCB85696A2}" presName="imagNode" presStyleLbl="fgImgPlace1" presStyleIdx="0" presStyleCnt="3"/>
      <dgm:spPr/>
    </dgm:pt>
    <dgm:pt modelId="{A7E827FB-5B2D-4869-9362-55A174458FDA}" type="pres">
      <dgm:prSet presAssocID="{B0669636-A6E9-47D1-9A1F-2CF788B2A3DF}" presName="sibTrans" presStyleLbl="sibTrans2D1" presStyleIdx="0" presStyleCnt="0"/>
      <dgm:spPr/>
      <dgm:t>
        <a:bodyPr/>
        <a:lstStyle/>
        <a:p>
          <a:endParaRPr lang="es-EC"/>
        </a:p>
      </dgm:t>
    </dgm:pt>
    <dgm:pt modelId="{F926B692-5F87-4C9F-993B-7F1B549139D0}" type="pres">
      <dgm:prSet presAssocID="{5EE78551-AE4D-4D9D-A62D-BBA7B0E5F8F3}" presName="compNode" presStyleCnt="0"/>
      <dgm:spPr/>
    </dgm:pt>
    <dgm:pt modelId="{0F093B3D-D66B-4293-8AC3-9DF96B55A743}" type="pres">
      <dgm:prSet presAssocID="{5EE78551-AE4D-4D9D-A62D-BBA7B0E5F8F3}" presName="node" presStyleLbl="node1" presStyleIdx="1" presStyleCnt="3">
        <dgm:presLayoutVars>
          <dgm:bulletEnabled val="1"/>
        </dgm:presLayoutVars>
      </dgm:prSet>
      <dgm:spPr/>
      <dgm:t>
        <a:bodyPr/>
        <a:lstStyle/>
        <a:p>
          <a:endParaRPr lang="es-EC"/>
        </a:p>
      </dgm:t>
    </dgm:pt>
    <dgm:pt modelId="{EA6EC124-D2A5-4D1E-BAAD-F8C7D6C83B56}" type="pres">
      <dgm:prSet presAssocID="{5EE78551-AE4D-4D9D-A62D-BBA7B0E5F8F3}" presName="invisiNode" presStyleLbl="node1" presStyleIdx="1" presStyleCnt="3"/>
      <dgm:spPr/>
    </dgm:pt>
    <dgm:pt modelId="{46167F45-B941-4C17-9E78-B164CF1BB1A3}" type="pres">
      <dgm:prSet presAssocID="{5EE78551-AE4D-4D9D-A62D-BBA7B0E5F8F3}" presName="imagNode" presStyleLbl="fgImgPlace1" presStyleIdx="1" presStyleCnt="3"/>
      <dgm:spPr/>
    </dgm:pt>
    <dgm:pt modelId="{E453B6B2-6CB7-4436-81E1-2F633D0A9ABE}" type="pres">
      <dgm:prSet presAssocID="{EAA279DF-E737-413D-80F3-0AB782F70AAC}" presName="sibTrans" presStyleLbl="sibTrans2D1" presStyleIdx="0" presStyleCnt="0"/>
      <dgm:spPr/>
      <dgm:t>
        <a:bodyPr/>
        <a:lstStyle/>
        <a:p>
          <a:endParaRPr lang="es-EC"/>
        </a:p>
      </dgm:t>
    </dgm:pt>
    <dgm:pt modelId="{57435979-2C68-41D7-9C6C-35969A65935E}" type="pres">
      <dgm:prSet presAssocID="{08CEB6F4-36A1-4E57-93B9-AC6F1D54B050}" presName="compNode" presStyleCnt="0"/>
      <dgm:spPr/>
    </dgm:pt>
    <dgm:pt modelId="{D81F7A19-021E-44CB-AF3C-363902C95E38}" type="pres">
      <dgm:prSet presAssocID="{08CEB6F4-36A1-4E57-93B9-AC6F1D54B050}" presName="node" presStyleLbl="node1" presStyleIdx="2" presStyleCnt="3">
        <dgm:presLayoutVars>
          <dgm:bulletEnabled val="1"/>
        </dgm:presLayoutVars>
      </dgm:prSet>
      <dgm:spPr/>
      <dgm:t>
        <a:bodyPr/>
        <a:lstStyle/>
        <a:p>
          <a:endParaRPr lang="es-EC"/>
        </a:p>
      </dgm:t>
    </dgm:pt>
    <dgm:pt modelId="{9F78A859-34BC-401A-8040-DC90643682FB}" type="pres">
      <dgm:prSet presAssocID="{08CEB6F4-36A1-4E57-93B9-AC6F1D54B050}" presName="invisiNode" presStyleLbl="node1" presStyleIdx="2" presStyleCnt="3"/>
      <dgm:spPr/>
    </dgm:pt>
    <dgm:pt modelId="{00BFB028-D485-4F60-A9A5-F123FFE997E0}" type="pres">
      <dgm:prSet presAssocID="{08CEB6F4-36A1-4E57-93B9-AC6F1D54B050}" presName="imagNode" presStyleLbl="fgImgPlace1" presStyleIdx="2" presStyleCnt="3"/>
      <dgm:spPr/>
    </dgm:pt>
  </dgm:ptLst>
  <dgm:cxnLst>
    <dgm:cxn modelId="{5D0DC58D-C3BF-41EA-8185-6DD8029C86FF}" srcId="{C5BA8A19-38B0-4434-98C9-63F9680B28A9}" destId="{5EE78551-AE4D-4D9D-A62D-BBA7B0E5F8F3}" srcOrd="1" destOrd="0" parTransId="{0403BD97-598B-4BD1-A5FA-B6265A33C3F1}" sibTransId="{EAA279DF-E737-413D-80F3-0AB782F70AAC}"/>
    <dgm:cxn modelId="{FC1348C5-E0A3-4733-890B-0CA2E750E6A9}" type="presOf" srcId="{C5BA8A19-38B0-4434-98C9-63F9680B28A9}" destId="{30B11544-141C-4FAA-BA5D-15CEBC47D0B6}" srcOrd="0" destOrd="0" presId="urn:microsoft.com/office/officeart/2005/8/layout/pList2"/>
    <dgm:cxn modelId="{64F1DD10-0DB8-47AB-8D99-92070454A9BE}" srcId="{C5BA8A19-38B0-4434-98C9-63F9680B28A9}" destId="{57788EF1-A6D5-436D-9F17-1BBCB85696A2}" srcOrd="0" destOrd="0" parTransId="{218D9877-6ACE-4C13-98DD-8330A7C0CCF7}" sibTransId="{B0669636-A6E9-47D1-9A1F-2CF788B2A3DF}"/>
    <dgm:cxn modelId="{B684D155-939F-453C-843B-00B49823CA42}" type="presOf" srcId="{EAA279DF-E737-413D-80F3-0AB782F70AAC}" destId="{E453B6B2-6CB7-4436-81E1-2F633D0A9ABE}" srcOrd="0" destOrd="0" presId="urn:microsoft.com/office/officeart/2005/8/layout/pList2"/>
    <dgm:cxn modelId="{2D2184DA-4E91-42BF-AFB6-2C751742EE64}" type="presOf" srcId="{5EE78551-AE4D-4D9D-A62D-BBA7B0E5F8F3}" destId="{0F093B3D-D66B-4293-8AC3-9DF96B55A743}" srcOrd="0" destOrd="0" presId="urn:microsoft.com/office/officeart/2005/8/layout/pList2"/>
    <dgm:cxn modelId="{E7506614-860C-4C1A-9578-D2E915484B7C}" srcId="{C5BA8A19-38B0-4434-98C9-63F9680B28A9}" destId="{08CEB6F4-36A1-4E57-93B9-AC6F1D54B050}" srcOrd="2" destOrd="0" parTransId="{B1516005-1F7F-4EFB-8F43-FD7D3367D6C0}" sibTransId="{FB6F2F64-E3CB-4220-807D-D544AD21908D}"/>
    <dgm:cxn modelId="{31D54277-6531-4BFD-8A26-7495B430AF34}" type="presOf" srcId="{57788EF1-A6D5-436D-9F17-1BBCB85696A2}" destId="{C8F245F9-F8FC-49EB-ADCF-3BA37612B79D}" srcOrd="0" destOrd="0" presId="urn:microsoft.com/office/officeart/2005/8/layout/pList2"/>
    <dgm:cxn modelId="{432E9668-22AA-4025-9B1B-AFC35E5E47AA}" type="presOf" srcId="{08CEB6F4-36A1-4E57-93B9-AC6F1D54B050}" destId="{D81F7A19-021E-44CB-AF3C-363902C95E38}" srcOrd="0" destOrd="0" presId="urn:microsoft.com/office/officeart/2005/8/layout/pList2"/>
    <dgm:cxn modelId="{44E0D2A2-195D-4215-906A-48FB1B9A7144}" type="presOf" srcId="{B0669636-A6E9-47D1-9A1F-2CF788B2A3DF}" destId="{A7E827FB-5B2D-4869-9362-55A174458FDA}" srcOrd="0" destOrd="0" presId="urn:microsoft.com/office/officeart/2005/8/layout/pList2"/>
    <dgm:cxn modelId="{B679D289-D5CE-4191-A78E-C91FCFF97C10}" type="presParOf" srcId="{30B11544-141C-4FAA-BA5D-15CEBC47D0B6}" destId="{33473309-1E5A-4FB9-8837-CAB6D1A8C3CB}" srcOrd="0" destOrd="0" presId="urn:microsoft.com/office/officeart/2005/8/layout/pList2"/>
    <dgm:cxn modelId="{F9497340-FA1F-49E0-8F3F-0CDD64A89B4A}" type="presParOf" srcId="{30B11544-141C-4FAA-BA5D-15CEBC47D0B6}" destId="{2EFB498E-4628-47EB-8493-458D59E71B6C}" srcOrd="1" destOrd="0" presId="urn:microsoft.com/office/officeart/2005/8/layout/pList2"/>
    <dgm:cxn modelId="{886E2F0B-1A8B-48C3-AC4E-1C1FE64925CE}" type="presParOf" srcId="{2EFB498E-4628-47EB-8493-458D59E71B6C}" destId="{BE3649E7-6752-4D96-9A4D-4695C9342E2E}" srcOrd="0" destOrd="0" presId="urn:microsoft.com/office/officeart/2005/8/layout/pList2"/>
    <dgm:cxn modelId="{A34E792D-52AF-43FF-B4DF-8EE608E34DAE}" type="presParOf" srcId="{BE3649E7-6752-4D96-9A4D-4695C9342E2E}" destId="{C8F245F9-F8FC-49EB-ADCF-3BA37612B79D}" srcOrd="0" destOrd="0" presId="urn:microsoft.com/office/officeart/2005/8/layout/pList2"/>
    <dgm:cxn modelId="{B69605DA-C131-4CBF-BE8A-B18DC1991C54}" type="presParOf" srcId="{BE3649E7-6752-4D96-9A4D-4695C9342E2E}" destId="{53976096-6D8A-4D15-9B6D-9CB3C9E85F2A}" srcOrd="1" destOrd="0" presId="urn:microsoft.com/office/officeart/2005/8/layout/pList2"/>
    <dgm:cxn modelId="{0B9FBD7D-E16A-4D2D-93DD-510C3F9766F7}" type="presParOf" srcId="{BE3649E7-6752-4D96-9A4D-4695C9342E2E}" destId="{118C4F0F-9A29-4531-AF4C-E03C27935311}" srcOrd="2" destOrd="0" presId="urn:microsoft.com/office/officeart/2005/8/layout/pList2"/>
    <dgm:cxn modelId="{1EE8AC36-828C-4893-876C-D3681E58A570}" type="presParOf" srcId="{2EFB498E-4628-47EB-8493-458D59E71B6C}" destId="{A7E827FB-5B2D-4869-9362-55A174458FDA}" srcOrd="1" destOrd="0" presId="urn:microsoft.com/office/officeart/2005/8/layout/pList2"/>
    <dgm:cxn modelId="{1627772F-1B99-4119-92EA-E6A49C8D9BA8}" type="presParOf" srcId="{2EFB498E-4628-47EB-8493-458D59E71B6C}" destId="{F926B692-5F87-4C9F-993B-7F1B549139D0}" srcOrd="2" destOrd="0" presId="urn:microsoft.com/office/officeart/2005/8/layout/pList2"/>
    <dgm:cxn modelId="{2F49B45B-CA0A-4966-8124-FC5AF7FDDD63}" type="presParOf" srcId="{F926B692-5F87-4C9F-993B-7F1B549139D0}" destId="{0F093B3D-D66B-4293-8AC3-9DF96B55A743}" srcOrd="0" destOrd="0" presId="urn:microsoft.com/office/officeart/2005/8/layout/pList2"/>
    <dgm:cxn modelId="{7C8C38B1-EF1B-4CA6-B90B-41A8B924B3EA}" type="presParOf" srcId="{F926B692-5F87-4C9F-993B-7F1B549139D0}" destId="{EA6EC124-D2A5-4D1E-BAAD-F8C7D6C83B56}" srcOrd="1" destOrd="0" presId="urn:microsoft.com/office/officeart/2005/8/layout/pList2"/>
    <dgm:cxn modelId="{939AE18C-C23C-4C7E-B91A-5433714F6AD9}" type="presParOf" srcId="{F926B692-5F87-4C9F-993B-7F1B549139D0}" destId="{46167F45-B941-4C17-9E78-B164CF1BB1A3}" srcOrd="2" destOrd="0" presId="urn:microsoft.com/office/officeart/2005/8/layout/pList2"/>
    <dgm:cxn modelId="{70C3E6F7-6EB0-437A-8A90-E1E259756DB4}" type="presParOf" srcId="{2EFB498E-4628-47EB-8493-458D59E71B6C}" destId="{E453B6B2-6CB7-4436-81E1-2F633D0A9ABE}" srcOrd="3" destOrd="0" presId="urn:microsoft.com/office/officeart/2005/8/layout/pList2"/>
    <dgm:cxn modelId="{2436A5D4-4021-44BE-9BCF-9C4BBDF13948}" type="presParOf" srcId="{2EFB498E-4628-47EB-8493-458D59E71B6C}" destId="{57435979-2C68-41D7-9C6C-35969A65935E}" srcOrd="4" destOrd="0" presId="urn:microsoft.com/office/officeart/2005/8/layout/pList2"/>
    <dgm:cxn modelId="{CAC73D9D-5AA2-420E-A7B8-0E6E4125ACD7}" type="presParOf" srcId="{57435979-2C68-41D7-9C6C-35969A65935E}" destId="{D81F7A19-021E-44CB-AF3C-363902C95E38}" srcOrd="0" destOrd="0" presId="urn:microsoft.com/office/officeart/2005/8/layout/pList2"/>
    <dgm:cxn modelId="{6962BD06-878D-4F96-8C08-C230970DC9F6}" type="presParOf" srcId="{57435979-2C68-41D7-9C6C-35969A65935E}" destId="{9F78A859-34BC-401A-8040-DC90643682FB}" srcOrd="1" destOrd="0" presId="urn:microsoft.com/office/officeart/2005/8/layout/pList2"/>
    <dgm:cxn modelId="{766DFA43-F711-4475-8327-41CAE2FFD41B}" type="presParOf" srcId="{57435979-2C68-41D7-9C6C-35969A65935E}" destId="{00BFB028-D485-4F60-A9A5-F123FFE997E0}" srcOrd="2" destOrd="0" presId="urn:microsoft.com/office/officeart/2005/8/layout/p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4FA78-274C-4D96-9A82-1FB03711FC83}" type="doc">
      <dgm:prSet loTypeId="urn:microsoft.com/office/officeart/2005/8/layout/cycle1" loCatId="cycle" qsTypeId="urn:microsoft.com/office/officeart/2005/8/quickstyle/simple1" qsCatId="simple" csTypeId="urn:microsoft.com/office/officeart/2005/8/colors/accent3_3" csCatId="accent3" phldr="1"/>
      <dgm:spPr/>
      <dgm:t>
        <a:bodyPr/>
        <a:lstStyle/>
        <a:p>
          <a:endParaRPr lang="es-EC"/>
        </a:p>
      </dgm:t>
    </dgm:pt>
    <dgm:pt modelId="{01E4A479-5034-4F5D-8D15-CB3402B051EE}">
      <dgm:prSet phldrT="[Texto]"/>
      <dgm:spPr/>
      <dgm:t>
        <a:bodyPr/>
        <a:lstStyle/>
        <a:p>
          <a:r>
            <a:rPr lang="es-EC" dirty="0" smtClean="0"/>
            <a:t>Intensificación</a:t>
          </a:r>
        </a:p>
        <a:p>
          <a:r>
            <a:rPr lang="es-EC" dirty="0" smtClean="0"/>
            <a:t>Sector </a:t>
          </a:r>
        </a:p>
        <a:p>
          <a:r>
            <a:rPr lang="es-EC" dirty="0" smtClean="0"/>
            <a:t>Agrícola</a:t>
          </a:r>
          <a:endParaRPr lang="es-EC" dirty="0"/>
        </a:p>
      </dgm:t>
    </dgm:pt>
    <dgm:pt modelId="{EF2CCFC0-E07F-4CD2-94CB-C15E4CCCBFD1}" type="parTrans" cxnId="{E65B58E7-DB44-414A-BB72-CE379F869023}">
      <dgm:prSet/>
      <dgm:spPr/>
      <dgm:t>
        <a:bodyPr/>
        <a:lstStyle/>
        <a:p>
          <a:endParaRPr lang="es-EC"/>
        </a:p>
      </dgm:t>
    </dgm:pt>
    <dgm:pt modelId="{C52953D4-4636-4165-83BB-68F1D9603C68}" type="sibTrans" cxnId="{E65B58E7-DB44-414A-BB72-CE379F869023}">
      <dgm:prSet/>
      <dgm:spPr/>
      <dgm:t>
        <a:bodyPr/>
        <a:lstStyle/>
        <a:p>
          <a:endParaRPr lang="es-EC"/>
        </a:p>
      </dgm:t>
    </dgm:pt>
    <dgm:pt modelId="{E7CD04BE-B1AC-4AA4-BF6E-98CB618A534E}">
      <dgm:prSet phldrT="[Texto]"/>
      <dgm:spPr/>
      <dgm:t>
        <a:bodyPr/>
        <a:lstStyle/>
        <a:p>
          <a:r>
            <a:rPr lang="es-EC" dirty="0" smtClean="0"/>
            <a:t>Exportación </a:t>
          </a:r>
        </a:p>
        <a:p>
          <a:r>
            <a:rPr lang="es-EC" dirty="0" smtClean="0"/>
            <a:t>Productos </a:t>
          </a:r>
        </a:p>
        <a:p>
          <a:r>
            <a:rPr lang="es-EC" dirty="0" smtClean="0"/>
            <a:t>No Tradicionales</a:t>
          </a:r>
          <a:endParaRPr lang="es-EC" dirty="0"/>
        </a:p>
      </dgm:t>
    </dgm:pt>
    <dgm:pt modelId="{98776170-CB64-4C0D-B17C-14E9E48A31EB}" type="parTrans" cxnId="{8F58016C-2DFA-4E8C-A609-A1ED9134179A}">
      <dgm:prSet/>
      <dgm:spPr/>
      <dgm:t>
        <a:bodyPr/>
        <a:lstStyle/>
        <a:p>
          <a:endParaRPr lang="es-EC"/>
        </a:p>
      </dgm:t>
    </dgm:pt>
    <dgm:pt modelId="{1BE9A5D3-E203-41B6-AB75-6180530C62B0}" type="sibTrans" cxnId="{8F58016C-2DFA-4E8C-A609-A1ED9134179A}">
      <dgm:prSet/>
      <dgm:spPr/>
      <dgm:t>
        <a:bodyPr/>
        <a:lstStyle/>
        <a:p>
          <a:endParaRPr lang="es-EC"/>
        </a:p>
      </dgm:t>
    </dgm:pt>
    <dgm:pt modelId="{F61B4918-1F79-44DF-821D-887BBD759E56}">
      <dgm:prSet phldrT="[Texto]"/>
      <dgm:spPr/>
      <dgm:t>
        <a:bodyPr/>
        <a:lstStyle/>
        <a:p>
          <a:r>
            <a:rPr lang="es-EC" dirty="0" smtClean="0"/>
            <a:t>Beneficios Climáticos </a:t>
          </a:r>
          <a:endParaRPr lang="es-EC" dirty="0"/>
        </a:p>
      </dgm:t>
    </dgm:pt>
    <dgm:pt modelId="{1792E08C-3D9D-4EAC-AE0B-41427EA72A91}" type="parTrans" cxnId="{053C5248-8E41-4715-807F-2864F63951F7}">
      <dgm:prSet/>
      <dgm:spPr/>
      <dgm:t>
        <a:bodyPr/>
        <a:lstStyle/>
        <a:p>
          <a:endParaRPr lang="es-EC"/>
        </a:p>
      </dgm:t>
    </dgm:pt>
    <dgm:pt modelId="{D7F12AEB-E579-4864-9598-FB1378F22F31}" type="sibTrans" cxnId="{053C5248-8E41-4715-807F-2864F63951F7}">
      <dgm:prSet/>
      <dgm:spPr/>
      <dgm:t>
        <a:bodyPr/>
        <a:lstStyle/>
        <a:p>
          <a:endParaRPr lang="es-EC"/>
        </a:p>
      </dgm:t>
    </dgm:pt>
    <dgm:pt modelId="{882970DA-6FD4-4505-A405-8AFE2779D822}">
      <dgm:prSet phldrT="[Texto]"/>
      <dgm:spPr/>
      <dgm:t>
        <a:bodyPr/>
        <a:lstStyle/>
        <a:p>
          <a:r>
            <a:rPr lang="es-EC" dirty="0" smtClean="0"/>
            <a:t>Estabilidad </a:t>
          </a:r>
        </a:p>
        <a:p>
          <a:r>
            <a:rPr lang="es-EC" dirty="0" smtClean="0"/>
            <a:t>Económicas que posee no solo como bloque</a:t>
          </a:r>
          <a:endParaRPr lang="es-EC" dirty="0"/>
        </a:p>
      </dgm:t>
    </dgm:pt>
    <dgm:pt modelId="{644B5082-86B4-483A-AB00-55B9EF668403}" type="parTrans" cxnId="{9A9A1A0C-855B-4D78-AEA8-904A4BD04042}">
      <dgm:prSet/>
      <dgm:spPr/>
      <dgm:t>
        <a:bodyPr/>
        <a:lstStyle/>
        <a:p>
          <a:endParaRPr lang="es-EC"/>
        </a:p>
      </dgm:t>
    </dgm:pt>
    <dgm:pt modelId="{807BDCCC-F300-401C-A4C0-694201305E64}" type="sibTrans" cxnId="{9A9A1A0C-855B-4D78-AEA8-904A4BD04042}">
      <dgm:prSet/>
      <dgm:spPr/>
      <dgm:t>
        <a:bodyPr/>
        <a:lstStyle/>
        <a:p>
          <a:endParaRPr lang="es-EC"/>
        </a:p>
      </dgm:t>
    </dgm:pt>
    <dgm:pt modelId="{98ED82E7-E430-4357-9137-1E65B1D0FAEE}">
      <dgm:prSet phldrT="[Texto]"/>
      <dgm:spPr/>
      <dgm:t>
        <a:bodyPr/>
        <a:lstStyle/>
        <a:p>
          <a:r>
            <a:rPr lang="es-EC" dirty="0" smtClean="0"/>
            <a:t>Beneficios Económicos y Sociales</a:t>
          </a:r>
        </a:p>
        <a:p>
          <a:r>
            <a:rPr lang="es-EC" dirty="0" smtClean="0"/>
            <a:t>EL BUEN VIVIR</a:t>
          </a:r>
          <a:endParaRPr lang="es-EC" dirty="0"/>
        </a:p>
      </dgm:t>
    </dgm:pt>
    <dgm:pt modelId="{8A8B5F9A-A0CC-406A-8F64-A516E62EB5CC}" type="parTrans" cxnId="{21748D7A-8AF3-47CF-9F38-D1CEF579802E}">
      <dgm:prSet/>
      <dgm:spPr/>
      <dgm:t>
        <a:bodyPr/>
        <a:lstStyle/>
        <a:p>
          <a:endParaRPr lang="es-EC"/>
        </a:p>
      </dgm:t>
    </dgm:pt>
    <dgm:pt modelId="{99D58B93-D373-4D85-A370-0DDEEB77CC9A}" type="sibTrans" cxnId="{21748D7A-8AF3-47CF-9F38-D1CEF579802E}">
      <dgm:prSet/>
      <dgm:spPr/>
      <dgm:t>
        <a:bodyPr/>
        <a:lstStyle/>
        <a:p>
          <a:endParaRPr lang="es-EC"/>
        </a:p>
      </dgm:t>
    </dgm:pt>
    <dgm:pt modelId="{31E8D2AE-266A-427A-A3B6-B5508C384014}">
      <dgm:prSet phldrT="[Texto]"/>
      <dgm:spPr/>
      <dgm:t>
        <a:bodyPr/>
        <a:lstStyle/>
        <a:p>
          <a:r>
            <a:rPr lang="es-EC" dirty="0" smtClean="0"/>
            <a:t>Ventajas Nutricionales Mercado Alemán</a:t>
          </a:r>
          <a:endParaRPr lang="es-EC" dirty="0"/>
        </a:p>
      </dgm:t>
    </dgm:pt>
    <dgm:pt modelId="{3540C073-FB9F-4EE0-98C6-20D97B973D0E}" type="parTrans" cxnId="{3B6470CD-0AF9-415A-8A24-41045CE50CF0}">
      <dgm:prSet/>
      <dgm:spPr/>
      <dgm:t>
        <a:bodyPr/>
        <a:lstStyle/>
        <a:p>
          <a:endParaRPr lang="es-EC"/>
        </a:p>
      </dgm:t>
    </dgm:pt>
    <dgm:pt modelId="{25BAA4B5-8E22-44A4-A9AE-F1CD15A75668}" type="sibTrans" cxnId="{3B6470CD-0AF9-415A-8A24-41045CE50CF0}">
      <dgm:prSet/>
      <dgm:spPr/>
      <dgm:t>
        <a:bodyPr/>
        <a:lstStyle/>
        <a:p>
          <a:endParaRPr lang="es-EC"/>
        </a:p>
      </dgm:t>
    </dgm:pt>
    <dgm:pt modelId="{F5F6EEC1-918F-4CCB-AEC6-F3DDB8F0F878}" type="pres">
      <dgm:prSet presAssocID="{0384FA78-274C-4D96-9A82-1FB03711FC83}" presName="cycle" presStyleCnt="0">
        <dgm:presLayoutVars>
          <dgm:dir/>
          <dgm:resizeHandles val="exact"/>
        </dgm:presLayoutVars>
      </dgm:prSet>
      <dgm:spPr/>
      <dgm:t>
        <a:bodyPr/>
        <a:lstStyle/>
        <a:p>
          <a:endParaRPr lang="es-EC"/>
        </a:p>
      </dgm:t>
    </dgm:pt>
    <dgm:pt modelId="{842CC1AF-EDB5-4EDB-B0B2-8D07365C3997}" type="pres">
      <dgm:prSet presAssocID="{01E4A479-5034-4F5D-8D15-CB3402B051EE}" presName="dummy" presStyleCnt="0"/>
      <dgm:spPr/>
    </dgm:pt>
    <dgm:pt modelId="{169BD846-75AD-4E78-B8B8-740390061DFC}" type="pres">
      <dgm:prSet presAssocID="{01E4A479-5034-4F5D-8D15-CB3402B051EE}" presName="node" presStyleLbl="revTx" presStyleIdx="0" presStyleCnt="6">
        <dgm:presLayoutVars>
          <dgm:bulletEnabled val="1"/>
        </dgm:presLayoutVars>
      </dgm:prSet>
      <dgm:spPr/>
      <dgm:t>
        <a:bodyPr/>
        <a:lstStyle/>
        <a:p>
          <a:endParaRPr lang="es-EC"/>
        </a:p>
      </dgm:t>
    </dgm:pt>
    <dgm:pt modelId="{12F9B85F-2460-4019-AAD0-A372F083B4DC}" type="pres">
      <dgm:prSet presAssocID="{C52953D4-4636-4165-83BB-68F1D9603C68}" presName="sibTrans" presStyleLbl="node1" presStyleIdx="0" presStyleCnt="6"/>
      <dgm:spPr/>
      <dgm:t>
        <a:bodyPr/>
        <a:lstStyle/>
        <a:p>
          <a:endParaRPr lang="es-EC"/>
        </a:p>
      </dgm:t>
    </dgm:pt>
    <dgm:pt modelId="{1652AC92-43F5-4A59-91EE-E14160C67E6B}" type="pres">
      <dgm:prSet presAssocID="{E7CD04BE-B1AC-4AA4-BF6E-98CB618A534E}" presName="dummy" presStyleCnt="0"/>
      <dgm:spPr/>
    </dgm:pt>
    <dgm:pt modelId="{00208D51-E896-4E30-90D7-3A88355AB2EE}" type="pres">
      <dgm:prSet presAssocID="{E7CD04BE-B1AC-4AA4-BF6E-98CB618A534E}" presName="node" presStyleLbl="revTx" presStyleIdx="1" presStyleCnt="6">
        <dgm:presLayoutVars>
          <dgm:bulletEnabled val="1"/>
        </dgm:presLayoutVars>
      </dgm:prSet>
      <dgm:spPr/>
      <dgm:t>
        <a:bodyPr/>
        <a:lstStyle/>
        <a:p>
          <a:endParaRPr lang="es-EC"/>
        </a:p>
      </dgm:t>
    </dgm:pt>
    <dgm:pt modelId="{F6157C31-0ECB-45AF-9922-9A149612A9C1}" type="pres">
      <dgm:prSet presAssocID="{1BE9A5D3-E203-41B6-AB75-6180530C62B0}" presName="sibTrans" presStyleLbl="node1" presStyleIdx="1" presStyleCnt="6"/>
      <dgm:spPr/>
      <dgm:t>
        <a:bodyPr/>
        <a:lstStyle/>
        <a:p>
          <a:endParaRPr lang="es-EC"/>
        </a:p>
      </dgm:t>
    </dgm:pt>
    <dgm:pt modelId="{0513188D-DCD8-4435-9EAB-E44013EE3166}" type="pres">
      <dgm:prSet presAssocID="{F61B4918-1F79-44DF-821D-887BBD759E56}" presName="dummy" presStyleCnt="0"/>
      <dgm:spPr/>
    </dgm:pt>
    <dgm:pt modelId="{0B069FB2-8289-4F5E-B776-CCC1CD5C18F4}" type="pres">
      <dgm:prSet presAssocID="{F61B4918-1F79-44DF-821D-887BBD759E56}" presName="node" presStyleLbl="revTx" presStyleIdx="2" presStyleCnt="6">
        <dgm:presLayoutVars>
          <dgm:bulletEnabled val="1"/>
        </dgm:presLayoutVars>
      </dgm:prSet>
      <dgm:spPr/>
      <dgm:t>
        <a:bodyPr/>
        <a:lstStyle/>
        <a:p>
          <a:endParaRPr lang="es-EC"/>
        </a:p>
      </dgm:t>
    </dgm:pt>
    <dgm:pt modelId="{AEC200A5-DA75-4E71-B3C3-774AABAAF21D}" type="pres">
      <dgm:prSet presAssocID="{D7F12AEB-E579-4864-9598-FB1378F22F31}" presName="sibTrans" presStyleLbl="node1" presStyleIdx="2" presStyleCnt="6"/>
      <dgm:spPr/>
      <dgm:t>
        <a:bodyPr/>
        <a:lstStyle/>
        <a:p>
          <a:endParaRPr lang="es-EC"/>
        </a:p>
      </dgm:t>
    </dgm:pt>
    <dgm:pt modelId="{ED6534AD-0302-4CE7-B8C1-0AA34ED5FFE9}" type="pres">
      <dgm:prSet presAssocID="{882970DA-6FD4-4505-A405-8AFE2779D822}" presName="dummy" presStyleCnt="0"/>
      <dgm:spPr/>
    </dgm:pt>
    <dgm:pt modelId="{C959D43A-303E-4C6B-9171-A464F9EDED28}" type="pres">
      <dgm:prSet presAssocID="{882970DA-6FD4-4505-A405-8AFE2779D822}" presName="node" presStyleLbl="revTx" presStyleIdx="3" presStyleCnt="6">
        <dgm:presLayoutVars>
          <dgm:bulletEnabled val="1"/>
        </dgm:presLayoutVars>
      </dgm:prSet>
      <dgm:spPr/>
      <dgm:t>
        <a:bodyPr/>
        <a:lstStyle/>
        <a:p>
          <a:endParaRPr lang="es-EC"/>
        </a:p>
      </dgm:t>
    </dgm:pt>
    <dgm:pt modelId="{AF28FF82-F70B-4760-B8DA-736A2986606C}" type="pres">
      <dgm:prSet presAssocID="{807BDCCC-F300-401C-A4C0-694201305E64}" presName="sibTrans" presStyleLbl="node1" presStyleIdx="3" presStyleCnt="6"/>
      <dgm:spPr/>
      <dgm:t>
        <a:bodyPr/>
        <a:lstStyle/>
        <a:p>
          <a:endParaRPr lang="es-EC"/>
        </a:p>
      </dgm:t>
    </dgm:pt>
    <dgm:pt modelId="{525881FA-BA6A-46E4-9797-D303FB1E74F7}" type="pres">
      <dgm:prSet presAssocID="{31E8D2AE-266A-427A-A3B6-B5508C384014}" presName="dummy" presStyleCnt="0"/>
      <dgm:spPr/>
    </dgm:pt>
    <dgm:pt modelId="{C331ED8D-5F47-46F6-BCE7-68968FB26A22}" type="pres">
      <dgm:prSet presAssocID="{31E8D2AE-266A-427A-A3B6-B5508C384014}" presName="node" presStyleLbl="revTx" presStyleIdx="4" presStyleCnt="6">
        <dgm:presLayoutVars>
          <dgm:bulletEnabled val="1"/>
        </dgm:presLayoutVars>
      </dgm:prSet>
      <dgm:spPr/>
      <dgm:t>
        <a:bodyPr/>
        <a:lstStyle/>
        <a:p>
          <a:endParaRPr lang="es-EC"/>
        </a:p>
      </dgm:t>
    </dgm:pt>
    <dgm:pt modelId="{00CF964B-68E0-45A3-9911-4BAC64FDC18C}" type="pres">
      <dgm:prSet presAssocID="{25BAA4B5-8E22-44A4-A9AE-F1CD15A75668}" presName="sibTrans" presStyleLbl="node1" presStyleIdx="4" presStyleCnt="6"/>
      <dgm:spPr/>
      <dgm:t>
        <a:bodyPr/>
        <a:lstStyle/>
        <a:p>
          <a:endParaRPr lang="es-EC"/>
        </a:p>
      </dgm:t>
    </dgm:pt>
    <dgm:pt modelId="{D0A3E5AD-77D8-49D6-A685-05D3C18AC17D}" type="pres">
      <dgm:prSet presAssocID="{98ED82E7-E430-4357-9137-1E65B1D0FAEE}" presName="dummy" presStyleCnt="0"/>
      <dgm:spPr/>
    </dgm:pt>
    <dgm:pt modelId="{326CFE28-39FC-4FF6-ADF6-84B497A6A8DF}" type="pres">
      <dgm:prSet presAssocID="{98ED82E7-E430-4357-9137-1E65B1D0FAEE}" presName="node" presStyleLbl="revTx" presStyleIdx="5" presStyleCnt="6" custRadScaleRad="102271" custRadScaleInc="-7917">
        <dgm:presLayoutVars>
          <dgm:bulletEnabled val="1"/>
        </dgm:presLayoutVars>
      </dgm:prSet>
      <dgm:spPr/>
      <dgm:t>
        <a:bodyPr/>
        <a:lstStyle/>
        <a:p>
          <a:endParaRPr lang="es-EC"/>
        </a:p>
      </dgm:t>
    </dgm:pt>
    <dgm:pt modelId="{82B2DA5B-848F-4EB7-9781-C67553A2B1AB}" type="pres">
      <dgm:prSet presAssocID="{99D58B93-D373-4D85-A370-0DDEEB77CC9A}" presName="sibTrans" presStyleLbl="node1" presStyleIdx="5" presStyleCnt="6"/>
      <dgm:spPr/>
      <dgm:t>
        <a:bodyPr/>
        <a:lstStyle/>
        <a:p>
          <a:endParaRPr lang="es-EC"/>
        </a:p>
      </dgm:t>
    </dgm:pt>
  </dgm:ptLst>
  <dgm:cxnLst>
    <dgm:cxn modelId="{916FA4C0-C2A9-4DB8-8F31-C2423A91595D}" type="presOf" srcId="{E7CD04BE-B1AC-4AA4-BF6E-98CB618A534E}" destId="{00208D51-E896-4E30-90D7-3A88355AB2EE}" srcOrd="0" destOrd="0" presId="urn:microsoft.com/office/officeart/2005/8/layout/cycle1"/>
    <dgm:cxn modelId="{053C5248-8E41-4715-807F-2864F63951F7}" srcId="{0384FA78-274C-4D96-9A82-1FB03711FC83}" destId="{F61B4918-1F79-44DF-821D-887BBD759E56}" srcOrd="2" destOrd="0" parTransId="{1792E08C-3D9D-4EAC-AE0B-41427EA72A91}" sibTransId="{D7F12AEB-E579-4864-9598-FB1378F22F31}"/>
    <dgm:cxn modelId="{21748D7A-8AF3-47CF-9F38-D1CEF579802E}" srcId="{0384FA78-274C-4D96-9A82-1FB03711FC83}" destId="{98ED82E7-E430-4357-9137-1E65B1D0FAEE}" srcOrd="5" destOrd="0" parTransId="{8A8B5F9A-A0CC-406A-8F64-A516E62EB5CC}" sibTransId="{99D58B93-D373-4D85-A370-0DDEEB77CC9A}"/>
    <dgm:cxn modelId="{0F117B4E-6779-4D56-BA12-6F8D61FF4D32}" type="presOf" srcId="{98ED82E7-E430-4357-9137-1E65B1D0FAEE}" destId="{326CFE28-39FC-4FF6-ADF6-84B497A6A8DF}" srcOrd="0" destOrd="0" presId="urn:microsoft.com/office/officeart/2005/8/layout/cycle1"/>
    <dgm:cxn modelId="{3B6470CD-0AF9-415A-8A24-41045CE50CF0}" srcId="{0384FA78-274C-4D96-9A82-1FB03711FC83}" destId="{31E8D2AE-266A-427A-A3B6-B5508C384014}" srcOrd="4" destOrd="0" parTransId="{3540C073-FB9F-4EE0-98C6-20D97B973D0E}" sibTransId="{25BAA4B5-8E22-44A4-A9AE-F1CD15A75668}"/>
    <dgm:cxn modelId="{8F58016C-2DFA-4E8C-A609-A1ED9134179A}" srcId="{0384FA78-274C-4D96-9A82-1FB03711FC83}" destId="{E7CD04BE-B1AC-4AA4-BF6E-98CB618A534E}" srcOrd="1" destOrd="0" parTransId="{98776170-CB64-4C0D-B17C-14E9E48A31EB}" sibTransId="{1BE9A5D3-E203-41B6-AB75-6180530C62B0}"/>
    <dgm:cxn modelId="{9A9A1A0C-855B-4D78-AEA8-904A4BD04042}" srcId="{0384FA78-274C-4D96-9A82-1FB03711FC83}" destId="{882970DA-6FD4-4505-A405-8AFE2779D822}" srcOrd="3" destOrd="0" parTransId="{644B5082-86B4-483A-AB00-55B9EF668403}" sibTransId="{807BDCCC-F300-401C-A4C0-694201305E64}"/>
    <dgm:cxn modelId="{276D5E0F-27C2-4219-AD1B-B62A7B6500E0}" type="presOf" srcId="{C52953D4-4636-4165-83BB-68F1D9603C68}" destId="{12F9B85F-2460-4019-AAD0-A372F083B4DC}" srcOrd="0" destOrd="0" presId="urn:microsoft.com/office/officeart/2005/8/layout/cycle1"/>
    <dgm:cxn modelId="{6E5987E1-33B2-4F94-8E88-D705E7CB4A75}" type="presOf" srcId="{0384FA78-274C-4D96-9A82-1FB03711FC83}" destId="{F5F6EEC1-918F-4CCB-AEC6-F3DDB8F0F878}" srcOrd="0" destOrd="0" presId="urn:microsoft.com/office/officeart/2005/8/layout/cycle1"/>
    <dgm:cxn modelId="{1D6F5306-454C-4317-9597-9E6A2C536966}" type="presOf" srcId="{1BE9A5D3-E203-41B6-AB75-6180530C62B0}" destId="{F6157C31-0ECB-45AF-9922-9A149612A9C1}" srcOrd="0" destOrd="0" presId="urn:microsoft.com/office/officeart/2005/8/layout/cycle1"/>
    <dgm:cxn modelId="{EEA4D3D6-358D-4CA0-AE91-0A8A137623AA}" type="presOf" srcId="{25BAA4B5-8E22-44A4-A9AE-F1CD15A75668}" destId="{00CF964B-68E0-45A3-9911-4BAC64FDC18C}" srcOrd="0" destOrd="0" presId="urn:microsoft.com/office/officeart/2005/8/layout/cycle1"/>
    <dgm:cxn modelId="{3B230955-7742-4602-B4ED-6F8FF9CBBA25}" type="presOf" srcId="{882970DA-6FD4-4505-A405-8AFE2779D822}" destId="{C959D43A-303E-4C6B-9171-A464F9EDED28}" srcOrd="0" destOrd="0" presId="urn:microsoft.com/office/officeart/2005/8/layout/cycle1"/>
    <dgm:cxn modelId="{020003D6-5126-4419-80D1-6B2A422AB011}" type="presOf" srcId="{F61B4918-1F79-44DF-821D-887BBD759E56}" destId="{0B069FB2-8289-4F5E-B776-CCC1CD5C18F4}" srcOrd="0" destOrd="0" presId="urn:microsoft.com/office/officeart/2005/8/layout/cycle1"/>
    <dgm:cxn modelId="{E65B58E7-DB44-414A-BB72-CE379F869023}" srcId="{0384FA78-274C-4D96-9A82-1FB03711FC83}" destId="{01E4A479-5034-4F5D-8D15-CB3402B051EE}" srcOrd="0" destOrd="0" parTransId="{EF2CCFC0-E07F-4CD2-94CB-C15E4CCCBFD1}" sibTransId="{C52953D4-4636-4165-83BB-68F1D9603C68}"/>
    <dgm:cxn modelId="{E100FB9B-3C52-46B4-AB75-1025AE6F965C}" type="presOf" srcId="{99D58B93-D373-4D85-A370-0DDEEB77CC9A}" destId="{82B2DA5B-848F-4EB7-9781-C67553A2B1AB}" srcOrd="0" destOrd="0" presId="urn:microsoft.com/office/officeart/2005/8/layout/cycle1"/>
    <dgm:cxn modelId="{17BE1E57-2B18-4455-AADE-659C39B54B01}" type="presOf" srcId="{807BDCCC-F300-401C-A4C0-694201305E64}" destId="{AF28FF82-F70B-4760-B8DA-736A2986606C}" srcOrd="0" destOrd="0" presId="urn:microsoft.com/office/officeart/2005/8/layout/cycle1"/>
    <dgm:cxn modelId="{F777A500-4CA1-4B3A-BD7E-5B2974B5CD0B}" type="presOf" srcId="{31E8D2AE-266A-427A-A3B6-B5508C384014}" destId="{C331ED8D-5F47-46F6-BCE7-68968FB26A22}" srcOrd="0" destOrd="0" presId="urn:microsoft.com/office/officeart/2005/8/layout/cycle1"/>
    <dgm:cxn modelId="{A630AF37-166C-451F-8410-822F74F38933}" type="presOf" srcId="{01E4A479-5034-4F5D-8D15-CB3402B051EE}" destId="{169BD846-75AD-4E78-B8B8-740390061DFC}" srcOrd="0" destOrd="0" presId="urn:microsoft.com/office/officeart/2005/8/layout/cycle1"/>
    <dgm:cxn modelId="{EB3FD141-2220-4069-9675-BFB3802B7574}" type="presOf" srcId="{D7F12AEB-E579-4864-9598-FB1378F22F31}" destId="{AEC200A5-DA75-4E71-B3C3-774AABAAF21D}" srcOrd="0" destOrd="0" presId="urn:microsoft.com/office/officeart/2005/8/layout/cycle1"/>
    <dgm:cxn modelId="{7DE2E4E6-3ACF-4FAF-B9BA-120F570ED2D1}" type="presParOf" srcId="{F5F6EEC1-918F-4CCB-AEC6-F3DDB8F0F878}" destId="{842CC1AF-EDB5-4EDB-B0B2-8D07365C3997}" srcOrd="0" destOrd="0" presId="urn:microsoft.com/office/officeart/2005/8/layout/cycle1"/>
    <dgm:cxn modelId="{55543495-A006-4569-BCFC-A8E59039D6C4}" type="presParOf" srcId="{F5F6EEC1-918F-4CCB-AEC6-F3DDB8F0F878}" destId="{169BD846-75AD-4E78-B8B8-740390061DFC}" srcOrd="1" destOrd="0" presId="urn:microsoft.com/office/officeart/2005/8/layout/cycle1"/>
    <dgm:cxn modelId="{4FC1C31E-DF73-4BAF-A6DA-90C968E931E7}" type="presParOf" srcId="{F5F6EEC1-918F-4CCB-AEC6-F3DDB8F0F878}" destId="{12F9B85F-2460-4019-AAD0-A372F083B4DC}" srcOrd="2" destOrd="0" presId="urn:microsoft.com/office/officeart/2005/8/layout/cycle1"/>
    <dgm:cxn modelId="{CB34D1D1-CBAD-4C66-953C-B90663514A77}" type="presParOf" srcId="{F5F6EEC1-918F-4CCB-AEC6-F3DDB8F0F878}" destId="{1652AC92-43F5-4A59-91EE-E14160C67E6B}" srcOrd="3" destOrd="0" presId="urn:microsoft.com/office/officeart/2005/8/layout/cycle1"/>
    <dgm:cxn modelId="{2614C023-E8CE-4E3D-A090-88B834D930B7}" type="presParOf" srcId="{F5F6EEC1-918F-4CCB-AEC6-F3DDB8F0F878}" destId="{00208D51-E896-4E30-90D7-3A88355AB2EE}" srcOrd="4" destOrd="0" presId="urn:microsoft.com/office/officeart/2005/8/layout/cycle1"/>
    <dgm:cxn modelId="{32AF687B-50AB-4280-8D0F-F35CE7DE2428}" type="presParOf" srcId="{F5F6EEC1-918F-4CCB-AEC6-F3DDB8F0F878}" destId="{F6157C31-0ECB-45AF-9922-9A149612A9C1}" srcOrd="5" destOrd="0" presId="urn:microsoft.com/office/officeart/2005/8/layout/cycle1"/>
    <dgm:cxn modelId="{05AB325F-5F6E-42A6-84F7-EAB88753E795}" type="presParOf" srcId="{F5F6EEC1-918F-4CCB-AEC6-F3DDB8F0F878}" destId="{0513188D-DCD8-4435-9EAB-E44013EE3166}" srcOrd="6" destOrd="0" presId="urn:microsoft.com/office/officeart/2005/8/layout/cycle1"/>
    <dgm:cxn modelId="{6B386BA8-9082-4C83-8D11-3723D4A43CA2}" type="presParOf" srcId="{F5F6EEC1-918F-4CCB-AEC6-F3DDB8F0F878}" destId="{0B069FB2-8289-4F5E-B776-CCC1CD5C18F4}" srcOrd="7" destOrd="0" presId="urn:microsoft.com/office/officeart/2005/8/layout/cycle1"/>
    <dgm:cxn modelId="{A35AAE69-AF16-488B-88F4-F670B49C7012}" type="presParOf" srcId="{F5F6EEC1-918F-4CCB-AEC6-F3DDB8F0F878}" destId="{AEC200A5-DA75-4E71-B3C3-774AABAAF21D}" srcOrd="8" destOrd="0" presId="urn:microsoft.com/office/officeart/2005/8/layout/cycle1"/>
    <dgm:cxn modelId="{C94F0482-84A5-4ECC-8A4D-0165F3970A48}" type="presParOf" srcId="{F5F6EEC1-918F-4CCB-AEC6-F3DDB8F0F878}" destId="{ED6534AD-0302-4CE7-B8C1-0AA34ED5FFE9}" srcOrd="9" destOrd="0" presId="urn:microsoft.com/office/officeart/2005/8/layout/cycle1"/>
    <dgm:cxn modelId="{E16A5BB8-26F8-4F80-96C5-D8350BD446E9}" type="presParOf" srcId="{F5F6EEC1-918F-4CCB-AEC6-F3DDB8F0F878}" destId="{C959D43A-303E-4C6B-9171-A464F9EDED28}" srcOrd="10" destOrd="0" presId="urn:microsoft.com/office/officeart/2005/8/layout/cycle1"/>
    <dgm:cxn modelId="{47DD7215-9D3E-4CE2-91B2-8DD70A9F3DFB}" type="presParOf" srcId="{F5F6EEC1-918F-4CCB-AEC6-F3DDB8F0F878}" destId="{AF28FF82-F70B-4760-B8DA-736A2986606C}" srcOrd="11" destOrd="0" presId="urn:microsoft.com/office/officeart/2005/8/layout/cycle1"/>
    <dgm:cxn modelId="{533101BE-D7EB-44EA-B436-0B37BC37FED3}" type="presParOf" srcId="{F5F6EEC1-918F-4CCB-AEC6-F3DDB8F0F878}" destId="{525881FA-BA6A-46E4-9797-D303FB1E74F7}" srcOrd="12" destOrd="0" presId="urn:microsoft.com/office/officeart/2005/8/layout/cycle1"/>
    <dgm:cxn modelId="{2F793B42-257D-4DAB-9D90-F650A8445A00}" type="presParOf" srcId="{F5F6EEC1-918F-4CCB-AEC6-F3DDB8F0F878}" destId="{C331ED8D-5F47-46F6-BCE7-68968FB26A22}" srcOrd="13" destOrd="0" presId="urn:microsoft.com/office/officeart/2005/8/layout/cycle1"/>
    <dgm:cxn modelId="{9318CC63-45F4-41FC-8521-A79BB9F2187D}" type="presParOf" srcId="{F5F6EEC1-918F-4CCB-AEC6-F3DDB8F0F878}" destId="{00CF964B-68E0-45A3-9911-4BAC64FDC18C}" srcOrd="14" destOrd="0" presId="urn:microsoft.com/office/officeart/2005/8/layout/cycle1"/>
    <dgm:cxn modelId="{D09161C9-055E-444E-94EC-6FDBE5F95834}" type="presParOf" srcId="{F5F6EEC1-918F-4CCB-AEC6-F3DDB8F0F878}" destId="{D0A3E5AD-77D8-49D6-A685-05D3C18AC17D}" srcOrd="15" destOrd="0" presId="urn:microsoft.com/office/officeart/2005/8/layout/cycle1"/>
    <dgm:cxn modelId="{7EE8A75D-F61A-4D4F-9563-0A2746F3C401}" type="presParOf" srcId="{F5F6EEC1-918F-4CCB-AEC6-F3DDB8F0F878}" destId="{326CFE28-39FC-4FF6-ADF6-84B497A6A8DF}" srcOrd="16" destOrd="0" presId="urn:microsoft.com/office/officeart/2005/8/layout/cycle1"/>
    <dgm:cxn modelId="{8CBCC536-BFF6-4DA6-9773-A5F3B890EB8B}" type="presParOf" srcId="{F5F6EEC1-918F-4CCB-AEC6-F3DDB8F0F878}" destId="{82B2DA5B-848F-4EB7-9781-C67553A2B1AB}" srcOrd="17"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879C9-B735-4CB6-92FF-27671549B52A}" type="doc">
      <dgm:prSet loTypeId="urn:microsoft.com/office/officeart/2005/8/layout/hierarchy4" loCatId="relationship" qsTypeId="urn:microsoft.com/office/officeart/2005/8/quickstyle/simple1" qsCatId="simple" csTypeId="urn:microsoft.com/office/officeart/2005/8/colors/accent3_4" csCatId="accent3" phldr="1"/>
      <dgm:spPr/>
      <dgm:t>
        <a:bodyPr/>
        <a:lstStyle/>
        <a:p>
          <a:endParaRPr lang="es-EC"/>
        </a:p>
      </dgm:t>
    </dgm:pt>
    <dgm:pt modelId="{89CFB2B0-8B51-4FE5-97B6-E4EDE2A9E73F}">
      <dgm:prSet phldrT="[Texto]" custT="1"/>
      <dgm:spPr/>
      <dgm:t>
        <a:bodyPr/>
        <a:lstStyle/>
        <a:p>
          <a:r>
            <a:rPr lang="es-EC" sz="2400" dirty="0" smtClean="0"/>
            <a:t>Crear un centro de Acopio para la exportación de uvilla desde Pillaro – Ambato hacia Berlín – Alemania</a:t>
          </a:r>
          <a:r>
            <a:rPr lang="es-EC" sz="2500" dirty="0" smtClean="0"/>
            <a:t>.</a:t>
          </a:r>
          <a:endParaRPr lang="es-EC" sz="2500" dirty="0"/>
        </a:p>
      </dgm:t>
    </dgm:pt>
    <dgm:pt modelId="{808BDD13-FE47-49E0-8872-548575D5D4A5}" type="parTrans" cxnId="{F67DA134-8EE0-4BE7-8782-EE4B14FDFD25}">
      <dgm:prSet/>
      <dgm:spPr/>
      <dgm:t>
        <a:bodyPr/>
        <a:lstStyle/>
        <a:p>
          <a:endParaRPr lang="es-EC"/>
        </a:p>
      </dgm:t>
    </dgm:pt>
    <dgm:pt modelId="{EB9BA114-04B3-4778-9278-0FB17E83B30E}" type="sibTrans" cxnId="{F67DA134-8EE0-4BE7-8782-EE4B14FDFD25}">
      <dgm:prSet/>
      <dgm:spPr/>
      <dgm:t>
        <a:bodyPr/>
        <a:lstStyle/>
        <a:p>
          <a:endParaRPr lang="es-EC"/>
        </a:p>
      </dgm:t>
    </dgm:pt>
    <dgm:pt modelId="{1A674B76-5029-412F-8B4C-542FB2A76873}">
      <dgm:prSet phldrT="[Texto]"/>
      <dgm:spPr/>
      <dgm:t>
        <a:bodyPr/>
        <a:lstStyle/>
        <a:p>
          <a:r>
            <a:rPr lang="es-EC" dirty="0" smtClean="0"/>
            <a:t>Conocer la situación actual</a:t>
          </a:r>
          <a:r>
            <a:rPr lang="es-EC" smtClean="0"/>
            <a:t>, características </a:t>
          </a:r>
          <a:r>
            <a:rPr lang="es-EC" dirty="0" smtClean="0"/>
            <a:t>de proceso productivo y el marco legal que encierra dicha actividad.</a:t>
          </a:r>
          <a:endParaRPr lang="es-EC" dirty="0"/>
        </a:p>
      </dgm:t>
    </dgm:pt>
    <dgm:pt modelId="{4EC4BCEE-41ED-4B78-8F60-8FDDF8436F16}" type="parTrans" cxnId="{B46FC059-8F83-496C-93F9-16777357311A}">
      <dgm:prSet/>
      <dgm:spPr/>
      <dgm:t>
        <a:bodyPr/>
        <a:lstStyle/>
        <a:p>
          <a:endParaRPr lang="es-EC"/>
        </a:p>
      </dgm:t>
    </dgm:pt>
    <dgm:pt modelId="{DBCCA22A-14BC-41DB-ABC0-97E65CBCF689}" type="sibTrans" cxnId="{B46FC059-8F83-496C-93F9-16777357311A}">
      <dgm:prSet/>
      <dgm:spPr/>
      <dgm:t>
        <a:bodyPr/>
        <a:lstStyle/>
        <a:p>
          <a:endParaRPr lang="es-EC"/>
        </a:p>
      </dgm:t>
    </dgm:pt>
    <dgm:pt modelId="{8A71E44B-D475-4037-9938-C7AC39858F94}">
      <dgm:prSet phldrT="[Texto]"/>
      <dgm:spPr/>
      <dgm:t>
        <a:bodyPr/>
        <a:lstStyle/>
        <a:p>
          <a:r>
            <a:rPr lang="es-EC" dirty="0" smtClean="0"/>
            <a:t>Determinar el nivel de </a:t>
          </a:r>
          <a:r>
            <a:rPr lang="es-EC" dirty="0" smtClean="0"/>
            <a:t>aceptación </a:t>
          </a:r>
          <a:r>
            <a:rPr lang="es-EC" dirty="0" smtClean="0"/>
            <a:t>de la uvilla en el mercado </a:t>
          </a:r>
          <a:r>
            <a:rPr lang="es-EC" dirty="0" smtClean="0"/>
            <a:t>Alemán.</a:t>
          </a:r>
          <a:endParaRPr lang="es-EC" dirty="0"/>
        </a:p>
      </dgm:t>
    </dgm:pt>
    <dgm:pt modelId="{B864A123-85D1-4B4A-8187-B0B3FDA2A31A}" type="parTrans" cxnId="{FCA160F6-6E87-4807-B7FE-9D7AB2933DD0}">
      <dgm:prSet/>
      <dgm:spPr/>
      <dgm:t>
        <a:bodyPr/>
        <a:lstStyle/>
        <a:p>
          <a:endParaRPr lang="es-EC"/>
        </a:p>
      </dgm:t>
    </dgm:pt>
    <dgm:pt modelId="{CF58A5EC-9CBB-4FC3-B757-31A1D3F33DC2}" type="sibTrans" cxnId="{FCA160F6-6E87-4807-B7FE-9D7AB2933DD0}">
      <dgm:prSet/>
      <dgm:spPr/>
      <dgm:t>
        <a:bodyPr/>
        <a:lstStyle/>
        <a:p>
          <a:endParaRPr lang="es-EC"/>
        </a:p>
      </dgm:t>
    </dgm:pt>
    <dgm:pt modelId="{1FC8CE73-652D-4B25-B5D8-F1308EDA850D}">
      <dgm:prSet phldrT="[Texto]"/>
      <dgm:spPr/>
      <dgm:t>
        <a:bodyPr/>
        <a:lstStyle/>
        <a:p>
          <a:r>
            <a:rPr lang="es-EC" dirty="0" smtClean="0"/>
            <a:t>Investigar la </a:t>
          </a:r>
          <a:r>
            <a:rPr lang="es-EC" dirty="0" smtClean="0"/>
            <a:t>documentación </a:t>
          </a:r>
          <a:r>
            <a:rPr lang="es-EC" dirty="0" smtClean="0"/>
            <a:t>previa a la </a:t>
          </a:r>
          <a:r>
            <a:rPr lang="es-EC" dirty="0" smtClean="0"/>
            <a:t>exportación </a:t>
          </a:r>
          <a:r>
            <a:rPr lang="es-EC" dirty="0" smtClean="0"/>
            <a:t>de Uvilla</a:t>
          </a:r>
          <a:endParaRPr lang="es-EC" dirty="0"/>
        </a:p>
      </dgm:t>
    </dgm:pt>
    <dgm:pt modelId="{816C38B8-45FD-42C4-9178-C920A5521704}" type="parTrans" cxnId="{2F5D88CA-A316-4D76-9BB3-B223BDB42977}">
      <dgm:prSet/>
      <dgm:spPr/>
      <dgm:t>
        <a:bodyPr/>
        <a:lstStyle/>
        <a:p>
          <a:endParaRPr lang="es-EC"/>
        </a:p>
      </dgm:t>
    </dgm:pt>
    <dgm:pt modelId="{ADEBCE16-219C-4DB9-9791-6741F7BF907F}" type="sibTrans" cxnId="{2F5D88CA-A316-4D76-9BB3-B223BDB42977}">
      <dgm:prSet/>
      <dgm:spPr/>
      <dgm:t>
        <a:bodyPr/>
        <a:lstStyle/>
        <a:p>
          <a:endParaRPr lang="es-EC"/>
        </a:p>
      </dgm:t>
    </dgm:pt>
    <dgm:pt modelId="{86FDD0BD-DDED-41ED-8548-25128D7481D3}">
      <dgm:prSet phldrT="[Texto]"/>
      <dgm:spPr/>
      <dgm:t>
        <a:bodyPr/>
        <a:lstStyle/>
        <a:p>
          <a:r>
            <a:rPr lang="es-EC" dirty="0" smtClean="0"/>
            <a:t>Identificar los requisitos para la </a:t>
          </a:r>
          <a:r>
            <a:rPr lang="es-EC" dirty="0" smtClean="0"/>
            <a:t>legalización </a:t>
          </a:r>
          <a:r>
            <a:rPr lang="es-EC" dirty="0" smtClean="0"/>
            <a:t>de un Centro de Acopio.</a:t>
          </a:r>
          <a:endParaRPr lang="es-EC" dirty="0"/>
        </a:p>
      </dgm:t>
    </dgm:pt>
    <dgm:pt modelId="{0B0DE0D4-A1D1-4B50-831A-66E36946A53F}" type="parTrans" cxnId="{40CB8ADD-C8AE-4B5C-858A-F518AF1E2B89}">
      <dgm:prSet/>
      <dgm:spPr/>
      <dgm:t>
        <a:bodyPr/>
        <a:lstStyle/>
        <a:p>
          <a:endParaRPr lang="es-EC"/>
        </a:p>
      </dgm:t>
    </dgm:pt>
    <dgm:pt modelId="{75F23DCC-531C-4A25-8A9E-40380A828048}" type="sibTrans" cxnId="{40CB8ADD-C8AE-4B5C-858A-F518AF1E2B89}">
      <dgm:prSet/>
      <dgm:spPr/>
      <dgm:t>
        <a:bodyPr/>
        <a:lstStyle/>
        <a:p>
          <a:endParaRPr lang="es-EC"/>
        </a:p>
      </dgm:t>
    </dgm:pt>
    <dgm:pt modelId="{D79DBB79-EEE9-4326-A87C-7A4AE8FCAA4C}">
      <dgm:prSet phldrT="[Texto]"/>
      <dgm:spPr/>
      <dgm:t>
        <a:bodyPr/>
        <a:lstStyle/>
        <a:p>
          <a:r>
            <a:rPr lang="es-EC" dirty="0" smtClean="0"/>
            <a:t>Diseñar propuestas de </a:t>
          </a:r>
          <a:r>
            <a:rPr lang="es-EC" dirty="0" smtClean="0"/>
            <a:t>comercialización.</a:t>
          </a:r>
          <a:endParaRPr lang="es-EC" dirty="0" smtClean="0"/>
        </a:p>
        <a:p>
          <a:r>
            <a:rPr lang="es-EC" dirty="0" smtClean="0"/>
            <a:t>Determinar nivel de factibilidad.</a:t>
          </a:r>
          <a:endParaRPr lang="es-EC" dirty="0"/>
        </a:p>
      </dgm:t>
    </dgm:pt>
    <dgm:pt modelId="{C1E6EE0A-3517-4D26-AE51-4725302FC292}" type="parTrans" cxnId="{DC73C672-4A21-441F-A1E7-105F92BD5E56}">
      <dgm:prSet/>
      <dgm:spPr/>
      <dgm:t>
        <a:bodyPr/>
        <a:lstStyle/>
        <a:p>
          <a:endParaRPr lang="es-EC"/>
        </a:p>
      </dgm:t>
    </dgm:pt>
    <dgm:pt modelId="{DA5EB3D1-316A-449E-96CE-313DCBC73D83}" type="sibTrans" cxnId="{DC73C672-4A21-441F-A1E7-105F92BD5E56}">
      <dgm:prSet/>
      <dgm:spPr/>
      <dgm:t>
        <a:bodyPr/>
        <a:lstStyle/>
        <a:p>
          <a:endParaRPr lang="es-EC"/>
        </a:p>
      </dgm:t>
    </dgm:pt>
    <dgm:pt modelId="{33E01F02-D9D9-44D9-80C5-C8A10B15B6DA}" type="pres">
      <dgm:prSet presAssocID="{4F0879C9-B735-4CB6-92FF-27671549B52A}" presName="Name0" presStyleCnt="0">
        <dgm:presLayoutVars>
          <dgm:chPref val="1"/>
          <dgm:dir/>
          <dgm:animOne val="branch"/>
          <dgm:animLvl val="lvl"/>
          <dgm:resizeHandles/>
        </dgm:presLayoutVars>
      </dgm:prSet>
      <dgm:spPr/>
      <dgm:t>
        <a:bodyPr/>
        <a:lstStyle/>
        <a:p>
          <a:endParaRPr lang="es-EC"/>
        </a:p>
      </dgm:t>
    </dgm:pt>
    <dgm:pt modelId="{1CB5FCEC-A6A2-4A4C-B063-85116A5E5FAD}" type="pres">
      <dgm:prSet presAssocID="{89CFB2B0-8B51-4FE5-97B6-E4EDE2A9E73F}" presName="vertOne" presStyleCnt="0"/>
      <dgm:spPr/>
    </dgm:pt>
    <dgm:pt modelId="{21E68462-8806-4BE6-9371-DC522D85C7BF}" type="pres">
      <dgm:prSet presAssocID="{89CFB2B0-8B51-4FE5-97B6-E4EDE2A9E73F}" presName="txOne" presStyleLbl="node0" presStyleIdx="0" presStyleCnt="1">
        <dgm:presLayoutVars>
          <dgm:chPref val="3"/>
        </dgm:presLayoutVars>
      </dgm:prSet>
      <dgm:spPr/>
      <dgm:t>
        <a:bodyPr/>
        <a:lstStyle/>
        <a:p>
          <a:endParaRPr lang="es-EC"/>
        </a:p>
      </dgm:t>
    </dgm:pt>
    <dgm:pt modelId="{480EEA2A-4EF9-4FF3-9B6C-4C576E236D70}" type="pres">
      <dgm:prSet presAssocID="{89CFB2B0-8B51-4FE5-97B6-E4EDE2A9E73F}" presName="parTransOne" presStyleCnt="0"/>
      <dgm:spPr/>
    </dgm:pt>
    <dgm:pt modelId="{05977F4C-E3AE-4DFC-AB07-510EF3648C8F}" type="pres">
      <dgm:prSet presAssocID="{89CFB2B0-8B51-4FE5-97B6-E4EDE2A9E73F}" presName="horzOne" presStyleCnt="0"/>
      <dgm:spPr/>
    </dgm:pt>
    <dgm:pt modelId="{5AE69745-42BC-49CA-9C22-FF375A803558}" type="pres">
      <dgm:prSet presAssocID="{1A674B76-5029-412F-8B4C-542FB2A76873}" presName="vertTwo" presStyleCnt="0"/>
      <dgm:spPr/>
    </dgm:pt>
    <dgm:pt modelId="{08E36BC9-4958-4B23-BFD1-B52EA32EA2BA}" type="pres">
      <dgm:prSet presAssocID="{1A674B76-5029-412F-8B4C-542FB2A76873}" presName="txTwo" presStyleLbl="node2" presStyleIdx="0" presStyleCnt="2">
        <dgm:presLayoutVars>
          <dgm:chPref val="3"/>
        </dgm:presLayoutVars>
      </dgm:prSet>
      <dgm:spPr/>
      <dgm:t>
        <a:bodyPr/>
        <a:lstStyle/>
        <a:p>
          <a:endParaRPr lang="es-EC"/>
        </a:p>
      </dgm:t>
    </dgm:pt>
    <dgm:pt modelId="{CB092A3F-5F17-4B5F-ACFF-7DAA2BB5F297}" type="pres">
      <dgm:prSet presAssocID="{1A674B76-5029-412F-8B4C-542FB2A76873}" presName="parTransTwo" presStyleCnt="0"/>
      <dgm:spPr/>
    </dgm:pt>
    <dgm:pt modelId="{618E5AE8-DF4A-4564-8944-43652B01E49E}" type="pres">
      <dgm:prSet presAssocID="{1A674B76-5029-412F-8B4C-542FB2A76873}" presName="horzTwo" presStyleCnt="0"/>
      <dgm:spPr/>
    </dgm:pt>
    <dgm:pt modelId="{A03C0673-37C0-4705-8046-DECB8697667C}" type="pres">
      <dgm:prSet presAssocID="{8A71E44B-D475-4037-9938-C7AC39858F94}" presName="vertThree" presStyleCnt="0"/>
      <dgm:spPr/>
    </dgm:pt>
    <dgm:pt modelId="{8A03889C-ACD8-438F-B230-F886C0660271}" type="pres">
      <dgm:prSet presAssocID="{8A71E44B-D475-4037-9938-C7AC39858F94}" presName="txThree" presStyleLbl="node3" presStyleIdx="0" presStyleCnt="3">
        <dgm:presLayoutVars>
          <dgm:chPref val="3"/>
        </dgm:presLayoutVars>
      </dgm:prSet>
      <dgm:spPr/>
      <dgm:t>
        <a:bodyPr/>
        <a:lstStyle/>
        <a:p>
          <a:endParaRPr lang="es-EC"/>
        </a:p>
      </dgm:t>
    </dgm:pt>
    <dgm:pt modelId="{35C521D1-1B61-4448-8AE7-304803BEC28C}" type="pres">
      <dgm:prSet presAssocID="{8A71E44B-D475-4037-9938-C7AC39858F94}" presName="horzThree" presStyleCnt="0"/>
      <dgm:spPr/>
    </dgm:pt>
    <dgm:pt modelId="{DA3E725B-C40B-4693-B2C3-B75089E11984}" type="pres">
      <dgm:prSet presAssocID="{CF58A5EC-9CBB-4FC3-B757-31A1D3F33DC2}" presName="sibSpaceThree" presStyleCnt="0"/>
      <dgm:spPr/>
    </dgm:pt>
    <dgm:pt modelId="{A9F00B8B-3033-41E0-83C8-0C173CC66928}" type="pres">
      <dgm:prSet presAssocID="{1FC8CE73-652D-4B25-B5D8-F1308EDA850D}" presName="vertThree" presStyleCnt="0"/>
      <dgm:spPr/>
    </dgm:pt>
    <dgm:pt modelId="{089FB8BD-6AA3-415F-8C63-DB4A9E809A1D}" type="pres">
      <dgm:prSet presAssocID="{1FC8CE73-652D-4B25-B5D8-F1308EDA850D}" presName="txThree" presStyleLbl="node3" presStyleIdx="1" presStyleCnt="3">
        <dgm:presLayoutVars>
          <dgm:chPref val="3"/>
        </dgm:presLayoutVars>
      </dgm:prSet>
      <dgm:spPr/>
      <dgm:t>
        <a:bodyPr/>
        <a:lstStyle/>
        <a:p>
          <a:endParaRPr lang="es-EC"/>
        </a:p>
      </dgm:t>
    </dgm:pt>
    <dgm:pt modelId="{32C2DDFE-99D4-41BC-A61C-94FC2CAB9F65}" type="pres">
      <dgm:prSet presAssocID="{1FC8CE73-652D-4B25-B5D8-F1308EDA850D}" presName="horzThree" presStyleCnt="0"/>
      <dgm:spPr/>
    </dgm:pt>
    <dgm:pt modelId="{5F600B92-49DA-497C-8114-C7D3F44EDA4F}" type="pres">
      <dgm:prSet presAssocID="{DBCCA22A-14BC-41DB-ABC0-97E65CBCF689}" presName="sibSpaceTwo" presStyleCnt="0"/>
      <dgm:spPr/>
    </dgm:pt>
    <dgm:pt modelId="{E0C89258-980E-442C-9A7B-0E76A772422D}" type="pres">
      <dgm:prSet presAssocID="{86FDD0BD-DDED-41ED-8548-25128D7481D3}" presName="vertTwo" presStyleCnt="0"/>
      <dgm:spPr/>
    </dgm:pt>
    <dgm:pt modelId="{ABDD0938-78D1-42E5-89D2-CD8ED76E39F3}" type="pres">
      <dgm:prSet presAssocID="{86FDD0BD-DDED-41ED-8548-25128D7481D3}" presName="txTwo" presStyleLbl="node2" presStyleIdx="1" presStyleCnt="2">
        <dgm:presLayoutVars>
          <dgm:chPref val="3"/>
        </dgm:presLayoutVars>
      </dgm:prSet>
      <dgm:spPr/>
      <dgm:t>
        <a:bodyPr/>
        <a:lstStyle/>
        <a:p>
          <a:endParaRPr lang="es-EC"/>
        </a:p>
      </dgm:t>
    </dgm:pt>
    <dgm:pt modelId="{E59860A7-2E99-4731-9134-5954205BD4C9}" type="pres">
      <dgm:prSet presAssocID="{86FDD0BD-DDED-41ED-8548-25128D7481D3}" presName="parTransTwo" presStyleCnt="0"/>
      <dgm:spPr/>
    </dgm:pt>
    <dgm:pt modelId="{74338B6C-E7A7-4278-9632-E1069CBF2B41}" type="pres">
      <dgm:prSet presAssocID="{86FDD0BD-DDED-41ED-8548-25128D7481D3}" presName="horzTwo" presStyleCnt="0"/>
      <dgm:spPr/>
    </dgm:pt>
    <dgm:pt modelId="{6243233F-871A-421A-AF32-8BFBAEE5D93E}" type="pres">
      <dgm:prSet presAssocID="{D79DBB79-EEE9-4326-A87C-7A4AE8FCAA4C}" presName="vertThree" presStyleCnt="0"/>
      <dgm:spPr/>
    </dgm:pt>
    <dgm:pt modelId="{54E4A60F-4490-4773-A2AE-058888D4FF8E}" type="pres">
      <dgm:prSet presAssocID="{D79DBB79-EEE9-4326-A87C-7A4AE8FCAA4C}" presName="txThree" presStyleLbl="node3" presStyleIdx="2" presStyleCnt="3">
        <dgm:presLayoutVars>
          <dgm:chPref val="3"/>
        </dgm:presLayoutVars>
      </dgm:prSet>
      <dgm:spPr/>
      <dgm:t>
        <a:bodyPr/>
        <a:lstStyle/>
        <a:p>
          <a:endParaRPr lang="es-EC"/>
        </a:p>
      </dgm:t>
    </dgm:pt>
    <dgm:pt modelId="{FDF8A147-A4C9-4F20-AB64-4954A6D549D5}" type="pres">
      <dgm:prSet presAssocID="{D79DBB79-EEE9-4326-A87C-7A4AE8FCAA4C}" presName="horzThree" presStyleCnt="0"/>
      <dgm:spPr/>
    </dgm:pt>
  </dgm:ptLst>
  <dgm:cxnLst>
    <dgm:cxn modelId="{40CB8ADD-C8AE-4B5C-858A-F518AF1E2B89}" srcId="{89CFB2B0-8B51-4FE5-97B6-E4EDE2A9E73F}" destId="{86FDD0BD-DDED-41ED-8548-25128D7481D3}" srcOrd="1" destOrd="0" parTransId="{0B0DE0D4-A1D1-4B50-831A-66E36946A53F}" sibTransId="{75F23DCC-531C-4A25-8A9E-40380A828048}"/>
    <dgm:cxn modelId="{2F5D88CA-A316-4D76-9BB3-B223BDB42977}" srcId="{1A674B76-5029-412F-8B4C-542FB2A76873}" destId="{1FC8CE73-652D-4B25-B5D8-F1308EDA850D}" srcOrd="1" destOrd="0" parTransId="{816C38B8-45FD-42C4-9178-C920A5521704}" sibTransId="{ADEBCE16-219C-4DB9-9791-6741F7BF907F}"/>
    <dgm:cxn modelId="{75CC606D-4BE3-4F4B-A88C-FA2769BC96E0}" type="presOf" srcId="{1FC8CE73-652D-4B25-B5D8-F1308EDA850D}" destId="{089FB8BD-6AA3-415F-8C63-DB4A9E809A1D}" srcOrd="0" destOrd="0" presId="urn:microsoft.com/office/officeart/2005/8/layout/hierarchy4"/>
    <dgm:cxn modelId="{B738C069-000B-4FEC-9A04-11F4A9B1BFDD}" type="presOf" srcId="{4F0879C9-B735-4CB6-92FF-27671549B52A}" destId="{33E01F02-D9D9-44D9-80C5-C8A10B15B6DA}" srcOrd="0" destOrd="0" presId="urn:microsoft.com/office/officeart/2005/8/layout/hierarchy4"/>
    <dgm:cxn modelId="{DC73C672-4A21-441F-A1E7-105F92BD5E56}" srcId="{86FDD0BD-DDED-41ED-8548-25128D7481D3}" destId="{D79DBB79-EEE9-4326-A87C-7A4AE8FCAA4C}" srcOrd="0" destOrd="0" parTransId="{C1E6EE0A-3517-4D26-AE51-4725302FC292}" sibTransId="{DA5EB3D1-316A-449E-96CE-313DCBC73D83}"/>
    <dgm:cxn modelId="{F67DA134-8EE0-4BE7-8782-EE4B14FDFD25}" srcId="{4F0879C9-B735-4CB6-92FF-27671549B52A}" destId="{89CFB2B0-8B51-4FE5-97B6-E4EDE2A9E73F}" srcOrd="0" destOrd="0" parTransId="{808BDD13-FE47-49E0-8872-548575D5D4A5}" sibTransId="{EB9BA114-04B3-4778-9278-0FB17E83B30E}"/>
    <dgm:cxn modelId="{FCA160F6-6E87-4807-B7FE-9D7AB2933DD0}" srcId="{1A674B76-5029-412F-8B4C-542FB2A76873}" destId="{8A71E44B-D475-4037-9938-C7AC39858F94}" srcOrd="0" destOrd="0" parTransId="{B864A123-85D1-4B4A-8187-B0B3FDA2A31A}" sibTransId="{CF58A5EC-9CBB-4FC3-B757-31A1D3F33DC2}"/>
    <dgm:cxn modelId="{62E46A34-5112-4AB3-9987-39F673FBEAE9}" type="presOf" srcId="{D79DBB79-EEE9-4326-A87C-7A4AE8FCAA4C}" destId="{54E4A60F-4490-4773-A2AE-058888D4FF8E}" srcOrd="0" destOrd="0" presId="urn:microsoft.com/office/officeart/2005/8/layout/hierarchy4"/>
    <dgm:cxn modelId="{AA648C80-ECDE-4ECB-A66C-22F85A41A56B}" type="presOf" srcId="{1A674B76-5029-412F-8B4C-542FB2A76873}" destId="{08E36BC9-4958-4B23-BFD1-B52EA32EA2BA}" srcOrd="0" destOrd="0" presId="urn:microsoft.com/office/officeart/2005/8/layout/hierarchy4"/>
    <dgm:cxn modelId="{ED5628E5-42CF-4E54-865B-FF92180BA581}" type="presOf" srcId="{8A71E44B-D475-4037-9938-C7AC39858F94}" destId="{8A03889C-ACD8-438F-B230-F886C0660271}" srcOrd="0" destOrd="0" presId="urn:microsoft.com/office/officeart/2005/8/layout/hierarchy4"/>
    <dgm:cxn modelId="{8C21B047-24B8-4576-80B0-AB084A8F1F0C}" type="presOf" srcId="{86FDD0BD-DDED-41ED-8548-25128D7481D3}" destId="{ABDD0938-78D1-42E5-89D2-CD8ED76E39F3}" srcOrd="0" destOrd="0" presId="urn:microsoft.com/office/officeart/2005/8/layout/hierarchy4"/>
    <dgm:cxn modelId="{9DF1EA4A-45D6-43C5-A5BF-6E26C636340A}" type="presOf" srcId="{89CFB2B0-8B51-4FE5-97B6-E4EDE2A9E73F}" destId="{21E68462-8806-4BE6-9371-DC522D85C7BF}" srcOrd="0" destOrd="0" presId="urn:microsoft.com/office/officeart/2005/8/layout/hierarchy4"/>
    <dgm:cxn modelId="{B46FC059-8F83-496C-93F9-16777357311A}" srcId="{89CFB2B0-8B51-4FE5-97B6-E4EDE2A9E73F}" destId="{1A674B76-5029-412F-8B4C-542FB2A76873}" srcOrd="0" destOrd="0" parTransId="{4EC4BCEE-41ED-4B78-8F60-8FDDF8436F16}" sibTransId="{DBCCA22A-14BC-41DB-ABC0-97E65CBCF689}"/>
    <dgm:cxn modelId="{30141DE8-9E24-4EBC-AFF2-355031DA0B1F}" type="presParOf" srcId="{33E01F02-D9D9-44D9-80C5-C8A10B15B6DA}" destId="{1CB5FCEC-A6A2-4A4C-B063-85116A5E5FAD}" srcOrd="0" destOrd="0" presId="urn:microsoft.com/office/officeart/2005/8/layout/hierarchy4"/>
    <dgm:cxn modelId="{22239267-61A7-4930-A15D-B563C27E474B}" type="presParOf" srcId="{1CB5FCEC-A6A2-4A4C-B063-85116A5E5FAD}" destId="{21E68462-8806-4BE6-9371-DC522D85C7BF}" srcOrd="0" destOrd="0" presId="urn:microsoft.com/office/officeart/2005/8/layout/hierarchy4"/>
    <dgm:cxn modelId="{3607BC8E-592A-4923-AEF0-5CD7918E0C01}" type="presParOf" srcId="{1CB5FCEC-A6A2-4A4C-B063-85116A5E5FAD}" destId="{480EEA2A-4EF9-4FF3-9B6C-4C576E236D70}" srcOrd="1" destOrd="0" presId="urn:microsoft.com/office/officeart/2005/8/layout/hierarchy4"/>
    <dgm:cxn modelId="{0C0910D5-A254-4CB3-A33C-DA6EE1AA840A}" type="presParOf" srcId="{1CB5FCEC-A6A2-4A4C-B063-85116A5E5FAD}" destId="{05977F4C-E3AE-4DFC-AB07-510EF3648C8F}" srcOrd="2" destOrd="0" presId="urn:microsoft.com/office/officeart/2005/8/layout/hierarchy4"/>
    <dgm:cxn modelId="{8398D861-36FF-42BB-8DB5-D58C6B434D4F}" type="presParOf" srcId="{05977F4C-E3AE-4DFC-AB07-510EF3648C8F}" destId="{5AE69745-42BC-49CA-9C22-FF375A803558}" srcOrd="0" destOrd="0" presId="urn:microsoft.com/office/officeart/2005/8/layout/hierarchy4"/>
    <dgm:cxn modelId="{FE0DA331-F9FF-4479-B7EF-E233BB53DF14}" type="presParOf" srcId="{5AE69745-42BC-49CA-9C22-FF375A803558}" destId="{08E36BC9-4958-4B23-BFD1-B52EA32EA2BA}" srcOrd="0" destOrd="0" presId="urn:microsoft.com/office/officeart/2005/8/layout/hierarchy4"/>
    <dgm:cxn modelId="{050BBA70-7FB9-447E-B6B2-37A546FEDE42}" type="presParOf" srcId="{5AE69745-42BC-49CA-9C22-FF375A803558}" destId="{CB092A3F-5F17-4B5F-ACFF-7DAA2BB5F297}" srcOrd="1" destOrd="0" presId="urn:microsoft.com/office/officeart/2005/8/layout/hierarchy4"/>
    <dgm:cxn modelId="{CFD71B94-2C7D-4A0E-A794-E5E83F05FB5A}" type="presParOf" srcId="{5AE69745-42BC-49CA-9C22-FF375A803558}" destId="{618E5AE8-DF4A-4564-8944-43652B01E49E}" srcOrd="2" destOrd="0" presId="urn:microsoft.com/office/officeart/2005/8/layout/hierarchy4"/>
    <dgm:cxn modelId="{7BA27FCC-8D89-4110-9C41-E97364EC777C}" type="presParOf" srcId="{618E5AE8-DF4A-4564-8944-43652B01E49E}" destId="{A03C0673-37C0-4705-8046-DECB8697667C}" srcOrd="0" destOrd="0" presId="urn:microsoft.com/office/officeart/2005/8/layout/hierarchy4"/>
    <dgm:cxn modelId="{8595F16D-CA1A-4433-A3F1-FE160D635089}" type="presParOf" srcId="{A03C0673-37C0-4705-8046-DECB8697667C}" destId="{8A03889C-ACD8-438F-B230-F886C0660271}" srcOrd="0" destOrd="0" presId="urn:microsoft.com/office/officeart/2005/8/layout/hierarchy4"/>
    <dgm:cxn modelId="{1846FBD5-9F9E-426B-A7B2-DEA4162200D5}" type="presParOf" srcId="{A03C0673-37C0-4705-8046-DECB8697667C}" destId="{35C521D1-1B61-4448-8AE7-304803BEC28C}" srcOrd="1" destOrd="0" presId="urn:microsoft.com/office/officeart/2005/8/layout/hierarchy4"/>
    <dgm:cxn modelId="{E8151C64-8E50-4700-A043-4FB308F63484}" type="presParOf" srcId="{618E5AE8-DF4A-4564-8944-43652B01E49E}" destId="{DA3E725B-C40B-4693-B2C3-B75089E11984}" srcOrd="1" destOrd="0" presId="urn:microsoft.com/office/officeart/2005/8/layout/hierarchy4"/>
    <dgm:cxn modelId="{7A8455D8-9A4F-4020-94C8-19EB0A5C95F2}" type="presParOf" srcId="{618E5AE8-DF4A-4564-8944-43652B01E49E}" destId="{A9F00B8B-3033-41E0-83C8-0C173CC66928}" srcOrd="2" destOrd="0" presId="urn:microsoft.com/office/officeart/2005/8/layout/hierarchy4"/>
    <dgm:cxn modelId="{139992FD-5509-4BD1-9324-BA864C46F8A4}" type="presParOf" srcId="{A9F00B8B-3033-41E0-83C8-0C173CC66928}" destId="{089FB8BD-6AA3-415F-8C63-DB4A9E809A1D}" srcOrd="0" destOrd="0" presId="urn:microsoft.com/office/officeart/2005/8/layout/hierarchy4"/>
    <dgm:cxn modelId="{D6A049EF-D67B-4F88-AE5C-F045DBE88AE1}" type="presParOf" srcId="{A9F00B8B-3033-41E0-83C8-0C173CC66928}" destId="{32C2DDFE-99D4-41BC-A61C-94FC2CAB9F65}" srcOrd="1" destOrd="0" presId="urn:microsoft.com/office/officeart/2005/8/layout/hierarchy4"/>
    <dgm:cxn modelId="{8D9F8820-E075-404C-9B29-3D4485042881}" type="presParOf" srcId="{05977F4C-E3AE-4DFC-AB07-510EF3648C8F}" destId="{5F600B92-49DA-497C-8114-C7D3F44EDA4F}" srcOrd="1" destOrd="0" presId="urn:microsoft.com/office/officeart/2005/8/layout/hierarchy4"/>
    <dgm:cxn modelId="{95C34448-6DBC-4D26-8EE9-278A201085FF}" type="presParOf" srcId="{05977F4C-E3AE-4DFC-AB07-510EF3648C8F}" destId="{E0C89258-980E-442C-9A7B-0E76A772422D}" srcOrd="2" destOrd="0" presId="urn:microsoft.com/office/officeart/2005/8/layout/hierarchy4"/>
    <dgm:cxn modelId="{CAC9C18E-6113-44BD-95DE-417733830BCC}" type="presParOf" srcId="{E0C89258-980E-442C-9A7B-0E76A772422D}" destId="{ABDD0938-78D1-42E5-89D2-CD8ED76E39F3}" srcOrd="0" destOrd="0" presId="urn:microsoft.com/office/officeart/2005/8/layout/hierarchy4"/>
    <dgm:cxn modelId="{4C43D781-0C3F-4D77-A0CE-2F54973340A8}" type="presParOf" srcId="{E0C89258-980E-442C-9A7B-0E76A772422D}" destId="{E59860A7-2E99-4731-9134-5954205BD4C9}" srcOrd="1" destOrd="0" presId="urn:microsoft.com/office/officeart/2005/8/layout/hierarchy4"/>
    <dgm:cxn modelId="{F9CE2BC9-69B5-48B1-B638-97B522DE2AAE}" type="presParOf" srcId="{E0C89258-980E-442C-9A7B-0E76A772422D}" destId="{74338B6C-E7A7-4278-9632-E1069CBF2B41}" srcOrd="2" destOrd="0" presId="urn:microsoft.com/office/officeart/2005/8/layout/hierarchy4"/>
    <dgm:cxn modelId="{7A66F102-4A20-4C9F-80B6-F1C965E6DFAA}" type="presParOf" srcId="{74338B6C-E7A7-4278-9632-E1069CBF2B41}" destId="{6243233F-871A-421A-AF32-8BFBAEE5D93E}" srcOrd="0" destOrd="0" presId="urn:microsoft.com/office/officeart/2005/8/layout/hierarchy4"/>
    <dgm:cxn modelId="{4D22942F-A22F-46FF-8F95-3B8FDACBE1DA}" type="presParOf" srcId="{6243233F-871A-421A-AF32-8BFBAEE5D93E}" destId="{54E4A60F-4490-4773-A2AE-058888D4FF8E}" srcOrd="0" destOrd="0" presId="urn:microsoft.com/office/officeart/2005/8/layout/hierarchy4"/>
    <dgm:cxn modelId="{66AA7BD6-F70E-448F-870D-60223F594C81}" type="presParOf" srcId="{6243233F-871A-421A-AF32-8BFBAEE5D93E}" destId="{FDF8A147-A4C9-4F20-AB64-4954A6D549D5}"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E25880-3DA6-40DA-8075-05E628D62B8B}" type="doc">
      <dgm:prSet loTypeId="urn:microsoft.com/office/officeart/2005/8/layout/hProcess6" loCatId="process" qsTypeId="urn:microsoft.com/office/officeart/2005/8/quickstyle/simple1" qsCatId="simple" csTypeId="urn:microsoft.com/office/officeart/2005/8/colors/accent3_4" csCatId="accent3" phldr="1"/>
      <dgm:spPr/>
      <dgm:t>
        <a:bodyPr/>
        <a:lstStyle/>
        <a:p>
          <a:endParaRPr lang="es-EC"/>
        </a:p>
      </dgm:t>
    </dgm:pt>
    <dgm:pt modelId="{432FDA8C-4328-41FD-A1C4-DD1C306B2E93}">
      <dgm:prSet phldrT="[Texto]"/>
      <dgm:spPr/>
      <dgm:t>
        <a:bodyPr/>
        <a:lstStyle/>
        <a:p>
          <a:r>
            <a:rPr lang="es-EC" dirty="0" smtClean="0"/>
            <a:t>Cubierta y protección</a:t>
          </a:r>
          <a:endParaRPr lang="es-EC" dirty="0"/>
        </a:p>
      </dgm:t>
    </dgm:pt>
    <dgm:pt modelId="{929FD2EF-9E6A-4661-AE88-F4CB2474BE48}" type="parTrans" cxnId="{BE9C6576-843C-4619-B149-71E182E9D516}">
      <dgm:prSet/>
      <dgm:spPr/>
      <dgm:t>
        <a:bodyPr/>
        <a:lstStyle/>
        <a:p>
          <a:endParaRPr lang="es-EC"/>
        </a:p>
      </dgm:t>
    </dgm:pt>
    <dgm:pt modelId="{E84CECC8-858A-4703-B757-846BFAEC8434}" type="sibTrans" cxnId="{BE9C6576-843C-4619-B149-71E182E9D516}">
      <dgm:prSet/>
      <dgm:spPr/>
      <dgm:t>
        <a:bodyPr/>
        <a:lstStyle/>
        <a:p>
          <a:endParaRPr lang="es-EC"/>
        </a:p>
      </dgm:t>
    </dgm:pt>
    <dgm:pt modelId="{2436D46E-06B5-406F-A25E-5D573E6EA381}">
      <dgm:prSet phldrT="[Texto]"/>
      <dgm:spPr/>
      <dgm:t>
        <a:bodyPr/>
        <a:lstStyle/>
        <a:p>
          <a:r>
            <a:rPr lang="es-EC" dirty="0" smtClean="0"/>
            <a:t>Evitar contaminaciones.</a:t>
          </a:r>
          <a:endParaRPr lang="es-EC" dirty="0"/>
        </a:p>
      </dgm:t>
    </dgm:pt>
    <dgm:pt modelId="{121549A8-2820-4F72-A47C-2DAE69FB7C0D}" type="parTrans" cxnId="{500F69D2-A97D-412D-9269-7A7433028477}">
      <dgm:prSet/>
      <dgm:spPr/>
      <dgm:t>
        <a:bodyPr/>
        <a:lstStyle/>
        <a:p>
          <a:endParaRPr lang="es-EC"/>
        </a:p>
      </dgm:t>
    </dgm:pt>
    <dgm:pt modelId="{719E3381-C83F-4ACE-AD7F-6E6C932D0BC8}" type="sibTrans" cxnId="{500F69D2-A97D-412D-9269-7A7433028477}">
      <dgm:prSet/>
      <dgm:spPr/>
      <dgm:t>
        <a:bodyPr/>
        <a:lstStyle/>
        <a:p>
          <a:endParaRPr lang="es-EC"/>
        </a:p>
      </dgm:t>
    </dgm:pt>
    <dgm:pt modelId="{B6266CED-3F70-4EF9-B6AD-F43F1CD40C9A}">
      <dgm:prSet phldrT="[Texto]"/>
      <dgm:spPr/>
      <dgm:t>
        <a:bodyPr/>
        <a:lstStyle/>
        <a:p>
          <a:r>
            <a:rPr lang="es-EC" dirty="0" smtClean="0"/>
            <a:t>Servicios Básicos.</a:t>
          </a:r>
          <a:endParaRPr lang="es-EC" dirty="0"/>
        </a:p>
      </dgm:t>
    </dgm:pt>
    <dgm:pt modelId="{E19F8F46-3E2F-459B-BA6A-123DF6168BFD}" type="parTrans" cxnId="{C1F659D5-6616-4616-8D44-03596310CF23}">
      <dgm:prSet/>
      <dgm:spPr/>
      <dgm:t>
        <a:bodyPr/>
        <a:lstStyle/>
        <a:p>
          <a:endParaRPr lang="es-EC"/>
        </a:p>
      </dgm:t>
    </dgm:pt>
    <dgm:pt modelId="{5F6FCB01-AB01-4BE2-8A02-E00214FA2F92}" type="sibTrans" cxnId="{C1F659D5-6616-4616-8D44-03596310CF23}">
      <dgm:prSet/>
      <dgm:spPr/>
      <dgm:t>
        <a:bodyPr/>
        <a:lstStyle/>
        <a:p>
          <a:endParaRPr lang="es-EC"/>
        </a:p>
      </dgm:t>
    </dgm:pt>
    <dgm:pt modelId="{6B580EBF-E0FF-49C1-B753-569CA7C7065C}">
      <dgm:prSet phldrT="[Texto]"/>
      <dgm:spPr/>
      <dgm:t>
        <a:bodyPr/>
        <a:lstStyle/>
        <a:p>
          <a:r>
            <a:rPr lang="es-EC" dirty="0" smtClean="0"/>
            <a:t>Exclusiva para la mantención de la fruta</a:t>
          </a:r>
          <a:endParaRPr lang="es-EC" dirty="0"/>
        </a:p>
      </dgm:t>
    </dgm:pt>
    <dgm:pt modelId="{17662CC5-443E-482D-A5CA-4806279F57F4}" type="parTrans" cxnId="{9CAE6269-964D-4114-9255-EF0FBD27D35C}">
      <dgm:prSet/>
      <dgm:spPr/>
      <dgm:t>
        <a:bodyPr/>
        <a:lstStyle/>
        <a:p>
          <a:endParaRPr lang="es-EC"/>
        </a:p>
      </dgm:t>
    </dgm:pt>
    <dgm:pt modelId="{9AE8F59F-E9E7-45C7-9E14-EE3581ABCC43}" type="sibTrans" cxnId="{9CAE6269-964D-4114-9255-EF0FBD27D35C}">
      <dgm:prSet/>
      <dgm:spPr/>
      <dgm:t>
        <a:bodyPr/>
        <a:lstStyle/>
        <a:p>
          <a:endParaRPr lang="es-EC"/>
        </a:p>
      </dgm:t>
    </dgm:pt>
    <dgm:pt modelId="{027894AA-881B-4111-A283-B25F86BA741F}">
      <dgm:prSet phldrT="[Texto]"/>
      <dgm:spPr/>
      <dgm:t>
        <a:bodyPr/>
        <a:lstStyle/>
        <a:p>
          <a:r>
            <a:rPr lang="es-EC" dirty="0" smtClean="0"/>
            <a:t>Sobre Pallets.</a:t>
          </a:r>
          <a:endParaRPr lang="es-EC" dirty="0"/>
        </a:p>
      </dgm:t>
    </dgm:pt>
    <dgm:pt modelId="{63D4D512-8508-41C0-9BCB-4494F1F621D1}" type="parTrans" cxnId="{DBEB45D7-B0AF-435C-8E4B-503393A91361}">
      <dgm:prSet/>
      <dgm:spPr/>
      <dgm:t>
        <a:bodyPr/>
        <a:lstStyle/>
        <a:p>
          <a:endParaRPr lang="es-EC"/>
        </a:p>
      </dgm:t>
    </dgm:pt>
    <dgm:pt modelId="{E0CF8DD1-D721-499C-BDF8-E086BE886230}" type="sibTrans" cxnId="{DBEB45D7-B0AF-435C-8E4B-503393A91361}">
      <dgm:prSet/>
      <dgm:spPr/>
      <dgm:t>
        <a:bodyPr/>
        <a:lstStyle/>
        <a:p>
          <a:endParaRPr lang="es-EC"/>
        </a:p>
      </dgm:t>
    </dgm:pt>
    <dgm:pt modelId="{E00F5B9D-336C-48AC-AF64-589B5E6223B3}">
      <dgm:prSet phldrT="[Texto]"/>
      <dgm:spPr/>
      <dgm:t>
        <a:bodyPr/>
        <a:lstStyle/>
        <a:p>
          <a:r>
            <a:rPr lang="es-EC" dirty="0" smtClean="0"/>
            <a:t>Evitar contacto con el suelo.</a:t>
          </a:r>
          <a:endParaRPr lang="es-EC" dirty="0"/>
        </a:p>
      </dgm:t>
    </dgm:pt>
    <dgm:pt modelId="{2DB3997C-FD7F-46DC-8867-EE1B23A05F95}" type="parTrans" cxnId="{BD8D45E1-0C9F-49A1-8546-E55702701484}">
      <dgm:prSet/>
      <dgm:spPr/>
      <dgm:t>
        <a:bodyPr/>
        <a:lstStyle/>
        <a:p>
          <a:endParaRPr lang="es-EC"/>
        </a:p>
      </dgm:t>
    </dgm:pt>
    <dgm:pt modelId="{855D8BB3-730F-49C9-8DD3-51E1771B532F}" type="sibTrans" cxnId="{BD8D45E1-0C9F-49A1-8546-E55702701484}">
      <dgm:prSet/>
      <dgm:spPr/>
      <dgm:t>
        <a:bodyPr/>
        <a:lstStyle/>
        <a:p>
          <a:endParaRPr lang="es-EC"/>
        </a:p>
      </dgm:t>
    </dgm:pt>
    <dgm:pt modelId="{C84410DC-D3AD-495D-A516-00E84143105B}">
      <dgm:prSet phldrT="[Texto]"/>
      <dgm:spPr/>
      <dgm:t>
        <a:bodyPr/>
        <a:lstStyle/>
        <a:p>
          <a:r>
            <a:rPr lang="es-EC" dirty="0" smtClean="0"/>
            <a:t>Accenso</a:t>
          </a:r>
        </a:p>
      </dgm:t>
    </dgm:pt>
    <dgm:pt modelId="{8C482884-1CF1-4A64-9719-EF12D1A7293A}" type="parTrans" cxnId="{FA49EC22-8075-4EDF-9D28-0ED4184DA934}">
      <dgm:prSet/>
      <dgm:spPr/>
      <dgm:t>
        <a:bodyPr/>
        <a:lstStyle/>
        <a:p>
          <a:endParaRPr lang="es-EC"/>
        </a:p>
      </dgm:t>
    </dgm:pt>
    <dgm:pt modelId="{B18F15DD-C19C-464F-9186-C61F72C215C4}" type="sibTrans" cxnId="{FA49EC22-8075-4EDF-9D28-0ED4184DA934}">
      <dgm:prSet/>
      <dgm:spPr/>
      <dgm:t>
        <a:bodyPr/>
        <a:lstStyle/>
        <a:p>
          <a:endParaRPr lang="es-EC"/>
        </a:p>
      </dgm:t>
    </dgm:pt>
    <dgm:pt modelId="{B94F7BAA-0094-4FCE-AECB-3052BBE8FEEC}">
      <dgm:prSet phldrT="[Texto]"/>
      <dgm:spPr/>
      <dgm:t>
        <a:bodyPr/>
        <a:lstStyle/>
        <a:p>
          <a:r>
            <a:rPr lang="es-EC" dirty="0" smtClean="0"/>
            <a:t>Facilidad de acceso para la carga y descarga.</a:t>
          </a:r>
          <a:endParaRPr lang="es-EC" dirty="0"/>
        </a:p>
      </dgm:t>
    </dgm:pt>
    <dgm:pt modelId="{907302E1-3D7A-47C3-9784-C5D34873E85C}" type="parTrans" cxnId="{51CD39A6-9E2B-4049-8FAF-7792A18E20BB}">
      <dgm:prSet/>
      <dgm:spPr/>
      <dgm:t>
        <a:bodyPr/>
        <a:lstStyle/>
        <a:p>
          <a:endParaRPr lang="es-EC"/>
        </a:p>
      </dgm:t>
    </dgm:pt>
    <dgm:pt modelId="{EEE578C7-FA98-4D9E-AB6B-849E042E7FB8}" type="sibTrans" cxnId="{51CD39A6-9E2B-4049-8FAF-7792A18E20BB}">
      <dgm:prSet/>
      <dgm:spPr/>
      <dgm:t>
        <a:bodyPr/>
        <a:lstStyle/>
        <a:p>
          <a:endParaRPr lang="es-EC"/>
        </a:p>
      </dgm:t>
    </dgm:pt>
    <dgm:pt modelId="{F2F65F1E-B0B7-4902-85A1-AB6B09250F59}">
      <dgm:prSet phldrT="[Texto]"/>
      <dgm:spPr/>
      <dgm:t>
        <a:bodyPr/>
        <a:lstStyle/>
        <a:p>
          <a:r>
            <a:rPr lang="es-EC" dirty="0" smtClean="0"/>
            <a:t>Protección en el transito.</a:t>
          </a:r>
          <a:endParaRPr lang="es-EC" dirty="0"/>
        </a:p>
      </dgm:t>
    </dgm:pt>
    <dgm:pt modelId="{902ABE86-9C85-4117-A0A0-75C255474D64}" type="parTrans" cxnId="{9C4D0537-72B3-40F0-ABDF-7C5859A7C1E1}">
      <dgm:prSet/>
      <dgm:spPr/>
      <dgm:t>
        <a:bodyPr/>
        <a:lstStyle/>
        <a:p>
          <a:endParaRPr lang="es-EC"/>
        </a:p>
      </dgm:t>
    </dgm:pt>
    <dgm:pt modelId="{38C17EDA-A7AD-4009-9034-DA75CA69F872}" type="sibTrans" cxnId="{9C4D0537-72B3-40F0-ABDF-7C5859A7C1E1}">
      <dgm:prSet/>
      <dgm:spPr/>
      <dgm:t>
        <a:bodyPr/>
        <a:lstStyle/>
        <a:p>
          <a:endParaRPr lang="es-EC"/>
        </a:p>
      </dgm:t>
    </dgm:pt>
    <dgm:pt modelId="{DF104B70-0BC3-43FB-A8F1-910BB6A481D8}" type="pres">
      <dgm:prSet presAssocID="{D6E25880-3DA6-40DA-8075-05E628D62B8B}" presName="theList" presStyleCnt="0">
        <dgm:presLayoutVars>
          <dgm:dir/>
          <dgm:animLvl val="lvl"/>
          <dgm:resizeHandles val="exact"/>
        </dgm:presLayoutVars>
      </dgm:prSet>
      <dgm:spPr/>
      <dgm:t>
        <a:bodyPr/>
        <a:lstStyle/>
        <a:p>
          <a:endParaRPr lang="es-EC"/>
        </a:p>
      </dgm:t>
    </dgm:pt>
    <dgm:pt modelId="{71ABDEA5-8240-4B36-81C0-DFCB11E1684D}" type="pres">
      <dgm:prSet presAssocID="{432FDA8C-4328-41FD-A1C4-DD1C306B2E93}" presName="compNode" presStyleCnt="0"/>
      <dgm:spPr/>
    </dgm:pt>
    <dgm:pt modelId="{0EDFD9C0-CF17-4785-BEC0-831C0175AF95}" type="pres">
      <dgm:prSet presAssocID="{432FDA8C-4328-41FD-A1C4-DD1C306B2E93}" presName="noGeometry" presStyleCnt="0"/>
      <dgm:spPr/>
    </dgm:pt>
    <dgm:pt modelId="{A2DCFD48-29EB-4E1E-9FF6-6446A371BC12}" type="pres">
      <dgm:prSet presAssocID="{432FDA8C-4328-41FD-A1C4-DD1C306B2E93}" presName="childTextVisible" presStyleLbl="bgAccFollowNode1" presStyleIdx="0" presStyleCnt="3">
        <dgm:presLayoutVars>
          <dgm:bulletEnabled val="1"/>
        </dgm:presLayoutVars>
      </dgm:prSet>
      <dgm:spPr/>
      <dgm:t>
        <a:bodyPr/>
        <a:lstStyle/>
        <a:p>
          <a:endParaRPr lang="es-EC"/>
        </a:p>
      </dgm:t>
    </dgm:pt>
    <dgm:pt modelId="{2BACF7F6-E99C-4836-B0D6-BB4AC37A6A45}" type="pres">
      <dgm:prSet presAssocID="{432FDA8C-4328-41FD-A1C4-DD1C306B2E93}" presName="childTextHidden" presStyleLbl="bgAccFollowNode1" presStyleIdx="0" presStyleCnt="3"/>
      <dgm:spPr/>
      <dgm:t>
        <a:bodyPr/>
        <a:lstStyle/>
        <a:p>
          <a:endParaRPr lang="es-EC"/>
        </a:p>
      </dgm:t>
    </dgm:pt>
    <dgm:pt modelId="{CC5ED42A-073B-4754-8B42-EF0614C40F59}" type="pres">
      <dgm:prSet presAssocID="{432FDA8C-4328-41FD-A1C4-DD1C306B2E93}" presName="parentText" presStyleLbl="node1" presStyleIdx="0" presStyleCnt="3">
        <dgm:presLayoutVars>
          <dgm:chMax val="1"/>
          <dgm:bulletEnabled val="1"/>
        </dgm:presLayoutVars>
      </dgm:prSet>
      <dgm:spPr/>
      <dgm:t>
        <a:bodyPr/>
        <a:lstStyle/>
        <a:p>
          <a:endParaRPr lang="es-EC"/>
        </a:p>
      </dgm:t>
    </dgm:pt>
    <dgm:pt modelId="{B0038070-3D25-477D-A322-B83810E9C444}" type="pres">
      <dgm:prSet presAssocID="{432FDA8C-4328-41FD-A1C4-DD1C306B2E93}" presName="aSpace" presStyleCnt="0"/>
      <dgm:spPr/>
    </dgm:pt>
    <dgm:pt modelId="{E8FCB6D4-D742-4A5E-B5F7-B06328978465}" type="pres">
      <dgm:prSet presAssocID="{6B580EBF-E0FF-49C1-B753-569CA7C7065C}" presName="compNode" presStyleCnt="0"/>
      <dgm:spPr/>
    </dgm:pt>
    <dgm:pt modelId="{D10E87D5-AB79-4A9F-972E-304A2D727F31}" type="pres">
      <dgm:prSet presAssocID="{6B580EBF-E0FF-49C1-B753-569CA7C7065C}" presName="noGeometry" presStyleCnt="0"/>
      <dgm:spPr/>
    </dgm:pt>
    <dgm:pt modelId="{66153355-7FF0-4E43-9331-2024BE6ADBED}" type="pres">
      <dgm:prSet presAssocID="{6B580EBF-E0FF-49C1-B753-569CA7C7065C}" presName="childTextVisible" presStyleLbl="bgAccFollowNode1" presStyleIdx="1" presStyleCnt="3">
        <dgm:presLayoutVars>
          <dgm:bulletEnabled val="1"/>
        </dgm:presLayoutVars>
      </dgm:prSet>
      <dgm:spPr/>
      <dgm:t>
        <a:bodyPr/>
        <a:lstStyle/>
        <a:p>
          <a:endParaRPr lang="es-EC"/>
        </a:p>
      </dgm:t>
    </dgm:pt>
    <dgm:pt modelId="{3B90F194-0B96-4141-A1F8-72CF57D53645}" type="pres">
      <dgm:prSet presAssocID="{6B580EBF-E0FF-49C1-B753-569CA7C7065C}" presName="childTextHidden" presStyleLbl="bgAccFollowNode1" presStyleIdx="1" presStyleCnt="3"/>
      <dgm:spPr/>
      <dgm:t>
        <a:bodyPr/>
        <a:lstStyle/>
        <a:p>
          <a:endParaRPr lang="es-EC"/>
        </a:p>
      </dgm:t>
    </dgm:pt>
    <dgm:pt modelId="{F0FF6E04-C572-4422-A5CA-079EEB2B7C29}" type="pres">
      <dgm:prSet presAssocID="{6B580EBF-E0FF-49C1-B753-569CA7C7065C}" presName="parentText" presStyleLbl="node1" presStyleIdx="1" presStyleCnt="3">
        <dgm:presLayoutVars>
          <dgm:chMax val="1"/>
          <dgm:bulletEnabled val="1"/>
        </dgm:presLayoutVars>
      </dgm:prSet>
      <dgm:spPr/>
      <dgm:t>
        <a:bodyPr/>
        <a:lstStyle/>
        <a:p>
          <a:endParaRPr lang="es-EC"/>
        </a:p>
      </dgm:t>
    </dgm:pt>
    <dgm:pt modelId="{65CCF53B-20D8-49FE-9959-EA9B4B480024}" type="pres">
      <dgm:prSet presAssocID="{6B580EBF-E0FF-49C1-B753-569CA7C7065C}" presName="aSpace" presStyleCnt="0"/>
      <dgm:spPr/>
    </dgm:pt>
    <dgm:pt modelId="{7E0AD59E-35D1-4B0E-B1E8-A1090CB5DDEA}" type="pres">
      <dgm:prSet presAssocID="{C84410DC-D3AD-495D-A516-00E84143105B}" presName="compNode" presStyleCnt="0"/>
      <dgm:spPr/>
    </dgm:pt>
    <dgm:pt modelId="{2B939B45-18B8-4655-9E7B-97982B3BF5EB}" type="pres">
      <dgm:prSet presAssocID="{C84410DC-D3AD-495D-A516-00E84143105B}" presName="noGeometry" presStyleCnt="0"/>
      <dgm:spPr/>
    </dgm:pt>
    <dgm:pt modelId="{B54E9012-31E8-4942-88A9-3E1B5BB497E4}" type="pres">
      <dgm:prSet presAssocID="{C84410DC-D3AD-495D-A516-00E84143105B}" presName="childTextVisible" presStyleLbl="bgAccFollowNode1" presStyleIdx="2" presStyleCnt="3">
        <dgm:presLayoutVars>
          <dgm:bulletEnabled val="1"/>
        </dgm:presLayoutVars>
      </dgm:prSet>
      <dgm:spPr/>
      <dgm:t>
        <a:bodyPr/>
        <a:lstStyle/>
        <a:p>
          <a:endParaRPr lang="es-EC"/>
        </a:p>
      </dgm:t>
    </dgm:pt>
    <dgm:pt modelId="{93CE2A2B-593D-4672-AE14-1DEF704296E3}" type="pres">
      <dgm:prSet presAssocID="{C84410DC-D3AD-495D-A516-00E84143105B}" presName="childTextHidden" presStyleLbl="bgAccFollowNode1" presStyleIdx="2" presStyleCnt="3"/>
      <dgm:spPr/>
      <dgm:t>
        <a:bodyPr/>
        <a:lstStyle/>
        <a:p>
          <a:endParaRPr lang="es-EC"/>
        </a:p>
      </dgm:t>
    </dgm:pt>
    <dgm:pt modelId="{A72407EA-B672-4143-A054-7E1318A04014}" type="pres">
      <dgm:prSet presAssocID="{C84410DC-D3AD-495D-A516-00E84143105B}" presName="parentText" presStyleLbl="node1" presStyleIdx="2" presStyleCnt="3">
        <dgm:presLayoutVars>
          <dgm:chMax val="1"/>
          <dgm:bulletEnabled val="1"/>
        </dgm:presLayoutVars>
      </dgm:prSet>
      <dgm:spPr/>
      <dgm:t>
        <a:bodyPr/>
        <a:lstStyle/>
        <a:p>
          <a:endParaRPr lang="es-EC"/>
        </a:p>
      </dgm:t>
    </dgm:pt>
  </dgm:ptLst>
  <dgm:cxnLst>
    <dgm:cxn modelId="{FA49EC22-8075-4EDF-9D28-0ED4184DA934}" srcId="{D6E25880-3DA6-40DA-8075-05E628D62B8B}" destId="{C84410DC-D3AD-495D-A516-00E84143105B}" srcOrd="2" destOrd="0" parTransId="{8C482884-1CF1-4A64-9719-EF12D1A7293A}" sibTransId="{B18F15DD-C19C-464F-9186-C61F72C215C4}"/>
    <dgm:cxn modelId="{6B85E7B9-A0FE-4310-8957-06C33BE16832}" type="presOf" srcId="{F2F65F1E-B0B7-4902-85A1-AB6B09250F59}" destId="{B54E9012-31E8-4942-88A9-3E1B5BB497E4}" srcOrd="0" destOrd="1" presId="urn:microsoft.com/office/officeart/2005/8/layout/hProcess6"/>
    <dgm:cxn modelId="{9C906B9E-1F67-4B13-B66E-57BA601C6116}" type="presOf" srcId="{432FDA8C-4328-41FD-A1C4-DD1C306B2E93}" destId="{CC5ED42A-073B-4754-8B42-EF0614C40F59}" srcOrd="0" destOrd="0" presId="urn:microsoft.com/office/officeart/2005/8/layout/hProcess6"/>
    <dgm:cxn modelId="{CAF54361-48B7-4D0F-BD48-BA19D593D83F}" type="presOf" srcId="{027894AA-881B-4111-A283-B25F86BA741F}" destId="{3B90F194-0B96-4141-A1F8-72CF57D53645}" srcOrd="1" destOrd="0" presId="urn:microsoft.com/office/officeart/2005/8/layout/hProcess6"/>
    <dgm:cxn modelId="{BE9C6576-843C-4619-B149-71E182E9D516}" srcId="{D6E25880-3DA6-40DA-8075-05E628D62B8B}" destId="{432FDA8C-4328-41FD-A1C4-DD1C306B2E93}" srcOrd="0" destOrd="0" parTransId="{929FD2EF-9E6A-4661-AE88-F4CB2474BE48}" sibTransId="{E84CECC8-858A-4703-B757-846BFAEC8434}"/>
    <dgm:cxn modelId="{4FC3E54D-BC20-49D7-92F6-357B5FC72BBC}" type="presOf" srcId="{C84410DC-D3AD-495D-A516-00E84143105B}" destId="{A72407EA-B672-4143-A054-7E1318A04014}" srcOrd="0" destOrd="0" presId="urn:microsoft.com/office/officeart/2005/8/layout/hProcess6"/>
    <dgm:cxn modelId="{C1F659D5-6616-4616-8D44-03596310CF23}" srcId="{432FDA8C-4328-41FD-A1C4-DD1C306B2E93}" destId="{B6266CED-3F70-4EF9-B6AD-F43F1CD40C9A}" srcOrd="1" destOrd="0" parTransId="{E19F8F46-3E2F-459B-BA6A-123DF6168BFD}" sibTransId="{5F6FCB01-AB01-4BE2-8A02-E00214FA2F92}"/>
    <dgm:cxn modelId="{9C4D0537-72B3-40F0-ABDF-7C5859A7C1E1}" srcId="{C84410DC-D3AD-495D-A516-00E84143105B}" destId="{F2F65F1E-B0B7-4902-85A1-AB6B09250F59}" srcOrd="1" destOrd="0" parTransId="{902ABE86-9C85-4117-A0A0-75C255474D64}" sibTransId="{38C17EDA-A7AD-4009-9034-DA75CA69F872}"/>
    <dgm:cxn modelId="{A584111F-6C9F-4927-8274-2E71587F25F9}" type="presOf" srcId="{D6E25880-3DA6-40DA-8075-05E628D62B8B}" destId="{DF104B70-0BC3-43FB-A8F1-910BB6A481D8}" srcOrd="0" destOrd="0" presId="urn:microsoft.com/office/officeart/2005/8/layout/hProcess6"/>
    <dgm:cxn modelId="{DC8AFE9F-B64D-461F-9456-1E94A8E4A493}" type="presOf" srcId="{B94F7BAA-0094-4FCE-AECB-3052BBE8FEEC}" destId="{93CE2A2B-593D-4672-AE14-1DEF704296E3}" srcOrd="1" destOrd="0" presId="urn:microsoft.com/office/officeart/2005/8/layout/hProcess6"/>
    <dgm:cxn modelId="{98FBC383-3ADC-4232-956F-2A75E0E2DE26}" type="presOf" srcId="{2436D46E-06B5-406F-A25E-5D573E6EA381}" destId="{A2DCFD48-29EB-4E1E-9FF6-6446A371BC12}" srcOrd="0" destOrd="0" presId="urn:microsoft.com/office/officeart/2005/8/layout/hProcess6"/>
    <dgm:cxn modelId="{31E81720-19C0-488D-9EE1-BE8F2979430D}" type="presOf" srcId="{2436D46E-06B5-406F-A25E-5D573E6EA381}" destId="{2BACF7F6-E99C-4836-B0D6-BB4AC37A6A45}" srcOrd="1" destOrd="0" presId="urn:microsoft.com/office/officeart/2005/8/layout/hProcess6"/>
    <dgm:cxn modelId="{0C84438F-30F4-4B35-BC8B-430C9B648803}" type="presOf" srcId="{F2F65F1E-B0B7-4902-85A1-AB6B09250F59}" destId="{93CE2A2B-593D-4672-AE14-1DEF704296E3}" srcOrd="1" destOrd="1" presId="urn:microsoft.com/office/officeart/2005/8/layout/hProcess6"/>
    <dgm:cxn modelId="{7AD87F03-B4D1-4498-8CEA-C568F39175FF}" type="presOf" srcId="{6B580EBF-E0FF-49C1-B753-569CA7C7065C}" destId="{F0FF6E04-C572-4422-A5CA-079EEB2B7C29}" srcOrd="0" destOrd="0" presId="urn:microsoft.com/office/officeart/2005/8/layout/hProcess6"/>
    <dgm:cxn modelId="{500F69D2-A97D-412D-9269-7A7433028477}" srcId="{432FDA8C-4328-41FD-A1C4-DD1C306B2E93}" destId="{2436D46E-06B5-406F-A25E-5D573E6EA381}" srcOrd="0" destOrd="0" parTransId="{121549A8-2820-4F72-A47C-2DAE69FB7C0D}" sibTransId="{719E3381-C83F-4ACE-AD7F-6E6C932D0BC8}"/>
    <dgm:cxn modelId="{51CD39A6-9E2B-4049-8FAF-7792A18E20BB}" srcId="{C84410DC-D3AD-495D-A516-00E84143105B}" destId="{B94F7BAA-0094-4FCE-AECB-3052BBE8FEEC}" srcOrd="0" destOrd="0" parTransId="{907302E1-3D7A-47C3-9784-C5D34873E85C}" sibTransId="{EEE578C7-FA98-4D9E-AB6B-849E042E7FB8}"/>
    <dgm:cxn modelId="{72935ABE-410D-4825-B705-B2EC690895D6}" type="presOf" srcId="{B6266CED-3F70-4EF9-B6AD-F43F1CD40C9A}" destId="{A2DCFD48-29EB-4E1E-9FF6-6446A371BC12}" srcOrd="0" destOrd="1" presId="urn:microsoft.com/office/officeart/2005/8/layout/hProcess6"/>
    <dgm:cxn modelId="{010626DD-5459-4E74-8025-25E3818FD5FF}" type="presOf" srcId="{E00F5B9D-336C-48AC-AF64-589B5E6223B3}" destId="{66153355-7FF0-4E43-9331-2024BE6ADBED}" srcOrd="0" destOrd="1" presId="urn:microsoft.com/office/officeart/2005/8/layout/hProcess6"/>
    <dgm:cxn modelId="{DBEB45D7-B0AF-435C-8E4B-503393A91361}" srcId="{6B580EBF-E0FF-49C1-B753-569CA7C7065C}" destId="{027894AA-881B-4111-A283-B25F86BA741F}" srcOrd="0" destOrd="0" parTransId="{63D4D512-8508-41C0-9BCB-4494F1F621D1}" sibTransId="{E0CF8DD1-D721-499C-BDF8-E086BE886230}"/>
    <dgm:cxn modelId="{3969F193-0090-440F-B0AF-5E7EB451438E}" type="presOf" srcId="{027894AA-881B-4111-A283-B25F86BA741F}" destId="{66153355-7FF0-4E43-9331-2024BE6ADBED}" srcOrd="0" destOrd="0" presId="urn:microsoft.com/office/officeart/2005/8/layout/hProcess6"/>
    <dgm:cxn modelId="{9CAE6269-964D-4114-9255-EF0FBD27D35C}" srcId="{D6E25880-3DA6-40DA-8075-05E628D62B8B}" destId="{6B580EBF-E0FF-49C1-B753-569CA7C7065C}" srcOrd="1" destOrd="0" parTransId="{17662CC5-443E-482D-A5CA-4806279F57F4}" sibTransId="{9AE8F59F-E9E7-45C7-9E14-EE3581ABCC43}"/>
    <dgm:cxn modelId="{A241FA01-DF3E-42A7-BFF4-8611F9E13A80}" type="presOf" srcId="{B94F7BAA-0094-4FCE-AECB-3052BBE8FEEC}" destId="{B54E9012-31E8-4942-88A9-3E1B5BB497E4}" srcOrd="0" destOrd="0" presId="urn:microsoft.com/office/officeart/2005/8/layout/hProcess6"/>
    <dgm:cxn modelId="{27EEA26B-1A12-4D06-AE64-BCA36FCC0E59}" type="presOf" srcId="{E00F5B9D-336C-48AC-AF64-589B5E6223B3}" destId="{3B90F194-0B96-4141-A1F8-72CF57D53645}" srcOrd="1" destOrd="1" presId="urn:microsoft.com/office/officeart/2005/8/layout/hProcess6"/>
    <dgm:cxn modelId="{43468380-15F2-4DA3-B0EC-54E69C955568}" type="presOf" srcId="{B6266CED-3F70-4EF9-B6AD-F43F1CD40C9A}" destId="{2BACF7F6-E99C-4836-B0D6-BB4AC37A6A45}" srcOrd="1" destOrd="1" presId="urn:microsoft.com/office/officeart/2005/8/layout/hProcess6"/>
    <dgm:cxn modelId="{BD8D45E1-0C9F-49A1-8546-E55702701484}" srcId="{6B580EBF-E0FF-49C1-B753-569CA7C7065C}" destId="{E00F5B9D-336C-48AC-AF64-589B5E6223B3}" srcOrd="1" destOrd="0" parTransId="{2DB3997C-FD7F-46DC-8867-EE1B23A05F95}" sibTransId="{855D8BB3-730F-49C9-8DD3-51E1771B532F}"/>
    <dgm:cxn modelId="{4DF95EAB-F279-4F1D-B387-59296362D893}" type="presParOf" srcId="{DF104B70-0BC3-43FB-A8F1-910BB6A481D8}" destId="{71ABDEA5-8240-4B36-81C0-DFCB11E1684D}" srcOrd="0" destOrd="0" presId="urn:microsoft.com/office/officeart/2005/8/layout/hProcess6"/>
    <dgm:cxn modelId="{0D15FD3E-8387-45E6-824D-6E36FD6550D5}" type="presParOf" srcId="{71ABDEA5-8240-4B36-81C0-DFCB11E1684D}" destId="{0EDFD9C0-CF17-4785-BEC0-831C0175AF95}" srcOrd="0" destOrd="0" presId="urn:microsoft.com/office/officeart/2005/8/layout/hProcess6"/>
    <dgm:cxn modelId="{374340BC-336A-4868-92DB-14A7F215AA33}" type="presParOf" srcId="{71ABDEA5-8240-4B36-81C0-DFCB11E1684D}" destId="{A2DCFD48-29EB-4E1E-9FF6-6446A371BC12}" srcOrd="1" destOrd="0" presId="urn:microsoft.com/office/officeart/2005/8/layout/hProcess6"/>
    <dgm:cxn modelId="{D9F39740-6F23-4A45-9DEA-B2436A583AF8}" type="presParOf" srcId="{71ABDEA5-8240-4B36-81C0-DFCB11E1684D}" destId="{2BACF7F6-E99C-4836-B0D6-BB4AC37A6A45}" srcOrd="2" destOrd="0" presId="urn:microsoft.com/office/officeart/2005/8/layout/hProcess6"/>
    <dgm:cxn modelId="{C92D7421-650F-46A8-96C0-50194EB34CE9}" type="presParOf" srcId="{71ABDEA5-8240-4B36-81C0-DFCB11E1684D}" destId="{CC5ED42A-073B-4754-8B42-EF0614C40F59}" srcOrd="3" destOrd="0" presId="urn:microsoft.com/office/officeart/2005/8/layout/hProcess6"/>
    <dgm:cxn modelId="{B82A71DB-0616-42AB-9033-6ABD67DC899E}" type="presParOf" srcId="{DF104B70-0BC3-43FB-A8F1-910BB6A481D8}" destId="{B0038070-3D25-477D-A322-B83810E9C444}" srcOrd="1" destOrd="0" presId="urn:microsoft.com/office/officeart/2005/8/layout/hProcess6"/>
    <dgm:cxn modelId="{636B7F06-F846-4A37-9C3B-BDE51D0FF209}" type="presParOf" srcId="{DF104B70-0BC3-43FB-A8F1-910BB6A481D8}" destId="{E8FCB6D4-D742-4A5E-B5F7-B06328978465}" srcOrd="2" destOrd="0" presId="urn:microsoft.com/office/officeart/2005/8/layout/hProcess6"/>
    <dgm:cxn modelId="{457808BE-C0A5-4423-BE57-593724E248E8}" type="presParOf" srcId="{E8FCB6D4-D742-4A5E-B5F7-B06328978465}" destId="{D10E87D5-AB79-4A9F-972E-304A2D727F31}" srcOrd="0" destOrd="0" presId="urn:microsoft.com/office/officeart/2005/8/layout/hProcess6"/>
    <dgm:cxn modelId="{DAC0E0CC-DAAB-4903-93B5-62FA15A73FF0}" type="presParOf" srcId="{E8FCB6D4-D742-4A5E-B5F7-B06328978465}" destId="{66153355-7FF0-4E43-9331-2024BE6ADBED}" srcOrd="1" destOrd="0" presId="urn:microsoft.com/office/officeart/2005/8/layout/hProcess6"/>
    <dgm:cxn modelId="{8BFF0261-E8C3-40A7-8B01-55F96200865F}" type="presParOf" srcId="{E8FCB6D4-D742-4A5E-B5F7-B06328978465}" destId="{3B90F194-0B96-4141-A1F8-72CF57D53645}" srcOrd="2" destOrd="0" presId="urn:microsoft.com/office/officeart/2005/8/layout/hProcess6"/>
    <dgm:cxn modelId="{C61295DF-8D01-4FF7-8411-0ED76E1D7778}" type="presParOf" srcId="{E8FCB6D4-D742-4A5E-B5F7-B06328978465}" destId="{F0FF6E04-C572-4422-A5CA-079EEB2B7C29}" srcOrd="3" destOrd="0" presId="urn:microsoft.com/office/officeart/2005/8/layout/hProcess6"/>
    <dgm:cxn modelId="{0C62935F-C965-433B-9926-D33D5EFDAB36}" type="presParOf" srcId="{DF104B70-0BC3-43FB-A8F1-910BB6A481D8}" destId="{65CCF53B-20D8-49FE-9959-EA9B4B480024}" srcOrd="3" destOrd="0" presId="urn:microsoft.com/office/officeart/2005/8/layout/hProcess6"/>
    <dgm:cxn modelId="{046E06BB-47E6-40A3-B48D-9EE1543E40AC}" type="presParOf" srcId="{DF104B70-0BC3-43FB-A8F1-910BB6A481D8}" destId="{7E0AD59E-35D1-4B0E-B1E8-A1090CB5DDEA}" srcOrd="4" destOrd="0" presId="urn:microsoft.com/office/officeart/2005/8/layout/hProcess6"/>
    <dgm:cxn modelId="{58BA28A1-3C32-4E87-A807-F3BF18E127A8}" type="presParOf" srcId="{7E0AD59E-35D1-4B0E-B1E8-A1090CB5DDEA}" destId="{2B939B45-18B8-4655-9E7B-97982B3BF5EB}" srcOrd="0" destOrd="0" presId="urn:microsoft.com/office/officeart/2005/8/layout/hProcess6"/>
    <dgm:cxn modelId="{B5D7C65B-F954-44AA-BE02-E8D83523DEF5}" type="presParOf" srcId="{7E0AD59E-35D1-4B0E-B1E8-A1090CB5DDEA}" destId="{B54E9012-31E8-4942-88A9-3E1B5BB497E4}" srcOrd="1" destOrd="0" presId="urn:microsoft.com/office/officeart/2005/8/layout/hProcess6"/>
    <dgm:cxn modelId="{C7AF75B4-FCCD-40E8-9241-2B5BBB711E85}" type="presParOf" srcId="{7E0AD59E-35D1-4B0E-B1E8-A1090CB5DDEA}" destId="{93CE2A2B-593D-4672-AE14-1DEF704296E3}" srcOrd="2" destOrd="0" presId="urn:microsoft.com/office/officeart/2005/8/layout/hProcess6"/>
    <dgm:cxn modelId="{FA3FFB65-786E-47B8-BB1F-B73E2968C102}" type="presParOf" srcId="{7E0AD59E-35D1-4B0E-B1E8-A1090CB5DDEA}" destId="{A72407EA-B672-4143-A054-7E1318A04014}" srcOrd="3" destOrd="0" presId="urn:microsoft.com/office/officeart/2005/8/layout/hProcess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27E36-DD04-4C6A-9F9A-D083D1E5035D}"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s-EC"/>
        </a:p>
      </dgm:t>
    </dgm:pt>
    <dgm:pt modelId="{38043779-B133-4DE1-8484-E5C423A9C5FB}">
      <dgm:prSet phldrT="[Texto]"/>
      <dgm:spPr/>
      <dgm:t>
        <a:bodyPr/>
        <a:lstStyle/>
        <a:p>
          <a:r>
            <a:rPr lang="es-EC" dirty="0" smtClean="0"/>
            <a:t>ASPECTOS LEGALES</a:t>
          </a:r>
          <a:endParaRPr lang="es-EC" dirty="0"/>
        </a:p>
      </dgm:t>
    </dgm:pt>
    <dgm:pt modelId="{5D201F26-88BB-401E-90C1-FA888873D160}" type="parTrans" cxnId="{1CC98235-9EBD-4572-BC43-789920192836}">
      <dgm:prSet/>
      <dgm:spPr/>
      <dgm:t>
        <a:bodyPr/>
        <a:lstStyle/>
        <a:p>
          <a:endParaRPr lang="es-EC"/>
        </a:p>
      </dgm:t>
    </dgm:pt>
    <dgm:pt modelId="{AF4354B3-A6FA-479E-9A65-FE3EDF024C05}" type="sibTrans" cxnId="{1CC98235-9EBD-4572-BC43-789920192836}">
      <dgm:prSet/>
      <dgm:spPr/>
      <dgm:t>
        <a:bodyPr/>
        <a:lstStyle/>
        <a:p>
          <a:endParaRPr lang="es-EC"/>
        </a:p>
      </dgm:t>
    </dgm:pt>
    <dgm:pt modelId="{1E28E06A-FD11-4F06-BA57-BF495743C325}">
      <dgm:prSet phldrT="[Texto]"/>
      <dgm:spPr/>
      <dgm:t>
        <a:bodyPr/>
        <a:lstStyle/>
        <a:p>
          <a:r>
            <a:rPr lang="es-EC" dirty="0" smtClean="0"/>
            <a:t>Afiliación a la Cámara de Comercio.</a:t>
          </a:r>
          <a:endParaRPr lang="es-EC" dirty="0"/>
        </a:p>
      </dgm:t>
    </dgm:pt>
    <dgm:pt modelId="{D71EF8B8-75F7-4B88-9920-A80025C2FE5D}" type="parTrans" cxnId="{B7973294-3B9F-49AB-9307-472F5F861D58}">
      <dgm:prSet/>
      <dgm:spPr/>
      <dgm:t>
        <a:bodyPr/>
        <a:lstStyle/>
        <a:p>
          <a:endParaRPr lang="es-EC"/>
        </a:p>
      </dgm:t>
    </dgm:pt>
    <dgm:pt modelId="{95714AB7-95F9-4900-AB10-81720262F90E}" type="sibTrans" cxnId="{B7973294-3B9F-49AB-9307-472F5F861D58}">
      <dgm:prSet/>
      <dgm:spPr/>
      <dgm:t>
        <a:bodyPr/>
        <a:lstStyle/>
        <a:p>
          <a:endParaRPr lang="es-EC"/>
        </a:p>
      </dgm:t>
    </dgm:pt>
    <dgm:pt modelId="{F25D619A-1886-472E-96DF-70B8C531CFB0}">
      <dgm:prSet phldrT="[Texto]"/>
      <dgm:spPr/>
      <dgm:t>
        <a:bodyPr/>
        <a:lstStyle/>
        <a:p>
          <a:r>
            <a:rPr lang="es-EC" dirty="0" smtClean="0"/>
            <a:t>Certificado de apertura de cuenta en Entidad Bancaria</a:t>
          </a:r>
          <a:endParaRPr lang="es-EC" dirty="0"/>
        </a:p>
      </dgm:t>
    </dgm:pt>
    <dgm:pt modelId="{F2F7C9FE-470B-466B-9BB8-7237C1F212C4}" type="parTrans" cxnId="{284B59C5-D23E-4795-A8EE-19BF4C6D178E}">
      <dgm:prSet/>
      <dgm:spPr/>
      <dgm:t>
        <a:bodyPr/>
        <a:lstStyle/>
        <a:p>
          <a:endParaRPr lang="es-EC"/>
        </a:p>
      </dgm:t>
    </dgm:pt>
    <dgm:pt modelId="{53D33A3B-9412-4B04-8798-F7182585D95C}" type="sibTrans" cxnId="{284B59C5-D23E-4795-A8EE-19BF4C6D178E}">
      <dgm:prSet/>
      <dgm:spPr/>
      <dgm:t>
        <a:bodyPr/>
        <a:lstStyle/>
        <a:p>
          <a:endParaRPr lang="es-EC"/>
        </a:p>
      </dgm:t>
    </dgm:pt>
    <dgm:pt modelId="{85D7C64D-669F-43AF-ADD9-FDBD38D7C383}">
      <dgm:prSet phldrT="[Texto]"/>
      <dgm:spPr/>
      <dgm:t>
        <a:bodyPr/>
        <a:lstStyle/>
        <a:p>
          <a:r>
            <a:rPr lang="es-EC" dirty="0" smtClean="0"/>
            <a:t>CONSTITUCION DE LA SOCIEDAD.</a:t>
          </a:r>
          <a:endParaRPr lang="es-EC" dirty="0"/>
        </a:p>
      </dgm:t>
    </dgm:pt>
    <dgm:pt modelId="{E8F03DB7-BAA3-47E1-8112-196BF4F8C5D4}" type="parTrans" cxnId="{79A50DA3-2753-4F02-9762-2798C0604A80}">
      <dgm:prSet/>
      <dgm:spPr/>
      <dgm:t>
        <a:bodyPr/>
        <a:lstStyle/>
        <a:p>
          <a:endParaRPr lang="es-EC"/>
        </a:p>
      </dgm:t>
    </dgm:pt>
    <dgm:pt modelId="{2158E1D6-1E9E-4847-B407-EC746A5C748F}" type="sibTrans" cxnId="{79A50DA3-2753-4F02-9762-2798C0604A80}">
      <dgm:prSet/>
      <dgm:spPr/>
      <dgm:t>
        <a:bodyPr/>
        <a:lstStyle/>
        <a:p>
          <a:endParaRPr lang="es-EC"/>
        </a:p>
      </dgm:t>
    </dgm:pt>
    <dgm:pt modelId="{3BAFF60F-5FEC-49F0-85DC-BFC6ADE9A621}">
      <dgm:prSet phldrT="[Texto]"/>
      <dgm:spPr/>
      <dgm:t>
        <a:bodyPr/>
        <a:lstStyle/>
        <a:p>
          <a:r>
            <a:rPr lang="es-EC" dirty="0" smtClean="0"/>
            <a:t>Acta de Constitución.</a:t>
          </a:r>
          <a:endParaRPr lang="es-EC" dirty="0"/>
        </a:p>
      </dgm:t>
    </dgm:pt>
    <dgm:pt modelId="{DD4B993C-1C47-4FF0-A65F-7D44D8FEE487}" type="parTrans" cxnId="{B4D339AC-8BB1-498B-A9D6-C79CAC1C9864}">
      <dgm:prSet/>
      <dgm:spPr/>
      <dgm:t>
        <a:bodyPr/>
        <a:lstStyle/>
        <a:p>
          <a:endParaRPr lang="es-EC"/>
        </a:p>
      </dgm:t>
    </dgm:pt>
    <dgm:pt modelId="{06BA56BC-6B6E-4FB1-A7C0-786426B6670D}" type="sibTrans" cxnId="{B4D339AC-8BB1-498B-A9D6-C79CAC1C9864}">
      <dgm:prSet/>
      <dgm:spPr/>
      <dgm:t>
        <a:bodyPr/>
        <a:lstStyle/>
        <a:p>
          <a:endParaRPr lang="es-EC"/>
        </a:p>
      </dgm:t>
    </dgm:pt>
    <dgm:pt modelId="{638CC81C-5A91-42B4-8B3A-6C65D48B645B}">
      <dgm:prSet phldrT="[Texto]"/>
      <dgm:spPr/>
      <dgm:t>
        <a:bodyPr/>
        <a:lstStyle/>
        <a:p>
          <a:r>
            <a:rPr lang="es-EC" dirty="0" smtClean="0"/>
            <a:t>Se registrara la sociedad en la Cámara de Comercio.</a:t>
          </a:r>
          <a:endParaRPr lang="es-EC" dirty="0"/>
        </a:p>
      </dgm:t>
    </dgm:pt>
    <dgm:pt modelId="{2202C492-4E2A-49DC-ABCE-4C3AC540E8E1}" type="parTrans" cxnId="{E0DEE584-BB4D-401E-8D5B-7FDB0C388BDB}">
      <dgm:prSet/>
      <dgm:spPr/>
      <dgm:t>
        <a:bodyPr/>
        <a:lstStyle/>
        <a:p>
          <a:endParaRPr lang="es-EC"/>
        </a:p>
      </dgm:t>
    </dgm:pt>
    <dgm:pt modelId="{967A8819-01A0-4C61-B3E4-CF940A835EB7}" type="sibTrans" cxnId="{E0DEE584-BB4D-401E-8D5B-7FDB0C388BDB}">
      <dgm:prSet/>
      <dgm:spPr/>
      <dgm:t>
        <a:bodyPr/>
        <a:lstStyle/>
        <a:p>
          <a:endParaRPr lang="es-EC"/>
        </a:p>
      </dgm:t>
    </dgm:pt>
    <dgm:pt modelId="{35203E3F-5830-427F-9519-F86DD60BE927}">
      <dgm:prSet phldrT="[Texto]"/>
      <dgm:spPr/>
      <dgm:t>
        <a:bodyPr/>
        <a:lstStyle/>
        <a:p>
          <a:r>
            <a:rPr lang="es-EC" dirty="0" smtClean="0"/>
            <a:t>Constitución Legal de la Compañía.</a:t>
          </a:r>
          <a:endParaRPr lang="es-EC" dirty="0"/>
        </a:p>
      </dgm:t>
    </dgm:pt>
    <dgm:pt modelId="{3709E301-1BDD-497A-BCB0-913CD96B089B}" type="parTrans" cxnId="{147FCC3C-DC95-403E-A719-E974553C8D7D}">
      <dgm:prSet/>
      <dgm:spPr/>
      <dgm:t>
        <a:bodyPr/>
        <a:lstStyle/>
        <a:p>
          <a:endParaRPr lang="es-EC"/>
        </a:p>
      </dgm:t>
    </dgm:pt>
    <dgm:pt modelId="{05232FFC-35A2-4780-9626-CAAAC378205B}" type="sibTrans" cxnId="{147FCC3C-DC95-403E-A719-E974553C8D7D}">
      <dgm:prSet/>
      <dgm:spPr/>
      <dgm:t>
        <a:bodyPr/>
        <a:lstStyle/>
        <a:p>
          <a:endParaRPr lang="es-EC"/>
        </a:p>
      </dgm:t>
    </dgm:pt>
    <dgm:pt modelId="{95A7FD58-E66F-4051-8A0B-28325BCB3ED2}">
      <dgm:prSet phldrT="[Texto]"/>
      <dgm:spPr/>
      <dgm:t>
        <a:bodyPr/>
        <a:lstStyle/>
        <a:p>
          <a:r>
            <a:rPr lang="es-EC" dirty="0" smtClean="0"/>
            <a:t>Obtención Patente Municipal.</a:t>
          </a:r>
          <a:endParaRPr lang="es-EC" dirty="0"/>
        </a:p>
      </dgm:t>
    </dgm:pt>
    <dgm:pt modelId="{A2C4DBAB-7A0B-4DF4-A9AB-C4C9F8D139F9}" type="parTrans" cxnId="{7B0432EA-69AE-4665-8421-F489CC501EBC}">
      <dgm:prSet/>
      <dgm:spPr/>
      <dgm:t>
        <a:bodyPr/>
        <a:lstStyle/>
        <a:p>
          <a:endParaRPr lang="es-EC"/>
        </a:p>
      </dgm:t>
    </dgm:pt>
    <dgm:pt modelId="{722E5EED-6468-4814-BC48-672F846ECDE5}" type="sibTrans" cxnId="{7B0432EA-69AE-4665-8421-F489CC501EBC}">
      <dgm:prSet/>
      <dgm:spPr/>
      <dgm:t>
        <a:bodyPr/>
        <a:lstStyle/>
        <a:p>
          <a:endParaRPr lang="es-EC"/>
        </a:p>
      </dgm:t>
    </dgm:pt>
    <dgm:pt modelId="{D68D3043-A768-4A0B-9FB1-8B9757E9E11D}">
      <dgm:prSet phldrT="[Texto]"/>
      <dgm:spPr/>
      <dgm:t>
        <a:bodyPr/>
        <a:lstStyle/>
        <a:p>
          <a:r>
            <a:rPr lang="es-EC" dirty="0" smtClean="0"/>
            <a:t>RUC</a:t>
          </a:r>
          <a:endParaRPr lang="es-EC" dirty="0"/>
        </a:p>
      </dgm:t>
    </dgm:pt>
    <dgm:pt modelId="{457BB26E-6C91-4D4E-A4E5-3B650A740344}" type="parTrans" cxnId="{7EB484F6-229A-4B02-A12E-E968418B0515}">
      <dgm:prSet/>
      <dgm:spPr/>
      <dgm:t>
        <a:bodyPr/>
        <a:lstStyle/>
        <a:p>
          <a:endParaRPr lang="es-EC"/>
        </a:p>
      </dgm:t>
    </dgm:pt>
    <dgm:pt modelId="{5593BE06-57D0-4E70-B7C6-0B74AF06E5D0}" type="sibTrans" cxnId="{7EB484F6-229A-4B02-A12E-E968418B0515}">
      <dgm:prSet/>
      <dgm:spPr/>
      <dgm:t>
        <a:bodyPr/>
        <a:lstStyle/>
        <a:p>
          <a:endParaRPr lang="es-EC"/>
        </a:p>
      </dgm:t>
    </dgm:pt>
    <dgm:pt modelId="{5B450148-846C-4A96-AB0E-712C832A5FEB}">
      <dgm:prSet phldrT="[Texto]"/>
      <dgm:spPr/>
      <dgm:t>
        <a:bodyPr/>
        <a:lstStyle/>
        <a:p>
          <a:r>
            <a:rPr lang="es-EC" dirty="0" smtClean="0"/>
            <a:t>Constitución por parte de la Superintendencia de Compañías.</a:t>
          </a:r>
          <a:endParaRPr lang="es-EC" dirty="0"/>
        </a:p>
      </dgm:t>
    </dgm:pt>
    <dgm:pt modelId="{8557FC96-261C-4410-90D7-128C735436F4}" type="parTrans" cxnId="{E307BEC2-30FA-4F9C-B10B-73FF13448AA1}">
      <dgm:prSet/>
      <dgm:spPr/>
      <dgm:t>
        <a:bodyPr/>
        <a:lstStyle/>
        <a:p>
          <a:endParaRPr lang="es-EC"/>
        </a:p>
      </dgm:t>
    </dgm:pt>
    <dgm:pt modelId="{832F6D38-7D66-40E4-8355-930178D025FF}" type="sibTrans" cxnId="{E307BEC2-30FA-4F9C-B10B-73FF13448AA1}">
      <dgm:prSet/>
      <dgm:spPr/>
      <dgm:t>
        <a:bodyPr/>
        <a:lstStyle/>
        <a:p>
          <a:endParaRPr lang="es-EC"/>
        </a:p>
      </dgm:t>
    </dgm:pt>
    <dgm:pt modelId="{67CEC014-C60B-4879-A364-0979A3331B6C}">
      <dgm:prSet phldrT="[Texto]"/>
      <dgm:spPr/>
      <dgm:t>
        <a:bodyPr/>
        <a:lstStyle/>
        <a:p>
          <a:r>
            <a:rPr lang="es-EC" dirty="0" smtClean="0"/>
            <a:t>Registro en la Superintendencia de Compañías.</a:t>
          </a:r>
          <a:endParaRPr lang="es-EC" dirty="0"/>
        </a:p>
      </dgm:t>
    </dgm:pt>
    <dgm:pt modelId="{D8C17C7B-4857-4DC3-94DA-8838F76511CE}" type="parTrans" cxnId="{525F4478-9602-423B-814C-33DCE7BF6AB4}">
      <dgm:prSet/>
      <dgm:spPr/>
      <dgm:t>
        <a:bodyPr/>
        <a:lstStyle/>
        <a:p>
          <a:endParaRPr lang="es-EC"/>
        </a:p>
      </dgm:t>
    </dgm:pt>
    <dgm:pt modelId="{BF90E7B9-68AE-4886-8D2C-3E8F4BA276CC}" type="sibTrans" cxnId="{525F4478-9602-423B-814C-33DCE7BF6AB4}">
      <dgm:prSet/>
      <dgm:spPr/>
      <dgm:t>
        <a:bodyPr/>
        <a:lstStyle/>
        <a:p>
          <a:endParaRPr lang="es-EC"/>
        </a:p>
      </dgm:t>
    </dgm:pt>
    <dgm:pt modelId="{5A5CFE65-E0FA-42FE-8B6B-77DB2C3E4828}">
      <dgm:prSet phldrT="[Texto]"/>
      <dgm:spPr/>
      <dgm:t>
        <a:bodyPr/>
        <a:lstStyle/>
        <a:p>
          <a:r>
            <a:rPr lang="es-EC" dirty="0" smtClean="0"/>
            <a:t>Registro ante un Notario Publico.</a:t>
          </a:r>
          <a:endParaRPr lang="es-EC" dirty="0"/>
        </a:p>
      </dgm:t>
    </dgm:pt>
    <dgm:pt modelId="{9F804577-8FC6-4BA0-9B72-5AFC375E9C55}" type="parTrans" cxnId="{62DD997E-A8A7-481F-8C39-D3F66E3CFDC1}">
      <dgm:prSet/>
      <dgm:spPr/>
      <dgm:t>
        <a:bodyPr/>
        <a:lstStyle/>
        <a:p>
          <a:endParaRPr lang="es-EC"/>
        </a:p>
      </dgm:t>
    </dgm:pt>
    <dgm:pt modelId="{397084AB-BBB0-4FF4-8B3B-CF6BD3EB9160}" type="sibTrans" cxnId="{62DD997E-A8A7-481F-8C39-D3F66E3CFDC1}">
      <dgm:prSet/>
      <dgm:spPr/>
      <dgm:t>
        <a:bodyPr/>
        <a:lstStyle/>
        <a:p>
          <a:endParaRPr lang="es-EC"/>
        </a:p>
      </dgm:t>
    </dgm:pt>
    <dgm:pt modelId="{17AF4FD1-021A-4221-AA6C-5B5C7D4D47D7}">
      <dgm:prSet phldrT="[Texto]"/>
      <dgm:spPr/>
      <dgm:t>
        <a:bodyPr/>
        <a:lstStyle/>
        <a:p>
          <a:r>
            <a:rPr lang="es-EC" dirty="0" smtClean="0"/>
            <a:t>Registro de la sociedad en el Registro Mercantil.</a:t>
          </a:r>
          <a:endParaRPr lang="es-EC" dirty="0"/>
        </a:p>
      </dgm:t>
    </dgm:pt>
    <dgm:pt modelId="{419EDF11-C76A-4391-A811-79D7BF17440C}" type="parTrans" cxnId="{95594EEA-7F76-44CF-9C57-AB4E856F1F8B}">
      <dgm:prSet/>
      <dgm:spPr/>
      <dgm:t>
        <a:bodyPr/>
        <a:lstStyle/>
        <a:p>
          <a:endParaRPr lang="es-EC"/>
        </a:p>
      </dgm:t>
    </dgm:pt>
    <dgm:pt modelId="{4610FFDB-8145-4513-99CF-80223A09EE24}" type="sibTrans" cxnId="{95594EEA-7F76-44CF-9C57-AB4E856F1F8B}">
      <dgm:prSet/>
      <dgm:spPr/>
      <dgm:t>
        <a:bodyPr/>
        <a:lstStyle/>
        <a:p>
          <a:endParaRPr lang="es-EC"/>
        </a:p>
      </dgm:t>
    </dgm:pt>
    <dgm:pt modelId="{7C5DF46A-B04D-4CB7-98DD-C3D7212E0469}" type="pres">
      <dgm:prSet presAssocID="{5B527E36-DD04-4C6A-9F9A-D083D1E5035D}" presName="Name0" presStyleCnt="0">
        <dgm:presLayoutVars>
          <dgm:dir/>
          <dgm:animLvl val="lvl"/>
          <dgm:resizeHandles val="exact"/>
        </dgm:presLayoutVars>
      </dgm:prSet>
      <dgm:spPr/>
      <dgm:t>
        <a:bodyPr/>
        <a:lstStyle/>
        <a:p>
          <a:endParaRPr lang="es-EC"/>
        </a:p>
      </dgm:t>
    </dgm:pt>
    <dgm:pt modelId="{5CB89214-E579-426F-B54E-EF467C9EEE88}" type="pres">
      <dgm:prSet presAssocID="{38043779-B133-4DE1-8484-E5C423A9C5FB}" presName="composite" presStyleCnt="0"/>
      <dgm:spPr/>
      <dgm:t>
        <a:bodyPr/>
        <a:lstStyle/>
        <a:p>
          <a:endParaRPr lang="es-EC"/>
        </a:p>
      </dgm:t>
    </dgm:pt>
    <dgm:pt modelId="{9C3D7AF8-B3FF-4885-A3F6-0299A25478B9}" type="pres">
      <dgm:prSet presAssocID="{38043779-B133-4DE1-8484-E5C423A9C5FB}" presName="parTx" presStyleLbl="alignNode1" presStyleIdx="0" presStyleCnt="2" custLinFactNeighborY="-18500">
        <dgm:presLayoutVars>
          <dgm:chMax val="0"/>
          <dgm:chPref val="0"/>
          <dgm:bulletEnabled val="1"/>
        </dgm:presLayoutVars>
      </dgm:prSet>
      <dgm:spPr/>
      <dgm:t>
        <a:bodyPr/>
        <a:lstStyle/>
        <a:p>
          <a:endParaRPr lang="es-EC"/>
        </a:p>
      </dgm:t>
    </dgm:pt>
    <dgm:pt modelId="{64CBE017-44D3-4010-964B-89497C6DBC47}" type="pres">
      <dgm:prSet presAssocID="{38043779-B133-4DE1-8484-E5C423A9C5FB}" presName="desTx" presStyleLbl="alignAccFollowNode1" presStyleIdx="0" presStyleCnt="2" custScaleY="83880" custLinFactNeighborY="-10094">
        <dgm:presLayoutVars>
          <dgm:bulletEnabled val="1"/>
        </dgm:presLayoutVars>
      </dgm:prSet>
      <dgm:spPr/>
      <dgm:t>
        <a:bodyPr/>
        <a:lstStyle/>
        <a:p>
          <a:endParaRPr lang="es-EC"/>
        </a:p>
      </dgm:t>
    </dgm:pt>
    <dgm:pt modelId="{03DA375C-66B6-4D95-89DD-09DA85CD4B7C}" type="pres">
      <dgm:prSet presAssocID="{AF4354B3-A6FA-479E-9A65-FE3EDF024C05}" presName="space" presStyleCnt="0"/>
      <dgm:spPr/>
      <dgm:t>
        <a:bodyPr/>
        <a:lstStyle/>
        <a:p>
          <a:endParaRPr lang="es-EC"/>
        </a:p>
      </dgm:t>
    </dgm:pt>
    <dgm:pt modelId="{54451A27-C2C6-4CDF-9F25-8E977A9C6123}" type="pres">
      <dgm:prSet presAssocID="{85D7C64D-669F-43AF-ADD9-FDBD38D7C383}" presName="composite" presStyleCnt="0"/>
      <dgm:spPr/>
      <dgm:t>
        <a:bodyPr/>
        <a:lstStyle/>
        <a:p>
          <a:endParaRPr lang="es-EC"/>
        </a:p>
      </dgm:t>
    </dgm:pt>
    <dgm:pt modelId="{86E53F2F-37B6-4EB5-8C4B-203239ECABF1}" type="pres">
      <dgm:prSet presAssocID="{85D7C64D-669F-43AF-ADD9-FDBD38D7C383}" presName="parTx" presStyleLbl="alignNode1" presStyleIdx="1" presStyleCnt="2" custLinFactNeighborY="-19470">
        <dgm:presLayoutVars>
          <dgm:chMax val="0"/>
          <dgm:chPref val="0"/>
          <dgm:bulletEnabled val="1"/>
        </dgm:presLayoutVars>
      </dgm:prSet>
      <dgm:spPr/>
      <dgm:t>
        <a:bodyPr/>
        <a:lstStyle/>
        <a:p>
          <a:endParaRPr lang="es-EC"/>
        </a:p>
      </dgm:t>
    </dgm:pt>
    <dgm:pt modelId="{6C6803EF-DEC0-491E-8BAE-0C5E6210E2FD}" type="pres">
      <dgm:prSet presAssocID="{85D7C64D-669F-43AF-ADD9-FDBD38D7C383}" presName="desTx" presStyleLbl="alignAccFollowNode1" presStyleIdx="1" presStyleCnt="2" custScaleX="96111" custScaleY="84058" custLinFactNeighborY="-9710">
        <dgm:presLayoutVars>
          <dgm:bulletEnabled val="1"/>
        </dgm:presLayoutVars>
      </dgm:prSet>
      <dgm:spPr/>
      <dgm:t>
        <a:bodyPr/>
        <a:lstStyle/>
        <a:p>
          <a:endParaRPr lang="es-EC"/>
        </a:p>
      </dgm:t>
    </dgm:pt>
  </dgm:ptLst>
  <dgm:cxnLst>
    <dgm:cxn modelId="{284B59C5-D23E-4795-A8EE-19BF4C6D178E}" srcId="{38043779-B133-4DE1-8484-E5C423A9C5FB}" destId="{F25D619A-1886-472E-96DF-70B8C531CFB0}" srcOrd="1" destOrd="0" parTransId="{F2F7C9FE-470B-466B-9BB8-7237C1F212C4}" sibTransId="{53D33A3B-9412-4B04-8798-F7182585D95C}"/>
    <dgm:cxn modelId="{1CC98235-9EBD-4572-BC43-789920192836}" srcId="{5B527E36-DD04-4C6A-9F9A-D083D1E5035D}" destId="{38043779-B133-4DE1-8484-E5C423A9C5FB}" srcOrd="0" destOrd="0" parTransId="{5D201F26-88BB-401E-90C1-FA888873D160}" sibTransId="{AF4354B3-A6FA-479E-9A65-FE3EDF024C05}"/>
    <dgm:cxn modelId="{1C7007B4-6DFB-46AD-A492-B2CDBF35DDEC}" type="presOf" srcId="{35203E3F-5830-427F-9519-F86DD60BE927}" destId="{64CBE017-44D3-4010-964B-89497C6DBC47}" srcOrd="0" destOrd="2" presId="urn:microsoft.com/office/officeart/2005/8/layout/hList1"/>
    <dgm:cxn modelId="{525F4478-9602-423B-814C-33DCE7BF6AB4}" srcId="{85D7C64D-669F-43AF-ADD9-FDBD38D7C383}" destId="{67CEC014-C60B-4879-A364-0979A3331B6C}" srcOrd="1" destOrd="0" parTransId="{D8C17C7B-4857-4DC3-94DA-8838F76511CE}" sibTransId="{BF90E7B9-68AE-4886-8D2C-3E8F4BA276CC}"/>
    <dgm:cxn modelId="{2E08C733-51C5-4649-A4CA-F06A2910F726}" type="presOf" srcId="{1E28E06A-FD11-4F06-BA57-BF495743C325}" destId="{64CBE017-44D3-4010-964B-89497C6DBC47}" srcOrd="0" destOrd="0" presId="urn:microsoft.com/office/officeart/2005/8/layout/hList1"/>
    <dgm:cxn modelId="{81B13FC7-FB5E-4EE0-A0DB-A695798F13F2}" type="presOf" srcId="{638CC81C-5A91-42B4-8B3A-6C65D48B645B}" destId="{6C6803EF-DEC0-491E-8BAE-0C5E6210E2FD}" srcOrd="0" destOrd="4" presId="urn:microsoft.com/office/officeart/2005/8/layout/hList1"/>
    <dgm:cxn modelId="{BBFA14C0-5513-4265-B249-D64705E058C9}" type="presOf" srcId="{38043779-B133-4DE1-8484-E5C423A9C5FB}" destId="{9C3D7AF8-B3FF-4885-A3F6-0299A25478B9}" srcOrd="0" destOrd="0" presId="urn:microsoft.com/office/officeart/2005/8/layout/hList1"/>
    <dgm:cxn modelId="{7EB484F6-229A-4B02-A12E-E968418B0515}" srcId="{38043779-B133-4DE1-8484-E5C423A9C5FB}" destId="{D68D3043-A768-4A0B-9FB1-8B9757E9E11D}" srcOrd="4" destOrd="0" parTransId="{457BB26E-6C91-4D4E-A4E5-3B650A740344}" sibTransId="{5593BE06-57D0-4E70-B7C6-0B74AF06E5D0}"/>
    <dgm:cxn modelId="{F569B49B-5134-481A-990F-4E4ADE838B8B}" type="presOf" srcId="{85D7C64D-669F-43AF-ADD9-FDBD38D7C383}" destId="{86E53F2F-37B6-4EB5-8C4B-203239ECABF1}" srcOrd="0" destOrd="0" presId="urn:microsoft.com/office/officeart/2005/8/layout/hList1"/>
    <dgm:cxn modelId="{BC4C3A69-975A-498A-8B68-7D5F9CF54376}" type="presOf" srcId="{95A7FD58-E66F-4051-8A0B-28325BCB3ED2}" destId="{64CBE017-44D3-4010-964B-89497C6DBC47}" srcOrd="0" destOrd="3" presId="urn:microsoft.com/office/officeart/2005/8/layout/hList1"/>
    <dgm:cxn modelId="{9D6EE903-4A48-40E8-B6DB-2322C4CA9AE1}" type="presOf" srcId="{5A5CFE65-E0FA-42FE-8B6B-77DB2C3E4828}" destId="{6C6803EF-DEC0-491E-8BAE-0C5E6210E2FD}" srcOrd="0" destOrd="2" presId="urn:microsoft.com/office/officeart/2005/8/layout/hList1"/>
    <dgm:cxn modelId="{E5D5C191-B6A3-424C-B214-5C8BDE10DA15}" type="presOf" srcId="{17AF4FD1-021A-4221-AA6C-5B5C7D4D47D7}" destId="{6C6803EF-DEC0-491E-8BAE-0C5E6210E2FD}" srcOrd="0" destOrd="3" presId="urn:microsoft.com/office/officeart/2005/8/layout/hList1"/>
    <dgm:cxn modelId="{126ACD4F-C12A-4ADA-AACD-AA75D8A59253}" type="presOf" srcId="{D68D3043-A768-4A0B-9FB1-8B9757E9E11D}" destId="{64CBE017-44D3-4010-964B-89497C6DBC47}" srcOrd="0" destOrd="4" presId="urn:microsoft.com/office/officeart/2005/8/layout/hList1"/>
    <dgm:cxn modelId="{FD50F406-5CE0-48AA-8369-27B7BB87EDCA}" type="presOf" srcId="{5B527E36-DD04-4C6A-9F9A-D083D1E5035D}" destId="{7C5DF46A-B04D-4CB7-98DD-C3D7212E0469}" srcOrd="0" destOrd="0" presId="urn:microsoft.com/office/officeart/2005/8/layout/hList1"/>
    <dgm:cxn modelId="{B7973294-3B9F-49AB-9307-472F5F861D58}" srcId="{38043779-B133-4DE1-8484-E5C423A9C5FB}" destId="{1E28E06A-FD11-4F06-BA57-BF495743C325}" srcOrd="0" destOrd="0" parTransId="{D71EF8B8-75F7-4B88-9920-A80025C2FE5D}" sibTransId="{95714AB7-95F9-4900-AB10-81720262F90E}"/>
    <dgm:cxn modelId="{1CF99126-E295-403F-90C3-1B08A83B6233}" type="presOf" srcId="{5B450148-846C-4A96-AB0E-712C832A5FEB}" destId="{64CBE017-44D3-4010-964B-89497C6DBC47}" srcOrd="0" destOrd="5" presId="urn:microsoft.com/office/officeart/2005/8/layout/hList1"/>
    <dgm:cxn modelId="{7B0432EA-69AE-4665-8421-F489CC501EBC}" srcId="{38043779-B133-4DE1-8484-E5C423A9C5FB}" destId="{95A7FD58-E66F-4051-8A0B-28325BCB3ED2}" srcOrd="3" destOrd="0" parTransId="{A2C4DBAB-7A0B-4DF4-A9AB-C4C9F8D139F9}" sibTransId="{722E5EED-6468-4814-BC48-672F846ECDE5}"/>
    <dgm:cxn modelId="{62DD997E-A8A7-481F-8C39-D3F66E3CFDC1}" srcId="{85D7C64D-669F-43AF-ADD9-FDBD38D7C383}" destId="{5A5CFE65-E0FA-42FE-8B6B-77DB2C3E4828}" srcOrd="2" destOrd="0" parTransId="{9F804577-8FC6-4BA0-9B72-5AFC375E9C55}" sibTransId="{397084AB-BBB0-4FF4-8B3B-CF6BD3EB9160}"/>
    <dgm:cxn modelId="{E307BEC2-30FA-4F9C-B10B-73FF13448AA1}" srcId="{38043779-B133-4DE1-8484-E5C423A9C5FB}" destId="{5B450148-846C-4A96-AB0E-712C832A5FEB}" srcOrd="5" destOrd="0" parTransId="{8557FC96-261C-4410-90D7-128C735436F4}" sibTransId="{832F6D38-7D66-40E4-8355-930178D025FF}"/>
    <dgm:cxn modelId="{776D4A64-0B09-40CE-8961-511FD016A03E}" type="presOf" srcId="{F25D619A-1886-472E-96DF-70B8C531CFB0}" destId="{64CBE017-44D3-4010-964B-89497C6DBC47}" srcOrd="0" destOrd="1" presId="urn:microsoft.com/office/officeart/2005/8/layout/hList1"/>
    <dgm:cxn modelId="{147FCC3C-DC95-403E-A719-E974553C8D7D}" srcId="{38043779-B133-4DE1-8484-E5C423A9C5FB}" destId="{35203E3F-5830-427F-9519-F86DD60BE927}" srcOrd="2" destOrd="0" parTransId="{3709E301-1BDD-497A-BCB0-913CD96B089B}" sibTransId="{05232FFC-35A2-4780-9626-CAAAC378205B}"/>
    <dgm:cxn modelId="{79A50DA3-2753-4F02-9762-2798C0604A80}" srcId="{5B527E36-DD04-4C6A-9F9A-D083D1E5035D}" destId="{85D7C64D-669F-43AF-ADD9-FDBD38D7C383}" srcOrd="1" destOrd="0" parTransId="{E8F03DB7-BAA3-47E1-8112-196BF4F8C5D4}" sibTransId="{2158E1D6-1E9E-4847-B407-EC746A5C748F}"/>
    <dgm:cxn modelId="{DEF5AA2F-B456-4E0D-8998-7C0CD59FF9BA}" type="presOf" srcId="{67CEC014-C60B-4879-A364-0979A3331B6C}" destId="{6C6803EF-DEC0-491E-8BAE-0C5E6210E2FD}" srcOrd="0" destOrd="1" presId="urn:microsoft.com/office/officeart/2005/8/layout/hList1"/>
    <dgm:cxn modelId="{95594EEA-7F76-44CF-9C57-AB4E856F1F8B}" srcId="{85D7C64D-669F-43AF-ADD9-FDBD38D7C383}" destId="{17AF4FD1-021A-4221-AA6C-5B5C7D4D47D7}" srcOrd="3" destOrd="0" parTransId="{419EDF11-C76A-4391-A811-79D7BF17440C}" sibTransId="{4610FFDB-8145-4513-99CF-80223A09EE24}"/>
    <dgm:cxn modelId="{E0DEE584-BB4D-401E-8D5B-7FDB0C388BDB}" srcId="{85D7C64D-669F-43AF-ADD9-FDBD38D7C383}" destId="{638CC81C-5A91-42B4-8B3A-6C65D48B645B}" srcOrd="4" destOrd="0" parTransId="{2202C492-4E2A-49DC-ABCE-4C3AC540E8E1}" sibTransId="{967A8819-01A0-4C61-B3E4-CF940A835EB7}"/>
    <dgm:cxn modelId="{A054BD3F-D8BB-427A-B88D-860C92A3F649}" type="presOf" srcId="{3BAFF60F-5FEC-49F0-85DC-BFC6ADE9A621}" destId="{6C6803EF-DEC0-491E-8BAE-0C5E6210E2FD}" srcOrd="0" destOrd="0" presId="urn:microsoft.com/office/officeart/2005/8/layout/hList1"/>
    <dgm:cxn modelId="{B4D339AC-8BB1-498B-A9D6-C79CAC1C9864}" srcId="{85D7C64D-669F-43AF-ADD9-FDBD38D7C383}" destId="{3BAFF60F-5FEC-49F0-85DC-BFC6ADE9A621}" srcOrd="0" destOrd="0" parTransId="{DD4B993C-1C47-4FF0-A65F-7D44D8FEE487}" sibTransId="{06BA56BC-6B6E-4FB1-A7C0-786426B6670D}"/>
    <dgm:cxn modelId="{9ACC5600-9859-4A1E-8A0D-FB3071DEE05E}" type="presParOf" srcId="{7C5DF46A-B04D-4CB7-98DD-C3D7212E0469}" destId="{5CB89214-E579-426F-B54E-EF467C9EEE88}" srcOrd="0" destOrd="0" presId="urn:microsoft.com/office/officeart/2005/8/layout/hList1"/>
    <dgm:cxn modelId="{FE628C6D-5D96-4909-8E39-76402ECD067C}" type="presParOf" srcId="{5CB89214-E579-426F-B54E-EF467C9EEE88}" destId="{9C3D7AF8-B3FF-4885-A3F6-0299A25478B9}" srcOrd="0" destOrd="0" presId="urn:microsoft.com/office/officeart/2005/8/layout/hList1"/>
    <dgm:cxn modelId="{358D9FAA-C88D-4125-890D-A23627B957A0}" type="presParOf" srcId="{5CB89214-E579-426F-B54E-EF467C9EEE88}" destId="{64CBE017-44D3-4010-964B-89497C6DBC47}" srcOrd="1" destOrd="0" presId="urn:microsoft.com/office/officeart/2005/8/layout/hList1"/>
    <dgm:cxn modelId="{8A267BFD-EE82-4E00-BF02-6D04262BAFD3}" type="presParOf" srcId="{7C5DF46A-B04D-4CB7-98DD-C3D7212E0469}" destId="{03DA375C-66B6-4D95-89DD-09DA85CD4B7C}" srcOrd="1" destOrd="0" presId="urn:microsoft.com/office/officeart/2005/8/layout/hList1"/>
    <dgm:cxn modelId="{6CE096D0-B523-46EE-8CF3-7A8C3B5B0673}" type="presParOf" srcId="{7C5DF46A-B04D-4CB7-98DD-C3D7212E0469}" destId="{54451A27-C2C6-4CDF-9F25-8E977A9C6123}" srcOrd="2" destOrd="0" presId="urn:microsoft.com/office/officeart/2005/8/layout/hList1"/>
    <dgm:cxn modelId="{F87AF676-AD6F-491D-ADD7-478034342687}" type="presParOf" srcId="{54451A27-C2C6-4CDF-9F25-8E977A9C6123}" destId="{86E53F2F-37B6-4EB5-8C4B-203239ECABF1}" srcOrd="0" destOrd="0" presId="urn:microsoft.com/office/officeart/2005/8/layout/hList1"/>
    <dgm:cxn modelId="{D0FC2333-33A8-4576-9CC3-9E127041E463}" type="presParOf" srcId="{54451A27-C2C6-4CDF-9F25-8E977A9C6123}" destId="{6C6803EF-DEC0-491E-8BAE-0C5E6210E2FD}"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9692CE-5899-4CA5-B1CD-41A40F2E737F}" type="doc">
      <dgm:prSet loTypeId="urn:microsoft.com/office/officeart/2005/8/layout/vList6" loCatId="process" qsTypeId="urn:microsoft.com/office/officeart/2005/8/quickstyle/simple3" qsCatId="simple" csTypeId="urn:microsoft.com/office/officeart/2005/8/colors/accent3_4" csCatId="accent3" phldr="1"/>
      <dgm:spPr/>
      <dgm:t>
        <a:bodyPr/>
        <a:lstStyle/>
        <a:p>
          <a:endParaRPr lang="es-EC"/>
        </a:p>
      </dgm:t>
    </dgm:pt>
    <dgm:pt modelId="{16C472B4-27CD-4248-8B29-681B68611DED}">
      <dgm:prSet phldrT="[Texto]"/>
      <dgm:spPr/>
      <dgm:t>
        <a:bodyPr/>
        <a:lstStyle/>
        <a:p>
          <a:r>
            <a:rPr lang="es-EC" dirty="0" smtClean="0"/>
            <a:t>Siembra</a:t>
          </a:r>
        </a:p>
        <a:p>
          <a:endParaRPr lang="es-EC" dirty="0" smtClean="0"/>
        </a:p>
        <a:p>
          <a:endParaRPr lang="es-EC" dirty="0"/>
        </a:p>
      </dgm:t>
    </dgm:pt>
    <dgm:pt modelId="{69DAA80D-1F0D-4CF7-9FC7-6B8F72357888}" type="parTrans" cxnId="{4C44409B-71AE-4171-A174-1F340F8B373C}">
      <dgm:prSet/>
      <dgm:spPr/>
      <dgm:t>
        <a:bodyPr/>
        <a:lstStyle/>
        <a:p>
          <a:endParaRPr lang="es-EC"/>
        </a:p>
      </dgm:t>
    </dgm:pt>
    <dgm:pt modelId="{3648F79F-0D34-4A09-B1CC-2C35C99880E3}" type="sibTrans" cxnId="{4C44409B-71AE-4171-A174-1F340F8B373C}">
      <dgm:prSet/>
      <dgm:spPr/>
      <dgm:t>
        <a:bodyPr/>
        <a:lstStyle/>
        <a:p>
          <a:endParaRPr lang="es-EC"/>
        </a:p>
      </dgm:t>
    </dgm:pt>
    <dgm:pt modelId="{CA4E398A-FA5F-468E-B857-446481F5C9A2}">
      <dgm:prSet phldrT="[Texto]"/>
      <dgm:spPr/>
      <dgm:t>
        <a:bodyPr/>
        <a:lstStyle/>
        <a:p>
          <a:r>
            <a:rPr lang="es-EC" dirty="0" smtClean="0"/>
            <a:t>Se realiza en semilleros, cuando germina se traslada al campo.</a:t>
          </a:r>
          <a:endParaRPr lang="es-EC" dirty="0"/>
        </a:p>
      </dgm:t>
    </dgm:pt>
    <dgm:pt modelId="{E842DC42-6C35-4354-9D50-C179151E4FDE}" type="parTrans" cxnId="{BD5B6D4B-003E-4C2F-93D8-3A406F4EAAB8}">
      <dgm:prSet/>
      <dgm:spPr/>
      <dgm:t>
        <a:bodyPr/>
        <a:lstStyle/>
        <a:p>
          <a:endParaRPr lang="es-EC"/>
        </a:p>
      </dgm:t>
    </dgm:pt>
    <dgm:pt modelId="{F7290A65-5960-4051-AD3E-932987D5BD9D}" type="sibTrans" cxnId="{BD5B6D4B-003E-4C2F-93D8-3A406F4EAAB8}">
      <dgm:prSet/>
      <dgm:spPr/>
      <dgm:t>
        <a:bodyPr/>
        <a:lstStyle/>
        <a:p>
          <a:endParaRPr lang="es-EC"/>
        </a:p>
      </dgm:t>
    </dgm:pt>
    <dgm:pt modelId="{A9148234-26B8-4E54-9882-87268A13A386}">
      <dgm:prSet phldrT="[Texto]"/>
      <dgm:spPr/>
      <dgm:t>
        <a:bodyPr/>
        <a:lstStyle/>
        <a:p>
          <a:r>
            <a:rPr lang="es-EC" dirty="0" smtClean="0"/>
            <a:t>Tiempo aproximado entre la siembra y cosecha. 9 meses</a:t>
          </a:r>
          <a:endParaRPr lang="es-EC" dirty="0"/>
        </a:p>
      </dgm:t>
    </dgm:pt>
    <dgm:pt modelId="{4B219546-0E1D-4BB6-B45B-13BFADA43901}" type="parTrans" cxnId="{82471427-2EC9-41BF-ADC0-FD506A0A61CE}">
      <dgm:prSet/>
      <dgm:spPr/>
      <dgm:t>
        <a:bodyPr/>
        <a:lstStyle/>
        <a:p>
          <a:endParaRPr lang="es-EC"/>
        </a:p>
      </dgm:t>
    </dgm:pt>
    <dgm:pt modelId="{2D2235A8-6EFA-4F45-85DC-B743B68A6C81}" type="sibTrans" cxnId="{82471427-2EC9-41BF-ADC0-FD506A0A61CE}">
      <dgm:prSet/>
      <dgm:spPr/>
      <dgm:t>
        <a:bodyPr/>
        <a:lstStyle/>
        <a:p>
          <a:endParaRPr lang="es-EC"/>
        </a:p>
      </dgm:t>
    </dgm:pt>
    <dgm:pt modelId="{029130FC-F554-41CF-BD3C-548B5A63CCAF}">
      <dgm:prSet phldrT="[Texto]"/>
      <dgm:spPr/>
      <dgm:t>
        <a:bodyPr/>
        <a:lstStyle/>
        <a:p>
          <a:r>
            <a:rPr lang="es-EC" dirty="0" smtClean="0"/>
            <a:t>Recolección</a:t>
          </a:r>
        </a:p>
        <a:p>
          <a:endParaRPr lang="es-EC" dirty="0" smtClean="0"/>
        </a:p>
        <a:p>
          <a:endParaRPr lang="es-EC" dirty="0"/>
        </a:p>
      </dgm:t>
    </dgm:pt>
    <dgm:pt modelId="{D80EABF0-2EC9-4DD4-A9A3-5B14AD5DFA1D}" type="parTrans" cxnId="{62948E6D-9AAC-4986-8485-F695A60E6ABD}">
      <dgm:prSet/>
      <dgm:spPr/>
      <dgm:t>
        <a:bodyPr/>
        <a:lstStyle/>
        <a:p>
          <a:endParaRPr lang="es-EC"/>
        </a:p>
      </dgm:t>
    </dgm:pt>
    <dgm:pt modelId="{8266273C-6002-42E8-94B6-E5CC5B3A80A7}" type="sibTrans" cxnId="{62948E6D-9AAC-4986-8485-F695A60E6ABD}">
      <dgm:prSet/>
      <dgm:spPr/>
      <dgm:t>
        <a:bodyPr/>
        <a:lstStyle/>
        <a:p>
          <a:endParaRPr lang="es-EC"/>
        </a:p>
      </dgm:t>
    </dgm:pt>
    <dgm:pt modelId="{8EADCBA8-3E4D-4359-9566-E3D2E9C5432A}">
      <dgm:prSet phldrT="[Texto]" custT="1"/>
      <dgm:spPr/>
      <dgm:t>
        <a:bodyPr/>
        <a:lstStyle/>
        <a:p>
          <a:r>
            <a:rPr lang="es-EC" sz="900" dirty="0" smtClean="0"/>
            <a:t>Se realiza cuando los frutos se encuentran anaranjados y el capacho amarillo de forma manual sin desprender el cáliz.</a:t>
          </a:r>
          <a:endParaRPr lang="es-EC" sz="900" dirty="0"/>
        </a:p>
      </dgm:t>
    </dgm:pt>
    <dgm:pt modelId="{37EF56E6-15B3-4C1C-9FB5-B85981C74F55}" type="parTrans" cxnId="{B139978F-46F2-43D8-8E06-CB7F6A00FEF1}">
      <dgm:prSet/>
      <dgm:spPr/>
      <dgm:t>
        <a:bodyPr/>
        <a:lstStyle/>
        <a:p>
          <a:endParaRPr lang="es-EC"/>
        </a:p>
      </dgm:t>
    </dgm:pt>
    <dgm:pt modelId="{87E3ECC8-9E53-42A1-B875-45A9D3AF3914}" type="sibTrans" cxnId="{B139978F-46F2-43D8-8E06-CB7F6A00FEF1}">
      <dgm:prSet/>
      <dgm:spPr/>
      <dgm:t>
        <a:bodyPr/>
        <a:lstStyle/>
        <a:p>
          <a:endParaRPr lang="es-EC"/>
        </a:p>
      </dgm:t>
    </dgm:pt>
    <dgm:pt modelId="{E9B626EA-F9CE-4A1C-BFEC-E8F8C2665158}">
      <dgm:prSet phldrT="[Texto]" custT="1"/>
      <dgm:spPr/>
      <dgm:t>
        <a:bodyPr/>
        <a:lstStyle/>
        <a:p>
          <a:r>
            <a:rPr lang="es-EC" sz="900" dirty="0" smtClean="0"/>
            <a:t>Puede ser semanalmente dependiendo la zona y el clima</a:t>
          </a:r>
          <a:endParaRPr lang="es-EC" sz="900" dirty="0"/>
        </a:p>
      </dgm:t>
    </dgm:pt>
    <dgm:pt modelId="{014E1301-15E0-4B4C-9F36-2F26EA9050CF}" type="parTrans" cxnId="{53B0E6D2-3C45-4420-811E-C1964845B779}">
      <dgm:prSet/>
      <dgm:spPr/>
      <dgm:t>
        <a:bodyPr/>
        <a:lstStyle/>
        <a:p>
          <a:endParaRPr lang="es-EC"/>
        </a:p>
      </dgm:t>
    </dgm:pt>
    <dgm:pt modelId="{A86040B2-0F34-48AB-BC10-3A7760EE262B}" type="sibTrans" cxnId="{53B0E6D2-3C45-4420-811E-C1964845B779}">
      <dgm:prSet/>
      <dgm:spPr/>
      <dgm:t>
        <a:bodyPr/>
        <a:lstStyle/>
        <a:p>
          <a:endParaRPr lang="es-EC"/>
        </a:p>
      </dgm:t>
    </dgm:pt>
    <dgm:pt modelId="{6CDA11F7-0DE4-4943-B6C1-6CDDEFEC017D}">
      <dgm:prSet phldrT="[Texto]" custT="1"/>
      <dgm:spPr/>
      <dgm:t>
        <a:bodyPr/>
        <a:lstStyle/>
        <a:p>
          <a:r>
            <a:rPr lang="es-EC" sz="900" dirty="0" smtClean="0"/>
            <a:t>Se coloca en canastillas para evitar el maltrato.</a:t>
          </a:r>
          <a:endParaRPr lang="es-EC" sz="900" dirty="0"/>
        </a:p>
      </dgm:t>
    </dgm:pt>
    <dgm:pt modelId="{8DCE6B1B-B457-4010-B793-4612460BD5E2}" type="parTrans" cxnId="{54AB12ED-B3ED-4608-A9D4-5689D2B706A7}">
      <dgm:prSet/>
      <dgm:spPr/>
      <dgm:t>
        <a:bodyPr/>
        <a:lstStyle/>
        <a:p>
          <a:endParaRPr lang="es-EC"/>
        </a:p>
      </dgm:t>
    </dgm:pt>
    <dgm:pt modelId="{F124D802-9031-4B19-B5DD-E72D637720B1}" type="sibTrans" cxnId="{54AB12ED-B3ED-4608-A9D4-5689D2B706A7}">
      <dgm:prSet/>
      <dgm:spPr/>
      <dgm:t>
        <a:bodyPr/>
        <a:lstStyle/>
        <a:p>
          <a:endParaRPr lang="es-EC"/>
        </a:p>
      </dgm:t>
    </dgm:pt>
    <dgm:pt modelId="{3470FDA8-B97C-4501-9327-1ADC31206F92}">
      <dgm:prSet phldrT="[Texto]"/>
      <dgm:spPr/>
      <dgm:t>
        <a:bodyPr/>
        <a:lstStyle/>
        <a:p>
          <a:endParaRPr lang="es-EC" sz="800" dirty="0"/>
        </a:p>
      </dgm:t>
    </dgm:pt>
    <dgm:pt modelId="{8B5AAA8A-C013-4DBC-B13A-25C4CAD6C70D}" type="parTrans" cxnId="{A1B7E4D0-1BD8-4FE2-8793-F5681CDD8A7E}">
      <dgm:prSet/>
      <dgm:spPr/>
      <dgm:t>
        <a:bodyPr/>
        <a:lstStyle/>
        <a:p>
          <a:endParaRPr lang="es-EC"/>
        </a:p>
      </dgm:t>
    </dgm:pt>
    <dgm:pt modelId="{E3A2F4FF-3960-4643-A8CF-A893169D3FD2}" type="sibTrans" cxnId="{A1B7E4D0-1BD8-4FE2-8793-F5681CDD8A7E}">
      <dgm:prSet/>
      <dgm:spPr/>
      <dgm:t>
        <a:bodyPr/>
        <a:lstStyle/>
        <a:p>
          <a:endParaRPr lang="es-EC"/>
        </a:p>
      </dgm:t>
    </dgm:pt>
    <dgm:pt modelId="{B4546A6B-604A-4BE3-B90E-DE2A7EE9580B}">
      <dgm:prSet phldrT="[Texto]"/>
      <dgm:spPr/>
      <dgm:t>
        <a:bodyPr/>
        <a:lstStyle/>
        <a:p>
          <a:r>
            <a:rPr lang="es-EC" dirty="0" smtClean="0"/>
            <a:t>Post – Cosecha</a:t>
          </a:r>
        </a:p>
        <a:p>
          <a:endParaRPr lang="es-EC" dirty="0" smtClean="0"/>
        </a:p>
        <a:p>
          <a:endParaRPr lang="es-EC" dirty="0"/>
        </a:p>
      </dgm:t>
    </dgm:pt>
    <dgm:pt modelId="{624CB289-79DD-40F4-B011-46A4EFB75269}" type="parTrans" cxnId="{2E643E32-B1C4-49E1-A6BC-AC0662DF4643}">
      <dgm:prSet/>
      <dgm:spPr/>
      <dgm:t>
        <a:bodyPr/>
        <a:lstStyle/>
        <a:p>
          <a:endParaRPr lang="es-EC"/>
        </a:p>
      </dgm:t>
    </dgm:pt>
    <dgm:pt modelId="{56F616D8-2C85-4199-96E2-1B090B7F353B}" type="sibTrans" cxnId="{2E643E32-B1C4-49E1-A6BC-AC0662DF4643}">
      <dgm:prSet/>
      <dgm:spPr/>
      <dgm:t>
        <a:bodyPr/>
        <a:lstStyle/>
        <a:p>
          <a:endParaRPr lang="es-EC"/>
        </a:p>
      </dgm:t>
    </dgm:pt>
    <dgm:pt modelId="{56491DAA-49A7-4F43-8191-1BE285322868}">
      <dgm:prSet phldrT="[Texto]"/>
      <dgm:spPr/>
      <dgm:t>
        <a:bodyPr/>
        <a:lstStyle/>
        <a:p>
          <a:r>
            <a:rPr lang="es-EC" dirty="0" smtClean="0"/>
            <a:t>Comercialización</a:t>
          </a:r>
        </a:p>
        <a:p>
          <a:endParaRPr lang="es-EC" dirty="0" smtClean="0"/>
        </a:p>
        <a:p>
          <a:r>
            <a:rPr lang="es-EC" dirty="0" smtClean="0"/>
            <a:t> </a:t>
          </a:r>
          <a:endParaRPr lang="es-EC" dirty="0"/>
        </a:p>
      </dgm:t>
    </dgm:pt>
    <dgm:pt modelId="{9EE6212B-FF70-4FAB-91A7-3ADF08F3DAE9}" type="parTrans" cxnId="{04DD32B5-BBE6-4DC6-9087-0938849C6156}">
      <dgm:prSet/>
      <dgm:spPr/>
      <dgm:t>
        <a:bodyPr/>
        <a:lstStyle/>
        <a:p>
          <a:endParaRPr lang="es-EC"/>
        </a:p>
      </dgm:t>
    </dgm:pt>
    <dgm:pt modelId="{4D1BD188-9C6E-433C-A55C-615CE917D016}" type="sibTrans" cxnId="{04DD32B5-BBE6-4DC6-9087-0938849C6156}">
      <dgm:prSet/>
      <dgm:spPr/>
      <dgm:t>
        <a:bodyPr/>
        <a:lstStyle/>
        <a:p>
          <a:endParaRPr lang="es-EC"/>
        </a:p>
      </dgm:t>
    </dgm:pt>
    <dgm:pt modelId="{BDE791B3-F2D6-4FA5-9182-3D893D51CA22}">
      <dgm:prSet custT="1"/>
      <dgm:spPr/>
      <dgm:t>
        <a:bodyPr/>
        <a:lstStyle/>
        <a:p>
          <a:r>
            <a:rPr lang="es-EC" sz="1000" dirty="0" smtClean="0"/>
            <a:t>Se  lleva la fruta al centro de Acopio donde se seca, se selecciona, clasifica, limpia empaca y almacena.</a:t>
          </a:r>
          <a:endParaRPr lang="es-EC" sz="1000" dirty="0"/>
        </a:p>
      </dgm:t>
    </dgm:pt>
    <dgm:pt modelId="{DDF5EA45-B795-44F4-A534-DA76C85DC72D}" type="parTrans" cxnId="{EBF9B423-AEA9-43E7-96A8-BD4357992C54}">
      <dgm:prSet/>
      <dgm:spPr/>
      <dgm:t>
        <a:bodyPr/>
        <a:lstStyle/>
        <a:p>
          <a:endParaRPr lang="es-EC"/>
        </a:p>
      </dgm:t>
    </dgm:pt>
    <dgm:pt modelId="{61C11E67-059B-475F-8EEC-6AE09627C3A9}" type="sibTrans" cxnId="{EBF9B423-AEA9-43E7-96A8-BD4357992C54}">
      <dgm:prSet/>
      <dgm:spPr/>
      <dgm:t>
        <a:bodyPr/>
        <a:lstStyle/>
        <a:p>
          <a:endParaRPr lang="es-EC"/>
        </a:p>
      </dgm:t>
    </dgm:pt>
    <dgm:pt modelId="{3EC0FCBC-26D6-4DB9-BC2E-52A33BC1F82D}">
      <dgm:prSet phldrT="[Texto]"/>
      <dgm:spPr/>
      <dgm:t>
        <a:bodyPr/>
        <a:lstStyle/>
        <a:p>
          <a:endParaRPr lang="es-EC" dirty="0"/>
        </a:p>
      </dgm:t>
    </dgm:pt>
    <dgm:pt modelId="{92FA301D-A5A5-4B4A-99AE-6CC82CF5FB4E}" type="parTrans" cxnId="{0E55FDFF-EA7F-4917-9760-71D945465D64}">
      <dgm:prSet/>
      <dgm:spPr/>
    </dgm:pt>
    <dgm:pt modelId="{F6AF3897-AE7F-46CC-ABBC-3052301A6DCA}" type="sibTrans" cxnId="{0E55FDFF-EA7F-4917-9760-71D945465D64}">
      <dgm:prSet/>
      <dgm:spPr/>
    </dgm:pt>
    <dgm:pt modelId="{975CBD5D-CA2A-4BF4-81C6-DFA73E1D59CA}">
      <dgm:prSet phldrT="[Texto]"/>
      <dgm:spPr/>
      <dgm:t>
        <a:bodyPr/>
        <a:lstStyle/>
        <a:p>
          <a:endParaRPr lang="es-EC" dirty="0"/>
        </a:p>
      </dgm:t>
    </dgm:pt>
    <dgm:pt modelId="{13F7B50E-752B-4EE0-AD34-4E7C5A8BFE29}" type="parTrans" cxnId="{EE4C49A5-6089-408D-8A9D-C7424C5A6252}">
      <dgm:prSet/>
      <dgm:spPr/>
    </dgm:pt>
    <dgm:pt modelId="{F3CC622A-FBED-4CB3-8C89-C219C9445AA8}" type="sibTrans" cxnId="{EE4C49A5-6089-408D-8A9D-C7424C5A6252}">
      <dgm:prSet/>
      <dgm:spPr/>
    </dgm:pt>
    <dgm:pt modelId="{57D4D8E6-E8FC-4C4A-957B-0E174C217AD6}">
      <dgm:prSet phldrT="[Texto]"/>
      <dgm:spPr/>
      <dgm:t>
        <a:bodyPr/>
        <a:lstStyle/>
        <a:p>
          <a:endParaRPr lang="es-EC" sz="800" dirty="0"/>
        </a:p>
      </dgm:t>
    </dgm:pt>
    <dgm:pt modelId="{8C348C6C-B7E5-4A55-BD3A-DD81C2A0125C}" type="parTrans" cxnId="{91D3C1CB-B3E3-4438-9D3B-5FEBEAFD59EC}">
      <dgm:prSet/>
      <dgm:spPr/>
    </dgm:pt>
    <dgm:pt modelId="{82AAD96D-635E-476C-9723-C26253960AD8}" type="sibTrans" cxnId="{91D3C1CB-B3E3-4438-9D3B-5FEBEAFD59EC}">
      <dgm:prSet/>
      <dgm:spPr/>
    </dgm:pt>
    <dgm:pt modelId="{0FE9540B-7128-450A-9872-14A107AF3E47}">
      <dgm:prSet/>
      <dgm:spPr/>
      <dgm:t>
        <a:bodyPr/>
        <a:lstStyle/>
        <a:p>
          <a:endParaRPr lang="es-EC" sz="800" dirty="0"/>
        </a:p>
      </dgm:t>
    </dgm:pt>
    <dgm:pt modelId="{0EF70A60-F8EC-452E-821D-7535D9032AC7}" type="parTrans" cxnId="{F15BA4FF-4610-45FD-85F1-F27F6FA79316}">
      <dgm:prSet/>
      <dgm:spPr/>
    </dgm:pt>
    <dgm:pt modelId="{6873F16F-8061-4153-BD47-3A1A2B9B514D}" type="sibTrans" cxnId="{F15BA4FF-4610-45FD-85F1-F27F6FA79316}">
      <dgm:prSet/>
      <dgm:spPr/>
    </dgm:pt>
    <dgm:pt modelId="{C89DC6F7-0654-4C31-9150-5C9B3DD365FB}">
      <dgm:prSet custT="1"/>
      <dgm:spPr/>
      <dgm:t>
        <a:bodyPr/>
        <a:lstStyle/>
        <a:p>
          <a:pPr algn="l"/>
          <a:r>
            <a:rPr lang="es-EC" sz="1000" dirty="0" smtClean="0"/>
            <a:t>Luego de haber embalado y etiquetado se prepara para su comercialización teniendo en cuenta la cadena de frio y una buena manipulación.</a:t>
          </a:r>
          <a:endParaRPr lang="es-EC" sz="1000" dirty="0"/>
        </a:p>
      </dgm:t>
    </dgm:pt>
    <dgm:pt modelId="{4DDBAA06-70C9-4B2C-A07C-EA3531808357}" type="parTrans" cxnId="{5680D902-26A4-41D0-A535-F2384F1A8631}">
      <dgm:prSet/>
      <dgm:spPr/>
    </dgm:pt>
    <dgm:pt modelId="{329A7C7B-552E-4D21-A143-10E16D4C53C8}" type="sibTrans" cxnId="{5680D902-26A4-41D0-A535-F2384F1A8631}">
      <dgm:prSet/>
      <dgm:spPr/>
    </dgm:pt>
    <dgm:pt modelId="{BE5DA265-C0DA-4F6F-A459-5B067A55BAB4}">
      <dgm:prSet custT="1"/>
      <dgm:spPr/>
      <dgm:t>
        <a:bodyPr/>
        <a:lstStyle/>
        <a:p>
          <a:pPr algn="l"/>
          <a:endParaRPr lang="es-EC" sz="1000" dirty="0"/>
        </a:p>
      </dgm:t>
    </dgm:pt>
    <dgm:pt modelId="{CC87F574-DB8C-4C46-A9DF-EC3DD70303FB}" type="parTrans" cxnId="{EEB099F6-917D-429A-A1BC-7BF98BC7C377}">
      <dgm:prSet/>
      <dgm:spPr/>
    </dgm:pt>
    <dgm:pt modelId="{524CA40D-F22D-4D40-8FD6-0835F5DCC9BA}" type="sibTrans" cxnId="{EEB099F6-917D-429A-A1BC-7BF98BC7C377}">
      <dgm:prSet/>
      <dgm:spPr/>
    </dgm:pt>
    <dgm:pt modelId="{63C78FEB-C76B-4E44-8206-EA2C5EE8AB2E}" type="pres">
      <dgm:prSet presAssocID="{839692CE-5899-4CA5-B1CD-41A40F2E737F}" presName="Name0" presStyleCnt="0">
        <dgm:presLayoutVars>
          <dgm:dir/>
          <dgm:animLvl val="lvl"/>
          <dgm:resizeHandles/>
        </dgm:presLayoutVars>
      </dgm:prSet>
      <dgm:spPr/>
      <dgm:t>
        <a:bodyPr/>
        <a:lstStyle/>
        <a:p>
          <a:endParaRPr lang="es-EC"/>
        </a:p>
      </dgm:t>
    </dgm:pt>
    <dgm:pt modelId="{B83F755F-E789-4D84-8603-8D8416B2C76E}" type="pres">
      <dgm:prSet presAssocID="{16C472B4-27CD-4248-8B29-681B68611DED}" presName="linNode" presStyleCnt="0"/>
      <dgm:spPr/>
    </dgm:pt>
    <dgm:pt modelId="{089A1CE8-18BA-4C23-9ECD-21D0D6914103}" type="pres">
      <dgm:prSet presAssocID="{16C472B4-27CD-4248-8B29-681B68611DED}" presName="parentShp" presStyleLbl="node1" presStyleIdx="0" presStyleCnt="4">
        <dgm:presLayoutVars>
          <dgm:bulletEnabled val="1"/>
        </dgm:presLayoutVars>
      </dgm:prSet>
      <dgm:spPr/>
      <dgm:t>
        <a:bodyPr/>
        <a:lstStyle/>
        <a:p>
          <a:endParaRPr lang="es-EC"/>
        </a:p>
      </dgm:t>
    </dgm:pt>
    <dgm:pt modelId="{294B716E-34A8-4D51-A0B4-19E78C9E300C}" type="pres">
      <dgm:prSet presAssocID="{16C472B4-27CD-4248-8B29-681B68611DED}" presName="childShp" presStyleLbl="bgAccFollowNode1" presStyleIdx="0" presStyleCnt="4">
        <dgm:presLayoutVars>
          <dgm:bulletEnabled val="1"/>
        </dgm:presLayoutVars>
      </dgm:prSet>
      <dgm:spPr/>
      <dgm:t>
        <a:bodyPr/>
        <a:lstStyle/>
        <a:p>
          <a:endParaRPr lang="es-EC"/>
        </a:p>
      </dgm:t>
    </dgm:pt>
    <dgm:pt modelId="{83BE7BEC-B2A1-4764-9834-E98F1D9B723C}" type="pres">
      <dgm:prSet presAssocID="{3648F79F-0D34-4A09-B1CC-2C35C99880E3}" presName="spacing" presStyleCnt="0"/>
      <dgm:spPr/>
    </dgm:pt>
    <dgm:pt modelId="{4FFAFFBF-947A-4ED9-8992-6D38EF7FB01E}" type="pres">
      <dgm:prSet presAssocID="{029130FC-F554-41CF-BD3C-548B5A63CCAF}" presName="linNode" presStyleCnt="0"/>
      <dgm:spPr/>
    </dgm:pt>
    <dgm:pt modelId="{11B9BEDC-9CC6-4E8E-AF81-C25C391D8282}" type="pres">
      <dgm:prSet presAssocID="{029130FC-F554-41CF-BD3C-548B5A63CCAF}" presName="parentShp" presStyleLbl="node1" presStyleIdx="1" presStyleCnt="4">
        <dgm:presLayoutVars>
          <dgm:bulletEnabled val="1"/>
        </dgm:presLayoutVars>
      </dgm:prSet>
      <dgm:spPr/>
      <dgm:t>
        <a:bodyPr/>
        <a:lstStyle/>
        <a:p>
          <a:endParaRPr lang="es-EC"/>
        </a:p>
      </dgm:t>
    </dgm:pt>
    <dgm:pt modelId="{EA228BB6-DC85-46D0-B349-299542862E26}" type="pres">
      <dgm:prSet presAssocID="{029130FC-F554-41CF-BD3C-548B5A63CCAF}" presName="childShp" presStyleLbl="bgAccFollowNode1" presStyleIdx="1" presStyleCnt="4">
        <dgm:presLayoutVars>
          <dgm:bulletEnabled val="1"/>
        </dgm:presLayoutVars>
      </dgm:prSet>
      <dgm:spPr/>
      <dgm:t>
        <a:bodyPr/>
        <a:lstStyle/>
        <a:p>
          <a:endParaRPr lang="es-EC"/>
        </a:p>
      </dgm:t>
    </dgm:pt>
    <dgm:pt modelId="{CE4E4D47-0402-490F-9A0E-CB0564D423F3}" type="pres">
      <dgm:prSet presAssocID="{8266273C-6002-42E8-94B6-E5CC5B3A80A7}" presName="spacing" presStyleCnt="0"/>
      <dgm:spPr/>
    </dgm:pt>
    <dgm:pt modelId="{E9909B7F-A056-4E97-8676-F8BB328D6F5A}" type="pres">
      <dgm:prSet presAssocID="{B4546A6B-604A-4BE3-B90E-DE2A7EE9580B}" presName="linNode" presStyleCnt="0"/>
      <dgm:spPr/>
    </dgm:pt>
    <dgm:pt modelId="{84746FCA-266C-4DF6-B554-125219D713FE}" type="pres">
      <dgm:prSet presAssocID="{B4546A6B-604A-4BE3-B90E-DE2A7EE9580B}" presName="parentShp" presStyleLbl="node1" presStyleIdx="2" presStyleCnt="4">
        <dgm:presLayoutVars>
          <dgm:bulletEnabled val="1"/>
        </dgm:presLayoutVars>
      </dgm:prSet>
      <dgm:spPr/>
      <dgm:t>
        <a:bodyPr/>
        <a:lstStyle/>
        <a:p>
          <a:endParaRPr lang="es-EC"/>
        </a:p>
      </dgm:t>
    </dgm:pt>
    <dgm:pt modelId="{A9E50EFE-207F-4AD0-A7F9-7E44A9810927}" type="pres">
      <dgm:prSet presAssocID="{B4546A6B-604A-4BE3-B90E-DE2A7EE9580B}" presName="childShp" presStyleLbl="bgAccFollowNode1" presStyleIdx="2" presStyleCnt="4">
        <dgm:presLayoutVars>
          <dgm:bulletEnabled val="1"/>
        </dgm:presLayoutVars>
      </dgm:prSet>
      <dgm:spPr/>
      <dgm:t>
        <a:bodyPr/>
        <a:lstStyle/>
        <a:p>
          <a:endParaRPr lang="es-EC"/>
        </a:p>
      </dgm:t>
    </dgm:pt>
    <dgm:pt modelId="{C808ACCA-479B-4E8D-AA07-764E0B21D910}" type="pres">
      <dgm:prSet presAssocID="{56F616D8-2C85-4199-96E2-1B090B7F353B}" presName="spacing" presStyleCnt="0"/>
      <dgm:spPr/>
    </dgm:pt>
    <dgm:pt modelId="{A9488A47-A6C7-41A9-B7BF-E0AE082DED72}" type="pres">
      <dgm:prSet presAssocID="{56491DAA-49A7-4F43-8191-1BE285322868}" presName="linNode" presStyleCnt="0"/>
      <dgm:spPr/>
    </dgm:pt>
    <dgm:pt modelId="{4F997E1D-610A-4DD2-8E16-76EF7D0F1B74}" type="pres">
      <dgm:prSet presAssocID="{56491DAA-49A7-4F43-8191-1BE285322868}" presName="parentShp" presStyleLbl="node1" presStyleIdx="3" presStyleCnt="4">
        <dgm:presLayoutVars>
          <dgm:bulletEnabled val="1"/>
        </dgm:presLayoutVars>
      </dgm:prSet>
      <dgm:spPr/>
      <dgm:t>
        <a:bodyPr/>
        <a:lstStyle/>
        <a:p>
          <a:endParaRPr lang="es-EC"/>
        </a:p>
      </dgm:t>
    </dgm:pt>
    <dgm:pt modelId="{8E9A3833-C0A9-485E-A38A-70C9A60D7352}" type="pres">
      <dgm:prSet presAssocID="{56491DAA-49A7-4F43-8191-1BE285322868}" presName="childShp" presStyleLbl="bgAccFollowNode1" presStyleIdx="3" presStyleCnt="4">
        <dgm:presLayoutVars>
          <dgm:bulletEnabled val="1"/>
        </dgm:presLayoutVars>
      </dgm:prSet>
      <dgm:spPr/>
      <dgm:t>
        <a:bodyPr/>
        <a:lstStyle/>
        <a:p>
          <a:endParaRPr lang="es-EC"/>
        </a:p>
      </dgm:t>
    </dgm:pt>
  </dgm:ptLst>
  <dgm:cxnLst>
    <dgm:cxn modelId="{A1B7E4D0-1BD8-4FE2-8793-F5681CDD8A7E}" srcId="{029130FC-F554-41CF-BD3C-548B5A63CCAF}" destId="{3470FDA8-B97C-4501-9327-1ADC31206F92}" srcOrd="4" destOrd="0" parTransId="{8B5AAA8A-C013-4DBC-B13A-25C4CAD6C70D}" sibTransId="{E3A2F4FF-3960-4643-A8CF-A893169D3FD2}"/>
    <dgm:cxn modelId="{B139978F-46F2-43D8-8E06-CB7F6A00FEF1}" srcId="{029130FC-F554-41CF-BD3C-548B5A63CCAF}" destId="{8EADCBA8-3E4D-4359-9566-E3D2E9C5432A}" srcOrd="1" destOrd="0" parTransId="{37EF56E6-15B3-4C1C-9FB5-B85981C74F55}" sibTransId="{87E3ECC8-9E53-42A1-B875-45A9D3AF3914}"/>
    <dgm:cxn modelId="{477574CB-EE61-4B1F-A9FC-3A34322ED2F3}" type="presOf" srcId="{839692CE-5899-4CA5-B1CD-41A40F2E737F}" destId="{63C78FEB-C76B-4E44-8206-EA2C5EE8AB2E}" srcOrd="0" destOrd="0" presId="urn:microsoft.com/office/officeart/2005/8/layout/vList6"/>
    <dgm:cxn modelId="{2E643E32-B1C4-49E1-A6BC-AC0662DF4643}" srcId="{839692CE-5899-4CA5-B1CD-41A40F2E737F}" destId="{B4546A6B-604A-4BE3-B90E-DE2A7EE9580B}" srcOrd="2" destOrd="0" parTransId="{624CB289-79DD-40F4-B011-46A4EFB75269}" sibTransId="{56F616D8-2C85-4199-96E2-1B090B7F353B}"/>
    <dgm:cxn modelId="{EBF9B423-AEA9-43E7-96A8-BD4357992C54}" srcId="{B4546A6B-604A-4BE3-B90E-DE2A7EE9580B}" destId="{BDE791B3-F2D6-4FA5-9182-3D893D51CA22}" srcOrd="1" destOrd="0" parTransId="{DDF5EA45-B795-44F4-A534-DA76C85DC72D}" sibTransId="{61C11E67-059B-475F-8EEC-6AE09627C3A9}"/>
    <dgm:cxn modelId="{29B47C93-CD0A-4F98-A036-2E72395D89E7}" type="presOf" srcId="{BDE791B3-F2D6-4FA5-9182-3D893D51CA22}" destId="{A9E50EFE-207F-4AD0-A7F9-7E44A9810927}" srcOrd="0" destOrd="1" presId="urn:microsoft.com/office/officeart/2005/8/layout/vList6"/>
    <dgm:cxn modelId="{AC586F72-1229-4B20-88BB-B13292B1A42C}" type="presOf" srcId="{C89DC6F7-0654-4C31-9150-5C9B3DD365FB}" destId="{8E9A3833-C0A9-485E-A38A-70C9A60D7352}" srcOrd="0" destOrd="1" presId="urn:microsoft.com/office/officeart/2005/8/layout/vList6"/>
    <dgm:cxn modelId="{54AB12ED-B3ED-4608-A9D4-5689D2B706A7}" srcId="{029130FC-F554-41CF-BD3C-548B5A63CCAF}" destId="{6CDA11F7-0DE4-4943-B6C1-6CDDEFEC017D}" srcOrd="3" destOrd="0" parTransId="{8DCE6B1B-B457-4010-B793-4612460BD5E2}" sibTransId="{F124D802-9031-4B19-B5DD-E72D637720B1}"/>
    <dgm:cxn modelId="{BD5B6D4B-003E-4C2F-93D8-3A406F4EAAB8}" srcId="{16C472B4-27CD-4248-8B29-681B68611DED}" destId="{CA4E398A-FA5F-468E-B857-446481F5C9A2}" srcOrd="2" destOrd="0" parTransId="{E842DC42-6C35-4354-9D50-C179151E4FDE}" sibTransId="{F7290A65-5960-4051-AD3E-932987D5BD9D}"/>
    <dgm:cxn modelId="{4FC9BDD9-70C4-405D-A6CB-9EB4C78940E5}" type="presOf" srcId="{3EC0FCBC-26D6-4DB9-BC2E-52A33BC1F82D}" destId="{294B716E-34A8-4D51-A0B4-19E78C9E300C}" srcOrd="0" destOrd="0" presId="urn:microsoft.com/office/officeart/2005/8/layout/vList6"/>
    <dgm:cxn modelId="{D3EFE5BD-458B-4852-866E-2BD9D3E21C4D}" type="presOf" srcId="{CA4E398A-FA5F-468E-B857-446481F5C9A2}" destId="{294B716E-34A8-4D51-A0B4-19E78C9E300C}" srcOrd="0" destOrd="2" presId="urn:microsoft.com/office/officeart/2005/8/layout/vList6"/>
    <dgm:cxn modelId="{3C6BDC68-3DFC-4E6E-8A9D-F7A16D6DB5E4}" type="presOf" srcId="{029130FC-F554-41CF-BD3C-548B5A63CCAF}" destId="{11B9BEDC-9CC6-4E8E-AF81-C25C391D8282}" srcOrd="0" destOrd="0" presId="urn:microsoft.com/office/officeart/2005/8/layout/vList6"/>
    <dgm:cxn modelId="{3DA9A345-9B4E-4AA7-86A6-2B1CFB3010CD}" type="presOf" srcId="{16C472B4-27CD-4248-8B29-681B68611DED}" destId="{089A1CE8-18BA-4C23-9ECD-21D0D6914103}" srcOrd="0" destOrd="0" presId="urn:microsoft.com/office/officeart/2005/8/layout/vList6"/>
    <dgm:cxn modelId="{91D3C1CB-B3E3-4438-9D3B-5FEBEAFD59EC}" srcId="{029130FC-F554-41CF-BD3C-548B5A63CCAF}" destId="{57D4D8E6-E8FC-4C4A-957B-0E174C217AD6}" srcOrd="0" destOrd="0" parTransId="{8C348C6C-B7E5-4A55-BD3A-DD81C2A0125C}" sibTransId="{82AAD96D-635E-476C-9723-C26253960AD8}"/>
    <dgm:cxn modelId="{5680D902-26A4-41D0-A535-F2384F1A8631}" srcId="{56491DAA-49A7-4F43-8191-1BE285322868}" destId="{C89DC6F7-0654-4C31-9150-5C9B3DD365FB}" srcOrd="1" destOrd="0" parTransId="{4DDBAA06-70C9-4B2C-A07C-EA3531808357}" sibTransId="{329A7C7B-552E-4D21-A143-10E16D4C53C8}"/>
    <dgm:cxn modelId="{4C44409B-71AE-4171-A174-1F340F8B373C}" srcId="{839692CE-5899-4CA5-B1CD-41A40F2E737F}" destId="{16C472B4-27CD-4248-8B29-681B68611DED}" srcOrd="0" destOrd="0" parTransId="{69DAA80D-1F0D-4CF7-9FC7-6B8F72357888}" sibTransId="{3648F79F-0D34-4A09-B1CC-2C35C99880E3}"/>
    <dgm:cxn modelId="{EEB099F6-917D-429A-A1BC-7BF98BC7C377}" srcId="{56491DAA-49A7-4F43-8191-1BE285322868}" destId="{BE5DA265-C0DA-4F6F-A459-5B067A55BAB4}" srcOrd="0" destOrd="0" parTransId="{CC87F574-DB8C-4C46-A9DF-EC3DD70303FB}" sibTransId="{524CA40D-F22D-4D40-8FD6-0835F5DCC9BA}"/>
    <dgm:cxn modelId="{1A766742-E8FC-4440-A0EE-B09A16AA3292}" type="presOf" srcId="{3470FDA8-B97C-4501-9327-1ADC31206F92}" destId="{EA228BB6-DC85-46D0-B349-299542862E26}" srcOrd="0" destOrd="4" presId="urn:microsoft.com/office/officeart/2005/8/layout/vList6"/>
    <dgm:cxn modelId="{168382BE-58D9-4274-A923-BC25F94B3610}" type="presOf" srcId="{975CBD5D-CA2A-4BF4-81C6-DFA73E1D59CA}" destId="{294B716E-34A8-4D51-A0B4-19E78C9E300C}" srcOrd="0" destOrd="1" presId="urn:microsoft.com/office/officeart/2005/8/layout/vList6"/>
    <dgm:cxn modelId="{FB67349E-904C-4E63-859C-7152AFAB19E8}" type="presOf" srcId="{E9B626EA-F9CE-4A1C-BFEC-E8F8C2665158}" destId="{EA228BB6-DC85-46D0-B349-299542862E26}" srcOrd="0" destOrd="2" presId="urn:microsoft.com/office/officeart/2005/8/layout/vList6"/>
    <dgm:cxn modelId="{62948E6D-9AAC-4986-8485-F695A60E6ABD}" srcId="{839692CE-5899-4CA5-B1CD-41A40F2E737F}" destId="{029130FC-F554-41CF-BD3C-548B5A63CCAF}" srcOrd="1" destOrd="0" parTransId="{D80EABF0-2EC9-4DD4-A9A3-5B14AD5DFA1D}" sibTransId="{8266273C-6002-42E8-94B6-E5CC5B3A80A7}"/>
    <dgm:cxn modelId="{EF9CD44B-1714-4458-A3E7-9B5FBD16BEDC}" type="presOf" srcId="{B4546A6B-604A-4BE3-B90E-DE2A7EE9580B}" destId="{84746FCA-266C-4DF6-B554-125219D713FE}" srcOrd="0" destOrd="0" presId="urn:microsoft.com/office/officeart/2005/8/layout/vList6"/>
    <dgm:cxn modelId="{BD574497-27F3-4A98-96DF-9395481CD4CE}" type="presOf" srcId="{56491DAA-49A7-4F43-8191-1BE285322868}" destId="{4F997E1D-610A-4DD2-8E16-76EF7D0F1B74}" srcOrd="0" destOrd="0" presId="urn:microsoft.com/office/officeart/2005/8/layout/vList6"/>
    <dgm:cxn modelId="{9A38B0E9-BD8F-4468-BF31-DAEB59750BCD}" type="presOf" srcId="{0FE9540B-7128-450A-9872-14A107AF3E47}" destId="{A9E50EFE-207F-4AD0-A7F9-7E44A9810927}" srcOrd="0" destOrd="0" presId="urn:microsoft.com/office/officeart/2005/8/layout/vList6"/>
    <dgm:cxn modelId="{0E55FDFF-EA7F-4917-9760-71D945465D64}" srcId="{16C472B4-27CD-4248-8B29-681B68611DED}" destId="{3EC0FCBC-26D6-4DB9-BC2E-52A33BC1F82D}" srcOrd="0" destOrd="0" parTransId="{92FA301D-A5A5-4B4A-99AE-6CC82CF5FB4E}" sibTransId="{F6AF3897-AE7F-46CC-ABBC-3052301A6DCA}"/>
    <dgm:cxn modelId="{04DD32B5-BBE6-4DC6-9087-0938849C6156}" srcId="{839692CE-5899-4CA5-B1CD-41A40F2E737F}" destId="{56491DAA-49A7-4F43-8191-1BE285322868}" srcOrd="3" destOrd="0" parTransId="{9EE6212B-FF70-4FAB-91A7-3ADF08F3DAE9}" sibTransId="{4D1BD188-9C6E-433C-A55C-615CE917D016}"/>
    <dgm:cxn modelId="{934C238C-EA54-461F-B2C5-9BA537B733EE}" type="presOf" srcId="{BE5DA265-C0DA-4F6F-A459-5B067A55BAB4}" destId="{8E9A3833-C0A9-485E-A38A-70C9A60D7352}" srcOrd="0" destOrd="0" presId="urn:microsoft.com/office/officeart/2005/8/layout/vList6"/>
    <dgm:cxn modelId="{D50C21AB-AC5F-424E-B59E-24E9B6E2F1C5}" type="presOf" srcId="{8EADCBA8-3E4D-4359-9566-E3D2E9C5432A}" destId="{EA228BB6-DC85-46D0-B349-299542862E26}" srcOrd="0" destOrd="1" presId="urn:microsoft.com/office/officeart/2005/8/layout/vList6"/>
    <dgm:cxn modelId="{F15BA4FF-4610-45FD-85F1-F27F6FA79316}" srcId="{B4546A6B-604A-4BE3-B90E-DE2A7EE9580B}" destId="{0FE9540B-7128-450A-9872-14A107AF3E47}" srcOrd="0" destOrd="0" parTransId="{0EF70A60-F8EC-452E-821D-7535D9032AC7}" sibTransId="{6873F16F-8061-4153-BD47-3A1A2B9B514D}"/>
    <dgm:cxn modelId="{4D131EF8-2DF5-4115-9EDE-EA657665DA88}" type="presOf" srcId="{A9148234-26B8-4E54-9882-87268A13A386}" destId="{294B716E-34A8-4D51-A0B4-19E78C9E300C}" srcOrd="0" destOrd="3" presId="urn:microsoft.com/office/officeart/2005/8/layout/vList6"/>
    <dgm:cxn modelId="{60E60B6F-A246-4E3D-83DE-4C0BB55D2E6F}" type="presOf" srcId="{6CDA11F7-0DE4-4943-B6C1-6CDDEFEC017D}" destId="{EA228BB6-DC85-46D0-B349-299542862E26}" srcOrd="0" destOrd="3" presId="urn:microsoft.com/office/officeart/2005/8/layout/vList6"/>
    <dgm:cxn modelId="{82471427-2EC9-41BF-ADC0-FD506A0A61CE}" srcId="{16C472B4-27CD-4248-8B29-681B68611DED}" destId="{A9148234-26B8-4E54-9882-87268A13A386}" srcOrd="3" destOrd="0" parTransId="{4B219546-0E1D-4BB6-B45B-13BFADA43901}" sibTransId="{2D2235A8-6EFA-4F45-85DC-B743B68A6C81}"/>
    <dgm:cxn modelId="{DB2BB2BC-18B9-44F2-A0CE-5384DFCCE0C6}" type="presOf" srcId="{57D4D8E6-E8FC-4C4A-957B-0E174C217AD6}" destId="{EA228BB6-DC85-46D0-B349-299542862E26}" srcOrd="0" destOrd="0" presId="urn:microsoft.com/office/officeart/2005/8/layout/vList6"/>
    <dgm:cxn modelId="{EE4C49A5-6089-408D-8A9D-C7424C5A6252}" srcId="{16C472B4-27CD-4248-8B29-681B68611DED}" destId="{975CBD5D-CA2A-4BF4-81C6-DFA73E1D59CA}" srcOrd="1" destOrd="0" parTransId="{13F7B50E-752B-4EE0-AD34-4E7C5A8BFE29}" sibTransId="{F3CC622A-FBED-4CB3-8C89-C219C9445AA8}"/>
    <dgm:cxn modelId="{53B0E6D2-3C45-4420-811E-C1964845B779}" srcId="{029130FC-F554-41CF-BD3C-548B5A63CCAF}" destId="{E9B626EA-F9CE-4A1C-BFEC-E8F8C2665158}" srcOrd="2" destOrd="0" parTransId="{014E1301-15E0-4B4C-9F36-2F26EA9050CF}" sibTransId="{A86040B2-0F34-48AB-BC10-3A7760EE262B}"/>
    <dgm:cxn modelId="{09C33816-365B-43A1-A742-1DDB4EDF643E}" type="presParOf" srcId="{63C78FEB-C76B-4E44-8206-EA2C5EE8AB2E}" destId="{B83F755F-E789-4D84-8603-8D8416B2C76E}" srcOrd="0" destOrd="0" presId="urn:microsoft.com/office/officeart/2005/8/layout/vList6"/>
    <dgm:cxn modelId="{616116BE-7C6B-4C15-B89E-EB4E9AB1EAEA}" type="presParOf" srcId="{B83F755F-E789-4D84-8603-8D8416B2C76E}" destId="{089A1CE8-18BA-4C23-9ECD-21D0D6914103}" srcOrd="0" destOrd="0" presId="urn:microsoft.com/office/officeart/2005/8/layout/vList6"/>
    <dgm:cxn modelId="{BEF665AD-6E4E-4EF2-B347-37BB2302D440}" type="presParOf" srcId="{B83F755F-E789-4D84-8603-8D8416B2C76E}" destId="{294B716E-34A8-4D51-A0B4-19E78C9E300C}" srcOrd="1" destOrd="0" presId="urn:microsoft.com/office/officeart/2005/8/layout/vList6"/>
    <dgm:cxn modelId="{E8F1CA2C-70F7-4BC3-89C8-689CDE1A8AE2}" type="presParOf" srcId="{63C78FEB-C76B-4E44-8206-EA2C5EE8AB2E}" destId="{83BE7BEC-B2A1-4764-9834-E98F1D9B723C}" srcOrd="1" destOrd="0" presId="urn:microsoft.com/office/officeart/2005/8/layout/vList6"/>
    <dgm:cxn modelId="{CD911984-A8FE-4AFA-B2EA-D6B9AD5B3B3C}" type="presParOf" srcId="{63C78FEB-C76B-4E44-8206-EA2C5EE8AB2E}" destId="{4FFAFFBF-947A-4ED9-8992-6D38EF7FB01E}" srcOrd="2" destOrd="0" presId="urn:microsoft.com/office/officeart/2005/8/layout/vList6"/>
    <dgm:cxn modelId="{BBCFCA2A-9931-435F-A8DB-E4AE043EE6AD}" type="presParOf" srcId="{4FFAFFBF-947A-4ED9-8992-6D38EF7FB01E}" destId="{11B9BEDC-9CC6-4E8E-AF81-C25C391D8282}" srcOrd="0" destOrd="0" presId="urn:microsoft.com/office/officeart/2005/8/layout/vList6"/>
    <dgm:cxn modelId="{87391EC7-E6AD-4D3F-BCF3-94C64B1FF8CA}" type="presParOf" srcId="{4FFAFFBF-947A-4ED9-8992-6D38EF7FB01E}" destId="{EA228BB6-DC85-46D0-B349-299542862E26}" srcOrd="1" destOrd="0" presId="urn:microsoft.com/office/officeart/2005/8/layout/vList6"/>
    <dgm:cxn modelId="{690513CC-5007-4DB1-8C91-D760FFECF4BC}" type="presParOf" srcId="{63C78FEB-C76B-4E44-8206-EA2C5EE8AB2E}" destId="{CE4E4D47-0402-490F-9A0E-CB0564D423F3}" srcOrd="3" destOrd="0" presId="urn:microsoft.com/office/officeart/2005/8/layout/vList6"/>
    <dgm:cxn modelId="{030EC72A-6674-4F1A-8EBE-10FF4D051F17}" type="presParOf" srcId="{63C78FEB-C76B-4E44-8206-EA2C5EE8AB2E}" destId="{E9909B7F-A056-4E97-8676-F8BB328D6F5A}" srcOrd="4" destOrd="0" presId="urn:microsoft.com/office/officeart/2005/8/layout/vList6"/>
    <dgm:cxn modelId="{0B7377C7-0928-4B06-944D-B64425E945BA}" type="presParOf" srcId="{E9909B7F-A056-4E97-8676-F8BB328D6F5A}" destId="{84746FCA-266C-4DF6-B554-125219D713FE}" srcOrd="0" destOrd="0" presId="urn:microsoft.com/office/officeart/2005/8/layout/vList6"/>
    <dgm:cxn modelId="{EC187BCE-2A0B-41A9-9002-A7FEBAAFA3E6}" type="presParOf" srcId="{E9909B7F-A056-4E97-8676-F8BB328D6F5A}" destId="{A9E50EFE-207F-4AD0-A7F9-7E44A9810927}" srcOrd="1" destOrd="0" presId="urn:microsoft.com/office/officeart/2005/8/layout/vList6"/>
    <dgm:cxn modelId="{8CA44E9D-8A68-4159-BE59-4C69AD666533}" type="presParOf" srcId="{63C78FEB-C76B-4E44-8206-EA2C5EE8AB2E}" destId="{C808ACCA-479B-4E8D-AA07-764E0B21D910}" srcOrd="5" destOrd="0" presId="urn:microsoft.com/office/officeart/2005/8/layout/vList6"/>
    <dgm:cxn modelId="{4962D3F9-B0D9-48EE-801B-6DF3EE34B3DB}" type="presParOf" srcId="{63C78FEB-C76B-4E44-8206-EA2C5EE8AB2E}" destId="{A9488A47-A6C7-41A9-B7BF-E0AE082DED72}" srcOrd="6" destOrd="0" presId="urn:microsoft.com/office/officeart/2005/8/layout/vList6"/>
    <dgm:cxn modelId="{3B72A8FD-D8AA-49FE-A63C-D2FAE151F9EA}" type="presParOf" srcId="{A9488A47-A6C7-41A9-B7BF-E0AE082DED72}" destId="{4F997E1D-610A-4DD2-8E16-76EF7D0F1B74}" srcOrd="0" destOrd="0" presId="urn:microsoft.com/office/officeart/2005/8/layout/vList6"/>
    <dgm:cxn modelId="{41BCE62A-8E6E-4A10-942B-1C9983E280BA}" type="presParOf" srcId="{A9488A47-A6C7-41A9-B7BF-E0AE082DED72}" destId="{8E9A3833-C0A9-485E-A38A-70C9A60D7352}"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F49657-39E1-419D-828F-8970FE1C82D8}" type="doc">
      <dgm:prSet loTypeId="urn:microsoft.com/office/officeart/2005/8/layout/gear1" loCatId="relationship" qsTypeId="urn:microsoft.com/office/officeart/2005/8/quickstyle/simple1" qsCatId="simple" csTypeId="urn:microsoft.com/office/officeart/2005/8/colors/accent3_4" csCatId="accent3" phldr="1"/>
      <dgm:spPr/>
    </dgm:pt>
    <dgm:pt modelId="{D0BF1D61-B864-4F59-8301-B8086E3C06A4}">
      <dgm:prSet phldrT="[Texto]"/>
      <dgm:spPr/>
      <dgm:t>
        <a:bodyPr/>
        <a:lstStyle/>
        <a:p>
          <a:r>
            <a:rPr lang="es-EC" dirty="0" smtClean="0"/>
            <a:t>Aranceles reducidos sobre sus exportaciones.</a:t>
          </a:r>
        </a:p>
        <a:p>
          <a:r>
            <a:rPr lang="es-EC" dirty="0" smtClean="0"/>
            <a:t>Objetivo: promoción del desarrollo sostenible para la reducción de la pobreza.</a:t>
          </a:r>
          <a:endParaRPr lang="es-EC" dirty="0"/>
        </a:p>
      </dgm:t>
    </dgm:pt>
    <dgm:pt modelId="{745FD49A-45B5-4C1E-B4B6-2240079E63FF}" type="parTrans" cxnId="{466965CD-307D-47F3-8AC0-7316B77C4179}">
      <dgm:prSet/>
      <dgm:spPr/>
      <dgm:t>
        <a:bodyPr/>
        <a:lstStyle/>
        <a:p>
          <a:endParaRPr lang="es-EC"/>
        </a:p>
      </dgm:t>
    </dgm:pt>
    <dgm:pt modelId="{F3256EA6-4B70-45FA-9E1E-01E830EBD662}" type="sibTrans" cxnId="{466965CD-307D-47F3-8AC0-7316B77C4179}">
      <dgm:prSet/>
      <dgm:spPr/>
      <dgm:t>
        <a:bodyPr/>
        <a:lstStyle/>
        <a:p>
          <a:endParaRPr lang="es-EC"/>
        </a:p>
      </dgm:t>
    </dgm:pt>
    <dgm:pt modelId="{D9F7AD44-EEAE-44C5-A46C-D1799B53BAB3}">
      <dgm:prSet phldrT="[Texto]"/>
      <dgm:spPr/>
      <dgm:t>
        <a:bodyPr/>
        <a:lstStyle/>
        <a:p>
          <a:r>
            <a:rPr lang="es-EC" dirty="0" smtClean="0"/>
            <a:t>Otorgado a países en vías de desarrollo</a:t>
          </a:r>
          <a:endParaRPr lang="es-EC" dirty="0"/>
        </a:p>
      </dgm:t>
    </dgm:pt>
    <dgm:pt modelId="{DC195302-20BB-4D0E-BE91-7E0EA5043564}" type="parTrans" cxnId="{01A0DA46-A71E-46DE-80BF-085BA2999839}">
      <dgm:prSet/>
      <dgm:spPr/>
      <dgm:t>
        <a:bodyPr/>
        <a:lstStyle/>
        <a:p>
          <a:endParaRPr lang="es-EC"/>
        </a:p>
      </dgm:t>
    </dgm:pt>
    <dgm:pt modelId="{440E021B-1DDF-4A15-B291-7CD1BAF60B2A}" type="sibTrans" cxnId="{01A0DA46-A71E-46DE-80BF-085BA2999839}">
      <dgm:prSet/>
      <dgm:spPr/>
      <dgm:t>
        <a:bodyPr/>
        <a:lstStyle/>
        <a:p>
          <a:endParaRPr lang="es-EC"/>
        </a:p>
      </dgm:t>
    </dgm:pt>
    <dgm:pt modelId="{42B8191D-0B30-4D95-87C2-7B27AFF6BDA7}">
      <dgm:prSet phldrT="[Texto]"/>
      <dgm:spPr/>
      <dgm:t>
        <a:bodyPr/>
        <a:lstStyle/>
        <a:p>
          <a:r>
            <a:rPr lang="es-EC" dirty="0" smtClean="0"/>
            <a:t>SGP</a:t>
          </a:r>
          <a:endParaRPr lang="es-EC" dirty="0"/>
        </a:p>
      </dgm:t>
    </dgm:pt>
    <dgm:pt modelId="{78FDE286-6E6B-49B8-BA35-36EE3E6D84EF}" type="parTrans" cxnId="{CA086572-A880-4071-9B72-C36747C014B8}">
      <dgm:prSet/>
      <dgm:spPr/>
      <dgm:t>
        <a:bodyPr/>
        <a:lstStyle/>
        <a:p>
          <a:endParaRPr lang="es-EC"/>
        </a:p>
      </dgm:t>
    </dgm:pt>
    <dgm:pt modelId="{DC18BCE5-43D0-411F-9AA3-9DFA543638FC}" type="sibTrans" cxnId="{CA086572-A880-4071-9B72-C36747C014B8}">
      <dgm:prSet/>
      <dgm:spPr/>
      <dgm:t>
        <a:bodyPr/>
        <a:lstStyle/>
        <a:p>
          <a:endParaRPr lang="es-EC"/>
        </a:p>
      </dgm:t>
    </dgm:pt>
    <dgm:pt modelId="{3366A156-F9B9-480A-8A68-DD95D247BA1E}" type="pres">
      <dgm:prSet presAssocID="{B8F49657-39E1-419D-828F-8970FE1C82D8}" presName="composite" presStyleCnt="0">
        <dgm:presLayoutVars>
          <dgm:chMax val="3"/>
          <dgm:animLvl val="lvl"/>
          <dgm:resizeHandles val="exact"/>
        </dgm:presLayoutVars>
      </dgm:prSet>
      <dgm:spPr/>
    </dgm:pt>
    <dgm:pt modelId="{402B88C0-0A01-45B1-A5F6-55E4E3464EA8}" type="pres">
      <dgm:prSet presAssocID="{D0BF1D61-B864-4F59-8301-B8086E3C06A4}" presName="gear1" presStyleLbl="node1" presStyleIdx="0" presStyleCnt="3">
        <dgm:presLayoutVars>
          <dgm:chMax val="1"/>
          <dgm:bulletEnabled val="1"/>
        </dgm:presLayoutVars>
      </dgm:prSet>
      <dgm:spPr/>
      <dgm:t>
        <a:bodyPr/>
        <a:lstStyle/>
        <a:p>
          <a:endParaRPr lang="es-EC"/>
        </a:p>
      </dgm:t>
    </dgm:pt>
    <dgm:pt modelId="{2DD44DA4-C1A1-4687-AE4C-74ACDF69AA35}" type="pres">
      <dgm:prSet presAssocID="{D0BF1D61-B864-4F59-8301-B8086E3C06A4}" presName="gear1srcNode" presStyleLbl="node1" presStyleIdx="0" presStyleCnt="3"/>
      <dgm:spPr/>
      <dgm:t>
        <a:bodyPr/>
        <a:lstStyle/>
        <a:p>
          <a:endParaRPr lang="es-EC"/>
        </a:p>
      </dgm:t>
    </dgm:pt>
    <dgm:pt modelId="{0EC491A6-BF80-4137-A81E-DD788AA2999C}" type="pres">
      <dgm:prSet presAssocID="{D0BF1D61-B864-4F59-8301-B8086E3C06A4}" presName="gear1dstNode" presStyleLbl="node1" presStyleIdx="0" presStyleCnt="3"/>
      <dgm:spPr/>
      <dgm:t>
        <a:bodyPr/>
        <a:lstStyle/>
        <a:p>
          <a:endParaRPr lang="es-EC"/>
        </a:p>
      </dgm:t>
    </dgm:pt>
    <dgm:pt modelId="{EFF251C7-3A0D-4E11-834B-3BE1FF584831}" type="pres">
      <dgm:prSet presAssocID="{D9F7AD44-EEAE-44C5-A46C-D1799B53BAB3}" presName="gear2" presStyleLbl="node1" presStyleIdx="1" presStyleCnt="3">
        <dgm:presLayoutVars>
          <dgm:chMax val="1"/>
          <dgm:bulletEnabled val="1"/>
        </dgm:presLayoutVars>
      </dgm:prSet>
      <dgm:spPr/>
      <dgm:t>
        <a:bodyPr/>
        <a:lstStyle/>
        <a:p>
          <a:endParaRPr lang="es-EC"/>
        </a:p>
      </dgm:t>
    </dgm:pt>
    <dgm:pt modelId="{1D3EC6AD-A2BA-472E-9905-7045B1B46624}" type="pres">
      <dgm:prSet presAssocID="{D9F7AD44-EEAE-44C5-A46C-D1799B53BAB3}" presName="gear2srcNode" presStyleLbl="node1" presStyleIdx="1" presStyleCnt="3"/>
      <dgm:spPr/>
      <dgm:t>
        <a:bodyPr/>
        <a:lstStyle/>
        <a:p>
          <a:endParaRPr lang="es-EC"/>
        </a:p>
      </dgm:t>
    </dgm:pt>
    <dgm:pt modelId="{BC0D83AB-402E-48A1-BAD9-4F04C23263B5}" type="pres">
      <dgm:prSet presAssocID="{D9F7AD44-EEAE-44C5-A46C-D1799B53BAB3}" presName="gear2dstNode" presStyleLbl="node1" presStyleIdx="1" presStyleCnt="3"/>
      <dgm:spPr/>
      <dgm:t>
        <a:bodyPr/>
        <a:lstStyle/>
        <a:p>
          <a:endParaRPr lang="es-EC"/>
        </a:p>
      </dgm:t>
    </dgm:pt>
    <dgm:pt modelId="{6B701570-2403-4EF3-8070-C554F1572956}" type="pres">
      <dgm:prSet presAssocID="{42B8191D-0B30-4D95-87C2-7B27AFF6BDA7}" presName="gear3" presStyleLbl="node1" presStyleIdx="2" presStyleCnt="3"/>
      <dgm:spPr/>
      <dgm:t>
        <a:bodyPr/>
        <a:lstStyle/>
        <a:p>
          <a:endParaRPr lang="es-EC"/>
        </a:p>
      </dgm:t>
    </dgm:pt>
    <dgm:pt modelId="{5032BD49-07EE-4216-B6C0-D51E9A877989}" type="pres">
      <dgm:prSet presAssocID="{42B8191D-0B30-4D95-87C2-7B27AFF6BDA7}" presName="gear3tx" presStyleLbl="node1" presStyleIdx="2" presStyleCnt="3">
        <dgm:presLayoutVars>
          <dgm:chMax val="1"/>
          <dgm:bulletEnabled val="1"/>
        </dgm:presLayoutVars>
      </dgm:prSet>
      <dgm:spPr/>
      <dgm:t>
        <a:bodyPr/>
        <a:lstStyle/>
        <a:p>
          <a:endParaRPr lang="es-EC"/>
        </a:p>
      </dgm:t>
    </dgm:pt>
    <dgm:pt modelId="{0165240D-05B3-4874-B3D8-9275EAC864BE}" type="pres">
      <dgm:prSet presAssocID="{42B8191D-0B30-4D95-87C2-7B27AFF6BDA7}" presName="gear3srcNode" presStyleLbl="node1" presStyleIdx="2" presStyleCnt="3"/>
      <dgm:spPr/>
      <dgm:t>
        <a:bodyPr/>
        <a:lstStyle/>
        <a:p>
          <a:endParaRPr lang="es-EC"/>
        </a:p>
      </dgm:t>
    </dgm:pt>
    <dgm:pt modelId="{7D3CBD63-815E-4AD2-9AD9-4535DE880977}" type="pres">
      <dgm:prSet presAssocID="{42B8191D-0B30-4D95-87C2-7B27AFF6BDA7}" presName="gear3dstNode" presStyleLbl="node1" presStyleIdx="2" presStyleCnt="3"/>
      <dgm:spPr/>
      <dgm:t>
        <a:bodyPr/>
        <a:lstStyle/>
        <a:p>
          <a:endParaRPr lang="es-EC"/>
        </a:p>
      </dgm:t>
    </dgm:pt>
    <dgm:pt modelId="{A5393841-470C-46A8-94D1-DC2C5EA35D2E}" type="pres">
      <dgm:prSet presAssocID="{F3256EA6-4B70-45FA-9E1E-01E830EBD662}" presName="connector1" presStyleLbl="sibTrans2D1" presStyleIdx="0" presStyleCnt="3" custLinFactNeighborX="2265" custLinFactNeighborY="-720"/>
      <dgm:spPr/>
      <dgm:t>
        <a:bodyPr/>
        <a:lstStyle/>
        <a:p>
          <a:endParaRPr lang="es-EC"/>
        </a:p>
      </dgm:t>
    </dgm:pt>
    <dgm:pt modelId="{A6FCAC25-819F-4FDD-B44E-BC9D1B651098}" type="pres">
      <dgm:prSet presAssocID="{440E021B-1DDF-4A15-B291-7CD1BAF60B2A}" presName="connector2" presStyleLbl="sibTrans2D1" presStyleIdx="1" presStyleCnt="3"/>
      <dgm:spPr/>
      <dgm:t>
        <a:bodyPr/>
        <a:lstStyle/>
        <a:p>
          <a:endParaRPr lang="es-EC"/>
        </a:p>
      </dgm:t>
    </dgm:pt>
    <dgm:pt modelId="{971E9CC2-EE3F-4526-B44E-2E8CC3E1F30D}" type="pres">
      <dgm:prSet presAssocID="{DC18BCE5-43D0-411F-9AA3-9DFA543638FC}" presName="connector3" presStyleLbl="sibTrans2D1" presStyleIdx="2" presStyleCnt="3"/>
      <dgm:spPr/>
      <dgm:t>
        <a:bodyPr/>
        <a:lstStyle/>
        <a:p>
          <a:endParaRPr lang="es-EC"/>
        </a:p>
      </dgm:t>
    </dgm:pt>
  </dgm:ptLst>
  <dgm:cxnLst>
    <dgm:cxn modelId="{466965CD-307D-47F3-8AC0-7316B77C4179}" srcId="{B8F49657-39E1-419D-828F-8970FE1C82D8}" destId="{D0BF1D61-B864-4F59-8301-B8086E3C06A4}" srcOrd="0" destOrd="0" parTransId="{745FD49A-45B5-4C1E-B4B6-2240079E63FF}" sibTransId="{F3256EA6-4B70-45FA-9E1E-01E830EBD662}"/>
    <dgm:cxn modelId="{700A49AC-A963-4776-A503-0EB150405A78}" type="presOf" srcId="{42B8191D-0B30-4D95-87C2-7B27AFF6BDA7}" destId="{7D3CBD63-815E-4AD2-9AD9-4535DE880977}" srcOrd="3" destOrd="0" presId="urn:microsoft.com/office/officeart/2005/8/layout/gear1"/>
    <dgm:cxn modelId="{C4E0090A-9EE6-41B4-8831-12A05FCF5F56}" type="presOf" srcId="{F3256EA6-4B70-45FA-9E1E-01E830EBD662}" destId="{A5393841-470C-46A8-94D1-DC2C5EA35D2E}" srcOrd="0" destOrd="0" presId="urn:microsoft.com/office/officeart/2005/8/layout/gear1"/>
    <dgm:cxn modelId="{48E76D5A-4BC5-422E-8BD9-3DCAEA351354}" type="presOf" srcId="{42B8191D-0B30-4D95-87C2-7B27AFF6BDA7}" destId="{6B701570-2403-4EF3-8070-C554F1572956}" srcOrd="0" destOrd="0" presId="urn:microsoft.com/office/officeart/2005/8/layout/gear1"/>
    <dgm:cxn modelId="{D02937C3-1A97-48CA-A8EB-CF2EEB5B805C}" type="presOf" srcId="{42B8191D-0B30-4D95-87C2-7B27AFF6BDA7}" destId="{0165240D-05B3-4874-B3D8-9275EAC864BE}" srcOrd="2" destOrd="0" presId="urn:microsoft.com/office/officeart/2005/8/layout/gear1"/>
    <dgm:cxn modelId="{5785A99E-4ACB-417E-AC48-7C52568BB2E5}" type="presOf" srcId="{D9F7AD44-EEAE-44C5-A46C-D1799B53BAB3}" destId="{1D3EC6AD-A2BA-472E-9905-7045B1B46624}" srcOrd="1" destOrd="0" presId="urn:microsoft.com/office/officeart/2005/8/layout/gear1"/>
    <dgm:cxn modelId="{5152D123-B78F-48A9-98EA-674156C02CBB}" type="presOf" srcId="{D0BF1D61-B864-4F59-8301-B8086E3C06A4}" destId="{0EC491A6-BF80-4137-A81E-DD788AA2999C}" srcOrd="2" destOrd="0" presId="urn:microsoft.com/office/officeart/2005/8/layout/gear1"/>
    <dgm:cxn modelId="{53502900-898B-482B-BF9C-7C3BB46A4A79}" type="presOf" srcId="{D9F7AD44-EEAE-44C5-A46C-D1799B53BAB3}" destId="{BC0D83AB-402E-48A1-BAD9-4F04C23263B5}" srcOrd="2" destOrd="0" presId="urn:microsoft.com/office/officeart/2005/8/layout/gear1"/>
    <dgm:cxn modelId="{01A0DA46-A71E-46DE-80BF-085BA2999839}" srcId="{B8F49657-39E1-419D-828F-8970FE1C82D8}" destId="{D9F7AD44-EEAE-44C5-A46C-D1799B53BAB3}" srcOrd="1" destOrd="0" parTransId="{DC195302-20BB-4D0E-BE91-7E0EA5043564}" sibTransId="{440E021B-1DDF-4A15-B291-7CD1BAF60B2A}"/>
    <dgm:cxn modelId="{CF0ED63B-43D6-4F12-BAD9-784996A6935F}" type="presOf" srcId="{D9F7AD44-EEAE-44C5-A46C-D1799B53BAB3}" destId="{EFF251C7-3A0D-4E11-834B-3BE1FF584831}" srcOrd="0" destOrd="0" presId="urn:microsoft.com/office/officeart/2005/8/layout/gear1"/>
    <dgm:cxn modelId="{4BA036A5-F57E-49A8-AD0B-125307D312C6}" type="presOf" srcId="{42B8191D-0B30-4D95-87C2-7B27AFF6BDA7}" destId="{5032BD49-07EE-4216-B6C0-D51E9A877989}" srcOrd="1" destOrd="0" presId="urn:microsoft.com/office/officeart/2005/8/layout/gear1"/>
    <dgm:cxn modelId="{9BCE7348-74FE-422F-AC8C-8F2E5DF90590}" type="presOf" srcId="{B8F49657-39E1-419D-828F-8970FE1C82D8}" destId="{3366A156-F9B9-480A-8A68-DD95D247BA1E}" srcOrd="0" destOrd="0" presId="urn:microsoft.com/office/officeart/2005/8/layout/gear1"/>
    <dgm:cxn modelId="{CA086572-A880-4071-9B72-C36747C014B8}" srcId="{B8F49657-39E1-419D-828F-8970FE1C82D8}" destId="{42B8191D-0B30-4D95-87C2-7B27AFF6BDA7}" srcOrd="2" destOrd="0" parTransId="{78FDE286-6E6B-49B8-BA35-36EE3E6D84EF}" sibTransId="{DC18BCE5-43D0-411F-9AA3-9DFA543638FC}"/>
    <dgm:cxn modelId="{AF5B8103-2CB2-4365-AB2C-D44A40FE29E2}" type="presOf" srcId="{D0BF1D61-B864-4F59-8301-B8086E3C06A4}" destId="{402B88C0-0A01-45B1-A5F6-55E4E3464EA8}" srcOrd="0" destOrd="0" presId="urn:microsoft.com/office/officeart/2005/8/layout/gear1"/>
    <dgm:cxn modelId="{B5B429D2-6B39-42A7-92F4-C0C1312F3552}" type="presOf" srcId="{DC18BCE5-43D0-411F-9AA3-9DFA543638FC}" destId="{971E9CC2-EE3F-4526-B44E-2E8CC3E1F30D}" srcOrd="0" destOrd="0" presId="urn:microsoft.com/office/officeart/2005/8/layout/gear1"/>
    <dgm:cxn modelId="{68228B14-BD33-4467-B46D-7E1B485059CB}" type="presOf" srcId="{440E021B-1DDF-4A15-B291-7CD1BAF60B2A}" destId="{A6FCAC25-819F-4FDD-B44E-BC9D1B651098}" srcOrd="0" destOrd="0" presId="urn:microsoft.com/office/officeart/2005/8/layout/gear1"/>
    <dgm:cxn modelId="{ED3EC9FD-BCF3-43FA-AFFF-02054B90BE4A}" type="presOf" srcId="{D0BF1D61-B864-4F59-8301-B8086E3C06A4}" destId="{2DD44DA4-C1A1-4687-AE4C-74ACDF69AA35}" srcOrd="1" destOrd="0" presId="urn:microsoft.com/office/officeart/2005/8/layout/gear1"/>
    <dgm:cxn modelId="{76250F04-AEA7-440A-9827-189D7DFCAF19}" type="presParOf" srcId="{3366A156-F9B9-480A-8A68-DD95D247BA1E}" destId="{402B88C0-0A01-45B1-A5F6-55E4E3464EA8}" srcOrd="0" destOrd="0" presId="urn:microsoft.com/office/officeart/2005/8/layout/gear1"/>
    <dgm:cxn modelId="{F98F54A5-C814-40A9-A731-4022E2181045}" type="presParOf" srcId="{3366A156-F9B9-480A-8A68-DD95D247BA1E}" destId="{2DD44DA4-C1A1-4687-AE4C-74ACDF69AA35}" srcOrd="1" destOrd="0" presId="urn:microsoft.com/office/officeart/2005/8/layout/gear1"/>
    <dgm:cxn modelId="{CBEA35AE-F2BE-4D66-8E43-DFCF5D42A51B}" type="presParOf" srcId="{3366A156-F9B9-480A-8A68-DD95D247BA1E}" destId="{0EC491A6-BF80-4137-A81E-DD788AA2999C}" srcOrd="2" destOrd="0" presId="urn:microsoft.com/office/officeart/2005/8/layout/gear1"/>
    <dgm:cxn modelId="{18EFB21A-B4AB-4B30-B10A-2243EE4CAEFA}" type="presParOf" srcId="{3366A156-F9B9-480A-8A68-DD95D247BA1E}" destId="{EFF251C7-3A0D-4E11-834B-3BE1FF584831}" srcOrd="3" destOrd="0" presId="urn:microsoft.com/office/officeart/2005/8/layout/gear1"/>
    <dgm:cxn modelId="{C8BC160A-B79F-439C-9728-1166C49DE1F5}" type="presParOf" srcId="{3366A156-F9B9-480A-8A68-DD95D247BA1E}" destId="{1D3EC6AD-A2BA-472E-9905-7045B1B46624}" srcOrd="4" destOrd="0" presId="urn:microsoft.com/office/officeart/2005/8/layout/gear1"/>
    <dgm:cxn modelId="{05719413-0320-43B4-97F0-9A152D9943FD}" type="presParOf" srcId="{3366A156-F9B9-480A-8A68-DD95D247BA1E}" destId="{BC0D83AB-402E-48A1-BAD9-4F04C23263B5}" srcOrd="5" destOrd="0" presId="urn:microsoft.com/office/officeart/2005/8/layout/gear1"/>
    <dgm:cxn modelId="{E6C63AFB-81FE-4BB6-BA45-B123C87AF20D}" type="presParOf" srcId="{3366A156-F9B9-480A-8A68-DD95D247BA1E}" destId="{6B701570-2403-4EF3-8070-C554F1572956}" srcOrd="6" destOrd="0" presId="urn:microsoft.com/office/officeart/2005/8/layout/gear1"/>
    <dgm:cxn modelId="{C1616A0F-A8F0-4BED-9DAF-E4AB9CC117F0}" type="presParOf" srcId="{3366A156-F9B9-480A-8A68-DD95D247BA1E}" destId="{5032BD49-07EE-4216-B6C0-D51E9A877989}" srcOrd="7" destOrd="0" presId="urn:microsoft.com/office/officeart/2005/8/layout/gear1"/>
    <dgm:cxn modelId="{72583915-A713-401D-9610-7D3EC74CC833}" type="presParOf" srcId="{3366A156-F9B9-480A-8A68-DD95D247BA1E}" destId="{0165240D-05B3-4874-B3D8-9275EAC864BE}" srcOrd="8" destOrd="0" presId="urn:microsoft.com/office/officeart/2005/8/layout/gear1"/>
    <dgm:cxn modelId="{832306DC-3F42-409D-A4BF-C631704016B4}" type="presParOf" srcId="{3366A156-F9B9-480A-8A68-DD95D247BA1E}" destId="{7D3CBD63-815E-4AD2-9AD9-4535DE880977}" srcOrd="9" destOrd="0" presId="urn:microsoft.com/office/officeart/2005/8/layout/gear1"/>
    <dgm:cxn modelId="{A883A9CB-E1E5-4379-869F-59DEB03FF055}" type="presParOf" srcId="{3366A156-F9B9-480A-8A68-DD95D247BA1E}" destId="{A5393841-470C-46A8-94D1-DC2C5EA35D2E}" srcOrd="10" destOrd="0" presId="urn:microsoft.com/office/officeart/2005/8/layout/gear1"/>
    <dgm:cxn modelId="{5E6C5552-96EC-4513-AD16-29960DC59E5C}" type="presParOf" srcId="{3366A156-F9B9-480A-8A68-DD95D247BA1E}" destId="{A6FCAC25-819F-4FDD-B44E-BC9D1B651098}" srcOrd="11" destOrd="0" presId="urn:microsoft.com/office/officeart/2005/8/layout/gear1"/>
    <dgm:cxn modelId="{3097B9FF-27DB-4A7E-A724-35C5BAFE96EB}" type="presParOf" srcId="{3366A156-F9B9-480A-8A68-DD95D247BA1E}" destId="{971E9CC2-EE3F-4526-B44E-2E8CC3E1F30D}"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E63ADD-876B-4C42-9483-6428C5C59BFA}" type="doc">
      <dgm:prSet loTypeId="urn:microsoft.com/office/officeart/2005/8/layout/vList3" loCatId="list" qsTypeId="urn:microsoft.com/office/officeart/2005/8/quickstyle/simple1" qsCatId="simple" csTypeId="urn:microsoft.com/office/officeart/2005/8/colors/accent3_4" csCatId="accent3" phldr="1"/>
      <dgm:spPr/>
    </dgm:pt>
    <dgm:pt modelId="{2CB2DD8D-339F-494B-B2B7-6F94864DEEAA}">
      <dgm:prSet phldrT="[Texto]"/>
      <dgm:spPr/>
      <dgm:t>
        <a:bodyPr/>
        <a:lstStyle/>
        <a:p>
          <a:r>
            <a:rPr lang="es-EC" dirty="0" smtClean="0"/>
            <a:t>UNIDAD DE ANALISIS</a:t>
          </a:r>
        </a:p>
        <a:p>
          <a:r>
            <a:rPr lang="es-EC" dirty="0" smtClean="0"/>
            <a:t>Personas alemanas residentes en Ecuador.</a:t>
          </a:r>
          <a:endParaRPr lang="es-EC" dirty="0"/>
        </a:p>
      </dgm:t>
    </dgm:pt>
    <dgm:pt modelId="{833C5FC7-C7C4-47ED-99C2-834F7E6735D4}" type="parTrans" cxnId="{441B6E74-0893-4942-83DF-DA885800B882}">
      <dgm:prSet/>
      <dgm:spPr/>
      <dgm:t>
        <a:bodyPr/>
        <a:lstStyle/>
        <a:p>
          <a:endParaRPr lang="es-EC"/>
        </a:p>
      </dgm:t>
    </dgm:pt>
    <dgm:pt modelId="{3124FEAB-896A-41CA-B715-E0B81DC79264}" type="sibTrans" cxnId="{441B6E74-0893-4942-83DF-DA885800B882}">
      <dgm:prSet/>
      <dgm:spPr/>
      <dgm:t>
        <a:bodyPr/>
        <a:lstStyle/>
        <a:p>
          <a:endParaRPr lang="es-EC"/>
        </a:p>
      </dgm:t>
    </dgm:pt>
    <dgm:pt modelId="{0C4FA6E3-BF13-4910-96A5-5087A5FE8D4F}">
      <dgm:prSet phldrT="[Texto]"/>
      <dgm:spPr/>
      <dgm:t>
        <a:bodyPr/>
        <a:lstStyle/>
        <a:p>
          <a:r>
            <a:rPr lang="es-EC" dirty="0" smtClean="0"/>
            <a:t>FUENTES</a:t>
          </a:r>
        </a:p>
        <a:p>
          <a:r>
            <a:rPr lang="es-EC" dirty="0" smtClean="0"/>
            <a:t>Primarias</a:t>
          </a:r>
        </a:p>
        <a:p>
          <a:r>
            <a:rPr lang="es-EC" dirty="0" smtClean="0"/>
            <a:t>Secundarias</a:t>
          </a:r>
          <a:endParaRPr lang="es-EC" dirty="0"/>
        </a:p>
      </dgm:t>
    </dgm:pt>
    <dgm:pt modelId="{E3C80237-1970-42CE-B724-5644FC66B63B}" type="parTrans" cxnId="{1690B6C2-00F3-4F04-811C-9C5A798BC7E7}">
      <dgm:prSet/>
      <dgm:spPr/>
      <dgm:t>
        <a:bodyPr/>
        <a:lstStyle/>
        <a:p>
          <a:endParaRPr lang="es-EC"/>
        </a:p>
      </dgm:t>
    </dgm:pt>
    <dgm:pt modelId="{13B29B4D-622F-4A18-840A-8300847362FC}" type="sibTrans" cxnId="{1690B6C2-00F3-4F04-811C-9C5A798BC7E7}">
      <dgm:prSet/>
      <dgm:spPr/>
      <dgm:t>
        <a:bodyPr/>
        <a:lstStyle/>
        <a:p>
          <a:endParaRPr lang="es-EC"/>
        </a:p>
      </dgm:t>
    </dgm:pt>
    <dgm:pt modelId="{91E174B6-07FA-4609-A86D-C572E13EFE00}">
      <dgm:prSet phldrT="[Texto]"/>
      <dgm:spPr/>
      <dgm:t>
        <a:bodyPr/>
        <a:lstStyle/>
        <a:p>
          <a:r>
            <a:rPr lang="es-EC" dirty="0" smtClean="0"/>
            <a:t>NECESIDAD DE INFORMACION</a:t>
          </a:r>
        </a:p>
        <a:p>
          <a:r>
            <a:rPr lang="es-EC" dirty="0" smtClean="0"/>
            <a:t>Nivel de Aceptación</a:t>
          </a:r>
          <a:r>
            <a:rPr lang="es-EC" smtClean="0"/>
            <a:t>, hábitos </a:t>
          </a:r>
          <a:r>
            <a:rPr lang="es-EC" dirty="0" smtClean="0"/>
            <a:t>de compra, costumbres, nivel de ingreso y destino de gasto para el consumo de uvilla.</a:t>
          </a:r>
          <a:endParaRPr lang="es-EC" dirty="0"/>
        </a:p>
      </dgm:t>
    </dgm:pt>
    <dgm:pt modelId="{F9DDCF2E-787B-4D41-8021-41EEB8698FF9}" type="parTrans" cxnId="{B0D1ED1B-955F-4BEC-BE5E-3D0C543B1E65}">
      <dgm:prSet/>
      <dgm:spPr/>
      <dgm:t>
        <a:bodyPr/>
        <a:lstStyle/>
        <a:p>
          <a:endParaRPr lang="es-EC"/>
        </a:p>
      </dgm:t>
    </dgm:pt>
    <dgm:pt modelId="{EBB0E600-70F1-47E0-9C0A-5E647626A955}" type="sibTrans" cxnId="{B0D1ED1B-955F-4BEC-BE5E-3D0C543B1E65}">
      <dgm:prSet/>
      <dgm:spPr/>
      <dgm:t>
        <a:bodyPr/>
        <a:lstStyle/>
        <a:p>
          <a:endParaRPr lang="es-EC"/>
        </a:p>
      </dgm:t>
    </dgm:pt>
    <dgm:pt modelId="{F54472A1-2590-4FAF-98AE-E1A2DCBB643F}" type="pres">
      <dgm:prSet presAssocID="{A1E63ADD-876B-4C42-9483-6428C5C59BFA}" presName="linearFlow" presStyleCnt="0">
        <dgm:presLayoutVars>
          <dgm:dir/>
          <dgm:resizeHandles val="exact"/>
        </dgm:presLayoutVars>
      </dgm:prSet>
      <dgm:spPr/>
    </dgm:pt>
    <dgm:pt modelId="{4812BC6F-39CE-47DF-B6DD-958AE8079EFC}" type="pres">
      <dgm:prSet presAssocID="{2CB2DD8D-339F-494B-B2B7-6F94864DEEAA}" presName="composite" presStyleCnt="0"/>
      <dgm:spPr/>
    </dgm:pt>
    <dgm:pt modelId="{CA27AB63-2E1B-4CDF-899E-E63AD9FA5889}" type="pres">
      <dgm:prSet presAssocID="{2CB2DD8D-339F-494B-B2B7-6F94864DEEAA}" presName="imgShp" presStyleLbl="fgImgPlace1" presStyleIdx="0" presStyleCnt="3"/>
      <dgm:spPr/>
    </dgm:pt>
    <dgm:pt modelId="{057E173C-6047-44AD-B55B-655C792EB8BA}" type="pres">
      <dgm:prSet presAssocID="{2CB2DD8D-339F-494B-B2B7-6F94864DEEAA}" presName="txShp" presStyleLbl="node1" presStyleIdx="0" presStyleCnt="3">
        <dgm:presLayoutVars>
          <dgm:bulletEnabled val="1"/>
        </dgm:presLayoutVars>
      </dgm:prSet>
      <dgm:spPr/>
      <dgm:t>
        <a:bodyPr/>
        <a:lstStyle/>
        <a:p>
          <a:endParaRPr lang="es-EC"/>
        </a:p>
      </dgm:t>
    </dgm:pt>
    <dgm:pt modelId="{81BB4C4E-C2D3-4444-B79D-4F6B7E517F6C}" type="pres">
      <dgm:prSet presAssocID="{3124FEAB-896A-41CA-B715-E0B81DC79264}" presName="spacing" presStyleCnt="0"/>
      <dgm:spPr/>
    </dgm:pt>
    <dgm:pt modelId="{A480ACCF-AD6F-4453-8DE7-B62D25E8B3D1}" type="pres">
      <dgm:prSet presAssocID="{0C4FA6E3-BF13-4910-96A5-5087A5FE8D4F}" presName="composite" presStyleCnt="0"/>
      <dgm:spPr/>
    </dgm:pt>
    <dgm:pt modelId="{FCB64C61-F306-4648-A3C2-AFAD4D5F666E}" type="pres">
      <dgm:prSet presAssocID="{0C4FA6E3-BF13-4910-96A5-5087A5FE8D4F}" presName="imgShp" presStyleLbl="fgImgPlace1" presStyleIdx="1" presStyleCnt="3"/>
      <dgm:spPr/>
    </dgm:pt>
    <dgm:pt modelId="{F552B0EE-E3BB-4E59-A184-8842A470E4F4}" type="pres">
      <dgm:prSet presAssocID="{0C4FA6E3-BF13-4910-96A5-5087A5FE8D4F}" presName="txShp" presStyleLbl="node1" presStyleIdx="1" presStyleCnt="3">
        <dgm:presLayoutVars>
          <dgm:bulletEnabled val="1"/>
        </dgm:presLayoutVars>
      </dgm:prSet>
      <dgm:spPr/>
      <dgm:t>
        <a:bodyPr/>
        <a:lstStyle/>
        <a:p>
          <a:endParaRPr lang="es-EC"/>
        </a:p>
      </dgm:t>
    </dgm:pt>
    <dgm:pt modelId="{186BCB75-8D71-4962-8036-61A011D04D5B}" type="pres">
      <dgm:prSet presAssocID="{13B29B4D-622F-4A18-840A-8300847362FC}" presName="spacing" presStyleCnt="0"/>
      <dgm:spPr/>
    </dgm:pt>
    <dgm:pt modelId="{BD7BA77B-3F7F-446D-BA70-D0FD729A17AF}" type="pres">
      <dgm:prSet presAssocID="{91E174B6-07FA-4609-A86D-C572E13EFE00}" presName="composite" presStyleCnt="0"/>
      <dgm:spPr/>
    </dgm:pt>
    <dgm:pt modelId="{896984F4-01DA-4105-B1BB-76AEDC02EDB1}" type="pres">
      <dgm:prSet presAssocID="{91E174B6-07FA-4609-A86D-C572E13EFE00}" presName="imgShp" presStyleLbl="fgImgPlace1" presStyleIdx="2" presStyleCnt="3"/>
      <dgm:spPr/>
    </dgm:pt>
    <dgm:pt modelId="{154E62A9-72D9-4EB4-B543-D6CE738DBA5A}" type="pres">
      <dgm:prSet presAssocID="{91E174B6-07FA-4609-A86D-C572E13EFE00}" presName="txShp" presStyleLbl="node1" presStyleIdx="2" presStyleCnt="3">
        <dgm:presLayoutVars>
          <dgm:bulletEnabled val="1"/>
        </dgm:presLayoutVars>
      </dgm:prSet>
      <dgm:spPr/>
      <dgm:t>
        <a:bodyPr/>
        <a:lstStyle/>
        <a:p>
          <a:endParaRPr lang="es-EC"/>
        </a:p>
      </dgm:t>
    </dgm:pt>
  </dgm:ptLst>
  <dgm:cxnLst>
    <dgm:cxn modelId="{1690B6C2-00F3-4F04-811C-9C5A798BC7E7}" srcId="{A1E63ADD-876B-4C42-9483-6428C5C59BFA}" destId="{0C4FA6E3-BF13-4910-96A5-5087A5FE8D4F}" srcOrd="1" destOrd="0" parTransId="{E3C80237-1970-42CE-B724-5644FC66B63B}" sibTransId="{13B29B4D-622F-4A18-840A-8300847362FC}"/>
    <dgm:cxn modelId="{B0D1ED1B-955F-4BEC-BE5E-3D0C543B1E65}" srcId="{A1E63ADD-876B-4C42-9483-6428C5C59BFA}" destId="{91E174B6-07FA-4609-A86D-C572E13EFE00}" srcOrd="2" destOrd="0" parTransId="{F9DDCF2E-787B-4D41-8021-41EEB8698FF9}" sibTransId="{EBB0E600-70F1-47E0-9C0A-5E647626A955}"/>
    <dgm:cxn modelId="{92A00685-C712-41A7-8824-BE95A6F2D39D}" type="presOf" srcId="{2CB2DD8D-339F-494B-B2B7-6F94864DEEAA}" destId="{057E173C-6047-44AD-B55B-655C792EB8BA}" srcOrd="0" destOrd="0" presId="urn:microsoft.com/office/officeart/2005/8/layout/vList3"/>
    <dgm:cxn modelId="{411412D2-7672-4D9D-8930-579ACBFB25B4}" type="presOf" srcId="{91E174B6-07FA-4609-A86D-C572E13EFE00}" destId="{154E62A9-72D9-4EB4-B543-D6CE738DBA5A}" srcOrd="0" destOrd="0" presId="urn:microsoft.com/office/officeart/2005/8/layout/vList3"/>
    <dgm:cxn modelId="{C27365F6-1C3B-430E-80EA-8C8EBAA02D0A}" type="presOf" srcId="{A1E63ADD-876B-4C42-9483-6428C5C59BFA}" destId="{F54472A1-2590-4FAF-98AE-E1A2DCBB643F}" srcOrd="0" destOrd="0" presId="urn:microsoft.com/office/officeart/2005/8/layout/vList3"/>
    <dgm:cxn modelId="{62DBE1DF-DF4C-4775-BE33-8672BC9EC0B6}" type="presOf" srcId="{0C4FA6E3-BF13-4910-96A5-5087A5FE8D4F}" destId="{F552B0EE-E3BB-4E59-A184-8842A470E4F4}" srcOrd="0" destOrd="0" presId="urn:microsoft.com/office/officeart/2005/8/layout/vList3"/>
    <dgm:cxn modelId="{441B6E74-0893-4942-83DF-DA885800B882}" srcId="{A1E63ADD-876B-4C42-9483-6428C5C59BFA}" destId="{2CB2DD8D-339F-494B-B2B7-6F94864DEEAA}" srcOrd="0" destOrd="0" parTransId="{833C5FC7-C7C4-47ED-99C2-834F7E6735D4}" sibTransId="{3124FEAB-896A-41CA-B715-E0B81DC79264}"/>
    <dgm:cxn modelId="{B613F8C6-880B-4C82-AE4F-79E1BC3C3E28}" type="presParOf" srcId="{F54472A1-2590-4FAF-98AE-E1A2DCBB643F}" destId="{4812BC6F-39CE-47DF-B6DD-958AE8079EFC}" srcOrd="0" destOrd="0" presId="urn:microsoft.com/office/officeart/2005/8/layout/vList3"/>
    <dgm:cxn modelId="{5C5832EF-A852-484D-9F7F-DE0AA29081A0}" type="presParOf" srcId="{4812BC6F-39CE-47DF-B6DD-958AE8079EFC}" destId="{CA27AB63-2E1B-4CDF-899E-E63AD9FA5889}" srcOrd="0" destOrd="0" presId="urn:microsoft.com/office/officeart/2005/8/layout/vList3"/>
    <dgm:cxn modelId="{12275627-F23D-4E43-A83E-2CE6ADB546B2}" type="presParOf" srcId="{4812BC6F-39CE-47DF-B6DD-958AE8079EFC}" destId="{057E173C-6047-44AD-B55B-655C792EB8BA}" srcOrd="1" destOrd="0" presId="urn:microsoft.com/office/officeart/2005/8/layout/vList3"/>
    <dgm:cxn modelId="{A648C9E9-C422-4403-A484-AF7CBEB6ADD4}" type="presParOf" srcId="{F54472A1-2590-4FAF-98AE-E1A2DCBB643F}" destId="{81BB4C4E-C2D3-4444-B79D-4F6B7E517F6C}" srcOrd="1" destOrd="0" presId="urn:microsoft.com/office/officeart/2005/8/layout/vList3"/>
    <dgm:cxn modelId="{2DFA2F80-69BB-46BD-8736-14656BEE69D5}" type="presParOf" srcId="{F54472A1-2590-4FAF-98AE-E1A2DCBB643F}" destId="{A480ACCF-AD6F-4453-8DE7-B62D25E8B3D1}" srcOrd="2" destOrd="0" presId="urn:microsoft.com/office/officeart/2005/8/layout/vList3"/>
    <dgm:cxn modelId="{A0C432AA-D09D-4DDF-B275-5A064D0BD262}" type="presParOf" srcId="{A480ACCF-AD6F-4453-8DE7-B62D25E8B3D1}" destId="{FCB64C61-F306-4648-A3C2-AFAD4D5F666E}" srcOrd="0" destOrd="0" presId="urn:microsoft.com/office/officeart/2005/8/layout/vList3"/>
    <dgm:cxn modelId="{32093558-2614-441E-80C1-103CC28C53AE}" type="presParOf" srcId="{A480ACCF-AD6F-4453-8DE7-B62D25E8B3D1}" destId="{F552B0EE-E3BB-4E59-A184-8842A470E4F4}" srcOrd="1" destOrd="0" presId="urn:microsoft.com/office/officeart/2005/8/layout/vList3"/>
    <dgm:cxn modelId="{50F07E18-6C0E-4326-86C9-F7B97A93CA97}" type="presParOf" srcId="{F54472A1-2590-4FAF-98AE-E1A2DCBB643F}" destId="{186BCB75-8D71-4962-8036-61A011D04D5B}" srcOrd="3" destOrd="0" presId="urn:microsoft.com/office/officeart/2005/8/layout/vList3"/>
    <dgm:cxn modelId="{6E4D276D-CE5B-4A18-A0BC-611DB93ACD25}" type="presParOf" srcId="{F54472A1-2590-4FAF-98AE-E1A2DCBB643F}" destId="{BD7BA77B-3F7F-446D-BA70-D0FD729A17AF}" srcOrd="4" destOrd="0" presId="urn:microsoft.com/office/officeart/2005/8/layout/vList3"/>
    <dgm:cxn modelId="{3B1DFEE6-A809-4FA8-B93F-FA6A8A30E84D}" type="presParOf" srcId="{BD7BA77B-3F7F-446D-BA70-D0FD729A17AF}" destId="{896984F4-01DA-4105-B1BB-76AEDC02EDB1}" srcOrd="0" destOrd="0" presId="urn:microsoft.com/office/officeart/2005/8/layout/vList3"/>
    <dgm:cxn modelId="{B5D3760C-35C7-4871-B76F-B5139E785BC3}" type="presParOf" srcId="{BD7BA77B-3F7F-446D-BA70-D0FD729A17AF}" destId="{154E62A9-72D9-4EB4-B543-D6CE738DBA5A}" srcOrd="1" destOrd="0" presId="urn:microsoft.com/office/officeart/2005/8/layout/v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691B3D-2756-4C76-A374-B9B0422CE613}">
      <dsp:nvSpPr>
        <dsp:cNvPr id="0" name=""/>
        <dsp:cNvSpPr/>
      </dsp:nvSpPr>
      <dsp:spPr>
        <a:xfrm>
          <a:off x="233939" y="907785"/>
          <a:ext cx="2114927" cy="174437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C" sz="1200" kern="1200" dirty="0" smtClean="0"/>
            <a:t>Agricultura como medio de vida en la mayoría de sectores del Ecuador.</a:t>
          </a:r>
          <a:endParaRPr lang="es-EC" sz="1200" kern="1200" dirty="0"/>
        </a:p>
        <a:p>
          <a:pPr marL="114300" lvl="1" indent="-114300" algn="l" defTabSz="533400">
            <a:lnSpc>
              <a:spcPct val="90000"/>
            </a:lnSpc>
            <a:spcBef>
              <a:spcPct val="0"/>
            </a:spcBef>
            <a:spcAft>
              <a:spcPct val="15000"/>
            </a:spcAft>
            <a:buChar char="••"/>
          </a:pPr>
          <a:r>
            <a:rPr lang="es-EC" sz="1200" kern="1200" dirty="0" smtClean="0"/>
            <a:t>Evitar intermediarios y fomentar la </a:t>
          </a:r>
          <a:r>
            <a:rPr lang="es-EC" sz="1200" kern="1200" dirty="0" smtClean="0"/>
            <a:t>producción.</a:t>
          </a:r>
          <a:endParaRPr lang="es-EC" sz="1200" kern="1200" dirty="0"/>
        </a:p>
      </dsp:txBody>
      <dsp:txXfrm>
        <a:off x="233939" y="907785"/>
        <a:ext cx="2114927" cy="1370578"/>
      </dsp:txXfrm>
    </dsp:sp>
    <dsp:sp modelId="{A1FD89E5-00EC-47FF-BFE3-0EB488D0FFF8}">
      <dsp:nvSpPr>
        <dsp:cNvPr id="0" name=""/>
        <dsp:cNvSpPr/>
      </dsp:nvSpPr>
      <dsp:spPr>
        <a:xfrm>
          <a:off x="1373620" y="1141086"/>
          <a:ext cx="2508612" cy="2508612"/>
        </a:xfrm>
        <a:prstGeom prst="leftCircularArrow">
          <a:avLst>
            <a:gd name="adj1" fmla="val 3496"/>
            <a:gd name="adj2" fmla="val 433757"/>
            <a:gd name="adj3" fmla="val 2410800"/>
            <a:gd name="adj4" fmla="val 9226022"/>
            <a:gd name="adj5" fmla="val 4079"/>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80B3EF-1CCA-44FD-95F6-1EBE135238C4}">
      <dsp:nvSpPr>
        <dsp:cNvPr id="0" name=""/>
        <dsp:cNvSpPr/>
      </dsp:nvSpPr>
      <dsp:spPr>
        <a:xfrm>
          <a:off x="648069" y="2160237"/>
          <a:ext cx="1879935" cy="747588"/>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b="1" kern="1200" dirty="0" smtClean="0"/>
            <a:t>Sector</a:t>
          </a:r>
          <a:endParaRPr lang="es-EC" sz="1300" b="1" kern="1200" dirty="0"/>
        </a:p>
      </dsp:txBody>
      <dsp:txXfrm>
        <a:off x="648069" y="2160237"/>
        <a:ext cx="1879935" cy="747588"/>
      </dsp:txXfrm>
    </dsp:sp>
    <dsp:sp modelId="{E7D6992A-657A-499A-B3D8-C0EE6E4AAD13}">
      <dsp:nvSpPr>
        <dsp:cNvPr id="0" name=""/>
        <dsp:cNvSpPr/>
      </dsp:nvSpPr>
      <dsp:spPr>
        <a:xfrm>
          <a:off x="3001504" y="907785"/>
          <a:ext cx="2114927" cy="174437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t>Cultivo a una altura de 2000 a 3000 m. sobre el nivel del mar.</a:t>
          </a:r>
          <a:endParaRPr lang="es-EC" sz="1200" kern="1200" dirty="0"/>
        </a:p>
        <a:p>
          <a:pPr marL="114300" lvl="1" indent="-114300" algn="l" defTabSz="533400">
            <a:lnSpc>
              <a:spcPct val="90000"/>
            </a:lnSpc>
            <a:spcBef>
              <a:spcPct val="0"/>
            </a:spcBef>
            <a:spcAft>
              <a:spcPct val="15000"/>
            </a:spcAft>
            <a:buChar char="••"/>
          </a:pPr>
          <a:r>
            <a:rPr lang="es-EC" sz="1200" kern="1200" dirty="0" smtClean="0"/>
            <a:t>El cultivo se extiende en toda la </a:t>
          </a:r>
          <a:r>
            <a:rPr lang="es-EC" sz="1200" kern="1200" dirty="0" smtClean="0"/>
            <a:t>serranía, </a:t>
          </a:r>
          <a:r>
            <a:rPr lang="es-EC" sz="1200" kern="1200" dirty="0" smtClean="0"/>
            <a:t>sobretodo en Cotopaxi y Tungurahua.</a:t>
          </a:r>
          <a:endParaRPr lang="es-EC" sz="1200" kern="1200" dirty="0"/>
        </a:p>
      </dsp:txBody>
      <dsp:txXfrm>
        <a:off x="3001504" y="1281579"/>
        <a:ext cx="2114927" cy="1370578"/>
      </dsp:txXfrm>
    </dsp:sp>
    <dsp:sp modelId="{31C1F8E6-5C78-4E56-B102-1318ABB4145F}">
      <dsp:nvSpPr>
        <dsp:cNvPr id="0" name=""/>
        <dsp:cNvSpPr/>
      </dsp:nvSpPr>
      <dsp:spPr>
        <a:xfrm>
          <a:off x="4185412" y="-98067"/>
          <a:ext cx="2620928" cy="2620928"/>
        </a:xfrm>
        <a:prstGeom prst="circularArrow">
          <a:avLst>
            <a:gd name="adj1" fmla="val 3346"/>
            <a:gd name="adj2" fmla="val 413691"/>
            <a:gd name="adj3" fmla="val 19246248"/>
            <a:gd name="adj4" fmla="val 12410960"/>
            <a:gd name="adj5" fmla="val 3904"/>
          </a:avLst>
        </a:prstGeom>
        <a:gradFill rotWithShape="0">
          <a:gsLst>
            <a:gs pos="0">
              <a:schemeClr val="accent3">
                <a:shade val="90000"/>
                <a:hueOff val="280340"/>
                <a:satOff val="-6007"/>
                <a:lumOff val="30812"/>
                <a:alphaOff val="0"/>
                <a:shade val="51000"/>
                <a:satMod val="130000"/>
              </a:schemeClr>
            </a:gs>
            <a:gs pos="80000">
              <a:schemeClr val="accent3">
                <a:shade val="90000"/>
                <a:hueOff val="280340"/>
                <a:satOff val="-6007"/>
                <a:lumOff val="30812"/>
                <a:alphaOff val="0"/>
                <a:shade val="93000"/>
                <a:satMod val="130000"/>
              </a:schemeClr>
            </a:gs>
            <a:gs pos="100000">
              <a:schemeClr val="accent3">
                <a:shade val="90000"/>
                <a:hueOff val="280340"/>
                <a:satOff val="-6007"/>
                <a:lumOff val="308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F8CFE0-FD1A-46D8-BC0A-D612EBAD6C7A}">
      <dsp:nvSpPr>
        <dsp:cNvPr id="0" name=""/>
        <dsp:cNvSpPr/>
      </dsp:nvSpPr>
      <dsp:spPr>
        <a:xfrm>
          <a:off x="3471488" y="663443"/>
          <a:ext cx="1879935" cy="488683"/>
        </a:xfrm>
        <a:prstGeom prst="roundRect">
          <a:avLst>
            <a:gd name="adj" fmla="val 1000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es-EC" sz="1300" kern="1200" dirty="0" smtClean="0"/>
        </a:p>
        <a:p>
          <a:pPr lvl="0" algn="ctr" defTabSz="577850">
            <a:lnSpc>
              <a:spcPct val="90000"/>
            </a:lnSpc>
            <a:spcBef>
              <a:spcPct val="0"/>
            </a:spcBef>
            <a:spcAft>
              <a:spcPct val="35000"/>
            </a:spcAft>
          </a:pPr>
          <a:r>
            <a:rPr lang="es-EC" sz="1300" b="1" kern="1200" dirty="0" smtClean="0"/>
            <a:t>Producción</a:t>
          </a:r>
          <a:endParaRPr lang="es-EC" sz="1300" b="1" kern="1200" dirty="0"/>
        </a:p>
      </dsp:txBody>
      <dsp:txXfrm>
        <a:off x="3471488" y="663443"/>
        <a:ext cx="1879935" cy="488683"/>
      </dsp:txXfrm>
    </dsp:sp>
    <dsp:sp modelId="{CEBE9140-E253-498D-BB12-62BD4338B9D4}">
      <dsp:nvSpPr>
        <dsp:cNvPr id="0" name=""/>
        <dsp:cNvSpPr/>
      </dsp:nvSpPr>
      <dsp:spPr>
        <a:xfrm>
          <a:off x="5688639" y="936096"/>
          <a:ext cx="2114927" cy="174437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C" sz="1200" kern="1200" dirty="0" smtClean="0"/>
            <a:t>Nutricionales (rico en vitamina  A y C).</a:t>
          </a:r>
          <a:endParaRPr lang="es-EC" sz="1200" kern="1200" dirty="0"/>
        </a:p>
        <a:p>
          <a:pPr marL="114300" lvl="1" indent="-114300" algn="l" defTabSz="533400">
            <a:lnSpc>
              <a:spcPct val="90000"/>
            </a:lnSpc>
            <a:spcBef>
              <a:spcPct val="0"/>
            </a:spcBef>
            <a:spcAft>
              <a:spcPct val="15000"/>
            </a:spcAft>
            <a:buChar char="••"/>
          </a:pPr>
          <a:r>
            <a:rPr lang="es-EC" sz="1200" kern="1200" dirty="0" smtClean="0"/>
            <a:t>Medicinales ( Fortificante, purificante, </a:t>
          </a:r>
          <a:r>
            <a:rPr lang="es-EC" sz="1200" kern="1200" dirty="0" smtClean="0"/>
            <a:t>adelgazante)</a:t>
          </a:r>
          <a:endParaRPr lang="es-EC" sz="1200" kern="1200" dirty="0"/>
        </a:p>
        <a:p>
          <a:pPr marL="114300" lvl="1" indent="-114300" algn="l" defTabSz="533400">
            <a:lnSpc>
              <a:spcPct val="90000"/>
            </a:lnSpc>
            <a:spcBef>
              <a:spcPct val="0"/>
            </a:spcBef>
            <a:spcAft>
              <a:spcPct val="15000"/>
            </a:spcAft>
            <a:buChar char="••"/>
          </a:pPr>
          <a:endParaRPr lang="es-EC" sz="1200" kern="1200" dirty="0"/>
        </a:p>
      </dsp:txBody>
      <dsp:txXfrm>
        <a:off x="5688639" y="936096"/>
        <a:ext cx="2114927" cy="1370578"/>
      </dsp:txXfrm>
    </dsp:sp>
    <dsp:sp modelId="{CBB8C355-FDCA-4E8E-B006-13290B476C2D}">
      <dsp:nvSpPr>
        <dsp:cNvPr id="0" name=""/>
        <dsp:cNvSpPr/>
      </dsp:nvSpPr>
      <dsp:spPr>
        <a:xfrm>
          <a:off x="6239053" y="2278364"/>
          <a:ext cx="1879935" cy="747588"/>
        </a:xfrm>
        <a:prstGeom prst="roundRect">
          <a:avLst>
            <a:gd name="adj" fmla="val 1000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b="1" kern="1200" dirty="0" smtClean="0"/>
            <a:t>Propiedades</a:t>
          </a:r>
          <a:endParaRPr lang="es-EC" sz="1300" b="1" kern="1200" dirty="0"/>
        </a:p>
      </dsp:txBody>
      <dsp:txXfrm>
        <a:off x="6239053" y="2278364"/>
        <a:ext cx="1879935" cy="7475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60886-A885-49EE-8A81-D6C05103DBE8}">
      <dsp:nvSpPr>
        <dsp:cNvPr id="0" name=""/>
        <dsp:cNvSpPr/>
      </dsp:nvSpPr>
      <dsp:spPr>
        <a:xfrm>
          <a:off x="3982356"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Negociaciones de costos bajos y tarifas exclusivas para clientes frecuentes.</a:t>
          </a:r>
          <a:endParaRPr lang="es-EC" sz="1100" kern="1200" dirty="0"/>
        </a:p>
      </dsp:txBody>
      <dsp:txXfrm>
        <a:off x="4584640" y="3088640"/>
        <a:ext cx="1405331" cy="975360"/>
      </dsp:txXfrm>
    </dsp:sp>
    <dsp:sp modelId="{C434C9A8-346C-468E-8B4F-0205A4B7B626}">
      <dsp:nvSpPr>
        <dsp:cNvPr id="0" name=""/>
        <dsp:cNvSpPr/>
      </dsp:nvSpPr>
      <dsp:spPr>
        <a:xfrm>
          <a:off x="706772"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Berlín con miras a otras ciudades de Alemania.</a:t>
          </a:r>
          <a:endParaRPr lang="es-EC" sz="1100" kern="1200" dirty="0"/>
        </a:p>
      </dsp:txBody>
      <dsp:txXfrm>
        <a:off x="706772" y="3088640"/>
        <a:ext cx="1405331" cy="975360"/>
      </dsp:txXfrm>
    </dsp:sp>
    <dsp:sp modelId="{00609F0D-C6D1-4106-A93D-63A127E047AF}">
      <dsp:nvSpPr>
        <dsp:cNvPr id="0" name=""/>
        <dsp:cNvSpPr/>
      </dsp:nvSpPr>
      <dsp:spPr>
        <a:xfrm>
          <a:off x="3982356"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Precio fluctúa entre 14,51 y 15,91 el kilogramo.</a:t>
          </a:r>
          <a:endParaRPr lang="es-EC" sz="1100" kern="1200" dirty="0"/>
        </a:p>
      </dsp:txBody>
      <dsp:txXfrm>
        <a:off x="4584640" y="0"/>
        <a:ext cx="1405331" cy="975360"/>
      </dsp:txXfrm>
    </dsp:sp>
    <dsp:sp modelId="{1A3ABE57-80B1-4301-9270-D4824811AF38}">
      <dsp:nvSpPr>
        <dsp:cNvPr id="0" name=""/>
        <dsp:cNvSpPr/>
      </dsp:nvSpPr>
      <dsp:spPr>
        <a:xfrm>
          <a:off x="706772"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Uvillas frescas sin capuchón.</a:t>
          </a:r>
          <a:endParaRPr lang="es-EC" sz="1100" kern="1200" dirty="0"/>
        </a:p>
      </dsp:txBody>
      <dsp:txXfrm>
        <a:off x="706772" y="0"/>
        <a:ext cx="1405331" cy="975360"/>
      </dsp:txXfrm>
    </dsp:sp>
    <dsp:sp modelId="{9C979387-A396-476F-BCC1-EE54253A0ED1}">
      <dsp:nvSpPr>
        <dsp:cNvPr id="0" name=""/>
        <dsp:cNvSpPr/>
      </dsp:nvSpPr>
      <dsp:spPr>
        <a:xfrm>
          <a:off x="1548020" y="231647"/>
          <a:ext cx="1759712" cy="175971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PRODUCTO</a:t>
          </a:r>
          <a:endParaRPr lang="es-EC" sz="1300" b="1" kern="1200" dirty="0"/>
        </a:p>
      </dsp:txBody>
      <dsp:txXfrm>
        <a:off x="1548020" y="231647"/>
        <a:ext cx="1759712" cy="1759712"/>
      </dsp:txXfrm>
    </dsp:sp>
    <dsp:sp modelId="{81A3AFD6-C8ED-4A95-8BD8-1CA84D24E548}">
      <dsp:nvSpPr>
        <dsp:cNvPr id="0" name=""/>
        <dsp:cNvSpPr/>
      </dsp:nvSpPr>
      <dsp:spPr>
        <a:xfrm rot="5400000">
          <a:off x="3389012" y="231647"/>
          <a:ext cx="1759712" cy="175971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PRECIO</a:t>
          </a:r>
          <a:endParaRPr lang="es-EC" sz="1300" b="1" kern="1200" dirty="0"/>
        </a:p>
      </dsp:txBody>
      <dsp:txXfrm rot="5400000">
        <a:off x="3389012" y="231647"/>
        <a:ext cx="1759712" cy="1759712"/>
      </dsp:txXfrm>
    </dsp:sp>
    <dsp:sp modelId="{CCEF2AD2-F0A8-4706-B91C-0BEDCEA0656B}">
      <dsp:nvSpPr>
        <dsp:cNvPr id="0" name=""/>
        <dsp:cNvSpPr/>
      </dsp:nvSpPr>
      <dsp:spPr>
        <a:xfrm rot="10800000">
          <a:off x="3389012" y="2072640"/>
          <a:ext cx="1759712" cy="175971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PROMOCION</a:t>
          </a:r>
          <a:endParaRPr lang="es-EC" sz="1300" b="1" kern="1200" dirty="0"/>
        </a:p>
      </dsp:txBody>
      <dsp:txXfrm rot="10800000">
        <a:off x="3389012" y="2072640"/>
        <a:ext cx="1759712" cy="1759712"/>
      </dsp:txXfrm>
    </dsp:sp>
    <dsp:sp modelId="{89C4F8A6-97FD-4DD3-848F-7BDCA99A1B1D}">
      <dsp:nvSpPr>
        <dsp:cNvPr id="0" name=""/>
        <dsp:cNvSpPr/>
      </dsp:nvSpPr>
      <dsp:spPr>
        <a:xfrm rot="16200000">
          <a:off x="1548020" y="2072640"/>
          <a:ext cx="1759712" cy="175971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smtClean="0"/>
            <a:t>PLAZA</a:t>
          </a:r>
          <a:endParaRPr lang="es-EC" sz="1300" b="1" kern="1200" dirty="0"/>
        </a:p>
      </dsp:txBody>
      <dsp:txXfrm rot="16200000">
        <a:off x="1548020" y="2072640"/>
        <a:ext cx="1759712" cy="1759712"/>
      </dsp:txXfrm>
    </dsp:sp>
    <dsp:sp modelId="{DD691C24-1CAF-4C1D-BEF3-47CE4927A656}">
      <dsp:nvSpPr>
        <dsp:cNvPr id="0" name=""/>
        <dsp:cNvSpPr/>
      </dsp:nvSpPr>
      <dsp:spPr>
        <a:xfrm>
          <a:off x="3044588" y="1666240"/>
          <a:ext cx="607568" cy="528320"/>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CA225-DCB1-4B7F-9A4B-1355D919A3B2}">
      <dsp:nvSpPr>
        <dsp:cNvPr id="0" name=""/>
        <dsp:cNvSpPr/>
      </dsp:nvSpPr>
      <dsp:spPr>
        <a:xfrm rot="10800000">
          <a:off x="3044588" y="1869440"/>
          <a:ext cx="607568" cy="528320"/>
        </a:xfrm>
        <a:prstGeom prst="circular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942A6-2F1F-4C5B-BAF8-27C069B7BF75}">
      <dsp:nvSpPr>
        <dsp:cNvPr id="0" name=""/>
        <dsp:cNvSpPr/>
      </dsp:nvSpPr>
      <dsp:spPr>
        <a:xfrm>
          <a:off x="0" y="0"/>
          <a:ext cx="6504384" cy="1269999"/>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POSICIONAMIENTO DE LA MARCA</a:t>
          </a:r>
          <a:endParaRPr lang="es-EC" sz="1700" kern="1200" dirty="0"/>
        </a:p>
        <a:p>
          <a:pPr marL="114300" lvl="1" indent="-114300" algn="l" defTabSz="577850">
            <a:lnSpc>
              <a:spcPct val="90000"/>
            </a:lnSpc>
            <a:spcBef>
              <a:spcPct val="0"/>
            </a:spcBef>
            <a:spcAft>
              <a:spcPct val="15000"/>
            </a:spcAft>
            <a:buChar char="••"/>
          </a:pPr>
          <a:r>
            <a:rPr lang="es-EC" sz="1300" kern="1200" dirty="0" smtClean="0"/>
            <a:t>Fomentar una imagen de calidad </a:t>
          </a:r>
          <a:endParaRPr lang="es-EC" sz="1300" kern="1200" dirty="0"/>
        </a:p>
        <a:p>
          <a:pPr marL="114300" lvl="1" indent="-114300" algn="l" defTabSz="577850">
            <a:lnSpc>
              <a:spcPct val="90000"/>
            </a:lnSpc>
            <a:spcBef>
              <a:spcPct val="0"/>
            </a:spcBef>
            <a:spcAft>
              <a:spcPct val="15000"/>
            </a:spcAft>
            <a:buChar char="••"/>
          </a:pPr>
          <a:r>
            <a:rPr lang="es-EC" sz="1300" kern="1200" dirty="0" smtClean="0"/>
            <a:t>Proyección de salud y bienestar.</a:t>
          </a:r>
          <a:endParaRPr lang="es-EC" sz="1300" kern="1200" dirty="0"/>
        </a:p>
      </dsp:txBody>
      <dsp:txXfrm>
        <a:off x="1427876" y="0"/>
        <a:ext cx="5076507" cy="1269999"/>
      </dsp:txXfrm>
    </dsp:sp>
    <dsp:sp modelId="{B89F4FA2-F856-4DF5-ABFD-91988D12F487}">
      <dsp:nvSpPr>
        <dsp:cNvPr id="0" name=""/>
        <dsp:cNvSpPr/>
      </dsp:nvSpPr>
      <dsp:spPr>
        <a:xfrm>
          <a:off x="126999" y="126999"/>
          <a:ext cx="1300876" cy="1015999"/>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E4569-9DA3-4489-A5C3-9ABEEB938B67}">
      <dsp:nvSpPr>
        <dsp:cNvPr id="0" name=""/>
        <dsp:cNvSpPr/>
      </dsp:nvSpPr>
      <dsp:spPr>
        <a:xfrm>
          <a:off x="0" y="1396999"/>
          <a:ext cx="6504384" cy="1269999"/>
        </a:xfrm>
        <a:prstGeom prst="roundRect">
          <a:avLst>
            <a:gd name="adj" fmla="val 10000"/>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PROPUESTA DE PARTICIPACION EN FERIAS INTERNACIONALES</a:t>
          </a:r>
          <a:endParaRPr lang="es-EC" sz="1700" kern="1200" dirty="0"/>
        </a:p>
        <a:p>
          <a:pPr marL="114300" lvl="1" indent="-114300" algn="l" defTabSz="577850">
            <a:lnSpc>
              <a:spcPct val="90000"/>
            </a:lnSpc>
            <a:spcBef>
              <a:spcPct val="0"/>
            </a:spcBef>
            <a:spcAft>
              <a:spcPct val="15000"/>
            </a:spcAft>
            <a:buChar char="••"/>
          </a:pPr>
          <a:r>
            <a:rPr lang="es-EC" sz="1300" kern="1200" dirty="0" smtClean="0"/>
            <a:t>Incursionar en ferias internacionales en la ciudad de Berlín</a:t>
          </a:r>
          <a:endParaRPr lang="es-EC" sz="1300" kern="1200" dirty="0"/>
        </a:p>
        <a:p>
          <a:pPr marL="114300" lvl="1" indent="-114300" algn="l" defTabSz="577850">
            <a:lnSpc>
              <a:spcPct val="90000"/>
            </a:lnSpc>
            <a:spcBef>
              <a:spcPct val="0"/>
            </a:spcBef>
            <a:spcAft>
              <a:spcPct val="15000"/>
            </a:spcAft>
            <a:buChar char="••"/>
          </a:pPr>
          <a:r>
            <a:rPr lang="es-EC" sz="1300" kern="1200" dirty="0" smtClean="0"/>
            <a:t>Objetivo: Captar contactos y negocios con profesionales capacitados.</a:t>
          </a:r>
          <a:endParaRPr lang="es-EC" sz="1300" kern="1200" dirty="0"/>
        </a:p>
      </dsp:txBody>
      <dsp:txXfrm>
        <a:off x="1427876" y="1396999"/>
        <a:ext cx="5076507" cy="1269999"/>
      </dsp:txXfrm>
    </dsp:sp>
    <dsp:sp modelId="{B1DB43E8-AEE1-49A6-ACA9-A4F812C42DDC}">
      <dsp:nvSpPr>
        <dsp:cNvPr id="0" name=""/>
        <dsp:cNvSpPr/>
      </dsp:nvSpPr>
      <dsp:spPr>
        <a:xfrm>
          <a:off x="126999" y="1523999"/>
          <a:ext cx="1300876" cy="1015999"/>
        </a:xfrm>
        <a:prstGeom prst="roundRect">
          <a:avLst>
            <a:gd name="adj" fmla="val 10000"/>
          </a:avLst>
        </a:prstGeom>
        <a:solidFill>
          <a:schemeClr val="accent3">
            <a:tint val="50000"/>
            <a:hueOff val="-6387"/>
            <a:satOff val="266"/>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7F62E-17DA-4CD6-B71C-50F265CFE846}">
      <dsp:nvSpPr>
        <dsp:cNvPr id="0" name=""/>
        <dsp:cNvSpPr/>
      </dsp:nvSpPr>
      <dsp:spPr>
        <a:xfrm>
          <a:off x="0" y="2793999"/>
          <a:ext cx="6504384" cy="1269999"/>
        </a:xfrm>
        <a:prstGeom prst="roundRect">
          <a:avLst>
            <a:gd name="adj" fmla="val 10000"/>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PROECUADOR</a:t>
          </a:r>
          <a:endParaRPr lang="es-EC" sz="1700" kern="1200" dirty="0"/>
        </a:p>
        <a:p>
          <a:pPr marL="114300" lvl="1" indent="-114300" algn="l" defTabSz="577850">
            <a:lnSpc>
              <a:spcPct val="90000"/>
            </a:lnSpc>
            <a:spcBef>
              <a:spcPct val="0"/>
            </a:spcBef>
            <a:spcAft>
              <a:spcPct val="15000"/>
            </a:spcAft>
            <a:buChar char="••"/>
          </a:pPr>
          <a:r>
            <a:rPr lang="es-EC" sz="1300" kern="1200" dirty="0" smtClean="0"/>
            <a:t>No tiene ningún costo, el registro es a través del sitio web.</a:t>
          </a:r>
          <a:endParaRPr lang="es-EC" sz="1300" kern="1200" dirty="0"/>
        </a:p>
        <a:p>
          <a:pPr marL="114300" lvl="1" indent="-114300" algn="l" defTabSz="577850">
            <a:lnSpc>
              <a:spcPct val="90000"/>
            </a:lnSpc>
            <a:spcBef>
              <a:spcPct val="0"/>
            </a:spcBef>
            <a:spcAft>
              <a:spcPct val="15000"/>
            </a:spcAft>
            <a:buChar char="••"/>
          </a:pPr>
          <a:r>
            <a:rPr lang="es-EC" sz="1300" kern="1200" dirty="0" smtClean="0"/>
            <a:t>Asesoría en comercio exterior a exportadores.</a:t>
          </a:r>
          <a:endParaRPr lang="es-EC" sz="1300" kern="1200" dirty="0"/>
        </a:p>
        <a:p>
          <a:pPr marL="114300" lvl="1" indent="-114300" algn="l" defTabSz="577850">
            <a:lnSpc>
              <a:spcPct val="90000"/>
            </a:lnSpc>
            <a:spcBef>
              <a:spcPct val="0"/>
            </a:spcBef>
            <a:spcAft>
              <a:spcPct val="15000"/>
            </a:spcAft>
            <a:buChar char="••"/>
          </a:pPr>
          <a:r>
            <a:rPr lang="es-EC" sz="1300" kern="1200" dirty="0" smtClean="0"/>
            <a:t>Oportunidades comerciales,  asesoría en documentación previa y logística .</a:t>
          </a:r>
          <a:endParaRPr lang="es-EC" sz="1300" kern="1200" dirty="0"/>
        </a:p>
      </dsp:txBody>
      <dsp:txXfrm>
        <a:off x="1427876" y="2793999"/>
        <a:ext cx="5076507" cy="1269999"/>
      </dsp:txXfrm>
    </dsp:sp>
    <dsp:sp modelId="{39F26857-2995-46F8-A2BA-E57FFE5CA205}">
      <dsp:nvSpPr>
        <dsp:cNvPr id="0" name=""/>
        <dsp:cNvSpPr/>
      </dsp:nvSpPr>
      <dsp:spPr>
        <a:xfrm>
          <a:off x="126999" y="2920999"/>
          <a:ext cx="1300876" cy="1015999"/>
        </a:xfrm>
        <a:prstGeom prst="roundRect">
          <a:avLst>
            <a:gd name="adj" fmla="val 10000"/>
          </a:avLst>
        </a:prstGeom>
        <a:solidFill>
          <a:schemeClr val="accent3">
            <a:tint val="50000"/>
            <a:hueOff val="-12774"/>
            <a:satOff val="533"/>
            <a:lumOff val="-2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BD18E5-E56B-4BA7-B3C6-87A64641A8AB}">
      <dsp:nvSpPr>
        <dsp:cNvPr id="0" name=""/>
        <dsp:cNvSpPr/>
      </dsp:nvSpPr>
      <dsp:spPr>
        <a:xfrm>
          <a:off x="547127" y="274811"/>
          <a:ext cx="2172053" cy="1898648"/>
        </a:xfrm>
        <a:prstGeom prst="rightArrow">
          <a:avLst>
            <a:gd name="adj1" fmla="val 70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EC" sz="1100" kern="1200" dirty="0" smtClean="0"/>
            <a:t>Contar con el Registro </a:t>
          </a:r>
          <a:r>
            <a:rPr lang="es-EC" sz="1100" kern="1200" dirty="0" err="1" smtClean="0"/>
            <a:t>Unico</a:t>
          </a:r>
          <a:r>
            <a:rPr lang="es-EC" sz="1100" kern="1200" dirty="0" smtClean="0"/>
            <a:t> de Contribuyentes RUC. Indicando la actividad </a:t>
          </a:r>
          <a:r>
            <a:rPr lang="es-EC" sz="1100" kern="1200" dirty="0" err="1" smtClean="0"/>
            <a:t>economica</a:t>
          </a:r>
          <a:r>
            <a:rPr lang="es-EC" sz="1100" kern="1200" dirty="0" smtClean="0"/>
            <a:t> que va a desarrollar.</a:t>
          </a:r>
          <a:endParaRPr lang="es-EC" sz="1100" kern="1200" dirty="0"/>
        </a:p>
      </dsp:txBody>
      <dsp:txXfrm>
        <a:off x="1090140" y="274811"/>
        <a:ext cx="1629040" cy="1898648"/>
      </dsp:txXfrm>
    </dsp:sp>
    <dsp:sp modelId="{D4AF3720-267E-4D70-858A-E3E6F90D7C34}">
      <dsp:nvSpPr>
        <dsp:cNvPr id="0" name=""/>
        <dsp:cNvSpPr/>
      </dsp:nvSpPr>
      <dsp:spPr>
        <a:xfrm>
          <a:off x="4113" y="681122"/>
          <a:ext cx="1086026" cy="1086026"/>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dirty="0"/>
        </a:p>
      </dsp:txBody>
      <dsp:txXfrm>
        <a:off x="4113" y="681122"/>
        <a:ext cx="1086026" cy="1086026"/>
      </dsp:txXfrm>
    </dsp:sp>
    <dsp:sp modelId="{701AF4F3-0C40-4398-91EC-435199221436}">
      <dsp:nvSpPr>
        <dsp:cNvPr id="0" name=""/>
        <dsp:cNvSpPr/>
      </dsp:nvSpPr>
      <dsp:spPr>
        <a:xfrm>
          <a:off x="3397947" y="274811"/>
          <a:ext cx="2172053" cy="1898648"/>
        </a:xfrm>
        <a:prstGeom prst="rightArrow">
          <a:avLst>
            <a:gd name="adj1" fmla="val 70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EC" sz="1100" kern="1200" dirty="0" smtClean="0"/>
            <a:t>Obtener la firma digital o TOKEN</a:t>
          </a:r>
          <a:endParaRPr lang="es-EC" sz="1100" kern="1200" dirty="0"/>
        </a:p>
      </dsp:txBody>
      <dsp:txXfrm>
        <a:off x="3940961" y="274811"/>
        <a:ext cx="1629040" cy="1898648"/>
      </dsp:txXfrm>
    </dsp:sp>
    <dsp:sp modelId="{8F61E1F4-550D-4BFD-A75C-3D71D0E6804E}">
      <dsp:nvSpPr>
        <dsp:cNvPr id="0" name=""/>
        <dsp:cNvSpPr/>
      </dsp:nvSpPr>
      <dsp:spPr>
        <a:xfrm>
          <a:off x="2854934" y="681122"/>
          <a:ext cx="1086026" cy="1086026"/>
        </a:xfrm>
        <a:prstGeom prst="ellipse">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a:p>
      </dsp:txBody>
      <dsp:txXfrm>
        <a:off x="2854934" y="681122"/>
        <a:ext cx="1086026" cy="1086026"/>
      </dsp:txXfrm>
    </dsp:sp>
    <dsp:sp modelId="{B398D51B-51B0-4BB1-8B2A-A0FC042CAA47}">
      <dsp:nvSpPr>
        <dsp:cNvPr id="0" name=""/>
        <dsp:cNvSpPr/>
      </dsp:nvSpPr>
      <dsp:spPr>
        <a:xfrm>
          <a:off x="6248768" y="274811"/>
          <a:ext cx="2172053" cy="1898648"/>
        </a:xfrm>
        <a:prstGeom prst="rightArrow">
          <a:avLst>
            <a:gd name="adj1" fmla="val 70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EC" sz="1100" kern="1200" dirty="0" smtClean="0"/>
            <a:t>Registrarse como exportador en ECUAPASS</a:t>
          </a:r>
          <a:endParaRPr lang="es-EC" sz="1100" kern="1200" dirty="0"/>
        </a:p>
      </dsp:txBody>
      <dsp:txXfrm>
        <a:off x="6791781" y="274811"/>
        <a:ext cx="1629040" cy="1898648"/>
      </dsp:txXfrm>
    </dsp:sp>
    <dsp:sp modelId="{D8B03F78-E379-40B0-872D-FEB9CB14D87D}">
      <dsp:nvSpPr>
        <dsp:cNvPr id="0" name=""/>
        <dsp:cNvSpPr/>
      </dsp:nvSpPr>
      <dsp:spPr>
        <a:xfrm>
          <a:off x="5705754" y="681122"/>
          <a:ext cx="1086026" cy="1086026"/>
        </a:xfrm>
        <a:prstGeom prst="ellipse">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C" sz="1900" kern="1200"/>
        </a:p>
      </dsp:txBody>
      <dsp:txXfrm>
        <a:off x="5705754" y="681122"/>
        <a:ext cx="1086026" cy="108602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3EB24-A933-4202-B9DB-76134CBADEC1}">
      <dsp:nvSpPr>
        <dsp:cNvPr id="0" name=""/>
        <dsp:cNvSpPr/>
      </dsp:nvSpPr>
      <dsp:spPr>
        <a:xfrm>
          <a:off x="944" y="1074717"/>
          <a:ext cx="1187017" cy="563348"/>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EC" sz="1000" kern="1200" dirty="0" smtClean="0"/>
            <a:t>OBJETO</a:t>
          </a:r>
          <a:endParaRPr lang="es-EC" sz="1000" kern="1200" dirty="0"/>
        </a:p>
      </dsp:txBody>
      <dsp:txXfrm>
        <a:off x="944" y="1074717"/>
        <a:ext cx="1187017" cy="375565"/>
      </dsp:txXfrm>
    </dsp:sp>
    <dsp:sp modelId="{DA139825-07BC-408E-A02D-71892E4BAB11}">
      <dsp:nvSpPr>
        <dsp:cNvPr id="0" name=""/>
        <dsp:cNvSpPr/>
      </dsp:nvSpPr>
      <dsp:spPr>
        <a:xfrm>
          <a:off x="244068" y="1450282"/>
          <a:ext cx="1187017" cy="15390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Es importante especificar las características del producto (medidas, materiales, peso, calidad, entre otros).</a:t>
          </a:r>
          <a:endParaRPr lang="es-EC" sz="1000" kern="1200" dirty="0"/>
        </a:p>
      </dsp:txBody>
      <dsp:txXfrm>
        <a:off x="244068" y="1450282"/>
        <a:ext cx="1187017" cy="1539000"/>
      </dsp:txXfrm>
    </dsp:sp>
    <dsp:sp modelId="{0998478D-727E-4036-ADD8-86A87970513A}">
      <dsp:nvSpPr>
        <dsp:cNvPr id="0" name=""/>
        <dsp:cNvSpPr/>
      </dsp:nvSpPr>
      <dsp:spPr>
        <a:xfrm>
          <a:off x="1367910" y="1114733"/>
          <a:ext cx="381488" cy="295533"/>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1367910" y="1114733"/>
        <a:ext cx="381488" cy="295533"/>
      </dsp:txXfrm>
    </dsp:sp>
    <dsp:sp modelId="{8DF25C60-9DB5-429A-BC27-4EBBF88136B2}">
      <dsp:nvSpPr>
        <dsp:cNvPr id="0" name=""/>
        <dsp:cNvSpPr/>
      </dsp:nvSpPr>
      <dsp:spPr>
        <a:xfrm>
          <a:off x="1907752" y="1074717"/>
          <a:ext cx="1187017" cy="563348"/>
        </a:xfrm>
        <a:prstGeom prst="roundRect">
          <a:avLst>
            <a:gd name="adj" fmla="val 10000"/>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EC" sz="1000" kern="1200" dirty="0" smtClean="0"/>
            <a:t>FORMAS DE PAGO</a:t>
          </a:r>
          <a:endParaRPr lang="es-EC" sz="1000" kern="1200" dirty="0"/>
        </a:p>
      </dsp:txBody>
      <dsp:txXfrm>
        <a:off x="1907752" y="1074717"/>
        <a:ext cx="1187017" cy="375565"/>
      </dsp:txXfrm>
    </dsp:sp>
    <dsp:sp modelId="{BAB23B37-C385-4B45-BE73-73BDC9050756}">
      <dsp:nvSpPr>
        <dsp:cNvPr id="0" name=""/>
        <dsp:cNvSpPr/>
      </dsp:nvSpPr>
      <dsp:spPr>
        <a:xfrm>
          <a:off x="2150877" y="1450282"/>
          <a:ext cx="1187017" cy="15390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De acuerdo a la modalidad que escogió, se deberá señalar una clausula en particular</a:t>
          </a:r>
          <a:endParaRPr lang="es-EC" sz="1000" kern="1200" dirty="0"/>
        </a:p>
      </dsp:txBody>
      <dsp:txXfrm>
        <a:off x="2150877" y="1450282"/>
        <a:ext cx="1187017" cy="1539000"/>
      </dsp:txXfrm>
    </dsp:sp>
    <dsp:sp modelId="{F48E8CA8-7371-49B7-ADE1-F855A531F6EE}">
      <dsp:nvSpPr>
        <dsp:cNvPr id="0" name=""/>
        <dsp:cNvSpPr/>
      </dsp:nvSpPr>
      <dsp:spPr>
        <a:xfrm>
          <a:off x="3274718" y="1114733"/>
          <a:ext cx="381488" cy="295533"/>
        </a:xfrm>
        <a:prstGeom prst="rightArrow">
          <a:avLst>
            <a:gd name="adj1" fmla="val 60000"/>
            <a:gd name="adj2" fmla="val 50000"/>
          </a:avLst>
        </a:prstGeom>
        <a:solidFill>
          <a:schemeClr val="accent3">
            <a:shade val="90000"/>
            <a:hueOff val="186893"/>
            <a:satOff val="-4005"/>
            <a:lumOff val="205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274718" y="1114733"/>
        <a:ext cx="381488" cy="295533"/>
      </dsp:txXfrm>
    </dsp:sp>
    <dsp:sp modelId="{A443009F-7E4B-4F3C-AC78-62B59DF5EDD7}">
      <dsp:nvSpPr>
        <dsp:cNvPr id="0" name=""/>
        <dsp:cNvSpPr/>
      </dsp:nvSpPr>
      <dsp:spPr>
        <a:xfrm>
          <a:off x="3814561" y="1074717"/>
          <a:ext cx="1187017" cy="563348"/>
        </a:xfrm>
        <a:prstGeom prst="roundRect">
          <a:avLst>
            <a:gd name="adj" fmla="val 10000"/>
          </a:avLst>
        </a:prstGeom>
        <a:solidFill>
          <a:schemeClr val="accent3">
            <a:shade val="50000"/>
            <a:hueOff val="267555"/>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EC" sz="1000" kern="1200" dirty="0" smtClean="0"/>
            <a:t>PRODUCTO Y EMBALAJE</a:t>
          </a:r>
          <a:endParaRPr lang="es-EC" sz="1000" kern="1200" dirty="0"/>
        </a:p>
      </dsp:txBody>
      <dsp:txXfrm>
        <a:off x="3814561" y="1074717"/>
        <a:ext cx="1187017" cy="375565"/>
      </dsp:txXfrm>
    </dsp:sp>
    <dsp:sp modelId="{EA481E3A-4C52-4165-842C-B5CA082242FE}">
      <dsp:nvSpPr>
        <dsp:cNvPr id="0" name=""/>
        <dsp:cNvSpPr/>
      </dsp:nvSpPr>
      <dsp:spPr>
        <a:xfrm>
          <a:off x="4057685" y="1450282"/>
          <a:ext cx="1187017" cy="15390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267555"/>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Se debe de convenir y especificar el tipo de articulo y embalaje seleccionado para proteger el producto.</a:t>
          </a:r>
          <a:endParaRPr lang="es-EC" sz="1000" kern="1200" dirty="0"/>
        </a:p>
      </dsp:txBody>
      <dsp:txXfrm>
        <a:off x="4057685" y="1450282"/>
        <a:ext cx="1187017" cy="1539000"/>
      </dsp:txXfrm>
    </dsp:sp>
    <dsp:sp modelId="{FECBF8F4-BE1E-40A7-B488-8996854244CC}">
      <dsp:nvSpPr>
        <dsp:cNvPr id="0" name=""/>
        <dsp:cNvSpPr/>
      </dsp:nvSpPr>
      <dsp:spPr>
        <a:xfrm>
          <a:off x="5181526" y="1114733"/>
          <a:ext cx="381488" cy="295533"/>
        </a:xfrm>
        <a:prstGeom prst="rightArrow">
          <a:avLst>
            <a:gd name="adj1" fmla="val 60000"/>
            <a:gd name="adj2" fmla="val 50000"/>
          </a:avLst>
        </a:prstGeom>
        <a:solidFill>
          <a:schemeClr val="accent3">
            <a:shade val="90000"/>
            <a:hueOff val="186893"/>
            <a:satOff val="-4005"/>
            <a:lumOff val="205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5181526" y="1114733"/>
        <a:ext cx="381488" cy="295533"/>
      </dsp:txXfrm>
    </dsp:sp>
    <dsp:sp modelId="{9E463E6D-E44F-4F9C-8E46-CE0DDBC3C7EE}">
      <dsp:nvSpPr>
        <dsp:cNvPr id="0" name=""/>
        <dsp:cNvSpPr/>
      </dsp:nvSpPr>
      <dsp:spPr>
        <a:xfrm>
          <a:off x="5721369" y="1074717"/>
          <a:ext cx="1187017" cy="563348"/>
        </a:xfrm>
        <a:prstGeom prst="roundRect">
          <a:avLst>
            <a:gd name="adj" fmla="val 10000"/>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s-EC" sz="1000" kern="1200" dirty="0" smtClean="0"/>
            <a:t>ENTREGA DE LA MERCANCIA</a:t>
          </a:r>
          <a:endParaRPr lang="es-EC" sz="1000" kern="1200" dirty="0"/>
        </a:p>
      </dsp:txBody>
      <dsp:txXfrm>
        <a:off x="5721369" y="1074717"/>
        <a:ext cx="1187017" cy="375565"/>
      </dsp:txXfrm>
    </dsp:sp>
    <dsp:sp modelId="{1AB60589-216F-45B0-8B9E-F6B8BE2356C9}">
      <dsp:nvSpPr>
        <dsp:cNvPr id="0" name=""/>
        <dsp:cNvSpPr/>
      </dsp:nvSpPr>
      <dsp:spPr>
        <a:xfrm>
          <a:off x="5964493" y="1450282"/>
          <a:ext cx="1187017" cy="15390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t>Se incluye la fecha de entrega y el punto especifico de entrega negociado; aspecto que dependerá el tipo de </a:t>
          </a:r>
          <a:r>
            <a:rPr lang="es-EC" sz="1000" kern="1200" dirty="0" err="1" smtClean="0"/>
            <a:t>Incoterm</a:t>
          </a:r>
          <a:r>
            <a:rPr lang="es-EC" sz="1000" kern="1200" dirty="0" smtClean="0"/>
            <a:t> que utilice.</a:t>
          </a:r>
          <a:endParaRPr lang="es-EC" sz="1000" kern="1200" dirty="0"/>
        </a:p>
      </dsp:txBody>
      <dsp:txXfrm>
        <a:off x="5964493" y="1450282"/>
        <a:ext cx="1187017" cy="15390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6FFA90-05AC-4E8F-9245-FA06C13328C1}">
      <dsp:nvSpPr>
        <dsp:cNvPr id="0" name=""/>
        <dsp:cNvSpPr/>
      </dsp:nvSpPr>
      <dsp:spPr>
        <a:xfrm>
          <a:off x="5357" y="618577"/>
          <a:ext cx="1601390" cy="16589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Registro de Productor / Exportador vigencia 2 años</a:t>
          </a:r>
          <a:endParaRPr lang="es-EC" sz="1800" kern="1200" dirty="0"/>
        </a:p>
      </dsp:txBody>
      <dsp:txXfrm>
        <a:off x="5357" y="618577"/>
        <a:ext cx="1601390" cy="1658940"/>
      </dsp:txXfrm>
    </dsp:sp>
    <dsp:sp modelId="{47097B3B-B21C-4C0E-A699-0662DEA00B76}">
      <dsp:nvSpPr>
        <dsp:cNvPr id="0" name=""/>
        <dsp:cNvSpPr/>
      </dsp:nvSpPr>
      <dsp:spPr>
        <a:xfrm>
          <a:off x="1766887" y="1249475"/>
          <a:ext cx="339494" cy="3971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66887" y="1249475"/>
        <a:ext cx="339494" cy="397144"/>
      </dsp:txXfrm>
    </dsp:sp>
    <dsp:sp modelId="{C952C93D-9FC1-4063-96D1-7468DAD54F27}">
      <dsp:nvSpPr>
        <dsp:cNvPr id="0" name=""/>
        <dsp:cNvSpPr/>
      </dsp:nvSpPr>
      <dsp:spPr>
        <a:xfrm>
          <a:off x="2247304" y="618577"/>
          <a:ext cx="1601390" cy="16589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Previo al embarque solicitar el Certificado Fitosanitario (90 días)</a:t>
          </a:r>
          <a:endParaRPr lang="es-EC" sz="1800" kern="1200" dirty="0"/>
        </a:p>
      </dsp:txBody>
      <dsp:txXfrm>
        <a:off x="2247304" y="618577"/>
        <a:ext cx="1601390" cy="1658940"/>
      </dsp:txXfrm>
    </dsp:sp>
    <dsp:sp modelId="{1E64F71D-2C7A-4E9D-9037-CB9FF40B64A3}">
      <dsp:nvSpPr>
        <dsp:cNvPr id="0" name=""/>
        <dsp:cNvSpPr/>
      </dsp:nvSpPr>
      <dsp:spPr>
        <a:xfrm>
          <a:off x="4008834" y="1249475"/>
          <a:ext cx="339494" cy="3971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008834" y="1249475"/>
        <a:ext cx="339494" cy="397144"/>
      </dsp:txXfrm>
    </dsp:sp>
    <dsp:sp modelId="{9EF49BAA-CD90-4557-A479-94D67695035D}">
      <dsp:nvSpPr>
        <dsp:cNvPr id="0" name=""/>
        <dsp:cNvSpPr/>
      </dsp:nvSpPr>
      <dsp:spPr>
        <a:xfrm>
          <a:off x="4489251" y="618577"/>
          <a:ext cx="1601390" cy="16589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Se realizara una inspección previa del producto a embarcar.</a:t>
          </a:r>
          <a:endParaRPr lang="es-EC" sz="1800" kern="1200" dirty="0"/>
        </a:p>
      </dsp:txBody>
      <dsp:txXfrm>
        <a:off x="4489251" y="618577"/>
        <a:ext cx="1601390" cy="16589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FC8EDB-7991-4DDF-8CCC-6E46D11F5919}">
      <dsp:nvSpPr>
        <dsp:cNvPr id="0" name=""/>
        <dsp:cNvSpPr/>
      </dsp:nvSpPr>
      <dsp:spPr>
        <a:xfrm>
          <a:off x="2839447" y="494069"/>
          <a:ext cx="382904" cy="91440"/>
        </a:xfrm>
        <a:custGeom>
          <a:avLst/>
          <a:gdLst/>
          <a:ahLst/>
          <a:cxnLst/>
          <a:rect l="0" t="0" r="0" b="0"/>
          <a:pathLst>
            <a:path>
              <a:moveTo>
                <a:pt x="0" y="45720"/>
              </a:moveTo>
              <a:lnTo>
                <a:pt x="382904" y="45720"/>
              </a:lnTo>
            </a:path>
          </a:pathLst>
        </a:custGeom>
        <a:noFill/>
        <a:ln w="9525"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endParaRPr>
        </a:p>
      </dsp:txBody>
      <dsp:txXfrm>
        <a:off x="3020562" y="537722"/>
        <a:ext cx="20675" cy="4135"/>
      </dsp:txXfrm>
    </dsp:sp>
    <dsp:sp modelId="{CD357CC1-DDF2-4BFE-AB38-569E31017D1A}">
      <dsp:nvSpPr>
        <dsp:cNvPr id="0" name=""/>
        <dsp:cNvSpPr/>
      </dsp:nvSpPr>
      <dsp:spPr>
        <a:xfrm>
          <a:off x="1043404" y="436"/>
          <a:ext cx="1797843" cy="1078706"/>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Factura Comercial Original</a:t>
          </a:r>
          <a:endParaRPr lang="es-EC" sz="1600" kern="1200" dirty="0">
            <a:solidFill>
              <a:schemeClr val="bg1"/>
            </a:solidFill>
          </a:endParaRPr>
        </a:p>
      </dsp:txBody>
      <dsp:txXfrm>
        <a:off x="1043404" y="436"/>
        <a:ext cx="1797843" cy="1078706"/>
      </dsp:txXfrm>
    </dsp:sp>
    <dsp:sp modelId="{A3B153C9-0AD7-4383-874D-461CA41CD4BE}">
      <dsp:nvSpPr>
        <dsp:cNvPr id="0" name=""/>
        <dsp:cNvSpPr/>
      </dsp:nvSpPr>
      <dsp:spPr>
        <a:xfrm>
          <a:off x="1942326" y="1077342"/>
          <a:ext cx="2211347" cy="382904"/>
        </a:xfrm>
        <a:custGeom>
          <a:avLst/>
          <a:gdLst/>
          <a:ahLst/>
          <a:cxnLst/>
          <a:rect l="0" t="0" r="0" b="0"/>
          <a:pathLst>
            <a:path>
              <a:moveTo>
                <a:pt x="2211347" y="0"/>
              </a:moveTo>
              <a:lnTo>
                <a:pt x="2211347" y="208552"/>
              </a:lnTo>
              <a:lnTo>
                <a:pt x="0" y="208552"/>
              </a:lnTo>
              <a:lnTo>
                <a:pt x="0" y="382904"/>
              </a:lnTo>
            </a:path>
          </a:pathLst>
        </a:custGeom>
        <a:noFill/>
        <a:ln w="9525" cap="flat" cmpd="sng" algn="ctr">
          <a:solidFill>
            <a:schemeClr val="accent3">
              <a:shade val="90000"/>
              <a:hueOff val="112136"/>
              <a:satOff val="-2403"/>
              <a:lumOff val="123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endParaRPr>
        </a:p>
      </dsp:txBody>
      <dsp:txXfrm>
        <a:off x="2991758" y="1266727"/>
        <a:ext cx="112483" cy="4135"/>
      </dsp:txXfrm>
    </dsp:sp>
    <dsp:sp modelId="{F96387CA-E2A1-4913-B655-91FF358C6C50}">
      <dsp:nvSpPr>
        <dsp:cNvPr id="0" name=""/>
        <dsp:cNvSpPr/>
      </dsp:nvSpPr>
      <dsp:spPr>
        <a:xfrm>
          <a:off x="3254752" y="436"/>
          <a:ext cx="1797843" cy="1078706"/>
        </a:xfrm>
        <a:prstGeom prst="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Lista de empaque</a:t>
          </a:r>
          <a:endParaRPr lang="es-EC" sz="1600" kern="1200" dirty="0">
            <a:solidFill>
              <a:schemeClr val="bg1"/>
            </a:solidFill>
          </a:endParaRPr>
        </a:p>
      </dsp:txBody>
      <dsp:txXfrm>
        <a:off x="3254752" y="436"/>
        <a:ext cx="1797843" cy="1078706"/>
      </dsp:txXfrm>
    </dsp:sp>
    <dsp:sp modelId="{3E681078-8A12-43CB-B5CD-FD322C18DE2F}">
      <dsp:nvSpPr>
        <dsp:cNvPr id="0" name=""/>
        <dsp:cNvSpPr/>
      </dsp:nvSpPr>
      <dsp:spPr>
        <a:xfrm>
          <a:off x="2839447" y="1986280"/>
          <a:ext cx="382904" cy="91440"/>
        </a:xfrm>
        <a:custGeom>
          <a:avLst/>
          <a:gdLst/>
          <a:ahLst/>
          <a:cxnLst/>
          <a:rect l="0" t="0" r="0" b="0"/>
          <a:pathLst>
            <a:path>
              <a:moveTo>
                <a:pt x="0" y="45720"/>
              </a:moveTo>
              <a:lnTo>
                <a:pt x="382904" y="45720"/>
              </a:lnTo>
            </a:path>
          </a:pathLst>
        </a:custGeom>
        <a:noFill/>
        <a:ln w="9525" cap="flat" cmpd="sng" algn="ctr">
          <a:solidFill>
            <a:schemeClr val="accent3">
              <a:shade val="90000"/>
              <a:hueOff val="224272"/>
              <a:satOff val="-4806"/>
              <a:lumOff val="2465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endParaRPr>
        </a:p>
      </dsp:txBody>
      <dsp:txXfrm>
        <a:off x="3020562" y="2029932"/>
        <a:ext cx="20675" cy="4135"/>
      </dsp:txXfrm>
    </dsp:sp>
    <dsp:sp modelId="{7BECF07C-9F29-425C-B835-A91143AFA5EB}">
      <dsp:nvSpPr>
        <dsp:cNvPr id="0" name=""/>
        <dsp:cNvSpPr/>
      </dsp:nvSpPr>
      <dsp:spPr>
        <a:xfrm>
          <a:off x="1043404" y="1492646"/>
          <a:ext cx="1797843" cy="1078706"/>
        </a:xfrm>
        <a:prstGeom prst="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Autorizaciones previas</a:t>
          </a:r>
          <a:endParaRPr lang="es-EC" sz="1600" kern="1200" dirty="0">
            <a:solidFill>
              <a:schemeClr val="bg1"/>
            </a:solidFill>
          </a:endParaRPr>
        </a:p>
      </dsp:txBody>
      <dsp:txXfrm>
        <a:off x="1043404" y="1492646"/>
        <a:ext cx="1797843" cy="1078706"/>
      </dsp:txXfrm>
    </dsp:sp>
    <dsp:sp modelId="{1DD5CD6C-1344-456B-8F65-A093195066B3}">
      <dsp:nvSpPr>
        <dsp:cNvPr id="0" name=""/>
        <dsp:cNvSpPr/>
      </dsp:nvSpPr>
      <dsp:spPr>
        <a:xfrm>
          <a:off x="1942326" y="2569553"/>
          <a:ext cx="2211347" cy="382904"/>
        </a:xfrm>
        <a:custGeom>
          <a:avLst/>
          <a:gdLst/>
          <a:ahLst/>
          <a:cxnLst/>
          <a:rect l="0" t="0" r="0" b="0"/>
          <a:pathLst>
            <a:path>
              <a:moveTo>
                <a:pt x="2211347" y="0"/>
              </a:moveTo>
              <a:lnTo>
                <a:pt x="2211347" y="208552"/>
              </a:lnTo>
              <a:lnTo>
                <a:pt x="0" y="208552"/>
              </a:lnTo>
              <a:lnTo>
                <a:pt x="0" y="382904"/>
              </a:lnTo>
            </a:path>
          </a:pathLst>
        </a:custGeom>
        <a:noFill/>
        <a:ln w="9525" cap="flat" cmpd="sng" algn="ctr">
          <a:solidFill>
            <a:schemeClr val="accent3">
              <a:shade val="90000"/>
              <a:hueOff val="224272"/>
              <a:satOff val="-4806"/>
              <a:lumOff val="2465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endParaRPr>
        </a:p>
      </dsp:txBody>
      <dsp:txXfrm>
        <a:off x="2991758" y="2758937"/>
        <a:ext cx="112483" cy="4135"/>
      </dsp:txXfrm>
    </dsp:sp>
    <dsp:sp modelId="{F4378B3A-DEE8-4FEA-90A9-9C37524C1171}">
      <dsp:nvSpPr>
        <dsp:cNvPr id="0" name=""/>
        <dsp:cNvSpPr/>
      </dsp:nvSpPr>
      <dsp:spPr>
        <a:xfrm>
          <a:off x="3254752" y="1492646"/>
          <a:ext cx="1797843" cy="1078706"/>
        </a:xfrm>
        <a:prstGeom prst="rect">
          <a:avLst/>
        </a:prstGeom>
        <a:solidFill>
          <a:schemeClr val="accent3">
            <a:shade val="50000"/>
            <a:hueOff val="267555"/>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Certificado de Origen</a:t>
          </a:r>
          <a:endParaRPr lang="es-EC" sz="1600" kern="1200" dirty="0">
            <a:solidFill>
              <a:schemeClr val="bg1"/>
            </a:solidFill>
          </a:endParaRPr>
        </a:p>
      </dsp:txBody>
      <dsp:txXfrm>
        <a:off x="3254752" y="1492646"/>
        <a:ext cx="1797843" cy="1078706"/>
      </dsp:txXfrm>
    </dsp:sp>
    <dsp:sp modelId="{6ACD2DBB-4172-4792-8374-4D7C04BFBC64}">
      <dsp:nvSpPr>
        <dsp:cNvPr id="0" name=""/>
        <dsp:cNvSpPr/>
      </dsp:nvSpPr>
      <dsp:spPr>
        <a:xfrm>
          <a:off x="2839447" y="3478490"/>
          <a:ext cx="382904" cy="91440"/>
        </a:xfrm>
        <a:custGeom>
          <a:avLst/>
          <a:gdLst/>
          <a:ahLst/>
          <a:cxnLst/>
          <a:rect l="0" t="0" r="0" b="0"/>
          <a:pathLst>
            <a:path>
              <a:moveTo>
                <a:pt x="0" y="45720"/>
              </a:moveTo>
              <a:lnTo>
                <a:pt x="382904" y="45720"/>
              </a:lnTo>
            </a:path>
          </a:pathLst>
        </a:custGeom>
        <a:noFill/>
        <a:ln w="9525" cap="flat" cmpd="sng" algn="ctr">
          <a:solidFill>
            <a:schemeClr val="accent3">
              <a:shade val="90000"/>
              <a:hueOff val="112136"/>
              <a:satOff val="-2403"/>
              <a:lumOff val="123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1"/>
            </a:solidFill>
          </a:endParaRPr>
        </a:p>
      </dsp:txBody>
      <dsp:txXfrm>
        <a:off x="3020562" y="3522142"/>
        <a:ext cx="20675" cy="4135"/>
      </dsp:txXfrm>
    </dsp:sp>
    <dsp:sp modelId="{C4762CEC-792A-41CC-A6CF-8B37F2F1D3AA}">
      <dsp:nvSpPr>
        <dsp:cNvPr id="0" name=""/>
        <dsp:cNvSpPr/>
      </dsp:nvSpPr>
      <dsp:spPr>
        <a:xfrm>
          <a:off x="1043404" y="2984857"/>
          <a:ext cx="1797843" cy="1078706"/>
        </a:xfrm>
        <a:prstGeom prst="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DAE (Declaración Aduanera de Exportación)</a:t>
          </a:r>
          <a:endParaRPr lang="es-EC" sz="1600" kern="1200" dirty="0">
            <a:solidFill>
              <a:schemeClr val="bg1"/>
            </a:solidFill>
          </a:endParaRPr>
        </a:p>
      </dsp:txBody>
      <dsp:txXfrm>
        <a:off x="1043404" y="2984857"/>
        <a:ext cx="1797843" cy="1078706"/>
      </dsp:txXfrm>
    </dsp:sp>
    <dsp:sp modelId="{768C9752-C404-47AB-9D86-FC1E94FD67C3}">
      <dsp:nvSpPr>
        <dsp:cNvPr id="0" name=""/>
        <dsp:cNvSpPr/>
      </dsp:nvSpPr>
      <dsp:spPr>
        <a:xfrm>
          <a:off x="3254752" y="2984857"/>
          <a:ext cx="1797843" cy="1078706"/>
        </a:xfrm>
        <a:prstGeom prst="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Documento de Transporte Multimodal.</a:t>
          </a:r>
          <a:endParaRPr lang="es-EC" sz="1600" kern="1200" dirty="0">
            <a:solidFill>
              <a:schemeClr val="bg1"/>
            </a:solidFill>
          </a:endParaRPr>
        </a:p>
      </dsp:txBody>
      <dsp:txXfrm>
        <a:off x="3254752" y="2984857"/>
        <a:ext cx="1797843" cy="107870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68A86A-F67C-40BA-A625-1D908666FAB6}">
      <dsp:nvSpPr>
        <dsp:cNvPr id="0" name=""/>
        <dsp:cNvSpPr/>
      </dsp:nvSpPr>
      <dsp:spPr>
        <a:xfrm>
          <a:off x="0" y="0"/>
          <a:ext cx="7272808" cy="1269999"/>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CLAMSHEL</a:t>
          </a:r>
          <a:endParaRPr lang="es-EC" sz="2300" kern="1200" dirty="0"/>
        </a:p>
        <a:p>
          <a:pPr marL="171450" lvl="1" indent="-171450" algn="l" defTabSz="800100">
            <a:lnSpc>
              <a:spcPct val="90000"/>
            </a:lnSpc>
            <a:spcBef>
              <a:spcPct val="0"/>
            </a:spcBef>
            <a:spcAft>
              <a:spcPct val="15000"/>
            </a:spcAft>
            <a:buChar char="••"/>
          </a:pPr>
          <a:r>
            <a:rPr lang="es-EC" sz="1800" kern="1200" dirty="0" smtClean="0"/>
            <a:t>Medidas 10.7 x 10.7 x 5.3 cm </a:t>
          </a:r>
          <a:endParaRPr lang="es-EC" sz="1800" kern="1200" dirty="0"/>
        </a:p>
        <a:p>
          <a:pPr marL="171450" lvl="1" indent="-171450" algn="l" defTabSz="800100">
            <a:lnSpc>
              <a:spcPct val="90000"/>
            </a:lnSpc>
            <a:spcBef>
              <a:spcPct val="0"/>
            </a:spcBef>
            <a:spcAft>
              <a:spcPct val="15000"/>
            </a:spcAft>
            <a:buChar char="••"/>
          </a:pPr>
          <a:r>
            <a:rPr lang="es-EC" sz="1800" kern="1200" dirty="0" smtClean="0"/>
            <a:t>Equivalente a 160 gr</a:t>
          </a:r>
          <a:endParaRPr lang="es-EC" sz="1800" kern="1200" dirty="0"/>
        </a:p>
      </dsp:txBody>
      <dsp:txXfrm>
        <a:off x="1581561" y="0"/>
        <a:ext cx="5691246" cy="1269999"/>
      </dsp:txXfrm>
    </dsp:sp>
    <dsp:sp modelId="{BCBB070C-1A4C-4312-874E-187F6A4C39E0}">
      <dsp:nvSpPr>
        <dsp:cNvPr id="0" name=""/>
        <dsp:cNvSpPr/>
      </dsp:nvSpPr>
      <dsp:spPr>
        <a:xfrm>
          <a:off x="126999" y="126999"/>
          <a:ext cx="1454561" cy="1015999"/>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1500DD-CA68-4779-99E0-8DE3E6922F4C}">
      <dsp:nvSpPr>
        <dsp:cNvPr id="0" name=""/>
        <dsp:cNvSpPr/>
      </dsp:nvSpPr>
      <dsp:spPr>
        <a:xfrm>
          <a:off x="0" y="1396999"/>
          <a:ext cx="7272808" cy="1269999"/>
        </a:xfrm>
        <a:prstGeom prst="roundRect">
          <a:avLst>
            <a:gd name="adj" fmla="val 1000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CAJA DE CARTON CORRUGADO</a:t>
          </a:r>
          <a:endParaRPr lang="es-EC" sz="2300" kern="1200" dirty="0"/>
        </a:p>
        <a:p>
          <a:pPr marL="171450" lvl="1" indent="-171450" algn="l" defTabSz="800100">
            <a:lnSpc>
              <a:spcPct val="90000"/>
            </a:lnSpc>
            <a:spcBef>
              <a:spcPct val="0"/>
            </a:spcBef>
            <a:spcAft>
              <a:spcPct val="15000"/>
            </a:spcAft>
            <a:buChar char="••"/>
          </a:pPr>
          <a:r>
            <a:rPr lang="es-EC" sz="1800" kern="1200" dirty="0" smtClean="0"/>
            <a:t>Medidas 40 x 30 x 6 cm</a:t>
          </a:r>
          <a:endParaRPr lang="es-EC" sz="1800" kern="1200" dirty="0"/>
        </a:p>
        <a:p>
          <a:pPr marL="171450" lvl="1" indent="-171450" algn="l" defTabSz="800100">
            <a:lnSpc>
              <a:spcPct val="90000"/>
            </a:lnSpc>
            <a:spcBef>
              <a:spcPct val="0"/>
            </a:spcBef>
            <a:spcAft>
              <a:spcPct val="15000"/>
            </a:spcAft>
            <a:buChar char="••"/>
          </a:pPr>
          <a:r>
            <a:rPr lang="es-EC" sz="1800" kern="1200" dirty="0" smtClean="0"/>
            <a:t>Facilidad de manipuleo, resistencia a la humedad.</a:t>
          </a:r>
          <a:endParaRPr lang="es-EC" sz="1800" kern="1200" dirty="0"/>
        </a:p>
      </dsp:txBody>
      <dsp:txXfrm>
        <a:off x="1581561" y="1396999"/>
        <a:ext cx="5691246" cy="1269999"/>
      </dsp:txXfrm>
    </dsp:sp>
    <dsp:sp modelId="{BF6F921F-D884-4C02-8496-E937C7AB4A9E}">
      <dsp:nvSpPr>
        <dsp:cNvPr id="0" name=""/>
        <dsp:cNvSpPr/>
      </dsp:nvSpPr>
      <dsp:spPr>
        <a:xfrm>
          <a:off x="126999" y="1523999"/>
          <a:ext cx="1454561" cy="1015999"/>
        </a:xfrm>
        <a:prstGeom prst="roundRect">
          <a:avLst>
            <a:gd name="adj" fmla="val 10000"/>
          </a:avLst>
        </a:prstGeom>
        <a:solidFill>
          <a:schemeClr val="accent3">
            <a:tint val="50000"/>
            <a:hueOff val="-6387"/>
            <a:satOff val="266"/>
            <a:lumOff val="-105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5C444C-8F1D-48C7-9C5E-986787318349}">
      <dsp:nvSpPr>
        <dsp:cNvPr id="0" name=""/>
        <dsp:cNvSpPr/>
      </dsp:nvSpPr>
      <dsp:spPr>
        <a:xfrm>
          <a:off x="0" y="2752077"/>
          <a:ext cx="7272808" cy="1269999"/>
        </a:xfrm>
        <a:prstGeom prst="roundRect">
          <a:avLst>
            <a:gd name="adj" fmla="val 1000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PALLETS Y ZUNCHOS Y ESQUINEROS</a:t>
          </a:r>
          <a:endParaRPr lang="es-EC" sz="2300" kern="1200" dirty="0"/>
        </a:p>
        <a:p>
          <a:pPr marL="171450" lvl="1" indent="-171450" algn="l" defTabSz="800100">
            <a:lnSpc>
              <a:spcPct val="90000"/>
            </a:lnSpc>
            <a:spcBef>
              <a:spcPct val="0"/>
            </a:spcBef>
            <a:spcAft>
              <a:spcPct val="15000"/>
            </a:spcAft>
            <a:buChar char="••"/>
          </a:pPr>
          <a:r>
            <a:rPr lang="es-EC" sz="1800" kern="1200" dirty="0" smtClean="0"/>
            <a:t>Elementos de fijación y compactación de la carga.</a:t>
          </a:r>
          <a:endParaRPr lang="es-EC" sz="1800" kern="1200" dirty="0"/>
        </a:p>
        <a:p>
          <a:pPr marL="171450" lvl="1" indent="-171450" algn="l" defTabSz="800100">
            <a:lnSpc>
              <a:spcPct val="90000"/>
            </a:lnSpc>
            <a:spcBef>
              <a:spcPct val="0"/>
            </a:spcBef>
            <a:spcAft>
              <a:spcPct val="15000"/>
            </a:spcAft>
            <a:buChar char="••"/>
          </a:pPr>
          <a:r>
            <a:rPr lang="es-EC" sz="1800" kern="1200" dirty="0" smtClean="0"/>
            <a:t>Material de amortiguamiento.</a:t>
          </a:r>
          <a:endParaRPr lang="es-EC" sz="1800" kern="1200" dirty="0"/>
        </a:p>
      </dsp:txBody>
      <dsp:txXfrm>
        <a:off x="1581561" y="2752077"/>
        <a:ext cx="5691246" cy="1269999"/>
      </dsp:txXfrm>
    </dsp:sp>
    <dsp:sp modelId="{1A687154-B863-4CC0-B0FC-6ACC09182FB7}">
      <dsp:nvSpPr>
        <dsp:cNvPr id="0" name=""/>
        <dsp:cNvSpPr/>
      </dsp:nvSpPr>
      <dsp:spPr>
        <a:xfrm>
          <a:off x="126999" y="2920999"/>
          <a:ext cx="1454561" cy="1015999"/>
        </a:xfrm>
        <a:prstGeom prst="roundRect">
          <a:avLst>
            <a:gd name="adj" fmla="val 10000"/>
          </a:avLst>
        </a:prstGeom>
        <a:solidFill>
          <a:schemeClr val="accent3">
            <a:tint val="50000"/>
            <a:hueOff val="-12774"/>
            <a:satOff val="533"/>
            <a:lumOff val="-209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78AB5B-F17D-40DD-8919-A226CAB79FD0}">
      <dsp:nvSpPr>
        <dsp:cNvPr id="0" name=""/>
        <dsp:cNvSpPr/>
      </dsp:nvSpPr>
      <dsp:spPr>
        <a:xfrm>
          <a:off x="2380505" y="2370"/>
          <a:ext cx="1334988" cy="867742"/>
        </a:xfrm>
        <a:prstGeom prst="round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Condiciones de negociación.</a:t>
          </a:r>
          <a:endParaRPr lang="es-EC" sz="1300" kern="1200" dirty="0"/>
        </a:p>
      </dsp:txBody>
      <dsp:txXfrm>
        <a:off x="2380505" y="2370"/>
        <a:ext cx="1334988" cy="867742"/>
      </dsp:txXfrm>
    </dsp:sp>
    <dsp:sp modelId="{82615104-AC26-43C6-9A18-9429E05755B6}">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3">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00DFD4-3F76-4F28-BE53-4E2CDE263355}">
      <dsp:nvSpPr>
        <dsp:cNvPr id="0" name=""/>
        <dsp:cNvSpPr/>
      </dsp:nvSpPr>
      <dsp:spPr>
        <a:xfrm>
          <a:off x="4028301" y="1199563"/>
          <a:ext cx="1334988" cy="867742"/>
        </a:xfrm>
        <a:prstGeom prst="roundRect">
          <a:avLst/>
        </a:prstGeom>
        <a:gradFill rotWithShape="0">
          <a:gsLst>
            <a:gs pos="0">
              <a:schemeClr val="accent3">
                <a:alpha val="90000"/>
                <a:hueOff val="0"/>
                <a:satOff val="0"/>
                <a:lumOff val="0"/>
                <a:alphaOff val="-10000"/>
                <a:shade val="51000"/>
                <a:satMod val="130000"/>
              </a:schemeClr>
            </a:gs>
            <a:gs pos="80000">
              <a:schemeClr val="accent3">
                <a:alpha val="90000"/>
                <a:hueOff val="0"/>
                <a:satOff val="0"/>
                <a:lumOff val="0"/>
                <a:alphaOff val="-10000"/>
                <a:shade val="93000"/>
                <a:satMod val="130000"/>
              </a:schemeClr>
            </a:gs>
            <a:gs pos="100000">
              <a:schemeClr val="accent3">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Itinerario, frecuencia y tiempo de transito.</a:t>
          </a:r>
          <a:endParaRPr lang="es-EC" sz="1300" kern="1200" dirty="0"/>
        </a:p>
      </dsp:txBody>
      <dsp:txXfrm>
        <a:off x="4028301" y="1199563"/>
        <a:ext cx="1334988" cy="867742"/>
      </dsp:txXfrm>
    </dsp:sp>
    <dsp:sp modelId="{9AACEF94-7896-4BAE-A795-5907CB084E2E}">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3">
              <a:shade val="90000"/>
              <a:hueOff val="70085"/>
              <a:satOff val="-1502"/>
              <a:lumOff val="770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60E738-8ED8-41FF-B438-3EAA28404ADA}">
      <dsp:nvSpPr>
        <dsp:cNvPr id="0" name=""/>
        <dsp:cNvSpPr/>
      </dsp:nvSpPr>
      <dsp:spPr>
        <a:xfrm>
          <a:off x="3398899" y="3136663"/>
          <a:ext cx="1334988" cy="867742"/>
        </a:xfrm>
        <a:prstGeom prst="round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Tipo de carga que transportan.</a:t>
          </a:r>
          <a:endParaRPr lang="es-EC" sz="1300" kern="1200" dirty="0"/>
        </a:p>
      </dsp:txBody>
      <dsp:txXfrm>
        <a:off x="3398899" y="3136663"/>
        <a:ext cx="1334988" cy="867742"/>
      </dsp:txXfrm>
    </dsp:sp>
    <dsp:sp modelId="{E7C3E076-BD02-4C40-96C9-C8D5032122C4}">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3">
              <a:shade val="90000"/>
              <a:hueOff val="140170"/>
              <a:satOff val="-3004"/>
              <a:lumOff val="1540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90C324B-5793-4062-8C8E-31853448BDC2}">
      <dsp:nvSpPr>
        <dsp:cNvPr id="0" name=""/>
        <dsp:cNvSpPr/>
      </dsp:nvSpPr>
      <dsp:spPr>
        <a:xfrm>
          <a:off x="1362112" y="3136663"/>
          <a:ext cx="1334988" cy="867742"/>
        </a:xfrm>
        <a:prstGeom prst="roundRect">
          <a:avLst/>
        </a:prstGeom>
        <a:gradFill rotWithShape="0">
          <a:gsLst>
            <a:gs pos="0">
              <a:schemeClr val="accent3">
                <a:alpha val="90000"/>
                <a:hueOff val="0"/>
                <a:satOff val="0"/>
                <a:lumOff val="0"/>
                <a:alphaOff val="-30000"/>
                <a:shade val="51000"/>
                <a:satMod val="130000"/>
              </a:schemeClr>
            </a:gs>
            <a:gs pos="80000">
              <a:schemeClr val="accent3">
                <a:alpha val="90000"/>
                <a:hueOff val="0"/>
                <a:satOff val="0"/>
                <a:lumOff val="0"/>
                <a:alphaOff val="-30000"/>
                <a:shade val="93000"/>
                <a:satMod val="130000"/>
              </a:schemeClr>
            </a:gs>
            <a:gs pos="100000">
              <a:schemeClr val="accent3">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tarifas</a:t>
          </a:r>
          <a:endParaRPr lang="es-EC" sz="1300" kern="1200" dirty="0"/>
        </a:p>
      </dsp:txBody>
      <dsp:txXfrm>
        <a:off x="1362112" y="3136663"/>
        <a:ext cx="1334988" cy="867742"/>
      </dsp:txXfrm>
    </dsp:sp>
    <dsp:sp modelId="{CA00CE5B-B197-4F7B-B883-95D079F1BF68}">
      <dsp:nvSpPr>
        <dsp:cNvPr id="0" name=""/>
        <dsp:cNvSpPr/>
      </dsp:nvSpPr>
      <dsp:spPr>
        <a:xfrm>
          <a:off x="1315748" y="436751"/>
          <a:ext cx="3465188" cy="3465188"/>
        </a:xfrm>
        <a:custGeom>
          <a:avLst/>
          <a:gdLst/>
          <a:ahLst/>
          <a:cxnLst/>
          <a:rect l="0" t="0" r="0" b="0"/>
          <a:pathLst>
            <a:path>
              <a:moveTo>
                <a:pt x="180801" y="2503193"/>
              </a:moveTo>
              <a:arcTo wR="1732594" hR="1732594" stAng="9215499" swAng="1398227"/>
            </a:path>
          </a:pathLst>
        </a:custGeom>
        <a:noFill/>
        <a:ln w="9525" cap="flat" cmpd="sng" algn="ctr">
          <a:solidFill>
            <a:schemeClr val="accent3">
              <a:shade val="90000"/>
              <a:hueOff val="210255"/>
              <a:satOff val="-4505"/>
              <a:lumOff val="2310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F65A5B-5903-4DED-B1F7-7643E291DCD8}">
      <dsp:nvSpPr>
        <dsp:cNvPr id="0" name=""/>
        <dsp:cNvSpPr/>
      </dsp:nvSpPr>
      <dsp:spPr>
        <a:xfrm>
          <a:off x="743739" y="1167902"/>
          <a:ext cx="1334988" cy="867742"/>
        </a:xfrm>
        <a:prstGeom prst="round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Cuidado de la carga.</a:t>
          </a:r>
          <a:endParaRPr lang="es-EC" sz="1300" kern="1200" dirty="0"/>
        </a:p>
      </dsp:txBody>
      <dsp:txXfrm>
        <a:off x="743739" y="1167902"/>
        <a:ext cx="1334988" cy="867742"/>
      </dsp:txXfrm>
    </dsp:sp>
    <dsp:sp modelId="{EC2DE471-41EC-4A07-91F0-189709F9DC02}">
      <dsp:nvSpPr>
        <dsp:cNvPr id="0" name=""/>
        <dsp:cNvSpPr/>
      </dsp:nvSpPr>
      <dsp:spPr>
        <a:xfrm>
          <a:off x="1316068" y="435964"/>
          <a:ext cx="3465188" cy="3465188"/>
        </a:xfrm>
        <a:custGeom>
          <a:avLst/>
          <a:gdLst/>
          <a:ahLst/>
          <a:cxnLst/>
          <a:rect l="0" t="0" r="0" b="0"/>
          <a:pathLst>
            <a:path>
              <a:moveTo>
                <a:pt x="437019" y="582216"/>
              </a:moveTo>
              <a:arcTo wR="1732594" hR="1732594" stAng="13296167" swAng="1163356"/>
            </a:path>
          </a:pathLst>
        </a:custGeom>
        <a:noFill/>
        <a:ln w="9525" cap="flat" cmpd="sng" algn="ctr">
          <a:solidFill>
            <a:schemeClr val="accent3">
              <a:shade val="90000"/>
              <a:hueOff val="280340"/>
              <a:satOff val="-6007"/>
              <a:lumOff val="30812"/>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36B388-5C52-4FA5-B56F-69138FDFFCB3}">
      <dsp:nvSpPr>
        <dsp:cNvPr id="0" name=""/>
        <dsp:cNvSpPr/>
      </dsp:nvSpPr>
      <dsp:spPr>
        <a:xfrm rot="5400000">
          <a:off x="5107150" y="-1993066"/>
          <a:ext cx="1047750" cy="5299788"/>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Elaboramos la DAE</a:t>
          </a:r>
          <a:endParaRPr lang="es-EC" sz="2000" kern="1200" dirty="0"/>
        </a:p>
        <a:p>
          <a:pPr marL="228600" lvl="1" indent="-228600" algn="l" defTabSz="889000">
            <a:lnSpc>
              <a:spcPct val="90000"/>
            </a:lnSpc>
            <a:spcBef>
              <a:spcPct val="0"/>
            </a:spcBef>
            <a:spcAft>
              <a:spcPct val="15000"/>
            </a:spcAft>
            <a:buChar char="••"/>
          </a:pPr>
          <a:r>
            <a:rPr lang="es-EC" sz="2000" kern="1200" dirty="0" smtClean="0"/>
            <a:t>Con numero de aceptación</a:t>
          </a:r>
          <a:endParaRPr lang="es-EC" sz="2000" kern="1200" dirty="0"/>
        </a:p>
      </dsp:txBody>
      <dsp:txXfrm rot="5400000">
        <a:off x="5107150" y="-1993066"/>
        <a:ext cx="1047750" cy="5299788"/>
      </dsp:txXfrm>
    </dsp:sp>
    <dsp:sp modelId="{E30D334B-E564-4139-A9A6-8C50E44F4F4B}">
      <dsp:nvSpPr>
        <dsp:cNvPr id="0" name=""/>
        <dsp:cNvSpPr/>
      </dsp:nvSpPr>
      <dsp:spPr>
        <a:xfrm>
          <a:off x="0" y="1984"/>
          <a:ext cx="2981131" cy="1309687"/>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endParaRPr lang="es-EC" sz="5900" kern="1200" dirty="0"/>
        </a:p>
      </dsp:txBody>
      <dsp:txXfrm>
        <a:off x="0" y="1984"/>
        <a:ext cx="2981131" cy="1309687"/>
      </dsp:txXfrm>
    </dsp:sp>
    <dsp:sp modelId="{EF5A9B64-F357-43EF-8441-C9B3EC6331D8}">
      <dsp:nvSpPr>
        <dsp:cNvPr id="0" name=""/>
        <dsp:cNvSpPr/>
      </dsp:nvSpPr>
      <dsp:spPr>
        <a:xfrm rot="5400000">
          <a:off x="5107150" y="-617894"/>
          <a:ext cx="1047750" cy="5299788"/>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Funcionario de CONTECOM debe realizar el respectivo ingreso de la DAE </a:t>
          </a:r>
          <a:endParaRPr lang="es-EC" sz="2000" kern="1200" dirty="0"/>
        </a:p>
      </dsp:txBody>
      <dsp:txXfrm rot="5400000">
        <a:off x="5107150" y="-617894"/>
        <a:ext cx="1047750" cy="5299788"/>
      </dsp:txXfrm>
    </dsp:sp>
    <dsp:sp modelId="{241C28B3-3B5E-4C46-AF13-02412C3D3C9D}">
      <dsp:nvSpPr>
        <dsp:cNvPr id="0" name=""/>
        <dsp:cNvSpPr/>
      </dsp:nvSpPr>
      <dsp:spPr>
        <a:xfrm>
          <a:off x="0" y="1377156"/>
          <a:ext cx="2981131" cy="1309687"/>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endParaRPr lang="es-EC" sz="5900" kern="1200"/>
        </a:p>
      </dsp:txBody>
      <dsp:txXfrm>
        <a:off x="0" y="1377156"/>
        <a:ext cx="2981131" cy="1309687"/>
      </dsp:txXfrm>
    </dsp:sp>
    <dsp:sp modelId="{2D31B86D-5E14-4C07-BB01-1D9197106B58}">
      <dsp:nvSpPr>
        <dsp:cNvPr id="0" name=""/>
        <dsp:cNvSpPr/>
      </dsp:nvSpPr>
      <dsp:spPr>
        <a:xfrm rot="5400000">
          <a:off x="5107150" y="757277"/>
          <a:ext cx="1047750" cy="5299788"/>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Personal de la Naviera genera el respectivo manifiesto (</a:t>
          </a:r>
          <a:r>
            <a:rPr lang="es-EC" sz="2000" kern="1200" dirty="0" err="1" smtClean="0"/>
            <a:t>Bl</a:t>
          </a:r>
          <a:r>
            <a:rPr lang="es-EC" sz="2000" kern="1200" dirty="0" smtClean="0"/>
            <a:t>)</a:t>
          </a:r>
          <a:endParaRPr lang="es-EC" sz="2000" kern="1200" dirty="0"/>
        </a:p>
        <a:p>
          <a:pPr marL="228600" lvl="1" indent="-228600" algn="l" defTabSz="889000">
            <a:lnSpc>
              <a:spcPct val="90000"/>
            </a:lnSpc>
            <a:spcBef>
              <a:spcPct val="0"/>
            </a:spcBef>
            <a:spcAft>
              <a:spcPct val="15000"/>
            </a:spcAft>
            <a:buChar char="••"/>
          </a:pPr>
          <a:r>
            <a:rPr lang="es-EC" sz="2000" kern="1200" dirty="0" smtClean="0"/>
            <a:t>Cerrar el proceso de </a:t>
          </a:r>
          <a:r>
            <a:rPr lang="es-EC" sz="2000" kern="1200" dirty="0" err="1" smtClean="0"/>
            <a:t>exportacion</a:t>
          </a:r>
          <a:r>
            <a:rPr lang="es-EC" sz="2000" kern="1200" dirty="0" smtClean="0"/>
            <a:t>.</a:t>
          </a:r>
          <a:endParaRPr lang="es-EC" sz="2000" kern="1200" dirty="0"/>
        </a:p>
      </dsp:txBody>
      <dsp:txXfrm rot="5400000">
        <a:off x="5107150" y="757277"/>
        <a:ext cx="1047750" cy="5299788"/>
      </dsp:txXfrm>
    </dsp:sp>
    <dsp:sp modelId="{DFA758B8-2D6A-4140-BE75-7641E575A490}">
      <dsp:nvSpPr>
        <dsp:cNvPr id="0" name=""/>
        <dsp:cNvSpPr/>
      </dsp:nvSpPr>
      <dsp:spPr>
        <a:xfrm>
          <a:off x="0" y="2752328"/>
          <a:ext cx="2981131" cy="1309687"/>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endParaRPr lang="es-EC" sz="5900" kern="1200"/>
        </a:p>
      </dsp:txBody>
      <dsp:txXfrm>
        <a:off x="0" y="2752328"/>
        <a:ext cx="2981131" cy="130968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EB485B-229F-45C1-AAFB-7465E17DEFE9}">
      <dsp:nvSpPr>
        <dsp:cNvPr id="0" name=""/>
        <dsp:cNvSpPr/>
      </dsp:nvSpPr>
      <dsp:spPr>
        <a:xfrm>
          <a:off x="6645" y="60750"/>
          <a:ext cx="1986197" cy="1694474"/>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Determinar el monto de Inversión requerida </a:t>
          </a:r>
          <a:endParaRPr lang="es-EC" sz="1800" kern="1200" dirty="0"/>
        </a:p>
      </dsp:txBody>
      <dsp:txXfrm>
        <a:off x="6645" y="60750"/>
        <a:ext cx="1986197" cy="1694474"/>
      </dsp:txXfrm>
    </dsp:sp>
    <dsp:sp modelId="{899CF2B9-B001-46D6-89D2-0A2872B53043}">
      <dsp:nvSpPr>
        <dsp:cNvPr id="0" name=""/>
        <dsp:cNvSpPr/>
      </dsp:nvSpPr>
      <dsp:spPr>
        <a:xfrm>
          <a:off x="2191462" y="661699"/>
          <a:ext cx="421073" cy="492576"/>
        </a:xfrm>
        <a:prstGeom prst="rightArrow">
          <a:avLst>
            <a:gd name="adj1" fmla="val 60000"/>
            <a:gd name="adj2" fmla="val 50000"/>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91462" y="661699"/>
        <a:ext cx="421073" cy="492576"/>
      </dsp:txXfrm>
    </dsp:sp>
    <dsp:sp modelId="{2B549C74-7B3F-4A99-A6E4-E65AC31EC3E3}">
      <dsp:nvSpPr>
        <dsp:cNvPr id="0" name=""/>
        <dsp:cNvSpPr/>
      </dsp:nvSpPr>
      <dsp:spPr>
        <a:xfrm>
          <a:off x="2787321" y="60750"/>
          <a:ext cx="1986197" cy="1694474"/>
        </a:xfrm>
        <a:prstGeom prst="roundRect">
          <a:avLst>
            <a:gd name="adj" fmla="val 10000"/>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Proyectar los Flujos de Caja y de fondos del proyecto.</a:t>
          </a:r>
          <a:endParaRPr lang="es-EC" sz="1800" kern="1200" dirty="0"/>
        </a:p>
      </dsp:txBody>
      <dsp:txXfrm>
        <a:off x="2787321" y="60750"/>
        <a:ext cx="1986197" cy="1694474"/>
      </dsp:txXfrm>
    </dsp:sp>
    <dsp:sp modelId="{BAFD727F-C731-453A-AA50-5514E447AF92}">
      <dsp:nvSpPr>
        <dsp:cNvPr id="0" name=""/>
        <dsp:cNvSpPr/>
      </dsp:nvSpPr>
      <dsp:spPr>
        <a:xfrm>
          <a:off x="4972138" y="661699"/>
          <a:ext cx="421073" cy="492576"/>
        </a:xfrm>
        <a:prstGeom prst="rightArrow">
          <a:avLst>
            <a:gd name="adj1" fmla="val 60000"/>
            <a:gd name="adj2" fmla="val 50000"/>
          </a:avLst>
        </a:prstGeom>
        <a:gradFill rotWithShape="0">
          <a:gsLst>
            <a:gs pos="0">
              <a:schemeClr val="accent3">
                <a:shade val="90000"/>
                <a:hueOff val="218895"/>
                <a:satOff val="-3532"/>
                <a:lumOff val="21821"/>
                <a:alphaOff val="0"/>
                <a:shade val="51000"/>
                <a:satMod val="130000"/>
              </a:schemeClr>
            </a:gs>
            <a:gs pos="80000">
              <a:schemeClr val="accent3">
                <a:shade val="90000"/>
                <a:hueOff val="218895"/>
                <a:satOff val="-3532"/>
                <a:lumOff val="21821"/>
                <a:alphaOff val="0"/>
                <a:shade val="93000"/>
                <a:satMod val="130000"/>
              </a:schemeClr>
            </a:gs>
            <a:gs pos="100000">
              <a:schemeClr val="accent3">
                <a:shade val="90000"/>
                <a:hueOff val="218895"/>
                <a:satOff val="-3532"/>
                <a:lumOff val="218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972138" y="661699"/>
        <a:ext cx="421073" cy="492576"/>
      </dsp:txXfrm>
    </dsp:sp>
    <dsp:sp modelId="{B4387A0F-09C2-489C-B5EE-E174F16A0986}">
      <dsp:nvSpPr>
        <dsp:cNvPr id="0" name=""/>
        <dsp:cNvSpPr/>
      </dsp:nvSpPr>
      <dsp:spPr>
        <a:xfrm>
          <a:off x="5567997" y="60750"/>
          <a:ext cx="1986197" cy="1694474"/>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Evaluar financieramente el proyecto basado en el TIR, VAN y rentabilidad.</a:t>
          </a:r>
          <a:endParaRPr lang="es-EC" sz="1800" kern="1200" dirty="0"/>
        </a:p>
      </dsp:txBody>
      <dsp:txXfrm>
        <a:off x="5567997" y="60750"/>
        <a:ext cx="1986197" cy="16944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25263-1A6C-4654-AA9F-32E97DAA0256}">
      <dsp:nvSpPr>
        <dsp:cNvPr id="0" name=""/>
        <dsp:cNvSpPr/>
      </dsp:nvSpPr>
      <dsp:spPr>
        <a:xfrm rot="10800000">
          <a:off x="1753853" y="624"/>
          <a:ext cx="5842009" cy="1129478"/>
        </a:xfrm>
        <a:prstGeom prst="homePlat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69"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Falta de promoción de la demanda existente en los mercados internacionales.</a:t>
          </a:r>
          <a:endParaRPr lang="es-EC" sz="2400" kern="1200" dirty="0"/>
        </a:p>
      </dsp:txBody>
      <dsp:txXfrm rot="10800000">
        <a:off x="1753853" y="624"/>
        <a:ext cx="5842009" cy="1129478"/>
      </dsp:txXfrm>
    </dsp:sp>
    <dsp:sp modelId="{745340B6-E0F4-4C88-B454-5E1B3783149F}">
      <dsp:nvSpPr>
        <dsp:cNvPr id="0" name=""/>
        <dsp:cNvSpPr/>
      </dsp:nvSpPr>
      <dsp:spPr>
        <a:xfrm>
          <a:off x="1189113" y="624"/>
          <a:ext cx="1129478" cy="112947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4A91B-0741-49DE-B89B-86879B8B6CEF}">
      <dsp:nvSpPr>
        <dsp:cNvPr id="0" name=""/>
        <dsp:cNvSpPr/>
      </dsp:nvSpPr>
      <dsp:spPr>
        <a:xfrm rot="10800000">
          <a:off x="1753853" y="1467260"/>
          <a:ext cx="5842009" cy="1129478"/>
        </a:xfrm>
        <a:prstGeom prst="homePlat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69"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En la provincia se observan áreas de cultivo subutilizadas y escasa diversificación </a:t>
          </a:r>
          <a:endParaRPr lang="es-EC" sz="2400" kern="1200" dirty="0"/>
        </a:p>
      </dsp:txBody>
      <dsp:txXfrm rot="10800000">
        <a:off x="1753853" y="1467260"/>
        <a:ext cx="5842009" cy="1129478"/>
      </dsp:txXfrm>
    </dsp:sp>
    <dsp:sp modelId="{C9EEE744-3D28-41D0-86BB-F69C10DC60E7}">
      <dsp:nvSpPr>
        <dsp:cNvPr id="0" name=""/>
        <dsp:cNvSpPr/>
      </dsp:nvSpPr>
      <dsp:spPr>
        <a:xfrm>
          <a:off x="1189113" y="1467260"/>
          <a:ext cx="1129478" cy="1129478"/>
        </a:xfrm>
        <a:prstGeom prst="ellipse">
          <a:avLst/>
        </a:prstGeom>
        <a:solidFill>
          <a:schemeClr val="accent3">
            <a:tint val="50000"/>
            <a:hueOff val="-6387"/>
            <a:satOff val="266"/>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2E8CC9-4857-441A-8A1D-1A5625F5454E}">
      <dsp:nvSpPr>
        <dsp:cNvPr id="0" name=""/>
        <dsp:cNvSpPr/>
      </dsp:nvSpPr>
      <dsp:spPr>
        <a:xfrm rot="10800000">
          <a:off x="1753853" y="2933897"/>
          <a:ext cx="5842009" cy="1129478"/>
        </a:xfrm>
        <a:prstGeom prst="homePlat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069"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Falta de cultura de Internacionalización dentro de los productores del sector.</a:t>
          </a:r>
          <a:endParaRPr lang="es-EC" sz="2400" kern="1200" dirty="0"/>
        </a:p>
      </dsp:txBody>
      <dsp:txXfrm rot="10800000">
        <a:off x="1753853" y="2933897"/>
        <a:ext cx="5842009" cy="1129478"/>
      </dsp:txXfrm>
    </dsp:sp>
    <dsp:sp modelId="{BC8DF15B-5151-4679-871E-56A4CC995BD7}">
      <dsp:nvSpPr>
        <dsp:cNvPr id="0" name=""/>
        <dsp:cNvSpPr/>
      </dsp:nvSpPr>
      <dsp:spPr>
        <a:xfrm>
          <a:off x="1189113" y="2933897"/>
          <a:ext cx="1129478" cy="1129478"/>
        </a:xfrm>
        <a:prstGeom prst="ellipse">
          <a:avLst/>
        </a:prstGeom>
        <a:solidFill>
          <a:schemeClr val="accent3">
            <a:tint val="50000"/>
            <a:hueOff val="-12774"/>
            <a:satOff val="533"/>
            <a:lumOff val="-2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C7577-655F-48AF-84A1-9B0F2B7B51EB}">
      <dsp:nvSpPr>
        <dsp:cNvPr id="0" name=""/>
        <dsp:cNvSpPr/>
      </dsp:nvSpPr>
      <dsp:spPr>
        <a:xfrm>
          <a:off x="0" y="0"/>
          <a:ext cx="7128792" cy="1828800"/>
        </a:xfrm>
        <a:prstGeom prst="roundRect">
          <a:avLst>
            <a:gd name="adj" fmla="val 10000"/>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BA164D-BB09-48D2-85ED-0C888E506CF9}">
      <dsp:nvSpPr>
        <dsp:cNvPr id="0" name=""/>
        <dsp:cNvSpPr/>
      </dsp:nvSpPr>
      <dsp:spPr>
        <a:xfrm>
          <a:off x="213863" y="243840"/>
          <a:ext cx="2094082" cy="134112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CCF609-E43E-42F5-84B4-C06AA414ED5B}">
      <dsp:nvSpPr>
        <dsp:cNvPr id="0" name=""/>
        <dsp:cNvSpPr/>
      </dsp:nvSpPr>
      <dsp:spPr>
        <a:xfrm rot="10800000">
          <a:off x="213863" y="1828799"/>
          <a:ext cx="2094082" cy="2235200"/>
        </a:xfrm>
        <a:prstGeom prst="round2SameRect">
          <a:avLst>
            <a:gd name="adj1" fmla="val 10500"/>
            <a:gd name="adj2" fmla="val 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Se logro determinar una idea de negocio en los productores de Tungurahua.</a:t>
          </a:r>
          <a:endParaRPr lang="es-EC" sz="1600" kern="1200" dirty="0"/>
        </a:p>
      </dsp:txBody>
      <dsp:txXfrm rot="10800000">
        <a:off x="213863" y="1828799"/>
        <a:ext cx="2094082" cy="2235200"/>
      </dsp:txXfrm>
    </dsp:sp>
    <dsp:sp modelId="{EEB28CFD-9FD8-4AA9-ACF2-F8117411C451}">
      <dsp:nvSpPr>
        <dsp:cNvPr id="0" name=""/>
        <dsp:cNvSpPr/>
      </dsp:nvSpPr>
      <dsp:spPr>
        <a:xfrm>
          <a:off x="2517354" y="243840"/>
          <a:ext cx="2094082" cy="1341120"/>
        </a:xfrm>
        <a:prstGeom prst="roundRect">
          <a:avLst>
            <a:gd name="adj" fmla="val 10000"/>
          </a:avLst>
        </a:prstGeom>
        <a:solidFill>
          <a:schemeClr val="accent3">
            <a:tint val="50000"/>
            <a:hueOff val="-6387"/>
            <a:satOff val="266"/>
            <a:lumOff val="-105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CE8071-A221-4312-A630-BF83E7F04820}">
      <dsp:nvSpPr>
        <dsp:cNvPr id="0" name=""/>
        <dsp:cNvSpPr/>
      </dsp:nvSpPr>
      <dsp:spPr>
        <a:xfrm rot="10800000">
          <a:off x="2517354" y="1828799"/>
          <a:ext cx="2094082" cy="2235200"/>
        </a:xfrm>
        <a:prstGeom prst="round2SameRect">
          <a:avLst>
            <a:gd name="adj1" fmla="val 10500"/>
            <a:gd name="adj2" fmla="val 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Las ventajas de comercialización en el exterior se encuentran definidas, la demanda es creciente y sostenible.</a:t>
          </a:r>
          <a:endParaRPr lang="es-EC" sz="1600" kern="1200" dirty="0"/>
        </a:p>
      </dsp:txBody>
      <dsp:txXfrm rot="10800000">
        <a:off x="2517354" y="1828799"/>
        <a:ext cx="2094082" cy="2235200"/>
      </dsp:txXfrm>
    </dsp:sp>
    <dsp:sp modelId="{BFB70A17-C277-4198-A123-DAF000106578}">
      <dsp:nvSpPr>
        <dsp:cNvPr id="0" name=""/>
        <dsp:cNvSpPr/>
      </dsp:nvSpPr>
      <dsp:spPr>
        <a:xfrm>
          <a:off x="4820845" y="243840"/>
          <a:ext cx="2094082" cy="1341120"/>
        </a:xfrm>
        <a:prstGeom prst="roundRect">
          <a:avLst>
            <a:gd name="adj" fmla="val 10000"/>
          </a:avLst>
        </a:prstGeom>
        <a:solidFill>
          <a:schemeClr val="accent3">
            <a:tint val="50000"/>
            <a:hueOff val="-12774"/>
            <a:satOff val="533"/>
            <a:lumOff val="-209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DE0E88-A0D8-40F3-9C50-1FFCA89C6093}">
      <dsp:nvSpPr>
        <dsp:cNvPr id="0" name=""/>
        <dsp:cNvSpPr/>
      </dsp:nvSpPr>
      <dsp:spPr>
        <a:xfrm rot="10800000">
          <a:off x="4820845" y="1828799"/>
          <a:ext cx="2094082" cy="2235200"/>
        </a:xfrm>
        <a:prstGeom prst="round2SameRect">
          <a:avLst>
            <a:gd name="adj1" fmla="val 10500"/>
            <a:gd name="adj2" fmla="val 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El mercado europeo se caracteriza por poseer una cultura hacia el consumo de frutas exóticas, consumidos por su valor nutricional.</a:t>
          </a:r>
          <a:endParaRPr lang="es-EC" sz="1600" kern="1200" dirty="0"/>
        </a:p>
      </dsp:txBody>
      <dsp:txXfrm rot="10800000">
        <a:off x="4820845" y="1828799"/>
        <a:ext cx="2094082" cy="22352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73309-1E5A-4FB9-8837-CAB6D1A8C3CB}">
      <dsp:nvSpPr>
        <dsp:cNvPr id="0" name=""/>
        <dsp:cNvSpPr/>
      </dsp:nvSpPr>
      <dsp:spPr>
        <a:xfrm>
          <a:off x="0" y="0"/>
          <a:ext cx="7488832" cy="1828800"/>
        </a:xfrm>
        <a:prstGeom prst="roundRect">
          <a:avLst>
            <a:gd name="adj" fmla="val 10000"/>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8C4F0F-9A29-4531-AF4C-E03C27935311}">
      <dsp:nvSpPr>
        <dsp:cNvPr id="0" name=""/>
        <dsp:cNvSpPr/>
      </dsp:nvSpPr>
      <dsp:spPr>
        <a:xfrm>
          <a:off x="224664" y="243840"/>
          <a:ext cx="2199844" cy="134112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F245F9-F8FC-49EB-ADCF-3BA37612B79D}">
      <dsp:nvSpPr>
        <dsp:cNvPr id="0" name=""/>
        <dsp:cNvSpPr/>
      </dsp:nvSpPr>
      <dsp:spPr>
        <a:xfrm rot="10800000">
          <a:off x="224664" y="1828799"/>
          <a:ext cx="2199844" cy="2235200"/>
        </a:xfrm>
        <a:prstGeom prst="round2SameRect">
          <a:avLst>
            <a:gd name="adj1" fmla="val 10500"/>
            <a:gd name="adj2" fmla="val 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Permanecer en constante actualización acerca de los cambios que rigen en el Comercio Exterior.</a:t>
          </a:r>
          <a:endParaRPr lang="es-EC" sz="1600" kern="1200" dirty="0"/>
        </a:p>
      </dsp:txBody>
      <dsp:txXfrm rot="10800000">
        <a:off x="224664" y="1828799"/>
        <a:ext cx="2199844" cy="2235200"/>
      </dsp:txXfrm>
    </dsp:sp>
    <dsp:sp modelId="{46167F45-B941-4C17-9E78-B164CF1BB1A3}">
      <dsp:nvSpPr>
        <dsp:cNvPr id="0" name=""/>
        <dsp:cNvSpPr/>
      </dsp:nvSpPr>
      <dsp:spPr>
        <a:xfrm>
          <a:off x="2644493" y="243840"/>
          <a:ext cx="2199844" cy="1341120"/>
        </a:xfrm>
        <a:prstGeom prst="roundRect">
          <a:avLst>
            <a:gd name="adj" fmla="val 10000"/>
          </a:avLst>
        </a:prstGeom>
        <a:solidFill>
          <a:schemeClr val="accent3">
            <a:tint val="50000"/>
            <a:hueOff val="-6387"/>
            <a:satOff val="266"/>
            <a:lumOff val="-105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093B3D-D66B-4293-8AC3-9DF96B55A743}">
      <dsp:nvSpPr>
        <dsp:cNvPr id="0" name=""/>
        <dsp:cNvSpPr/>
      </dsp:nvSpPr>
      <dsp:spPr>
        <a:xfrm rot="10800000">
          <a:off x="2644493" y="1828799"/>
          <a:ext cx="2199844" cy="2235200"/>
        </a:xfrm>
        <a:prstGeom prst="round2SameRect">
          <a:avLst>
            <a:gd name="adj1" fmla="val 10500"/>
            <a:gd name="adj2" fmla="val 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Capacitaciones a los agricultores del sector  por parte del Estado para un mejor rendimiento productivo .</a:t>
          </a:r>
          <a:endParaRPr lang="es-EC" sz="1600" kern="1200" dirty="0"/>
        </a:p>
      </dsp:txBody>
      <dsp:txXfrm rot="10800000">
        <a:off x="2644493" y="1828799"/>
        <a:ext cx="2199844" cy="2235200"/>
      </dsp:txXfrm>
    </dsp:sp>
    <dsp:sp modelId="{00BFB028-D485-4F60-A9A5-F123FFE997E0}">
      <dsp:nvSpPr>
        <dsp:cNvPr id="0" name=""/>
        <dsp:cNvSpPr/>
      </dsp:nvSpPr>
      <dsp:spPr>
        <a:xfrm>
          <a:off x="5064322" y="243840"/>
          <a:ext cx="2199844" cy="1341120"/>
        </a:xfrm>
        <a:prstGeom prst="roundRect">
          <a:avLst>
            <a:gd name="adj" fmla="val 10000"/>
          </a:avLst>
        </a:prstGeom>
        <a:solidFill>
          <a:schemeClr val="accent3">
            <a:tint val="50000"/>
            <a:hueOff val="-12774"/>
            <a:satOff val="533"/>
            <a:lumOff val="-209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1F7A19-021E-44CB-AF3C-363902C95E38}">
      <dsp:nvSpPr>
        <dsp:cNvPr id="0" name=""/>
        <dsp:cNvSpPr/>
      </dsp:nvSpPr>
      <dsp:spPr>
        <a:xfrm rot="10800000">
          <a:off x="5064322" y="1828799"/>
          <a:ext cx="2199844" cy="2235200"/>
        </a:xfrm>
        <a:prstGeom prst="round2SameRect">
          <a:avLst>
            <a:gd name="adj1" fmla="val 10500"/>
            <a:gd name="adj2" fmla="val 0"/>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Aprovechar las preferencias arancelarias que ofrece la Unión Europea para ampliar nuestra participación en mercados internacionales.</a:t>
          </a:r>
          <a:endParaRPr lang="es-EC" sz="1600" kern="1200" dirty="0"/>
        </a:p>
      </dsp:txBody>
      <dsp:txXfrm rot="10800000">
        <a:off x="5064322" y="1828799"/>
        <a:ext cx="2199844" cy="2235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9BD846-75AD-4E78-B8B8-740390061DFC}">
      <dsp:nvSpPr>
        <dsp:cNvPr id="0" name=""/>
        <dsp:cNvSpPr/>
      </dsp:nvSpPr>
      <dsp:spPr>
        <a:xfrm>
          <a:off x="4199288" y="10597"/>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Intensificación</a:t>
          </a:r>
        </a:p>
        <a:p>
          <a:pPr lvl="0" algn="ctr" defTabSz="444500">
            <a:lnSpc>
              <a:spcPct val="90000"/>
            </a:lnSpc>
            <a:spcBef>
              <a:spcPct val="0"/>
            </a:spcBef>
            <a:spcAft>
              <a:spcPct val="35000"/>
            </a:spcAft>
          </a:pPr>
          <a:r>
            <a:rPr lang="es-EC" sz="1000" kern="1200" dirty="0" smtClean="0"/>
            <a:t>Sector </a:t>
          </a:r>
        </a:p>
        <a:p>
          <a:pPr lvl="0" algn="ctr" defTabSz="444500">
            <a:lnSpc>
              <a:spcPct val="90000"/>
            </a:lnSpc>
            <a:spcBef>
              <a:spcPct val="0"/>
            </a:spcBef>
            <a:spcAft>
              <a:spcPct val="35000"/>
            </a:spcAft>
          </a:pPr>
          <a:r>
            <a:rPr lang="es-EC" sz="1000" kern="1200" dirty="0" smtClean="0"/>
            <a:t>Agrícola</a:t>
          </a:r>
          <a:endParaRPr lang="es-EC" sz="1000" kern="1200" dirty="0"/>
        </a:p>
      </dsp:txBody>
      <dsp:txXfrm>
        <a:off x="4199288" y="10597"/>
        <a:ext cx="912652" cy="912652"/>
      </dsp:txXfrm>
    </dsp:sp>
    <dsp:sp modelId="{12F9B85F-2460-4019-AAD0-A372F083B4DC}">
      <dsp:nvSpPr>
        <dsp:cNvPr id="0" name=""/>
        <dsp:cNvSpPr/>
      </dsp:nvSpPr>
      <dsp:spPr>
        <a:xfrm>
          <a:off x="1405184" y="1028"/>
          <a:ext cx="4462438" cy="4462438"/>
        </a:xfrm>
        <a:prstGeom prst="circularArrow">
          <a:avLst>
            <a:gd name="adj1" fmla="val 3988"/>
            <a:gd name="adj2" fmla="val 250170"/>
            <a:gd name="adj3" fmla="val 20573671"/>
            <a:gd name="adj4" fmla="val 18982458"/>
            <a:gd name="adj5" fmla="val 4653"/>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08D51-E896-4E30-90D7-3A88355AB2EE}">
      <dsp:nvSpPr>
        <dsp:cNvPr id="0" name=""/>
        <dsp:cNvSpPr/>
      </dsp:nvSpPr>
      <dsp:spPr>
        <a:xfrm>
          <a:off x="5218499" y="1775921"/>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Exportación </a:t>
          </a:r>
        </a:p>
        <a:p>
          <a:pPr lvl="0" algn="ctr" defTabSz="444500">
            <a:lnSpc>
              <a:spcPct val="90000"/>
            </a:lnSpc>
            <a:spcBef>
              <a:spcPct val="0"/>
            </a:spcBef>
            <a:spcAft>
              <a:spcPct val="35000"/>
            </a:spcAft>
          </a:pPr>
          <a:r>
            <a:rPr lang="es-EC" sz="1000" kern="1200" dirty="0" smtClean="0"/>
            <a:t>Productos </a:t>
          </a:r>
        </a:p>
        <a:p>
          <a:pPr lvl="0" algn="ctr" defTabSz="444500">
            <a:lnSpc>
              <a:spcPct val="90000"/>
            </a:lnSpc>
            <a:spcBef>
              <a:spcPct val="0"/>
            </a:spcBef>
            <a:spcAft>
              <a:spcPct val="35000"/>
            </a:spcAft>
          </a:pPr>
          <a:r>
            <a:rPr lang="es-EC" sz="1000" kern="1200" dirty="0" smtClean="0"/>
            <a:t>No Tradicionales</a:t>
          </a:r>
          <a:endParaRPr lang="es-EC" sz="1000" kern="1200" dirty="0"/>
        </a:p>
      </dsp:txBody>
      <dsp:txXfrm>
        <a:off x="5218499" y="1775921"/>
        <a:ext cx="912652" cy="912652"/>
      </dsp:txXfrm>
    </dsp:sp>
    <dsp:sp modelId="{F6157C31-0ECB-45AF-9922-9A149612A9C1}">
      <dsp:nvSpPr>
        <dsp:cNvPr id="0" name=""/>
        <dsp:cNvSpPr/>
      </dsp:nvSpPr>
      <dsp:spPr>
        <a:xfrm>
          <a:off x="1405184" y="1028"/>
          <a:ext cx="4462438" cy="4462438"/>
        </a:xfrm>
        <a:prstGeom prst="circularArrow">
          <a:avLst>
            <a:gd name="adj1" fmla="val 3988"/>
            <a:gd name="adj2" fmla="val 250170"/>
            <a:gd name="adj3" fmla="val 2367372"/>
            <a:gd name="adj4" fmla="val 776160"/>
            <a:gd name="adj5" fmla="val 4653"/>
          </a:avLst>
        </a:prstGeom>
        <a:solidFill>
          <a:schemeClr val="accent3">
            <a:shade val="80000"/>
            <a:hueOff val="43782"/>
            <a:satOff val="-286"/>
            <a:lumOff val="4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69FB2-8289-4F5E-B776-CCC1CD5C18F4}">
      <dsp:nvSpPr>
        <dsp:cNvPr id="0" name=""/>
        <dsp:cNvSpPr/>
      </dsp:nvSpPr>
      <dsp:spPr>
        <a:xfrm>
          <a:off x="4199288" y="3541246"/>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Beneficios Climáticos </a:t>
          </a:r>
          <a:endParaRPr lang="es-EC" sz="1000" kern="1200" dirty="0"/>
        </a:p>
      </dsp:txBody>
      <dsp:txXfrm>
        <a:off x="4199288" y="3541246"/>
        <a:ext cx="912652" cy="912652"/>
      </dsp:txXfrm>
    </dsp:sp>
    <dsp:sp modelId="{AEC200A5-DA75-4E71-B3C3-774AABAAF21D}">
      <dsp:nvSpPr>
        <dsp:cNvPr id="0" name=""/>
        <dsp:cNvSpPr/>
      </dsp:nvSpPr>
      <dsp:spPr>
        <a:xfrm>
          <a:off x="1405184" y="1028"/>
          <a:ext cx="4462438" cy="4462438"/>
        </a:xfrm>
        <a:prstGeom prst="circularArrow">
          <a:avLst>
            <a:gd name="adj1" fmla="val 3988"/>
            <a:gd name="adj2" fmla="val 250170"/>
            <a:gd name="adj3" fmla="val 6111619"/>
            <a:gd name="adj4" fmla="val 4438211"/>
            <a:gd name="adj5" fmla="val 4653"/>
          </a:avLst>
        </a:prstGeom>
        <a:solidFill>
          <a:schemeClr val="accent3">
            <a:shade val="80000"/>
            <a:hueOff val="87564"/>
            <a:satOff val="-572"/>
            <a:lumOff val="9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9D43A-303E-4C6B-9171-A464F9EDED28}">
      <dsp:nvSpPr>
        <dsp:cNvPr id="0" name=""/>
        <dsp:cNvSpPr/>
      </dsp:nvSpPr>
      <dsp:spPr>
        <a:xfrm>
          <a:off x="2160867" y="3541246"/>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Estabilidad </a:t>
          </a:r>
        </a:p>
        <a:p>
          <a:pPr lvl="0" algn="ctr" defTabSz="444500">
            <a:lnSpc>
              <a:spcPct val="90000"/>
            </a:lnSpc>
            <a:spcBef>
              <a:spcPct val="0"/>
            </a:spcBef>
            <a:spcAft>
              <a:spcPct val="35000"/>
            </a:spcAft>
          </a:pPr>
          <a:r>
            <a:rPr lang="es-EC" sz="1000" kern="1200" dirty="0" smtClean="0"/>
            <a:t>Económicas que posee no solo como bloque</a:t>
          </a:r>
          <a:endParaRPr lang="es-EC" sz="1000" kern="1200" dirty="0"/>
        </a:p>
      </dsp:txBody>
      <dsp:txXfrm>
        <a:off x="2160867" y="3541246"/>
        <a:ext cx="912652" cy="912652"/>
      </dsp:txXfrm>
    </dsp:sp>
    <dsp:sp modelId="{AF28FF82-F70B-4760-B8DA-736A2986606C}">
      <dsp:nvSpPr>
        <dsp:cNvPr id="0" name=""/>
        <dsp:cNvSpPr/>
      </dsp:nvSpPr>
      <dsp:spPr>
        <a:xfrm>
          <a:off x="1405184" y="1028"/>
          <a:ext cx="4462438" cy="4462438"/>
        </a:xfrm>
        <a:prstGeom prst="circularArrow">
          <a:avLst>
            <a:gd name="adj1" fmla="val 3988"/>
            <a:gd name="adj2" fmla="val 250170"/>
            <a:gd name="adj3" fmla="val 9773671"/>
            <a:gd name="adj4" fmla="val 8182458"/>
            <a:gd name="adj5" fmla="val 4653"/>
          </a:avLst>
        </a:prstGeom>
        <a:solidFill>
          <a:schemeClr val="accent3">
            <a:shade val="80000"/>
            <a:hueOff val="131345"/>
            <a:satOff val="-859"/>
            <a:lumOff val="14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1ED8D-5F47-46F6-BCE7-68968FB26A22}">
      <dsp:nvSpPr>
        <dsp:cNvPr id="0" name=""/>
        <dsp:cNvSpPr/>
      </dsp:nvSpPr>
      <dsp:spPr>
        <a:xfrm>
          <a:off x="1141656" y="1775921"/>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Ventajas Nutricionales Mercado Alemán</a:t>
          </a:r>
          <a:endParaRPr lang="es-EC" sz="1000" kern="1200" dirty="0"/>
        </a:p>
      </dsp:txBody>
      <dsp:txXfrm>
        <a:off x="1141656" y="1775921"/>
        <a:ext cx="912652" cy="912652"/>
      </dsp:txXfrm>
    </dsp:sp>
    <dsp:sp modelId="{00CF964B-68E0-45A3-9911-4BAC64FDC18C}">
      <dsp:nvSpPr>
        <dsp:cNvPr id="0" name=""/>
        <dsp:cNvSpPr/>
      </dsp:nvSpPr>
      <dsp:spPr>
        <a:xfrm>
          <a:off x="1424216" y="-91635"/>
          <a:ext cx="4462438" cy="4462438"/>
        </a:xfrm>
        <a:prstGeom prst="circularArrow">
          <a:avLst>
            <a:gd name="adj1" fmla="val 3988"/>
            <a:gd name="adj2" fmla="val 250170"/>
            <a:gd name="adj3" fmla="val 12934882"/>
            <a:gd name="adj4" fmla="val 11416608"/>
            <a:gd name="adj5" fmla="val 4653"/>
          </a:avLst>
        </a:prstGeom>
        <a:solidFill>
          <a:schemeClr val="accent3">
            <a:shade val="80000"/>
            <a:hueOff val="175127"/>
            <a:satOff val="-1145"/>
            <a:lumOff val="19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CFE28-39FC-4FF6-ADF6-84B497A6A8DF}">
      <dsp:nvSpPr>
        <dsp:cNvPr id="0" name=""/>
        <dsp:cNvSpPr/>
      </dsp:nvSpPr>
      <dsp:spPr>
        <a:xfrm>
          <a:off x="2088231" y="0"/>
          <a:ext cx="912652" cy="912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Beneficios Económicos y Sociales</a:t>
          </a:r>
        </a:p>
        <a:p>
          <a:pPr lvl="0" algn="ctr" defTabSz="444500">
            <a:lnSpc>
              <a:spcPct val="90000"/>
            </a:lnSpc>
            <a:spcBef>
              <a:spcPct val="0"/>
            </a:spcBef>
            <a:spcAft>
              <a:spcPct val="35000"/>
            </a:spcAft>
          </a:pPr>
          <a:r>
            <a:rPr lang="es-EC" sz="1000" kern="1200" dirty="0" smtClean="0"/>
            <a:t>EL BUEN VIVIR</a:t>
          </a:r>
          <a:endParaRPr lang="es-EC" sz="1000" kern="1200" dirty="0"/>
        </a:p>
      </dsp:txBody>
      <dsp:txXfrm>
        <a:off x="2088231" y="0"/>
        <a:ext cx="912652" cy="912652"/>
      </dsp:txXfrm>
    </dsp:sp>
    <dsp:sp modelId="{82B2DA5B-848F-4EB7-9781-C67553A2B1AB}">
      <dsp:nvSpPr>
        <dsp:cNvPr id="0" name=""/>
        <dsp:cNvSpPr/>
      </dsp:nvSpPr>
      <dsp:spPr>
        <a:xfrm>
          <a:off x="1326089" y="-23445"/>
          <a:ext cx="4462438" cy="4462438"/>
        </a:xfrm>
        <a:prstGeom prst="circularArrow">
          <a:avLst>
            <a:gd name="adj1" fmla="val 3988"/>
            <a:gd name="adj2" fmla="val 250170"/>
            <a:gd name="adj3" fmla="val 17051261"/>
            <a:gd name="adj4" fmla="val 15249541"/>
            <a:gd name="adj5" fmla="val 4653"/>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E68462-8806-4BE6-9371-DC522D85C7BF}">
      <dsp:nvSpPr>
        <dsp:cNvPr id="0" name=""/>
        <dsp:cNvSpPr/>
      </dsp:nvSpPr>
      <dsp:spPr>
        <a:xfrm>
          <a:off x="900" y="2409"/>
          <a:ext cx="7847070" cy="1262062"/>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Crear un centro de Acopio para la exportación de uvilla desde Pillaro – Ambato hacia Berlín – Alemania</a:t>
          </a:r>
          <a:r>
            <a:rPr lang="es-EC" sz="2500" kern="1200" dirty="0" smtClean="0"/>
            <a:t>.</a:t>
          </a:r>
          <a:endParaRPr lang="es-EC" sz="2500" kern="1200" dirty="0"/>
        </a:p>
      </dsp:txBody>
      <dsp:txXfrm>
        <a:off x="900" y="2409"/>
        <a:ext cx="7847070" cy="1262062"/>
      </dsp:txXfrm>
    </dsp:sp>
    <dsp:sp modelId="{08E36BC9-4958-4B23-BFD1-B52EA32EA2BA}">
      <dsp:nvSpPr>
        <dsp:cNvPr id="0" name=""/>
        <dsp:cNvSpPr/>
      </dsp:nvSpPr>
      <dsp:spPr>
        <a:xfrm>
          <a:off x="900" y="1400968"/>
          <a:ext cx="5125949" cy="1262062"/>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Conocer la situación actual</a:t>
          </a:r>
          <a:r>
            <a:rPr lang="es-EC" sz="1900" kern="1200" smtClean="0"/>
            <a:t>, características </a:t>
          </a:r>
          <a:r>
            <a:rPr lang="es-EC" sz="1900" kern="1200" dirty="0" smtClean="0"/>
            <a:t>de proceso productivo y el marco legal que encierra dicha actividad.</a:t>
          </a:r>
          <a:endParaRPr lang="es-EC" sz="1900" kern="1200" dirty="0"/>
        </a:p>
      </dsp:txBody>
      <dsp:txXfrm>
        <a:off x="900" y="1400968"/>
        <a:ext cx="5125949" cy="1262062"/>
      </dsp:txXfrm>
    </dsp:sp>
    <dsp:sp modelId="{8A03889C-ACD8-438F-B230-F886C0660271}">
      <dsp:nvSpPr>
        <dsp:cNvPr id="0" name=""/>
        <dsp:cNvSpPr/>
      </dsp:nvSpPr>
      <dsp:spPr>
        <a:xfrm>
          <a:off x="900" y="2799528"/>
          <a:ext cx="2510259" cy="1262062"/>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Determinar el nivel de </a:t>
          </a:r>
          <a:r>
            <a:rPr lang="es-EC" sz="1800" kern="1200" dirty="0" smtClean="0"/>
            <a:t>aceptación </a:t>
          </a:r>
          <a:r>
            <a:rPr lang="es-EC" sz="1800" kern="1200" dirty="0" smtClean="0"/>
            <a:t>de la uvilla en el mercado </a:t>
          </a:r>
          <a:r>
            <a:rPr lang="es-EC" sz="1800" kern="1200" dirty="0" smtClean="0"/>
            <a:t>Alemán.</a:t>
          </a:r>
          <a:endParaRPr lang="es-EC" sz="1800" kern="1200" dirty="0"/>
        </a:p>
      </dsp:txBody>
      <dsp:txXfrm>
        <a:off x="900" y="2799528"/>
        <a:ext cx="2510259" cy="1262062"/>
      </dsp:txXfrm>
    </dsp:sp>
    <dsp:sp modelId="{089FB8BD-6AA3-415F-8C63-DB4A9E809A1D}">
      <dsp:nvSpPr>
        <dsp:cNvPr id="0" name=""/>
        <dsp:cNvSpPr/>
      </dsp:nvSpPr>
      <dsp:spPr>
        <a:xfrm>
          <a:off x="2616590" y="2799528"/>
          <a:ext cx="2510259" cy="1262062"/>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Investigar la </a:t>
          </a:r>
          <a:r>
            <a:rPr lang="es-EC" sz="1800" kern="1200" dirty="0" smtClean="0"/>
            <a:t>documentación </a:t>
          </a:r>
          <a:r>
            <a:rPr lang="es-EC" sz="1800" kern="1200" dirty="0" smtClean="0"/>
            <a:t>previa a la </a:t>
          </a:r>
          <a:r>
            <a:rPr lang="es-EC" sz="1800" kern="1200" dirty="0" smtClean="0"/>
            <a:t>exportación </a:t>
          </a:r>
          <a:r>
            <a:rPr lang="es-EC" sz="1800" kern="1200" dirty="0" smtClean="0"/>
            <a:t>de Uvilla</a:t>
          </a:r>
          <a:endParaRPr lang="es-EC" sz="1800" kern="1200" dirty="0"/>
        </a:p>
      </dsp:txBody>
      <dsp:txXfrm>
        <a:off x="2616590" y="2799528"/>
        <a:ext cx="2510259" cy="1262062"/>
      </dsp:txXfrm>
    </dsp:sp>
    <dsp:sp modelId="{ABDD0938-78D1-42E5-89D2-CD8ED76E39F3}">
      <dsp:nvSpPr>
        <dsp:cNvPr id="0" name=""/>
        <dsp:cNvSpPr/>
      </dsp:nvSpPr>
      <dsp:spPr>
        <a:xfrm>
          <a:off x="5337712" y="1400968"/>
          <a:ext cx="2510259" cy="1262062"/>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Identificar los requisitos para la </a:t>
          </a:r>
          <a:r>
            <a:rPr lang="es-EC" sz="1900" kern="1200" dirty="0" smtClean="0"/>
            <a:t>legalización </a:t>
          </a:r>
          <a:r>
            <a:rPr lang="es-EC" sz="1900" kern="1200" dirty="0" smtClean="0"/>
            <a:t>de un Centro de Acopio.</a:t>
          </a:r>
          <a:endParaRPr lang="es-EC" sz="1900" kern="1200" dirty="0"/>
        </a:p>
      </dsp:txBody>
      <dsp:txXfrm>
        <a:off x="5337712" y="1400968"/>
        <a:ext cx="2510259" cy="1262062"/>
      </dsp:txXfrm>
    </dsp:sp>
    <dsp:sp modelId="{54E4A60F-4490-4773-A2AE-058888D4FF8E}">
      <dsp:nvSpPr>
        <dsp:cNvPr id="0" name=""/>
        <dsp:cNvSpPr/>
      </dsp:nvSpPr>
      <dsp:spPr>
        <a:xfrm>
          <a:off x="5337712" y="2799528"/>
          <a:ext cx="2510259" cy="1262062"/>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Diseñar propuestas de </a:t>
          </a:r>
          <a:r>
            <a:rPr lang="es-EC" sz="1800" kern="1200" dirty="0" smtClean="0"/>
            <a:t>comercialización.</a:t>
          </a:r>
          <a:endParaRPr lang="es-EC" sz="1800" kern="1200" dirty="0" smtClean="0"/>
        </a:p>
        <a:p>
          <a:pPr lvl="0" algn="ctr" defTabSz="800100">
            <a:lnSpc>
              <a:spcPct val="90000"/>
            </a:lnSpc>
            <a:spcBef>
              <a:spcPct val="0"/>
            </a:spcBef>
            <a:spcAft>
              <a:spcPct val="35000"/>
            </a:spcAft>
          </a:pPr>
          <a:r>
            <a:rPr lang="es-EC" sz="1800" kern="1200" dirty="0" smtClean="0"/>
            <a:t>Determinar nivel de factibilidad.</a:t>
          </a:r>
          <a:endParaRPr lang="es-EC" sz="1800" kern="1200" dirty="0"/>
        </a:p>
      </dsp:txBody>
      <dsp:txXfrm>
        <a:off x="5337712" y="2799528"/>
        <a:ext cx="2510259" cy="12620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DCFD48-29EB-4E1E-9FF6-6446A371BC12}">
      <dsp:nvSpPr>
        <dsp:cNvPr id="0" name=""/>
        <dsp:cNvSpPr/>
      </dsp:nvSpPr>
      <dsp:spPr>
        <a:xfrm>
          <a:off x="551803" y="158685"/>
          <a:ext cx="2190618" cy="1914876"/>
        </a:xfrm>
        <a:prstGeom prst="rightArrow">
          <a:avLst>
            <a:gd name="adj1" fmla="val 70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t>Evitar contaminaciones.</a:t>
          </a:r>
          <a:endParaRPr lang="es-EC" sz="900" kern="1200" dirty="0"/>
        </a:p>
        <a:p>
          <a:pPr marL="57150" lvl="1" indent="-57150" algn="l" defTabSz="400050">
            <a:lnSpc>
              <a:spcPct val="90000"/>
            </a:lnSpc>
            <a:spcBef>
              <a:spcPct val="0"/>
            </a:spcBef>
            <a:spcAft>
              <a:spcPct val="15000"/>
            </a:spcAft>
            <a:buChar char="••"/>
          </a:pPr>
          <a:r>
            <a:rPr lang="es-EC" sz="900" kern="1200" dirty="0" smtClean="0"/>
            <a:t>Servicios Básicos.</a:t>
          </a:r>
          <a:endParaRPr lang="es-EC" sz="900" kern="1200" dirty="0"/>
        </a:p>
      </dsp:txBody>
      <dsp:txXfrm>
        <a:off x="1099458" y="158685"/>
        <a:ext cx="1642963" cy="1914876"/>
      </dsp:txXfrm>
    </dsp:sp>
    <dsp:sp modelId="{CC5ED42A-073B-4754-8B42-EF0614C40F59}">
      <dsp:nvSpPr>
        <dsp:cNvPr id="0" name=""/>
        <dsp:cNvSpPr/>
      </dsp:nvSpPr>
      <dsp:spPr>
        <a:xfrm>
          <a:off x="4148" y="568469"/>
          <a:ext cx="1095309" cy="1095309"/>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Cubierta y protección</a:t>
          </a:r>
          <a:endParaRPr lang="es-EC" sz="1100" kern="1200" dirty="0"/>
        </a:p>
      </dsp:txBody>
      <dsp:txXfrm>
        <a:off x="4148" y="568469"/>
        <a:ext cx="1095309" cy="1095309"/>
      </dsp:txXfrm>
    </dsp:sp>
    <dsp:sp modelId="{66153355-7FF0-4E43-9331-2024BE6ADBED}">
      <dsp:nvSpPr>
        <dsp:cNvPr id="0" name=""/>
        <dsp:cNvSpPr/>
      </dsp:nvSpPr>
      <dsp:spPr>
        <a:xfrm>
          <a:off x="3426990" y="158685"/>
          <a:ext cx="2190618" cy="1914876"/>
        </a:xfrm>
        <a:prstGeom prst="rightArrow">
          <a:avLst>
            <a:gd name="adj1" fmla="val 70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t>Sobre Pallets.</a:t>
          </a:r>
          <a:endParaRPr lang="es-EC" sz="900" kern="1200" dirty="0"/>
        </a:p>
        <a:p>
          <a:pPr marL="57150" lvl="1" indent="-57150" algn="l" defTabSz="400050">
            <a:lnSpc>
              <a:spcPct val="90000"/>
            </a:lnSpc>
            <a:spcBef>
              <a:spcPct val="0"/>
            </a:spcBef>
            <a:spcAft>
              <a:spcPct val="15000"/>
            </a:spcAft>
            <a:buChar char="••"/>
          </a:pPr>
          <a:r>
            <a:rPr lang="es-EC" sz="900" kern="1200" dirty="0" smtClean="0"/>
            <a:t>Evitar contacto con el suelo.</a:t>
          </a:r>
          <a:endParaRPr lang="es-EC" sz="900" kern="1200" dirty="0"/>
        </a:p>
      </dsp:txBody>
      <dsp:txXfrm>
        <a:off x="3974644" y="158685"/>
        <a:ext cx="1642963" cy="1914876"/>
      </dsp:txXfrm>
    </dsp:sp>
    <dsp:sp modelId="{F0FF6E04-C572-4422-A5CA-079EEB2B7C29}">
      <dsp:nvSpPr>
        <dsp:cNvPr id="0" name=""/>
        <dsp:cNvSpPr/>
      </dsp:nvSpPr>
      <dsp:spPr>
        <a:xfrm>
          <a:off x="2879335" y="568469"/>
          <a:ext cx="1095309" cy="1095309"/>
        </a:xfrm>
        <a:prstGeom prst="ellips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Exclusiva para la mantención de la fruta</a:t>
          </a:r>
          <a:endParaRPr lang="es-EC" sz="1100" kern="1200" dirty="0"/>
        </a:p>
      </dsp:txBody>
      <dsp:txXfrm>
        <a:off x="2879335" y="568469"/>
        <a:ext cx="1095309" cy="1095309"/>
      </dsp:txXfrm>
    </dsp:sp>
    <dsp:sp modelId="{B54E9012-31E8-4942-88A9-3E1B5BB497E4}">
      <dsp:nvSpPr>
        <dsp:cNvPr id="0" name=""/>
        <dsp:cNvSpPr/>
      </dsp:nvSpPr>
      <dsp:spPr>
        <a:xfrm>
          <a:off x="6302176" y="158685"/>
          <a:ext cx="2190618" cy="1914876"/>
        </a:xfrm>
        <a:prstGeom prst="rightArrow">
          <a:avLst>
            <a:gd name="adj1" fmla="val 70000"/>
            <a:gd name="adj2" fmla="val 50000"/>
          </a:avLst>
        </a:prstGeom>
        <a:solidFill>
          <a:schemeClr val="accent3">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t>Facilidad de acceso para la carga y descarga.</a:t>
          </a:r>
          <a:endParaRPr lang="es-EC" sz="900" kern="1200" dirty="0"/>
        </a:p>
        <a:p>
          <a:pPr marL="57150" lvl="1" indent="-57150" algn="l" defTabSz="400050">
            <a:lnSpc>
              <a:spcPct val="90000"/>
            </a:lnSpc>
            <a:spcBef>
              <a:spcPct val="0"/>
            </a:spcBef>
            <a:spcAft>
              <a:spcPct val="15000"/>
            </a:spcAft>
            <a:buChar char="••"/>
          </a:pPr>
          <a:r>
            <a:rPr lang="es-EC" sz="900" kern="1200" dirty="0" smtClean="0"/>
            <a:t>Protección en el transito.</a:t>
          </a:r>
          <a:endParaRPr lang="es-EC" sz="900" kern="1200" dirty="0"/>
        </a:p>
      </dsp:txBody>
      <dsp:txXfrm>
        <a:off x="6849831" y="158685"/>
        <a:ext cx="1642963" cy="1914876"/>
      </dsp:txXfrm>
    </dsp:sp>
    <dsp:sp modelId="{A72407EA-B672-4143-A054-7E1318A04014}">
      <dsp:nvSpPr>
        <dsp:cNvPr id="0" name=""/>
        <dsp:cNvSpPr/>
      </dsp:nvSpPr>
      <dsp:spPr>
        <a:xfrm>
          <a:off x="5754522" y="568469"/>
          <a:ext cx="1095309" cy="1095309"/>
        </a:xfrm>
        <a:prstGeom prst="ellips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Accenso</a:t>
          </a:r>
        </a:p>
      </dsp:txBody>
      <dsp:txXfrm>
        <a:off x="5754522" y="568469"/>
        <a:ext cx="1095309" cy="10953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D7AF8-B3FF-4885-A3F6-0299A25478B9}">
      <dsp:nvSpPr>
        <dsp:cNvPr id="0" name=""/>
        <dsp:cNvSpPr/>
      </dsp:nvSpPr>
      <dsp:spPr>
        <a:xfrm>
          <a:off x="38" y="72006"/>
          <a:ext cx="3701309" cy="663865"/>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t>ASPECTOS LEGALES</a:t>
          </a:r>
          <a:endParaRPr lang="es-EC" sz="1700" kern="1200" dirty="0"/>
        </a:p>
      </dsp:txBody>
      <dsp:txXfrm>
        <a:off x="38" y="72006"/>
        <a:ext cx="3701309" cy="663865"/>
      </dsp:txXfrm>
    </dsp:sp>
    <dsp:sp modelId="{64CBE017-44D3-4010-964B-89497C6DBC47}">
      <dsp:nvSpPr>
        <dsp:cNvPr id="0" name=""/>
        <dsp:cNvSpPr/>
      </dsp:nvSpPr>
      <dsp:spPr>
        <a:xfrm>
          <a:off x="38" y="792085"/>
          <a:ext cx="3701309" cy="274657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Afiliación a la Cámara de Comercio.</a:t>
          </a:r>
          <a:endParaRPr lang="es-EC" sz="1700" kern="1200" dirty="0"/>
        </a:p>
        <a:p>
          <a:pPr marL="171450" lvl="1" indent="-171450" algn="l" defTabSz="755650">
            <a:lnSpc>
              <a:spcPct val="90000"/>
            </a:lnSpc>
            <a:spcBef>
              <a:spcPct val="0"/>
            </a:spcBef>
            <a:spcAft>
              <a:spcPct val="15000"/>
            </a:spcAft>
            <a:buChar char="••"/>
          </a:pPr>
          <a:r>
            <a:rPr lang="es-EC" sz="1700" kern="1200" dirty="0" smtClean="0"/>
            <a:t>Certificado de apertura de cuenta en Entidad Bancaria</a:t>
          </a:r>
          <a:endParaRPr lang="es-EC" sz="1700" kern="1200" dirty="0"/>
        </a:p>
        <a:p>
          <a:pPr marL="171450" lvl="1" indent="-171450" algn="l" defTabSz="755650">
            <a:lnSpc>
              <a:spcPct val="90000"/>
            </a:lnSpc>
            <a:spcBef>
              <a:spcPct val="0"/>
            </a:spcBef>
            <a:spcAft>
              <a:spcPct val="15000"/>
            </a:spcAft>
            <a:buChar char="••"/>
          </a:pPr>
          <a:r>
            <a:rPr lang="es-EC" sz="1700" kern="1200" dirty="0" smtClean="0"/>
            <a:t>Constitución Legal de la Compañía.</a:t>
          </a:r>
          <a:endParaRPr lang="es-EC" sz="1700" kern="1200" dirty="0"/>
        </a:p>
        <a:p>
          <a:pPr marL="171450" lvl="1" indent="-171450" algn="l" defTabSz="755650">
            <a:lnSpc>
              <a:spcPct val="90000"/>
            </a:lnSpc>
            <a:spcBef>
              <a:spcPct val="0"/>
            </a:spcBef>
            <a:spcAft>
              <a:spcPct val="15000"/>
            </a:spcAft>
            <a:buChar char="••"/>
          </a:pPr>
          <a:r>
            <a:rPr lang="es-EC" sz="1700" kern="1200" dirty="0" smtClean="0"/>
            <a:t>Obtención Patente Municipal.</a:t>
          </a:r>
          <a:endParaRPr lang="es-EC" sz="1700" kern="1200" dirty="0"/>
        </a:p>
        <a:p>
          <a:pPr marL="171450" lvl="1" indent="-171450" algn="l" defTabSz="755650">
            <a:lnSpc>
              <a:spcPct val="90000"/>
            </a:lnSpc>
            <a:spcBef>
              <a:spcPct val="0"/>
            </a:spcBef>
            <a:spcAft>
              <a:spcPct val="15000"/>
            </a:spcAft>
            <a:buChar char="••"/>
          </a:pPr>
          <a:r>
            <a:rPr lang="es-EC" sz="1700" kern="1200" dirty="0" smtClean="0"/>
            <a:t>RUC</a:t>
          </a:r>
          <a:endParaRPr lang="es-EC" sz="1700" kern="1200" dirty="0"/>
        </a:p>
        <a:p>
          <a:pPr marL="171450" lvl="1" indent="-171450" algn="l" defTabSz="755650">
            <a:lnSpc>
              <a:spcPct val="90000"/>
            </a:lnSpc>
            <a:spcBef>
              <a:spcPct val="0"/>
            </a:spcBef>
            <a:spcAft>
              <a:spcPct val="15000"/>
            </a:spcAft>
            <a:buChar char="••"/>
          </a:pPr>
          <a:r>
            <a:rPr lang="es-EC" sz="1700" kern="1200" dirty="0" smtClean="0"/>
            <a:t>Constitución por parte de la Superintendencia de Compañías.</a:t>
          </a:r>
          <a:endParaRPr lang="es-EC" sz="1700" kern="1200" dirty="0"/>
        </a:p>
      </dsp:txBody>
      <dsp:txXfrm>
        <a:off x="38" y="792085"/>
        <a:ext cx="3701309" cy="2746574"/>
      </dsp:txXfrm>
    </dsp:sp>
    <dsp:sp modelId="{86E53F2F-37B6-4EB5-8C4B-203239ECABF1}">
      <dsp:nvSpPr>
        <dsp:cNvPr id="0" name=""/>
        <dsp:cNvSpPr/>
      </dsp:nvSpPr>
      <dsp:spPr>
        <a:xfrm>
          <a:off x="4219531" y="64109"/>
          <a:ext cx="3701309" cy="663865"/>
        </a:xfrm>
        <a:prstGeom prst="rect">
          <a:avLst/>
        </a:prstGeom>
        <a:solidFill>
          <a:schemeClr val="accent3">
            <a:shade val="80000"/>
            <a:hueOff val="218909"/>
            <a:satOff val="-1431"/>
            <a:lumOff val="24554"/>
            <a:alphaOff val="0"/>
          </a:schemeClr>
        </a:solidFill>
        <a:ln w="25400" cap="flat" cmpd="sng" algn="ctr">
          <a:solidFill>
            <a:schemeClr val="accent3">
              <a:shade val="80000"/>
              <a:hueOff val="218909"/>
              <a:satOff val="-1431"/>
              <a:lumOff val="245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dirty="0" smtClean="0"/>
            <a:t>CONSTITUCION DE LA SOCIEDAD.</a:t>
          </a:r>
          <a:endParaRPr lang="es-EC" sz="1700" kern="1200" dirty="0"/>
        </a:p>
      </dsp:txBody>
      <dsp:txXfrm>
        <a:off x="4219531" y="64109"/>
        <a:ext cx="3701309" cy="663865"/>
      </dsp:txXfrm>
    </dsp:sp>
    <dsp:sp modelId="{6C6803EF-DEC0-491E-8BAE-0C5E6210E2FD}">
      <dsp:nvSpPr>
        <dsp:cNvPr id="0" name=""/>
        <dsp:cNvSpPr/>
      </dsp:nvSpPr>
      <dsp:spPr>
        <a:xfrm>
          <a:off x="4291503" y="800287"/>
          <a:ext cx="3557365" cy="275240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Acta de Constitución.</a:t>
          </a:r>
          <a:endParaRPr lang="es-EC" sz="1700" kern="1200" dirty="0"/>
        </a:p>
        <a:p>
          <a:pPr marL="171450" lvl="1" indent="-171450" algn="l" defTabSz="755650">
            <a:lnSpc>
              <a:spcPct val="90000"/>
            </a:lnSpc>
            <a:spcBef>
              <a:spcPct val="0"/>
            </a:spcBef>
            <a:spcAft>
              <a:spcPct val="15000"/>
            </a:spcAft>
            <a:buChar char="••"/>
          </a:pPr>
          <a:r>
            <a:rPr lang="es-EC" sz="1700" kern="1200" dirty="0" smtClean="0"/>
            <a:t>Registro en la Superintendencia de Compañías.</a:t>
          </a:r>
          <a:endParaRPr lang="es-EC" sz="1700" kern="1200" dirty="0"/>
        </a:p>
        <a:p>
          <a:pPr marL="171450" lvl="1" indent="-171450" algn="l" defTabSz="755650">
            <a:lnSpc>
              <a:spcPct val="90000"/>
            </a:lnSpc>
            <a:spcBef>
              <a:spcPct val="0"/>
            </a:spcBef>
            <a:spcAft>
              <a:spcPct val="15000"/>
            </a:spcAft>
            <a:buChar char="••"/>
          </a:pPr>
          <a:r>
            <a:rPr lang="es-EC" sz="1700" kern="1200" dirty="0" smtClean="0"/>
            <a:t>Registro ante un Notario Publico.</a:t>
          </a:r>
          <a:endParaRPr lang="es-EC" sz="1700" kern="1200" dirty="0"/>
        </a:p>
        <a:p>
          <a:pPr marL="171450" lvl="1" indent="-171450" algn="l" defTabSz="755650">
            <a:lnSpc>
              <a:spcPct val="90000"/>
            </a:lnSpc>
            <a:spcBef>
              <a:spcPct val="0"/>
            </a:spcBef>
            <a:spcAft>
              <a:spcPct val="15000"/>
            </a:spcAft>
            <a:buChar char="••"/>
          </a:pPr>
          <a:r>
            <a:rPr lang="es-EC" sz="1700" kern="1200" dirty="0" smtClean="0"/>
            <a:t>Registro de la sociedad en el Registro Mercantil.</a:t>
          </a:r>
          <a:endParaRPr lang="es-EC" sz="1700" kern="1200" dirty="0"/>
        </a:p>
        <a:p>
          <a:pPr marL="171450" lvl="1" indent="-171450" algn="l" defTabSz="755650">
            <a:lnSpc>
              <a:spcPct val="90000"/>
            </a:lnSpc>
            <a:spcBef>
              <a:spcPct val="0"/>
            </a:spcBef>
            <a:spcAft>
              <a:spcPct val="15000"/>
            </a:spcAft>
            <a:buChar char="••"/>
          </a:pPr>
          <a:r>
            <a:rPr lang="es-EC" sz="1700" kern="1200" dirty="0" smtClean="0"/>
            <a:t>Se registrara la sociedad en la Cámara de Comercio.</a:t>
          </a:r>
          <a:endParaRPr lang="es-EC" sz="1700" kern="1200" dirty="0"/>
        </a:p>
      </dsp:txBody>
      <dsp:txXfrm>
        <a:off x="4291503" y="800287"/>
        <a:ext cx="3557365" cy="275240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4B716E-34A8-4D51-A0B4-19E78C9E300C}">
      <dsp:nvSpPr>
        <dsp:cNvPr id="0" name=""/>
        <dsp:cNvSpPr/>
      </dsp:nvSpPr>
      <dsp:spPr>
        <a:xfrm>
          <a:off x="2275452" y="1502"/>
          <a:ext cx="3413179" cy="1191939"/>
        </a:xfrm>
        <a:prstGeom prst="rightArrow">
          <a:avLst>
            <a:gd name="adj1" fmla="val 75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r>
            <a:rPr lang="es-EC" sz="1000" kern="1200" dirty="0" smtClean="0"/>
            <a:t>Se realiza en semilleros, cuando germina se traslada al campo.</a:t>
          </a:r>
          <a:endParaRPr lang="es-EC" sz="1000" kern="1200" dirty="0"/>
        </a:p>
        <a:p>
          <a:pPr marL="57150" lvl="1" indent="-57150" algn="l" defTabSz="444500">
            <a:lnSpc>
              <a:spcPct val="90000"/>
            </a:lnSpc>
            <a:spcBef>
              <a:spcPct val="0"/>
            </a:spcBef>
            <a:spcAft>
              <a:spcPct val="15000"/>
            </a:spcAft>
            <a:buChar char="••"/>
          </a:pPr>
          <a:r>
            <a:rPr lang="es-EC" sz="1000" kern="1200" dirty="0" smtClean="0"/>
            <a:t>Tiempo aproximado entre la siembra y cosecha. 9 meses</a:t>
          </a:r>
          <a:endParaRPr lang="es-EC" sz="1000" kern="1200" dirty="0"/>
        </a:p>
      </dsp:txBody>
      <dsp:txXfrm>
        <a:off x="2275452" y="1502"/>
        <a:ext cx="3413179" cy="1191939"/>
      </dsp:txXfrm>
    </dsp:sp>
    <dsp:sp modelId="{089A1CE8-18BA-4C23-9ECD-21D0D6914103}">
      <dsp:nvSpPr>
        <dsp:cNvPr id="0" name=""/>
        <dsp:cNvSpPr/>
      </dsp:nvSpPr>
      <dsp:spPr>
        <a:xfrm>
          <a:off x="0" y="1502"/>
          <a:ext cx="2275452" cy="1191939"/>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Siembra</a:t>
          </a:r>
        </a:p>
        <a:p>
          <a:pPr lvl="0" algn="ctr" defTabSz="844550">
            <a:lnSpc>
              <a:spcPct val="90000"/>
            </a:lnSpc>
            <a:spcBef>
              <a:spcPct val="0"/>
            </a:spcBef>
            <a:spcAft>
              <a:spcPct val="35000"/>
            </a:spcAft>
          </a:pPr>
          <a:endParaRPr lang="es-EC" sz="1900" kern="1200" dirty="0" smtClean="0"/>
        </a:p>
        <a:p>
          <a:pPr lvl="0" algn="ctr" defTabSz="844550">
            <a:lnSpc>
              <a:spcPct val="90000"/>
            </a:lnSpc>
            <a:spcBef>
              <a:spcPct val="0"/>
            </a:spcBef>
            <a:spcAft>
              <a:spcPct val="35000"/>
            </a:spcAft>
          </a:pPr>
          <a:endParaRPr lang="es-EC" sz="1900" kern="1200" dirty="0"/>
        </a:p>
      </dsp:txBody>
      <dsp:txXfrm>
        <a:off x="0" y="1502"/>
        <a:ext cx="2275452" cy="1191939"/>
      </dsp:txXfrm>
    </dsp:sp>
    <dsp:sp modelId="{EA228BB6-DC85-46D0-B349-299542862E26}">
      <dsp:nvSpPr>
        <dsp:cNvPr id="0" name=""/>
        <dsp:cNvSpPr/>
      </dsp:nvSpPr>
      <dsp:spPr>
        <a:xfrm>
          <a:off x="2275452" y="1312635"/>
          <a:ext cx="3413179" cy="1191939"/>
        </a:xfrm>
        <a:prstGeom prst="rightArrow">
          <a:avLst>
            <a:gd name="adj1" fmla="val 75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355600">
            <a:lnSpc>
              <a:spcPct val="90000"/>
            </a:lnSpc>
            <a:spcBef>
              <a:spcPct val="0"/>
            </a:spcBef>
            <a:spcAft>
              <a:spcPct val="15000"/>
            </a:spcAft>
            <a:buChar char="••"/>
          </a:pPr>
          <a:endParaRPr lang="es-EC" sz="800" kern="1200" dirty="0"/>
        </a:p>
        <a:p>
          <a:pPr marL="57150" lvl="1" indent="-57150" algn="l" defTabSz="400050">
            <a:lnSpc>
              <a:spcPct val="90000"/>
            </a:lnSpc>
            <a:spcBef>
              <a:spcPct val="0"/>
            </a:spcBef>
            <a:spcAft>
              <a:spcPct val="15000"/>
            </a:spcAft>
            <a:buChar char="••"/>
          </a:pPr>
          <a:r>
            <a:rPr lang="es-EC" sz="900" kern="1200" dirty="0" smtClean="0"/>
            <a:t>Se realiza cuando los frutos se encuentran anaranjados y el capacho amarillo de forma manual sin desprender el cáliz.</a:t>
          </a:r>
          <a:endParaRPr lang="es-EC" sz="900" kern="1200" dirty="0"/>
        </a:p>
        <a:p>
          <a:pPr marL="57150" lvl="1" indent="-57150" algn="l" defTabSz="400050">
            <a:lnSpc>
              <a:spcPct val="90000"/>
            </a:lnSpc>
            <a:spcBef>
              <a:spcPct val="0"/>
            </a:spcBef>
            <a:spcAft>
              <a:spcPct val="15000"/>
            </a:spcAft>
            <a:buChar char="••"/>
          </a:pPr>
          <a:r>
            <a:rPr lang="es-EC" sz="900" kern="1200" dirty="0" smtClean="0"/>
            <a:t>Puede ser semanalmente dependiendo la zona y el clima</a:t>
          </a:r>
          <a:endParaRPr lang="es-EC" sz="900" kern="1200" dirty="0"/>
        </a:p>
        <a:p>
          <a:pPr marL="57150" lvl="1" indent="-57150" algn="l" defTabSz="400050">
            <a:lnSpc>
              <a:spcPct val="90000"/>
            </a:lnSpc>
            <a:spcBef>
              <a:spcPct val="0"/>
            </a:spcBef>
            <a:spcAft>
              <a:spcPct val="15000"/>
            </a:spcAft>
            <a:buChar char="••"/>
          </a:pPr>
          <a:r>
            <a:rPr lang="es-EC" sz="900" kern="1200" dirty="0" smtClean="0"/>
            <a:t>Se coloca en canastillas para evitar el maltrato.</a:t>
          </a:r>
          <a:endParaRPr lang="es-EC" sz="900" kern="1200" dirty="0"/>
        </a:p>
        <a:p>
          <a:pPr marL="57150" lvl="1" indent="-57150" algn="l" defTabSz="355600">
            <a:lnSpc>
              <a:spcPct val="90000"/>
            </a:lnSpc>
            <a:spcBef>
              <a:spcPct val="0"/>
            </a:spcBef>
            <a:spcAft>
              <a:spcPct val="15000"/>
            </a:spcAft>
            <a:buChar char="••"/>
          </a:pPr>
          <a:endParaRPr lang="es-EC" sz="800" kern="1200" dirty="0"/>
        </a:p>
      </dsp:txBody>
      <dsp:txXfrm>
        <a:off x="2275452" y="1312635"/>
        <a:ext cx="3413179" cy="1191939"/>
      </dsp:txXfrm>
    </dsp:sp>
    <dsp:sp modelId="{11B9BEDC-9CC6-4E8E-AF81-C25C391D8282}">
      <dsp:nvSpPr>
        <dsp:cNvPr id="0" name=""/>
        <dsp:cNvSpPr/>
      </dsp:nvSpPr>
      <dsp:spPr>
        <a:xfrm>
          <a:off x="0" y="1312635"/>
          <a:ext cx="2275452" cy="1191939"/>
        </a:xfrm>
        <a:prstGeom prst="roundRect">
          <a:avLst/>
        </a:prstGeom>
        <a:gradFill rotWithShape="0">
          <a:gsLst>
            <a:gs pos="0">
              <a:schemeClr val="accent3">
                <a:shade val="50000"/>
                <a:hueOff val="133778"/>
                <a:satOff val="-2135"/>
                <a:lumOff val="20553"/>
                <a:alphaOff val="0"/>
                <a:tint val="50000"/>
                <a:satMod val="300000"/>
              </a:schemeClr>
            </a:gs>
            <a:gs pos="35000">
              <a:schemeClr val="accent3">
                <a:shade val="50000"/>
                <a:hueOff val="133778"/>
                <a:satOff val="-2135"/>
                <a:lumOff val="20553"/>
                <a:alphaOff val="0"/>
                <a:tint val="37000"/>
                <a:satMod val="300000"/>
              </a:schemeClr>
            </a:gs>
            <a:gs pos="100000">
              <a:schemeClr val="accent3">
                <a:shade val="50000"/>
                <a:hueOff val="133778"/>
                <a:satOff val="-2135"/>
                <a:lumOff val="205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Recolección</a:t>
          </a:r>
        </a:p>
        <a:p>
          <a:pPr lvl="0" algn="ctr" defTabSz="844550">
            <a:lnSpc>
              <a:spcPct val="90000"/>
            </a:lnSpc>
            <a:spcBef>
              <a:spcPct val="0"/>
            </a:spcBef>
            <a:spcAft>
              <a:spcPct val="35000"/>
            </a:spcAft>
          </a:pPr>
          <a:endParaRPr lang="es-EC" sz="1900" kern="1200" dirty="0" smtClean="0"/>
        </a:p>
        <a:p>
          <a:pPr lvl="0" algn="ctr" defTabSz="844550">
            <a:lnSpc>
              <a:spcPct val="90000"/>
            </a:lnSpc>
            <a:spcBef>
              <a:spcPct val="0"/>
            </a:spcBef>
            <a:spcAft>
              <a:spcPct val="35000"/>
            </a:spcAft>
          </a:pPr>
          <a:endParaRPr lang="es-EC" sz="1900" kern="1200" dirty="0"/>
        </a:p>
      </dsp:txBody>
      <dsp:txXfrm>
        <a:off x="0" y="1312635"/>
        <a:ext cx="2275452" cy="1191939"/>
      </dsp:txXfrm>
    </dsp:sp>
    <dsp:sp modelId="{A9E50EFE-207F-4AD0-A7F9-7E44A9810927}">
      <dsp:nvSpPr>
        <dsp:cNvPr id="0" name=""/>
        <dsp:cNvSpPr/>
      </dsp:nvSpPr>
      <dsp:spPr>
        <a:xfrm>
          <a:off x="2275452" y="2623768"/>
          <a:ext cx="3413179" cy="1191939"/>
        </a:xfrm>
        <a:prstGeom prst="rightArrow">
          <a:avLst>
            <a:gd name="adj1" fmla="val 75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355600">
            <a:lnSpc>
              <a:spcPct val="90000"/>
            </a:lnSpc>
            <a:spcBef>
              <a:spcPct val="0"/>
            </a:spcBef>
            <a:spcAft>
              <a:spcPct val="15000"/>
            </a:spcAft>
            <a:buChar char="••"/>
          </a:pPr>
          <a:endParaRPr lang="es-EC" sz="800" kern="1200" dirty="0"/>
        </a:p>
        <a:p>
          <a:pPr marL="57150" lvl="1" indent="-57150" algn="l" defTabSz="444500">
            <a:lnSpc>
              <a:spcPct val="90000"/>
            </a:lnSpc>
            <a:spcBef>
              <a:spcPct val="0"/>
            </a:spcBef>
            <a:spcAft>
              <a:spcPct val="15000"/>
            </a:spcAft>
            <a:buChar char="••"/>
          </a:pPr>
          <a:r>
            <a:rPr lang="es-EC" sz="1000" kern="1200" dirty="0" smtClean="0"/>
            <a:t>Se  lleva la fruta al centro de Acopio donde se seca, se selecciona, clasifica, limpia empaca y almacena.</a:t>
          </a:r>
          <a:endParaRPr lang="es-EC" sz="1000" kern="1200" dirty="0"/>
        </a:p>
      </dsp:txBody>
      <dsp:txXfrm>
        <a:off x="2275452" y="2623768"/>
        <a:ext cx="3413179" cy="1191939"/>
      </dsp:txXfrm>
    </dsp:sp>
    <dsp:sp modelId="{84746FCA-266C-4DF6-B554-125219D713FE}">
      <dsp:nvSpPr>
        <dsp:cNvPr id="0" name=""/>
        <dsp:cNvSpPr/>
      </dsp:nvSpPr>
      <dsp:spPr>
        <a:xfrm>
          <a:off x="0" y="2623768"/>
          <a:ext cx="2275452" cy="1191939"/>
        </a:xfrm>
        <a:prstGeom prst="roundRect">
          <a:avLst/>
        </a:prstGeom>
        <a:gradFill rotWithShape="0">
          <a:gsLst>
            <a:gs pos="0">
              <a:schemeClr val="accent3">
                <a:shade val="50000"/>
                <a:hueOff val="267555"/>
                <a:satOff val="-4269"/>
                <a:lumOff val="41107"/>
                <a:alphaOff val="0"/>
                <a:tint val="50000"/>
                <a:satMod val="300000"/>
              </a:schemeClr>
            </a:gs>
            <a:gs pos="35000">
              <a:schemeClr val="accent3">
                <a:shade val="50000"/>
                <a:hueOff val="267555"/>
                <a:satOff val="-4269"/>
                <a:lumOff val="41107"/>
                <a:alphaOff val="0"/>
                <a:tint val="37000"/>
                <a:satMod val="300000"/>
              </a:schemeClr>
            </a:gs>
            <a:gs pos="100000">
              <a:schemeClr val="accent3">
                <a:shade val="50000"/>
                <a:hueOff val="267555"/>
                <a:satOff val="-4269"/>
                <a:lumOff val="411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Post – Cosecha</a:t>
          </a:r>
        </a:p>
        <a:p>
          <a:pPr lvl="0" algn="ctr" defTabSz="844550">
            <a:lnSpc>
              <a:spcPct val="90000"/>
            </a:lnSpc>
            <a:spcBef>
              <a:spcPct val="0"/>
            </a:spcBef>
            <a:spcAft>
              <a:spcPct val="35000"/>
            </a:spcAft>
          </a:pPr>
          <a:endParaRPr lang="es-EC" sz="1900" kern="1200" dirty="0" smtClean="0"/>
        </a:p>
        <a:p>
          <a:pPr lvl="0" algn="ctr" defTabSz="844550">
            <a:lnSpc>
              <a:spcPct val="90000"/>
            </a:lnSpc>
            <a:spcBef>
              <a:spcPct val="0"/>
            </a:spcBef>
            <a:spcAft>
              <a:spcPct val="35000"/>
            </a:spcAft>
          </a:pPr>
          <a:endParaRPr lang="es-EC" sz="1900" kern="1200" dirty="0"/>
        </a:p>
      </dsp:txBody>
      <dsp:txXfrm>
        <a:off x="0" y="2623768"/>
        <a:ext cx="2275452" cy="1191939"/>
      </dsp:txXfrm>
    </dsp:sp>
    <dsp:sp modelId="{8E9A3833-C0A9-485E-A38A-70C9A60D7352}">
      <dsp:nvSpPr>
        <dsp:cNvPr id="0" name=""/>
        <dsp:cNvSpPr/>
      </dsp:nvSpPr>
      <dsp:spPr>
        <a:xfrm>
          <a:off x="2275452" y="3934902"/>
          <a:ext cx="3413179" cy="1191939"/>
        </a:xfrm>
        <a:prstGeom prst="rightArrow">
          <a:avLst>
            <a:gd name="adj1" fmla="val 75000"/>
            <a:gd name="adj2" fmla="val 50000"/>
          </a:avLst>
        </a:prstGeom>
        <a:solidFill>
          <a:schemeClr val="accent3">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s-EC" sz="1000" kern="1200" dirty="0"/>
        </a:p>
        <a:p>
          <a:pPr marL="57150" lvl="1" indent="-57150" algn="l" defTabSz="444500">
            <a:lnSpc>
              <a:spcPct val="90000"/>
            </a:lnSpc>
            <a:spcBef>
              <a:spcPct val="0"/>
            </a:spcBef>
            <a:spcAft>
              <a:spcPct val="15000"/>
            </a:spcAft>
            <a:buChar char="••"/>
          </a:pPr>
          <a:r>
            <a:rPr lang="es-EC" sz="1000" kern="1200" dirty="0" smtClean="0"/>
            <a:t>Luego de haber embalado y etiquetado se prepara para su comercialización teniendo en cuenta la cadena de frio y una buena manipulación.</a:t>
          </a:r>
          <a:endParaRPr lang="es-EC" sz="1000" kern="1200" dirty="0"/>
        </a:p>
      </dsp:txBody>
      <dsp:txXfrm>
        <a:off x="2275452" y="3934902"/>
        <a:ext cx="3413179" cy="1191939"/>
      </dsp:txXfrm>
    </dsp:sp>
    <dsp:sp modelId="{4F997E1D-610A-4DD2-8E16-76EF7D0F1B74}">
      <dsp:nvSpPr>
        <dsp:cNvPr id="0" name=""/>
        <dsp:cNvSpPr/>
      </dsp:nvSpPr>
      <dsp:spPr>
        <a:xfrm>
          <a:off x="0" y="3934902"/>
          <a:ext cx="2275452" cy="1191939"/>
        </a:xfrm>
        <a:prstGeom prst="roundRect">
          <a:avLst/>
        </a:prstGeom>
        <a:gradFill rotWithShape="0">
          <a:gsLst>
            <a:gs pos="0">
              <a:schemeClr val="accent3">
                <a:shade val="50000"/>
                <a:hueOff val="133778"/>
                <a:satOff val="-2135"/>
                <a:lumOff val="20553"/>
                <a:alphaOff val="0"/>
                <a:tint val="50000"/>
                <a:satMod val="300000"/>
              </a:schemeClr>
            </a:gs>
            <a:gs pos="35000">
              <a:schemeClr val="accent3">
                <a:shade val="50000"/>
                <a:hueOff val="133778"/>
                <a:satOff val="-2135"/>
                <a:lumOff val="20553"/>
                <a:alphaOff val="0"/>
                <a:tint val="37000"/>
                <a:satMod val="300000"/>
              </a:schemeClr>
            </a:gs>
            <a:gs pos="100000">
              <a:schemeClr val="accent3">
                <a:shade val="50000"/>
                <a:hueOff val="133778"/>
                <a:satOff val="-2135"/>
                <a:lumOff val="205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dirty="0" smtClean="0"/>
            <a:t>Comercialización</a:t>
          </a:r>
        </a:p>
        <a:p>
          <a:pPr lvl="0" algn="ctr" defTabSz="844550">
            <a:lnSpc>
              <a:spcPct val="90000"/>
            </a:lnSpc>
            <a:spcBef>
              <a:spcPct val="0"/>
            </a:spcBef>
            <a:spcAft>
              <a:spcPct val="35000"/>
            </a:spcAft>
          </a:pPr>
          <a:endParaRPr lang="es-EC" sz="1900" kern="1200" dirty="0" smtClean="0"/>
        </a:p>
        <a:p>
          <a:pPr lvl="0" algn="ctr" defTabSz="844550">
            <a:lnSpc>
              <a:spcPct val="90000"/>
            </a:lnSpc>
            <a:spcBef>
              <a:spcPct val="0"/>
            </a:spcBef>
            <a:spcAft>
              <a:spcPct val="35000"/>
            </a:spcAft>
          </a:pPr>
          <a:r>
            <a:rPr lang="es-EC" sz="1900" kern="1200" dirty="0" smtClean="0"/>
            <a:t> </a:t>
          </a:r>
          <a:endParaRPr lang="es-EC" sz="1900" kern="1200" dirty="0"/>
        </a:p>
      </dsp:txBody>
      <dsp:txXfrm>
        <a:off x="0" y="3934902"/>
        <a:ext cx="2275452" cy="119193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2B88C0-0A01-45B1-A5F6-55E4E3464EA8}">
      <dsp:nvSpPr>
        <dsp:cNvPr id="0" name=""/>
        <dsp:cNvSpPr/>
      </dsp:nvSpPr>
      <dsp:spPr>
        <a:xfrm>
          <a:off x="3110745" y="1814601"/>
          <a:ext cx="2217846" cy="2217846"/>
        </a:xfrm>
        <a:prstGeom prst="gear9">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Aranceles reducidos sobre sus exportaciones.</a:t>
          </a:r>
        </a:p>
        <a:p>
          <a:pPr lvl="0" algn="ctr" defTabSz="444500">
            <a:lnSpc>
              <a:spcPct val="90000"/>
            </a:lnSpc>
            <a:spcBef>
              <a:spcPct val="0"/>
            </a:spcBef>
            <a:spcAft>
              <a:spcPct val="35000"/>
            </a:spcAft>
          </a:pPr>
          <a:r>
            <a:rPr lang="es-EC" sz="1000" kern="1200" dirty="0" smtClean="0"/>
            <a:t>Objetivo: promoción del desarrollo sostenible para la reducción de la pobreza.</a:t>
          </a:r>
          <a:endParaRPr lang="es-EC" sz="1000" kern="1200" dirty="0"/>
        </a:p>
      </dsp:txBody>
      <dsp:txXfrm>
        <a:off x="3110745" y="1814601"/>
        <a:ext cx="2217846" cy="2217846"/>
      </dsp:txXfrm>
    </dsp:sp>
    <dsp:sp modelId="{EFF251C7-3A0D-4E11-834B-3BE1FF584831}">
      <dsp:nvSpPr>
        <dsp:cNvPr id="0" name=""/>
        <dsp:cNvSpPr/>
      </dsp:nvSpPr>
      <dsp:spPr>
        <a:xfrm>
          <a:off x="1820362" y="1290383"/>
          <a:ext cx="1612979" cy="1612979"/>
        </a:xfrm>
        <a:prstGeom prst="gear6">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Otorgado a países en vías de desarrollo</a:t>
          </a:r>
          <a:endParaRPr lang="es-EC" sz="1000" kern="1200" dirty="0"/>
        </a:p>
      </dsp:txBody>
      <dsp:txXfrm>
        <a:off x="1820362" y="1290383"/>
        <a:ext cx="1612979" cy="1612979"/>
      </dsp:txXfrm>
    </dsp:sp>
    <dsp:sp modelId="{6B701570-2403-4EF3-8070-C554F1572956}">
      <dsp:nvSpPr>
        <dsp:cNvPr id="0" name=""/>
        <dsp:cNvSpPr/>
      </dsp:nvSpPr>
      <dsp:spPr>
        <a:xfrm rot="20700000">
          <a:off x="2723795" y="177592"/>
          <a:ext cx="1580390" cy="1580390"/>
        </a:xfrm>
        <a:prstGeom prst="gear6">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SGP</a:t>
          </a:r>
          <a:endParaRPr lang="es-EC" sz="1000" kern="1200" dirty="0"/>
        </a:p>
      </dsp:txBody>
      <dsp:txXfrm>
        <a:off x="3070421" y="524218"/>
        <a:ext cx="887138" cy="887138"/>
      </dsp:txXfrm>
    </dsp:sp>
    <dsp:sp modelId="{A5393841-470C-46A8-94D1-DC2C5EA35D2E}">
      <dsp:nvSpPr>
        <dsp:cNvPr id="0" name=""/>
        <dsp:cNvSpPr/>
      </dsp:nvSpPr>
      <dsp:spPr>
        <a:xfrm>
          <a:off x="3002742" y="1460495"/>
          <a:ext cx="2838843" cy="2838843"/>
        </a:xfrm>
        <a:prstGeom prst="circularArrow">
          <a:avLst>
            <a:gd name="adj1" fmla="val 4688"/>
            <a:gd name="adj2" fmla="val 299029"/>
            <a:gd name="adj3" fmla="val 2512291"/>
            <a:gd name="adj4" fmla="val 15869650"/>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FCAC25-819F-4FDD-B44E-BC9D1B651098}">
      <dsp:nvSpPr>
        <dsp:cNvPr id="0" name=""/>
        <dsp:cNvSpPr/>
      </dsp:nvSpPr>
      <dsp:spPr>
        <a:xfrm>
          <a:off x="1534706" y="934186"/>
          <a:ext cx="2062597" cy="2062597"/>
        </a:xfrm>
        <a:prstGeom prst="leftCircularArrow">
          <a:avLst>
            <a:gd name="adj1" fmla="val 6452"/>
            <a:gd name="adj2" fmla="val 429999"/>
            <a:gd name="adj3" fmla="val 10489124"/>
            <a:gd name="adj4" fmla="val 14837806"/>
            <a:gd name="adj5" fmla="val 7527"/>
          </a:avLst>
        </a:prstGeom>
        <a:solidFill>
          <a:schemeClr val="accent3">
            <a:shade val="90000"/>
            <a:hueOff val="186893"/>
            <a:satOff val="-4005"/>
            <a:lumOff val="205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E9CC2-EE3F-4526-B44E-2E8CC3E1F30D}">
      <dsp:nvSpPr>
        <dsp:cNvPr id="0" name=""/>
        <dsp:cNvSpPr/>
      </dsp:nvSpPr>
      <dsp:spPr>
        <a:xfrm>
          <a:off x="2358234" y="-167878"/>
          <a:ext cx="2223895" cy="2223895"/>
        </a:xfrm>
        <a:prstGeom prst="circularArrow">
          <a:avLst>
            <a:gd name="adj1" fmla="val 5984"/>
            <a:gd name="adj2" fmla="val 394124"/>
            <a:gd name="adj3" fmla="val 13313824"/>
            <a:gd name="adj4" fmla="val 10508221"/>
            <a:gd name="adj5" fmla="val 6981"/>
          </a:avLst>
        </a:prstGeom>
        <a:solidFill>
          <a:schemeClr val="accent3">
            <a:shade val="90000"/>
            <a:hueOff val="186893"/>
            <a:satOff val="-4005"/>
            <a:lumOff val="2054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7E173C-6047-44AD-B55B-655C792EB8BA}">
      <dsp:nvSpPr>
        <dsp:cNvPr id="0" name=""/>
        <dsp:cNvSpPr/>
      </dsp:nvSpPr>
      <dsp:spPr>
        <a:xfrm rot="10800000">
          <a:off x="1358906" y="406"/>
          <a:ext cx="4476939" cy="925025"/>
        </a:xfrm>
        <a:prstGeom prst="homePlat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911" tIns="53340" rIns="99568" bIns="53340" numCol="1" spcCol="1270" anchor="ctr" anchorCtr="0">
          <a:noAutofit/>
        </a:bodyPr>
        <a:lstStyle/>
        <a:p>
          <a:pPr lvl="0" algn="ctr" defTabSz="622300">
            <a:lnSpc>
              <a:spcPct val="90000"/>
            </a:lnSpc>
            <a:spcBef>
              <a:spcPct val="0"/>
            </a:spcBef>
            <a:spcAft>
              <a:spcPct val="35000"/>
            </a:spcAft>
          </a:pPr>
          <a:r>
            <a:rPr lang="es-EC" sz="1400" kern="1200" dirty="0" smtClean="0"/>
            <a:t>UNIDAD DE ANALISIS</a:t>
          </a:r>
        </a:p>
        <a:p>
          <a:pPr lvl="0" algn="ctr" defTabSz="622300">
            <a:lnSpc>
              <a:spcPct val="90000"/>
            </a:lnSpc>
            <a:spcBef>
              <a:spcPct val="0"/>
            </a:spcBef>
            <a:spcAft>
              <a:spcPct val="35000"/>
            </a:spcAft>
          </a:pPr>
          <a:r>
            <a:rPr lang="es-EC" sz="1400" kern="1200" dirty="0" smtClean="0"/>
            <a:t>Personas alemanas residentes en Ecuador.</a:t>
          </a:r>
          <a:endParaRPr lang="es-EC" sz="1400" kern="1200" dirty="0"/>
        </a:p>
      </dsp:txBody>
      <dsp:txXfrm rot="10800000">
        <a:off x="1358906" y="406"/>
        <a:ext cx="4476939" cy="925025"/>
      </dsp:txXfrm>
    </dsp:sp>
    <dsp:sp modelId="{CA27AB63-2E1B-4CDF-899E-E63AD9FA5889}">
      <dsp:nvSpPr>
        <dsp:cNvPr id="0" name=""/>
        <dsp:cNvSpPr/>
      </dsp:nvSpPr>
      <dsp:spPr>
        <a:xfrm>
          <a:off x="896393" y="406"/>
          <a:ext cx="925025" cy="925025"/>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2B0EE-E3BB-4E59-A184-8842A470E4F4}">
      <dsp:nvSpPr>
        <dsp:cNvPr id="0" name=""/>
        <dsp:cNvSpPr/>
      </dsp:nvSpPr>
      <dsp:spPr>
        <a:xfrm rot="10800000">
          <a:off x="1358906" y="1201559"/>
          <a:ext cx="4476939" cy="925025"/>
        </a:xfrm>
        <a:prstGeom prst="homePlat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911" tIns="53340" rIns="99568" bIns="53340" numCol="1" spcCol="1270" anchor="ctr" anchorCtr="0">
          <a:noAutofit/>
        </a:bodyPr>
        <a:lstStyle/>
        <a:p>
          <a:pPr lvl="0" algn="ctr" defTabSz="622300">
            <a:lnSpc>
              <a:spcPct val="90000"/>
            </a:lnSpc>
            <a:spcBef>
              <a:spcPct val="0"/>
            </a:spcBef>
            <a:spcAft>
              <a:spcPct val="35000"/>
            </a:spcAft>
          </a:pPr>
          <a:r>
            <a:rPr lang="es-EC" sz="1400" kern="1200" dirty="0" smtClean="0"/>
            <a:t>FUENTES</a:t>
          </a:r>
        </a:p>
        <a:p>
          <a:pPr lvl="0" algn="ctr" defTabSz="622300">
            <a:lnSpc>
              <a:spcPct val="90000"/>
            </a:lnSpc>
            <a:spcBef>
              <a:spcPct val="0"/>
            </a:spcBef>
            <a:spcAft>
              <a:spcPct val="35000"/>
            </a:spcAft>
          </a:pPr>
          <a:r>
            <a:rPr lang="es-EC" sz="1400" kern="1200" dirty="0" smtClean="0"/>
            <a:t>Primarias</a:t>
          </a:r>
        </a:p>
        <a:p>
          <a:pPr lvl="0" algn="ctr" defTabSz="622300">
            <a:lnSpc>
              <a:spcPct val="90000"/>
            </a:lnSpc>
            <a:spcBef>
              <a:spcPct val="0"/>
            </a:spcBef>
            <a:spcAft>
              <a:spcPct val="35000"/>
            </a:spcAft>
          </a:pPr>
          <a:r>
            <a:rPr lang="es-EC" sz="1400" kern="1200" dirty="0" smtClean="0"/>
            <a:t>Secundarias</a:t>
          </a:r>
          <a:endParaRPr lang="es-EC" sz="1400" kern="1200" dirty="0"/>
        </a:p>
      </dsp:txBody>
      <dsp:txXfrm rot="10800000">
        <a:off x="1358906" y="1201559"/>
        <a:ext cx="4476939" cy="925025"/>
      </dsp:txXfrm>
    </dsp:sp>
    <dsp:sp modelId="{FCB64C61-F306-4648-A3C2-AFAD4D5F666E}">
      <dsp:nvSpPr>
        <dsp:cNvPr id="0" name=""/>
        <dsp:cNvSpPr/>
      </dsp:nvSpPr>
      <dsp:spPr>
        <a:xfrm>
          <a:off x="896393" y="1201559"/>
          <a:ext cx="925025" cy="925025"/>
        </a:xfrm>
        <a:prstGeom prst="ellipse">
          <a:avLst/>
        </a:prstGeom>
        <a:solidFill>
          <a:schemeClr val="accent3">
            <a:tint val="50000"/>
            <a:hueOff val="-6387"/>
            <a:satOff val="266"/>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E62A9-72D9-4EB4-B543-D6CE738DBA5A}">
      <dsp:nvSpPr>
        <dsp:cNvPr id="0" name=""/>
        <dsp:cNvSpPr/>
      </dsp:nvSpPr>
      <dsp:spPr>
        <a:xfrm rot="10800000">
          <a:off x="1358906" y="2402711"/>
          <a:ext cx="4476939" cy="925025"/>
        </a:xfrm>
        <a:prstGeom prst="homePlate">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911" tIns="53340" rIns="99568" bIns="53340" numCol="1" spcCol="1270" anchor="ctr" anchorCtr="0">
          <a:noAutofit/>
        </a:bodyPr>
        <a:lstStyle/>
        <a:p>
          <a:pPr lvl="0" algn="ctr" defTabSz="622300">
            <a:lnSpc>
              <a:spcPct val="90000"/>
            </a:lnSpc>
            <a:spcBef>
              <a:spcPct val="0"/>
            </a:spcBef>
            <a:spcAft>
              <a:spcPct val="35000"/>
            </a:spcAft>
          </a:pPr>
          <a:r>
            <a:rPr lang="es-EC" sz="1400" kern="1200" dirty="0" smtClean="0"/>
            <a:t>NECESIDAD DE INFORMACION</a:t>
          </a:r>
        </a:p>
        <a:p>
          <a:pPr lvl="0" algn="ctr" defTabSz="622300">
            <a:lnSpc>
              <a:spcPct val="90000"/>
            </a:lnSpc>
            <a:spcBef>
              <a:spcPct val="0"/>
            </a:spcBef>
            <a:spcAft>
              <a:spcPct val="35000"/>
            </a:spcAft>
          </a:pPr>
          <a:r>
            <a:rPr lang="es-EC" sz="1400" kern="1200" dirty="0" smtClean="0"/>
            <a:t>Nivel de Aceptación</a:t>
          </a:r>
          <a:r>
            <a:rPr lang="es-EC" sz="1400" kern="1200" smtClean="0"/>
            <a:t>, hábitos </a:t>
          </a:r>
          <a:r>
            <a:rPr lang="es-EC" sz="1400" kern="1200" dirty="0" smtClean="0"/>
            <a:t>de compra, costumbres, nivel de ingreso y destino de gasto para el consumo de uvilla.</a:t>
          </a:r>
          <a:endParaRPr lang="es-EC" sz="1400" kern="1200" dirty="0"/>
        </a:p>
      </dsp:txBody>
      <dsp:txXfrm rot="10800000">
        <a:off x="1358906" y="2402711"/>
        <a:ext cx="4476939" cy="925025"/>
      </dsp:txXfrm>
    </dsp:sp>
    <dsp:sp modelId="{896984F4-01DA-4105-B1BB-76AEDC02EDB1}">
      <dsp:nvSpPr>
        <dsp:cNvPr id="0" name=""/>
        <dsp:cNvSpPr/>
      </dsp:nvSpPr>
      <dsp:spPr>
        <a:xfrm>
          <a:off x="896393" y="2402711"/>
          <a:ext cx="925025" cy="925025"/>
        </a:xfrm>
        <a:prstGeom prst="ellipse">
          <a:avLst/>
        </a:prstGeom>
        <a:solidFill>
          <a:schemeClr val="accent3">
            <a:tint val="50000"/>
            <a:hueOff val="-12774"/>
            <a:satOff val="533"/>
            <a:lumOff val="-2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C75A8-01CD-4B4C-80F5-6BEE89BF4A5D}" type="datetimeFigureOut">
              <a:rPr lang="es-EC" smtClean="0"/>
              <a:pPr/>
              <a:t>11/04/2013</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2C4D4-07B6-472C-8649-46975C4FAEAB}"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442C4D4-07B6-472C-8649-46975C4FAEA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3D0DB7-0705-4D9A-B865-40CF09C7DC4E}" type="datetimeFigureOut">
              <a:rPr lang="es-EC" smtClean="0"/>
              <a:pPr/>
              <a:t>11/04/2013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E130700-7ACA-42EF-B29B-49117E2055C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D0DB7-0705-4D9A-B865-40CF09C7DC4E}" type="datetimeFigureOut">
              <a:rPr lang="es-EC" smtClean="0"/>
              <a:pPr/>
              <a:t>11/04/2013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30700-7ACA-42EF-B29B-49117E2055C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image" Target="../media/image33.jpeg"/><Relationship Id="rId5" Type="http://schemas.openxmlformats.org/officeDocument/2006/relationships/diagramLayout" Target="../diagrams/layout8.xml"/><Relationship Id="rId10" Type="http://schemas.openxmlformats.org/officeDocument/2006/relationships/image" Target="../media/image32.jpeg"/><Relationship Id="rId4" Type="http://schemas.openxmlformats.org/officeDocument/2006/relationships/diagramData" Target="../diagrams/data8.xml"/><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image" Target="../media/image36.jpeg"/><Relationship Id="rId5" Type="http://schemas.openxmlformats.org/officeDocument/2006/relationships/diagramLayout" Target="../diagrams/layout9.xml"/><Relationship Id="rId10" Type="http://schemas.openxmlformats.org/officeDocument/2006/relationships/image" Target="../media/image35.jpeg"/><Relationship Id="rId4" Type="http://schemas.openxmlformats.org/officeDocument/2006/relationships/diagramData" Target="../diagrams/data9.xm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12"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image" Target="../media/image39.png"/><Relationship Id="rId5" Type="http://schemas.openxmlformats.org/officeDocument/2006/relationships/diagramLayout" Target="../diagrams/layout10.xml"/><Relationship Id="rId10" Type="http://schemas.openxmlformats.org/officeDocument/2006/relationships/image" Target="../media/image38.jpeg"/><Relationship Id="rId4" Type="http://schemas.openxmlformats.org/officeDocument/2006/relationships/diagramData" Target="../diagrams/data10.xml"/><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image" Target="../media/image43.jpeg"/><Relationship Id="rId5" Type="http://schemas.openxmlformats.org/officeDocument/2006/relationships/diagramLayout" Target="../diagrams/layout11.xml"/><Relationship Id="rId10" Type="http://schemas.openxmlformats.org/officeDocument/2006/relationships/image" Target="../media/image42.gif"/><Relationship Id="rId4" Type="http://schemas.openxmlformats.org/officeDocument/2006/relationships/diagramData" Target="../diagrams/data11.xml"/><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12"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image" Target="../media/image47.png"/><Relationship Id="rId5" Type="http://schemas.openxmlformats.org/officeDocument/2006/relationships/diagramLayout" Target="../diagrams/layout12.xml"/><Relationship Id="rId10" Type="http://schemas.openxmlformats.org/officeDocument/2006/relationships/image" Target="../media/image46.jpeg"/><Relationship Id="rId4" Type="http://schemas.openxmlformats.org/officeDocument/2006/relationships/diagramData" Target="../diagrams/data12.xm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12"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13.xml"/><Relationship Id="rId11" Type="http://schemas.openxmlformats.org/officeDocument/2006/relationships/image" Target="../media/image50.gif"/><Relationship Id="rId5" Type="http://schemas.openxmlformats.org/officeDocument/2006/relationships/diagramLayout" Target="../diagrams/layout13.xml"/><Relationship Id="rId10" Type="http://schemas.openxmlformats.org/officeDocument/2006/relationships/image" Target="../media/image49.jpeg"/><Relationship Id="rId4" Type="http://schemas.openxmlformats.org/officeDocument/2006/relationships/diagramData" Target="../diagrams/data13.xml"/><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53.jpeg"/><Relationship Id="rId4" Type="http://schemas.openxmlformats.org/officeDocument/2006/relationships/diagramData" Target="../diagrams/data14.xml"/><Relationship Id="rId9" Type="http://schemas.openxmlformats.org/officeDocument/2006/relationships/image" Target="../media/image52.jpeg"/></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13"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diagramColors" Target="../diagrams/colors15.xml"/><Relationship Id="rId12"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5.xml"/><Relationship Id="rId11" Type="http://schemas.openxmlformats.org/officeDocument/2006/relationships/image" Target="../media/image56.png"/><Relationship Id="rId5" Type="http://schemas.openxmlformats.org/officeDocument/2006/relationships/diagramLayout" Target="../diagrams/layout15.xml"/><Relationship Id="rId10" Type="http://schemas.openxmlformats.org/officeDocument/2006/relationships/image" Target="../media/image55.jpeg"/><Relationship Id="rId4" Type="http://schemas.openxmlformats.org/officeDocument/2006/relationships/diagramData" Target="../diagrams/data15.xml"/><Relationship Id="rId9" Type="http://schemas.openxmlformats.org/officeDocument/2006/relationships/image" Target="../media/image54.png"/><Relationship Id="rId1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16.xml"/><Relationship Id="rId11" Type="http://schemas.openxmlformats.org/officeDocument/2006/relationships/image" Target="../media/image61.jpeg"/><Relationship Id="rId5" Type="http://schemas.openxmlformats.org/officeDocument/2006/relationships/diagramLayout" Target="../diagrams/layout16.xml"/><Relationship Id="rId10" Type="http://schemas.openxmlformats.org/officeDocument/2006/relationships/image" Target="../media/image26.jpeg"/><Relationship Id="rId4" Type="http://schemas.openxmlformats.org/officeDocument/2006/relationships/diagramData" Target="../diagrams/data16.xml"/><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13" Type="http://schemas.openxmlformats.org/officeDocument/2006/relationships/image" Target="../media/image68.jpeg"/><Relationship Id="rId3" Type="http://schemas.openxmlformats.org/officeDocument/2006/relationships/image" Target="../media/image1.jpeg"/><Relationship Id="rId7" Type="http://schemas.openxmlformats.org/officeDocument/2006/relationships/diagramColors" Target="../diagrams/colors17.xml"/><Relationship Id="rId12"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17.xml"/><Relationship Id="rId11" Type="http://schemas.openxmlformats.org/officeDocument/2006/relationships/image" Target="../media/image66.jpeg"/><Relationship Id="rId5" Type="http://schemas.openxmlformats.org/officeDocument/2006/relationships/diagramLayout" Target="../diagrams/layout17.xml"/><Relationship Id="rId10" Type="http://schemas.openxmlformats.org/officeDocument/2006/relationships/image" Target="../media/image65.jpeg"/><Relationship Id="rId4" Type="http://schemas.openxmlformats.org/officeDocument/2006/relationships/diagramData" Target="../diagrams/data17.xml"/><Relationship Id="rId9"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8.xml"/><Relationship Id="rId11" Type="http://schemas.openxmlformats.org/officeDocument/2006/relationships/image" Target="../media/image71.jpeg"/><Relationship Id="rId5" Type="http://schemas.openxmlformats.org/officeDocument/2006/relationships/diagramLayout" Target="../diagrams/layout18.xml"/><Relationship Id="rId10" Type="http://schemas.openxmlformats.org/officeDocument/2006/relationships/image" Target="../media/image70.jpeg"/><Relationship Id="rId4" Type="http://schemas.openxmlformats.org/officeDocument/2006/relationships/diagramData" Target="../diagrams/data18.xml"/><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8.jpe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12"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20.xml"/><Relationship Id="rId11" Type="http://schemas.openxmlformats.org/officeDocument/2006/relationships/image" Target="../media/image80.jpeg"/><Relationship Id="rId5" Type="http://schemas.openxmlformats.org/officeDocument/2006/relationships/diagramLayout" Target="../diagrams/layout20.xml"/><Relationship Id="rId10" Type="http://schemas.openxmlformats.org/officeDocument/2006/relationships/image" Target="../media/image38.jpeg"/><Relationship Id="rId4" Type="http://schemas.openxmlformats.org/officeDocument/2006/relationships/diagramData" Target="../diagrams/data20.xml"/><Relationship Id="rId9" Type="http://schemas.openxmlformats.org/officeDocument/2006/relationships/image" Target="../media/image79.jpeg"/></Relationships>
</file>

<file path=ppt/slides/_rels/slide3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jpeg"/><Relationship Id="rId7" Type="http://schemas.openxmlformats.org/officeDocument/2006/relationships/diagramColors" Target="../diagrams/colors21.xml"/><Relationship Id="rId12"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21.xml"/><Relationship Id="rId11" Type="http://schemas.openxmlformats.org/officeDocument/2006/relationships/image" Target="../media/image83.jpeg"/><Relationship Id="rId5" Type="http://schemas.openxmlformats.org/officeDocument/2006/relationships/diagramLayout" Target="../diagrams/layout21.xml"/><Relationship Id="rId10" Type="http://schemas.openxmlformats.org/officeDocument/2006/relationships/image" Target="../media/image82.jpeg"/><Relationship Id="rId4" Type="http://schemas.openxmlformats.org/officeDocument/2006/relationships/diagramData" Target="../diagrams/data21.xml"/><Relationship Id="rId9" Type="http://schemas.openxmlformats.org/officeDocument/2006/relationships/image" Target="../media/image8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8.jpeg"/><Relationship Id="rId5" Type="http://schemas.openxmlformats.org/officeDocument/2006/relationships/diagramLayout" Target="../diagrams/layout2.xml"/><Relationship Id="rId10" Type="http://schemas.openxmlformats.org/officeDocument/2006/relationships/image" Target="../media/image7.jpeg"/><Relationship Id="rId4" Type="http://schemas.openxmlformats.org/officeDocument/2006/relationships/diagramData" Target="../diagrams/data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diagramColors" Target="../diagrams/colors3.xml"/><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11.jpeg"/><Relationship Id="rId5" Type="http://schemas.openxmlformats.org/officeDocument/2006/relationships/diagramLayout" Target="../diagrams/layout3.xml"/><Relationship Id="rId10" Type="http://schemas.openxmlformats.org/officeDocument/2006/relationships/image" Target="../media/image10.jpeg"/><Relationship Id="rId4" Type="http://schemas.openxmlformats.org/officeDocument/2006/relationships/diagramData" Target="../diagrams/data3.xml"/><Relationship Id="rId9" Type="http://schemas.openxmlformats.org/officeDocument/2006/relationships/image" Target="../media/image9.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image" Target="../media/image17.jpeg"/><Relationship Id="rId5" Type="http://schemas.openxmlformats.org/officeDocument/2006/relationships/diagramData" Target="../diagrams/data5.xml"/><Relationship Id="rId10" Type="http://schemas.openxmlformats.org/officeDocument/2006/relationships/image" Target="../media/image16.gif"/><Relationship Id="rId4" Type="http://schemas.openxmlformats.org/officeDocument/2006/relationships/image" Target="../media/image15.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9.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diagramColors" Target="../diagrams/colors7.xml"/><Relationship Id="rId12" Type="http://schemas.openxmlformats.org/officeDocument/2006/relationships/image" Target="../media/image18.jpeg"/><Relationship Id="rId2" Type="http://schemas.openxmlformats.org/officeDocument/2006/relationships/notesSlide" Target="../notesSlides/notesSlide9.xml"/><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image" Target="../media/image22.jpeg"/><Relationship Id="rId5" Type="http://schemas.openxmlformats.org/officeDocument/2006/relationships/diagramLayout" Target="../diagrams/layout7.xml"/><Relationship Id="rId15" Type="http://schemas.openxmlformats.org/officeDocument/2006/relationships/image" Target="../media/image25.jpeg"/><Relationship Id="rId10" Type="http://schemas.openxmlformats.org/officeDocument/2006/relationships/image" Target="../media/image21.jpeg"/><Relationship Id="rId4" Type="http://schemas.openxmlformats.org/officeDocument/2006/relationships/diagramData" Target="../diagrams/data7.xml"/><Relationship Id="rId9" Type="http://schemas.openxmlformats.org/officeDocument/2006/relationships/image" Target="../media/image20.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3071810"/>
            <a:ext cx="7960968" cy="1221286"/>
          </a:xfrm>
        </p:spPr>
        <p:txBody>
          <a:bodyPr>
            <a:normAutofit/>
          </a:bodyPr>
          <a:lstStyle/>
          <a:p>
            <a:r>
              <a:rPr lang="en-US" sz="2400" dirty="0" err="1" smtClean="0"/>
              <a:t>Creación</a:t>
            </a:r>
            <a:r>
              <a:rPr lang="en-US" sz="2400" dirty="0" smtClean="0"/>
              <a:t> de un Centro de </a:t>
            </a:r>
            <a:r>
              <a:rPr lang="en-US" sz="2400" dirty="0" err="1" smtClean="0"/>
              <a:t>Acopio</a:t>
            </a:r>
            <a:r>
              <a:rPr lang="en-US" sz="2400" dirty="0" smtClean="0"/>
              <a:t> </a:t>
            </a:r>
            <a:r>
              <a:rPr lang="en-US" sz="2400" dirty="0" err="1" smtClean="0"/>
              <a:t>para</a:t>
            </a:r>
            <a:r>
              <a:rPr lang="en-US" sz="2400" dirty="0" smtClean="0"/>
              <a:t> la </a:t>
            </a:r>
            <a:r>
              <a:rPr lang="en-US" sz="2400" dirty="0" err="1" smtClean="0"/>
              <a:t>Exportación</a:t>
            </a:r>
            <a:r>
              <a:rPr lang="en-US" sz="2400" dirty="0" smtClean="0"/>
              <a:t> de </a:t>
            </a:r>
            <a:r>
              <a:rPr lang="en-US" sz="2400" dirty="0" err="1" smtClean="0"/>
              <a:t>Uvilla</a:t>
            </a:r>
            <a:r>
              <a:rPr lang="en-US" sz="2400" dirty="0" smtClean="0"/>
              <a:t> </a:t>
            </a:r>
            <a:r>
              <a:rPr lang="en-US" sz="2400" dirty="0" err="1" smtClean="0"/>
              <a:t>desde</a:t>
            </a:r>
            <a:r>
              <a:rPr lang="en-US" sz="2400" dirty="0" smtClean="0"/>
              <a:t> el Canton Pillaro – Ambato, </a:t>
            </a:r>
            <a:r>
              <a:rPr lang="en-US" sz="2400" dirty="0" err="1" smtClean="0"/>
              <a:t>Hacia</a:t>
            </a:r>
            <a:r>
              <a:rPr lang="en-US" sz="2400" dirty="0" smtClean="0"/>
              <a:t> </a:t>
            </a:r>
            <a:r>
              <a:rPr lang="en-US" sz="2400" dirty="0" err="1" smtClean="0"/>
              <a:t>Berlín</a:t>
            </a:r>
            <a:r>
              <a:rPr lang="en-US" sz="2400" dirty="0" smtClean="0"/>
              <a:t> – </a:t>
            </a:r>
            <a:r>
              <a:rPr lang="en-US" sz="2400" dirty="0" err="1" smtClean="0"/>
              <a:t>Alemania</a:t>
            </a:r>
            <a:r>
              <a:rPr lang="en-US" sz="2400" dirty="0" smtClean="0"/>
              <a:t>.</a:t>
            </a:r>
          </a:p>
        </p:txBody>
      </p:sp>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ESCUELA </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POLITÉCNICA DEL EJÉRCITO</a:t>
            </a:r>
            <a:endPar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Departamento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Ciencias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Económicas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1026" name="Picture 2" descr="http://www.hormiconcretos.com/images/logo_esp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5896" y="1628800"/>
            <a:ext cx="1458803" cy="1357322"/>
          </a:xfrm>
          <a:prstGeom prst="rect">
            <a:avLst/>
          </a:prstGeom>
          <a:noFill/>
        </p:spPr>
      </p:pic>
      <p:sp>
        <p:nvSpPr>
          <p:cNvPr id="14" name="13 Rectángulo"/>
          <p:cNvSpPr/>
          <p:nvPr/>
        </p:nvSpPr>
        <p:spPr>
          <a:xfrm>
            <a:off x="539552" y="5733256"/>
            <a:ext cx="2952328" cy="6480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Autora: Cristina Albarracín</a:t>
            </a:r>
            <a:endParaRPr lang="es-EC" dirty="0"/>
          </a:p>
        </p:txBody>
      </p:sp>
      <p:sp>
        <p:nvSpPr>
          <p:cNvPr id="10" name="2 Subtítulo"/>
          <p:cNvSpPr txBox="1">
            <a:spLocks/>
          </p:cNvSpPr>
          <p:nvPr/>
        </p:nvSpPr>
        <p:spPr>
          <a:xfrm>
            <a:off x="827584" y="4437112"/>
            <a:ext cx="7960968" cy="1221286"/>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tint val="75000"/>
                  </a:schemeClr>
                </a:solidFill>
              </a:rPr>
              <a:t>Tesis</a:t>
            </a:r>
            <a:r>
              <a:rPr lang="en-US" sz="2400" dirty="0" smtClean="0">
                <a:solidFill>
                  <a:schemeClr val="tx1">
                    <a:tint val="75000"/>
                  </a:schemeClr>
                </a:solidFill>
              </a:rPr>
              <a:t> </a:t>
            </a:r>
            <a:r>
              <a:rPr lang="en-US" sz="2400" dirty="0" err="1" smtClean="0">
                <a:solidFill>
                  <a:schemeClr val="tx1">
                    <a:tint val="75000"/>
                  </a:schemeClr>
                </a:solidFill>
              </a:rPr>
              <a:t>presentada</a:t>
            </a:r>
            <a:r>
              <a:rPr lang="en-US" sz="2400" dirty="0" smtClean="0">
                <a:solidFill>
                  <a:schemeClr val="tx1">
                    <a:tint val="75000"/>
                  </a:schemeClr>
                </a:solidFill>
              </a:rPr>
              <a:t> </a:t>
            </a:r>
            <a:r>
              <a:rPr lang="en-US" sz="2400" dirty="0" err="1" smtClean="0">
                <a:solidFill>
                  <a:schemeClr val="tx1">
                    <a:tint val="75000"/>
                  </a:schemeClr>
                </a:solidFill>
              </a:rPr>
              <a:t>como</a:t>
            </a:r>
            <a:r>
              <a:rPr lang="en-US" sz="2400" dirty="0" smtClean="0">
                <a:solidFill>
                  <a:schemeClr val="tx1">
                    <a:tint val="75000"/>
                  </a:schemeClr>
                </a:solidFill>
              </a:rPr>
              <a:t> </a:t>
            </a:r>
            <a:r>
              <a:rPr lang="en-US" sz="2400" dirty="0" err="1" smtClean="0">
                <a:solidFill>
                  <a:schemeClr val="tx1">
                    <a:tint val="75000"/>
                  </a:schemeClr>
                </a:solidFill>
              </a:rPr>
              <a:t>requisito</a:t>
            </a:r>
            <a:r>
              <a:rPr lang="en-US" sz="2400" dirty="0" smtClean="0">
                <a:solidFill>
                  <a:schemeClr val="tx1">
                    <a:tint val="75000"/>
                  </a:schemeClr>
                </a:solidFill>
              </a:rPr>
              <a:t> </a:t>
            </a:r>
            <a:r>
              <a:rPr lang="en-US" sz="2400" dirty="0" err="1" smtClean="0">
                <a:solidFill>
                  <a:schemeClr val="tx1">
                    <a:tint val="75000"/>
                  </a:schemeClr>
                </a:solidFill>
              </a:rPr>
              <a:t>previo</a:t>
            </a:r>
            <a:r>
              <a:rPr lang="en-US" sz="2400" dirty="0" smtClean="0">
                <a:solidFill>
                  <a:schemeClr val="tx1">
                    <a:tint val="75000"/>
                  </a:schemeClr>
                </a:solidFill>
              </a:rPr>
              <a:t> a la </a:t>
            </a:r>
            <a:r>
              <a:rPr lang="en-US" sz="2400" dirty="0" err="1" smtClean="0">
                <a:solidFill>
                  <a:schemeClr val="tx1">
                    <a:tint val="75000"/>
                  </a:schemeClr>
                </a:solidFill>
              </a:rPr>
              <a:t>obtención</a:t>
            </a:r>
            <a:r>
              <a:rPr lang="en-US" sz="2400" dirty="0" smtClean="0">
                <a:solidFill>
                  <a:schemeClr val="tx1">
                    <a:tint val="75000"/>
                  </a:schemeClr>
                </a:solidFill>
              </a:rPr>
              <a:t> del </a:t>
            </a:r>
            <a:r>
              <a:rPr lang="en-US" sz="2400" dirty="0" err="1" smtClean="0">
                <a:solidFill>
                  <a:schemeClr val="tx1">
                    <a:tint val="75000"/>
                  </a:schemeClr>
                </a:solidFill>
              </a:rPr>
              <a:t>grado</a:t>
            </a:r>
            <a:r>
              <a:rPr lang="en-US" sz="2400" dirty="0" smtClean="0">
                <a:solidFill>
                  <a:schemeClr val="tx1">
                    <a:tint val="75000"/>
                  </a:schemeClr>
                </a:solidFill>
              </a:rPr>
              <a:t> 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tx1">
                    <a:tint val="75000"/>
                  </a:schemeClr>
                </a:solidFill>
              </a:rPr>
              <a:t>INGENIERIA EN COMERCIO EXTERIOR Y NEGOCIACION INTERNACIONAL</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ESTUDIO DE MERCADO Y COMERCIALIZACION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10" name="1 Título"/>
          <p:cNvSpPr txBox="1">
            <a:spLocks/>
          </p:cNvSpPr>
          <p:nvPr/>
        </p:nvSpPr>
        <p:spPr>
          <a:xfrm>
            <a:off x="611560" y="1988840"/>
            <a:ext cx="3168352"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spc="300"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MERCADO DE DESTINO: ALEMANIA</a:t>
            </a:r>
            <a:endParaRPr kumimoji="0" lang="en-US" sz="1400" b="1" i="0" u="none" strike="noStrike" kern="1200" cap="none" spc="30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6146" name="Picture 2" descr="http://p1.pkcdn.com/mapa-de-alemania_134443.jpg"/>
          <p:cNvPicPr>
            <a:picLocks noChangeAspect="1" noChangeArrowheads="1"/>
          </p:cNvPicPr>
          <p:nvPr/>
        </p:nvPicPr>
        <p:blipFill>
          <a:blip r:embed="rId4" cstate="print"/>
          <a:srcRect/>
          <a:stretch>
            <a:fillRect/>
          </a:stretch>
        </p:blipFill>
        <p:spPr bwMode="auto">
          <a:xfrm>
            <a:off x="1547664" y="2708920"/>
            <a:ext cx="1368152" cy="1642683"/>
          </a:xfrm>
          <a:prstGeom prst="rect">
            <a:avLst/>
          </a:prstGeom>
          <a:ln>
            <a:noFill/>
          </a:ln>
          <a:effectLst>
            <a:softEdge rad="112500"/>
          </a:effectLst>
        </p:spPr>
      </p:pic>
      <p:pic>
        <p:nvPicPr>
          <p:cNvPr id="6148" name="Picture 4" descr="http://accionesdebolsa.com/wp-content/uploads/2010/05/bandera-alemania.jpg"/>
          <p:cNvPicPr>
            <a:picLocks noChangeAspect="1" noChangeArrowheads="1"/>
          </p:cNvPicPr>
          <p:nvPr/>
        </p:nvPicPr>
        <p:blipFill>
          <a:blip r:embed="rId5" cstate="print"/>
          <a:srcRect/>
          <a:stretch>
            <a:fillRect/>
          </a:stretch>
        </p:blipFill>
        <p:spPr bwMode="auto">
          <a:xfrm>
            <a:off x="1403648" y="4437112"/>
            <a:ext cx="1872208" cy="1174472"/>
          </a:xfrm>
          <a:prstGeom prst="rect">
            <a:avLst/>
          </a:prstGeom>
          <a:ln>
            <a:noFill/>
          </a:ln>
          <a:effectLst>
            <a:softEdge rad="112500"/>
          </a:effectLst>
        </p:spPr>
      </p:pic>
      <p:sp>
        <p:nvSpPr>
          <p:cNvPr id="13" name="12 Abrir llave"/>
          <p:cNvSpPr/>
          <p:nvPr/>
        </p:nvSpPr>
        <p:spPr>
          <a:xfrm>
            <a:off x="3563888" y="1916832"/>
            <a:ext cx="792088" cy="3960440"/>
          </a:xfrm>
          <a:prstGeom prst="leftBrace">
            <a:avLst/>
          </a:prstGeom>
          <a:ln w="190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6" name="15 Rectángulo"/>
          <p:cNvSpPr/>
          <p:nvPr/>
        </p:nvSpPr>
        <p:spPr>
          <a:xfrm>
            <a:off x="4283968" y="2276872"/>
            <a:ext cx="4608512"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smtClean="0">
              <a:solidFill>
                <a:schemeClr val="bg1">
                  <a:lumMod val="50000"/>
                </a:schemeClr>
              </a:solidFill>
            </a:endParaRPr>
          </a:p>
          <a:p>
            <a:pPr>
              <a:buFont typeface="Arial" pitchFamily="34" charset="0"/>
              <a:buChar char="•"/>
            </a:pPr>
            <a:endParaRPr lang="es-EC" dirty="0" smtClean="0">
              <a:solidFill>
                <a:schemeClr val="bg1">
                  <a:lumMod val="50000"/>
                </a:schemeClr>
              </a:solidFill>
            </a:endParaRPr>
          </a:p>
          <a:p>
            <a:pPr>
              <a:buFont typeface="Arial" pitchFamily="34" charset="0"/>
              <a:buChar char="•"/>
            </a:pPr>
            <a:endParaRPr lang="es-EC" dirty="0" smtClean="0">
              <a:solidFill>
                <a:schemeClr val="bg1">
                  <a:lumMod val="50000"/>
                </a:schemeClr>
              </a:solidFill>
            </a:endParaRPr>
          </a:p>
          <a:p>
            <a:pPr>
              <a:buFont typeface="Arial" pitchFamily="34" charset="0"/>
              <a:buChar char="•"/>
            </a:pPr>
            <a:r>
              <a:rPr lang="es-EC" sz="1600" dirty="0" smtClean="0">
                <a:solidFill>
                  <a:schemeClr val="bg1">
                    <a:lumMod val="50000"/>
                  </a:schemeClr>
                </a:solidFill>
              </a:rPr>
              <a:t>Población: 81,305,856 (2012 est)</a:t>
            </a:r>
          </a:p>
          <a:p>
            <a:pPr>
              <a:buFont typeface="Arial" pitchFamily="34" charset="0"/>
              <a:buChar char="•"/>
            </a:pPr>
            <a:r>
              <a:rPr lang="es-EC" sz="1600" dirty="0" smtClean="0">
                <a:solidFill>
                  <a:schemeClr val="bg1">
                    <a:lumMod val="50000"/>
                  </a:schemeClr>
                </a:solidFill>
              </a:rPr>
              <a:t> Capital: Berlín</a:t>
            </a:r>
          </a:p>
          <a:p>
            <a:pPr>
              <a:buFont typeface="Arial" pitchFamily="34" charset="0"/>
              <a:buChar char="•"/>
            </a:pPr>
            <a:r>
              <a:rPr lang="es-EC" sz="1600" dirty="0" smtClean="0">
                <a:solidFill>
                  <a:schemeClr val="bg1">
                    <a:lumMod val="50000"/>
                  </a:schemeClr>
                </a:solidFill>
              </a:rPr>
              <a:t> Moneda Oficial: Euro</a:t>
            </a:r>
          </a:p>
          <a:p>
            <a:pPr>
              <a:buFont typeface="Arial" pitchFamily="34" charset="0"/>
              <a:buChar char="•"/>
            </a:pPr>
            <a:r>
              <a:rPr lang="es-EC" sz="1600" dirty="0" smtClean="0">
                <a:solidFill>
                  <a:schemeClr val="bg1">
                    <a:lumMod val="50000"/>
                  </a:schemeClr>
                </a:solidFill>
              </a:rPr>
              <a:t> PIB: USD 3.55 Billones (2012 est)</a:t>
            </a:r>
          </a:p>
          <a:p>
            <a:pPr>
              <a:buFont typeface="Arial" pitchFamily="34" charset="0"/>
              <a:buChar char="•"/>
            </a:pPr>
            <a:r>
              <a:rPr lang="es-EC" sz="1600" dirty="0" smtClean="0">
                <a:solidFill>
                  <a:schemeClr val="bg1">
                    <a:lumMod val="50000"/>
                  </a:schemeClr>
                </a:solidFill>
              </a:rPr>
              <a:t> Composición del Pib por sector:</a:t>
            </a:r>
          </a:p>
          <a:p>
            <a:pPr lvl="1">
              <a:buFont typeface="Arial" pitchFamily="34" charset="0"/>
              <a:buChar char="•"/>
            </a:pPr>
            <a:r>
              <a:rPr lang="es-EC" sz="1600" dirty="0" smtClean="0">
                <a:solidFill>
                  <a:schemeClr val="bg1">
                    <a:lumMod val="50000"/>
                  </a:schemeClr>
                </a:solidFill>
              </a:rPr>
              <a:t> Agricultura: 0.8%</a:t>
            </a:r>
          </a:p>
          <a:p>
            <a:pPr lvl="1">
              <a:buFont typeface="Arial" pitchFamily="34" charset="0"/>
              <a:buChar char="•"/>
            </a:pPr>
            <a:r>
              <a:rPr lang="es-EC" sz="1600" dirty="0" smtClean="0">
                <a:solidFill>
                  <a:schemeClr val="bg1">
                    <a:lumMod val="50000"/>
                  </a:schemeClr>
                </a:solidFill>
              </a:rPr>
              <a:t> Industria: 28.8%</a:t>
            </a:r>
          </a:p>
          <a:p>
            <a:pPr lvl="1">
              <a:buFont typeface="Arial" pitchFamily="34" charset="0"/>
              <a:buChar char="•"/>
            </a:pPr>
            <a:r>
              <a:rPr lang="es-EC" sz="1600" dirty="0" smtClean="0">
                <a:solidFill>
                  <a:schemeClr val="bg1">
                    <a:lumMod val="50000"/>
                  </a:schemeClr>
                </a:solidFill>
              </a:rPr>
              <a:t> Servicios: 70.6%</a:t>
            </a:r>
          </a:p>
          <a:p>
            <a:pPr>
              <a:buFont typeface="Arial" pitchFamily="34" charset="0"/>
              <a:buChar char="•"/>
            </a:pPr>
            <a:r>
              <a:rPr lang="es-EC" sz="1600" dirty="0" smtClean="0">
                <a:solidFill>
                  <a:schemeClr val="bg1">
                    <a:lumMod val="50000"/>
                  </a:schemeClr>
                </a:solidFill>
              </a:rPr>
              <a:t> Balanza Comercial: Superávit 221,904,74                      miles de USD.</a:t>
            </a:r>
          </a:p>
          <a:p>
            <a:pPr>
              <a:buFont typeface="Arial" pitchFamily="34" charset="0"/>
              <a:buChar char="•"/>
            </a:pPr>
            <a:r>
              <a:rPr lang="es-EC" sz="1600" dirty="0" smtClean="0">
                <a:solidFill>
                  <a:schemeClr val="bg1">
                    <a:lumMod val="50000"/>
                  </a:schemeClr>
                </a:solidFill>
              </a:rPr>
              <a:t> Importaciones totales:  USD   1,260,297,537 miles.</a:t>
            </a:r>
          </a:p>
          <a:p>
            <a:pPr>
              <a:buFont typeface="Arial" pitchFamily="34" charset="0"/>
              <a:buChar char="•"/>
            </a:pPr>
            <a:endParaRPr lang="es-EC" sz="1600" dirty="0" smtClean="0">
              <a:solidFill>
                <a:schemeClr val="bg1">
                  <a:lumMod val="50000"/>
                </a:schemeClr>
              </a:solidFill>
            </a:endParaRPr>
          </a:p>
          <a:p>
            <a:pPr>
              <a:buFont typeface="Arial" pitchFamily="34" charset="0"/>
              <a:buChar char="•"/>
            </a:pPr>
            <a:endParaRPr lang="es-EC" sz="1600" dirty="0" smtClean="0">
              <a:solidFill>
                <a:schemeClr val="bg1">
                  <a:lumMod val="50000"/>
                </a:schemeClr>
              </a:solidFill>
            </a:endParaRPr>
          </a:p>
          <a:p>
            <a:endParaRPr lang="es-EC" dirty="0" smtClean="0">
              <a:solidFill>
                <a:schemeClr val="bg1">
                  <a:lumMod val="50000"/>
                </a:schemeClr>
              </a:solidFill>
            </a:endParaRPr>
          </a:p>
          <a:p>
            <a:pPr>
              <a:buFont typeface="Arial" pitchFamily="34" charset="0"/>
              <a:buChar char="•"/>
            </a:pPr>
            <a:endParaRPr lang="es-EC"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5589240"/>
            <a:ext cx="7960968" cy="936104"/>
          </a:xfrm>
        </p:spPr>
        <p:txBody>
          <a:bodyPr>
            <a:normAutofit/>
          </a:bodyPr>
          <a:lstStyle/>
          <a:p>
            <a:r>
              <a:rPr lang="en-US" sz="1600" dirty="0" smtClean="0"/>
              <a:t>La </a:t>
            </a:r>
            <a:r>
              <a:rPr lang="en-US" sz="1600" dirty="0" err="1" smtClean="0"/>
              <a:t>República</a:t>
            </a:r>
            <a:r>
              <a:rPr lang="en-US" sz="1600" dirty="0" smtClean="0"/>
              <a:t> Federal de </a:t>
            </a:r>
            <a:r>
              <a:rPr lang="en-US" sz="1600" dirty="0" err="1" smtClean="0"/>
              <a:t>Alemania</a:t>
            </a:r>
            <a:r>
              <a:rPr lang="en-US" sz="1600" dirty="0" smtClean="0"/>
              <a:t> ha </a:t>
            </a:r>
            <a:r>
              <a:rPr lang="en-US" sz="1600" dirty="0" err="1" smtClean="0"/>
              <a:t>mantenido</a:t>
            </a:r>
            <a:r>
              <a:rPr lang="en-US" sz="1600" dirty="0" smtClean="0"/>
              <a:t> </a:t>
            </a:r>
            <a:r>
              <a:rPr lang="en-US" sz="1600" dirty="0" err="1" smtClean="0"/>
              <a:t>superávit</a:t>
            </a:r>
            <a:r>
              <a:rPr lang="en-US" sz="1600" dirty="0" smtClean="0"/>
              <a:t> </a:t>
            </a:r>
            <a:r>
              <a:rPr lang="en-US" sz="1600" dirty="0" err="1" smtClean="0"/>
              <a:t>comercial</a:t>
            </a:r>
            <a:r>
              <a:rPr lang="en-US" sz="1600" dirty="0" smtClean="0"/>
              <a:t> en los </a:t>
            </a:r>
            <a:r>
              <a:rPr lang="en-US" sz="1600" dirty="0" err="1" smtClean="0"/>
              <a:t>últimos</a:t>
            </a:r>
            <a:r>
              <a:rPr lang="en-US" sz="1600" dirty="0" smtClean="0"/>
              <a:t> 5 </a:t>
            </a:r>
            <a:r>
              <a:rPr lang="en-US" sz="1600" dirty="0" err="1" smtClean="0"/>
              <a:t>años</a:t>
            </a:r>
            <a:r>
              <a:rPr lang="en-US" sz="1600" dirty="0" smtClean="0"/>
              <a:t>. En el </a:t>
            </a:r>
            <a:r>
              <a:rPr lang="en-US" sz="1600" dirty="0" err="1" smtClean="0"/>
              <a:t>período</a:t>
            </a:r>
            <a:r>
              <a:rPr lang="en-US" sz="1600" dirty="0" smtClean="0"/>
              <a:t> 2007 – 2011 </a:t>
            </a:r>
            <a:r>
              <a:rPr lang="en-US" sz="1600" dirty="0" err="1" smtClean="0"/>
              <a:t>las</a:t>
            </a:r>
            <a:r>
              <a:rPr lang="en-US" sz="1600" dirty="0" smtClean="0"/>
              <a:t> </a:t>
            </a:r>
            <a:r>
              <a:rPr lang="en-US" sz="1600" dirty="0" err="1" smtClean="0"/>
              <a:t>importaciones</a:t>
            </a:r>
            <a:r>
              <a:rPr lang="en-US" sz="1600" dirty="0" smtClean="0"/>
              <a:t> </a:t>
            </a:r>
            <a:r>
              <a:rPr lang="en-US" sz="1600" dirty="0" err="1" smtClean="0"/>
              <a:t>crecieron</a:t>
            </a:r>
            <a:r>
              <a:rPr lang="en-US" sz="1600" dirty="0" smtClean="0"/>
              <a:t> a </a:t>
            </a:r>
            <a:r>
              <a:rPr lang="en-US" sz="1600" dirty="0" err="1" smtClean="0"/>
              <a:t>una</a:t>
            </a:r>
            <a:r>
              <a:rPr lang="en-US" sz="1600" dirty="0" smtClean="0"/>
              <a:t> </a:t>
            </a:r>
            <a:r>
              <a:rPr lang="en-US" sz="1600" dirty="0" err="1" smtClean="0"/>
              <a:t>tasa</a:t>
            </a:r>
            <a:r>
              <a:rPr lang="en-US" sz="1600" dirty="0" smtClean="0"/>
              <a:t> </a:t>
            </a:r>
            <a:r>
              <a:rPr lang="en-US" sz="1600" dirty="0" err="1" smtClean="0"/>
              <a:t>promedio</a:t>
            </a:r>
            <a:r>
              <a:rPr lang="en-US" sz="1600" dirty="0" smtClean="0"/>
              <a:t> </a:t>
            </a:r>
            <a:r>
              <a:rPr lang="en-US" sz="1600" dirty="0" err="1" smtClean="0"/>
              <a:t>anual</a:t>
            </a:r>
            <a:r>
              <a:rPr lang="en-US" sz="1600" dirty="0" smtClean="0"/>
              <a:t> de 4.44% </a:t>
            </a:r>
            <a:r>
              <a:rPr lang="en-US" sz="1600" dirty="0" err="1" smtClean="0"/>
              <a:t>mientras</a:t>
            </a:r>
            <a:r>
              <a:rPr lang="en-US" sz="1600" dirty="0" smtClean="0"/>
              <a:t> </a:t>
            </a:r>
            <a:r>
              <a:rPr lang="en-US" sz="1600" dirty="0" err="1" smtClean="0"/>
              <a:t>que</a:t>
            </a:r>
            <a:r>
              <a:rPr lang="en-US" sz="1600" dirty="0" smtClean="0"/>
              <a:t> </a:t>
            </a:r>
            <a:r>
              <a:rPr lang="en-US" sz="1600" dirty="0" err="1" smtClean="0"/>
              <a:t>las</a:t>
            </a:r>
            <a:r>
              <a:rPr lang="en-US" sz="1600" dirty="0" smtClean="0"/>
              <a:t> </a:t>
            </a:r>
            <a:r>
              <a:rPr lang="en-US" sz="1600" dirty="0" err="1" smtClean="0"/>
              <a:t>exportaciones</a:t>
            </a:r>
            <a:r>
              <a:rPr lang="en-US" sz="1600" dirty="0" smtClean="0"/>
              <a:t> </a:t>
            </a:r>
            <a:r>
              <a:rPr lang="en-US" sz="1600" dirty="0" err="1" smtClean="0"/>
              <a:t>crecieron</a:t>
            </a:r>
            <a:r>
              <a:rPr lang="en-US" sz="1600" dirty="0" smtClean="0"/>
              <a:t> a un </a:t>
            </a:r>
            <a:r>
              <a:rPr lang="en-US" sz="1600" dirty="0" err="1" smtClean="0"/>
              <a:t>ritmo</a:t>
            </a:r>
            <a:r>
              <a:rPr lang="en-US" sz="1600" dirty="0" smtClean="0"/>
              <a:t> del 2.77%.</a:t>
            </a:r>
          </a:p>
        </p:txBody>
      </p:sp>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Balanza</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Comercial</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la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República</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Federal de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Alemania</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4097" name="Picture 1"/>
          <p:cNvPicPr>
            <a:picLocks noChangeAspect="1" noChangeArrowheads="1"/>
          </p:cNvPicPr>
          <p:nvPr/>
        </p:nvPicPr>
        <p:blipFill>
          <a:blip r:embed="rId4" cstate="print">
            <a:clrChange>
              <a:clrFrom>
                <a:srgbClr val="868686"/>
              </a:clrFrom>
              <a:clrTo>
                <a:srgbClr val="868686">
                  <a:alpha val="0"/>
                </a:srgbClr>
              </a:clrTo>
            </a:clrChange>
          </a:blip>
          <a:srcRect l="20081" t="27405" r="17904" b="14006"/>
          <a:stretch>
            <a:fillRect/>
          </a:stretch>
        </p:blipFill>
        <p:spPr bwMode="auto">
          <a:xfrm>
            <a:off x="971600" y="1700808"/>
            <a:ext cx="7344815" cy="3402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5373216"/>
            <a:ext cx="7960968" cy="936104"/>
          </a:xfrm>
        </p:spPr>
        <p:txBody>
          <a:bodyPr>
            <a:normAutofit/>
          </a:bodyPr>
          <a:lstStyle/>
          <a:p>
            <a:r>
              <a:rPr lang="en-US" sz="1600" dirty="0" smtClean="0"/>
              <a:t>En el </a:t>
            </a:r>
            <a:r>
              <a:rPr lang="en-US" sz="1600" dirty="0" err="1" smtClean="0"/>
              <a:t>período</a:t>
            </a:r>
            <a:r>
              <a:rPr lang="en-US" sz="1600" dirty="0" smtClean="0"/>
              <a:t> </a:t>
            </a:r>
            <a:r>
              <a:rPr lang="en-US" sz="1600" dirty="0" smtClean="0"/>
              <a:t>2007 – 2012 (</a:t>
            </a:r>
            <a:r>
              <a:rPr lang="en-US" sz="1600" dirty="0" err="1" smtClean="0"/>
              <a:t>sept</a:t>
            </a:r>
            <a:r>
              <a:rPr lang="en-US" sz="1600" dirty="0" smtClean="0"/>
              <a:t> 2012), el </a:t>
            </a:r>
            <a:r>
              <a:rPr lang="en-US" sz="1600" dirty="0" err="1" smtClean="0"/>
              <a:t>Banco</a:t>
            </a:r>
            <a:r>
              <a:rPr lang="en-US" sz="1600" dirty="0" smtClean="0"/>
              <a:t> Central del Ecuador </a:t>
            </a:r>
            <a:r>
              <a:rPr lang="en-US" sz="1600" dirty="0" err="1" smtClean="0"/>
              <a:t>registra</a:t>
            </a:r>
            <a:r>
              <a:rPr lang="en-US" sz="1600" dirty="0" smtClean="0"/>
              <a:t> </a:t>
            </a:r>
            <a:r>
              <a:rPr lang="en-US" sz="1600" dirty="0" err="1" smtClean="0"/>
              <a:t>una</a:t>
            </a:r>
            <a:r>
              <a:rPr lang="en-US" sz="1600" dirty="0" smtClean="0"/>
              <a:t> </a:t>
            </a:r>
            <a:r>
              <a:rPr lang="en-US" sz="1600" dirty="0" err="1" smtClean="0"/>
              <a:t>balanza</a:t>
            </a:r>
            <a:r>
              <a:rPr lang="en-US" sz="1600" dirty="0" smtClean="0"/>
              <a:t> </a:t>
            </a:r>
            <a:r>
              <a:rPr lang="en-US" sz="1600" dirty="0" err="1" smtClean="0"/>
              <a:t>comercial</a:t>
            </a:r>
            <a:r>
              <a:rPr lang="en-US" sz="1600" dirty="0" smtClean="0"/>
              <a:t> </a:t>
            </a:r>
            <a:r>
              <a:rPr lang="en-US" sz="1600" dirty="0" err="1" smtClean="0"/>
              <a:t>deficitaria</a:t>
            </a:r>
            <a:r>
              <a:rPr lang="en-US" sz="1600" dirty="0" smtClean="0"/>
              <a:t>, </a:t>
            </a:r>
            <a:r>
              <a:rPr lang="en-US" sz="1600" dirty="0" err="1" smtClean="0"/>
              <a:t>que</a:t>
            </a:r>
            <a:r>
              <a:rPr lang="en-US" sz="1600" dirty="0" smtClean="0"/>
              <a:t> ha </a:t>
            </a:r>
            <a:r>
              <a:rPr lang="en-US" sz="1600" dirty="0" err="1" smtClean="0"/>
              <a:t>venido</a:t>
            </a:r>
            <a:r>
              <a:rPr lang="en-US" sz="1600" dirty="0" smtClean="0"/>
              <a:t> </a:t>
            </a:r>
            <a:r>
              <a:rPr lang="en-US" sz="1600" dirty="0" err="1" smtClean="0"/>
              <a:t>profundizandose</a:t>
            </a:r>
            <a:r>
              <a:rPr lang="en-US" sz="1600" dirty="0" smtClean="0"/>
              <a:t> </a:t>
            </a:r>
            <a:r>
              <a:rPr lang="en-US" sz="1600" dirty="0" err="1" smtClean="0"/>
              <a:t>durante</a:t>
            </a:r>
            <a:r>
              <a:rPr lang="en-US" sz="1600" dirty="0" smtClean="0"/>
              <a:t> los </a:t>
            </a:r>
            <a:r>
              <a:rPr lang="en-US" sz="1600" dirty="0" err="1" smtClean="0"/>
              <a:t>ú</a:t>
            </a:r>
            <a:r>
              <a:rPr lang="en-US" sz="1600" dirty="0" err="1" smtClean="0"/>
              <a:t>ltimos</a:t>
            </a:r>
            <a:r>
              <a:rPr lang="en-US" sz="1600" dirty="0" smtClean="0"/>
              <a:t> </a:t>
            </a:r>
            <a:r>
              <a:rPr lang="en-US" sz="1600" dirty="0" err="1" smtClean="0"/>
              <a:t>años</a:t>
            </a:r>
            <a:r>
              <a:rPr lang="en-US" sz="1600" dirty="0" smtClean="0"/>
              <a:t>, el Ecuador </a:t>
            </a:r>
            <a:r>
              <a:rPr lang="en-US" sz="1600" dirty="0" err="1" smtClean="0"/>
              <a:t>representó</a:t>
            </a:r>
            <a:r>
              <a:rPr lang="en-US" sz="1600" dirty="0" smtClean="0"/>
              <a:t> </a:t>
            </a:r>
            <a:r>
              <a:rPr lang="en-US" sz="1600" dirty="0" smtClean="0"/>
              <a:t>en el 2012 el 0.03% de </a:t>
            </a:r>
            <a:r>
              <a:rPr lang="en-US" sz="1600" dirty="0" err="1" smtClean="0"/>
              <a:t>las</a:t>
            </a:r>
            <a:r>
              <a:rPr lang="en-US" sz="1600" dirty="0" smtClean="0"/>
              <a:t> </a:t>
            </a:r>
            <a:r>
              <a:rPr lang="en-US" sz="1600" dirty="0" err="1" smtClean="0"/>
              <a:t>importaciones</a:t>
            </a:r>
            <a:r>
              <a:rPr lang="en-US" sz="1600" dirty="0" smtClean="0"/>
              <a:t> de </a:t>
            </a:r>
            <a:r>
              <a:rPr lang="en-US" sz="1600" dirty="0" err="1" smtClean="0"/>
              <a:t>Alemania</a:t>
            </a:r>
            <a:r>
              <a:rPr lang="en-US" sz="1600" dirty="0" smtClean="0"/>
              <a:t>.</a:t>
            </a:r>
          </a:p>
        </p:txBody>
      </p:sp>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RELACION COMERCIAL ECUADOR – REPUBLICA FEDERAL DE ALEMANIA.</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2049" name="Picture 1"/>
          <p:cNvPicPr>
            <a:picLocks noChangeAspect="1" noChangeArrowheads="1"/>
          </p:cNvPicPr>
          <p:nvPr/>
        </p:nvPicPr>
        <p:blipFill>
          <a:blip r:embed="rId4" cstate="print"/>
          <a:srcRect l="18009" t="22320" r="15251" b="11531"/>
          <a:stretch>
            <a:fillRect/>
          </a:stretch>
        </p:blipFill>
        <p:spPr bwMode="auto">
          <a:xfrm>
            <a:off x="1763688" y="1556792"/>
            <a:ext cx="5832648" cy="3613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Acuerdos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Comerciales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suscritos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por</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Alemania</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8" name="7 Diagrama"/>
          <p:cNvGraphicFramePr/>
          <p:nvPr/>
        </p:nvGraphicFramePr>
        <p:xfrm>
          <a:off x="1547664" y="1916832"/>
          <a:ext cx="6624736"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5058" name="Picture 2" descr="http://www.elsalvador.com/noticias/2005/06/25/negocios/img/cover.JPG"/>
          <p:cNvPicPr>
            <a:picLocks noChangeAspect="1" noChangeArrowheads="1"/>
          </p:cNvPicPr>
          <p:nvPr/>
        </p:nvPicPr>
        <p:blipFill>
          <a:blip r:embed="rId9" cstate="print"/>
          <a:srcRect t="20712"/>
          <a:stretch>
            <a:fillRect/>
          </a:stretch>
        </p:blipFill>
        <p:spPr bwMode="auto">
          <a:xfrm>
            <a:off x="6516216" y="1412776"/>
            <a:ext cx="1736229" cy="1840537"/>
          </a:xfrm>
          <a:prstGeom prst="rect">
            <a:avLst/>
          </a:prstGeom>
          <a:ln>
            <a:noFill/>
          </a:ln>
          <a:effectLst>
            <a:softEdge rad="112500"/>
          </a:effectLst>
        </p:spPr>
      </p:pic>
      <p:pic>
        <p:nvPicPr>
          <p:cNvPr id="45060" name="Picture 4" descr="http://www.informateypunto.com/imgnotas/1332822564_14517.jpg"/>
          <p:cNvPicPr>
            <a:picLocks noChangeAspect="1" noChangeArrowheads="1"/>
          </p:cNvPicPr>
          <p:nvPr/>
        </p:nvPicPr>
        <p:blipFill>
          <a:blip r:embed="rId10" cstate="print"/>
          <a:srcRect/>
          <a:stretch>
            <a:fillRect/>
          </a:stretch>
        </p:blipFill>
        <p:spPr bwMode="auto">
          <a:xfrm>
            <a:off x="611560" y="3284984"/>
            <a:ext cx="2469654" cy="1601747"/>
          </a:xfrm>
          <a:prstGeom prst="rect">
            <a:avLst/>
          </a:prstGeom>
          <a:ln>
            <a:noFill/>
          </a:ln>
          <a:effectLst>
            <a:softEdge rad="112500"/>
          </a:effectLst>
        </p:spPr>
      </p:pic>
      <p:pic>
        <p:nvPicPr>
          <p:cNvPr id="45062" name="Picture 6" descr="http://www.embajadaabierta.com/wp-content/uploads/2012/03/comercio.jpg"/>
          <p:cNvPicPr>
            <a:picLocks noChangeAspect="1" noChangeArrowheads="1"/>
          </p:cNvPicPr>
          <p:nvPr/>
        </p:nvPicPr>
        <p:blipFill>
          <a:blip r:embed="rId11" cstate="print"/>
          <a:srcRect/>
          <a:stretch>
            <a:fillRect/>
          </a:stretch>
        </p:blipFill>
        <p:spPr bwMode="auto">
          <a:xfrm>
            <a:off x="2699792" y="5561856"/>
            <a:ext cx="2219262" cy="1296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5157192"/>
            <a:ext cx="8280920" cy="1365302"/>
          </a:xfrm>
        </p:spPr>
        <p:txBody>
          <a:bodyPr>
            <a:normAutofit fontScale="55000" lnSpcReduction="20000"/>
          </a:bodyPr>
          <a:lstStyle/>
          <a:p>
            <a:pPr algn="l">
              <a:lnSpc>
                <a:spcPct val="120000"/>
              </a:lnSpc>
            </a:pPr>
            <a:r>
              <a:rPr lang="es-MX" sz="2400" dirty="0" smtClean="0"/>
              <a:t>Analizando la información obtenida en las encuestas, se puede deducir que existe una gran parte (72.60%) de la población encuestada que desconoce las cualidades medicinales de este producto, y que una gran parte (50.68%) de las personas encuestadas consume la uvilla por lo menos 2 veces al mes, Otro punto importante es que la uvilla es adquirida por su sabor, en los supermercados a un precio entre $1.00 y $1.50, especialmente por las personas que tienen niveles de ingresos entre $401.00 y $500.00. demostrando con estos resultados que el proyecto es  factible.</a:t>
            </a:r>
            <a:endParaRPr lang="es-EC" sz="2400" dirty="0" smtClean="0"/>
          </a:p>
          <a:p>
            <a:endParaRPr lang="en-US" sz="2400" dirty="0" smtClean="0"/>
          </a:p>
        </p:txBody>
      </p:sp>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DISEÑO DE LA INVESTIGACION DE MERCADO.</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8" name="1 Título"/>
          <p:cNvSpPr txBox="1">
            <a:spLocks/>
          </p:cNvSpPr>
          <p:nvPr/>
        </p:nvSpPr>
        <p:spPr>
          <a:xfrm>
            <a:off x="467544" y="1996250"/>
            <a:ext cx="2912594"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Fuente</a:t>
            </a:r>
            <a:r>
              <a:rPr lang="en-US" sz="20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0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Datos</a:t>
            </a:r>
            <a:r>
              <a:rPr lang="en-US" sz="20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0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graphicFrame>
        <p:nvGraphicFramePr>
          <p:cNvPr id="10" name="9 Diagrama"/>
          <p:cNvGraphicFramePr/>
          <p:nvPr/>
        </p:nvGraphicFramePr>
        <p:xfrm>
          <a:off x="2664296" y="1772816"/>
          <a:ext cx="6732240" cy="3328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Flecha abajo"/>
          <p:cNvSpPr/>
          <p:nvPr/>
        </p:nvSpPr>
        <p:spPr>
          <a:xfrm>
            <a:off x="1795962" y="3068960"/>
            <a:ext cx="288032" cy="4320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643834" y="3789040"/>
            <a:ext cx="2592288" cy="1008112"/>
          </a:xfrm>
          <a:prstGeom prst="rect">
            <a:avLst/>
          </a:prstGeom>
          <a:noFill/>
          <a:ln w="28575">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r>
              <a:rPr lang="es-EC" dirty="0" smtClean="0"/>
              <a:t>Cantidad</a:t>
            </a:r>
          </a:p>
          <a:p>
            <a:pPr algn="ctr"/>
            <a:r>
              <a:rPr lang="es-EC" dirty="0" smtClean="0"/>
              <a:t>Precio</a:t>
            </a:r>
          </a:p>
          <a:p>
            <a:pPr algn="ctr"/>
            <a:r>
              <a:rPr lang="es-EC" dirty="0" smtClean="0"/>
              <a:t>Frecuencia</a:t>
            </a:r>
          </a:p>
          <a:p>
            <a:pPr algn="ctr"/>
            <a:endParaRPr lang="es-EC" dirty="0"/>
          </a:p>
        </p:txBody>
      </p:sp>
      <p:pic>
        <p:nvPicPr>
          <p:cNvPr id="43010" name="Picture 2" descr="http://www.quito.diplo.de/contentblob/3183268/Galeriebild_gross/1352810/2011514_Dia_Aleman_Fanclub_2.jpg"/>
          <p:cNvPicPr>
            <a:picLocks noChangeAspect="1" noChangeArrowheads="1"/>
          </p:cNvPicPr>
          <p:nvPr/>
        </p:nvPicPr>
        <p:blipFill>
          <a:blip r:embed="rId9" cstate="print"/>
          <a:srcRect/>
          <a:stretch>
            <a:fillRect/>
          </a:stretch>
        </p:blipFill>
        <p:spPr bwMode="auto">
          <a:xfrm>
            <a:off x="3635896" y="1916832"/>
            <a:ext cx="818456" cy="613842"/>
          </a:xfrm>
          <a:prstGeom prst="rect">
            <a:avLst/>
          </a:prstGeom>
          <a:ln>
            <a:noFill/>
          </a:ln>
          <a:effectLst>
            <a:softEdge rad="112500"/>
          </a:effectLst>
        </p:spPr>
      </p:pic>
      <p:pic>
        <p:nvPicPr>
          <p:cNvPr id="43012" name="Picture 4" descr="http://encuestasremuneradasinternet.com/wp-content/uploads/2010/06/Encuestas.jpg"/>
          <p:cNvPicPr>
            <a:picLocks noChangeAspect="1" noChangeArrowheads="1"/>
          </p:cNvPicPr>
          <p:nvPr/>
        </p:nvPicPr>
        <p:blipFill>
          <a:blip r:embed="rId10" cstate="print"/>
          <a:srcRect/>
          <a:stretch>
            <a:fillRect/>
          </a:stretch>
        </p:blipFill>
        <p:spPr bwMode="auto">
          <a:xfrm>
            <a:off x="3635896" y="3140968"/>
            <a:ext cx="868181" cy="576064"/>
          </a:xfrm>
          <a:prstGeom prst="rect">
            <a:avLst/>
          </a:prstGeom>
          <a:ln>
            <a:noFill/>
          </a:ln>
          <a:effectLst>
            <a:softEdge rad="112500"/>
          </a:effectLst>
        </p:spPr>
      </p:pic>
      <p:pic>
        <p:nvPicPr>
          <p:cNvPr id="2" name="Picture 2" descr="https://uchuva.files.wordpress.com/2008/08/la-fruta-y-sus-inmensas-propiedades-uchuva.jpg?w=523"/>
          <p:cNvPicPr>
            <a:picLocks noChangeAspect="1" noChangeArrowheads="1"/>
          </p:cNvPicPr>
          <p:nvPr/>
        </p:nvPicPr>
        <p:blipFill>
          <a:blip r:embed="rId11" cstate="print"/>
          <a:srcRect/>
          <a:stretch>
            <a:fillRect/>
          </a:stretch>
        </p:blipFill>
        <p:spPr bwMode="auto">
          <a:xfrm>
            <a:off x="3591465" y="4293096"/>
            <a:ext cx="836519" cy="7200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MARKETING MIX</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8" name="7 Diagrama"/>
          <p:cNvGraphicFramePr/>
          <p:nvPr/>
        </p:nvGraphicFramePr>
        <p:xfrm>
          <a:off x="1259632" y="1772816"/>
          <a:ext cx="66967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62" name="Picture 2" descr="http://www.colombia.com/SDI/objetos/2011/06/21/03acf6bf7be04e8f92319c441d416bc6.jpg"/>
          <p:cNvPicPr>
            <a:picLocks noChangeAspect="1" noChangeArrowheads="1"/>
          </p:cNvPicPr>
          <p:nvPr/>
        </p:nvPicPr>
        <p:blipFill>
          <a:blip r:embed="rId9" cstate="print"/>
          <a:srcRect/>
          <a:stretch>
            <a:fillRect/>
          </a:stretch>
        </p:blipFill>
        <p:spPr bwMode="auto">
          <a:xfrm>
            <a:off x="2771800" y="2132856"/>
            <a:ext cx="962507" cy="720080"/>
          </a:xfrm>
          <a:prstGeom prst="rect">
            <a:avLst/>
          </a:prstGeom>
          <a:ln>
            <a:noFill/>
          </a:ln>
          <a:effectLst>
            <a:softEdge rad="112500"/>
          </a:effectLst>
        </p:spPr>
      </p:pic>
      <p:pic>
        <p:nvPicPr>
          <p:cNvPr id="40964" name="Picture 4" descr="http://t1.gstatic.com/images?q=tbn:ANd9GcQIehuduvP3jVqjva6u0Ynynn2ymuaq_7J7trKgh9LoNHJWDc6ktnpoZ-vsDA"/>
          <p:cNvPicPr>
            <a:picLocks noChangeAspect="1" noChangeArrowheads="1"/>
          </p:cNvPicPr>
          <p:nvPr/>
        </p:nvPicPr>
        <p:blipFill>
          <a:blip r:embed="rId10" cstate="print"/>
          <a:srcRect/>
          <a:stretch>
            <a:fillRect/>
          </a:stretch>
        </p:blipFill>
        <p:spPr bwMode="auto">
          <a:xfrm>
            <a:off x="5580112" y="2276872"/>
            <a:ext cx="1133872" cy="755915"/>
          </a:xfrm>
          <a:prstGeom prst="rect">
            <a:avLst/>
          </a:prstGeom>
          <a:ln>
            <a:noFill/>
          </a:ln>
          <a:effectLst>
            <a:softEdge rad="112500"/>
          </a:effectLst>
        </p:spPr>
      </p:pic>
      <p:pic>
        <p:nvPicPr>
          <p:cNvPr id="40966" name="Picture 6" descr="http://www.pnews.cl/wp-content/uploads/2012/07/Flag-map_of_Alemania.png"/>
          <p:cNvPicPr>
            <a:picLocks noChangeAspect="1" noChangeArrowheads="1"/>
          </p:cNvPicPr>
          <p:nvPr/>
        </p:nvPicPr>
        <p:blipFill>
          <a:blip r:embed="rId11" cstate="print"/>
          <a:srcRect/>
          <a:stretch>
            <a:fillRect/>
          </a:stretch>
        </p:blipFill>
        <p:spPr bwMode="auto">
          <a:xfrm>
            <a:off x="3275856" y="4797152"/>
            <a:ext cx="936104" cy="792088"/>
          </a:xfrm>
          <a:prstGeom prst="rect">
            <a:avLst/>
          </a:prstGeom>
          <a:ln>
            <a:noFill/>
          </a:ln>
          <a:effectLst>
            <a:softEdge rad="112500"/>
          </a:effectLst>
        </p:spPr>
      </p:pic>
      <p:pic>
        <p:nvPicPr>
          <p:cNvPr id="40968" name="Picture 8" descr="http://www.solostocks.com/img/uvilla-desde-ecuador-4116661z0.jpg"/>
          <p:cNvPicPr>
            <a:picLocks noChangeAspect="1" noChangeArrowheads="1"/>
          </p:cNvPicPr>
          <p:nvPr/>
        </p:nvPicPr>
        <p:blipFill>
          <a:blip r:embed="rId12" cstate="print"/>
          <a:srcRect/>
          <a:stretch>
            <a:fillRect/>
          </a:stretch>
        </p:blipFill>
        <p:spPr bwMode="auto">
          <a:xfrm>
            <a:off x="5004048" y="4797152"/>
            <a:ext cx="840198" cy="7920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MARKETING OPERATIVO </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1043608" y="1700808"/>
          <a:ext cx="650438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9 Imagen"/>
          <p:cNvPicPr/>
          <p:nvPr/>
        </p:nvPicPr>
        <p:blipFill>
          <a:blip r:embed="rId9" cstate="print"/>
          <a:srcRect l="14447" t="16412" r="26617" b="23407"/>
          <a:stretch>
            <a:fillRect/>
          </a:stretch>
        </p:blipFill>
        <p:spPr bwMode="auto">
          <a:xfrm>
            <a:off x="1187624" y="1772816"/>
            <a:ext cx="1296144" cy="1080120"/>
          </a:xfrm>
          <a:prstGeom prst="rect">
            <a:avLst/>
          </a:prstGeom>
          <a:ln>
            <a:noFill/>
          </a:ln>
          <a:effectLst>
            <a:softEdge rad="112500"/>
          </a:effectLst>
        </p:spPr>
      </p:pic>
      <p:pic>
        <p:nvPicPr>
          <p:cNvPr id="11" name="10 Imagen" descr="http://www.portalferias.com/images/ferias/feria12235/fruit.gif"/>
          <p:cNvPicPr/>
          <p:nvPr/>
        </p:nvPicPr>
        <p:blipFill>
          <a:blip r:embed="rId10" cstate="print"/>
          <a:srcRect/>
          <a:stretch>
            <a:fillRect/>
          </a:stretch>
        </p:blipFill>
        <p:spPr bwMode="auto">
          <a:xfrm>
            <a:off x="1259632" y="3212976"/>
            <a:ext cx="1171797" cy="1080120"/>
          </a:xfrm>
          <a:prstGeom prst="rect">
            <a:avLst/>
          </a:prstGeom>
          <a:ln>
            <a:noFill/>
          </a:ln>
          <a:effectLst>
            <a:softEdge rad="112500"/>
          </a:effectLst>
        </p:spPr>
      </p:pic>
      <p:pic>
        <p:nvPicPr>
          <p:cNvPr id="22530" name="Picture 2" descr="http://www.proecuador.gob.ec/wp-content/uploads/2011/10/PROECUADOR.jpg"/>
          <p:cNvPicPr>
            <a:picLocks noChangeAspect="1" noChangeArrowheads="1"/>
          </p:cNvPicPr>
          <p:nvPr/>
        </p:nvPicPr>
        <p:blipFill>
          <a:blip r:embed="rId11" cstate="print"/>
          <a:srcRect/>
          <a:stretch>
            <a:fillRect/>
          </a:stretch>
        </p:blipFill>
        <p:spPr bwMode="auto">
          <a:xfrm>
            <a:off x="1187624" y="4653136"/>
            <a:ext cx="1296144" cy="10513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PROCESO DE EXPORTACION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l="29531" t="32130" r="26173" b="14951"/>
          <a:stretch>
            <a:fillRect/>
          </a:stretch>
        </p:blipFill>
        <p:spPr bwMode="auto">
          <a:xfrm>
            <a:off x="1403648" y="1844824"/>
            <a:ext cx="5760640" cy="4301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Requisitos</a:t>
            </a:r>
            <a:r>
              <a:rPr kumimoji="0" lang="en-US" sz="2800" b="1" i="0" u="none" strike="noStrike" kern="1200" cap="none" spc="0" normalizeH="0"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 </a:t>
            </a:r>
            <a:r>
              <a:rPr kumimoji="0" lang="en-US" sz="2800" b="1" i="0" u="none" strike="noStrike" kern="1200" cap="none" spc="0" normalizeH="0"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para</a:t>
            </a:r>
            <a:r>
              <a:rPr kumimoji="0" lang="en-US" sz="2800" b="1" i="0" u="none" strike="noStrike" kern="1200" cap="none" spc="0" normalizeH="0"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 </a:t>
            </a:r>
            <a:r>
              <a:rPr kumimoji="0" lang="en-US" sz="2800" b="1" i="0" u="none" strike="noStrike" kern="1200" cap="none" spc="0" normalizeH="0"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convertirse</a:t>
            </a:r>
            <a:r>
              <a:rPr kumimoji="0" lang="en-US" sz="2800" b="1" i="0" u="none" strike="noStrike" kern="1200" cap="none" spc="0" normalizeH="0"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 en </a:t>
            </a:r>
            <a:r>
              <a:rPr kumimoji="0" lang="en-US" sz="2800" b="1" i="0" u="none" strike="noStrike" kern="1200" cap="none" spc="0" normalizeH="0"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Exportador</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395536" y="1412776"/>
          <a:ext cx="8424936"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p:cNvSpPr txBox="1">
            <a:spLocks/>
          </p:cNvSpPr>
          <p:nvPr/>
        </p:nvSpPr>
        <p:spPr>
          <a:xfrm>
            <a:off x="683568" y="3717032"/>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Clasificacion</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arancelaria</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la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Uvilla</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10" name="9 Imagen"/>
          <p:cNvPicPr/>
          <p:nvPr/>
        </p:nvPicPr>
        <p:blipFill>
          <a:blip r:embed="rId9" cstate="print">
            <a:clrChange>
              <a:clrFrom>
                <a:srgbClr val="FFFFFF"/>
              </a:clrFrom>
              <a:clrTo>
                <a:srgbClr val="FFFFFF">
                  <a:alpha val="0"/>
                </a:srgbClr>
              </a:clrTo>
            </a:clrChange>
          </a:blip>
          <a:srcRect l="28344" t="44293" r="26103" b="20381"/>
          <a:stretch>
            <a:fillRect/>
          </a:stretch>
        </p:blipFill>
        <p:spPr bwMode="auto">
          <a:xfrm>
            <a:off x="2843808" y="4509120"/>
            <a:ext cx="3782194" cy="1368152"/>
          </a:xfrm>
          <a:prstGeom prst="rect">
            <a:avLst/>
          </a:prstGeom>
          <a:noFill/>
          <a:ln w="9525">
            <a:noFill/>
            <a:miter lim="800000"/>
            <a:headEnd/>
            <a:tailEnd/>
          </a:ln>
        </p:spPr>
      </p:pic>
      <p:pic>
        <p:nvPicPr>
          <p:cNvPr id="34818" name="Picture 2" descr="http://laeconomia.ec/wp-content/uploads/sri.jpg"/>
          <p:cNvPicPr>
            <a:picLocks noChangeAspect="1" noChangeArrowheads="1"/>
          </p:cNvPicPr>
          <p:nvPr/>
        </p:nvPicPr>
        <p:blipFill>
          <a:blip r:embed="rId10" cstate="print"/>
          <a:srcRect/>
          <a:stretch>
            <a:fillRect/>
          </a:stretch>
        </p:blipFill>
        <p:spPr bwMode="auto">
          <a:xfrm>
            <a:off x="395537" y="2350832"/>
            <a:ext cx="1008112" cy="646120"/>
          </a:xfrm>
          <a:prstGeom prst="rect">
            <a:avLst/>
          </a:prstGeom>
          <a:ln>
            <a:noFill/>
          </a:ln>
          <a:effectLst>
            <a:softEdge rad="112500"/>
          </a:effectLst>
        </p:spPr>
      </p:pic>
      <p:pic>
        <p:nvPicPr>
          <p:cNvPr id="34824" name="Picture 8" descr="https://www.securitydata.net.ec/img/logo.png"/>
          <p:cNvPicPr>
            <a:picLocks noChangeAspect="1" noChangeArrowheads="1"/>
          </p:cNvPicPr>
          <p:nvPr/>
        </p:nvPicPr>
        <p:blipFill>
          <a:blip r:embed="rId11" cstate="print"/>
          <a:srcRect b="21456"/>
          <a:stretch>
            <a:fillRect/>
          </a:stretch>
        </p:blipFill>
        <p:spPr bwMode="auto">
          <a:xfrm>
            <a:off x="3203848" y="2348880"/>
            <a:ext cx="1224136" cy="576064"/>
          </a:xfrm>
          <a:prstGeom prst="rect">
            <a:avLst/>
          </a:prstGeom>
          <a:ln>
            <a:noFill/>
          </a:ln>
          <a:effectLst>
            <a:softEdge rad="112500"/>
          </a:effectLst>
        </p:spPr>
      </p:pic>
      <p:sp>
        <p:nvSpPr>
          <p:cNvPr id="34826" name="AutoShape 10" descr="data:image/jpeg;base64,/9j/4AAQSkZJRgABAQAAAQABAAD/2wCEAAkGBhQSEBUUEBQUFBUWFBcUGBgXFxUYGRQVGBUVGRYWFRgXHCYfGBwoGhQXHy8gJCcpLCwtFh4xNTAqNSYtLCkBCQoKDgwOGg8PGiwgHSEtLC4sMCotLCkvKio0LCksLCwpKSosLCksLCkpKSkpLCkpKSwpKSwsKSkpLCkpKSksKf/AABEIAKYBLwMBIgACEQEDEQH/xAAcAAEAAgIDAQAAAAAAAAAAAAAABgcEBQEDCAL/xABHEAABAwICBwQECQoGAwEAAAABAAIDBBESIQUGBzFBUWETInGBFDKRoSNCUmKCsbPB0Rc1U1Ryc3SSk9IVQ6KywvAkM/E0/8QAGwEBAAIDAQEAAAAAAAAAAAAAAAEFAgQGAwf/xAAtEQEAAgIBAgUDAgcBAAAAAAAAAQIDEQQhMQUSE0FhIlGBMvAGQnGRocHRFP/aAAwDAQACEQMRAD8AvFERAREQEREBERAREQEREBERAREQEREBERAREQEREBERAREQEREBERAREQEREBERAREQEREBERAREQEXVMXWOGxPC5sL9SFG6zWqaAn0imIb8tjsTfG9svOywteK93riw2y9K9/6wlKLQ0GuVPL8fAeT8vfuW6jlDhdpBHMG49ymt627SjJiyY51eJh2IuAuVk8xERARcFa/SmlREObj6refjyC8suWmKs3vOohNazadQ2KKKvq55c2uI5AHCLjdcjO1/HJYs8krDGztXYpAQBjeRkLkhx5eV+iop/iDDvVazLZ/80+8poijTNO9jhEkmK+WZ4jeea38FQHi7TkrHh+I4uXH0dJ+0vK+K1O7uREVi8hERARcErpqKpjBd72tHNxAHtKDvRRqv2g0UXrTBx5NuffuWz0LpgVLMbWSsHDtGFhI5gHeOqztjtWNzGmMWie0tkiIsGQiIgIiICIiAiIgIiICIiAiIg4suCxfSII1pnUiGa7o/gn82gYXftN+8WKh0rqqhksS5nIi5Y/w4HwOatZY1bRMlYWSNDmnIg/dyWtk48W616Ss+N4jfH9GWPPT7T/pFND7QAbNqG2Pym7vNu/2KW01W2RodG4OB4g3VaayaqvpiXNu6En1uLL7g/mPne3rrtH6VkgcHRuIzz5HxHFa1eRfFPlyQs7+GYeVT1eNOvj99lxXXKjWgdco57NktHJ491x6E8eh96kjSt+l4vG4c9lw3w28t41LqqpwxjnHc0EnyCh1TjqMYdYB7CL3OJpO4AbrAdVvtbJLUr99iWg25FwuPu81GtEyWYL7/G/lfiuU/iHLeJrWPbr+W9w8e6zZlUdF6JSOAe0kXeHSXDQTb1rZ2WLh9aJpDQWYg2PGC0HJxDrkHvbuizahhc5pxnC8YcGVgQQcXO66ho74kji/C6M4jkScbMzZc1S+43aes9WWtOmQh29oJsbE5kXYQTc9D7lnaDrcEoHxXZWufW52tb/6sF8RcSA4tJFrt3g4TmFgSyFsnrHuk+diQL+a2eJknHlres9nr6fmrMLKCFfMRyHguqtrGRML5HNY0ZkuIAHtX0qOqlno78S1OnNaIKVt5ngG1w0ZuPgPvNgoFrLtSe8ujoxgbu7QjvH9kfF8Tn4KEQQy1Eoa0PkkeepLjzJPDmTuVtg8OmY8+WfLDSycqN+WnWUy01tWleSKZoib8o95/lwHvXxojUarrj2lZI+Jh3Y7mR3VrSe6Op9ilWqGz6OlAkmtJPvv8WM/MB3n531KYWWGTlUx/Tx418+6aYbW+rLP4aLQmo9JS5xxBz/0klnv8ifV8rLehq+kVda1rTu07bcVisagREWKRERAREQEREBERAREQEREBERAREQEREHXNEHAtcAQRYg5gjkVWutWqppyZIrmEndv7M8j83keCs2y66iBr2lrwCCCCDuIO8LxzYoyV1Ld4fMvxb+avb3j7qVBUp1c1zMRwTlz48gHb3M/uHTeOq12s2rrqWTK5iee4fk/Md1HA8R4LTqnib4b/vq7K2PBz8MT3if7wtrS8YqKV3ZEOxNDmkZg2Ic23sUDo9IhnrXILid+7pnuXRoDWWSmdl3oye8wn2lpO4+48eazdOaNxt9KpO9E43c0DON3xg5vK/s8F4+I4Y5dYvXvHeFHXjW4lpx3/TPaf37sl2krlpbbLNcMq3OcbHxzy/7ktHT6SBA4b+fLxWadJsaMiuXth8vSIZTg6s2oqcLgOm8dd/uWvgk7arZFHa5IBtwZvcfZdaut0wXODYwXPdk0AEkngAFlU9c3RbXk4X10u8XxNp2HOzzuL8swOnDfd+EeF5OTljo1OVyMfHpKf6za3Q0TO/3nkdyMWuep+SOv1qotYNaJqt95XENvdrB6rfAcT1Oa1tXWPleZJHF7nG5cd5/7y3Linp3SPayNpc9xDWtG8k7gvrPF4VOPHmt1n7/ZxuXPbJOo7OzR2j5J5WxRNxPcbAe8k8gBndXXqjqjHRRWFnSuHffbf0bfc0cvNdepmqDKOLMB0zh33/8ABvJo9+9SRVHN5s5p8tP0x/lu8fBFI3PdyiIq5tiIiAiIgIiICIiAiIgIiICIiAiIgIiICIiAiIgIiIMTSOj2TRmOQYmn3dRyKqbS2i308ro5N4zaflt4H8equRaLWrV8VUXdykbcsPW2bT0NvqK1eTh9Su47rXwznTxsnlt+me/x8qsutjoTTj6WTEzNpyezg8fc4cCte5pBIcCCCQQd4IyIPmiqK2mk7h2uTHTNSa2jcSsQav0VdGJWNti3lhwEHiHAZX8l0fkzp7958xHLE0e/CohoLTMlNMHRAuxENdH+kzAAHzuAPkpNrzr56O3saf8A97h3jkexBHHgX9OG9W3F49OXOop1cR4ljvwbam30z2azWTStNo0GGgY0VBFnSeu6IH5ziTizyG4bzyVcucSSSbkm5JzJJ3k8z1RzySSSSSbknMkneSeK4XccTh041PLWOrkc2e2adyK2dnOpvYNFRO34V7e6CM42HnycfcMuajmzTVQTymolbeOM90Hc+T7w367cireAVb4ly9z6VPz/AMbfFw/zz+ABcoipFgIiICIiAiIgIiICIiAiIgIiICIiAiIgIiICIiAiIgIiIC4K5XFkEA190Bhd6QwZOIEluB3Nf9x8lDsXNXVV07XsLHgFrgQQeIO9VpX6Jbo8vmqcL2tdanjvnM/gX8mtvn1HhfQy8O2TJEU93ScHxamHBMZe9e3z8MOWpFBEJTY1UgPZMP8AksNx2zxz3hoPPxtCnvJJLiSSSSTmSSbkk8Su6vr3zSullOJ7zcnh0AHAAZAcFjruOBwq8XHFY7+7iOfzcnMyze/4+IFn6D0O+qnZDFvcczwY0es4+H125rAVy7PNVfRYO0kHwsoBPNjN7WeOdz18FnzOT6GPp3ns8MGL1LfCTaM0eyCFkUYs1jQ0fiep3+aylwFyuTmd9ZXUdBERAREQEREBERAREQEREBERAREQEREBQ/XLaNFo+VkT4pJHOZ2ndLQA0uc3jvN2ngpgqT23N/8AOi/hh9rKphEt5+XSH9Wl/nYn5dYf1aX+diiOzfUOPSTJ3SySR9lI1gDAzMFt7nECpl+Qun/WZ/ZF/ap1B1SPUnXpmkmymON8fZOa04i03LgTcW8FxrDtIo6MlkknaSDeyMYiOjjezT0Juq81oLdDROo6GWQyz2kmkJAc1li1jGYQMJOee+w6qOalakyaRmcGuwRMt2khF7E7mNHFxzOe73JoTp+3iO+VK4jrKAfYGH61vtAbWqSpc2N+KB7jZvaWLHHgBI02B6OsVrJdhlMW92ecOt6xwHPqLKvtNbN6uCqbTsj7btL4Htvgc342O/qWuL3OW+6dBZen9sENLUyQGCV5iOEkOYATYHIHxUu1d00KuliqGtLBK3GGkgkZkWJGXBeaNN6OkgqJIp345GENc65dc4RYXOZsCBfovQOzD80Uf7kf7nKJIbfWLTbaSmkneC5sYBIba5u5rRa+W9wUW1Y2qx1tUynbBIwvDyHFzSBgaXZgZ8FsdqP5pqf2WfbRqptk352h/Ym+yKaHoFyrTTGmI9LGqpYmAS03wkDrg9thJbKBlkNw4+sDwUn2haw+iUEj2m0j/go+j3A97yALvJUXq1pw0dZFUXNmO745xuBEg65G/iAssdprPmj2RaItGpd3u+sdCuFLNougRDUCeIfA1AxtI3B5F3DzHfH0lFWRlzg1ou4kADiSTYD2rr8OauXHF1HfHNLeVKtnOrvpNV2jxeOEh5v8Z+9jfaMXkOakeltsDIZ5YmQGQRvdHi7TDiLTZxAwHK4I38FuoKVuitFvORdHG6Rx+XKRl/qLWjoAq02aatsrap5qAXxsYXOzIxPce7mCDvDneS5nl5/XyTb29lvgx+nTSXUW2mFzrSwPjHNr2vt5EN911P8AR2kGTxtkicHscLtI5fceYOYVfa7bM6VlJLNTtMT4mGS2JzmuaM3NIde2V7FYGxPSzsc8BJLcImaPknEGut43b7FqPZbD3gAkkAAXJJsAOZVf6G2rCp0i2nijBhc5zGy4jicWgkPDbWwmxyvfcVq9r2u9r0MBzIBncDbC05iLxIsT0y4qDagSYdJ0v74N8LtcFOh6OCjutuvEGj2jtiXPffBGyxc4Dec8mt6lSILzZrPUSVmlZg4959T6Oy5uGtEnZMHhfPzUQlO4duwxd+ls3pKSf9llYer2s0FbF2lO/EAbOacnMPJw4feozUbI6L0V0TGWlwENmLnYsdsnEXta/C25a/ZdqHVUcj5qlzYw5mAxNOLFY5Oc4ZC3C1znwTohNNZ9aYKGHtah1gTha0Zue6x7rRxOW/cOKgH5dAX5UpDOsvetzsGED2qJ7W9IOl0rIxxOGBjGMF92Jge425ku9wU+1U2W0homOqGdpLLGHl2JwwY23AYAbCwIz42U6gSPVTXinrwRES17RdzH5OtzHBwvxCkSqLU3ZlWQVrZXvbGyGTJwNzOzo0HugtyOK1r7jZW6olIiIoBERAREQEREBUxtqbeui/hx9pIrnVObZW3rYv4cfaSKa90S+diunqenjqxPPFETO0gPe1pIwEXAcRfNWSddqH9cpv60f4qitA6sT1oeaaLH2bgx2bG2cRf4xF1s5Nl9fY2p+B+PF/cpkafXHSIqK+olDg9pkcGuBuCxvdbYjeLNVwbH6JrNEwuaM5DJI483F7m/UwDyVOaY1WloXNhqAMRYHXabgg3yBO8gggqf7F9bGMY6hncGuDi+EuyD2uzcwE8Q65t848knsQtkBcWXIco9rbrvT6PY0zYnvcco2WLy34zrEjuj37lilR20f861f7z/AIMV1bMPzRSfuf8Ak5UXrhpKOorp5oXYo5HhzTYjLAzIg7je48ldeyWvbJomnDSCY2mN44tc1xyPkQfNZT2RDv2o/mmp/ZZ9tGqm2TfneH9ib7Mq1Nq1S1uipw42LuzY3q7tWGw8mk+RVPbP9ICnrDUOthhp5pD1JaGMb5veB5pA322HWPtqwQNPcpwb9ZCAX+wWHtWh1h1UkpIqaSS/w8WMg/FfvLD9BzD44uS1MFc11S2Wqa6Rpl7SUNIxPBdieAXEDM5b9xU2132k09fS9k2nmY9r2vY5xis0g2cDZ17FhI9nJT2Q32pbxpLQz6RxHbU/dYTvFhigd4fEPgV0bMNWy+odPK0gQHAAf02YP8o95HJRHZtp/wBF0jGSbRzf+O/l3yMDj4PtnycV6Cgga2+FoGJxcbC13HeT1K968i+PHbHHaXnbFFrRb7K4206Zwww0zTYyOMjrfIjthHm8g/RW02RaH7Gg7Rws6d5k+gBhZ7gT9JVjtJ02KnSMxBuyO0LD0Z61vpl3uXzFtFrxG2KOoLWtaGNDI4gQ0AAWOEncFr66PXayNr2srIaM0zXDtZ7C3FsQIL3Hlcd0c8XQqB6p6b/w+lnqgAZprU9ODuJHekkI+S3u35mw4rBo9VZ5g+qrC+KAd+WebEXPG4BgfnI85AcMwOi0Wka8yvxBpaxrcEUZP/rjBuG3O9xPeceLiUgS/Z1qg6vqTPUXfEx5fI52+aU97D1zN3dLDisUnBrCbZW0kB7Zh/ct3oPa7FSU7IIaN4awWuZWXcTm5zssyTmoedM9tpQVOHBjq45cN74fhWHM/RQelwqX2pagSRTPrKVrnRvd2kgbcuikuLvAGeE2vcbj45T6k2kUc1a2kheXvOIYwPg8bQTgxE5mwO4Wy3qUncoSqjUPaziIg0g4XyDJrWudwElss/le3mrXG5efdrGj6eHSJZTNa28QfI1trNkc53Dhdtjb8VOdWtqlLHTUkM8jnzFjWSFouIs8LTK4kcMN7XPFTMI26tqOz587/TKUF0mENljG94b6r2Di4DIjiLW3LR6jbS5KXDT1V3Qt7oNu/D0+c0cjmPcrqxXVN7Z6aFlVAYw0TSteZLW7zRbC9w53uL8QDyyiPsSt+kqWSMa+Nwc1wuHDcQdxC71A9j1Q51C4OvhZM5rb8AWtcQOmJxPmp4oSIiICIiAiIgIiICqHbB/+2L+HH2kit5dUtKxxu5rXHqAfrUwPN2j6mWDH6PPNFjdicGSFoJ5rKOsdX+u1P9Yr0J/h8X6Nn8rfwT/D4v0bP5W/gp2jSkdVNCzaV9KbPPK90TYzC+Que1rnYi5hPI2F+IyPjHtOauzUzsFTEW55E+qerHDI+RXpSKFrRZoDRyAAHuXMkYcLOAIO8EXB8lGzTzdFrjWsbgbWVAbuA7S5A5XIv7126F1Vq9IzBwDyHEY55cRaBxJc7N5HyR7t69At0LADcQQg8+zZ+CzA1Ts0pvXHZCYoGSUIdK5rbTN+NIf0jRz4YRwA43vXtDpeeke4wySQPOTg1xaTbdiacjbqF6nWNU6MikN5Io3n5zGu+sJs08z1Gk6yve1j3zVLr91ly6x5hrch4rYay6H9Ahjp5CDUS2mmANxGxpPYxXG/PE49Q3kF6LpqKOMWjYxg5NaG/UEko2ON3MYTzLQT7wmzSlNS9lHptK2eWZ0WMnAAwG7BlizPE39i335CY/1qT+mz+5WixgAsAABkAOAX0o2PM2uGrpoat8BcXAAOY490ua4ZOt0II+irh0Przi0Gax5HaRxuY7kZmnA32uLT9JTKakY83exrj1aD9a4dQxlmAxsLDnhLW4d991rbwmxSWx3QYqKx00gDmwtvnY3kfcC/PIOKuxtGxvqsYPBoC5paGOO/ZRsZffha1t/GwXeolKhtqGu3ptR6PAbwRPtln28wyvbiGm4HM58lLNWtjlOaZhrRIZnDE4NeWhl9zO7vIG881YLNDQBwcIYg4G4IjYCDzBtvWYp2jSDHY3o/5M39Z6qLW3RbKPSckMVxHHJGW3NzYtjfvOZzJXpZYlRomGR2KSGJ7ss3MaTluzITYpLaLqhLRVRqqUOELndq1zP8mQm5Bt6oxZg7s7cFjHbDpAx4e1jva2PsW4vbfD/pXoAtBFiMty1TtU6MuxGlp7779kz8FOzSgdWdVqjSdSSMZDn4pp35gXOZvuLuTR9SmG0nZt2YFRRMJYGNbLGMy3A0NbI0byMIGLwvxNrhiiDQGtAaBuAFgPADcvtRs0oGh2pV0cQjEkZwjCHPjDnAAWAviANuoK1VNS1OkKouu+onfkXGwDQPDusaF6BqtWqWR2KSnhe7m6NhPtssylomRNwxMaxvJrQ0ewKdmms1U0CKOlZCDci5c75Tzm4+HDwAW5RFikREQEREBERAREQEREBERAREQEREBERAREQEREBERAREQEREBERAREQEREBERAREQEREBERAREQEREBERAREQEREBERAREQEREBERAREQEREBERAREQEREBERAREQEREBERAREQf/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4828" name="Picture 12" descr="http://vialgroup.com.ec/site/images/stories/logo_ecuapass.jpg"/>
          <p:cNvPicPr>
            <a:picLocks noChangeAspect="1" noChangeArrowheads="1"/>
          </p:cNvPicPr>
          <p:nvPr/>
        </p:nvPicPr>
        <p:blipFill>
          <a:blip r:embed="rId12" cstate="print"/>
          <a:srcRect/>
          <a:stretch>
            <a:fillRect/>
          </a:stretch>
        </p:blipFill>
        <p:spPr bwMode="auto">
          <a:xfrm>
            <a:off x="6084168" y="2276872"/>
            <a:ext cx="1178313" cy="6480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Cotización</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Exportación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1091952" y="1397000"/>
          <a:ext cx="71524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674" name="Picture 2" descr="[image2287.jpg]"/>
          <p:cNvPicPr>
            <a:picLocks noChangeAspect="1" noChangeArrowheads="1"/>
          </p:cNvPicPr>
          <p:nvPr/>
        </p:nvPicPr>
        <p:blipFill>
          <a:blip r:embed="rId9" cstate="print"/>
          <a:srcRect/>
          <a:stretch>
            <a:fillRect/>
          </a:stretch>
        </p:blipFill>
        <p:spPr bwMode="auto">
          <a:xfrm>
            <a:off x="467544" y="4797152"/>
            <a:ext cx="2199517" cy="1512168"/>
          </a:xfrm>
          <a:prstGeom prst="rect">
            <a:avLst/>
          </a:prstGeom>
          <a:ln>
            <a:noFill/>
          </a:ln>
          <a:effectLst>
            <a:softEdge rad="112500"/>
          </a:effectLst>
        </p:spPr>
      </p:pic>
      <p:pic>
        <p:nvPicPr>
          <p:cNvPr id="28676" name="Picture 4" descr="http://3.bp.blogspot.com/-aoPG4SGoCmY/T8XmeUhBqgI/AAAAAAAAADg/n826FbI4DY0/s1600/medio_de_pago.jpg"/>
          <p:cNvPicPr>
            <a:picLocks noChangeAspect="1" noChangeArrowheads="1"/>
          </p:cNvPicPr>
          <p:nvPr/>
        </p:nvPicPr>
        <p:blipFill>
          <a:blip r:embed="rId10" cstate="print"/>
          <a:srcRect/>
          <a:stretch>
            <a:fillRect/>
          </a:stretch>
        </p:blipFill>
        <p:spPr bwMode="auto">
          <a:xfrm>
            <a:off x="2915816" y="4941168"/>
            <a:ext cx="1656184" cy="1173800"/>
          </a:xfrm>
          <a:prstGeom prst="rect">
            <a:avLst/>
          </a:prstGeom>
          <a:ln>
            <a:noFill/>
          </a:ln>
          <a:effectLst>
            <a:softEdge rad="112500"/>
          </a:effectLst>
        </p:spPr>
      </p:pic>
      <p:pic>
        <p:nvPicPr>
          <p:cNvPr id="28678" name="Picture 6" descr="[pallet_empaques-ico.gif]"/>
          <p:cNvPicPr>
            <a:picLocks noChangeAspect="1" noChangeArrowheads="1"/>
          </p:cNvPicPr>
          <p:nvPr/>
        </p:nvPicPr>
        <p:blipFill>
          <a:blip r:embed="rId11" cstate="print"/>
          <a:srcRect/>
          <a:stretch>
            <a:fillRect/>
          </a:stretch>
        </p:blipFill>
        <p:spPr bwMode="auto">
          <a:xfrm>
            <a:off x="5148064" y="5157192"/>
            <a:ext cx="952500" cy="952500"/>
          </a:xfrm>
          <a:prstGeom prst="rect">
            <a:avLst/>
          </a:prstGeom>
          <a:noFill/>
        </p:spPr>
      </p:pic>
      <p:pic>
        <p:nvPicPr>
          <p:cNvPr id="28680" name="Picture 8" descr="http://3.bp.blogspot.com/-YX8uRr_w3So/UGcGr_u3UkI/AAAAAAAAACQ/z20SfoJn-NI/s1600/FOB.jpg"/>
          <p:cNvPicPr>
            <a:picLocks noChangeAspect="1" noChangeArrowheads="1"/>
          </p:cNvPicPr>
          <p:nvPr/>
        </p:nvPicPr>
        <p:blipFill>
          <a:blip r:embed="rId12" cstate="print"/>
          <a:srcRect/>
          <a:stretch>
            <a:fillRect/>
          </a:stretch>
        </p:blipFill>
        <p:spPr bwMode="auto">
          <a:xfrm>
            <a:off x="6876256" y="4869160"/>
            <a:ext cx="1534907" cy="11521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1484784"/>
            <a:ext cx="7960968" cy="1221286"/>
          </a:xfrm>
        </p:spPr>
        <p:txBody>
          <a:bodyPr>
            <a:normAutofit/>
          </a:bodyPr>
          <a:lstStyle/>
          <a:p>
            <a:r>
              <a:rPr lang="en-US" sz="2400" dirty="0" smtClean="0"/>
              <a:t>El Ecuador </a:t>
            </a:r>
            <a:r>
              <a:rPr lang="en-US" sz="2400" dirty="0" err="1" smtClean="0"/>
              <a:t>es</a:t>
            </a:r>
            <a:r>
              <a:rPr lang="en-US" sz="2400" dirty="0" smtClean="0"/>
              <a:t> </a:t>
            </a:r>
            <a:r>
              <a:rPr lang="en-US" sz="2400" dirty="0" err="1" smtClean="0"/>
              <a:t>una</a:t>
            </a:r>
            <a:r>
              <a:rPr lang="en-US" sz="2400" dirty="0" smtClean="0"/>
              <a:t> </a:t>
            </a:r>
            <a:r>
              <a:rPr lang="en-US" sz="2400" dirty="0" err="1" smtClean="0"/>
              <a:t>país</a:t>
            </a:r>
            <a:r>
              <a:rPr lang="en-US" sz="2400" dirty="0" smtClean="0"/>
              <a:t> </a:t>
            </a:r>
            <a:r>
              <a:rPr lang="en-US" sz="2400" dirty="0" err="1" smtClean="0"/>
              <a:t>rico</a:t>
            </a:r>
            <a:r>
              <a:rPr lang="en-US" sz="2400" dirty="0" smtClean="0"/>
              <a:t> en </a:t>
            </a:r>
            <a:r>
              <a:rPr lang="en-US" sz="2400" dirty="0" err="1" smtClean="0"/>
              <a:t>Recursos</a:t>
            </a:r>
            <a:r>
              <a:rPr lang="en-US" sz="2400" dirty="0" smtClean="0"/>
              <a:t> </a:t>
            </a:r>
            <a:r>
              <a:rPr lang="en-US" sz="2400" dirty="0" err="1" smtClean="0"/>
              <a:t>Productivos</a:t>
            </a:r>
            <a:r>
              <a:rPr lang="en-US" sz="2400" dirty="0" smtClean="0"/>
              <a:t>, </a:t>
            </a:r>
            <a:r>
              <a:rPr lang="en-US" sz="2400" dirty="0" err="1" smtClean="0"/>
              <a:t>por</a:t>
            </a:r>
            <a:r>
              <a:rPr lang="en-US" sz="2400" dirty="0" smtClean="0"/>
              <a:t> </a:t>
            </a:r>
            <a:r>
              <a:rPr lang="en-US" sz="2400" dirty="0" err="1" smtClean="0"/>
              <a:t>esta</a:t>
            </a:r>
            <a:r>
              <a:rPr lang="en-US" sz="2400" dirty="0" smtClean="0"/>
              <a:t> </a:t>
            </a:r>
            <a:r>
              <a:rPr lang="en-US" sz="2400" dirty="0" err="1" smtClean="0"/>
              <a:t>razón</a:t>
            </a:r>
            <a:r>
              <a:rPr lang="en-US" sz="2400" dirty="0" smtClean="0"/>
              <a:t> </a:t>
            </a:r>
            <a:r>
              <a:rPr lang="en-US" sz="2400" dirty="0" err="1" smtClean="0"/>
              <a:t>es</a:t>
            </a:r>
            <a:r>
              <a:rPr lang="en-US" sz="2400" dirty="0" smtClean="0"/>
              <a:t> </a:t>
            </a:r>
            <a:r>
              <a:rPr lang="en-US" sz="2400" dirty="0" err="1" smtClean="0"/>
              <a:t>necesario</a:t>
            </a:r>
            <a:r>
              <a:rPr lang="en-US" sz="2400" dirty="0" smtClean="0"/>
              <a:t> </a:t>
            </a:r>
            <a:r>
              <a:rPr lang="en-US" sz="2400" dirty="0" err="1" smtClean="0"/>
              <a:t>aprovecharlos</a:t>
            </a:r>
            <a:r>
              <a:rPr lang="en-US" sz="2400" dirty="0" smtClean="0"/>
              <a:t> a </a:t>
            </a:r>
            <a:r>
              <a:rPr lang="en-US" sz="2400" dirty="0" err="1" smtClean="0"/>
              <a:t>plenitud</a:t>
            </a:r>
            <a:r>
              <a:rPr lang="en-US" sz="2400" dirty="0" smtClean="0"/>
              <a:t> a fin de </a:t>
            </a:r>
            <a:r>
              <a:rPr lang="en-US" sz="2400" dirty="0" err="1" smtClean="0"/>
              <a:t>llegar</a:t>
            </a:r>
            <a:r>
              <a:rPr lang="en-US" sz="2400" dirty="0" smtClean="0"/>
              <a:t> a </a:t>
            </a:r>
            <a:r>
              <a:rPr lang="en-US" sz="2400" dirty="0" err="1" smtClean="0"/>
              <a:t>nuevos</a:t>
            </a:r>
            <a:r>
              <a:rPr lang="en-US" sz="2400" dirty="0" smtClean="0"/>
              <a:t> </a:t>
            </a:r>
            <a:r>
              <a:rPr lang="en-US" sz="2400" dirty="0" err="1" smtClean="0"/>
              <a:t>mercados</a:t>
            </a:r>
            <a:r>
              <a:rPr lang="en-US" sz="2400" dirty="0" smtClean="0"/>
              <a:t>.</a:t>
            </a:r>
          </a:p>
        </p:txBody>
      </p:sp>
      <p:sp>
        <p:nvSpPr>
          <p:cNvPr id="4" name="1 Título"/>
          <p:cNvSpPr txBox="1">
            <a:spLocks/>
          </p:cNvSpPr>
          <p:nvPr/>
        </p:nvSpPr>
        <p:spPr>
          <a:xfrm>
            <a:off x="642910" y="642918"/>
            <a:ext cx="2776962" cy="697850"/>
          </a:xfrm>
          <a:prstGeom prst="rect">
            <a:avLst/>
          </a:prstGeom>
        </p:spPr>
        <p:txBody>
          <a:bodyPr vert="horz" lIns="91440" tIns="45720" rIns="91440" bIns="45720" rtlCol="0" anchor="ctr">
            <a:normAutofit fontScale="85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rPr>
              <a:t>INTRODUCCION: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10" name="9 Flecha abajo"/>
          <p:cNvSpPr/>
          <p:nvPr/>
        </p:nvSpPr>
        <p:spPr>
          <a:xfrm>
            <a:off x="4427984" y="2708920"/>
            <a:ext cx="360040" cy="432048"/>
          </a:xfrm>
          <a:prstGeom prst="downArrow">
            <a:avLst/>
          </a:prstGeom>
          <a:solidFill>
            <a:srgbClr val="0066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Diagrama"/>
          <p:cNvGraphicFramePr/>
          <p:nvPr/>
        </p:nvGraphicFramePr>
        <p:xfrm>
          <a:off x="395536" y="2852936"/>
          <a:ext cx="8352928" cy="3559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9634" name="Picture 2" descr="http://www.mercadolibre.com.ec/jm/img?s=MEC&amp;f=9403064_7546.jpg&amp;v=E"/>
          <p:cNvPicPr>
            <a:picLocks noChangeAspect="1" noChangeArrowheads="1"/>
          </p:cNvPicPr>
          <p:nvPr/>
        </p:nvPicPr>
        <p:blipFill>
          <a:blip r:embed="rId9" cstate="print"/>
          <a:srcRect l="18900" r="19001"/>
          <a:stretch>
            <a:fillRect/>
          </a:stretch>
        </p:blipFill>
        <p:spPr bwMode="auto">
          <a:xfrm>
            <a:off x="7740352" y="2420888"/>
            <a:ext cx="1117909" cy="1656184"/>
          </a:xfrm>
          <a:prstGeom prst="rect">
            <a:avLst/>
          </a:prstGeom>
          <a:ln>
            <a:noFill/>
          </a:ln>
          <a:effectLst>
            <a:softEdge rad="112500"/>
          </a:effectLst>
        </p:spPr>
      </p:pic>
      <p:pic>
        <p:nvPicPr>
          <p:cNvPr id="69636" name="Picture 4" descr="http://images.quebarato.com.co/T440x/uchuva+uvilla+goldenberry+cali+valle+del+cauca+colombia__5ED772_1.jpg"/>
          <p:cNvPicPr>
            <a:picLocks noChangeAspect="1" noChangeArrowheads="1"/>
          </p:cNvPicPr>
          <p:nvPr/>
        </p:nvPicPr>
        <p:blipFill>
          <a:blip r:embed="rId10" cstate="print"/>
          <a:srcRect/>
          <a:stretch>
            <a:fillRect/>
          </a:stretch>
        </p:blipFill>
        <p:spPr bwMode="auto">
          <a:xfrm>
            <a:off x="683568" y="2537770"/>
            <a:ext cx="1301905" cy="11792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62068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7" name="1 Título"/>
          <p:cNvSpPr txBox="1">
            <a:spLocks/>
          </p:cNvSpPr>
          <p:nvPr/>
        </p:nvSpPr>
        <p:spPr>
          <a:xfrm>
            <a:off x="642910" y="642918"/>
            <a:ext cx="7772400" cy="6978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Certificado</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Sanitarios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10" name="1 Título"/>
          <p:cNvSpPr txBox="1">
            <a:spLocks/>
          </p:cNvSpPr>
          <p:nvPr/>
        </p:nvSpPr>
        <p:spPr>
          <a:xfrm>
            <a:off x="795310" y="1507014"/>
            <a:ext cx="7772400" cy="69785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Productos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Origen Vegetal (Frescos)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graphicFrame>
        <p:nvGraphicFramePr>
          <p:cNvPr id="11" name="10 Diagrama"/>
          <p:cNvGraphicFramePr/>
          <p:nvPr/>
        </p:nvGraphicFramePr>
        <p:xfrm>
          <a:off x="683568" y="2276872"/>
          <a:ext cx="6096000" cy="289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290" name="Picture 2" descr="http://www.fepale.org/sitio_viejo/logos/LOGO%20MAGAP%20_Ecuador.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48264" y="2924944"/>
            <a:ext cx="2031834" cy="1080120"/>
          </a:xfrm>
          <a:prstGeom prst="rect">
            <a:avLst/>
          </a:prstGeom>
          <a:noFill/>
        </p:spPr>
      </p:pic>
      <p:sp>
        <p:nvSpPr>
          <p:cNvPr id="12" name="11 Rectángulo"/>
          <p:cNvSpPr/>
          <p:nvPr/>
        </p:nvSpPr>
        <p:spPr>
          <a:xfrm>
            <a:off x="467544" y="5085184"/>
            <a:ext cx="194421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Registro de exportador $80,00</a:t>
            </a:r>
            <a:endParaRPr lang="es-EC" dirty="0"/>
          </a:p>
        </p:txBody>
      </p:sp>
      <p:sp>
        <p:nvSpPr>
          <p:cNvPr id="13" name="12 Rectángulo"/>
          <p:cNvSpPr/>
          <p:nvPr/>
        </p:nvSpPr>
        <p:spPr>
          <a:xfrm>
            <a:off x="2771800" y="5085184"/>
            <a:ext cx="194421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Certificado Fitosanitario $50,00</a:t>
            </a:r>
            <a:endParaRPr lang="es-EC" dirty="0"/>
          </a:p>
        </p:txBody>
      </p:sp>
      <p:sp>
        <p:nvSpPr>
          <p:cNvPr id="14" name="13 Pergamino vertical"/>
          <p:cNvSpPr/>
          <p:nvPr/>
        </p:nvSpPr>
        <p:spPr>
          <a:xfrm>
            <a:off x="5004048" y="4797152"/>
            <a:ext cx="2088232" cy="1728192"/>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dirty="0" smtClean="0"/>
              <a:t>Ruc, Copia Cedula, Const. empresa. Nombramiento del Rep. Legal, Croquis Centro de Acopio.</a:t>
            </a:r>
            <a:endParaRPr lang="es-EC" sz="1400" dirty="0"/>
          </a:p>
        </p:txBody>
      </p:sp>
      <p:pic>
        <p:nvPicPr>
          <p:cNvPr id="32770" name="Picture 2" descr="http://www.livex.com.ec/uploads/images/animales/agrocalidad.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36296" y="4941168"/>
            <a:ext cx="1763688" cy="102181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Etapa</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Pre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Embarque</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1475656" y="177281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21" name="Picture 1"/>
          <p:cNvPicPr>
            <a:picLocks noChangeAspect="1" noChangeArrowheads="1"/>
          </p:cNvPicPr>
          <p:nvPr/>
        </p:nvPicPr>
        <p:blipFill>
          <a:blip r:embed="rId9" cstate="print">
            <a:clrChange>
              <a:clrFrom>
                <a:srgbClr val="FFFFFF"/>
              </a:clrFrom>
              <a:clrTo>
                <a:srgbClr val="FFFFFF">
                  <a:alpha val="0"/>
                </a:srgbClr>
              </a:clrTo>
            </a:clrChange>
          </a:blip>
          <a:srcRect l="4725" t="11340" r="53932" b="6446"/>
          <a:stretch>
            <a:fillRect/>
          </a:stretch>
        </p:blipFill>
        <p:spPr bwMode="auto">
          <a:xfrm>
            <a:off x="899592" y="1340768"/>
            <a:ext cx="1274624" cy="1440160"/>
          </a:xfrm>
          <a:prstGeom prst="rect">
            <a:avLst/>
          </a:prstGeom>
          <a:noFill/>
          <a:ln w="9525">
            <a:noFill/>
            <a:miter lim="800000"/>
            <a:headEnd/>
            <a:tailEnd/>
          </a:ln>
        </p:spPr>
      </p:pic>
      <p:pic>
        <p:nvPicPr>
          <p:cNvPr id="30723" name="Picture 3" descr="http://inpechi.org/wp-content/uploads/2010/02/PackingList.jpg"/>
          <p:cNvPicPr>
            <a:picLocks noChangeAspect="1" noChangeArrowheads="1"/>
          </p:cNvPicPr>
          <p:nvPr/>
        </p:nvPicPr>
        <p:blipFill>
          <a:blip r:embed="rId10" cstate="print">
            <a:clrChange>
              <a:clrFrom>
                <a:srgbClr val="FCFCFC"/>
              </a:clrFrom>
              <a:clrTo>
                <a:srgbClr val="FCFCFC">
                  <a:alpha val="0"/>
                </a:srgbClr>
              </a:clrTo>
            </a:clrChange>
          </a:blip>
          <a:srcRect/>
          <a:stretch>
            <a:fillRect/>
          </a:stretch>
        </p:blipFill>
        <p:spPr bwMode="auto">
          <a:xfrm>
            <a:off x="7092280" y="1124744"/>
            <a:ext cx="1425166" cy="1728192"/>
          </a:xfrm>
          <a:prstGeom prst="rect">
            <a:avLst/>
          </a:prstGeom>
          <a:noFill/>
        </p:spPr>
      </p:pic>
      <p:pic>
        <p:nvPicPr>
          <p:cNvPr id="30724" name="Picture 4" descr="C:\Users\Cris\Desktop\anexos\CO UE DEFINITIVO.png"/>
          <p:cNvPicPr>
            <a:picLocks noChangeAspect="1" noChangeArrowheads="1"/>
          </p:cNvPicPr>
          <p:nvPr/>
        </p:nvPicPr>
        <p:blipFill>
          <a:blip r:embed="rId11" cstate="print">
            <a:clrChange>
              <a:clrFrom>
                <a:srgbClr val="FAF9F7"/>
              </a:clrFrom>
              <a:clrTo>
                <a:srgbClr val="FAF9F7">
                  <a:alpha val="0"/>
                </a:srgbClr>
              </a:clrTo>
            </a:clrChange>
          </a:blip>
          <a:srcRect/>
          <a:stretch>
            <a:fillRect/>
          </a:stretch>
        </p:blipFill>
        <p:spPr bwMode="auto">
          <a:xfrm>
            <a:off x="7164288" y="2780928"/>
            <a:ext cx="1512168" cy="1944216"/>
          </a:xfrm>
          <a:prstGeom prst="rect">
            <a:avLst/>
          </a:prstGeom>
          <a:ln>
            <a:noFill/>
          </a:ln>
          <a:effectLst>
            <a:softEdge rad="112500"/>
          </a:effectLst>
        </p:spPr>
      </p:pic>
      <p:pic>
        <p:nvPicPr>
          <p:cNvPr id="10" name="Picture 3"/>
          <p:cNvPicPr>
            <a:picLocks noChangeAspect="1" noChangeArrowheads="1"/>
          </p:cNvPicPr>
          <p:nvPr/>
        </p:nvPicPr>
        <p:blipFill>
          <a:blip r:embed="rId12" cstate="print"/>
          <a:srcRect l="11812" t="12285" r="45769" b="69760"/>
          <a:stretch>
            <a:fillRect/>
          </a:stretch>
        </p:blipFill>
        <p:spPr bwMode="auto">
          <a:xfrm>
            <a:off x="467544" y="5085184"/>
            <a:ext cx="1907704" cy="831563"/>
          </a:xfrm>
          <a:prstGeom prst="rect">
            <a:avLst/>
          </a:prstGeom>
          <a:ln>
            <a:noFill/>
          </a:ln>
          <a:effectLst>
            <a:softEdge rad="112500"/>
          </a:effectLst>
        </p:spPr>
      </p:pic>
      <p:pic>
        <p:nvPicPr>
          <p:cNvPr id="30725" name="Picture 5" descr="C:\Users\Cris\Desktop\anexos\FITO FINAL PAINT.png"/>
          <p:cNvPicPr>
            <a:picLocks noChangeAspect="1" noChangeArrowheads="1"/>
          </p:cNvPicPr>
          <p:nvPr/>
        </p:nvPicPr>
        <p:blipFill>
          <a:blip r:embed="rId13" cstate="print"/>
          <a:srcRect/>
          <a:stretch>
            <a:fillRect/>
          </a:stretch>
        </p:blipFill>
        <p:spPr bwMode="auto">
          <a:xfrm>
            <a:off x="827584" y="3068960"/>
            <a:ext cx="1279171" cy="1800200"/>
          </a:xfrm>
          <a:prstGeom prst="rect">
            <a:avLst/>
          </a:prstGeom>
          <a:noFill/>
        </p:spPr>
      </p:pic>
      <p:pic>
        <p:nvPicPr>
          <p:cNvPr id="12" name="11 Imagen"/>
          <p:cNvPicPr/>
          <p:nvPr/>
        </p:nvPicPr>
        <p:blipFill>
          <a:blip r:embed="rId14" cstate="print"/>
          <a:srcRect/>
          <a:stretch>
            <a:fillRect/>
          </a:stretch>
        </p:blipFill>
        <p:spPr bwMode="auto">
          <a:xfrm>
            <a:off x="7164288" y="4797152"/>
            <a:ext cx="1152128"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Empaque</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y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embalaje</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971600" y="1628800"/>
          <a:ext cx="727280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1"/>
          <p:cNvPicPr>
            <a:picLocks noChangeAspect="1" noChangeArrowheads="1"/>
          </p:cNvPicPr>
          <p:nvPr/>
        </p:nvPicPr>
        <p:blipFill>
          <a:blip r:embed="rId9" cstate="print"/>
          <a:srcRect l="36027" t="44414" r="35623" b="21926"/>
          <a:stretch>
            <a:fillRect/>
          </a:stretch>
        </p:blipFill>
        <p:spPr bwMode="auto">
          <a:xfrm>
            <a:off x="971600" y="4437112"/>
            <a:ext cx="1584176" cy="1085152"/>
          </a:xfrm>
          <a:prstGeom prst="rect">
            <a:avLst/>
          </a:prstGeom>
          <a:ln>
            <a:noFill/>
          </a:ln>
          <a:effectLst>
            <a:softEdge rad="112500"/>
          </a:effectLst>
        </p:spPr>
      </p:pic>
      <p:pic>
        <p:nvPicPr>
          <p:cNvPr id="10" name="Picture 2" descr="[image2287.jpg]"/>
          <p:cNvPicPr>
            <a:picLocks noChangeAspect="1" noChangeArrowheads="1"/>
          </p:cNvPicPr>
          <p:nvPr/>
        </p:nvPicPr>
        <p:blipFill>
          <a:blip r:embed="rId10" cstate="print"/>
          <a:srcRect/>
          <a:stretch>
            <a:fillRect/>
          </a:stretch>
        </p:blipFill>
        <p:spPr bwMode="auto">
          <a:xfrm>
            <a:off x="1115616" y="3212976"/>
            <a:ext cx="1361606" cy="936104"/>
          </a:xfrm>
          <a:prstGeom prst="rect">
            <a:avLst/>
          </a:prstGeom>
          <a:ln>
            <a:noFill/>
          </a:ln>
          <a:effectLst>
            <a:softEdge rad="112500"/>
          </a:effectLst>
        </p:spPr>
      </p:pic>
      <p:pic>
        <p:nvPicPr>
          <p:cNvPr id="24578" name="Picture 2" descr="http://www.productoyempaque.com/photos/uchuva_cont125.jpg"/>
          <p:cNvPicPr>
            <a:picLocks noChangeAspect="1" noChangeArrowheads="1"/>
          </p:cNvPicPr>
          <p:nvPr/>
        </p:nvPicPr>
        <p:blipFill>
          <a:blip r:embed="rId11" cstate="print"/>
          <a:srcRect/>
          <a:stretch>
            <a:fillRect/>
          </a:stretch>
        </p:blipFill>
        <p:spPr bwMode="auto">
          <a:xfrm>
            <a:off x="1043608" y="1700808"/>
            <a:ext cx="1536171" cy="11521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Cubicaje</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7" name="6 Imagen"/>
          <p:cNvPicPr/>
          <p:nvPr/>
        </p:nvPicPr>
        <p:blipFill>
          <a:blip r:embed="rId4" cstate="print">
            <a:clrChange>
              <a:clrFrom>
                <a:srgbClr val="FFFFFF"/>
              </a:clrFrom>
              <a:clrTo>
                <a:srgbClr val="FFFFFF">
                  <a:alpha val="0"/>
                </a:srgbClr>
              </a:clrTo>
            </a:clrChange>
          </a:blip>
          <a:srcRect l="19127" t="36816" r="19363" b="20795"/>
          <a:stretch>
            <a:fillRect/>
          </a:stretch>
        </p:blipFill>
        <p:spPr bwMode="auto">
          <a:xfrm>
            <a:off x="395536" y="1412776"/>
            <a:ext cx="3987924" cy="1952625"/>
          </a:xfrm>
          <a:prstGeom prst="rect">
            <a:avLst/>
          </a:prstGeom>
          <a:noFill/>
          <a:ln w="9525">
            <a:noFill/>
            <a:miter lim="800000"/>
            <a:headEnd/>
            <a:tailEnd/>
          </a:ln>
        </p:spPr>
      </p:pic>
      <p:pic>
        <p:nvPicPr>
          <p:cNvPr id="10" name="9 Imagen"/>
          <p:cNvPicPr/>
          <p:nvPr/>
        </p:nvPicPr>
        <p:blipFill>
          <a:blip r:embed="rId5" cstate="print">
            <a:clrChange>
              <a:clrFrom>
                <a:srgbClr val="FFFFFF"/>
              </a:clrFrom>
              <a:clrTo>
                <a:srgbClr val="FFFFFF">
                  <a:alpha val="0"/>
                </a:srgbClr>
              </a:clrTo>
            </a:clrChange>
          </a:blip>
          <a:srcRect l="21358" t="39410" r="14806" b="33606"/>
          <a:stretch>
            <a:fillRect/>
          </a:stretch>
        </p:blipFill>
        <p:spPr bwMode="auto">
          <a:xfrm>
            <a:off x="4499992" y="1412776"/>
            <a:ext cx="4219575" cy="1943100"/>
          </a:xfrm>
          <a:prstGeom prst="rect">
            <a:avLst/>
          </a:prstGeom>
          <a:noFill/>
          <a:ln w="9525">
            <a:noFill/>
            <a:miter lim="800000"/>
            <a:headEnd/>
            <a:tailEnd/>
          </a:ln>
        </p:spPr>
      </p:pic>
      <p:sp>
        <p:nvSpPr>
          <p:cNvPr id="11" name="10 Rectángulo"/>
          <p:cNvSpPr/>
          <p:nvPr/>
        </p:nvSpPr>
        <p:spPr>
          <a:xfrm>
            <a:off x="683568" y="3717032"/>
            <a:ext cx="2880320" cy="2736304"/>
          </a:xfrm>
          <a:prstGeom prst="rect">
            <a:avLst/>
          </a:prstGeom>
          <a:noFill/>
          <a:ln w="28575">
            <a:solidFill>
              <a:srgbClr val="2C5B1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lumMod val="50000"/>
                    <a:lumOff val="50000"/>
                  </a:schemeClr>
                </a:solidFill>
              </a:rPr>
              <a:t>Cada estiba contiene 30 pisos de cajas, cada piso con 9 cajas. Para un total de estiba de 270.</a:t>
            </a:r>
          </a:p>
          <a:p>
            <a:pPr algn="ctr"/>
            <a:endParaRPr lang="es-EC" dirty="0" smtClean="0">
              <a:solidFill>
                <a:schemeClr val="tx1">
                  <a:lumMod val="50000"/>
                  <a:lumOff val="50000"/>
                </a:schemeClr>
              </a:solidFill>
            </a:endParaRPr>
          </a:p>
          <a:p>
            <a:pPr algn="ctr"/>
            <a:r>
              <a:rPr lang="es-EC" dirty="0" smtClean="0">
                <a:solidFill>
                  <a:schemeClr val="tx1">
                    <a:lumMod val="50000"/>
                    <a:lumOff val="50000"/>
                  </a:schemeClr>
                </a:solidFill>
              </a:rPr>
              <a:t>Contenedor de 40’ Refrigerado 20 pallets total por contenedor de 5400 cajas.</a:t>
            </a:r>
            <a:endParaRPr lang="es-EC" dirty="0">
              <a:solidFill>
                <a:schemeClr val="tx1">
                  <a:lumMod val="50000"/>
                  <a:lumOff val="50000"/>
                </a:schemeClr>
              </a:solidFill>
            </a:endParaRPr>
          </a:p>
        </p:txBody>
      </p:sp>
      <p:pic>
        <p:nvPicPr>
          <p:cNvPr id="4097" name="Picture 1"/>
          <p:cNvPicPr>
            <a:picLocks noChangeAspect="1" noChangeArrowheads="1"/>
          </p:cNvPicPr>
          <p:nvPr/>
        </p:nvPicPr>
        <p:blipFill>
          <a:blip r:embed="rId6" cstate="print"/>
          <a:srcRect l="36027" t="44414" r="35623" b="21926"/>
          <a:stretch>
            <a:fillRect/>
          </a:stretch>
        </p:blipFill>
        <p:spPr bwMode="auto">
          <a:xfrm>
            <a:off x="4572000" y="3645024"/>
            <a:ext cx="3744416" cy="25649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Transporte</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Internacional</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7" name="6 Diagrama"/>
          <p:cNvGraphicFramePr/>
          <p:nvPr/>
        </p:nvGraphicFramePr>
        <p:xfrm>
          <a:off x="1547664" y="155679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2" name="Picture 2" descr="http://todologistica.files.wordpress.com/2011/09/u1_maersk1.jpg"/>
          <p:cNvPicPr>
            <a:picLocks noChangeAspect="1" noChangeArrowheads="1"/>
          </p:cNvPicPr>
          <p:nvPr/>
        </p:nvPicPr>
        <p:blipFill>
          <a:blip r:embed="rId9" cstate="print"/>
          <a:srcRect/>
          <a:stretch>
            <a:fillRect/>
          </a:stretch>
        </p:blipFill>
        <p:spPr bwMode="auto">
          <a:xfrm>
            <a:off x="6732240" y="1340768"/>
            <a:ext cx="1852464" cy="1233770"/>
          </a:xfrm>
          <a:prstGeom prst="rect">
            <a:avLst/>
          </a:prstGeom>
          <a:ln>
            <a:noFill/>
          </a:ln>
          <a:effectLst>
            <a:softEdge rad="112500"/>
          </a:effectLst>
        </p:spPr>
      </p:pic>
      <p:pic>
        <p:nvPicPr>
          <p:cNvPr id="20484" name="Picture 4" descr="http://t2.gstatic.com/images?q=tbn:ANd9GcQeS3mO0czF7GKJ4OLw63baAP_NGUv5n2qTEdkHIslHMjsYwBuV"/>
          <p:cNvPicPr>
            <a:picLocks noChangeAspect="1" noChangeArrowheads="1"/>
          </p:cNvPicPr>
          <p:nvPr/>
        </p:nvPicPr>
        <p:blipFill>
          <a:blip r:embed="rId10" cstate="print"/>
          <a:srcRect/>
          <a:stretch>
            <a:fillRect/>
          </a:stretch>
        </p:blipFill>
        <p:spPr bwMode="auto">
          <a:xfrm>
            <a:off x="683568" y="4005064"/>
            <a:ext cx="1731339" cy="1152128"/>
          </a:xfrm>
          <a:prstGeom prst="rect">
            <a:avLst/>
          </a:prstGeom>
          <a:ln>
            <a:noFill/>
          </a:ln>
          <a:effectLst>
            <a:softEdge rad="112500"/>
          </a:effectLst>
        </p:spPr>
      </p:pic>
      <p:pic>
        <p:nvPicPr>
          <p:cNvPr id="20486" name="Picture 6" descr="http://images04.olx.cl/ui/11/02/06/1306351015_179839606_2-SERVICIO-DE-TRANSPORTE-DE-CARGA-REFRIGERADA-Puerto-Montt.jpg"/>
          <p:cNvPicPr>
            <a:picLocks noChangeAspect="1" noChangeArrowheads="1"/>
          </p:cNvPicPr>
          <p:nvPr/>
        </p:nvPicPr>
        <p:blipFill>
          <a:blip r:embed="rId11" cstate="print"/>
          <a:srcRect/>
          <a:stretch>
            <a:fillRect/>
          </a:stretch>
        </p:blipFill>
        <p:spPr bwMode="auto">
          <a:xfrm>
            <a:off x="6804248" y="4221088"/>
            <a:ext cx="1834526" cy="1224136"/>
          </a:xfrm>
          <a:prstGeom prst="rect">
            <a:avLst/>
          </a:prstGeom>
          <a:ln>
            <a:noFill/>
          </a:ln>
          <a:effectLst>
            <a:softEdge rad="112500"/>
          </a:effectLst>
        </p:spPr>
      </p:pic>
      <p:pic>
        <p:nvPicPr>
          <p:cNvPr id="20488" name="Picture 8" descr="http://www.hapag-lloyd.com/images/all_areas/ContainerAirflow_high_cube.png"/>
          <p:cNvPicPr>
            <a:picLocks noChangeAspect="1" noChangeArrowheads="1"/>
          </p:cNvPicPr>
          <p:nvPr/>
        </p:nvPicPr>
        <p:blipFill>
          <a:blip r:embed="rId12" cstate="print"/>
          <a:srcRect/>
          <a:stretch>
            <a:fillRect/>
          </a:stretch>
        </p:blipFill>
        <p:spPr bwMode="auto">
          <a:xfrm>
            <a:off x="971600" y="1556792"/>
            <a:ext cx="2232248" cy="1334034"/>
          </a:xfrm>
          <a:prstGeom prst="rect">
            <a:avLst/>
          </a:prstGeom>
          <a:noFill/>
        </p:spPr>
      </p:pic>
      <p:pic>
        <p:nvPicPr>
          <p:cNvPr id="20490" name="Picture 10" descr="http://navalunivali.files.wordpress.com/2012/05/line_pos_rgb_highres_664.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203848" y="3140968"/>
            <a:ext cx="2676710" cy="7920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Proceso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General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Logístico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69634" name="Picture 2"/>
          <p:cNvPicPr>
            <a:picLocks noChangeAspect="1" noChangeArrowheads="1"/>
          </p:cNvPicPr>
          <p:nvPr/>
        </p:nvPicPr>
        <p:blipFill>
          <a:blip r:embed="rId4" cstate="print">
            <a:grayscl/>
          </a:blip>
          <a:srcRect l="19490" t="26460" r="17314" b="10226"/>
          <a:stretch>
            <a:fillRect/>
          </a:stretch>
        </p:blipFill>
        <p:spPr bwMode="auto">
          <a:xfrm>
            <a:off x="755576" y="1484784"/>
            <a:ext cx="7704856" cy="4824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Trámite</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Aduanas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8" name="7 Diagrama"/>
          <p:cNvGraphicFramePr/>
          <p:nvPr/>
        </p:nvGraphicFramePr>
        <p:xfrm>
          <a:off x="467544" y="1628800"/>
          <a:ext cx="828092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0659" name="Picture 3"/>
          <p:cNvPicPr>
            <a:picLocks noChangeAspect="1" noChangeArrowheads="1"/>
          </p:cNvPicPr>
          <p:nvPr/>
        </p:nvPicPr>
        <p:blipFill>
          <a:blip r:embed="rId9" cstate="print"/>
          <a:srcRect l="11812" t="12285" r="45769" b="69760"/>
          <a:stretch>
            <a:fillRect/>
          </a:stretch>
        </p:blipFill>
        <p:spPr bwMode="auto">
          <a:xfrm>
            <a:off x="539552" y="1700808"/>
            <a:ext cx="2808312" cy="1224136"/>
          </a:xfrm>
          <a:prstGeom prst="rect">
            <a:avLst/>
          </a:prstGeom>
          <a:ln>
            <a:noFill/>
          </a:ln>
          <a:effectLst>
            <a:softEdge rad="112500"/>
          </a:effectLst>
        </p:spPr>
      </p:pic>
      <p:pic>
        <p:nvPicPr>
          <p:cNvPr id="70661" name="Picture 5" descr="http://www.worldfolio.co.uk/fotos/13188458161.jpg"/>
          <p:cNvPicPr>
            <a:picLocks noChangeAspect="1" noChangeArrowheads="1"/>
          </p:cNvPicPr>
          <p:nvPr/>
        </p:nvPicPr>
        <p:blipFill>
          <a:blip r:embed="rId10" cstate="print"/>
          <a:srcRect/>
          <a:stretch>
            <a:fillRect/>
          </a:stretch>
        </p:blipFill>
        <p:spPr bwMode="auto">
          <a:xfrm>
            <a:off x="539552" y="2996952"/>
            <a:ext cx="2808312" cy="1296144"/>
          </a:xfrm>
          <a:prstGeom prst="rect">
            <a:avLst/>
          </a:prstGeom>
          <a:ln>
            <a:noFill/>
          </a:ln>
          <a:effectLst>
            <a:softEdge rad="112500"/>
          </a:effectLst>
        </p:spPr>
      </p:pic>
      <p:pic>
        <p:nvPicPr>
          <p:cNvPr id="70663" name="Picture 7" descr="http://www.trazacomex.cl/wp-content/uploads/2010/04/csav-msc-operara.jpg"/>
          <p:cNvPicPr>
            <a:picLocks noChangeAspect="1" noChangeArrowheads="1"/>
          </p:cNvPicPr>
          <p:nvPr/>
        </p:nvPicPr>
        <p:blipFill>
          <a:blip r:embed="rId11" cstate="print"/>
          <a:srcRect t="12370" b="5162"/>
          <a:stretch>
            <a:fillRect/>
          </a:stretch>
        </p:blipFill>
        <p:spPr bwMode="auto">
          <a:xfrm>
            <a:off x="611560" y="4437112"/>
            <a:ext cx="2736304" cy="14401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Estudio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Financiero</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10" name="9 Diagrama"/>
          <p:cNvGraphicFramePr/>
          <p:nvPr/>
        </p:nvGraphicFramePr>
        <p:xfrm>
          <a:off x="755576" y="1988840"/>
          <a:ext cx="7560840" cy="1815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 Título"/>
          <p:cNvSpPr txBox="1">
            <a:spLocks/>
          </p:cNvSpPr>
          <p:nvPr/>
        </p:nvSpPr>
        <p:spPr>
          <a:xfrm>
            <a:off x="611560" y="1412776"/>
            <a:ext cx="2232248"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Objetivos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12" name="11 Rectángulo redondeado"/>
          <p:cNvSpPr/>
          <p:nvPr/>
        </p:nvSpPr>
        <p:spPr>
          <a:xfrm>
            <a:off x="1115616" y="4293096"/>
            <a:ext cx="6696744" cy="1224136"/>
          </a:xfrm>
          <a:prstGeom prst="roundRect">
            <a:avLst/>
          </a:prstGeom>
          <a:noFill/>
          <a:ln w="28575">
            <a:solidFill>
              <a:srgbClr val="006600"/>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lumMod val="50000"/>
                    <a:lumOff val="50000"/>
                  </a:schemeClr>
                </a:solidFill>
              </a:rPr>
              <a:t>Se presentara las proyecciones de los ingresos, gastos, costos, estados de resultados, balances generales y análisis de los indicadores financieros que tendrá el proyecto durante su vida económico útil.</a:t>
            </a:r>
            <a:endParaRPr lang="es-EC" sz="1600" dirty="0" smtClean="0">
              <a:solidFill>
                <a:schemeClr val="tx1">
                  <a:lumMod val="50000"/>
                  <a:lumOff val="50000"/>
                </a:schemeClr>
              </a:solidFill>
            </a:endParaRPr>
          </a:p>
          <a:p>
            <a:pPr algn="ctr"/>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7" name="1 Título"/>
          <p:cNvSpPr txBox="1">
            <a:spLocks/>
          </p:cNvSpPr>
          <p:nvPr/>
        </p:nvSpPr>
        <p:spPr>
          <a:xfrm>
            <a:off x="0" y="620688"/>
            <a:ext cx="5544616"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Estado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Situación</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Inicial</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8" name="7 Imagen"/>
          <p:cNvPicPr/>
          <p:nvPr/>
        </p:nvPicPr>
        <p:blipFill>
          <a:blip r:embed="rId4" cstate="print">
            <a:clrChange>
              <a:clrFrom>
                <a:srgbClr val="FFFFFF"/>
              </a:clrFrom>
              <a:clrTo>
                <a:srgbClr val="FFFFFF">
                  <a:alpha val="0"/>
                </a:srgbClr>
              </a:clrTo>
            </a:clrChange>
          </a:blip>
          <a:srcRect/>
          <a:stretch>
            <a:fillRect/>
          </a:stretch>
        </p:blipFill>
        <p:spPr bwMode="auto">
          <a:xfrm>
            <a:off x="3275856" y="1556792"/>
            <a:ext cx="5407973" cy="38884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4544" y="764704"/>
            <a:ext cx="5112568"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Presupuesto</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Ventas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7" name="6 Imagen"/>
          <p:cNvPicPr/>
          <p:nvPr/>
        </p:nvPicPr>
        <p:blipFill>
          <a:blip r:embed="rId4" cstate="print">
            <a:clrChange>
              <a:clrFrom>
                <a:srgbClr val="FFFFFF"/>
              </a:clrFrom>
              <a:clrTo>
                <a:srgbClr val="FFFFFF">
                  <a:alpha val="0"/>
                </a:srgbClr>
              </a:clrTo>
            </a:clrChange>
          </a:blip>
          <a:srcRect/>
          <a:stretch>
            <a:fillRect/>
          </a:stretch>
        </p:blipFill>
        <p:spPr bwMode="auto">
          <a:xfrm>
            <a:off x="2339752" y="1628800"/>
            <a:ext cx="5605145" cy="1805305"/>
          </a:xfrm>
          <a:prstGeom prst="rect">
            <a:avLst/>
          </a:prstGeom>
          <a:ln w="88900" cap="sq" cmpd="thickThin">
            <a:solidFill>
              <a:srgbClr val="000000"/>
            </a:solidFill>
            <a:prstDash val="solid"/>
            <a:miter lim="800000"/>
          </a:ln>
          <a:effectLst>
            <a:innerShdw blurRad="76200">
              <a:srgbClr val="000000"/>
            </a:innerShdw>
          </a:effectLst>
        </p:spPr>
      </p:pic>
      <p:sp>
        <p:nvSpPr>
          <p:cNvPr id="8" name="1 Título"/>
          <p:cNvSpPr txBox="1">
            <a:spLocks/>
          </p:cNvSpPr>
          <p:nvPr/>
        </p:nvSpPr>
        <p:spPr>
          <a:xfrm>
            <a:off x="107504" y="3717032"/>
            <a:ext cx="5112568"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Presupuesto</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Costos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10" name="9 Imagen"/>
          <p:cNvPicPr/>
          <p:nvPr/>
        </p:nvPicPr>
        <p:blipFill>
          <a:blip r:embed="rId5" cstate="print">
            <a:clrChange>
              <a:clrFrom>
                <a:srgbClr val="FFFFFF"/>
              </a:clrFrom>
              <a:clrTo>
                <a:srgbClr val="FFFFFF">
                  <a:alpha val="0"/>
                </a:srgbClr>
              </a:clrTo>
            </a:clrChange>
          </a:blip>
          <a:srcRect/>
          <a:stretch>
            <a:fillRect/>
          </a:stretch>
        </p:blipFill>
        <p:spPr bwMode="auto">
          <a:xfrm>
            <a:off x="2339752" y="4509120"/>
            <a:ext cx="5618430" cy="142503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Comparación</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Nutricional</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la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uvilla</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con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otras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frutas</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10" name="9 Tabla"/>
          <p:cNvGraphicFramePr>
            <a:graphicFrameLocks noGrp="1"/>
          </p:cNvGraphicFramePr>
          <p:nvPr/>
        </p:nvGraphicFramePr>
        <p:xfrm>
          <a:off x="467544" y="1628800"/>
          <a:ext cx="8352924" cy="1497767"/>
        </p:xfrm>
        <a:graphic>
          <a:graphicData uri="http://schemas.openxmlformats.org/drawingml/2006/table">
            <a:tbl>
              <a:tblPr/>
              <a:tblGrid>
                <a:gridCol w="696077"/>
                <a:gridCol w="696077"/>
                <a:gridCol w="696077"/>
                <a:gridCol w="696077"/>
                <a:gridCol w="696077"/>
                <a:gridCol w="696077"/>
                <a:gridCol w="696077"/>
                <a:gridCol w="696077"/>
                <a:gridCol w="696077"/>
                <a:gridCol w="696077"/>
                <a:gridCol w="696077"/>
                <a:gridCol w="696077"/>
              </a:tblGrid>
              <a:tr h="633671">
                <a:tc>
                  <a:txBody>
                    <a:bodyPr/>
                    <a:lstStyle/>
                    <a:p>
                      <a:pPr algn="ctr">
                        <a:lnSpc>
                          <a:spcPct val="150000"/>
                        </a:lnSpc>
                        <a:spcAft>
                          <a:spcPts val="0"/>
                        </a:spcAft>
                      </a:pPr>
                      <a:r>
                        <a:rPr lang="es-EC" sz="900" b="1" dirty="0">
                          <a:solidFill>
                            <a:srgbClr val="FFFFFF"/>
                          </a:solidFill>
                          <a:latin typeface="Arial"/>
                          <a:ea typeface="Times New Roman"/>
                          <a:cs typeface="Times New Roman"/>
                        </a:rPr>
                        <a:t>Fruta</a:t>
                      </a:r>
                      <a:endParaRPr lang="es-EC" sz="900" dirty="0">
                        <a:latin typeface="Times New Roman"/>
                        <a:ea typeface="Calibri"/>
                        <a:cs typeface="Times New Roman"/>
                      </a:endParaRPr>
                    </a:p>
                  </a:txBody>
                  <a:tcPr marL="44450" marR="44450" marT="0" marB="0" anchor="b">
                    <a:lnL>
                      <a:noFill/>
                    </a:lnL>
                    <a:lnR>
                      <a:noFill/>
                    </a:lnR>
                    <a:lnT>
                      <a:noFill/>
                    </a:lnT>
                    <a:lnB>
                      <a:noFill/>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Energía </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Agua</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Proteína</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Grasa</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Carbohidratos</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Fibra</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Calcio</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Fósforo</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Hierro</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B2 </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50000"/>
                        </a:lnSpc>
                        <a:spcAft>
                          <a:spcPts val="0"/>
                        </a:spcAft>
                      </a:pPr>
                      <a:r>
                        <a:rPr lang="es-EC" sz="900" b="1" dirty="0">
                          <a:solidFill>
                            <a:srgbClr val="FFFFFF"/>
                          </a:solidFill>
                          <a:latin typeface="Arial"/>
                          <a:ea typeface="Times New Roman"/>
                          <a:cs typeface="Times New Roman"/>
                        </a:rPr>
                        <a:t>Vitamina C</a:t>
                      </a:r>
                      <a:endParaRPr lang="es-EC" sz="900" dirty="0">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r>
              <a:tr h="288032">
                <a:tc>
                  <a:txBody>
                    <a:bodyPr/>
                    <a:lstStyle/>
                    <a:p>
                      <a:pPr algn="ctr">
                        <a:lnSpc>
                          <a:spcPct val="150000"/>
                        </a:lnSpc>
                        <a:spcAft>
                          <a:spcPts val="0"/>
                        </a:spcAft>
                      </a:pPr>
                      <a:r>
                        <a:rPr lang="es-EC" sz="900" b="1" dirty="0">
                          <a:solidFill>
                            <a:srgbClr val="FFFFFF"/>
                          </a:solidFill>
                          <a:latin typeface="Arial"/>
                          <a:ea typeface="Times New Roman"/>
                          <a:cs typeface="Times New Roman"/>
                        </a:rPr>
                        <a:t>Cereza</a:t>
                      </a:r>
                      <a:endParaRPr lang="es-EC" sz="900"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ct val="150000"/>
                        </a:lnSpc>
                        <a:spcAft>
                          <a:spcPts val="0"/>
                        </a:spcAft>
                      </a:pPr>
                      <a:r>
                        <a:rPr lang="es-EC" sz="800">
                          <a:solidFill>
                            <a:srgbClr val="000000"/>
                          </a:solidFill>
                          <a:latin typeface="Arial"/>
                          <a:ea typeface="Times New Roman"/>
                          <a:cs typeface="Times New Roman"/>
                        </a:rPr>
                        <a:t>65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81.6</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1.1</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0.1</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14.7</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1.9</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17.</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22.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0.3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7.0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50000"/>
                        </a:lnSpc>
                        <a:spcAft>
                          <a:spcPts val="0"/>
                        </a:spcAft>
                      </a:pPr>
                      <a:r>
                        <a:rPr lang="es-EC" sz="900" b="1" dirty="0">
                          <a:solidFill>
                            <a:srgbClr val="FFFFFF"/>
                          </a:solidFill>
                          <a:latin typeface="Arial"/>
                          <a:ea typeface="Times New Roman"/>
                          <a:cs typeface="Times New Roman"/>
                        </a:rPr>
                        <a:t>UVILLA</a:t>
                      </a:r>
                      <a:endParaRPr lang="es-EC" sz="900"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53</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81.0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1.9</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0.7</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11.2</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2.7</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40.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3.0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3.0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2.8</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43.0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8032">
                <a:tc>
                  <a:txBody>
                    <a:bodyPr/>
                    <a:lstStyle/>
                    <a:p>
                      <a:pPr algn="ctr">
                        <a:lnSpc>
                          <a:spcPct val="150000"/>
                        </a:lnSpc>
                        <a:spcAft>
                          <a:spcPts val="0"/>
                        </a:spcAft>
                      </a:pPr>
                      <a:r>
                        <a:rPr lang="es-EC" sz="900" b="1" dirty="0">
                          <a:solidFill>
                            <a:srgbClr val="FFFFFF"/>
                          </a:solidFill>
                          <a:latin typeface="Arial"/>
                          <a:ea typeface="Times New Roman"/>
                          <a:cs typeface="Times New Roman"/>
                        </a:rPr>
                        <a:t>Maracuyá</a:t>
                      </a:r>
                      <a:endParaRPr lang="es-EC" sz="900"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a:lnSpc>
                          <a:spcPct val="150000"/>
                        </a:lnSpc>
                        <a:spcAft>
                          <a:spcPts val="0"/>
                        </a:spcAft>
                      </a:pPr>
                      <a:r>
                        <a:rPr lang="es-EC" sz="800" dirty="0">
                          <a:solidFill>
                            <a:srgbClr val="000000"/>
                          </a:solidFill>
                          <a:latin typeface="Arial"/>
                          <a:ea typeface="Times New Roman"/>
                          <a:cs typeface="Times New Roman"/>
                        </a:rPr>
                        <a:t>46</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73.0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2.2</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0.7</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7.6</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15.9</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a:solidFill>
                            <a:srgbClr val="000000"/>
                          </a:solidFill>
                          <a:latin typeface="Arial"/>
                          <a:ea typeface="Times New Roman"/>
                          <a:cs typeface="Times New Roman"/>
                        </a:rPr>
                        <a:t>12.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68.</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1.6</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0.2</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800" dirty="0">
                          <a:solidFill>
                            <a:srgbClr val="000000"/>
                          </a:solidFill>
                          <a:latin typeface="Arial"/>
                          <a:ea typeface="Times New Roman"/>
                          <a:cs typeface="Times New Roman"/>
                        </a:rPr>
                        <a:t>30.0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Rectángulo"/>
          <p:cNvSpPr/>
          <p:nvPr/>
        </p:nvSpPr>
        <p:spPr>
          <a:xfrm>
            <a:off x="1187624" y="3501008"/>
            <a:ext cx="7344816" cy="914400"/>
          </a:xfrm>
          <a:prstGeom prst="rect">
            <a:avLst/>
          </a:prstGeom>
          <a:noFill/>
          <a:ln>
            <a:solidFill>
              <a:srgbClr val="2C5B1B"/>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smtClean="0">
                <a:solidFill>
                  <a:schemeClr val="tx1"/>
                </a:solidFill>
              </a:rPr>
              <a:t>La uvilla  se ha convertido en una de las frutas de mayor importancia en la dieta alimenticia de la población mundial </a:t>
            </a:r>
            <a:endParaRPr lang="es-EC" sz="1000" dirty="0">
              <a:solidFill>
                <a:schemeClr val="tx1"/>
              </a:solidFill>
            </a:endParaRPr>
          </a:p>
        </p:txBody>
      </p:sp>
      <p:sp>
        <p:nvSpPr>
          <p:cNvPr id="13" name="1 Título"/>
          <p:cNvSpPr txBox="1">
            <a:spLocks/>
          </p:cNvSpPr>
          <p:nvPr/>
        </p:nvSpPr>
        <p:spPr>
          <a:xfrm>
            <a:off x="467544" y="4797152"/>
            <a:ext cx="2016224"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Sectores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67586" name="Picture 2" descr="http://upload.wikimedia.org/wikipedia/commons/thumb/6/60/Regi%C3%B3n_Interandina_del_Ecuador.svg/280px-Regi%C3%B3n_Interandina_del_Ecuador.svg.png"/>
          <p:cNvPicPr>
            <a:picLocks noChangeAspect="1" noChangeArrowheads="1"/>
          </p:cNvPicPr>
          <p:nvPr/>
        </p:nvPicPr>
        <p:blipFill>
          <a:blip r:embed="rId4" cstate="print"/>
          <a:srcRect/>
          <a:stretch>
            <a:fillRect/>
          </a:stretch>
        </p:blipFill>
        <p:spPr bwMode="auto">
          <a:xfrm>
            <a:off x="2926307" y="4797152"/>
            <a:ext cx="1576389" cy="1700248"/>
          </a:xfrm>
          <a:prstGeom prst="rect">
            <a:avLst/>
          </a:prstGeom>
          <a:noFill/>
        </p:spPr>
      </p:pic>
      <p:sp>
        <p:nvSpPr>
          <p:cNvPr id="14" name="13 Rectángulo redondeado"/>
          <p:cNvSpPr/>
          <p:nvPr/>
        </p:nvSpPr>
        <p:spPr>
          <a:xfrm>
            <a:off x="5004048" y="4869160"/>
            <a:ext cx="1944216" cy="1728192"/>
          </a:xfrm>
          <a:prstGeom prst="roundRect">
            <a:avLst/>
          </a:prstGeom>
          <a:noFill/>
          <a:ln>
            <a:solidFill>
              <a:srgbClr val="2C5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err="1" smtClean="0">
                <a:solidFill>
                  <a:schemeClr val="tx1"/>
                </a:solidFill>
              </a:rPr>
              <a:t>Callejon</a:t>
            </a:r>
            <a:r>
              <a:rPr lang="es-EC" sz="1200" dirty="0" smtClean="0">
                <a:solidFill>
                  <a:schemeClr val="tx1"/>
                </a:solidFill>
              </a:rPr>
              <a:t> Interandino: Ibarra, </a:t>
            </a:r>
            <a:r>
              <a:rPr lang="es-EC" sz="1200" dirty="0" err="1" smtClean="0">
                <a:solidFill>
                  <a:schemeClr val="tx1"/>
                </a:solidFill>
              </a:rPr>
              <a:t>Otavalo</a:t>
            </a:r>
            <a:r>
              <a:rPr lang="es-EC" sz="1200" dirty="0" smtClean="0">
                <a:solidFill>
                  <a:schemeClr val="tx1"/>
                </a:solidFill>
              </a:rPr>
              <a:t>, </a:t>
            </a:r>
            <a:r>
              <a:rPr lang="es-EC" sz="1200" dirty="0" err="1" smtClean="0">
                <a:solidFill>
                  <a:schemeClr val="tx1"/>
                </a:solidFill>
              </a:rPr>
              <a:t>Cayambe</a:t>
            </a:r>
            <a:r>
              <a:rPr lang="es-EC" sz="1200" dirty="0" smtClean="0">
                <a:solidFill>
                  <a:schemeClr val="tx1"/>
                </a:solidFill>
              </a:rPr>
              <a:t>.</a:t>
            </a:r>
          </a:p>
          <a:p>
            <a:pPr algn="ctr"/>
            <a:r>
              <a:rPr lang="es-EC" sz="1200" dirty="0" err="1" smtClean="0">
                <a:solidFill>
                  <a:schemeClr val="tx1"/>
                </a:solidFill>
              </a:rPr>
              <a:t>Machachi</a:t>
            </a:r>
            <a:r>
              <a:rPr lang="es-EC" sz="1200" dirty="0" smtClean="0">
                <a:solidFill>
                  <a:schemeClr val="tx1"/>
                </a:solidFill>
              </a:rPr>
              <a:t>, Latacunga, Salcedo, Pillaro, </a:t>
            </a:r>
            <a:r>
              <a:rPr lang="es-EC" sz="1200" dirty="0" err="1" smtClean="0">
                <a:solidFill>
                  <a:schemeClr val="tx1"/>
                </a:solidFill>
              </a:rPr>
              <a:t>Pelileo</a:t>
            </a:r>
            <a:r>
              <a:rPr lang="es-EC" sz="1200" dirty="0" smtClean="0">
                <a:solidFill>
                  <a:schemeClr val="tx1"/>
                </a:solidFill>
              </a:rPr>
              <a:t>, Paute, Loja</a:t>
            </a:r>
            <a:endParaRPr lang="es-EC" sz="12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9512" y="620688"/>
            <a:ext cx="4176464"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Valor Actual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Neto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VAN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3" cstate="print">
            <a:clrChange>
              <a:clrFrom>
                <a:srgbClr val="FFFFFF"/>
              </a:clrFrom>
              <a:clrTo>
                <a:srgbClr val="FFFFFF">
                  <a:alpha val="0"/>
                </a:srgbClr>
              </a:clrTo>
            </a:clrChange>
          </a:blip>
          <a:srcRect/>
          <a:stretch>
            <a:fillRect/>
          </a:stretch>
        </p:blipFill>
        <p:spPr bwMode="auto">
          <a:xfrm>
            <a:off x="3851920" y="1340768"/>
            <a:ext cx="5124450" cy="2305050"/>
          </a:xfrm>
          <a:prstGeom prst="rect">
            <a:avLst/>
          </a:prstGeom>
          <a:ln w="88900" cap="sq" cmpd="thickThin">
            <a:solidFill>
              <a:srgbClr val="000000"/>
            </a:solidFill>
            <a:prstDash val="solid"/>
            <a:miter lim="800000"/>
          </a:ln>
          <a:effectLst>
            <a:innerShdw blurRad="76200">
              <a:srgbClr val="000000"/>
            </a:innerShdw>
          </a:effectLst>
        </p:spPr>
      </p:pic>
      <p:pic>
        <p:nvPicPr>
          <p:cNvPr id="11" name="10 Imagen"/>
          <p:cNvPicPr/>
          <p:nvPr/>
        </p:nvPicPr>
        <p:blipFill>
          <a:blip r:embed="rId4" cstate="print">
            <a:clrChange>
              <a:clrFrom>
                <a:srgbClr val="FFFFFF"/>
              </a:clrFrom>
              <a:clrTo>
                <a:srgbClr val="FFFFFF">
                  <a:alpha val="0"/>
                </a:srgbClr>
              </a:clrTo>
            </a:clrChange>
          </a:blip>
          <a:srcRect/>
          <a:stretch>
            <a:fillRect/>
          </a:stretch>
        </p:blipFill>
        <p:spPr bwMode="auto">
          <a:xfrm>
            <a:off x="3995936" y="4581128"/>
            <a:ext cx="4968552" cy="2122934"/>
          </a:xfrm>
          <a:prstGeom prst="rect">
            <a:avLst/>
          </a:prstGeom>
          <a:ln w="88900" cap="sq" cmpd="thickThin">
            <a:solidFill>
              <a:srgbClr val="000000"/>
            </a:solidFill>
            <a:prstDash val="solid"/>
            <a:miter lim="800000"/>
          </a:ln>
          <a:effectLst>
            <a:innerShdw blurRad="76200">
              <a:srgbClr val="000000"/>
            </a:innerShdw>
          </a:effectLst>
        </p:spPr>
      </p:pic>
      <p:sp>
        <p:nvSpPr>
          <p:cNvPr id="12" name="1 Título"/>
          <p:cNvSpPr txBox="1">
            <a:spLocks/>
          </p:cNvSpPr>
          <p:nvPr/>
        </p:nvSpPr>
        <p:spPr>
          <a:xfrm>
            <a:off x="0" y="3789040"/>
            <a:ext cx="4932040"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Tasa</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Interna</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Retorno</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TIR</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8" name="7 Flecha abajo"/>
          <p:cNvSpPr/>
          <p:nvPr/>
        </p:nvSpPr>
        <p:spPr>
          <a:xfrm>
            <a:off x="1619672" y="1340768"/>
            <a:ext cx="576064" cy="4320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abajo"/>
          <p:cNvSpPr/>
          <p:nvPr/>
        </p:nvSpPr>
        <p:spPr>
          <a:xfrm>
            <a:off x="1547664" y="4509120"/>
            <a:ext cx="576064" cy="4320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dondear rectángulo de esquina diagonal"/>
          <p:cNvSpPr/>
          <p:nvPr/>
        </p:nvSpPr>
        <p:spPr>
          <a:xfrm>
            <a:off x="539552" y="1844824"/>
            <a:ext cx="2952328" cy="1656184"/>
          </a:xfrm>
          <a:prstGeom prst="round2Diag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lumMod val="50000"/>
                    <a:lumOff val="50000"/>
                  </a:schemeClr>
                </a:solidFill>
              </a:rPr>
              <a:t>Si el VAN es mayor a cero, quiere decir que la inversión deja ganancias. Si es igual a cero, entonces se está en el punto de equilibrio y no se producirán pérdidas ni ganancias. Si el VAN es menor que cero, quiere decir que la inversión va a dar como resultado pérdidas.</a:t>
            </a:r>
            <a:endParaRPr lang="es-EC" sz="1200" dirty="0">
              <a:solidFill>
                <a:schemeClr val="tx1">
                  <a:lumMod val="50000"/>
                  <a:lumOff val="50000"/>
                </a:schemeClr>
              </a:solidFill>
            </a:endParaRPr>
          </a:p>
        </p:txBody>
      </p:sp>
      <p:sp>
        <p:nvSpPr>
          <p:cNvPr id="14" name="13 Redondear rectángulo de esquina diagonal"/>
          <p:cNvSpPr/>
          <p:nvPr/>
        </p:nvSpPr>
        <p:spPr>
          <a:xfrm>
            <a:off x="179512" y="5013176"/>
            <a:ext cx="3600400" cy="1656184"/>
          </a:xfrm>
          <a:prstGeom prst="round2Diag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dirty="0" smtClean="0">
                <a:solidFill>
                  <a:schemeClr val="tx1">
                    <a:lumMod val="50000"/>
                    <a:lumOff val="50000"/>
                  </a:schemeClr>
                </a:solidFill>
              </a:rPr>
              <a:t>Si la Tasa Interna de Retorno es mayor que la tasa de descuento, el proyecto se debe aceptar pues estima un rendimiento mayor al mínimo requerido, siempre y cuando se reinviertan los flujos netos de efectivo.  Por el contrario, si la Tasa Interna de Retorno es menor que la tasa de descuento, el proyecto se debe rechazar pues estima un rendimiento menor al mínimo requerido.</a:t>
            </a:r>
            <a:endParaRPr lang="es-EC"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908720"/>
            <a:ext cx="4824536"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Período</a:t>
            </a: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 </a:t>
            </a:r>
            <a:r>
              <a:rPr lang="en-US" sz="2800" b="1"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Recuperación</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8" name="7 Imagen"/>
          <p:cNvPicPr/>
          <p:nvPr/>
        </p:nvPicPr>
        <p:blipFill>
          <a:blip r:embed="rId4" cstate="print">
            <a:clrChange>
              <a:clrFrom>
                <a:srgbClr val="FFFFFF"/>
              </a:clrFrom>
              <a:clrTo>
                <a:srgbClr val="FFFFFF">
                  <a:alpha val="0"/>
                </a:srgbClr>
              </a:clrTo>
            </a:clrChange>
          </a:blip>
          <a:srcRect/>
          <a:stretch>
            <a:fillRect/>
          </a:stretch>
        </p:blipFill>
        <p:spPr bwMode="auto">
          <a:xfrm>
            <a:off x="3347864" y="1916832"/>
            <a:ext cx="5328592" cy="2728516"/>
          </a:xfrm>
          <a:prstGeom prst="rect">
            <a:avLst/>
          </a:prstGeom>
          <a:ln w="88900" cap="sq" cmpd="thickThin">
            <a:solidFill>
              <a:srgbClr val="000000"/>
            </a:solidFill>
            <a:prstDash val="solid"/>
            <a:miter lim="800000"/>
          </a:ln>
          <a:effectLst>
            <a:innerShdw blurRad="76200">
              <a:srgbClr val="000000"/>
            </a:innerShdw>
          </a:effectLst>
        </p:spPr>
      </p:pic>
      <p:sp>
        <p:nvSpPr>
          <p:cNvPr id="7" name="6 Rectángulo redondeado"/>
          <p:cNvSpPr/>
          <p:nvPr/>
        </p:nvSpPr>
        <p:spPr>
          <a:xfrm>
            <a:off x="971600" y="5157192"/>
            <a:ext cx="7272808" cy="720080"/>
          </a:xfrm>
          <a:prstGeom prst="roundRect">
            <a:avLst/>
          </a:prstGeom>
          <a:noFill/>
          <a:ln w="28575">
            <a:solidFill>
              <a:srgbClr val="2C5B1B"/>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lumMod val="50000"/>
                    <a:lumOff val="50000"/>
                  </a:schemeClr>
                </a:solidFill>
              </a:rPr>
              <a:t>El periodo de recuperación de inversión es de aproximadamente 1 año 9 meses.</a:t>
            </a:r>
            <a:endParaRPr lang="es-EC" dirty="0">
              <a:solidFill>
                <a:schemeClr val="tx1">
                  <a:lumMod val="50000"/>
                  <a:lumOff val="50000"/>
                </a:schemeClr>
              </a:solidFill>
            </a:endParaRPr>
          </a:p>
        </p:txBody>
      </p:sp>
      <p:pic>
        <p:nvPicPr>
          <p:cNvPr id="6146" name="Picture 2" descr="http://blogexperto.com/gif/recuperacion_economic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3284984"/>
            <a:ext cx="2047875" cy="1581151"/>
          </a:xfrm>
          <a:prstGeom prst="rect">
            <a:avLst/>
          </a:prstGeom>
          <a:noFill/>
        </p:spPr>
      </p:pic>
      <p:pic>
        <p:nvPicPr>
          <p:cNvPr id="10" name="Picture 272"/>
          <p:cNvPicPr>
            <a:picLocks noChangeAspect="1" noChangeArrowheads="1"/>
          </p:cNvPicPr>
          <p:nvPr/>
        </p:nvPicPr>
        <p:blipFill>
          <a:blip r:embed="rId6" cstate="print">
            <a:clrChange>
              <a:clrFrom>
                <a:srgbClr val="FFFFFF"/>
              </a:clrFrom>
              <a:clrTo>
                <a:srgbClr val="FFFFFF">
                  <a:alpha val="0"/>
                </a:srgbClr>
              </a:clrTo>
            </a:clrChange>
          </a:blip>
          <a:srcRect l="17616" t="23389" r="11482" b="7562"/>
          <a:stretch>
            <a:fillRect/>
          </a:stretch>
        </p:blipFill>
        <p:spPr bwMode="auto">
          <a:xfrm>
            <a:off x="899592" y="2132856"/>
            <a:ext cx="2044790" cy="1008112"/>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Conclusiones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8" name="7 Diagrama"/>
          <p:cNvGraphicFramePr/>
          <p:nvPr/>
        </p:nvGraphicFramePr>
        <p:xfrm>
          <a:off x="1043608" y="1772816"/>
          <a:ext cx="712879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http://www.tpagro.com/imagenes/articulos/agrocu4.jpg"/>
          <p:cNvPicPr>
            <a:picLocks noChangeAspect="1" noChangeArrowheads="1"/>
          </p:cNvPicPr>
          <p:nvPr/>
        </p:nvPicPr>
        <p:blipFill>
          <a:blip r:embed="rId9" cstate="print"/>
          <a:srcRect/>
          <a:stretch>
            <a:fillRect/>
          </a:stretch>
        </p:blipFill>
        <p:spPr bwMode="auto">
          <a:xfrm>
            <a:off x="1403648" y="1628800"/>
            <a:ext cx="1837560" cy="1368152"/>
          </a:xfrm>
          <a:prstGeom prst="rect">
            <a:avLst/>
          </a:prstGeom>
          <a:ln>
            <a:noFill/>
          </a:ln>
          <a:effectLst>
            <a:softEdge rad="112500"/>
          </a:effectLst>
        </p:spPr>
      </p:pic>
      <p:pic>
        <p:nvPicPr>
          <p:cNvPr id="4100" name="Picture 4" descr="http://t1.gstatic.com/images?q=tbn:ANd9GcQIehuduvP3jVqjva6u0Ynynn2ymuaq_7J7trKgh9LoNHJWDc6ktnpoZ-vsDA"/>
          <p:cNvPicPr>
            <a:picLocks noChangeAspect="1" noChangeArrowheads="1"/>
          </p:cNvPicPr>
          <p:nvPr/>
        </p:nvPicPr>
        <p:blipFill>
          <a:blip r:embed="rId10" cstate="print"/>
          <a:srcRect/>
          <a:stretch>
            <a:fillRect/>
          </a:stretch>
        </p:blipFill>
        <p:spPr bwMode="auto">
          <a:xfrm>
            <a:off x="3635896" y="1772816"/>
            <a:ext cx="1944216" cy="1152128"/>
          </a:xfrm>
          <a:prstGeom prst="rect">
            <a:avLst/>
          </a:prstGeom>
          <a:ln>
            <a:noFill/>
          </a:ln>
          <a:effectLst>
            <a:softEdge rad="112500"/>
          </a:effectLst>
        </p:spPr>
      </p:pic>
      <p:pic>
        <p:nvPicPr>
          <p:cNvPr id="4102" name="Picture 6" descr="http://3.bp.blogspot.com/_0jBABLEHiiE/S_NNNSBEPeI/AAAAAAAAAAU/_xxUp7rwz9A/S760/tr_uchuva2.jpg"/>
          <p:cNvPicPr>
            <a:picLocks noChangeAspect="1" noChangeArrowheads="1"/>
          </p:cNvPicPr>
          <p:nvPr/>
        </p:nvPicPr>
        <p:blipFill>
          <a:blip r:embed="rId11" cstate="print"/>
          <a:srcRect/>
          <a:stretch>
            <a:fillRect/>
          </a:stretch>
        </p:blipFill>
        <p:spPr bwMode="auto">
          <a:xfrm>
            <a:off x="6012160" y="1772816"/>
            <a:ext cx="1872208" cy="1204325"/>
          </a:xfrm>
          <a:prstGeom prst="rect">
            <a:avLst/>
          </a:prstGeom>
          <a:ln>
            <a:noFill/>
          </a:ln>
          <a:effectLst>
            <a:softEdge rad="112500"/>
          </a:effectLst>
        </p:spPr>
      </p:pic>
      <p:pic>
        <p:nvPicPr>
          <p:cNvPr id="10" name="Picture 272"/>
          <p:cNvPicPr>
            <a:picLocks noChangeAspect="1" noChangeArrowheads="1"/>
          </p:cNvPicPr>
          <p:nvPr/>
        </p:nvPicPr>
        <p:blipFill>
          <a:blip r:embed="rId12" cstate="print">
            <a:clrChange>
              <a:clrFrom>
                <a:srgbClr val="FFFFFF"/>
              </a:clrFrom>
              <a:clrTo>
                <a:srgbClr val="FFFFFF">
                  <a:alpha val="0"/>
                </a:srgbClr>
              </a:clrTo>
            </a:clrChange>
          </a:blip>
          <a:srcRect l="17616" t="23389" r="11482" b="7562"/>
          <a:stretch>
            <a:fillRect/>
          </a:stretch>
        </p:blipFill>
        <p:spPr bwMode="auto">
          <a:xfrm>
            <a:off x="6588224" y="764704"/>
            <a:ext cx="2044790" cy="1008112"/>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Recomendaciones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8" name="7 Diagrama"/>
          <p:cNvGraphicFramePr/>
          <p:nvPr/>
        </p:nvGraphicFramePr>
        <p:xfrm>
          <a:off x="899592" y="1772816"/>
          <a:ext cx="748883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www.monografias.com/trabajos78/transporte-maritimo-servicios-portuarios/image002.jpg"/>
          <p:cNvPicPr>
            <a:picLocks noChangeAspect="1" noChangeArrowheads="1"/>
          </p:cNvPicPr>
          <p:nvPr/>
        </p:nvPicPr>
        <p:blipFill>
          <a:blip r:embed="rId9" cstate="print"/>
          <a:srcRect/>
          <a:stretch>
            <a:fillRect/>
          </a:stretch>
        </p:blipFill>
        <p:spPr bwMode="auto">
          <a:xfrm>
            <a:off x="1187624" y="1772816"/>
            <a:ext cx="2088232" cy="1152128"/>
          </a:xfrm>
          <a:prstGeom prst="rect">
            <a:avLst/>
          </a:prstGeom>
          <a:ln>
            <a:noFill/>
          </a:ln>
          <a:effectLst>
            <a:softEdge rad="112500"/>
          </a:effectLst>
        </p:spPr>
      </p:pic>
      <p:pic>
        <p:nvPicPr>
          <p:cNvPr id="2052" name="Picture 4" descr="http://www.informateypunto.com/imgnotas/1329426438_9667.jpg"/>
          <p:cNvPicPr>
            <a:picLocks noChangeAspect="1" noChangeArrowheads="1"/>
          </p:cNvPicPr>
          <p:nvPr/>
        </p:nvPicPr>
        <p:blipFill>
          <a:blip r:embed="rId10" cstate="print"/>
          <a:srcRect/>
          <a:stretch>
            <a:fillRect/>
          </a:stretch>
        </p:blipFill>
        <p:spPr bwMode="auto">
          <a:xfrm>
            <a:off x="3635896" y="1772816"/>
            <a:ext cx="2018118" cy="1296144"/>
          </a:xfrm>
          <a:prstGeom prst="rect">
            <a:avLst/>
          </a:prstGeom>
          <a:ln>
            <a:noFill/>
          </a:ln>
          <a:effectLst>
            <a:softEdge rad="112500"/>
          </a:effectLst>
        </p:spPr>
      </p:pic>
      <p:pic>
        <p:nvPicPr>
          <p:cNvPr id="2054" name="Picture 6" descr="http://www.noticitrus.com/wp-content/uploads/2012/11/MEXICO.jpg"/>
          <p:cNvPicPr>
            <a:picLocks noChangeAspect="1" noChangeArrowheads="1"/>
          </p:cNvPicPr>
          <p:nvPr/>
        </p:nvPicPr>
        <p:blipFill>
          <a:blip r:embed="rId11" cstate="print"/>
          <a:srcRect/>
          <a:stretch>
            <a:fillRect/>
          </a:stretch>
        </p:blipFill>
        <p:spPr bwMode="auto">
          <a:xfrm>
            <a:off x="6084168" y="1772816"/>
            <a:ext cx="2056678" cy="1224136"/>
          </a:xfrm>
          <a:prstGeom prst="rect">
            <a:avLst/>
          </a:prstGeom>
          <a:ln>
            <a:noFill/>
          </a:ln>
          <a:effectLst>
            <a:softEdge rad="112500"/>
          </a:effectLst>
        </p:spPr>
      </p:pic>
      <p:pic>
        <p:nvPicPr>
          <p:cNvPr id="10" name="Picture 272"/>
          <p:cNvPicPr>
            <a:picLocks noChangeAspect="1" noChangeArrowheads="1"/>
          </p:cNvPicPr>
          <p:nvPr/>
        </p:nvPicPr>
        <p:blipFill>
          <a:blip r:embed="rId12" cstate="print">
            <a:clrChange>
              <a:clrFrom>
                <a:srgbClr val="FFFFFF"/>
              </a:clrFrom>
              <a:clrTo>
                <a:srgbClr val="FFFFFF">
                  <a:alpha val="0"/>
                </a:srgbClr>
              </a:clrTo>
            </a:clrChange>
          </a:blip>
          <a:srcRect l="17616" t="23389" r="11482" b="7562"/>
          <a:stretch>
            <a:fillRect/>
          </a:stretch>
        </p:blipFill>
        <p:spPr bwMode="auto">
          <a:xfrm>
            <a:off x="6588224" y="548680"/>
            <a:ext cx="2044790" cy="1008112"/>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Muchas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Gracias!!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10" name="Picture 272"/>
          <p:cNvPicPr>
            <a:picLocks noChangeAspect="1" noChangeArrowheads="1"/>
          </p:cNvPicPr>
          <p:nvPr/>
        </p:nvPicPr>
        <p:blipFill>
          <a:blip r:embed="rId4" cstate="print">
            <a:clrChange>
              <a:clrFrom>
                <a:srgbClr val="FFFFFF"/>
              </a:clrFrom>
              <a:clrTo>
                <a:srgbClr val="FFFFFF">
                  <a:alpha val="0"/>
                </a:srgbClr>
              </a:clrTo>
            </a:clrChange>
          </a:blip>
          <a:srcRect l="17616" t="23389" r="11482" b="7562"/>
          <a:stretch>
            <a:fillRect/>
          </a:stretch>
        </p:blipFill>
        <p:spPr bwMode="auto">
          <a:xfrm>
            <a:off x="2051720" y="2276872"/>
            <a:ext cx="5040560" cy="2808312"/>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5153226" cy="76985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Planteamiento</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del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Problema</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10" name="9 Diagrama"/>
          <p:cNvGraphicFramePr/>
          <p:nvPr/>
        </p:nvGraphicFramePr>
        <p:xfrm>
          <a:off x="359024" y="1772816"/>
          <a:ext cx="878497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482" name="Picture 2" descr="http://fotos.lahora.com.ec/cache/8/8a/8ae/8aed/nueva-maquinaria-aumenta-produccion-de-uvilla-deshidratada-20120324092747-8aedde6ee4a6b81b135721695ec95fb6.jpg"/>
          <p:cNvPicPr>
            <a:picLocks noChangeAspect="1" noChangeArrowheads="1"/>
          </p:cNvPicPr>
          <p:nvPr/>
        </p:nvPicPr>
        <p:blipFill>
          <a:blip r:embed="rId9" cstate="print"/>
          <a:srcRect/>
          <a:stretch>
            <a:fillRect/>
          </a:stretch>
        </p:blipFill>
        <p:spPr bwMode="auto">
          <a:xfrm>
            <a:off x="1475656" y="1844824"/>
            <a:ext cx="1261249" cy="936104"/>
          </a:xfrm>
          <a:prstGeom prst="ellipse">
            <a:avLst/>
          </a:prstGeom>
          <a:ln>
            <a:noFill/>
          </a:ln>
          <a:effectLst>
            <a:softEdge rad="112500"/>
          </a:effectLst>
        </p:spPr>
      </p:pic>
      <p:pic>
        <p:nvPicPr>
          <p:cNvPr id="20486" name="Picture 6" descr="http://www.elcomercio.com/agromar/enreden-siFotos-Galo-Paguay-COMERCIO_ECMIMA20110812_0030_4.jpg"/>
          <p:cNvPicPr>
            <a:picLocks noChangeAspect="1" noChangeArrowheads="1"/>
          </p:cNvPicPr>
          <p:nvPr/>
        </p:nvPicPr>
        <p:blipFill>
          <a:blip r:embed="rId10" cstate="print"/>
          <a:srcRect/>
          <a:stretch>
            <a:fillRect/>
          </a:stretch>
        </p:blipFill>
        <p:spPr bwMode="auto">
          <a:xfrm>
            <a:off x="1475656" y="3284984"/>
            <a:ext cx="1368152" cy="1038372"/>
          </a:xfrm>
          <a:prstGeom prst="ellipse">
            <a:avLst/>
          </a:prstGeom>
          <a:ln>
            <a:noFill/>
          </a:ln>
          <a:effectLst>
            <a:softEdge rad="112500"/>
          </a:effectLst>
        </p:spPr>
      </p:pic>
      <p:pic>
        <p:nvPicPr>
          <p:cNvPr id="20488" name="Picture 8" descr="http://www.welcomeecuador.com/wp-content/uploads/2013/03/feria1.jpg"/>
          <p:cNvPicPr>
            <a:picLocks noChangeAspect="1" noChangeArrowheads="1"/>
          </p:cNvPicPr>
          <p:nvPr/>
        </p:nvPicPr>
        <p:blipFill>
          <a:blip r:embed="rId11" cstate="print"/>
          <a:srcRect/>
          <a:stretch>
            <a:fillRect/>
          </a:stretch>
        </p:blipFill>
        <p:spPr bwMode="auto">
          <a:xfrm>
            <a:off x="1547664" y="4869160"/>
            <a:ext cx="1296144" cy="9332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Justificación</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del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Proyecto</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10" name="9 Diagrama"/>
          <p:cNvGraphicFramePr/>
          <p:nvPr/>
        </p:nvGraphicFramePr>
        <p:xfrm>
          <a:off x="1187624" y="1556792"/>
          <a:ext cx="7272808"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descr="http://us.123rf.com/400wm/400/400/niroworld/niroworld1211/niroworld121100052/16418116-3d-forma-de-alemania-y-la-bandera-aislado-sobre-fondo-blanco.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19872" y="4077072"/>
            <a:ext cx="1629945" cy="1224136"/>
          </a:xfrm>
          <a:prstGeom prst="rect">
            <a:avLst/>
          </a:prstGeom>
          <a:ln>
            <a:noFill/>
          </a:ln>
          <a:effectLst>
            <a:softEdge rad="112500"/>
          </a:effectLst>
        </p:spPr>
      </p:pic>
      <p:pic>
        <p:nvPicPr>
          <p:cNvPr id="18436" name="Picture 4" descr="http://consejonutricion.files.wordpress.com/2012/09/uchuva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92080" y="3068960"/>
            <a:ext cx="1240115" cy="1008112"/>
          </a:xfrm>
          <a:prstGeom prst="rect">
            <a:avLst/>
          </a:prstGeom>
          <a:ln>
            <a:noFill/>
          </a:ln>
          <a:effectLst>
            <a:softEdge rad="112500"/>
          </a:effectLst>
        </p:spPr>
      </p:pic>
      <p:pic>
        <p:nvPicPr>
          <p:cNvPr id="18438" name="Picture 6" descr="http://i.ytimg.com/vi/8zDE5Djg76Y/0.jpg"/>
          <p:cNvPicPr>
            <a:picLocks noChangeAspect="1" noChangeArrowheads="1"/>
          </p:cNvPicPr>
          <p:nvPr/>
        </p:nvPicPr>
        <p:blipFill>
          <a:blip r:embed="rId11" cstate="print"/>
          <a:srcRect/>
          <a:stretch>
            <a:fillRect/>
          </a:stretch>
        </p:blipFill>
        <p:spPr bwMode="auto">
          <a:xfrm>
            <a:off x="4932040" y="4365104"/>
            <a:ext cx="971600" cy="728700"/>
          </a:xfrm>
          <a:prstGeom prst="rect">
            <a:avLst/>
          </a:prstGeom>
          <a:ln>
            <a:noFill/>
          </a:ln>
          <a:effectLst>
            <a:softEdge rad="112500"/>
          </a:effectLst>
        </p:spPr>
      </p:pic>
      <p:pic>
        <p:nvPicPr>
          <p:cNvPr id="18442" name="Picture 10" descr="http://us.123rf.com/400wm/400/400/glopphy/glopphy1205/glopphy120500023/13643141-salud-logo-de-la-naturaleza.jpg"/>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3203848" y="3284984"/>
            <a:ext cx="887375" cy="936104"/>
          </a:xfrm>
          <a:prstGeom prst="rect">
            <a:avLst/>
          </a:prstGeom>
          <a:noFill/>
        </p:spPr>
      </p:pic>
      <p:pic>
        <p:nvPicPr>
          <p:cNvPr id="18444" name="Picture 12" descr="http://4.bp.blogspot.com/-RsfGAzON1Po/UBqYHHXsOkI/AAAAAAAADpI/Ry48-7YELW4/s1600/asignacion+familiar+manual+beneficios+sociales.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635896" y="2276872"/>
            <a:ext cx="838250" cy="656569"/>
          </a:xfrm>
          <a:prstGeom prst="rect">
            <a:avLst/>
          </a:prstGeom>
          <a:noFill/>
        </p:spPr>
      </p:pic>
      <p:pic>
        <p:nvPicPr>
          <p:cNvPr id="18446" name="Picture 14" descr="http://www.revistaelagro.com/wp-content/uploads/2012/09/DSCF6487.jpg"/>
          <p:cNvPicPr>
            <a:picLocks noChangeAspect="1" noChangeArrowheads="1"/>
          </p:cNvPicPr>
          <p:nvPr/>
        </p:nvPicPr>
        <p:blipFill>
          <a:blip r:embed="rId14" cstate="print"/>
          <a:srcRect/>
          <a:stretch>
            <a:fillRect/>
          </a:stretch>
        </p:blipFill>
        <p:spPr bwMode="auto">
          <a:xfrm>
            <a:off x="4860032" y="2348880"/>
            <a:ext cx="1114087" cy="836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Objetivos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Generales</a:t>
            </a: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 y </a:t>
            </a:r>
            <a:r>
              <a:rPr lang="en-US" sz="2800" b="1" noProof="0" dirty="0" err="1"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Especificos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graphicFrame>
        <p:nvGraphicFramePr>
          <p:cNvPr id="10" name="9 Diagrama"/>
          <p:cNvGraphicFramePr/>
          <p:nvPr/>
        </p:nvGraphicFramePr>
        <p:xfrm>
          <a:off x="755576" y="1397000"/>
          <a:ext cx="784887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3071810"/>
            <a:ext cx="3496472" cy="501206"/>
          </a:xfrm>
        </p:spPr>
        <p:txBody>
          <a:bodyPr>
            <a:normAutofit/>
          </a:bodyPr>
          <a:lstStyle/>
          <a:p>
            <a:pPr lvl="0" algn="l">
              <a:spcBef>
                <a:spcPct val="0"/>
              </a:spcBef>
              <a:defRPr/>
            </a:pP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CENTRO DE ACOPIO</a:t>
            </a:r>
            <a:endParaRPr lang="en-US" sz="2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CENTRO DE ACOPIO</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pic>
        <p:nvPicPr>
          <p:cNvPr id="14338" name="Picture 2" descr="http://3.bp.blogspot.com/_UoYCLA73DrY/TP50KTAOr_I/AAAAAAAAAa8/m8xDpOpbyV8/s1600/100_8880.JPG"/>
          <p:cNvPicPr>
            <a:picLocks noChangeAspect="1" noChangeArrowheads="1"/>
          </p:cNvPicPr>
          <p:nvPr/>
        </p:nvPicPr>
        <p:blipFill>
          <a:blip r:embed="rId4" cstate="print"/>
          <a:srcRect/>
          <a:stretch>
            <a:fillRect/>
          </a:stretch>
        </p:blipFill>
        <p:spPr bwMode="auto">
          <a:xfrm>
            <a:off x="395536" y="1412776"/>
            <a:ext cx="2016224" cy="1514243"/>
          </a:xfrm>
          <a:prstGeom prst="rect">
            <a:avLst/>
          </a:prstGeom>
          <a:ln>
            <a:noFill/>
          </a:ln>
          <a:effectLst>
            <a:softEdge rad="112500"/>
          </a:effectLst>
        </p:spPr>
      </p:pic>
      <p:sp>
        <p:nvSpPr>
          <p:cNvPr id="10" name="9 Pentágono"/>
          <p:cNvSpPr/>
          <p:nvPr/>
        </p:nvSpPr>
        <p:spPr>
          <a:xfrm>
            <a:off x="2771800" y="1628800"/>
            <a:ext cx="5832648" cy="1152128"/>
          </a:xfrm>
          <a:prstGeom prst="homePlate">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lumMod val="50000"/>
                  </a:schemeClr>
                </a:solidFill>
              </a:rPr>
              <a:t>Construcción en área rural que reúne los productos de varios agricultores para alcanzar un volumen comercial de operación.</a:t>
            </a:r>
            <a:endParaRPr lang="es-EC" dirty="0">
              <a:solidFill>
                <a:schemeClr val="bg1">
                  <a:lumMod val="50000"/>
                </a:schemeClr>
              </a:solidFill>
            </a:endParaRPr>
          </a:p>
        </p:txBody>
      </p:sp>
      <p:graphicFrame>
        <p:nvGraphicFramePr>
          <p:cNvPr id="12" name="11 Diagrama"/>
          <p:cNvGraphicFramePr/>
          <p:nvPr/>
        </p:nvGraphicFramePr>
        <p:xfrm>
          <a:off x="467544" y="3645024"/>
          <a:ext cx="8496944" cy="2232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9394" name="Picture 2" descr="http://blog.banesco.com/blog/wp-content/uploads/2012/08/centro_acopio-blog-banesco.gif"/>
          <p:cNvPicPr>
            <a:picLocks noChangeAspect="1" noChangeArrowheads="1"/>
          </p:cNvPicPr>
          <p:nvPr/>
        </p:nvPicPr>
        <p:blipFill>
          <a:blip r:embed="rId10" cstate="print"/>
          <a:srcRect/>
          <a:stretch>
            <a:fillRect/>
          </a:stretch>
        </p:blipFill>
        <p:spPr bwMode="auto">
          <a:xfrm>
            <a:off x="899592" y="5733256"/>
            <a:ext cx="1212159" cy="864096"/>
          </a:xfrm>
          <a:prstGeom prst="rect">
            <a:avLst/>
          </a:prstGeom>
          <a:ln>
            <a:noFill/>
          </a:ln>
          <a:effectLst>
            <a:softEdge rad="112500"/>
          </a:effectLst>
        </p:spPr>
      </p:pic>
      <p:pic>
        <p:nvPicPr>
          <p:cNvPr id="59396" name="Picture 4" descr="http://2.bp.blogspot.com/_q9oRvksucoc/SbXSYKCGbRI/AAAAAAAAAEk/pyH7DBXfb6s/s320/es-14transp.jpg"/>
          <p:cNvPicPr>
            <a:picLocks noChangeAspect="1" noChangeArrowheads="1"/>
          </p:cNvPicPr>
          <p:nvPr/>
        </p:nvPicPr>
        <p:blipFill>
          <a:blip r:embed="rId11" cstate="print"/>
          <a:srcRect/>
          <a:stretch>
            <a:fillRect/>
          </a:stretch>
        </p:blipFill>
        <p:spPr bwMode="auto">
          <a:xfrm>
            <a:off x="3563888" y="5805264"/>
            <a:ext cx="1032114" cy="774086"/>
          </a:xfrm>
          <a:prstGeom prst="rect">
            <a:avLst/>
          </a:prstGeom>
          <a:ln>
            <a:noFill/>
          </a:ln>
          <a:effectLst>
            <a:softEdge rad="112500"/>
          </a:effectLst>
        </p:spPr>
      </p:pic>
      <p:pic>
        <p:nvPicPr>
          <p:cNvPr id="59398" name="Picture 6" descr="[image475.jpg]"/>
          <p:cNvPicPr>
            <a:picLocks noChangeAspect="1" noChangeArrowheads="1"/>
          </p:cNvPicPr>
          <p:nvPr/>
        </p:nvPicPr>
        <p:blipFill>
          <a:blip r:embed="rId12" cstate="print"/>
          <a:srcRect/>
          <a:stretch>
            <a:fillRect/>
          </a:stretch>
        </p:blipFill>
        <p:spPr bwMode="auto">
          <a:xfrm>
            <a:off x="5652120" y="5733256"/>
            <a:ext cx="975194" cy="8640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4289130" cy="69785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b="1" noProof="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1.- ORGANIZACION JURIDICA</a:t>
            </a:r>
            <a:endParaRPr kumimoji="0" lang="en-US" sz="24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11" name="1 Título"/>
          <p:cNvSpPr txBox="1">
            <a:spLocks/>
          </p:cNvSpPr>
          <p:nvPr/>
        </p:nvSpPr>
        <p:spPr>
          <a:xfrm>
            <a:off x="611560" y="1196752"/>
            <a:ext cx="5112568" cy="69785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CONSTITUCION DE LA EMPRESA  </a:t>
            </a:r>
            <a:endParaRPr kumimoji="0" lang="en-US" sz="24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12" name="1 Título"/>
          <p:cNvSpPr txBox="1">
            <a:spLocks/>
          </p:cNvSpPr>
          <p:nvPr/>
        </p:nvSpPr>
        <p:spPr>
          <a:xfrm>
            <a:off x="2627784" y="1916832"/>
            <a:ext cx="4145114" cy="69785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SOCIEDAD ANONIMA</a:t>
            </a:r>
            <a:endParaRPr kumimoji="0" lang="en-US" sz="24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pic>
        <p:nvPicPr>
          <p:cNvPr id="10" name="Picture 272"/>
          <p:cNvPicPr>
            <a:picLocks noChangeAspect="1" noChangeArrowheads="1"/>
          </p:cNvPicPr>
          <p:nvPr/>
        </p:nvPicPr>
        <p:blipFill>
          <a:blip r:embed="rId4" cstate="print">
            <a:clrChange>
              <a:clrFrom>
                <a:srgbClr val="FFFFFF"/>
              </a:clrFrom>
              <a:clrTo>
                <a:srgbClr val="FFFFFF">
                  <a:alpha val="0"/>
                </a:srgbClr>
              </a:clrTo>
            </a:clrChange>
          </a:blip>
          <a:srcRect l="17616" t="23389" r="11482" b="7562"/>
          <a:stretch>
            <a:fillRect/>
          </a:stretch>
        </p:blipFill>
        <p:spPr bwMode="auto">
          <a:xfrm>
            <a:off x="6084168" y="980728"/>
            <a:ext cx="2924506" cy="1441825"/>
          </a:xfrm>
          <a:prstGeom prst="rect">
            <a:avLst/>
          </a:prstGeom>
          <a:noFill/>
          <a:ln w="1">
            <a:noFill/>
            <a:miter lim="800000"/>
            <a:headEnd/>
            <a:tailEnd/>
          </a:ln>
        </p:spPr>
      </p:pic>
      <p:graphicFrame>
        <p:nvGraphicFramePr>
          <p:cNvPr id="14" name="13 Diagrama"/>
          <p:cNvGraphicFramePr/>
          <p:nvPr/>
        </p:nvGraphicFramePr>
        <p:xfrm>
          <a:off x="467544" y="2492896"/>
          <a:ext cx="792088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642918"/>
            <a:ext cx="777240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a typeface="+mj-ea"/>
                <a:cs typeface="+mj-cs"/>
              </a:rPr>
              <a:t>FLUJOGRAMA DE PROCESOS</a:t>
            </a:r>
            <a:endParaRPr kumimoji="0" lang="en-US" sz="2800" b="1" i="0" u="none" strike="noStrike" kern="1200" cap="none" spc="0" normalizeH="0" baseline="0" noProof="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uLnTx/>
              <a:uFillTx/>
              <a:ea typeface="+mj-ea"/>
              <a:cs typeface="+mj-cs"/>
            </a:endParaRPr>
          </a:p>
        </p:txBody>
      </p:sp>
      <p:sp>
        <p:nvSpPr>
          <p:cNvPr id="5" name="4 CuadroTexto"/>
          <p:cNvSpPr txBox="1"/>
          <p:nvPr/>
        </p:nvSpPr>
        <p:spPr>
          <a:xfrm>
            <a:off x="0" y="0"/>
            <a:ext cx="9144000" cy="338554"/>
          </a:xfrm>
          <a:prstGeom prst="rect">
            <a:avLst/>
          </a:prstGeom>
          <a:solidFill>
            <a:srgbClr val="2C5B1B"/>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rot lat="0" lon="0" rev="0"/>
            </a:camera>
            <a:lightRig rig="threePt" dir="t"/>
          </a:scene3d>
          <a:sp3d>
            <a:bevelT/>
            <a:bevelB w="101600" prst="riblet"/>
          </a:sp3d>
        </p:spPr>
        <p:txBody>
          <a:bodyPr wrap="square">
            <a:spAutoFit/>
          </a:bodyPr>
          <a:lstStyle/>
          <a:p>
            <a:pPr fontAlgn="auto">
              <a:spcBef>
                <a:spcPts val="0"/>
              </a:spcBef>
              <a:spcAft>
                <a:spcPts val="0"/>
              </a:spcAft>
              <a:defRPr/>
            </a:pPr>
            <a:r>
              <a:rPr lang="es-ES" sz="1000" b="1" dirty="0" smtClean="0">
                <a:solidFill>
                  <a:schemeClr val="bg1"/>
                </a:solidFill>
                <a:effectLst>
                  <a:outerShdw blurRad="38100" dist="38100" dir="2700000" algn="tl">
                    <a:srgbClr val="000000">
                      <a:alpha val="43137"/>
                    </a:srgbClr>
                  </a:outerShdw>
                </a:effectLst>
              </a:rPr>
              <a:t>ESCUELA POLITECNICA DEL EJERCITO</a:t>
            </a:r>
            <a:r>
              <a:rPr lang="es-ES" sz="1600" b="1" spc="300" dirty="0">
                <a:solidFill>
                  <a:schemeClr val="bg1"/>
                </a:solidFill>
                <a:effectLst>
                  <a:outerShdw blurRad="38100" dist="38100" dir="2700000" algn="tl">
                    <a:srgbClr val="000000">
                      <a:alpha val="43137"/>
                    </a:srgbClr>
                  </a:outerShdw>
                </a:effectLst>
                <a:latin typeface="+mn-lt"/>
              </a:rPr>
              <a:t>						</a:t>
            </a:r>
          </a:p>
        </p:txBody>
      </p:sp>
      <p:cxnSp>
        <p:nvCxnSpPr>
          <p:cNvPr id="6" name="5 Conector recto"/>
          <p:cNvCxnSpPr/>
          <p:nvPr/>
        </p:nvCxnSpPr>
        <p:spPr>
          <a:xfrm>
            <a:off x="0" y="332656"/>
            <a:ext cx="914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6" descr="http://www.espe.edu.ec/portal/files/admision/matriculas/imagenes/LOGO-esp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553" y="6286520"/>
            <a:ext cx="2124041" cy="492616"/>
          </a:xfrm>
          <a:prstGeom prst="rect">
            <a:avLst/>
          </a:prstGeom>
          <a:noFill/>
        </p:spPr>
      </p:pic>
      <p:sp>
        <p:nvSpPr>
          <p:cNvPr id="82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8210" name="Rectangle 18"/>
          <p:cNvSpPr>
            <a:spLocks noChangeArrowheads="1"/>
          </p:cNvSpPr>
          <p:nvPr/>
        </p:nvSpPr>
        <p:spPr bwMode="auto">
          <a:xfrm>
            <a:off x="0" y="199231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5" name="24 Diagrama"/>
          <p:cNvGraphicFramePr/>
          <p:nvPr/>
        </p:nvGraphicFramePr>
        <p:xfrm>
          <a:off x="755576" y="1397000"/>
          <a:ext cx="5688632" cy="5128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3250" name="Picture 2" descr="[normal_Semilleros-Family%20juntitos.jpg]"/>
          <p:cNvPicPr>
            <a:picLocks noChangeAspect="1" noChangeArrowheads="1"/>
          </p:cNvPicPr>
          <p:nvPr/>
        </p:nvPicPr>
        <p:blipFill>
          <a:blip r:embed="rId9" cstate="print"/>
          <a:srcRect/>
          <a:stretch>
            <a:fillRect/>
          </a:stretch>
        </p:blipFill>
        <p:spPr bwMode="auto">
          <a:xfrm>
            <a:off x="971600" y="1700808"/>
            <a:ext cx="1937792" cy="864096"/>
          </a:xfrm>
          <a:prstGeom prst="rect">
            <a:avLst/>
          </a:prstGeom>
          <a:ln>
            <a:noFill/>
          </a:ln>
          <a:effectLst>
            <a:softEdge rad="112500"/>
          </a:effectLst>
        </p:spPr>
      </p:pic>
      <p:pic>
        <p:nvPicPr>
          <p:cNvPr id="53252" name="Picture 4" descr="[recolecciondelafruta.jpg]"/>
          <p:cNvPicPr>
            <a:picLocks noChangeAspect="1" noChangeArrowheads="1"/>
          </p:cNvPicPr>
          <p:nvPr/>
        </p:nvPicPr>
        <p:blipFill>
          <a:blip r:embed="rId10" cstate="print"/>
          <a:srcRect/>
          <a:stretch>
            <a:fillRect/>
          </a:stretch>
        </p:blipFill>
        <p:spPr bwMode="auto">
          <a:xfrm>
            <a:off x="899592" y="3068960"/>
            <a:ext cx="1944216" cy="864096"/>
          </a:xfrm>
          <a:prstGeom prst="rect">
            <a:avLst/>
          </a:prstGeom>
          <a:ln>
            <a:noFill/>
          </a:ln>
          <a:effectLst>
            <a:softEdge rad="112500"/>
          </a:effectLst>
        </p:spPr>
      </p:pic>
      <p:pic>
        <p:nvPicPr>
          <p:cNvPr id="53254" name="Picture 6" descr="[lavado2.jpg]"/>
          <p:cNvPicPr>
            <a:picLocks noChangeAspect="1" noChangeArrowheads="1"/>
          </p:cNvPicPr>
          <p:nvPr/>
        </p:nvPicPr>
        <p:blipFill>
          <a:blip r:embed="rId11" cstate="print"/>
          <a:srcRect/>
          <a:stretch>
            <a:fillRect/>
          </a:stretch>
        </p:blipFill>
        <p:spPr bwMode="auto">
          <a:xfrm>
            <a:off x="971600" y="4365104"/>
            <a:ext cx="1872208" cy="864096"/>
          </a:xfrm>
          <a:prstGeom prst="rect">
            <a:avLst/>
          </a:prstGeom>
          <a:ln>
            <a:noFill/>
          </a:ln>
          <a:effectLst>
            <a:softEdge rad="112500"/>
          </a:effectLst>
        </p:spPr>
      </p:pic>
      <p:pic>
        <p:nvPicPr>
          <p:cNvPr id="53256" name="Picture 8" descr="[image475.jpg]"/>
          <p:cNvPicPr>
            <a:picLocks noChangeAspect="1" noChangeArrowheads="1"/>
          </p:cNvPicPr>
          <p:nvPr/>
        </p:nvPicPr>
        <p:blipFill>
          <a:blip r:embed="rId12" cstate="print"/>
          <a:srcRect/>
          <a:stretch>
            <a:fillRect/>
          </a:stretch>
        </p:blipFill>
        <p:spPr bwMode="auto">
          <a:xfrm>
            <a:off x="1403648" y="5661248"/>
            <a:ext cx="993676" cy="880472"/>
          </a:xfrm>
          <a:prstGeom prst="rect">
            <a:avLst/>
          </a:prstGeom>
          <a:ln>
            <a:noFill/>
          </a:ln>
          <a:effectLst>
            <a:softEdge rad="112500"/>
          </a:effectLst>
        </p:spPr>
      </p:pic>
      <p:pic>
        <p:nvPicPr>
          <p:cNvPr id="53258" name="Picture 10" descr="[cultivo2.jpg]"/>
          <p:cNvPicPr>
            <a:picLocks noChangeAspect="1" noChangeArrowheads="1"/>
          </p:cNvPicPr>
          <p:nvPr/>
        </p:nvPicPr>
        <p:blipFill>
          <a:blip r:embed="rId13" cstate="print"/>
          <a:srcRect/>
          <a:stretch>
            <a:fillRect/>
          </a:stretch>
        </p:blipFill>
        <p:spPr bwMode="auto">
          <a:xfrm>
            <a:off x="6732240" y="1412776"/>
            <a:ext cx="1870648" cy="1404254"/>
          </a:xfrm>
          <a:prstGeom prst="rect">
            <a:avLst/>
          </a:prstGeom>
          <a:ln>
            <a:noFill/>
          </a:ln>
          <a:effectLst>
            <a:softEdge rad="112500"/>
          </a:effectLst>
        </p:spPr>
      </p:pic>
      <p:pic>
        <p:nvPicPr>
          <p:cNvPr id="53260" name="Picture 12" descr="[CCA6QF4NJCAS39Z2XCA6PR6XYCAIHL7U6CAT7K2W9CA3REPYKCAQ2Q9SYCAOACE17CAA5W65KCA180BUYCAUKNVLHCA93G9SMCAFLOJLICA9TBKNKCA18SOS1CA1RWJJMCAJAMLF8CAYRWED9.jpg]"/>
          <p:cNvPicPr>
            <a:picLocks noChangeAspect="1" noChangeArrowheads="1"/>
          </p:cNvPicPr>
          <p:nvPr/>
        </p:nvPicPr>
        <p:blipFill>
          <a:blip r:embed="rId14" cstate="print">
            <a:clrChange>
              <a:clrFrom>
                <a:srgbClr val="FAFFFF"/>
              </a:clrFrom>
              <a:clrTo>
                <a:srgbClr val="FAFFFF">
                  <a:alpha val="0"/>
                </a:srgbClr>
              </a:clrTo>
            </a:clrChange>
          </a:blip>
          <a:srcRect/>
          <a:stretch>
            <a:fillRect/>
          </a:stretch>
        </p:blipFill>
        <p:spPr bwMode="auto">
          <a:xfrm>
            <a:off x="6804248" y="2852936"/>
            <a:ext cx="1667554" cy="1056117"/>
          </a:xfrm>
          <a:prstGeom prst="rect">
            <a:avLst/>
          </a:prstGeom>
          <a:noFill/>
        </p:spPr>
      </p:pic>
      <p:pic>
        <p:nvPicPr>
          <p:cNvPr id="53262" name="Picture 14" descr="[images.jpg]"/>
          <p:cNvPicPr>
            <a:picLocks noChangeAspect="1" noChangeArrowheads="1"/>
          </p:cNvPicPr>
          <p:nvPr/>
        </p:nvPicPr>
        <p:blipFill>
          <a:blip r:embed="rId15" cstate="print"/>
          <a:srcRect/>
          <a:stretch>
            <a:fillRect/>
          </a:stretch>
        </p:blipFill>
        <p:spPr bwMode="auto">
          <a:xfrm>
            <a:off x="7020272" y="4221088"/>
            <a:ext cx="1465877" cy="1080120"/>
          </a:xfrm>
          <a:prstGeom prst="rect">
            <a:avLst/>
          </a:prstGeom>
          <a:ln>
            <a:noFill/>
          </a:ln>
          <a:effectLst>
            <a:softEdge rad="112500"/>
          </a:effectLst>
        </p:spPr>
      </p:pic>
      <p:pic>
        <p:nvPicPr>
          <p:cNvPr id="53264" name="Picture 16" descr="[image2287.jpg]"/>
          <p:cNvPicPr>
            <a:picLocks noChangeAspect="1" noChangeArrowheads="1"/>
          </p:cNvPicPr>
          <p:nvPr/>
        </p:nvPicPr>
        <p:blipFill>
          <a:blip r:embed="rId16" cstate="print"/>
          <a:srcRect/>
          <a:stretch>
            <a:fillRect/>
          </a:stretch>
        </p:blipFill>
        <p:spPr bwMode="auto">
          <a:xfrm>
            <a:off x="7092280" y="5445224"/>
            <a:ext cx="1355060" cy="9361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3">
      <a:majorFont>
        <a:latin typeface="Bradley Hand ITC"/>
        <a:ea typeface=""/>
        <a:cs typeface=""/>
      </a:majorFont>
      <a:minorFont>
        <a:latin typeface="Tekton Pro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TotalTime>
  <Words>2034</Words>
  <Application>Microsoft Office PowerPoint</Application>
  <PresentationFormat>Presentación en pantalla (4:3)</PresentationFormat>
  <Paragraphs>347</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Polytechnic School</dc:title>
  <dc:creator>Usuario</dc:creator>
  <cp:lastModifiedBy>Cris</cp:lastModifiedBy>
  <cp:revision>384</cp:revision>
  <dcterms:created xsi:type="dcterms:W3CDTF">2011-01-20T14:15:19Z</dcterms:created>
  <dcterms:modified xsi:type="dcterms:W3CDTF">2013-04-12T02:04:57Z</dcterms:modified>
</cp:coreProperties>
</file>