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colors22.xml" ContentType="application/vnd.openxmlformats-officedocument.drawingml.diagramColors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diagrams/quickStyle17.xml" ContentType="application/vnd.openxmlformats-officedocument.drawingml.diagramStyle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notesSlides/notesSlide23.xml" ContentType="application/vnd.openxmlformats-officedocument.presentationml.notesSlide+xml"/>
  <Override PartName="/ppt/diagrams/quickStyle24.xml" ContentType="application/vnd.openxmlformats-officedocument.drawingml.diagramStyl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layout24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diagrams/data21.xml" ContentType="application/vnd.openxmlformats-officedocument.drawingml.diagramData+xml"/>
  <Override PartName="/ppt/notesSlides/notesSlide28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notesSlides/notesSlide13.xml" ContentType="application/vnd.openxmlformats-officedocument.presentationml.notesSlide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notesSlides/notesSlide4.xml" ContentType="application/vnd.openxmlformats-officedocument.presentationml.notesSlide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Override PartName="/ppt/notesSlides/notesSlide18.xml" ContentType="application/vnd.openxmlformats-officedocument.presentationml.notesSlide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quickStyle15.xml" ContentType="application/vnd.openxmlformats-officedocument.drawingml.diagramStyle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5.xml" ContentType="application/vnd.openxmlformats-officedocument.drawingml.diagramLayout+xml"/>
  <Override PartName="/ppt/notesSlides/notesSlide21.xml" ContentType="application/vnd.openxmlformats-officedocument.presentationml.notesSlide+xml"/>
  <Override PartName="/ppt/diagrams/quickStyle22.xml" ContentType="application/vnd.openxmlformats-officedocument.drawingml.diagramStyle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colors10.xml" ContentType="application/vnd.openxmlformats-officedocument.drawingml.diagramColors+xml"/>
  <Override PartName="/ppt/notesSlides/notesSlide19.xml" ContentType="application/vnd.openxmlformats-officedocument.presentationml.notesSlide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notesSlides/notesSlide15.xml" ContentType="application/vnd.openxmlformats-officedocument.presentationml.notesSlide+xml"/>
  <Override PartName="/ppt/diagrams/quickStyle16.xml" ContentType="application/vnd.openxmlformats-officedocument.drawingml.diagramStyl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notesSlides/notesSlide22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11.xml" ContentType="application/vnd.openxmlformats-officedocument.presentationml.notesSlide+xml"/>
  <Override PartName="/ppt/diagrams/quickStyle12.xml" ContentType="application/vnd.openxmlformats-officedocument.drawingml.diagramStyle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notesSlides/notesSlide6.xml" ContentType="application/vnd.openxmlformats-officedocument.presentationml.notesSlide+xml"/>
  <Override PartName="/ppt/diagrams/layout23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slides/slide29.xml" ContentType="application/vnd.openxmlformats-officedocument.presentationml.slide+xml"/>
  <Override PartName="/ppt/diagrams/data1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2"/>
  </p:sldMasterIdLst>
  <p:notesMasterIdLst>
    <p:notesMasterId r:id="rId41"/>
  </p:notesMasterIdLst>
  <p:sldIdLst>
    <p:sldId id="300" r:id="rId3"/>
    <p:sldId id="283" r:id="rId4"/>
    <p:sldId id="268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308" r:id="rId17"/>
    <p:sldId id="281" r:id="rId18"/>
    <p:sldId id="282" r:id="rId19"/>
    <p:sldId id="284" r:id="rId20"/>
    <p:sldId id="286" r:id="rId21"/>
    <p:sldId id="288" r:id="rId22"/>
    <p:sldId id="287" r:id="rId23"/>
    <p:sldId id="289" r:id="rId24"/>
    <p:sldId id="290" r:id="rId25"/>
    <p:sldId id="291" r:id="rId26"/>
    <p:sldId id="292" r:id="rId27"/>
    <p:sldId id="293" r:id="rId28"/>
    <p:sldId id="294" r:id="rId29"/>
    <p:sldId id="301" r:id="rId30"/>
    <p:sldId id="295" r:id="rId31"/>
    <p:sldId id="296" r:id="rId32"/>
    <p:sldId id="297" r:id="rId33"/>
    <p:sldId id="302" r:id="rId34"/>
    <p:sldId id="306" r:id="rId35"/>
    <p:sldId id="303" r:id="rId36"/>
    <p:sldId id="307" r:id="rId37"/>
    <p:sldId id="304" r:id="rId38"/>
    <p:sldId id="305" r:id="rId39"/>
    <p:sldId id="298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56" autoAdjust="0"/>
    <p:restoredTop sz="89520" autoAdjust="0"/>
  </p:normalViewPr>
  <p:slideViewPr>
    <p:cSldViewPr>
      <p:cViewPr varScale="1">
        <p:scale>
          <a:sx n="66" d="100"/>
          <a:sy n="6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9"/>
  <c:chart>
    <c:autoTitleDeleted val="1"/>
    <c:plotArea>
      <c:layout/>
      <c:scatterChart>
        <c:scatterStyle val="lineMarker"/>
        <c:ser>
          <c:idx val="0"/>
          <c:order val="0"/>
          <c:dLbls>
            <c:txPr>
              <a:bodyPr/>
              <a:lstStyle/>
              <a:p>
                <a:pPr>
                  <a:defRPr lang="es-EC"/>
                </a:pPr>
                <a:endParaRPr lang="es-ES"/>
              </a:p>
            </c:txPr>
            <c:dLblPos val="l"/>
            <c:showVal val="1"/>
          </c:dLbls>
          <c:trendline>
            <c:trendlineType val="linear"/>
          </c:trendline>
          <c:xVal>
            <c:numRef>
              <c:f>Hoja1!$A$18:$A$21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xVal>
          <c:yVal>
            <c:numRef>
              <c:f>Hoja1!$B$18:$B$21</c:f>
              <c:numCache>
                <c:formatCode>General</c:formatCode>
                <c:ptCount val="4"/>
                <c:pt idx="0">
                  <c:v>1207</c:v>
                </c:pt>
                <c:pt idx="1">
                  <c:v>861</c:v>
                </c:pt>
                <c:pt idx="2">
                  <c:v>605</c:v>
                </c:pt>
                <c:pt idx="3">
                  <c:v>467</c:v>
                </c:pt>
              </c:numCache>
            </c:numRef>
          </c:yVal>
        </c:ser>
        <c:dLbls>
          <c:showVal val="1"/>
        </c:dLbls>
        <c:axId val="56845824"/>
        <c:axId val="56847744"/>
      </c:scatterChart>
      <c:valAx>
        <c:axId val="568458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lang="es-EC"/>
                </a:pPr>
                <a:r>
                  <a:rPr lang="es-MX"/>
                  <a:t>Años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s-EC"/>
            </a:pPr>
            <a:endParaRPr lang="es-ES"/>
          </a:p>
        </c:txPr>
        <c:crossAx val="56847744"/>
        <c:crosses val="autoZero"/>
        <c:crossBetween val="midCat"/>
      </c:valAx>
      <c:valAx>
        <c:axId val="56847744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lang="es-EC"/>
                </a:pPr>
                <a:r>
                  <a:rPr lang="es-MX"/>
                  <a:t>Número de compras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es-EC"/>
            </a:pPr>
            <a:endParaRPr lang="es-ES"/>
          </a:p>
        </c:txPr>
        <c:crossAx val="56845824"/>
        <c:crosses val="autoZero"/>
        <c:crossBetween val="midCat"/>
      </c:valAx>
    </c:plotArea>
    <c:plotVisOnly val="1"/>
    <c:dispBlanksAs val="gap"/>
  </c:chart>
  <c:externalData r:id="rId1"/>
</c:chartSpace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image" Target="../media/image7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676EA8-A357-494F-BE6E-0FB300B430DE}" type="doc">
      <dgm:prSet loTypeId="urn:microsoft.com/office/officeart/2005/8/layout/default#1" loCatId="list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es-MX"/>
        </a:p>
      </dgm:t>
    </dgm:pt>
    <dgm:pt modelId="{F35F626B-5184-4D1E-BBBF-92C7F16EF12E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ES" sz="1600" b="1" dirty="0" smtClean="0">
              <a:solidFill>
                <a:schemeClr val="tx1"/>
              </a:solidFill>
            </a:rPr>
            <a:t> Art. 162 </a:t>
          </a:r>
        </a:p>
        <a:p>
          <a:pPr algn="just">
            <a:lnSpc>
              <a:spcPct val="150000"/>
            </a:lnSpc>
          </a:pPr>
          <a:r>
            <a:rPr lang="es-ES" sz="1200" dirty="0" smtClean="0">
              <a:solidFill>
                <a:schemeClr val="tx1"/>
              </a:solidFill>
            </a:rPr>
            <a:t>Las Fuerzas Armadas, sólo podrán participar en actividades económicas relacionadas con la defensa nacional, y podrán aportar su contingente para apoyar el desarrollo nacional, de acuerdo con la ley, </a:t>
          </a:r>
          <a:endParaRPr lang="es-MX" sz="1200" dirty="0">
            <a:solidFill>
              <a:schemeClr val="tx1"/>
            </a:solidFill>
          </a:endParaRPr>
        </a:p>
      </dgm:t>
    </dgm:pt>
    <dgm:pt modelId="{77EAFFAE-CC70-41AF-A1D5-362F11D2C603}" type="parTrans" cxnId="{DE5F5A9C-F723-4D53-AEEF-1F8007ECC578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 sz="1600">
            <a:solidFill>
              <a:schemeClr val="tx1"/>
            </a:solidFill>
          </a:endParaRPr>
        </a:p>
      </dgm:t>
    </dgm:pt>
    <dgm:pt modelId="{8609AF4D-4DD4-4DC0-9048-69AF35B39A77}" type="sibTrans" cxnId="{DE5F5A9C-F723-4D53-AEEF-1F8007ECC578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 sz="1600">
            <a:solidFill>
              <a:schemeClr val="tx1"/>
            </a:solidFill>
          </a:endParaRPr>
        </a:p>
      </dgm:t>
    </dgm:pt>
    <dgm:pt modelId="{61EE9DBD-C4B7-462F-B7EF-2F2583953A17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ES" sz="1600" b="1" dirty="0" smtClean="0">
              <a:solidFill>
                <a:schemeClr val="tx1"/>
              </a:solidFill>
            </a:rPr>
            <a:t>Art. 158 </a:t>
          </a:r>
        </a:p>
        <a:p>
          <a:pPr algn="just">
            <a:lnSpc>
              <a:spcPct val="150000"/>
            </a:lnSpc>
          </a:pPr>
          <a:r>
            <a:rPr lang="es-ES" sz="1200" dirty="0" smtClean="0">
              <a:solidFill>
                <a:schemeClr val="tx1"/>
              </a:solidFill>
            </a:rPr>
            <a:t>Las Fuerzas Armadas y la Policía Nacional son instituciones de protección de los derechos, libertades y garantías de los ciudadanos, tienen como misión fundamental la defensa de la soberanía y la integridad territorial, la protección interna y el mantenimiento del orden público…”.</a:t>
          </a:r>
          <a:endParaRPr lang="es-MX" sz="1200" dirty="0">
            <a:solidFill>
              <a:schemeClr val="tx1"/>
            </a:solidFill>
          </a:endParaRPr>
        </a:p>
      </dgm:t>
    </dgm:pt>
    <dgm:pt modelId="{95EA6909-DDA9-4F2A-83C2-63BFA3CEA3C8}" type="sibTrans" cxnId="{2655CE3F-0879-447E-AC1D-9E2B4D505323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 sz="1600">
            <a:solidFill>
              <a:schemeClr val="tx1"/>
            </a:solidFill>
          </a:endParaRPr>
        </a:p>
      </dgm:t>
    </dgm:pt>
    <dgm:pt modelId="{4E9CC21E-D753-4FD0-B4F4-ED382795B692}" type="parTrans" cxnId="{2655CE3F-0879-447E-AC1D-9E2B4D505323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 sz="1600">
            <a:solidFill>
              <a:schemeClr val="tx1"/>
            </a:solidFill>
          </a:endParaRPr>
        </a:p>
      </dgm:t>
    </dgm:pt>
    <dgm:pt modelId="{A996C21E-2E84-49A5-84A6-ED55F79DC2AD}" type="pres">
      <dgm:prSet presAssocID="{9F676EA8-A357-494F-BE6E-0FB300B430D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1F05E30-4E48-4547-9BA8-B2AE1078CC46}" type="pres">
      <dgm:prSet presAssocID="{61EE9DBD-C4B7-462F-B7EF-2F2583953A17}" presName="node" presStyleLbl="node1" presStyleIdx="0" presStyleCnt="2" custScaleX="115929" custScaleY="122073" custLinFactNeighborX="-657" custLinFactNeighborY="523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EE3BB0B-4E1D-4F6A-877D-F2A890C139AD}" type="pres">
      <dgm:prSet presAssocID="{95EA6909-DDA9-4F2A-83C2-63BFA3CEA3C8}" presName="sibTrans" presStyleCnt="0"/>
      <dgm:spPr/>
      <dgm:t>
        <a:bodyPr/>
        <a:lstStyle/>
        <a:p>
          <a:endParaRPr lang="es-EC"/>
        </a:p>
      </dgm:t>
    </dgm:pt>
    <dgm:pt modelId="{B69079B4-7813-4B89-9F60-23543E0DC147}" type="pres">
      <dgm:prSet presAssocID="{F35F626B-5184-4D1E-BBBF-92C7F16EF12E}" presName="node" presStyleLbl="node1" presStyleIdx="1" presStyleCnt="2" custScaleX="116077" custLinFactNeighborX="-363" custLinFactNeighborY="74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655CE3F-0879-447E-AC1D-9E2B4D505323}" srcId="{9F676EA8-A357-494F-BE6E-0FB300B430DE}" destId="{61EE9DBD-C4B7-462F-B7EF-2F2583953A17}" srcOrd="0" destOrd="0" parTransId="{4E9CC21E-D753-4FD0-B4F4-ED382795B692}" sibTransId="{95EA6909-DDA9-4F2A-83C2-63BFA3CEA3C8}"/>
    <dgm:cxn modelId="{DE5F5A9C-F723-4D53-AEEF-1F8007ECC578}" srcId="{9F676EA8-A357-494F-BE6E-0FB300B430DE}" destId="{F35F626B-5184-4D1E-BBBF-92C7F16EF12E}" srcOrd="1" destOrd="0" parTransId="{77EAFFAE-CC70-41AF-A1D5-362F11D2C603}" sibTransId="{8609AF4D-4DD4-4DC0-9048-69AF35B39A77}"/>
    <dgm:cxn modelId="{F21268D6-D1B4-4720-9E38-53DD31CAB901}" type="presOf" srcId="{F35F626B-5184-4D1E-BBBF-92C7F16EF12E}" destId="{B69079B4-7813-4B89-9F60-23543E0DC147}" srcOrd="0" destOrd="0" presId="urn:microsoft.com/office/officeart/2005/8/layout/default#1"/>
    <dgm:cxn modelId="{9843A1A7-57AA-480C-82D8-10D5C3D31A17}" type="presOf" srcId="{61EE9DBD-C4B7-462F-B7EF-2F2583953A17}" destId="{51F05E30-4E48-4547-9BA8-B2AE1078CC46}" srcOrd="0" destOrd="0" presId="urn:microsoft.com/office/officeart/2005/8/layout/default#1"/>
    <dgm:cxn modelId="{8979844F-1D65-4D36-93F3-92A8A2798E9A}" type="presOf" srcId="{9F676EA8-A357-494F-BE6E-0FB300B430DE}" destId="{A996C21E-2E84-49A5-84A6-ED55F79DC2AD}" srcOrd="0" destOrd="0" presId="urn:microsoft.com/office/officeart/2005/8/layout/default#1"/>
    <dgm:cxn modelId="{DB1F902C-7EFC-418B-AA51-E4CF165DA333}" type="presParOf" srcId="{A996C21E-2E84-49A5-84A6-ED55F79DC2AD}" destId="{51F05E30-4E48-4547-9BA8-B2AE1078CC46}" srcOrd="0" destOrd="0" presId="urn:microsoft.com/office/officeart/2005/8/layout/default#1"/>
    <dgm:cxn modelId="{E70DBCA9-3BE1-4283-9AE9-2C4CD56A1D0B}" type="presParOf" srcId="{A996C21E-2E84-49A5-84A6-ED55F79DC2AD}" destId="{FEE3BB0B-4E1D-4F6A-877D-F2A890C139AD}" srcOrd="1" destOrd="0" presId="urn:microsoft.com/office/officeart/2005/8/layout/default#1"/>
    <dgm:cxn modelId="{E98336E6-FAC8-4C48-95E1-6AB1312F5C8A}" type="presParOf" srcId="{A996C21E-2E84-49A5-84A6-ED55F79DC2AD}" destId="{B69079B4-7813-4B89-9F60-23543E0DC147}" srcOrd="2" destOrd="0" presId="urn:microsoft.com/office/officeart/2005/8/layout/default#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BCFA0D7-30B6-4967-A9B5-BD6F8204BB2E}" type="doc">
      <dgm:prSet loTypeId="urn:microsoft.com/office/officeart/2005/8/layout/default#2" loCatId="list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es-MX"/>
        </a:p>
      </dgm:t>
    </dgm:pt>
    <dgm:pt modelId="{DB22FFF1-A89C-44E1-98A2-0715A1455FC9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S" sz="1200" dirty="0" smtClean="0">
              <a:solidFill>
                <a:schemeClr val="tx1"/>
              </a:solidFill>
            </a:rPr>
            <a:t>Selección del puerto</a:t>
          </a:r>
          <a:endParaRPr lang="es-MX" sz="1200" dirty="0">
            <a:solidFill>
              <a:schemeClr val="tx1"/>
            </a:solidFill>
          </a:endParaRPr>
        </a:p>
      </dgm:t>
    </dgm:pt>
    <dgm:pt modelId="{D5F7AB3B-4D17-4233-B32D-F3F9756D0C3C}" type="parTrans" cxnId="{FD67198F-8FE7-4162-B748-080C5B64A215}">
      <dgm:prSet/>
      <dgm:spPr/>
      <dgm:t>
        <a:bodyPr/>
        <a:lstStyle/>
        <a:p>
          <a:endParaRPr lang="es-MX" sz="1200">
            <a:solidFill>
              <a:schemeClr val="tx1"/>
            </a:solidFill>
          </a:endParaRPr>
        </a:p>
      </dgm:t>
    </dgm:pt>
    <dgm:pt modelId="{17600ABE-3ABB-4743-A20D-F3B6126B580F}" type="sibTrans" cxnId="{FD67198F-8FE7-4162-B748-080C5B64A215}">
      <dgm:prSet/>
      <dgm:spPr/>
      <dgm:t>
        <a:bodyPr/>
        <a:lstStyle/>
        <a:p>
          <a:endParaRPr lang="es-MX" sz="1200">
            <a:solidFill>
              <a:schemeClr val="tx1"/>
            </a:solidFill>
          </a:endParaRPr>
        </a:p>
      </dgm:t>
    </dgm:pt>
    <dgm:pt modelId="{46DCC652-2F68-4422-90C7-33738C9AE093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S" sz="1200" dirty="0" smtClean="0">
              <a:solidFill>
                <a:schemeClr val="tx1"/>
              </a:solidFill>
            </a:rPr>
            <a:t>Selección del medio de transporte</a:t>
          </a:r>
          <a:endParaRPr lang="es-MX" sz="1200" dirty="0">
            <a:solidFill>
              <a:schemeClr val="tx1"/>
            </a:solidFill>
          </a:endParaRPr>
        </a:p>
      </dgm:t>
    </dgm:pt>
    <dgm:pt modelId="{ED87DBBA-912A-495D-A083-F065FCBFE499}" type="parTrans" cxnId="{31BADACC-5409-48DE-9E5C-F92BC894FC44}">
      <dgm:prSet/>
      <dgm:spPr/>
      <dgm:t>
        <a:bodyPr/>
        <a:lstStyle/>
        <a:p>
          <a:endParaRPr lang="es-MX" sz="1200">
            <a:solidFill>
              <a:schemeClr val="tx1"/>
            </a:solidFill>
          </a:endParaRPr>
        </a:p>
      </dgm:t>
    </dgm:pt>
    <dgm:pt modelId="{D93020E0-911E-443B-97EF-ED230C7A5778}" type="sibTrans" cxnId="{31BADACC-5409-48DE-9E5C-F92BC894FC44}">
      <dgm:prSet/>
      <dgm:spPr/>
      <dgm:t>
        <a:bodyPr/>
        <a:lstStyle/>
        <a:p>
          <a:endParaRPr lang="es-MX" sz="1200">
            <a:solidFill>
              <a:schemeClr val="tx1"/>
            </a:solidFill>
          </a:endParaRPr>
        </a:p>
      </dgm:t>
    </dgm:pt>
    <dgm:pt modelId="{5D0A3B2D-4500-4202-BE5F-7929D0BE4952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S" sz="1200" b="1" u="none" dirty="0" smtClean="0">
              <a:solidFill>
                <a:schemeClr val="tx1"/>
              </a:solidFill>
            </a:rPr>
            <a:t>Benchmarking. </a:t>
          </a:r>
          <a:endParaRPr lang="es-MX" sz="1200" dirty="0">
            <a:solidFill>
              <a:schemeClr val="tx1"/>
            </a:solidFill>
          </a:endParaRPr>
        </a:p>
      </dgm:t>
    </dgm:pt>
    <dgm:pt modelId="{A524FBF6-54A5-4B05-A2C2-91D9A968B4D4}" type="parTrans" cxnId="{06C28F86-503A-458F-8005-75089ACAD9E3}">
      <dgm:prSet/>
      <dgm:spPr/>
      <dgm:t>
        <a:bodyPr/>
        <a:lstStyle/>
        <a:p>
          <a:endParaRPr lang="es-MX" sz="1200">
            <a:solidFill>
              <a:schemeClr val="tx1"/>
            </a:solidFill>
          </a:endParaRPr>
        </a:p>
      </dgm:t>
    </dgm:pt>
    <dgm:pt modelId="{0C6DB6D2-4CC3-4D41-8F49-33D13B5D6B68}" type="sibTrans" cxnId="{06C28F86-503A-458F-8005-75089ACAD9E3}">
      <dgm:prSet/>
      <dgm:spPr/>
      <dgm:t>
        <a:bodyPr/>
        <a:lstStyle/>
        <a:p>
          <a:endParaRPr lang="es-MX" sz="1200">
            <a:solidFill>
              <a:schemeClr val="tx1"/>
            </a:solidFill>
          </a:endParaRPr>
        </a:p>
      </dgm:t>
    </dgm:pt>
    <dgm:pt modelId="{3AAF51AB-4844-4E4A-8DDF-3ACD6B80A85B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S" sz="1200" b="1" u="none" dirty="0" smtClean="0">
              <a:solidFill>
                <a:schemeClr val="tx1"/>
              </a:solidFill>
            </a:rPr>
            <a:t>Canales de distribución</a:t>
          </a:r>
        </a:p>
        <a:p>
          <a:pPr>
            <a:lnSpc>
              <a:spcPct val="150000"/>
            </a:lnSpc>
          </a:pPr>
          <a:r>
            <a:rPr lang="es-ES" sz="1200" dirty="0" smtClean="0">
              <a:solidFill>
                <a:schemeClr val="tx1"/>
              </a:solidFill>
            </a:rPr>
            <a:t>directo e indirecto </a:t>
          </a:r>
          <a:endParaRPr lang="es-MX" sz="1200" dirty="0">
            <a:solidFill>
              <a:schemeClr val="tx1"/>
            </a:solidFill>
          </a:endParaRPr>
        </a:p>
      </dgm:t>
    </dgm:pt>
    <dgm:pt modelId="{4BCAD512-7F5E-4B9D-8313-274E0EB75EDB}" type="parTrans" cxnId="{EA6DBA9E-063F-4A57-8B19-D22DDB480B33}">
      <dgm:prSet/>
      <dgm:spPr/>
      <dgm:t>
        <a:bodyPr/>
        <a:lstStyle/>
        <a:p>
          <a:endParaRPr lang="es-MX" sz="1200">
            <a:solidFill>
              <a:schemeClr val="tx1"/>
            </a:solidFill>
          </a:endParaRPr>
        </a:p>
      </dgm:t>
    </dgm:pt>
    <dgm:pt modelId="{2651AEEB-2CCF-4237-B075-339604490670}" type="sibTrans" cxnId="{EA6DBA9E-063F-4A57-8B19-D22DDB480B33}">
      <dgm:prSet/>
      <dgm:spPr/>
      <dgm:t>
        <a:bodyPr/>
        <a:lstStyle/>
        <a:p>
          <a:endParaRPr lang="es-MX" sz="1200">
            <a:solidFill>
              <a:schemeClr val="tx1"/>
            </a:solidFill>
          </a:endParaRPr>
        </a:p>
      </dgm:t>
    </dgm:pt>
    <dgm:pt modelId="{010FB72C-6870-4B22-81DB-3F681C060FD6}">
      <dgm:prSet phldrT="[Texto]" custT="1"/>
      <dgm:spPr/>
      <dgm:t>
        <a:bodyPr/>
        <a:lstStyle/>
        <a:p>
          <a:pPr algn="l">
            <a:lnSpc>
              <a:spcPct val="150000"/>
            </a:lnSpc>
          </a:pPr>
          <a:r>
            <a:rPr lang="es-ES" sz="1200" b="1" dirty="0" smtClean="0">
              <a:solidFill>
                <a:schemeClr val="tx1"/>
              </a:solidFill>
            </a:rPr>
            <a:t>Técnicas de  recolección:</a:t>
          </a:r>
        </a:p>
        <a:p>
          <a:pPr algn="l">
            <a:lnSpc>
              <a:spcPct val="150000"/>
            </a:lnSpc>
          </a:pPr>
          <a:r>
            <a:rPr lang="es-ES" sz="1200" dirty="0" smtClean="0">
              <a:solidFill>
                <a:schemeClr val="tx1"/>
              </a:solidFill>
            </a:rPr>
            <a:t>1) </a:t>
          </a:r>
          <a:r>
            <a:rPr lang="es-ES" sz="1200" dirty="0" err="1" smtClean="0">
              <a:solidFill>
                <a:schemeClr val="tx1"/>
              </a:solidFill>
            </a:rPr>
            <a:t>Focus</a:t>
          </a:r>
          <a:r>
            <a:rPr lang="es-ES" sz="1200" dirty="0" smtClean="0">
              <a:solidFill>
                <a:schemeClr val="tx1"/>
              </a:solidFill>
            </a:rPr>
            <a:t> </a:t>
          </a:r>
          <a:r>
            <a:rPr lang="es-ES" sz="1200" dirty="0" err="1" smtClean="0">
              <a:solidFill>
                <a:schemeClr val="tx1"/>
              </a:solidFill>
            </a:rPr>
            <a:t>Group</a:t>
          </a:r>
          <a:r>
            <a:rPr lang="es-ES" sz="1200" dirty="0" smtClean="0">
              <a:solidFill>
                <a:schemeClr val="tx1"/>
              </a:solidFill>
            </a:rPr>
            <a:t> </a:t>
          </a:r>
        </a:p>
      </dgm:t>
    </dgm:pt>
    <dgm:pt modelId="{908349FA-D7E8-44D6-AAF5-9D6F63AD9D7D}" type="sibTrans" cxnId="{FBC9A122-17A4-4568-A6C4-9E54073C4D52}">
      <dgm:prSet/>
      <dgm:spPr/>
      <dgm:t>
        <a:bodyPr/>
        <a:lstStyle/>
        <a:p>
          <a:endParaRPr lang="es-MX" sz="1200">
            <a:solidFill>
              <a:schemeClr val="tx1"/>
            </a:solidFill>
          </a:endParaRPr>
        </a:p>
      </dgm:t>
    </dgm:pt>
    <dgm:pt modelId="{15465645-D0A1-4C8A-92EE-CF6E5C9AB8CE}" type="parTrans" cxnId="{FBC9A122-17A4-4568-A6C4-9E54073C4D52}">
      <dgm:prSet/>
      <dgm:spPr/>
      <dgm:t>
        <a:bodyPr/>
        <a:lstStyle/>
        <a:p>
          <a:endParaRPr lang="es-MX" sz="1200">
            <a:solidFill>
              <a:schemeClr val="tx1"/>
            </a:solidFill>
          </a:endParaRPr>
        </a:p>
      </dgm:t>
    </dgm:pt>
    <dgm:pt modelId="{EEEA77C7-A999-4A25-8084-2225CF9E3174}" type="pres">
      <dgm:prSet presAssocID="{FBCFA0D7-30B6-4967-A9B5-BD6F8204BB2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E9EF4D2-5AF7-4F21-BBD7-853DF618CD18}" type="pres">
      <dgm:prSet presAssocID="{DB22FFF1-A89C-44E1-98A2-0715A1455FC9}" presName="node" presStyleLbl="node1" presStyleIdx="0" presStyleCnt="5" custScaleY="11171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A8F936A-C77D-49A0-AC40-17C577300CA0}" type="pres">
      <dgm:prSet presAssocID="{17600ABE-3ABB-4743-A20D-F3B6126B580F}" presName="sibTrans" presStyleCnt="0"/>
      <dgm:spPr/>
      <dgm:t>
        <a:bodyPr/>
        <a:lstStyle/>
        <a:p>
          <a:endParaRPr lang="es-EC"/>
        </a:p>
      </dgm:t>
    </dgm:pt>
    <dgm:pt modelId="{237AD3AC-E909-4806-A1C1-3B03668155B1}" type="pres">
      <dgm:prSet presAssocID="{46DCC652-2F68-4422-90C7-33738C9AE093}" presName="node" presStyleLbl="node1" presStyleIdx="1" presStyleCnt="5" custScaleY="11171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4737263-4DAF-4647-BA90-1147D8BE0E5E}" type="pres">
      <dgm:prSet presAssocID="{D93020E0-911E-443B-97EF-ED230C7A5778}" presName="sibTrans" presStyleCnt="0"/>
      <dgm:spPr/>
      <dgm:t>
        <a:bodyPr/>
        <a:lstStyle/>
        <a:p>
          <a:endParaRPr lang="es-EC"/>
        </a:p>
      </dgm:t>
    </dgm:pt>
    <dgm:pt modelId="{4AAB0DAC-14B4-4C16-A520-C4D02E9D4C00}" type="pres">
      <dgm:prSet presAssocID="{010FB72C-6870-4B22-81DB-3F681C060FD6}" presName="node" presStyleLbl="node1" presStyleIdx="2" presStyleCnt="5" custScaleX="80196" custScaleY="98164" custLinFactNeighborX="-4304" custLinFactNeighborY="294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0162AE3-EE43-4469-98BF-E81493526CE7}" type="pres">
      <dgm:prSet presAssocID="{908349FA-D7E8-44D6-AAF5-9D6F63AD9D7D}" presName="sibTrans" presStyleCnt="0"/>
      <dgm:spPr/>
      <dgm:t>
        <a:bodyPr/>
        <a:lstStyle/>
        <a:p>
          <a:endParaRPr lang="es-EC"/>
        </a:p>
      </dgm:t>
    </dgm:pt>
    <dgm:pt modelId="{A99E9137-6DF3-4F3F-AB36-CF0A052451EC}" type="pres">
      <dgm:prSet presAssocID="{5D0A3B2D-4500-4202-BE5F-7929D0BE495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A65855A-730A-4341-90EB-00726B961850}" type="pres">
      <dgm:prSet presAssocID="{0C6DB6D2-4CC3-4D41-8F49-33D13B5D6B68}" presName="sibTrans" presStyleCnt="0"/>
      <dgm:spPr/>
      <dgm:t>
        <a:bodyPr/>
        <a:lstStyle/>
        <a:p>
          <a:endParaRPr lang="es-EC"/>
        </a:p>
      </dgm:t>
    </dgm:pt>
    <dgm:pt modelId="{DA7086FC-D7AD-484F-8E98-410FB6255081}" type="pres">
      <dgm:prSet presAssocID="{3AAF51AB-4844-4E4A-8DDF-3ACD6B80A85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5BE2F74-ABB0-4DB4-A72A-53E244A69EDC}" type="presOf" srcId="{010FB72C-6870-4B22-81DB-3F681C060FD6}" destId="{4AAB0DAC-14B4-4C16-A520-C4D02E9D4C00}" srcOrd="0" destOrd="0" presId="urn:microsoft.com/office/officeart/2005/8/layout/default#2"/>
    <dgm:cxn modelId="{308BB315-A86D-4E44-9A83-FA1C225943B7}" type="presOf" srcId="{DB22FFF1-A89C-44E1-98A2-0715A1455FC9}" destId="{BE9EF4D2-5AF7-4F21-BBD7-853DF618CD18}" srcOrd="0" destOrd="0" presId="urn:microsoft.com/office/officeart/2005/8/layout/default#2"/>
    <dgm:cxn modelId="{4FFF8112-D707-42EE-86C3-0A19BE3CA87E}" type="presOf" srcId="{5D0A3B2D-4500-4202-BE5F-7929D0BE4952}" destId="{A99E9137-6DF3-4F3F-AB36-CF0A052451EC}" srcOrd="0" destOrd="0" presId="urn:microsoft.com/office/officeart/2005/8/layout/default#2"/>
    <dgm:cxn modelId="{06C28F86-503A-458F-8005-75089ACAD9E3}" srcId="{FBCFA0D7-30B6-4967-A9B5-BD6F8204BB2E}" destId="{5D0A3B2D-4500-4202-BE5F-7929D0BE4952}" srcOrd="3" destOrd="0" parTransId="{A524FBF6-54A5-4B05-A2C2-91D9A968B4D4}" sibTransId="{0C6DB6D2-4CC3-4D41-8F49-33D13B5D6B68}"/>
    <dgm:cxn modelId="{EA6DBA9E-063F-4A57-8B19-D22DDB480B33}" srcId="{FBCFA0D7-30B6-4967-A9B5-BD6F8204BB2E}" destId="{3AAF51AB-4844-4E4A-8DDF-3ACD6B80A85B}" srcOrd="4" destOrd="0" parTransId="{4BCAD512-7F5E-4B9D-8313-274E0EB75EDB}" sibTransId="{2651AEEB-2CCF-4237-B075-339604490670}"/>
    <dgm:cxn modelId="{31BADACC-5409-48DE-9E5C-F92BC894FC44}" srcId="{FBCFA0D7-30B6-4967-A9B5-BD6F8204BB2E}" destId="{46DCC652-2F68-4422-90C7-33738C9AE093}" srcOrd="1" destOrd="0" parTransId="{ED87DBBA-912A-495D-A083-F065FCBFE499}" sibTransId="{D93020E0-911E-443B-97EF-ED230C7A5778}"/>
    <dgm:cxn modelId="{854536AE-7872-4CCF-80CB-326C10FF9B53}" type="presOf" srcId="{FBCFA0D7-30B6-4967-A9B5-BD6F8204BB2E}" destId="{EEEA77C7-A999-4A25-8084-2225CF9E3174}" srcOrd="0" destOrd="0" presId="urn:microsoft.com/office/officeart/2005/8/layout/default#2"/>
    <dgm:cxn modelId="{B69D5861-A351-4996-A014-884858A0A42C}" type="presOf" srcId="{46DCC652-2F68-4422-90C7-33738C9AE093}" destId="{237AD3AC-E909-4806-A1C1-3B03668155B1}" srcOrd="0" destOrd="0" presId="urn:microsoft.com/office/officeart/2005/8/layout/default#2"/>
    <dgm:cxn modelId="{FD67198F-8FE7-4162-B748-080C5B64A215}" srcId="{FBCFA0D7-30B6-4967-A9B5-BD6F8204BB2E}" destId="{DB22FFF1-A89C-44E1-98A2-0715A1455FC9}" srcOrd="0" destOrd="0" parTransId="{D5F7AB3B-4D17-4233-B32D-F3F9756D0C3C}" sibTransId="{17600ABE-3ABB-4743-A20D-F3B6126B580F}"/>
    <dgm:cxn modelId="{9239C54E-C5B1-48F0-B8A9-6D384BA1885F}" type="presOf" srcId="{3AAF51AB-4844-4E4A-8DDF-3ACD6B80A85B}" destId="{DA7086FC-D7AD-484F-8E98-410FB6255081}" srcOrd="0" destOrd="0" presId="urn:microsoft.com/office/officeart/2005/8/layout/default#2"/>
    <dgm:cxn modelId="{FBC9A122-17A4-4568-A6C4-9E54073C4D52}" srcId="{FBCFA0D7-30B6-4967-A9B5-BD6F8204BB2E}" destId="{010FB72C-6870-4B22-81DB-3F681C060FD6}" srcOrd="2" destOrd="0" parTransId="{15465645-D0A1-4C8A-92EE-CF6E5C9AB8CE}" sibTransId="{908349FA-D7E8-44D6-AAF5-9D6F63AD9D7D}"/>
    <dgm:cxn modelId="{28476854-1B2E-46D5-B820-A458B3A804CE}" type="presParOf" srcId="{EEEA77C7-A999-4A25-8084-2225CF9E3174}" destId="{BE9EF4D2-5AF7-4F21-BBD7-853DF618CD18}" srcOrd="0" destOrd="0" presId="urn:microsoft.com/office/officeart/2005/8/layout/default#2"/>
    <dgm:cxn modelId="{5B46A31A-2664-45CE-83C4-57685B49F720}" type="presParOf" srcId="{EEEA77C7-A999-4A25-8084-2225CF9E3174}" destId="{1A8F936A-C77D-49A0-AC40-17C577300CA0}" srcOrd="1" destOrd="0" presId="urn:microsoft.com/office/officeart/2005/8/layout/default#2"/>
    <dgm:cxn modelId="{21253302-DACB-4CDE-A277-F29891943EF6}" type="presParOf" srcId="{EEEA77C7-A999-4A25-8084-2225CF9E3174}" destId="{237AD3AC-E909-4806-A1C1-3B03668155B1}" srcOrd="2" destOrd="0" presId="urn:microsoft.com/office/officeart/2005/8/layout/default#2"/>
    <dgm:cxn modelId="{A5D0524C-F1B6-4962-ADE3-0584C165047E}" type="presParOf" srcId="{EEEA77C7-A999-4A25-8084-2225CF9E3174}" destId="{94737263-4DAF-4647-BA90-1147D8BE0E5E}" srcOrd="3" destOrd="0" presId="urn:microsoft.com/office/officeart/2005/8/layout/default#2"/>
    <dgm:cxn modelId="{7BCB9836-2F90-45E3-8A59-459E615D5D7E}" type="presParOf" srcId="{EEEA77C7-A999-4A25-8084-2225CF9E3174}" destId="{4AAB0DAC-14B4-4C16-A520-C4D02E9D4C00}" srcOrd="4" destOrd="0" presId="urn:microsoft.com/office/officeart/2005/8/layout/default#2"/>
    <dgm:cxn modelId="{8F732D31-4734-4D6B-83A1-5E74BCE1A985}" type="presParOf" srcId="{EEEA77C7-A999-4A25-8084-2225CF9E3174}" destId="{D0162AE3-EE43-4469-98BF-E81493526CE7}" srcOrd="5" destOrd="0" presId="urn:microsoft.com/office/officeart/2005/8/layout/default#2"/>
    <dgm:cxn modelId="{1DA47AA9-2302-44A1-B54B-58E2E46353CD}" type="presParOf" srcId="{EEEA77C7-A999-4A25-8084-2225CF9E3174}" destId="{A99E9137-6DF3-4F3F-AB36-CF0A052451EC}" srcOrd="6" destOrd="0" presId="urn:microsoft.com/office/officeart/2005/8/layout/default#2"/>
    <dgm:cxn modelId="{953ADB0F-A5E1-4A0E-8378-BF07F1AB4E6A}" type="presParOf" srcId="{EEEA77C7-A999-4A25-8084-2225CF9E3174}" destId="{0A65855A-730A-4341-90EB-00726B961850}" srcOrd="7" destOrd="0" presId="urn:microsoft.com/office/officeart/2005/8/layout/default#2"/>
    <dgm:cxn modelId="{EBBBF031-E3E0-4D2B-A6E6-E9BAAF16E745}" type="presParOf" srcId="{EEEA77C7-A999-4A25-8084-2225CF9E3174}" destId="{DA7086FC-D7AD-484F-8E98-410FB6255081}" srcOrd="8" destOrd="0" presId="urn:microsoft.com/office/officeart/2005/8/layout/default#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DBC0F77-2986-4842-A963-E8D5BFC9535B}" type="doc">
      <dgm:prSet loTypeId="urn:microsoft.com/office/officeart/2005/8/layout/hProcess4" loCatId="process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F25C8183-47CD-4E85-BEAE-9362BCD33D56}">
      <dgm:prSet phldrT="[Texto]" custT="1"/>
      <dgm:spPr>
        <a:xfrm>
          <a:off x="370073" y="1401972"/>
          <a:ext cx="761272" cy="302733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 algn="ctr"/>
          <a:r>
            <a:rPr lang="es-MX" sz="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PROVEEDOR EN MIAMI  </a:t>
          </a:r>
        </a:p>
        <a:p>
          <a:pPr algn="ctr"/>
          <a:r>
            <a:rPr lang="es-MX" sz="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FABRICANTE O DISTRIBUIDOR AUTORIZADO</a:t>
          </a:r>
        </a:p>
      </dgm:t>
    </dgm:pt>
    <dgm:pt modelId="{F5FA315E-2125-4E65-AAD4-F7AA523FF8E4}" type="parTrans" cxnId="{404EDA80-BB51-41C8-85CE-3F844DCCABA5}">
      <dgm:prSet/>
      <dgm:spPr/>
      <dgm:t>
        <a:bodyPr/>
        <a:lstStyle/>
        <a:p>
          <a:pPr algn="ctr"/>
          <a:endParaRPr lang="es-MX"/>
        </a:p>
      </dgm:t>
    </dgm:pt>
    <dgm:pt modelId="{D05B8128-52B2-4462-BCA8-04C6B25048FC}" type="sibTrans" cxnId="{404EDA80-BB51-41C8-85CE-3F844DCCABA5}">
      <dgm:prSet/>
      <dgm:spPr>
        <a:xfrm>
          <a:off x="692672" y="875206"/>
          <a:ext cx="1381583" cy="1381583"/>
        </a:xfrm>
        <a:gradFill rotWithShape="0">
          <a:gsLst>
            <a:gs pos="0">
              <a:srgbClr val="C0504D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pPr algn="ctr"/>
          <a:endParaRPr lang="es-MX"/>
        </a:p>
      </dgm:t>
    </dgm:pt>
    <dgm:pt modelId="{51D67CEA-F739-4ED1-9C90-B3FE4E523696}">
      <dgm:prSet phldrT="[Texto]" custT="1"/>
      <dgm:spPr>
        <a:xfrm>
          <a:off x="1537740" y="412270"/>
          <a:ext cx="837103" cy="542070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 algn="ctr"/>
          <a:r>
            <a:rPr lang="es-MX" sz="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OFICINA OPERADORA COMERCIAL EN MIAMI.</a:t>
          </a:r>
        </a:p>
      </dgm:t>
    </dgm:pt>
    <dgm:pt modelId="{2E9C8119-F914-412B-AF08-FA9AE593440D}" type="parTrans" cxnId="{923581D3-52FB-4CB9-BDAF-8C70B1633B19}">
      <dgm:prSet/>
      <dgm:spPr/>
      <dgm:t>
        <a:bodyPr/>
        <a:lstStyle/>
        <a:p>
          <a:pPr algn="ctr"/>
          <a:endParaRPr lang="es-MX"/>
        </a:p>
      </dgm:t>
    </dgm:pt>
    <dgm:pt modelId="{240A810F-6FFD-4F6C-BD86-6ECB18AA0A88}" type="sibTrans" cxnId="{923581D3-52FB-4CB9-BDAF-8C70B1633B19}">
      <dgm:prSet/>
      <dgm:spPr>
        <a:xfrm>
          <a:off x="1820216" y="-1893"/>
          <a:ext cx="1540122" cy="1540122"/>
        </a:xfrm>
        <a:gradFill rotWithShape="0">
          <a:gsLst>
            <a:gs pos="0">
              <a:srgbClr val="C0504D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pPr algn="ctr"/>
          <a:endParaRPr lang="es-MX"/>
        </a:p>
      </dgm:t>
    </dgm:pt>
    <dgm:pt modelId="{1CD03B84-FC9C-459E-8371-D537EAE29E8C}">
      <dgm:prSet phldrT="[Texto]" custT="1"/>
      <dgm:spPr>
        <a:xfrm>
          <a:off x="2991312" y="1401972"/>
          <a:ext cx="761272" cy="302733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 algn="ctr"/>
          <a:r>
            <a:rPr lang="es-MX" sz="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TRANSPORTISTA</a:t>
          </a:r>
        </a:p>
      </dgm:t>
    </dgm:pt>
    <dgm:pt modelId="{489D3329-EE35-451C-BC58-92237B095A7B}" type="parTrans" cxnId="{93A0B1DE-E581-40D1-9A0A-7AB072279AD2}">
      <dgm:prSet/>
      <dgm:spPr/>
      <dgm:t>
        <a:bodyPr/>
        <a:lstStyle/>
        <a:p>
          <a:pPr algn="ctr"/>
          <a:endParaRPr lang="es-MX"/>
        </a:p>
      </dgm:t>
    </dgm:pt>
    <dgm:pt modelId="{B7EF18F0-0841-4C00-BAEC-EBCC18B0687D}" type="sibTrans" cxnId="{93A0B1DE-E581-40D1-9A0A-7AB072279AD2}">
      <dgm:prSet/>
      <dgm:spPr>
        <a:xfrm>
          <a:off x="3316174" y="874346"/>
          <a:ext cx="1402717" cy="1402717"/>
        </a:xfrm>
        <a:gradFill rotWithShape="0">
          <a:gsLst>
            <a:gs pos="0">
              <a:srgbClr val="C0504D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pPr algn="ctr"/>
          <a:endParaRPr lang="es-MX"/>
        </a:p>
      </dgm:t>
    </dgm:pt>
    <dgm:pt modelId="{80F74592-C99D-41E1-9E4C-3497F5A11592}">
      <dgm:prSet phldrT="[Texto]" custT="1"/>
      <dgm:spPr>
        <a:xfrm>
          <a:off x="4157556" y="490217"/>
          <a:ext cx="941786" cy="667042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 algn="ctr"/>
          <a:r>
            <a:rPr lang="es-MX" sz="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DIRECCIÓN GENERAL DE COMERCIO EXTERIOR ECUADOR.</a:t>
          </a:r>
        </a:p>
      </dgm:t>
    </dgm:pt>
    <dgm:pt modelId="{1D116022-1FD6-4E5C-A7B1-4E40F7DE0A8F}" type="parTrans" cxnId="{3E5870E1-5837-4A32-AD73-4BD6CF4D9418}">
      <dgm:prSet/>
      <dgm:spPr/>
      <dgm:t>
        <a:bodyPr/>
        <a:lstStyle/>
        <a:p>
          <a:pPr algn="ctr"/>
          <a:endParaRPr lang="es-MX"/>
        </a:p>
      </dgm:t>
    </dgm:pt>
    <dgm:pt modelId="{54DBDF4F-F6D0-43D6-92ED-65056014F995}" type="sibTrans" cxnId="{3E5870E1-5837-4A32-AD73-4BD6CF4D9418}">
      <dgm:prSet/>
      <dgm:spPr>
        <a:xfrm>
          <a:off x="4438138" y="231410"/>
          <a:ext cx="1316485" cy="1316485"/>
        </a:xfrm>
        <a:gradFill rotWithShape="0">
          <a:gsLst>
            <a:gs pos="0">
              <a:srgbClr val="C0504D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pPr algn="ctr"/>
          <a:endParaRPr lang="es-MX"/>
        </a:p>
      </dgm:t>
    </dgm:pt>
    <dgm:pt modelId="{0587863E-96EA-47BA-B796-90C598151C79}">
      <dgm:prSet phldrT="[Texto]" custT="1"/>
      <dgm:spPr>
        <a:xfrm>
          <a:off x="5531640" y="1401972"/>
          <a:ext cx="761272" cy="302733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pPr algn="ctr"/>
          <a:r>
            <a:rPr lang="es-MX" sz="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UNIDAD REQUIRIENTE</a:t>
          </a:r>
        </a:p>
      </dgm:t>
    </dgm:pt>
    <dgm:pt modelId="{26D10FD3-2D32-41DF-AD56-FD12D6A55D5F}" type="parTrans" cxnId="{93C427F3-D4F4-434A-99E0-78368638AC36}">
      <dgm:prSet/>
      <dgm:spPr/>
      <dgm:t>
        <a:bodyPr/>
        <a:lstStyle/>
        <a:p>
          <a:pPr algn="ctr"/>
          <a:endParaRPr lang="es-MX"/>
        </a:p>
      </dgm:t>
    </dgm:pt>
    <dgm:pt modelId="{DEEC9267-75C4-4323-A86C-5ED94E2D662B}" type="sibTrans" cxnId="{93C427F3-D4F4-434A-99E0-78368638AC36}">
      <dgm:prSet/>
      <dgm:spPr/>
      <dgm:t>
        <a:bodyPr/>
        <a:lstStyle/>
        <a:p>
          <a:pPr algn="ctr"/>
          <a:endParaRPr lang="es-MX"/>
        </a:p>
      </dgm:t>
    </dgm:pt>
    <dgm:pt modelId="{FE4A24D2-DE59-4354-BC7B-90CC59E23EE6}" type="pres">
      <dgm:prSet presAssocID="{EDBC0F77-2986-4842-A963-E8D5BFC953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D74B4E9-0DF3-49B4-9881-D0D332039A88}" type="pres">
      <dgm:prSet presAssocID="{EDBC0F77-2986-4842-A963-E8D5BFC9535B}" presName="tSp" presStyleCnt="0"/>
      <dgm:spPr/>
      <dgm:t>
        <a:bodyPr/>
        <a:lstStyle/>
        <a:p>
          <a:endParaRPr lang="es-MX"/>
        </a:p>
      </dgm:t>
    </dgm:pt>
    <dgm:pt modelId="{5D67E5A0-3553-4F2B-AD7B-81D7EAD8F5B5}" type="pres">
      <dgm:prSet presAssocID="{EDBC0F77-2986-4842-A963-E8D5BFC9535B}" presName="bSp" presStyleCnt="0"/>
      <dgm:spPr/>
      <dgm:t>
        <a:bodyPr/>
        <a:lstStyle/>
        <a:p>
          <a:endParaRPr lang="es-MX"/>
        </a:p>
      </dgm:t>
    </dgm:pt>
    <dgm:pt modelId="{C1A1C003-BCAF-4CC1-91A2-B997E1E559F0}" type="pres">
      <dgm:prSet presAssocID="{EDBC0F77-2986-4842-A963-E8D5BFC9535B}" presName="process" presStyleCnt="0"/>
      <dgm:spPr/>
      <dgm:t>
        <a:bodyPr/>
        <a:lstStyle/>
        <a:p>
          <a:endParaRPr lang="es-MX"/>
        </a:p>
      </dgm:t>
    </dgm:pt>
    <dgm:pt modelId="{97EC3F14-5A01-4632-ADDC-DC0F2EB66471}" type="pres">
      <dgm:prSet presAssocID="{F25C8183-47CD-4E85-BEAE-9362BCD33D56}" presName="composite1" presStyleCnt="0"/>
      <dgm:spPr/>
      <dgm:t>
        <a:bodyPr/>
        <a:lstStyle/>
        <a:p>
          <a:endParaRPr lang="es-MX"/>
        </a:p>
      </dgm:t>
    </dgm:pt>
    <dgm:pt modelId="{D9FBBDB6-4D89-4C7F-A1D4-14EFD7BE32E8}" type="pres">
      <dgm:prSet presAssocID="{F25C8183-47CD-4E85-BEAE-9362BCD33D56}" presName="dummyNode1" presStyleLbl="node1" presStyleIdx="0" presStyleCnt="5"/>
      <dgm:spPr/>
      <dgm:t>
        <a:bodyPr/>
        <a:lstStyle/>
        <a:p>
          <a:endParaRPr lang="es-MX"/>
        </a:p>
      </dgm:t>
    </dgm:pt>
    <dgm:pt modelId="{45BBD2A1-046D-488B-A282-7628FA0ED5B8}" type="pres">
      <dgm:prSet presAssocID="{F25C8183-47CD-4E85-BEAE-9362BCD33D56}" presName="childNode1" presStyleLbl="bgAcc1" presStyleIdx="0" presStyleCnt="5" custScaleX="141251" custScaleY="164226" custLinFactNeighborY="-17696">
        <dgm:presLayoutVars>
          <dgm:bulletEnabled val="1"/>
        </dgm:presLayoutVars>
      </dgm:prSet>
      <dgm:spPr>
        <a:xfrm>
          <a:off x="3111" y="495121"/>
          <a:ext cx="1209718" cy="116005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endParaRPr lang="es-MX"/>
        </a:p>
      </dgm:t>
    </dgm:pt>
    <dgm:pt modelId="{EA33E59E-BDB1-4EF1-89DD-0039198BE1D6}" type="pres">
      <dgm:prSet presAssocID="{F25C8183-47CD-4E85-BEAE-9362BCD33D56}" presName="childNode1tx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B747EC6-47D1-4897-868D-64579769FD4A}" type="pres">
      <dgm:prSet presAssocID="{F25C8183-47CD-4E85-BEAE-9362BCD33D56}" presName="parentNode1" presStyleLbl="node1" presStyleIdx="0" presStyleCnt="5" custScaleX="141207" custScaleY="329333">
        <dgm:presLayoutVars>
          <dgm:chMax val="1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MX"/>
        </a:p>
      </dgm:t>
    </dgm:pt>
    <dgm:pt modelId="{B45C7E87-642B-45F2-91F3-A3818BA88FF8}" type="pres">
      <dgm:prSet presAssocID="{F25C8183-47CD-4E85-BEAE-9362BCD33D56}" presName="connSite1" presStyleCnt="0"/>
      <dgm:spPr/>
      <dgm:t>
        <a:bodyPr/>
        <a:lstStyle/>
        <a:p>
          <a:endParaRPr lang="es-MX"/>
        </a:p>
      </dgm:t>
    </dgm:pt>
    <dgm:pt modelId="{75213E12-4BED-46AD-8AB1-45B99B661492}" type="pres">
      <dgm:prSet presAssocID="{D05B8128-52B2-4462-BCA8-04C6B25048FC}" presName="Name9" presStyleLbl="sibTrans2D1" presStyleIdx="0" presStyleCnt="4"/>
      <dgm:spPr>
        <a:prstGeom prst="leftCircularArrow">
          <a:avLst>
            <a:gd name="adj1" fmla="val 2874"/>
            <a:gd name="adj2" fmla="val 351330"/>
            <a:gd name="adj3" fmla="val 3160495"/>
            <a:gd name="adj4" fmla="val 10058143"/>
            <a:gd name="adj5" fmla="val 3353"/>
          </a:avLst>
        </a:prstGeom>
      </dgm:spPr>
      <dgm:t>
        <a:bodyPr/>
        <a:lstStyle/>
        <a:p>
          <a:endParaRPr lang="es-MX"/>
        </a:p>
      </dgm:t>
    </dgm:pt>
    <dgm:pt modelId="{2E463F67-B63C-4098-A37F-88E369666F1D}" type="pres">
      <dgm:prSet presAssocID="{51D67CEA-F739-4ED1-9C90-B3FE4E523696}" presName="composite2" presStyleCnt="0"/>
      <dgm:spPr/>
      <dgm:t>
        <a:bodyPr/>
        <a:lstStyle/>
        <a:p>
          <a:endParaRPr lang="es-MX"/>
        </a:p>
      </dgm:t>
    </dgm:pt>
    <dgm:pt modelId="{E462CEC1-0727-4599-8E23-E09227B0C34C}" type="pres">
      <dgm:prSet presAssocID="{51D67CEA-F739-4ED1-9C90-B3FE4E523696}" presName="dummyNode2" presStyleLbl="node1" presStyleIdx="0" presStyleCnt="5"/>
      <dgm:spPr/>
      <dgm:t>
        <a:bodyPr/>
        <a:lstStyle/>
        <a:p>
          <a:endParaRPr lang="es-MX"/>
        </a:p>
      </dgm:t>
    </dgm:pt>
    <dgm:pt modelId="{F8844D46-4B03-40A2-9449-9E30A8B69D01}" type="pres">
      <dgm:prSet presAssocID="{51D67CEA-F739-4ED1-9C90-B3FE4E523696}" presName="childNode2" presStyleLbl="bgAcc1" presStyleIdx="1" presStyleCnt="5" custLinFactNeighborX="21273" custLinFactNeighborY="38764">
        <dgm:presLayoutVars>
          <dgm:bulletEnabled val="1"/>
        </dgm:presLayoutVars>
      </dgm:prSet>
      <dgm:spPr>
        <a:xfrm>
          <a:off x="1584084" y="1180615"/>
          <a:ext cx="856432" cy="70637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9525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endParaRPr lang="es-MX"/>
        </a:p>
      </dgm:t>
    </dgm:pt>
    <dgm:pt modelId="{424B2BBB-9EB1-494E-A998-F5E642D25883}" type="pres">
      <dgm:prSet presAssocID="{51D67CEA-F739-4ED1-9C90-B3FE4E523696}" presName="childNode2tx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1A5538C-C631-4D0D-A072-442709221C29}" type="pres">
      <dgm:prSet presAssocID="{51D67CEA-F739-4ED1-9C90-B3FE4E523696}" presName="parentNode2" presStyleLbl="node1" presStyleIdx="1" presStyleCnt="5" custScaleX="109961" custScaleY="179059" custLinFactNeighborX="-2175" custLinFactNeighborY="-73824">
        <dgm:presLayoutVars>
          <dgm:chMax val="0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MX"/>
        </a:p>
      </dgm:t>
    </dgm:pt>
    <dgm:pt modelId="{83885234-C9F1-48A8-B640-5303228EE784}" type="pres">
      <dgm:prSet presAssocID="{51D67CEA-F739-4ED1-9C90-B3FE4E523696}" presName="connSite2" presStyleCnt="0"/>
      <dgm:spPr/>
      <dgm:t>
        <a:bodyPr/>
        <a:lstStyle/>
        <a:p>
          <a:endParaRPr lang="es-MX"/>
        </a:p>
      </dgm:t>
    </dgm:pt>
    <dgm:pt modelId="{D440BE12-3D31-498E-B28F-07439042696C}" type="pres">
      <dgm:prSet presAssocID="{240A810F-6FFD-4F6C-BD86-6ECB18AA0A88}" presName="Name18" presStyleLbl="sibTrans2D1" presStyleIdx="1" presStyleCnt="4"/>
      <dgm:spPr>
        <a:prstGeom prst="circularArrow">
          <a:avLst>
            <a:gd name="adj1" fmla="val 2578"/>
            <a:gd name="adj2" fmla="val 312997"/>
            <a:gd name="adj3" fmla="val 19494480"/>
            <a:gd name="adj4" fmla="val 12558499"/>
            <a:gd name="adj5" fmla="val 3008"/>
          </a:avLst>
        </a:prstGeom>
      </dgm:spPr>
      <dgm:t>
        <a:bodyPr/>
        <a:lstStyle/>
        <a:p>
          <a:endParaRPr lang="es-MX"/>
        </a:p>
      </dgm:t>
    </dgm:pt>
    <dgm:pt modelId="{3E186841-BA99-45D9-AC54-C6EE6B689329}" type="pres">
      <dgm:prSet presAssocID="{1CD03B84-FC9C-459E-8371-D537EAE29E8C}" presName="composite1" presStyleCnt="0"/>
      <dgm:spPr/>
      <dgm:t>
        <a:bodyPr/>
        <a:lstStyle/>
        <a:p>
          <a:endParaRPr lang="es-MX"/>
        </a:p>
      </dgm:t>
    </dgm:pt>
    <dgm:pt modelId="{28606A56-84C3-42B1-B86C-1E514B45F78A}" type="pres">
      <dgm:prSet presAssocID="{1CD03B84-FC9C-459E-8371-D537EAE29E8C}" presName="dummyNode1" presStyleLbl="node1" presStyleIdx="1" presStyleCnt="5"/>
      <dgm:spPr/>
      <dgm:t>
        <a:bodyPr/>
        <a:lstStyle/>
        <a:p>
          <a:endParaRPr lang="es-MX"/>
        </a:p>
      </dgm:t>
    </dgm:pt>
    <dgm:pt modelId="{E1352A33-0116-4E74-81D6-C786C9D63F74}" type="pres">
      <dgm:prSet presAssocID="{1CD03B84-FC9C-459E-8371-D537EAE29E8C}" presName="childNode1" presStyleLbl="bgAcc1" presStyleIdx="2" presStyleCnt="5" custScaleX="151499" custScaleY="158139" custLinFactNeighborX="9563" custLinFactNeighborY="-40580">
        <dgm:presLayoutVars>
          <dgm:bulletEnabled val="1"/>
        </dgm:presLayoutVars>
      </dgm:prSet>
      <dgm:spPr>
        <a:xfrm>
          <a:off x="2662367" y="354973"/>
          <a:ext cx="1297486" cy="111705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9525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endParaRPr lang="es-MX"/>
        </a:p>
      </dgm:t>
    </dgm:pt>
    <dgm:pt modelId="{3B35428C-F644-4E06-9E6C-0D0AF9351BA6}" type="pres">
      <dgm:prSet presAssocID="{1CD03B84-FC9C-459E-8371-D537EAE29E8C}" presName="childNode1tx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078D833-E445-422A-B3BD-EC1FFCDE43F9}" type="pres">
      <dgm:prSet presAssocID="{1CD03B84-FC9C-459E-8371-D537EAE29E8C}" presName="parentNode1" presStyleLbl="node1" presStyleIdx="2" presStyleCnt="5">
        <dgm:presLayoutVars>
          <dgm:chMax val="1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MX"/>
        </a:p>
      </dgm:t>
    </dgm:pt>
    <dgm:pt modelId="{8004F06D-FA4D-4142-816E-74DAC564CD0E}" type="pres">
      <dgm:prSet presAssocID="{1CD03B84-FC9C-459E-8371-D537EAE29E8C}" presName="connSite1" presStyleCnt="0"/>
      <dgm:spPr/>
      <dgm:t>
        <a:bodyPr/>
        <a:lstStyle/>
        <a:p>
          <a:endParaRPr lang="es-MX"/>
        </a:p>
      </dgm:t>
    </dgm:pt>
    <dgm:pt modelId="{3D15FF72-0B2B-46DE-8071-DBE933B2F460}" type="pres">
      <dgm:prSet presAssocID="{B7EF18F0-0841-4C00-BAEC-EBCC18B0687D}" presName="Name9" presStyleLbl="sibTrans2D1" presStyleIdx="2" presStyleCnt="4"/>
      <dgm:spPr>
        <a:prstGeom prst="leftCircularArrow">
          <a:avLst>
            <a:gd name="adj1" fmla="val 2830"/>
            <a:gd name="adj2" fmla="val 345686"/>
            <a:gd name="adj3" fmla="val 3218712"/>
            <a:gd name="adj4" fmla="val 10122004"/>
            <a:gd name="adj5" fmla="val 3302"/>
          </a:avLst>
        </a:prstGeom>
      </dgm:spPr>
      <dgm:t>
        <a:bodyPr/>
        <a:lstStyle/>
        <a:p>
          <a:endParaRPr lang="es-MX"/>
        </a:p>
      </dgm:t>
    </dgm:pt>
    <dgm:pt modelId="{A0302FC2-F038-40B4-96DB-8051D916FD94}" type="pres">
      <dgm:prSet presAssocID="{80F74592-C99D-41E1-9E4C-3497F5A11592}" presName="composite2" presStyleCnt="0"/>
      <dgm:spPr/>
      <dgm:t>
        <a:bodyPr/>
        <a:lstStyle/>
        <a:p>
          <a:endParaRPr lang="es-MX"/>
        </a:p>
      </dgm:t>
    </dgm:pt>
    <dgm:pt modelId="{DD79D7DB-9A82-45A4-9D20-7C67607BF3B4}" type="pres">
      <dgm:prSet presAssocID="{80F74592-C99D-41E1-9E4C-3497F5A11592}" presName="dummyNode2" presStyleLbl="node1" presStyleIdx="2" presStyleCnt="5"/>
      <dgm:spPr/>
      <dgm:t>
        <a:bodyPr/>
        <a:lstStyle/>
        <a:p>
          <a:endParaRPr lang="es-MX"/>
        </a:p>
      </dgm:t>
    </dgm:pt>
    <dgm:pt modelId="{D3CA43B0-6B21-47E3-BB1F-0A74D40DE109}" type="pres">
      <dgm:prSet presAssocID="{80F74592-C99D-41E1-9E4C-3497F5A11592}" presName="childNode2" presStyleLbl="bgAcc1" presStyleIdx="3" presStyleCnt="5" custLinFactNeighborX="17441" custLinFactNeighborY="42023">
        <dgm:presLayoutVars>
          <dgm:bulletEnabled val="1"/>
        </dgm:presLayoutVars>
      </dgm:prSet>
      <dgm:spPr>
        <a:xfrm>
          <a:off x="4216388" y="1206313"/>
          <a:ext cx="856432" cy="70637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9525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endParaRPr lang="es-MX"/>
        </a:p>
      </dgm:t>
    </dgm:pt>
    <dgm:pt modelId="{1A58B16A-BD26-43CA-B59A-6338C4F62AB2}" type="pres">
      <dgm:prSet presAssocID="{80F74592-C99D-41E1-9E4C-3497F5A11592}" presName="childNode2tx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639CAF9-20CD-4C70-89DF-9C8D6C8AB588}" type="pres">
      <dgm:prSet presAssocID="{80F74592-C99D-41E1-9E4C-3497F5A11592}" presName="parentNode2" presStyleLbl="node1" presStyleIdx="3" presStyleCnt="5" custScaleX="123712" custScaleY="220340" custLinFactNeighborX="-1251" custLinFactNeighborY="-37756">
        <dgm:presLayoutVars>
          <dgm:chMax val="0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MX"/>
        </a:p>
      </dgm:t>
    </dgm:pt>
    <dgm:pt modelId="{E4D891CC-454A-449C-85BC-980A824F5DC7}" type="pres">
      <dgm:prSet presAssocID="{80F74592-C99D-41E1-9E4C-3497F5A11592}" presName="connSite2" presStyleCnt="0"/>
      <dgm:spPr/>
      <dgm:t>
        <a:bodyPr/>
        <a:lstStyle/>
        <a:p>
          <a:endParaRPr lang="es-MX"/>
        </a:p>
      </dgm:t>
    </dgm:pt>
    <dgm:pt modelId="{1A9B2426-F7DF-47DE-AC59-5AAEE6586FD8}" type="pres">
      <dgm:prSet presAssocID="{54DBDF4F-F6D0-43D6-92ED-65056014F995}" presName="Name18" presStyleLbl="sibTrans2D1" presStyleIdx="3" presStyleCnt="4"/>
      <dgm:spPr>
        <a:prstGeom prst="circularArrow">
          <a:avLst>
            <a:gd name="adj1" fmla="val 3016"/>
            <a:gd name="adj2" fmla="val 369935"/>
            <a:gd name="adj3" fmla="val 20108128"/>
            <a:gd name="adj4" fmla="val 13229084"/>
            <a:gd name="adj5" fmla="val 3519"/>
          </a:avLst>
        </a:prstGeom>
      </dgm:spPr>
      <dgm:t>
        <a:bodyPr/>
        <a:lstStyle/>
        <a:p>
          <a:endParaRPr lang="es-MX"/>
        </a:p>
      </dgm:t>
    </dgm:pt>
    <dgm:pt modelId="{750BE509-2662-4ED1-B6DC-AE0D19392DB1}" type="pres">
      <dgm:prSet presAssocID="{0587863E-96EA-47BA-B796-90C598151C79}" presName="composite1" presStyleCnt="0"/>
      <dgm:spPr/>
      <dgm:t>
        <a:bodyPr/>
        <a:lstStyle/>
        <a:p>
          <a:endParaRPr lang="es-MX"/>
        </a:p>
      </dgm:t>
    </dgm:pt>
    <dgm:pt modelId="{6D6425E6-B143-43E2-A83D-548438613484}" type="pres">
      <dgm:prSet presAssocID="{0587863E-96EA-47BA-B796-90C598151C79}" presName="dummyNode1" presStyleLbl="node1" presStyleIdx="3" presStyleCnt="5"/>
      <dgm:spPr/>
      <dgm:t>
        <a:bodyPr/>
        <a:lstStyle/>
        <a:p>
          <a:endParaRPr lang="es-MX"/>
        </a:p>
      </dgm:t>
    </dgm:pt>
    <dgm:pt modelId="{80596719-E628-4942-8753-EBB46D674F94}" type="pres">
      <dgm:prSet presAssocID="{0587863E-96EA-47BA-B796-90C598151C79}" presName="childNode1" presStyleLbl="bgAcc1" presStyleIdx="4" presStyleCnt="5" custScaleX="110133" custScaleY="163063">
        <dgm:presLayoutVars>
          <dgm:bulletEnabled val="1"/>
        </dgm:presLayoutVars>
      </dgm:prSet>
      <dgm:spPr>
        <a:xfrm>
          <a:off x="5297931" y="624229"/>
          <a:ext cx="943214" cy="115184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9525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endParaRPr lang="es-MX"/>
        </a:p>
      </dgm:t>
    </dgm:pt>
    <dgm:pt modelId="{E5DC03C3-E876-479A-ADA9-142574B351A5}" type="pres">
      <dgm:prSet presAssocID="{0587863E-96EA-47BA-B796-90C598151C79}" presName="childNode1tx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4F2E9B3-A144-42E9-B96B-3E3C0BFBC026}" type="pres">
      <dgm:prSet presAssocID="{0587863E-96EA-47BA-B796-90C598151C79}" presName="parentNode1" presStyleLbl="node1" presStyleIdx="4" presStyleCnt="5" custLinFactNeighborX="-4883" custLinFactNeighborY="-4912">
        <dgm:presLayoutVars>
          <dgm:chMax val="1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s-MX"/>
        </a:p>
      </dgm:t>
    </dgm:pt>
    <dgm:pt modelId="{FCA8974B-443E-4603-A164-25094C38AC3C}" type="pres">
      <dgm:prSet presAssocID="{0587863E-96EA-47BA-B796-90C598151C79}" presName="connSite1" presStyleCnt="0"/>
      <dgm:spPr/>
      <dgm:t>
        <a:bodyPr/>
        <a:lstStyle/>
        <a:p>
          <a:endParaRPr lang="es-MX"/>
        </a:p>
      </dgm:t>
    </dgm:pt>
  </dgm:ptLst>
  <dgm:cxnLst>
    <dgm:cxn modelId="{1331D901-3C5C-4CA9-AF4B-4265B44FA08C}" type="presOf" srcId="{80F74592-C99D-41E1-9E4C-3497F5A11592}" destId="{8639CAF9-20CD-4C70-89DF-9C8D6C8AB588}" srcOrd="0" destOrd="0" presId="urn:microsoft.com/office/officeart/2005/8/layout/hProcess4"/>
    <dgm:cxn modelId="{3CAE720F-9D35-4A61-B166-615A77EDE964}" type="presOf" srcId="{54DBDF4F-F6D0-43D6-92ED-65056014F995}" destId="{1A9B2426-F7DF-47DE-AC59-5AAEE6586FD8}" srcOrd="0" destOrd="0" presId="urn:microsoft.com/office/officeart/2005/8/layout/hProcess4"/>
    <dgm:cxn modelId="{3E5870E1-5837-4A32-AD73-4BD6CF4D9418}" srcId="{EDBC0F77-2986-4842-A963-E8D5BFC9535B}" destId="{80F74592-C99D-41E1-9E4C-3497F5A11592}" srcOrd="3" destOrd="0" parTransId="{1D116022-1FD6-4E5C-A7B1-4E40F7DE0A8F}" sibTransId="{54DBDF4F-F6D0-43D6-92ED-65056014F995}"/>
    <dgm:cxn modelId="{3516C40B-F95E-4DF5-9E72-C75C3B997A58}" type="presOf" srcId="{B7EF18F0-0841-4C00-BAEC-EBCC18B0687D}" destId="{3D15FF72-0B2B-46DE-8071-DBE933B2F460}" srcOrd="0" destOrd="0" presId="urn:microsoft.com/office/officeart/2005/8/layout/hProcess4"/>
    <dgm:cxn modelId="{923581D3-52FB-4CB9-BDAF-8C70B1633B19}" srcId="{EDBC0F77-2986-4842-A963-E8D5BFC9535B}" destId="{51D67CEA-F739-4ED1-9C90-B3FE4E523696}" srcOrd="1" destOrd="0" parTransId="{2E9C8119-F914-412B-AF08-FA9AE593440D}" sibTransId="{240A810F-6FFD-4F6C-BD86-6ECB18AA0A88}"/>
    <dgm:cxn modelId="{93C427F3-D4F4-434A-99E0-78368638AC36}" srcId="{EDBC0F77-2986-4842-A963-E8D5BFC9535B}" destId="{0587863E-96EA-47BA-B796-90C598151C79}" srcOrd="4" destOrd="0" parTransId="{26D10FD3-2D32-41DF-AD56-FD12D6A55D5F}" sibTransId="{DEEC9267-75C4-4323-A86C-5ED94E2D662B}"/>
    <dgm:cxn modelId="{D47E87A8-3DC1-4B03-9CDA-897DB1599B5B}" type="presOf" srcId="{EDBC0F77-2986-4842-A963-E8D5BFC9535B}" destId="{FE4A24D2-DE59-4354-BC7B-90CC59E23EE6}" srcOrd="0" destOrd="0" presId="urn:microsoft.com/office/officeart/2005/8/layout/hProcess4"/>
    <dgm:cxn modelId="{707A9F44-43B0-4E94-9EF4-675D14F328BF}" type="presOf" srcId="{D05B8128-52B2-4462-BCA8-04C6B25048FC}" destId="{75213E12-4BED-46AD-8AB1-45B99B661492}" srcOrd="0" destOrd="0" presId="urn:microsoft.com/office/officeart/2005/8/layout/hProcess4"/>
    <dgm:cxn modelId="{05B7A8EE-78AB-45B5-8BB4-30C987388309}" type="presOf" srcId="{1CD03B84-FC9C-459E-8371-D537EAE29E8C}" destId="{C078D833-E445-422A-B3BD-EC1FFCDE43F9}" srcOrd="0" destOrd="0" presId="urn:microsoft.com/office/officeart/2005/8/layout/hProcess4"/>
    <dgm:cxn modelId="{3F774ACA-2E7D-437B-8ADA-0A39019D1C2B}" type="presOf" srcId="{0587863E-96EA-47BA-B796-90C598151C79}" destId="{34F2E9B3-A144-42E9-B96B-3E3C0BFBC026}" srcOrd="0" destOrd="0" presId="urn:microsoft.com/office/officeart/2005/8/layout/hProcess4"/>
    <dgm:cxn modelId="{93A0B1DE-E581-40D1-9A0A-7AB072279AD2}" srcId="{EDBC0F77-2986-4842-A963-E8D5BFC9535B}" destId="{1CD03B84-FC9C-459E-8371-D537EAE29E8C}" srcOrd="2" destOrd="0" parTransId="{489D3329-EE35-451C-BC58-92237B095A7B}" sibTransId="{B7EF18F0-0841-4C00-BAEC-EBCC18B0687D}"/>
    <dgm:cxn modelId="{404EDA80-BB51-41C8-85CE-3F844DCCABA5}" srcId="{EDBC0F77-2986-4842-A963-E8D5BFC9535B}" destId="{F25C8183-47CD-4E85-BEAE-9362BCD33D56}" srcOrd="0" destOrd="0" parTransId="{F5FA315E-2125-4E65-AAD4-F7AA523FF8E4}" sibTransId="{D05B8128-52B2-4462-BCA8-04C6B25048FC}"/>
    <dgm:cxn modelId="{19051C62-3919-487B-9701-B0CCB7D67042}" type="presOf" srcId="{F25C8183-47CD-4E85-BEAE-9362BCD33D56}" destId="{FB747EC6-47D1-4897-868D-64579769FD4A}" srcOrd="0" destOrd="0" presId="urn:microsoft.com/office/officeart/2005/8/layout/hProcess4"/>
    <dgm:cxn modelId="{9041254C-55AB-44F8-86AB-686738A6CBDC}" type="presOf" srcId="{240A810F-6FFD-4F6C-BD86-6ECB18AA0A88}" destId="{D440BE12-3D31-498E-B28F-07439042696C}" srcOrd="0" destOrd="0" presId="urn:microsoft.com/office/officeart/2005/8/layout/hProcess4"/>
    <dgm:cxn modelId="{B62113E1-268C-48FD-A5BE-08B530B0DF97}" type="presOf" srcId="{51D67CEA-F739-4ED1-9C90-B3FE4E523696}" destId="{E1A5538C-C631-4D0D-A072-442709221C29}" srcOrd="0" destOrd="0" presId="urn:microsoft.com/office/officeart/2005/8/layout/hProcess4"/>
    <dgm:cxn modelId="{6124BB73-CA1E-4779-B2C4-9537307C3EA0}" type="presParOf" srcId="{FE4A24D2-DE59-4354-BC7B-90CC59E23EE6}" destId="{2D74B4E9-0DF3-49B4-9881-D0D332039A88}" srcOrd="0" destOrd="0" presId="urn:microsoft.com/office/officeart/2005/8/layout/hProcess4"/>
    <dgm:cxn modelId="{72611F25-C909-483F-828B-E7ECA2D9B257}" type="presParOf" srcId="{FE4A24D2-DE59-4354-BC7B-90CC59E23EE6}" destId="{5D67E5A0-3553-4F2B-AD7B-81D7EAD8F5B5}" srcOrd="1" destOrd="0" presId="urn:microsoft.com/office/officeart/2005/8/layout/hProcess4"/>
    <dgm:cxn modelId="{D0C2B357-199C-4EFA-8D16-F4C410400067}" type="presParOf" srcId="{FE4A24D2-DE59-4354-BC7B-90CC59E23EE6}" destId="{C1A1C003-BCAF-4CC1-91A2-B997E1E559F0}" srcOrd="2" destOrd="0" presId="urn:microsoft.com/office/officeart/2005/8/layout/hProcess4"/>
    <dgm:cxn modelId="{ECFE9296-B2A3-4EFD-B4F2-4CBDE9B408EA}" type="presParOf" srcId="{C1A1C003-BCAF-4CC1-91A2-B997E1E559F0}" destId="{97EC3F14-5A01-4632-ADDC-DC0F2EB66471}" srcOrd="0" destOrd="0" presId="urn:microsoft.com/office/officeart/2005/8/layout/hProcess4"/>
    <dgm:cxn modelId="{840D260B-77FD-4BCE-9301-AAE715CE60E5}" type="presParOf" srcId="{97EC3F14-5A01-4632-ADDC-DC0F2EB66471}" destId="{D9FBBDB6-4D89-4C7F-A1D4-14EFD7BE32E8}" srcOrd="0" destOrd="0" presId="urn:microsoft.com/office/officeart/2005/8/layout/hProcess4"/>
    <dgm:cxn modelId="{0F4088A8-2003-48C3-93CD-35A57E7E2F2C}" type="presParOf" srcId="{97EC3F14-5A01-4632-ADDC-DC0F2EB66471}" destId="{45BBD2A1-046D-488B-A282-7628FA0ED5B8}" srcOrd="1" destOrd="0" presId="urn:microsoft.com/office/officeart/2005/8/layout/hProcess4"/>
    <dgm:cxn modelId="{6BF77EAF-94C4-40DB-9300-2843717025D3}" type="presParOf" srcId="{97EC3F14-5A01-4632-ADDC-DC0F2EB66471}" destId="{EA33E59E-BDB1-4EF1-89DD-0039198BE1D6}" srcOrd="2" destOrd="0" presId="urn:microsoft.com/office/officeart/2005/8/layout/hProcess4"/>
    <dgm:cxn modelId="{B317F580-3E73-48B5-A7A4-49EB65D944B7}" type="presParOf" srcId="{97EC3F14-5A01-4632-ADDC-DC0F2EB66471}" destId="{FB747EC6-47D1-4897-868D-64579769FD4A}" srcOrd="3" destOrd="0" presId="urn:microsoft.com/office/officeart/2005/8/layout/hProcess4"/>
    <dgm:cxn modelId="{F03F49B5-95FB-41EC-9FFE-EEEC16D0725E}" type="presParOf" srcId="{97EC3F14-5A01-4632-ADDC-DC0F2EB66471}" destId="{B45C7E87-642B-45F2-91F3-A3818BA88FF8}" srcOrd="4" destOrd="0" presId="urn:microsoft.com/office/officeart/2005/8/layout/hProcess4"/>
    <dgm:cxn modelId="{05532CE2-D05D-4DA2-88F6-617EAB62A925}" type="presParOf" srcId="{C1A1C003-BCAF-4CC1-91A2-B997E1E559F0}" destId="{75213E12-4BED-46AD-8AB1-45B99B661492}" srcOrd="1" destOrd="0" presId="urn:microsoft.com/office/officeart/2005/8/layout/hProcess4"/>
    <dgm:cxn modelId="{E7CF1999-6D41-4EC0-97EC-8A1C5B396904}" type="presParOf" srcId="{C1A1C003-BCAF-4CC1-91A2-B997E1E559F0}" destId="{2E463F67-B63C-4098-A37F-88E369666F1D}" srcOrd="2" destOrd="0" presId="urn:microsoft.com/office/officeart/2005/8/layout/hProcess4"/>
    <dgm:cxn modelId="{6A1DD859-429B-4AC9-8039-2C9DF03BCA74}" type="presParOf" srcId="{2E463F67-B63C-4098-A37F-88E369666F1D}" destId="{E462CEC1-0727-4599-8E23-E09227B0C34C}" srcOrd="0" destOrd="0" presId="urn:microsoft.com/office/officeart/2005/8/layout/hProcess4"/>
    <dgm:cxn modelId="{D915CF89-1332-452F-9BF9-883B9FC6D90C}" type="presParOf" srcId="{2E463F67-B63C-4098-A37F-88E369666F1D}" destId="{F8844D46-4B03-40A2-9449-9E30A8B69D01}" srcOrd="1" destOrd="0" presId="urn:microsoft.com/office/officeart/2005/8/layout/hProcess4"/>
    <dgm:cxn modelId="{F1BB70C0-503F-448E-9EE6-B22E60AEF5C6}" type="presParOf" srcId="{2E463F67-B63C-4098-A37F-88E369666F1D}" destId="{424B2BBB-9EB1-494E-A998-F5E642D25883}" srcOrd="2" destOrd="0" presId="urn:microsoft.com/office/officeart/2005/8/layout/hProcess4"/>
    <dgm:cxn modelId="{8A5F6FD0-8B8E-4799-B418-B0DAC4C7086E}" type="presParOf" srcId="{2E463F67-B63C-4098-A37F-88E369666F1D}" destId="{E1A5538C-C631-4D0D-A072-442709221C29}" srcOrd="3" destOrd="0" presId="urn:microsoft.com/office/officeart/2005/8/layout/hProcess4"/>
    <dgm:cxn modelId="{F82CA87E-619A-496D-8909-D4DA54021AD3}" type="presParOf" srcId="{2E463F67-B63C-4098-A37F-88E369666F1D}" destId="{83885234-C9F1-48A8-B640-5303228EE784}" srcOrd="4" destOrd="0" presId="urn:microsoft.com/office/officeart/2005/8/layout/hProcess4"/>
    <dgm:cxn modelId="{ACD784DD-5775-4730-8C39-38B31D549EC0}" type="presParOf" srcId="{C1A1C003-BCAF-4CC1-91A2-B997E1E559F0}" destId="{D440BE12-3D31-498E-B28F-07439042696C}" srcOrd="3" destOrd="0" presId="urn:microsoft.com/office/officeart/2005/8/layout/hProcess4"/>
    <dgm:cxn modelId="{2C221774-CFFA-4C48-8F47-C3CE3EBDE9AA}" type="presParOf" srcId="{C1A1C003-BCAF-4CC1-91A2-B997E1E559F0}" destId="{3E186841-BA99-45D9-AC54-C6EE6B689329}" srcOrd="4" destOrd="0" presId="urn:microsoft.com/office/officeart/2005/8/layout/hProcess4"/>
    <dgm:cxn modelId="{66754497-11EB-48CB-8A7A-BD059AC27338}" type="presParOf" srcId="{3E186841-BA99-45D9-AC54-C6EE6B689329}" destId="{28606A56-84C3-42B1-B86C-1E514B45F78A}" srcOrd="0" destOrd="0" presId="urn:microsoft.com/office/officeart/2005/8/layout/hProcess4"/>
    <dgm:cxn modelId="{2486F701-DF6B-499E-93F5-0B0FACE6FC39}" type="presParOf" srcId="{3E186841-BA99-45D9-AC54-C6EE6B689329}" destId="{E1352A33-0116-4E74-81D6-C786C9D63F74}" srcOrd="1" destOrd="0" presId="urn:microsoft.com/office/officeart/2005/8/layout/hProcess4"/>
    <dgm:cxn modelId="{C864FFC1-1EC3-4C47-9725-DE606D130FA1}" type="presParOf" srcId="{3E186841-BA99-45D9-AC54-C6EE6B689329}" destId="{3B35428C-F644-4E06-9E6C-0D0AF9351BA6}" srcOrd="2" destOrd="0" presId="urn:microsoft.com/office/officeart/2005/8/layout/hProcess4"/>
    <dgm:cxn modelId="{AB9C8DF0-0295-4A6E-BE2E-7906FC64AB89}" type="presParOf" srcId="{3E186841-BA99-45D9-AC54-C6EE6B689329}" destId="{C078D833-E445-422A-B3BD-EC1FFCDE43F9}" srcOrd="3" destOrd="0" presId="urn:microsoft.com/office/officeart/2005/8/layout/hProcess4"/>
    <dgm:cxn modelId="{102C2C28-DE13-4A13-B3B6-26EECD7B3F93}" type="presParOf" srcId="{3E186841-BA99-45D9-AC54-C6EE6B689329}" destId="{8004F06D-FA4D-4142-816E-74DAC564CD0E}" srcOrd="4" destOrd="0" presId="urn:microsoft.com/office/officeart/2005/8/layout/hProcess4"/>
    <dgm:cxn modelId="{1D1B64EE-6E83-4357-B2E0-8117485894D0}" type="presParOf" srcId="{C1A1C003-BCAF-4CC1-91A2-B997E1E559F0}" destId="{3D15FF72-0B2B-46DE-8071-DBE933B2F460}" srcOrd="5" destOrd="0" presId="urn:microsoft.com/office/officeart/2005/8/layout/hProcess4"/>
    <dgm:cxn modelId="{CDDB7B00-2F53-46F4-A3DE-04310E10BC75}" type="presParOf" srcId="{C1A1C003-BCAF-4CC1-91A2-B997E1E559F0}" destId="{A0302FC2-F038-40B4-96DB-8051D916FD94}" srcOrd="6" destOrd="0" presId="urn:microsoft.com/office/officeart/2005/8/layout/hProcess4"/>
    <dgm:cxn modelId="{DA7B33AC-11D4-4B46-BA8A-AEC71E8B434D}" type="presParOf" srcId="{A0302FC2-F038-40B4-96DB-8051D916FD94}" destId="{DD79D7DB-9A82-45A4-9D20-7C67607BF3B4}" srcOrd="0" destOrd="0" presId="urn:microsoft.com/office/officeart/2005/8/layout/hProcess4"/>
    <dgm:cxn modelId="{7B6F0428-02AE-4D17-AF35-7FBA1C806421}" type="presParOf" srcId="{A0302FC2-F038-40B4-96DB-8051D916FD94}" destId="{D3CA43B0-6B21-47E3-BB1F-0A74D40DE109}" srcOrd="1" destOrd="0" presId="urn:microsoft.com/office/officeart/2005/8/layout/hProcess4"/>
    <dgm:cxn modelId="{31C69533-BED2-4F12-9998-BD06F7A574C5}" type="presParOf" srcId="{A0302FC2-F038-40B4-96DB-8051D916FD94}" destId="{1A58B16A-BD26-43CA-B59A-6338C4F62AB2}" srcOrd="2" destOrd="0" presId="urn:microsoft.com/office/officeart/2005/8/layout/hProcess4"/>
    <dgm:cxn modelId="{ACBC004A-5287-4C2E-9A7E-84C6D2AC4B51}" type="presParOf" srcId="{A0302FC2-F038-40B4-96DB-8051D916FD94}" destId="{8639CAF9-20CD-4C70-89DF-9C8D6C8AB588}" srcOrd="3" destOrd="0" presId="urn:microsoft.com/office/officeart/2005/8/layout/hProcess4"/>
    <dgm:cxn modelId="{9A3A5353-9B47-4551-BF15-737F948F8EF1}" type="presParOf" srcId="{A0302FC2-F038-40B4-96DB-8051D916FD94}" destId="{E4D891CC-454A-449C-85BC-980A824F5DC7}" srcOrd="4" destOrd="0" presId="urn:microsoft.com/office/officeart/2005/8/layout/hProcess4"/>
    <dgm:cxn modelId="{1878EB53-9B09-4795-B9FF-EAA3BDD10A06}" type="presParOf" srcId="{C1A1C003-BCAF-4CC1-91A2-B997E1E559F0}" destId="{1A9B2426-F7DF-47DE-AC59-5AAEE6586FD8}" srcOrd="7" destOrd="0" presId="urn:microsoft.com/office/officeart/2005/8/layout/hProcess4"/>
    <dgm:cxn modelId="{4D031903-0082-4896-B6C3-91D0C831DB30}" type="presParOf" srcId="{C1A1C003-BCAF-4CC1-91A2-B997E1E559F0}" destId="{750BE509-2662-4ED1-B6DC-AE0D19392DB1}" srcOrd="8" destOrd="0" presId="urn:microsoft.com/office/officeart/2005/8/layout/hProcess4"/>
    <dgm:cxn modelId="{ECA2E533-24E8-49FC-9055-8FE906F3721D}" type="presParOf" srcId="{750BE509-2662-4ED1-B6DC-AE0D19392DB1}" destId="{6D6425E6-B143-43E2-A83D-548438613484}" srcOrd="0" destOrd="0" presId="urn:microsoft.com/office/officeart/2005/8/layout/hProcess4"/>
    <dgm:cxn modelId="{53EB0CE0-9A44-4E3E-8AA4-47B5B8B27C58}" type="presParOf" srcId="{750BE509-2662-4ED1-B6DC-AE0D19392DB1}" destId="{80596719-E628-4942-8753-EBB46D674F94}" srcOrd="1" destOrd="0" presId="urn:microsoft.com/office/officeart/2005/8/layout/hProcess4"/>
    <dgm:cxn modelId="{5FC17153-9273-49D3-B699-D070CDF3E329}" type="presParOf" srcId="{750BE509-2662-4ED1-B6DC-AE0D19392DB1}" destId="{E5DC03C3-E876-479A-ADA9-142574B351A5}" srcOrd="2" destOrd="0" presId="urn:microsoft.com/office/officeart/2005/8/layout/hProcess4"/>
    <dgm:cxn modelId="{14AC425C-B660-486F-B6B8-78FB0266467B}" type="presParOf" srcId="{750BE509-2662-4ED1-B6DC-AE0D19392DB1}" destId="{34F2E9B3-A144-42E9-B96B-3E3C0BFBC026}" srcOrd="3" destOrd="0" presId="urn:microsoft.com/office/officeart/2005/8/layout/hProcess4"/>
    <dgm:cxn modelId="{DE10CA52-AE15-4547-996B-30D5F461CDA9}" type="presParOf" srcId="{750BE509-2662-4ED1-B6DC-AE0D19392DB1}" destId="{FCA8974B-443E-4603-A164-25094C38AC3C}" srcOrd="4" destOrd="0" presId="urn:microsoft.com/office/officeart/2005/8/layout/hProcess4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AE7353F-34E3-4852-B486-16E4062E9112}" type="doc">
      <dgm:prSet loTypeId="urn:microsoft.com/office/officeart/2005/8/layout/radial5" loCatId="cycle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s-MX"/>
        </a:p>
      </dgm:t>
    </dgm:pt>
    <dgm:pt modelId="{E4D7C6D9-7762-4071-8D21-C53FA754C7C9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C" sz="1200" b="1" dirty="0" smtClean="0">
              <a:solidFill>
                <a:schemeClr val="tx1"/>
              </a:solidFill>
            </a:rPr>
            <a:t>Rivalidad entre los competidores </a:t>
          </a:r>
          <a:r>
            <a:rPr lang="es-EC" sz="1200" dirty="0" smtClean="0">
              <a:solidFill>
                <a:schemeClr val="tx1"/>
              </a:solidFill>
            </a:rPr>
            <a:t>INSUME, SAFETY MAX, </a:t>
          </a:r>
          <a:endParaRPr lang="es-MX" sz="1200" dirty="0">
            <a:solidFill>
              <a:schemeClr val="tx1"/>
            </a:solidFill>
          </a:endParaRPr>
        </a:p>
      </dgm:t>
    </dgm:pt>
    <dgm:pt modelId="{F8947926-8680-4792-8798-58BBE50B0DE7}" type="parTrans" cxnId="{B8871752-B4E5-48B8-BD62-8BD613F05CCA}">
      <dgm:prSet/>
      <dgm:spPr/>
      <dgm:t>
        <a:bodyPr/>
        <a:lstStyle/>
        <a:p>
          <a:pPr>
            <a:lnSpc>
              <a:spcPct val="150000"/>
            </a:lnSpc>
          </a:pPr>
          <a:endParaRPr lang="es-MX" sz="1200">
            <a:solidFill>
              <a:schemeClr val="tx1"/>
            </a:solidFill>
          </a:endParaRPr>
        </a:p>
      </dgm:t>
    </dgm:pt>
    <dgm:pt modelId="{21557E5C-95B8-489B-AC62-CD46AC1FBA61}" type="sibTrans" cxnId="{B8871752-B4E5-48B8-BD62-8BD613F05CCA}">
      <dgm:prSet/>
      <dgm:spPr/>
      <dgm:t>
        <a:bodyPr/>
        <a:lstStyle/>
        <a:p>
          <a:pPr>
            <a:lnSpc>
              <a:spcPct val="150000"/>
            </a:lnSpc>
          </a:pPr>
          <a:endParaRPr lang="es-MX" sz="1200">
            <a:solidFill>
              <a:schemeClr val="tx1"/>
            </a:solidFill>
          </a:endParaRPr>
        </a:p>
      </dgm:t>
    </dgm:pt>
    <dgm:pt modelId="{A3DC2668-49D4-44EC-816B-9A308C51043D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C" sz="1200" b="1" u="none" dirty="0" smtClean="0">
              <a:solidFill>
                <a:schemeClr val="tx1"/>
              </a:solidFill>
            </a:rPr>
            <a:t>La amenaza de entrada de nuevos competidores.</a:t>
          </a:r>
        </a:p>
        <a:p>
          <a:pPr>
            <a:lnSpc>
              <a:spcPct val="150000"/>
            </a:lnSpc>
          </a:pPr>
          <a:r>
            <a:rPr lang="es-EC" sz="1200" dirty="0" smtClean="0">
              <a:solidFill>
                <a:schemeClr val="tx1"/>
              </a:solidFill>
            </a:rPr>
            <a:t>DAP</a:t>
          </a:r>
          <a:endParaRPr lang="es-MX" sz="1200" dirty="0">
            <a:solidFill>
              <a:schemeClr val="tx1"/>
            </a:solidFill>
          </a:endParaRPr>
        </a:p>
      </dgm:t>
    </dgm:pt>
    <dgm:pt modelId="{E028D3E7-57C9-4515-AD03-00FD1DDFBD08}" type="parTrans" cxnId="{AABC99A3-FC52-442F-8FD1-8C80D17748CB}">
      <dgm:prSet custT="1"/>
      <dgm:spPr/>
      <dgm:t>
        <a:bodyPr/>
        <a:lstStyle/>
        <a:p>
          <a:pPr>
            <a:lnSpc>
              <a:spcPct val="150000"/>
            </a:lnSpc>
          </a:pPr>
          <a:endParaRPr lang="es-MX" sz="1200">
            <a:solidFill>
              <a:schemeClr val="tx1"/>
            </a:solidFill>
          </a:endParaRPr>
        </a:p>
      </dgm:t>
    </dgm:pt>
    <dgm:pt modelId="{8422B446-6D01-4CB6-BA75-852344C8311E}" type="sibTrans" cxnId="{AABC99A3-FC52-442F-8FD1-8C80D17748CB}">
      <dgm:prSet/>
      <dgm:spPr/>
      <dgm:t>
        <a:bodyPr/>
        <a:lstStyle/>
        <a:p>
          <a:pPr>
            <a:lnSpc>
              <a:spcPct val="150000"/>
            </a:lnSpc>
          </a:pPr>
          <a:endParaRPr lang="es-MX" sz="1200">
            <a:solidFill>
              <a:schemeClr val="tx1"/>
            </a:solidFill>
          </a:endParaRPr>
        </a:p>
      </dgm:t>
    </dgm:pt>
    <dgm:pt modelId="{FAC5450C-A878-493D-B8D6-C82E62D14F84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C" sz="1200" b="1" u="none" dirty="0" smtClean="0">
              <a:solidFill>
                <a:schemeClr val="tx1"/>
              </a:solidFill>
            </a:rPr>
            <a:t>El poder de negociación de los clientes.</a:t>
          </a:r>
        </a:p>
        <a:p>
          <a:pPr>
            <a:lnSpc>
              <a:spcPct val="150000"/>
            </a:lnSpc>
          </a:pPr>
          <a:r>
            <a:rPr lang="es-EC" sz="1200" dirty="0" smtClean="0">
              <a:solidFill>
                <a:schemeClr val="tx1"/>
              </a:solidFill>
            </a:rPr>
            <a:t>No se tiene poder de negociación FFAA</a:t>
          </a:r>
          <a:endParaRPr lang="es-MX" sz="1200" dirty="0">
            <a:solidFill>
              <a:schemeClr val="tx1"/>
            </a:solidFill>
          </a:endParaRPr>
        </a:p>
      </dgm:t>
    </dgm:pt>
    <dgm:pt modelId="{88D53FE7-7811-4942-BEE9-818D998626BC}" type="parTrans" cxnId="{ED7B464A-7DDB-44AE-BA3C-2A9984240F9D}">
      <dgm:prSet custT="1"/>
      <dgm:spPr/>
      <dgm:t>
        <a:bodyPr/>
        <a:lstStyle/>
        <a:p>
          <a:pPr>
            <a:lnSpc>
              <a:spcPct val="150000"/>
            </a:lnSpc>
          </a:pPr>
          <a:endParaRPr lang="es-MX" sz="1200">
            <a:solidFill>
              <a:schemeClr val="tx1"/>
            </a:solidFill>
          </a:endParaRPr>
        </a:p>
      </dgm:t>
    </dgm:pt>
    <dgm:pt modelId="{4A5EB908-D076-453A-B8A6-9C0B6530EA82}" type="sibTrans" cxnId="{ED7B464A-7DDB-44AE-BA3C-2A9984240F9D}">
      <dgm:prSet/>
      <dgm:spPr/>
      <dgm:t>
        <a:bodyPr/>
        <a:lstStyle/>
        <a:p>
          <a:pPr>
            <a:lnSpc>
              <a:spcPct val="150000"/>
            </a:lnSpc>
          </a:pPr>
          <a:endParaRPr lang="es-MX" sz="1200">
            <a:solidFill>
              <a:schemeClr val="tx1"/>
            </a:solidFill>
          </a:endParaRPr>
        </a:p>
      </dgm:t>
    </dgm:pt>
    <dgm:pt modelId="{EEABD82C-AB5E-4709-8046-3A98CAA9C9EA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S" sz="1200" b="1" u="none" dirty="0" smtClean="0">
              <a:solidFill>
                <a:schemeClr val="tx1"/>
              </a:solidFill>
            </a:rPr>
            <a:t>Productos o servicios sustitutivos.</a:t>
          </a:r>
        </a:p>
        <a:p>
          <a:pPr>
            <a:lnSpc>
              <a:spcPct val="150000"/>
            </a:lnSpc>
          </a:pPr>
          <a:r>
            <a:rPr lang="es-EC" sz="1200" dirty="0" smtClean="0">
              <a:solidFill>
                <a:schemeClr val="tx1"/>
              </a:solidFill>
            </a:rPr>
            <a:t>No existe</a:t>
          </a:r>
          <a:endParaRPr lang="es-MX" sz="1200" dirty="0">
            <a:solidFill>
              <a:schemeClr val="tx1"/>
            </a:solidFill>
          </a:endParaRPr>
        </a:p>
      </dgm:t>
    </dgm:pt>
    <dgm:pt modelId="{F7939FE4-1659-4578-B18E-EEEF0706EA71}" type="parTrans" cxnId="{B595359E-73BD-44DE-826D-7DAEC44BFBA6}">
      <dgm:prSet custT="1"/>
      <dgm:spPr/>
      <dgm:t>
        <a:bodyPr/>
        <a:lstStyle/>
        <a:p>
          <a:pPr>
            <a:lnSpc>
              <a:spcPct val="150000"/>
            </a:lnSpc>
          </a:pPr>
          <a:endParaRPr lang="es-MX" sz="1200">
            <a:solidFill>
              <a:schemeClr val="tx1"/>
            </a:solidFill>
          </a:endParaRPr>
        </a:p>
      </dgm:t>
    </dgm:pt>
    <dgm:pt modelId="{4BCC8785-1D46-4BB0-AC26-D272494FCF2C}" type="sibTrans" cxnId="{B595359E-73BD-44DE-826D-7DAEC44BFBA6}">
      <dgm:prSet/>
      <dgm:spPr/>
      <dgm:t>
        <a:bodyPr/>
        <a:lstStyle/>
        <a:p>
          <a:pPr>
            <a:lnSpc>
              <a:spcPct val="150000"/>
            </a:lnSpc>
          </a:pPr>
          <a:endParaRPr lang="es-MX" sz="1200">
            <a:solidFill>
              <a:schemeClr val="tx1"/>
            </a:solidFill>
          </a:endParaRPr>
        </a:p>
      </dgm:t>
    </dgm:pt>
    <dgm:pt modelId="{23930379-9BA4-4DE7-8FBF-DAAE058BDC07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C" sz="1200" b="1" dirty="0" smtClean="0">
              <a:solidFill>
                <a:schemeClr val="tx1"/>
              </a:solidFill>
            </a:rPr>
            <a:t>El poder de negociación de los proveedores</a:t>
          </a:r>
        </a:p>
        <a:p>
          <a:pPr>
            <a:lnSpc>
              <a:spcPct val="150000"/>
            </a:lnSpc>
          </a:pPr>
          <a:r>
            <a:rPr lang="es-EC" sz="1200" dirty="0" smtClean="0">
              <a:solidFill>
                <a:schemeClr val="tx1"/>
              </a:solidFill>
            </a:rPr>
            <a:t>Será alto, compra en volumen , mejores precios y descuentos.</a:t>
          </a:r>
          <a:endParaRPr lang="es-MX" sz="1200" dirty="0">
            <a:solidFill>
              <a:schemeClr val="tx1"/>
            </a:solidFill>
          </a:endParaRPr>
        </a:p>
      </dgm:t>
    </dgm:pt>
    <dgm:pt modelId="{E31295DF-0221-4FC4-A8AA-4D46CA4F3712}" type="parTrans" cxnId="{1884D7CC-2594-4AC9-94F9-97E8DD621AC9}">
      <dgm:prSet custT="1"/>
      <dgm:spPr/>
      <dgm:t>
        <a:bodyPr/>
        <a:lstStyle/>
        <a:p>
          <a:pPr>
            <a:lnSpc>
              <a:spcPct val="150000"/>
            </a:lnSpc>
          </a:pPr>
          <a:endParaRPr lang="es-MX" sz="1200">
            <a:solidFill>
              <a:schemeClr val="tx1"/>
            </a:solidFill>
          </a:endParaRPr>
        </a:p>
      </dgm:t>
    </dgm:pt>
    <dgm:pt modelId="{0146BEDE-D1D4-4BC5-956A-3D00DF50AE2F}" type="sibTrans" cxnId="{1884D7CC-2594-4AC9-94F9-97E8DD621AC9}">
      <dgm:prSet/>
      <dgm:spPr/>
      <dgm:t>
        <a:bodyPr/>
        <a:lstStyle/>
        <a:p>
          <a:pPr>
            <a:lnSpc>
              <a:spcPct val="150000"/>
            </a:lnSpc>
          </a:pPr>
          <a:endParaRPr lang="es-MX" sz="1200">
            <a:solidFill>
              <a:schemeClr val="tx1"/>
            </a:solidFill>
          </a:endParaRPr>
        </a:p>
      </dgm:t>
    </dgm:pt>
    <dgm:pt modelId="{F0EA7DD8-2D73-4305-AF60-ED28E3FFA72E}" type="pres">
      <dgm:prSet presAssocID="{8AE7353F-34E3-4852-B486-16E4062E911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3A5C01B-C17E-4AA7-A1B1-562A6F8D0633}" type="pres">
      <dgm:prSet presAssocID="{E4D7C6D9-7762-4071-8D21-C53FA754C7C9}" presName="centerShape" presStyleLbl="node0" presStyleIdx="0" presStyleCnt="1" custScaleX="124866" custScaleY="103048"/>
      <dgm:spPr/>
      <dgm:t>
        <a:bodyPr/>
        <a:lstStyle/>
        <a:p>
          <a:endParaRPr lang="es-MX"/>
        </a:p>
      </dgm:t>
    </dgm:pt>
    <dgm:pt modelId="{F00CB650-FB2B-4066-B0E6-E967D904E834}" type="pres">
      <dgm:prSet presAssocID="{E028D3E7-57C9-4515-AD03-00FD1DDFBD08}" presName="parTrans" presStyleLbl="sibTrans2D1" presStyleIdx="0" presStyleCnt="4"/>
      <dgm:spPr/>
      <dgm:t>
        <a:bodyPr/>
        <a:lstStyle/>
        <a:p>
          <a:endParaRPr lang="es-MX"/>
        </a:p>
      </dgm:t>
    </dgm:pt>
    <dgm:pt modelId="{AAF957A9-71C9-4DD2-A25A-64F43D155C8B}" type="pres">
      <dgm:prSet presAssocID="{E028D3E7-57C9-4515-AD03-00FD1DDFBD08}" presName="connectorText" presStyleLbl="sibTrans2D1" presStyleIdx="0" presStyleCnt="4"/>
      <dgm:spPr/>
      <dgm:t>
        <a:bodyPr/>
        <a:lstStyle/>
        <a:p>
          <a:endParaRPr lang="es-MX"/>
        </a:p>
      </dgm:t>
    </dgm:pt>
    <dgm:pt modelId="{CEE77DFB-F9A5-46EB-B03B-46502F1BF035}" type="pres">
      <dgm:prSet presAssocID="{A3DC2668-49D4-44EC-816B-9A308C51043D}" presName="node" presStyleLbl="node1" presStyleIdx="0" presStyleCnt="4" custScaleX="16049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F65B37D-511C-441E-8009-B2491CC930ED}" type="pres">
      <dgm:prSet presAssocID="{88D53FE7-7811-4942-BEE9-818D998626BC}" presName="parTrans" presStyleLbl="sibTrans2D1" presStyleIdx="1" presStyleCnt="4"/>
      <dgm:spPr/>
      <dgm:t>
        <a:bodyPr/>
        <a:lstStyle/>
        <a:p>
          <a:endParaRPr lang="es-MX"/>
        </a:p>
      </dgm:t>
    </dgm:pt>
    <dgm:pt modelId="{484EB752-388D-4665-8876-E9969736F09F}" type="pres">
      <dgm:prSet presAssocID="{88D53FE7-7811-4942-BEE9-818D998626BC}" presName="connectorText" presStyleLbl="sibTrans2D1" presStyleIdx="1" presStyleCnt="4"/>
      <dgm:spPr/>
      <dgm:t>
        <a:bodyPr/>
        <a:lstStyle/>
        <a:p>
          <a:endParaRPr lang="es-MX"/>
        </a:p>
      </dgm:t>
    </dgm:pt>
    <dgm:pt modelId="{368A4009-2B46-469F-9EC9-1B9F3E86D8E8}" type="pres">
      <dgm:prSet presAssocID="{FAC5450C-A878-493D-B8D6-C82E62D14F84}" presName="node" presStyleLbl="node1" presStyleIdx="1" presStyleCnt="4" custScaleX="16049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6AC896E-CEF8-43D7-870E-FCB3BE31624D}" type="pres">
      <dgm:prSet presAssocID="{F7939FE4-1659-4578-B18E-EEEF0706EA71}" presName="parTrans" presStyleLbl="sibTrans2D1" presStyleIdx="2" presStyleCnt="4"/>
      <dgm:spPr/>
      <dgm:t>
        <a:bodyPr/>
        <a:lstStyle/>
        <a:p>
          <a:endParaRPr lang="es-MX"/>
        </a:p>
      </dgm:t>
    </dgm:pt>
    <dgm:pt modelId="{1F799FBB-15BA-49C1-BE9A-534CF082630F}" type="pres">
      <dgm:prSet presAssocID="{F7939FE4-1659-4578-B18E-EEEF0706EA71}" presName="connectorText" presStyleLbl="sibTrans2D1" presStyleIdx="2" presStyleCnt="4"/>
      <dgm:spPr/>
      <dgm:t>
        <a:bodyPr/>
        <a:lstStyle/>
        <a:p>
          <a:endParaRPr lang="es-MX"/>
        </a:p>
      </dgm:t>
    </dgm:pt>
    <dgm:pt modelId="{D2EB9333-8036-4390-9B91-D514D543BE1A}" type="pres">
      <dgm:prSet presAssocID="{EEABD82C-AB5E-4709-8046-3A98CAA9C9EA}" presName="node" presStyleLbl="node1" presStyleIdx="2" presStyleCnt="4" custScaleX="16049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AFB898F-1A6D-4670-AD83-B8560FA21BAA}" type="pres">
      <dgm:prSet presAssocID="{E31295DF-0221-4FC4-A8AA-4D46CA4F3712}" presName="parTrans" presStyleLbl="sibTrans2D1" presStyleIdx="3" presStyleCnt="4"/>
      <dgm:spPr/>
      <dgm:t>
        <a:bodyPr/>
        <a:lstStyle/>
        <a:p>
          <a:endParaRPr lang="es-MX"/>
        </a:p>
      </dgm:t>
    </dgm:pt>
    <dgm:pt modelId="{1AA6BA2A-4A3C-494D-80D7-2020162F1B83}" type="pres">
      <dgm:prSet presAssocID="{E31295DF-0221-4FC4-A8AA-4D46CA4F3712}" presName="connectorText" presStyleLbl="sibTrans2D1" presStyleIdx="3" presStyleCnt="4"/>
      <dgm:spPr/>
      <dgm:t>
        <a:bodyPr/>
        <a:lstStyle/>
        <a:p>
          <a:endParaRPr lang="es-MX"/>
        </a:p>
      </dgm:t>
    </dgm:pt>
    <dgm:pt modelId="{3FC9E8D0-9154-4A77-BEC4-E5FA2DB5F6E0}" type="pres">
      <dgm:prSet presAssocID="{23930379-9BA4-4DE7-8FBF-DAAE058BDC07}" presName="node" presStyleLbl="node1" presStyleIdx="3" presStyleCnt="4" custScaleX="16049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9AF2E60-292E-4122-8F15-FBD96625203E}" type="presOf" srcId="{88D53FE7-7811-4942-BEE9-818D998626BC}" destId="{FF65B37D-511C-441E-8009-B2491CC930ED}" srcOrd="0" destOrd="0" presId="urn:microsoft.com/office/officeart/2005/8/layout/radial5"/>
    <dgm:cxn modelId="{B871AD14-25B5-4556-9D7E-B56D7DEC5E1B}" type="presOf" srcId="{E31295DF-0221-4FC4-A8AA-4D46CA4F3712}" destId="{1AA6BA2A-4A3C-494D-80D7-2020162F1B83}" srcOrd="1" destOrd="0" presId="urn:microsoft.com/office/officeart/2005/8/layout/radial5"/>
    <dgm:cxn modelId="{BA238E68-8036-40CC-81F8-108F8F65486E}" type="presOf" srcId="{F7939FE4-1659-4578-B18E-EEEF0706EA71}" destId="{C6AC896E-CEF8-43D7-870E-FCB3BE31624D}" srcOrd="0" destOrd="0" presId="urn:microsoft.com/office/officeart/2005/8/layout/radial5"/>
    <dgm:cxn modelId="{AABC99A3-FC52-442F-8FD1-8C80D17748CB}" srcId="{E4D7C6D9-7762-4071-8D21-C53FA754C7C9}" destId="{A3DC2668-49D4-44EC-816B-9A308C51043D}" srcOrd="0" destOrd="0" parTransId="{E028D3E7-57C9-4515-AD03-00FD1DDFBD08}" sibTransId="{8422B446-6D01-4CB6-BA75-852344C8311E}"/>
    <dgm:cxn modelId="{B707529A-A986-41A3-9DA2-5C8D525033A4}" type="presOf" srcId="{E4D7C6D9-7762-4071-8D21-C53FA754C7C9}" destId="{F3A5C01B-C17E-4AA7-A1B1-562A6F8D0633}" srcOrd="0" destOrd="0" presId="urn:microsoft.com/office/officeart/2005/8/layout/radial5"/>
    <dgm:cxn modelId="{ED7B464A-7DDB-44AE-BA3C-2A9984240F9D}" srcId="{E4D7C6D9-7762-4071-8D21-C53FA754C7C9}" destId="{FAC5450C-A878-493D-B8D6-C82E62D14F84}" srcOrd="1" destOrd="0" parTransId="{88D53FE7-7811-4942-BEE9-818D998626BC}" sibTransId="{4A5EB908-D076-453A-B8A6-9C0B6530EA82}"/>
    <dgm:cxn modelId="{578AA781-3473-4D8C-8302-8E0189BEFC51}" type="presOf" srcId="{EEABD82C-AB5E-4709-8046-3A98CAA9C9EA}" destId="{D2EB9333-8036-4390-9B91-D514D543BE1A}" srcOrd="0" destOrd="0" presId="urn:microsoft.com/office/officeart/2005/8/layout/radial5"/>
    <dgm:cxn modelId="{2EE31213-CDC3-49DF-8AC4-0579D75F9337}" type="presOf" srcId="{8AE7353F-34E3-4852-B486-16E4062E9112}" destId="{F0EA7DD8-2D73-4305-AF60-ED28E3FFA72E}" srcOrd="0" destOrd="0" presId="urn:microsoft.com/office/officeart/2005/8/layout/radial5"/>
    <dgm:cxn modelId="{0FB04541-0751-4203-8BC4-E2368777CD69}" type="presOf" srcId="{23930379-9BA4-4DE7-8FBF-DAAE058BDC07}" destId="{3FC9E8D0-9154-4A77-BEC4-E5FA2DB5F6E0}" srcOrd="0" destOrd="0" presId="urn:microsoft.com/office/officeart/2005/8/layout/radial5"/>
    <dgm:cxn modelId="{DC0AB811-0369-4951-B3F4-A9D1A74D68B3}" type="presOf" srcId="{E028D3E7-57C9-4515-AD03-00FD1DDFBD08}" destId="{AAF957A9-71C9-4DD2-A25A-64F43D155C8B}" srcOrd="1" destOrd="0" presId="urn:microsoft.com/office/officeart/2005/8/layout/radial5"/>
    <dgm:cxn modelId="{D053DD01-5E2B-4A1C-B8C2-930EBD9EBD6D}" type="presOf" srcId="{E31295DF-0221-4FC4-A8AA-4D46CA4F3712}" destId="{CAFB898F-1A6D-4670-AD83-B8560FA21BAA}" srcOrd="0" destOrd="0" presId="urn:microsoft.com/office/officeart/2005/8/layout/radial5"/>
    <dgm:cxn modelId="{948D12E5-E022-46D6-A017-54E376A9B5CC}" type="presOf" srcId="{F7939FE4-1659-4578-B18E-EEEF0706EA71}" destId="{1F799FBB-15BA-49C1-BE9A-534CF082630F}" srcOrd="1" destOrd="0" presId="urn:microsoft.com/office/officeart/2005/8/layout/radial5"/>
    <dgm:cxn modelId="{B8871752-B4E5-48B8-BD62-8BD613F05CCA}" srcId="{8AE7353F-34E3-4852-B486-16E4062E9112}" destId="{E4D7C6D9-7762-4071-8D21-C53FA754C7C9}" srcOrd="0" destOrd="0" parTransId="{F8947926-8680-4792-8798-58BBE50B0DE7}" sibTransId="{21557E5C-95B8-489B-AC62-CD46AC1FBA61}"/>
    <dgm:cxn modelId="{1884D7CC-2594-4AC9-94F9-97E8DD621AC9}" srcId="{E4D7C6D9-7762-4071-8D21-C53FA754C7C9}" destId="{23930379-9BA4-4DE7-8FBF-DAAE058BDC07}" srcOrd="3" destOrd="0" parTransId="{E31295DF-0221-4FC4-A8AA-4D46CA4F3712}" sibTransId="{0146BEDE-D1D4-4BC5-956A-3D00DF50AE2F}"/>
    <dgm:cxn modelId="{4ED78233-6573-409A-8B20-CBE9CB1FAA2A}" type="presOf" srcId="{FAC5450C-A878-493D-B8D6-C82E62D14F84}" destId="{368A4009-2B46-469F-9EC9-1B9F3E86D8E8}" srcOrd="0" destOrd="0" presId="urn:microsoft.com/office/officeart/2005/8/layout/radial5"/>
    <dgm:cxn modelId="{B595359E-73BD-44DE-826D-7DAEC44BFBA6}" srcId="{E4D7C6D9-7762-4071-8D21-C53FA754C7C9}" destId="{EEABD82C-AB5E-4709-8046-3A98CAA9C9EA}" srcOrd="2" destOrd="0" parTransId="{F7939FE4-1659-4578-B18E-EEEF0706EA71}" sibTransId="{4BCC8785-1D46-4BB0-AC26-D272494FCF2C}"/>
    <dgm:cxn modelId="{0C9144A1-8541-4415-9736-D22513F3BF9D}" type="presOf" srcId="{E028D3E7-57C9-4515-AD03-00FD1DDFBD08}" destId="{F00CB650-FB2B-4066-B0E6-E967D904E834}" srcOrd="0" destOrd="0" presId="urn:microsoft.com/office/officeart/2005/8/layout/radial5"/>
    <dgm:cxn modelId="{08A605C0-1A6A-412B-B3CB-0235EEBAAAA9}" type="presOf" srcId="{A3DC2668-49D4-44EC-816B-9A308C51043D}" destId="{CEE77DFB-F9A5-46EB-B03B-46502F1BF035}" srcOrd="0" destOrd="0" presId="urn:microsoft.com/office/officeart/2005/8/layout/radial5"/>
    <dgm:cxn modelId="{45BB893C-A774-4B32-B22B-60F1DDD39C25}" type="presOf" srcId="{88D53FE7-7811-4942-BEE9-818D998626BC}" destId="{484EB752-388D-4665-8876-E9969736F09F}" srcOrd="1" destOrd="0" presId="urn:microsoft.com/office/officeart/2005/8/layout/radial5"/>
    <dgm:cxn modelId="{5FC45746-2DBC-47E0-BDF7-0D88D2CDCAED}" type="presParOf" srcId="{F0EA7DD8-2D73-4305-AF60-ED28E3FFA72E}" destId="{F3A5C01B-C17E-4AA7-A1B1-562A6F8D0633}" srcOrd="0" destOrd="0" presId="urn:microsoft.com/office/officeart/2005/8/layout/radial5"/>
    <dgm:cxn modelId="{07E4970F-FD58-432A-9E89-982E64DAB850}" type="presParOf" srcId="{F0EA7DD8-2D73-4305-AF60-ED28E3FFA72E}" destId="{F00CB650-FB2B-4066-B0E6-E967D904E834}" srcOrd="1" destOrd="0" presId="urn:microsoft.com/office/officeart/2005/8/layout/radial5"/>
    <dgm:cxn modelId="{3B5C4140-96A1-4F3A-93FE-AB10BE6E62E2}" type="presParOf" srcId="{F00CB650-FB2B-4066-B0E6-E967D904E834}" destId="{AAF957A9-71C9-4DD2-A25A-64F43D155C8B}" srcOrd="0" destOrd="0" presId="urn:microsoft.com/office/officeart/2005/8/layout/radial5"/>
    <dgm:cxn modelId="{FC6C4371-B95A-4F5C-AC16-0EDFA0ACC4E0}" type="presParOf" srcId="{F0EA7DD8-2D73-4305-AF60-ED28E3FFA72E}" destId="{CEE77DFB-F9A5-46EB-B03B-46502F1BF035}" srcOrd="2" destOrd="0" presId="urn:microsoft.com/office/officeart/2005/8/layout/radial5"/>
    <dgm:cxn modelId="{908E5DF6-83E3-4043-8C88-24686E7B93E8}" type="presParOf" srcId="{F0EA7DD8-2D73-4305-AF60-ED28E3FFA72E}" destId="{FF65B37D-511C-441E-8009-B2491CC930ED}" srcOrd="3" destOrd="0" presId="urn:microsoft.com/office/officeart/2005/8/layout/radial5"/>
    <dgm:cxn modelId="{E31E2AF5-7D67-4B88-8987-E59C3AE9A2E6}" type="presParOf" srcId="{FF65B37D-511C-441E-8009-B2491CC930ED}" destId="{484EB752-388D-4665-8876-E9969736F09F}" srcOrd="0" destOrd="0" presId="urn:microsoft.com/office/officeart/2005/8/layout/radial5"/>
    <dgm:cxn modelId="{7BEE4437-22E1-489B-8586-7D7C59F2377B}" type="presParOf" srcId="{F0EA7DD8-2D73-4305-AF60-ED28E3FFA72E}" destId="{368A4009-2B46-469F-9EC9-1B9F3E86D8E8}" srcOrd="4" destOrd="0" presId="urn:microsoft.com/office/officeart/2005/8/layout/radial5"/>
    <dgm:cxn modelId="{95E845DD-2AB8-4A98-8CD9-DB28CAD7E528}" type="presParOf" srcId="{F0EA7DD8-2D73-4305-AF60-ED28E3FFA72E}" destId="{C6AC896E-CEF8-43D7-870E-FCB3BE31624D}" srcOrd="5" destOrd="0" presId="urn:microsoft.com/office/officeart/2005/8/layout/radial5"/>
    <dgm:cxn modelId="{EEA83AA6-DBB6-4EBD-8DB7-2A8FB6E4EC38}" type="presParOf" srcId="{C6AC896E-CEF8-43D7-870E-FCB3BE31624D}" destId="{1F799FBB-15BA-49C1-BE9A-534CF082630F}" srcOrd="0" destOrd="0" presId="urn:microsoft.com/office/officeart/2005/8/layout/radial5"/>
    <dgm:cxn modelId="{10FC23C7-5043-4BCC-B8E6-BD918C128760}" type="presParOf" srcId="{F0EA7DD8-2D73-4305-AF60-ED28E3FFA72E}" destId="{D2EB9333-8036-4390-9B91-D514D543BE1A}" srcOrd="6" destOrd="0" presId="urn:microsoft.com/office/officeart/2005/8/layout/radial5"/>
    <dgm:cxn modelId="{26B4D2D7-426C-4D3E-B9E0-3A3EF48A0AE9}" type="presParOf" srcId="{F0EA7DD8-2D73-4305-AF60-ED28E3FFA72E}" destId="{CAFB898F-1A6D-4670-AD83-B8560FA21BAA}" srcOrd="7" destOrd="0" presId="urn:microsoft.com/office/officeart/2005/8/layout/radial5"/>
    <dgm:cxn modelId="{AB39D4F9-F4A3-44F9-9F50-54799F2EEA42}" type="presParOf" srcId="{CAFB898F-1A6D-4670-AD83-B8560FA21BAA}" destId="{1AA6BA2A-4A3C-494D-80D7-2020162F1B83}" srcOrd="0" destOrd="0" presId="urn:microsoft.com/office/officeart/2005/8/layout/radial5"/>
    <dgm:cxn modelId="{9585A668-3700-4135-9EC9-2F478BFCFF35}" type="presParOf" srcId="{F0EA7DD8-2D73-4305-AF60-ED28E3FFA72E}" destId="{3FC9E8D0-9154-4A77-BEC4-E5FA2DB5F6E0}" srcOrd="8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45CE576-9722-456D-A57E-20F4CE30B279}" type="doc">
      <dgm:prSet loTypeId="urn:microsoft.com/office/officeart/2005/8/layout/default#3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s-MX"/>
        </a:p>
      </dgm:t>
    </dgm:pt>
    <dgm:pt modelId="{7D3A7948-93BB-4C1D-A077-39E0377AF9CB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ES" sz="1050" b="1" dirty="0" smtClean="0">
              <a:solidFill>
                <a:schemeClr val="tx1"/>
              </a:solidFill>
            </a:rPr>
            <a:t>Idea del negocio</a:t>
          </a:r>
        </a:p>
        <a:p>
          <a:pPr algn="just">
            <a:lnSpc>
              <a:spcPct val="150000"/>
            </a:lnSpc>
          </a:pPr>
          <a:r>
            <a:rPr lang="es-ES" sz="1050" dirty="0" smtClean="0">
              <a:solidFill>
                <a:schemeClr val="tx1"/>
              </a:solidFill>
            </a:rPr>
            <a:t>Negociar directamente con el distribuidor autorizado  EXW. </a:t>
          </a:r>
          <a:endParaRPr lang="es-MX" sz="1050" dirty="0">
            <a:solidFill>
              <a:schemeClr val="tx1"/>
            </a:solidFill>
          </a:endParaRPr>
        </a:p>
      </dgm:t>
    </dgm:pt>
    <dgm:pt modelId="{8D7CA28B-417D-412A-8280-FA3D423D3D38}" type="parTrans" cxnId="{8B87B603-0CD6-40F0-869E-63F364399B98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90046AAD-857C-4182-BF09-838A70E62335}" type="sibTrans" cxnId="{8B87B603-0CD6-40F0-869E-63F364399B98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3F4F04AD-C362-4527-BAF6-821BE6794232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EC" sz="1050" b="1" dirty="0" smtClean="0">
              <a:solidFill>
                <a:schemeClr val="tx1"/>
              </a:solidFill>
            </a:rPr>
            <a:t>Misión</a:t>
          </a:r>
        </a:p>
        <a:p>
          <a:pPr algn="just">
            <a:lnSpc>
              <a:spcPct val="150000"/>
            </a:lnSpc>
          </a:pPr>
          <a:r>
            <a:rPr lang="es-ES" sz="1050" b="1" i="1" dirty="0" smtClean="0">
              <a:solidFill>
                <a:schemeClr val="tx1"/>
              </a:solidFill>
            </a:rPr>
            <a:t>“Satisfacer técnica y responsablemente las necesidades de la problemática  del comercio exterior para las FUERZAS ARMADAS en forma competitiva, innovadora, entusiasta, a través de la calidad y la excelencia en el servicio aduanero y negociación internacional aportando así, al desarrollo del Ecuador”</a:t>
          </a:r>
          <a:r>
            <a:rPr lang="es-ES" sz="1050" b="1" u="none" dirty="0" smtClean="0">
              <a:solidFill>
                <a:schemeClr val="tx1"/>
              </a:solidFill>
            </a:rPr>
            <a:t> </a:t>
          </a:r>
          <a:endParaRPr lang="es-MX" sz="1050" dirty="0">
            <a:solidFill>
              <a:schemeClr val="tx1"/>
            </a:solidFill>
          </a:endParaRPr>
        </a:p>
      </dgm:t>
    </dgm:pt>
    <dgm:pt modelId="{F9781574-059C-47A5-8701-6CCD854FC19B}" type="parTrans" cxnId="{F02BE566-57FB-4647-9755-B55DA18966B3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D0C7924A-840A-4418-A737-2062F41B2EB4}" type="sibTrans" cxnId="{F02BE566-57FB-4647-9755-B55DA18966B3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9030349C-FFF0-4497-B07D-821402299A0D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EC" sz="1050" b="1" dirty="0" smtClean="0">
              <a:solidFill>
                <a:schemeClr val="tx1"/>
              </a:solidFill>
            </a:rPr>
            <a:t>Visión</a:t>
          </a:r>
          <a:endParaRPr lang="es-ES" sz="1050" b="1" i="1" dirty="0" smtClean="0">
            <a:solidFill>
              <a:schemeClr val="tx1"/>
            </a:solidFill>
          </a:endParaRPr>
        </a:p>
        <a:p>
          <a:pPr algn="just">
            <a:lnSpc>
              <a:spcPct val="150000"/>
            </a:lnSpc>
          </a:pPr>
          <a:r>
            <a:rPr lang="es-ES" sz="1050" b="1" i="1" dirty="0" smtClean="0">
              <a:solidFill>
                <a:schemeClr val="tx1"/>
              </a:solidFill>
            </a:rPr>
            <a:t>“Al 2016  ser la mejor y principal oficina comercial  para las  FUERZAS ARMADAS, seguir creciendo en forma comprometida como un modelo líder en comercio exterior aplicado al sector público con objetivos claros, precisos y manteniendo los mejores estándares de calidad.”</a:t>
          </a:r>
          <a:endParaRPr lang="es-MX" sz="1050" dirty="0">
            <a:solidFill>
              <a:schemeClr val="tx1"/>
            </a:solidFill>
          </a:endParaRPr>
        </a:p>
      </dgm:t>
    </dgm:pt>
    <dgm:pt modelId="{73EA006B-8111-4692-B78D-F9A230BC00AC}" type="parTrans" cxnId="{0CC188A1-ACED-469B-97A1-305F669BD220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DC120CF0-1AA6-4630-98A9-66E5ACC52A71}" type="sibTrans" cxnId="{0CC188A1-ACED-469B-97A1-305F669BD220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924ECC4D-0E91-4DB5-8138-4128919F3823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r>
            <a:rPr lang="es-ES" sz="1050" b="1" dirty="0" smtClean="0">
              <a:solidFill>
                <a:schemeClr val="tx1"/>
              </a:solidFill>
            </a:rPr>
            <a:t>Principios y valores</a:t>
          </a:r>
        </a:p>
        <a:p>
          <a:pPr algn="just">
            <a:lnSpc>
              <a:spcPct val="150000"/>
            </a:lnSpc>
          </a:pPr>
          <a:r>
            <a:rPr lang="es-ES" sz="1050" b="0" dirty="0" smtClean="0">
              <a:solidFill>
                <a:schemeClr val="tx1"/>
              </a:solidFill>
            </a:rPr>
            <a:t>Honestidad, responsabilidad, puntualidad</a:t>
          </a:r>
          <a:endParaRPr lang="es-MX" sz="1050" b="0" dirty="0">
            <a:solidFill>
              <a:schemeClr val="tx1"/>
            </a:solidFill>
          </a:endParaRPr>
        </a:p>
      </dgm:t>
    </dgm:pt>
    <dgm:pt modelId="{0E7B4F3C-08FD-4965-AB90-1C455382952B}" type="parTrans" cxnId="{9BA56F97-058F-4639-AC74-D5400CAA2DEC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99E1A26E-B8C8-4B13-8103-E69C52C92511}" type="sibTrans" cxnId="{9BA56F97-058F-4639-AC74-D5400CAA2DEC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2072B88C-6600-4844-BD11-EB88924CC452}" type="pres">
      <dgm:prSet presAssocID="{645CE576-9722-456D-A57E-20F4CE30B27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DDF451F-4421-4789-AA55-E49EBDDAD08F}" type="pres">
      <dgm:prSet presAssocID="{7D3A7948-93BB-4C1D-A077-39E0377AF9CB}" presName="node" presStyleLbl="node1" presStyleIdx="0" presStyleCnt="4" custScaleY="106089" custLinFactNeighborX="1801" custLinFactNeighborY="127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A20ACD9-A984-4A6E-97D9-2AD595177A2E}" type="pres">
      <dgm:prSet presAssocID="{90046AAD-857C-4182-BF09-838A70E62335}" presName="sibTrans" presStyleCnt="0"/>
      <dgm:spPr/>
      <dgm:t>
        <a:bodyPr/>
        <a:lstStyle/>
        <a:p>
          <a:endParaRPr lang="es-EC"/>
        </a:p>
      </dgm:t>
    </dgm:pt>
    <dgm:pt modelId="{747F367C-2476-45D9-B6CD-AFA447BEA071}" type="pres">
      <dgm:prSet presAssocID="{3F4F04AD-C362-4527-BAF6-821BE6794232}" presName="node" presStyleLbl="node1" presStyleIdx="1" presStyleCnt="4" custScaleX="170045" custScaleY="18486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125A212-086D-4FF0-AE27-7E7EBAFC5F4E}" type="pres">
      <dgm:prSet presAssocID="{D0C7924A-840A-4418-A737-2062F41B2EB4}" presName="sibTrans" presStyleCnt="0"/>
      <dgm:spPr/>
      <dgm:t>
        <a:bodyPr/>
        <a:lstStyle/>
        <a:p>
          <a:endParaRPr lang="es-EC"/>
        </a:p>
      </dgm:t>
    </dgm:pt>
    <dgm:pt modelId="{ACE125D7-F3CD-4CCC-ABAD-8642792E1D75}" type="pres">
      <dgm:prSet presAssocID="{9030349C-FFF0-4497-B07D-821402299A0D}" presName="node" presStyleLbl="node1" presStyleIdx="2" presStyleCnt="4" custScaleX="180921" custScaleY="18043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1353F09-11FB-4C6F-8F87-B6E1410FD673}" type="pres">
      <dgm:prSet presAssocID="{DC120CF0-1AA6-4630-98A9-66E5ACC52A71}" presName="sibTrans" presStyleCnt="0"/>
      <dgm:spPr/>
      <dgm:t>
        <a:bodyPr/>
        <a:lstStyle/>
        <a:p>
          <a:endParaRPr lang="es-EC"/>
        </a:p>
      </dgm:t>
    </dgm:pt>
    <dgm:pt modelId="{E1212A4A-A598-42EE-909B-AB1B4E52F0C8}" type="pres">
      <dgm:prSet presAssocID="{924ECC4D-0E91-4DB5-8138-4128919F382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FBE2C8B-2CDE-4E85-8CFB-28DE712627DC}" type="presOf" srcId="{9030349C-FFF0-4497-B07D-821402299A0D}" destId="{ACE125D7-F3CD-4CCC-ABAD-8642792E1D75}" srcOrd="0" destOrd="0" presId="urn:microsoft.com/office/officeart/2005/8/layout/default#3"/>
    <dgm:cxn modelId="{4958C3F1-755A-4A67-98CF-6247B3D19314}" type="presOf" srcId="{7D3A7948-93BB-4C1D-A077-39E0377AF9CB}" destId="{3DDF451F-4421-4789-AA55-E49EBDDAD08F}" srcOrd="0" destOrd="0" presId="urn:microsoft.com/office/officeart/2005/8/layout/default#3"/>
    <dgm:cxn modelId="{C510470A-2FB9-4681-AEE2-72DF2F3386BD}" type="presOf" srcId="{645CE576-9722-456D-A57E-20F4CE30B279}" destId="{2072B88C-6600-4844-BD11-EB88924CC452}" srcOrd="0" destOrd="0" presId="urn:microsoft.com/office/officeart/2005/8/layout/default#3"/>
    <dgm:cxn modelId="{0CC188A1-ACED-469B-97A1-305F669BD220}" srcId="{645CE576-9722-456D-A57E-20F4CE30B279}" destId="{9030349C-FFF0-4497-B07D-821402299A0D}" srcOrd="2" destOrd="0" parTransId="{73EA006B-8111-4692-B78D-F9A230BC00AC}" sibTransId="{DC120CF0-1AA6-4630-98A9-66E5ACC52A71}"/>
    <dgm:cxn modelId="{9BA56F97-058F-4639-AC74-D5400CAA2DEC}" srcId="{645CE576-9722-456D-A57E-20F4CE30B279}" destId="{924ECC4D-0E91-4DB5-8138-4128919F3823}" srcOrd="3" destOrd="0" parTransId="{0E7B4F3C-08FD-4965-AB90-1C455382952B}" sibTransId="{99E1A26E-B8C8-4B13-8103-E69C52C92511}"/>
    <dgm:cxn modelId="{CC6A6C3A-7FB3-409F-BDD6-2B33D25423D0}" type="presOf" srcId="{3F4F04AD-C362-4527-BAF6-821BE6794232}" destId="{747F367C-2476-45D9-B6CD-AFA447BEA071}" srcOrd="0" destOrd="0" presId="urn:microsoft.com/office/officeart/2005/8/layout/default#3"/>
    <dgm:cxn modelId="{0ADD02D3-57D0-49B6-8ABD-D1E61C678467}" type="presOf" srcId="{924ECC4D-0E91-4DB5-8138-4128919F3823}" destId="{E1212A4A-A598-42EE-909B-AB1B4E52F0C8}" srcOrd="0" destOrd="0" presId="urn:microsoft.com/office/officeart/2005/8/layout/default#3"/>
    <dgm:cxn modelId="{F02BE566-57FB-4647-9755-B55DA18966B3}" srcId="{645CE576-9722-456D-A57E-20F4CE30B279}" destId="{3F4F04AD-C362-4527-BAF6-821BE6794232}" srcOrd="1" destOrd="0" parTransId="{F9781574-059C-47A5-8701-6CCD854FC19B}" sibTransId="{D0C7924A-840A-4418-A737-2062F41B2EB4}"/>
    <dgm:cxn modelId="{8B87B603-0CD6-40F0-869E-63F364399B98}" srcId="{645CE576-9722-456D-A57E-20F4CE30B279}" destId="{7D3A7948-93BB-4C1D-A077-39E0377AF9CB}" srcOrd="0" destOrd="0" parTransId="{8D7CA28B-417D-412A-8280-FA3D423D3D38}" sibTransId="{90046AAD-857C-4182-BF09-838A70E62335}"/>
    <dgm:cxn modelId="{3ABCDD42-5EE2-4C59-937D-A57CADE0D406}" type="presParOf" srcId="{2072B88C-6600-4844-BD11-EB88924CC452}" destId="{3DDF451F-4421-4789-AA55-E49EBDDAD08F}" srcOrd="0" destOrd="0" presId="urn:microsoft.com/office/officeart/2005/8/layout/default#3"/>
    <dgm:cxn modelId="{13A284DA-44E3-4D77-A35F-82F549C0417F}" type="presParOf" srcId="{2072B88C-6600-4844-BD11-EB88924CC452}" destId="{8A20ACD9-A984-4A6E-97D9-2AD595177A2E}" srcOrd="1" destOrd="0" presId="urn:microsoft.com/office/officeart/2005/8/layout/default#3"/>
    <dgm:cxn modelId="{2E9145A9-DD4B-46ED-BA8F-20CF2E178D11}" type="presParOf" srcId="{2072B88C-6600-4844-BD11-EB88924CC452}" destId="{747F367C-2476-45D9-B6CD-AFA447BEA071}" srcOrd="2" destOrd="0" presId="urn:microsoft.com/office/officeart/2005/8/layout/default#3"/>
    <dgm:cxn modelId="{36E2FB15-0B0D-493C-A42A-45BC35E2C333}" type="presParOf" srcId="{2072B88C-6600-4844-BD11-EB88924CC452}" destId="{C125A212-086D-4FF0-AE27-7E7EBAFC5F4E}" srcOrd="3" destOrd="0" presId="urn:microsoft.com/office/officeart/2005/8/layout/default#3"/>
    <dgm:cxn modelId="{E33B6500-DC62-40B1-A9EA-C68AB6661D47}" type="presParOf" srcId="{2072B88C-6600-4844-BD11-EB88924CC452}" destId="{ACE125D7-F3CD-4CCC-ABAD-8642792E1D75}" srcOrd="4" destOrd="0" presId="urn:microsoft.com/office/officeart/2005/8/layout/default#3"/>
    <dgm:cxn modelId="{ABEE07C8-45F9-4171-B48F-42AE334DFD99}" type="presParOf" srcId="{2072B88C-6600-4844-BD11-EB88924CC452}" destId="{A1353F09-11FB-4C6F-8F87-B6E1410FD673}" srcOrd="5" destOrd="0" presId="urn:microsoft.com/office/officeart/2005/8/layout/default#3"/>
    <dgm:cxn modelId="{806D0171-98B3-4D9A-93DF-3B1F5BBA6CBA}" type="presParOf" srcId="{2072B88C-6600-4844-BD11-EB88924CC452}" destId="{E1212A4A-A598-42EE-909B-AB1B4E52F0C8}" srcOrd="6" destOrd="0" presId="urn:microsoft.com/office/officeart/2005/8/layout/default#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E69C27D-830D-44F6-9244-2747A77443A9}" type="doc">
      <dgm:prSet loTypeId="urn:microsoft.com/office/officeart/2008/layout/HorizontalMultiLevelHierarchy" loCatId="hierarchy" qsTypeId="urn:microsoft.com/office/officeart/2005/8/quickstyle/simple4" qsCatId="simple" csTypeId="urn:microsoft.com/office/officeart/2005/8/colors/accent3_5" csCatId="accent3" phldr="1"/>
      <dgm:spPr/>
      <dgm:t>
        <a:bodyPr/>
        <a:lstStyle/>
        <a:p>
          <a:endParaRPr lang="es-MX"/>
        </a:p>
      </dgm:t>
    </dgm:pt>
    <dgm:pt modelId="{D2D2DA88-D028-4FE7-B8DB-E9C8AA64F4E8}">
      <dgm:prSet phldrT="[Texto]" custT="1"/>
      <dgm:spPr/>
      <dgm:t>
        <a:bodyPr/>
        <a:lstStyle/>
        <a:p>
          <a:r>
            <a:rPr lang="es-ES" sz="1400" b="1" dirty="0" smtClean="0">
              <a:solidFill>
                <a:schemeClr val="tx1"/>
              </a:solidFill>
            </a:rPr>
            <a:t>Análisis FODA</a:t>
          </a:r>
          <a:endParaRPr lang="es-MX" sz="1400" b="1" dirty="0">
            <a:solidFill>
              <a:schemeClr val="tx1"/>
            </a:solidFill>
          </a:endParaRPr>
        </a:p>
      </dgm:t>
    </dgm:pt>
    <dgm:pt modelId="{DF5B2DEF-2770-4F3D-A285-BDFD16B1F641}" type="parTrans" cxnId="{9C755F8D-334E-49AA-AA4F-DE1373CB6357}">
      <dgm:prSet/>
      <dgm:spPr/>
      <dgm:t>
        <a:bodyPr/>
        <a:lstStyle/>
        <a:p>
          <a:endParaRPr lang="es-MX" sz="1100">
            <a:solidFill>
              <a:schemeClr val="tx1"/>
            </a:solidFill>
          </a:endParaRPr>
        </a:p>
      </dgm:t>
    </dgm:pt>
    <dgm:pt modelId="{3E904A75-3FC8-49A2-B30A-6F957F58B620}" type="sibTrans" cxnId="{9C755F8D-334E-49AA-AA4F-DE1373CB6357}">
      <dgm:prSet/>
      <dgm:spPr/>
      <dgm:t>
        <a:bodyPr/>
        <a:lstStyle/>
        <a:p>
          <a:endParaRPr lang="es-MX" sz="1100">
            <a:solidFill>
              <a:schemeClr val="tx1"/>
            </a:solidFill>
          </a:endParaRPr>
        </a:p>
      </dgm:t>
    </dgm:pt>
    <dgm:pt modelId="{1E3208D3-0868-4E70-96FE-317E4BD41943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EC" sz="1400" b="1" dirty="0" smtClean="0">
              <a:solidFill>
                <a:schemeClr val="tx1"/>
              </a:solidFill>
            </a:rPr>
            <a:t>Fortalezas.</a:t>
          </a:r>
        </a:p>
        <a:p>
          <a:pPr algn="just">
            <a:lnSpc>
              <a:spcPct val="150000"/>
            </a:lnSpc>
          </a:pPr>
          <a:r>
            <a:rPr lang="es-ES" sz="1100" dirty="0" smtClean="0">
              <a:solidFill>
                <a:schemeClr val="tx1"/>
              </a:solidFill>
            </a:rPr>
            <a:t>    Institución publica del Estado.</a:t>
          </a:r>
          <a:endParaRPr lang="es-MX" sz="1100" dirty="0" smtClean="0">
            <a:solidFill>
              <a:schemeClr val="tx1"/>
            </a:solidFill>
          </a:endParaRPr>
        </a:p>
        <a:p>
          <a:pPr algn="just">
            <a:lnSpc>
              <a:spcPct val="150000"/>
            </a:lnSpc>
          </a:pPr>
          <a:r>
            <a:rPr lang="es-ES" sz="1100" dirty="0" smtClean="0">
              <a:solidFill>
                <a:schemeClr val="tx1"/>
              </a:solidFill>
            </a:rPr>
            <a:t>     Estudio técnico para la instauración de la oficina comercial.</a:t>
          </a:r>
          <a:endParaRPr lang="es-MX" sz="1100" dirty="0" smtClean="0">
            <a:solidFill>
              <a:schemeClr val="tx1"/>
            </a:solidFill>
          </a:endParaRPr>
        </a:p>
        <a:p>
          <a:pPr algn="just">
            <a:lnSpc>
              <a:spcPct val="150000"/>
            </a:lnSpc>
          </a:pPr>
          <a:r>
            <a:rPr lang="es-ES" sz="1100" dirty="0" smtClean="0">
              <a:solidFill>
                <a:schemeClr val="tx1"/>
              </a:solidFill>
            </a:rPr>
            <a:t>     Instalaciones físicas en Ecuador y Miami.</a:t>
          </a:r>
          <a:endParaRPr lang="es-MX" sz="1100" dirty="0" smtClean="0">
            <a:solidFill>
              <a:schemeClr val="tx1"/>
            </a:solidFill>
          </a:endParaRPr>
        </a:p>
        <a:p>
          <a:pPr algn="just">
            <a:lnSpc>
              <a:spcPct val="150000"/>
            </a:lnSpc>
          </a:pPr>
          <a:r>
            <a:rPr lang="es-ES" sz="1100" dirty="0" smtClean="0">
              <a:solidFill>
                <a:schemeClr val="tx1"/>
              </a:solidFill>
            </a:rPr>
            <a:t>     Compra de varios tipos  de mercancías.</a:t>
          </a:r>
          <a:endParaRPr lang="es-MX" sz="1100" dirty="0">
            <a:solidFill>
              <a:schemeClr val="tx1"/>
            </a:solidFill>
          </a:endParaRPr>
        </a:p>
      </dgm:t>
    </dgm:pt>
    <dgm:pt modelId="{49BE2746-F79F-4198-8B8D-89634F402A43}" type="parTrans" cxnId="{16F8E2D7-81A6-4735-8586-1FAA9B1CCB3C}">
      <dgm:prSet custT="1"/>
      <dgm:spPr/>
      <dgm:t>
        <a:bodyPr/>
        <a:lstStyle/>
        <a:p>
          <a:endParaRPr lang="es-MX" sz="1100">
            <a:solidFill>
              <a:schemeClr val="tx1"/>
            </a:solidFill>
          </a:endParaRPr>
        </a:p>
      </dgm:t>
    </dgm:pt>
    <dgm:pt modelId="{F9178DCC-1145-4438-A98C-20601DEB6014}" type="sibTrans" cxnId="{16F8E2D7-81A6-4735-8586-1FAA9B1CCB3C}">
      <dgm:prSet/>
      <dgm:spPr/>
      <dgm:t>
        <a:bodyPr/>
        <a:lstStyle/>
        <a:p>
          <a:endParaRPr lang="es-MX" sz="1100">
            <a:solidFill>
              <a:schemeClr val="tx1"/>
            </a:solidFill>
          </a:endParaRPr>
        </a:p>
      </dgm:t>
    </dgm:pt>
    <dgm:pt modelId="{FF1ECFAE-53D2-4667-BB0F-B143AD84AE0C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EC" sz="1400" b="1" dirty="0" smtClean="0">
              <a:solidFill>
                <a:schemeClr val="tx1"/>
              </a:solidFill>
            </a:rPr>
            <a:t>Oportunidades.</a:t>
          </a:r>
          <a:endParaRPr lang="es-MX" sz="1400" b="1" dirty="0" smtClean="0">
            <a:solidFill>
              <a:schemeClr val="tx1"/>
            </a:solidFill>
          </a:endParaRPr>
        </a:p>
        <a:p>
          <a:pPr algn="just">
            <a:lnSpc>
              <a:spcPct val="150000"/>
            </a:lnSpc>
          </a:pPr>
          <a:r>
            <a:rPr lang="es-ES" sz="1100" dirty="0" smtClean="0">
              <a:solidFill>
                <a:schemeClr val="tx1"/>
              </a:solidFill>
            </a:rPr>
            <a:t>  La legislación ecuatoriana promueve la integración económica y  simplifica los procedimientos de comercio exterior para el sector público.</a:t>
          </a:r>
          <a:endParaRPr lang="es-MX" sz="1100" dirty="0" smtClean="0">
            <a:solidFill>
              <a:schemeClr val="tx1"/>
            </a:solidFill>
          </a:endParaRPr>
        </a:p>
        <a:p>
          <a:pPr algn="just">
            <a:lnSpc>
              <a:spcPct val="150000"/>
            </a:lnSpc>
          </a:pPr>
          <a:r>
            <a:rPr lang="es-ES" sz="1100" dirty="0" smtClean="0">
              <a:solidFill>
                <a:schemeClr val="tx1"/>
              </a:solidFill>
            </a:rPr>
            <a:t>   Negociación directa con el distribuidor autorizado o fabricante.</a:t>
          </a:r>
        </a:p>
        <a:p>
          <a:pPr algn="just">
            <a:lnSpc>
              <a:spcPct val="150000"/>
            </a:lnSpc>
          </a:pPr>
          <a:r>
            <a:rPr lang="es-ES" sz="1100" dirty="0" smtClean="0">
              <a:solidFill>
                <a:schemeClr val="tx1"/>
              </a:solidFill>
            </a:rPr>
            <a:t>   Compra frecuente de  mercancías internacionales a mayor volumen.</a:t>
          </a:r>
        </a:p>
        <a:p>
          <a:pPr algn="just">
            <a:lnSpc>
              <a:spcPct val="150000"/>
            </a:lnSpc>
          </a:pPr>
          <a:r>
            <a:rPr lang="es-ES" sz="1100" dirty="0" smtClean="0">
              <a:solidFill>
                <a:schemeClr val="tx1"/>
              </a:solidFill>
            </a:rPr>
            <a:t>    Nuevos software para el control y dinamismo del comercio exterior.</a:t>
          </a:r>
          <a:endParaRPr lang="es-MX" sz="1100" dirty="0">
            <a:solidFill>
              <a:schemeClr val="tx1"/>
            </a:solidFill>
          </a:endParaRPr>
        </a:p>
      </dgm:t>
    </dgm:pt>
    <dgm:pt modelId="{CECD4E54-21F2-4530-9EE0-462470C703E0}" type="parTrans" cxnId="{95F437AF-0F2F-4102-9FCB-30E13A400155}">
      <dgm:prSet custT="1"/>
      <dgm:spPr/>
      <dgm:t>
        <a:bodyPr/>
        <a:lstStyle/>
        <a:p>
          <a:endParaRPr lang="es-MX" sz="1100">
            <a:solidFill>
              <a:schemeClr val="tx1"/>
            </a:solidFill>
          </a:endParaRPr>
        </a:p>
      </dgm:t>
    </dgm:pt>
    <dgm:pt modelId="{FD34EC7E-E036-48A5-9612-E96B78955D20}" type="sibTrans" cxnId="{95F437AF-0F2F-4102-9FCB-30E13A400155}">
      <dgm:prSet/>
      <dgm:spPr/>
      <dgm:t>
        <a:bodyPr/>
        <a:lstStyle/>
        <a:p>
          <a:endParaRPr lang="es-MX" sz="1100">
            <a:solidFill>
              <a:schemeClr val="tx1"/>
            </a:solidFill>
          </a:endParaRPr>
        </a:p>
      </dgm:t>
    </dgm:pt>
    <dgm:pt modelId="{70282377-01AB-4477-91C6-4C502A4F8F3F}" type="pres">
      <dgm:prSet presAssocID="{3E69C27D-830D-44F6-9244-2747A77443A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7C3DD0C-54A4-46E0-A386-9CF09AF44990}" type="pres">
      <dgm:prSet presAssocID="{D2D2DA88-D028-4FE7-B8DB-E9C8AA64F4E8}" presName="root1" presStyleCnt="0"/>
      <dgm:spPr/>
      <dgm:t>
        <a:bodyPr/>
        <a:lstStyle/>
        <a:p>
          <a:endParaRPr lang="es-EC"/>
        </a:p>
      </dgm:t>
    </dgm:pt>
    <dgm:pt modelId="{BF35F38E-0BED-4A13-9A36-72922A0EBE99}" type="pres">
      <dgm:prSet presAssocID="{D2D2DA88-D028-4FE7-B8DB-E9C8AA64F4E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0AAABEC-7E29-449D-9885-DB96AAF76D84}" type="pres">
      <dgm:prSet presAssocID="{D2D2DA88-D028-4FE7-B8DB-E9C8AA64F4E8}" presName="level2hierChild" presStyleCnt="0"/>
      <dgm:spPr/>
      <dgm:t>
        <a:bodyPr/>
        <a:lstStyle/>
        <a:p>
          <a:endParaRPr lang="es-EC"/>
        </a:p>
      </dgm:t>
    </dgm:pt>
    <dgm:pt modelId="{3637AD2B-6B3A-4A1B-99F8-CB8DABCAE6F4}" type="pres">
      <dgm:prSet presAssocID="{49BE2746-F79F-4198-8B8D-89634F402A43}" presName="conn2-1" presStyleLbl="parChTrans1D2" presStyleIdx="0" presStyleCnt="2"/>
      <dgm:spPr/>
      <dgm:t>
        <a:bodyPr/>
        <a:lstStyle/>
        <a:p>
          <a:endParaRPr lang="es-MX"/>
        </a:p>
      </dgm:t>
    </dgm:pt>
    <dgm:pt modelId="{70A44241-8E53-4017-BB4C-F45EEF192686}" type="pres">
      <dgm:prSet presAssocID="{49BE2746-F79F-4198-8B8D-89634F402A43}" presName="connTx" presStyleLbl="parChTrans1D2" presStyleIdx="0" presStyleCnt="2"/>
      <dgm:spPr/>
      <dgm:t>
        <a:bodyPr/>
        <a:lstStyle/>
        <a:p>
          <a:endParaRPr lang="es-MX"/>
        </a:p>
      </dgm:t>
    </dgm:pt>
    <dgm:pt modelId="{92FAA389-2398-4820-959D-46696F41459F}" type="pres">
      <dgm:prSet presAssocID="{1E3208D3-0868-4E70-96FE-317E4BD41943}" presName="root2" presStyleCnt="0"/>
      <dgm:spPr/>
      <dgm:t>
        <a:bodyPr/>
        <a:lstStyle/>
        <a:p>
          <a:endParaRPr lang="es-EC"/>
        </a:p>
      </dgm:t>
    </dgm:pt>
    <dgm:pt modelId="{34DA6D11-C547-4424-AF13-3CF468A570F1}" type="pres">
      <dgm:prSet presAssocID="{1E3208D3-0868-4E70-96FE-317E4BD41943}" presName="LevelTwoTextNode" presStyleLbl="node2" presStyleIdx="0" presStyleCnt="2" custScaleX="209039" custScaleY="264241" custLinFactNeighborX="9710" custLinFactNeighborY="795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719BEB4-BCE8-4BD6-99A7-0D9D7F2E0557}" type="pres">
      <dgm:prSet presAssocID="{1E3208D3-0868-4E70-96FE-317E4BD41943}" presName="level3hierChild" presStyleCnt="0"/>
      <dgm:spPr/>
      <dgm:t>
        <a:bodyPr/>
        <a:lstStyle/>
        <a:p>
          <a:endParaRPr lang="es-EC"/>
        </a:p>
      </dgm:t>
    </dgm:pt>
    <dgm:pt modelId="{1025FF09-32B9-4B9B-836A-D1FC9FBEF83C}" type="pres">
      <dgm:prSet presAssocID="{CECD4E54-21F2-4530-9EE0-462470C703E0}" presName="conn2-1" presStyleLbl="parChTrans1D2" presStyleIdx="1" presStyleCnt="2"/>
      <dgm:spPr/>
      <dgm:t>
        <a:bodyPr/>
        <a:lstStyle/>
        <a:p>
          <a:endParaRPr lang="es-MX"/>
        </a:p>
      </dgm:t>
    </dgm:pt>
    <dgm:pt modelId="{7EB51D18-C58E-4935-BA13-54F926192D1C}" type="pres">
      <dgm:prSet presAssocID="{CECD4E54-21F2-4530-9EE0-462470C703E0}" presName="connTx" presStyleLbl="parChTrans1D2" presStyleIdx="1" presStyleCnt="2"/>
      <dgm:spPr/>
      <dgm:t>
        <a:bodyPr/>
        <a:lstStyle/>
        <a:p>
          <a:endParaRPr lang="es-MX"/>
        </a:p>
      </dgm:t>
    </dgm:pt>
    <dgm:pt modelId="{25A4F39A-8811-4F93-8F6E-2DF8EAFF133B}" type="pres">
      <dgm:prSet presAssocID="{FF1ECFAE-53D2-4667-BB0F-B143AD84AE0C}" presName="root2" presStyleCnt="0"/>
      <dgm:spPr/>
      <dgm:t>
        <a:bodyPr/>
        <a:lstStyle/>
        <a:p>
          <a:endParaRPr lang="es-EC"/>
        </a:p>
      </dgm:t>
    </dgm:pt>
    <dgm:pt modelId="{7629EA97-50DB-4BDC-9FF1-2738123E999C}" type="pres">
      <dgm:prSet presAssocID="{FF1ECFAE-53D2-4667-BB0F-B143AD84AE0C}" presName="LevelTwoTextNode" presStyleLbl="node2" presStyleIdx="1" presStyleCnt="2" custScaleX="209945" custScaleY="304787" custLinFactNeighborX="-1416" custLinFactNeighborY="2549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8F1588A-E494-4AC4-BAD2-DEF7AF6578D0}" type="pres">
      <dgm:prSet presAssocID="{FF1ECFAE-53D2-4667-BB0F-B143AD84AE0C}" presName="level3hierChild" presStyleCnt="0"/>
      <dgm:spPr/>
      <dgm:t>
        <a:bodyPr/>
        <a:lstStyle/>
        <a:p>
          <a:endParaRPr lang="es-EC"/>
        </a:p>
      </dgm:t>
    </dgm:pt>
  </dgm:ptLst>
  <dgm:cxnLst>
    <dgm:cxn modelId="{4BCE13F2-EB02-49C0-B1E6-53FCD8358CCE}" type="presOf" srcId="{FF1ECFAE-53D2-4667-BB0F-B143AD84AE0C}" destId="{7629EA97-50DB-4BDC-9FF1-2738123E999C}" srcOrd="0" destOrd="0" presId="urn:microsoft.com/office/officeart/2008/layout/HorizontalMultiLevelHierarchy"/>
    <dgm:cxn modelId="{BC8275DB-5FA1-4832-8F7E-76FAA1411711}" type="presOf" srcId="{3E69C27D-830D-44F6-9244-2747A77443A9}" destId="{70282377-01AB-4477-91C6-4C502A4F8F3F}" srcOrd="0" destOrd="0" presId="urn:microsoft.com/office/officeart/2008/layout/HorizontalMultiLevelHierarchy"/>
    <dgm:cxn modelId="{BBA72152-A2B3-424E-8D21-EB6AF90791D7}" type="presOf" srcId="{49BE2746-F79F-4198-8B8D-89634F402A43}" destId="{3637AD2B-6B3A-4A1B-99F8-CB8DABCAE6F4}" srcOrd="0" destOrd="0" presId="urn:microsoft.com/office/officeart/2008/layout/HorizontalMultiLevelHierarchy"/>
    <dgm:cxn modelId="{30A66345-6AF6-4EAD-92E3-46103FC9BFDE}" type="presOf" srcId="{D2D2DA88-D028-4FE7-B8DB-E9C8AA64F4E8}" destId="{BF35F38E-0BED-4A13-9A36-72922A0EBE99}" srcOrd="0" destOrd="0" presId="urn:microsoft.com/office/officeart/2008/layout/HorizontalMultiLevelHierarchy"/>
    <dgm:cxn modelId="{550EFBCB-F3D4-4E58-AE5E-9F3335CBED25}" type="presOf" srcId="{49BE2746-F79F-4198-8B8D-89634F402A43}" destId="{70A44241-8E53-4017-BB4C-F45EEF192686}" srcOrd="1" destOrd="0" presId="urn:microsoft.com/office/officeart/2008/layout/HorizontalMultiLevelHierarchy"/>
    <dgm:cxn modelId="{DBAEDB85-FD16-4D68-8F02-25F91487CCE1}" type="presOf" srcId="{CECD4E54-21F2-4530-9EE0-462470C703E0}" destId="{1025FF09-32B9-4B9B-836A-D1FC9FBEF83C}" srcOrd="0" destOrd="0" presId="urn:microsoft.com/office/officeart/2008/layout/HorizontalMultiLevelHierarchy"/>
    <dgm:cxn modelId="{2A8D7765-2708-441F-9129-C4BCC6CB72E0}" type="presOf" srcId="{1E3208D3-0868-4E70-96FE-317E4BD41943}" destId="{34DA6D11-C547-4424-AF13-3CF468A570F1}" srcOrd="0" destOrd="0" presId="urn:microsoft.com/office/officeart/2008/layout/HorizontalMultiLevelHierarchy"/>
    <dgm:cxn modelId="{16F8E2D7-81A6-4735-8586-1FAA9B1CCB3C}" srcId="{D2D2DA88-D028-4FE7-B8DB-E9C8AA64F4E8}" destId="{1E3208D3-0868-4E70-96FE-317E4BD41943}" srcOrd="0" destOrd="0" parTransId="{49BE2746-F79F-4198-8B8D-89634F402A43}" sibTransId="{F9178DCC-1145-4438-A98C-20601DEB6014}"/>
    <dgm:cxn modelId="{9C755F8D-334E-49AA-AA4F-DE1373CB6357}" srcId="{3E69C27D-830D-44F6-9244-2747A77443A9}" destId="{D2D2DA88-D028-4FE7-B8DB-E9C8AA64F4E8}" srcOrd="0" destOrd="0" parTransId="{DF5B2DEF-2770-4F3D-A285-BDFD16B1F641}" sibTransId="{3E904A75-3FC8-49A2-B30A-6F957F58B620}"/>
    <dgm:cxn modelId="{8CA583F2-9F0C-4F12-B839-5DF71F473AF7}" type="presOf" srcId="{CECD4E54-21F2-4530-9EE0-462470C703E0}" destId="{7EB51D18-C58E-4935-BA13-54F926192D1C}" srcOrd="1" destOrd="0" presId="urn:microsoft.com/office/officeart/2008/layout/HorizontalMultiLevelHierarchy"/>
    <dgm:cxn modelId="{95F437AF-0F2F-4102-9FCB-30E13A400155}" srcId="{D2D2DA88-D028-4FE7-B8DB-E9C8AA64F4E8}" destId="{FF1ECFAE-53D2-4667-BB0F-B143AD84AE0C}" srcOrd="1" destOrd="0" parTransId="{CECD4E54-21F2-4530-9EE0-462470C703E0}" sibTransId="{FD34EC7E-E036-48A5-9612-E96B78955D20}"/>
    <dgm:cxn modelId="{676BE612-14F5-432D-A916-302534AC25B1}" type="presParOf" srcId="{70282377-01AB-4477-91C6-4C502A4F8F3F}" destId="{A7C3DD0C-54A4-46E0-A386-9CF09AF44990}" srcOrd="0" destOrd="0" presId="urn:microsoft.com/office/officeart/2008/layout/HorizontalMultiLevelHierarchy"/>
    <dgm:cxn modelId="{9DE7AFE5-A722-4AE5-ACD3-8F06DC6076CC}" type="presParOf" srcId="{A7C3DD0C-54A4-46E0-A386-9CF09AF44990}" destId="{BF35F38E-0BED-4A13-9A36-72922A0EBE99}" srcOrd="0" destOrd="0" presId="urn:microsoft.com/office/officeart/2008/layout/HorizontalMultiLevelHierarchy"/>
    <dgm:cxn modelId="{0679C75C-8B89-44AE-BA59-1C99F12D7C17}" type="presParOf" srcId="{A7C3DD0C-54A4-46E0-A386-9CF09AF44990}" destId="{C0AAABEC-7E29-449D-9885-DB96AAF76D84}" srcOrd="1" destOrd="0" presId="urn:microsoft.com/office/officeart/2008/layout/HorizontalMultiLevelHierarchy"/>
    <dgm:cxn modelId="{5BC97DEF-EFC1-49A6-AA25-0FAEA6054C06}" type="presParOf" srcId="{C0AAABEC-7E29-449D-9885-DB96AAF76D84}" destId="{3637AD2B-6B3A-4A1B-99F8-CB8DABCAE6F4}" srcOrd="0" destOrd="0" presId="urn:microsoft.com/office/officeart/2008/layout/HorizontalMultiLevelHierarchy"/>
    <dgm:cxn modelId="{B7754081-9A36-4263-811F-2EAB5088BC82}" type="presParOf" srcId="{3637AD2B-6B3A-4A1B-99F8-CB8DABCAE6F4}" destId="{70A44241-8E53-4017-BB4C-F45EEF192686}" srcOrd="0" destOrd="0" presId="urn:microsoft.com/office/officeart/2008/layout/HorizontalMultiLevelHierarchy"/>
    <dgm:cxn modelId="{3088CFDE-4845-4E1C-991A-437EF3C850B8}" type="presParOf" srcId="{C0AAABEC-7E29-449D-9885-DB96AAF76D84}" destId="{92FAA389-2398-4820-959D-46696F41459F}" srcOrd="1" destOrd="0" presId="urn:microsoft.com/office/officeart/2008/layout/HorizontalMultiLevelHierarchy"/>
    <dgm:cxn modelId="{85ADF73D-D04A-4E7A-9C51-AA953982A4CA}" type="presParOf" srcId="{92FAA389-2398-4820-959D-46696F41459F}" destId="{34DA6D11-C547-4424-AF13-3CF468A570F1}" srcOrd="0" destOrd="0" presId="urn:microsoft.com/office/officeart/2008/layout/HorizontalMultiLevelHierarchy"/>
    <dgm:cxn modelId="{C841E4E1-F2BE-4741-986E-FF8AB245AC67}" type="presParOf" srcId="{92FAA389-2398-4820-959D-46696F41459F}" destId="{8719BEB4-BCE8-4BD6-99A7-0D9D7F2E0557}" srcOrd="1" destOrd="0" presId="urn:microsoft.com/office/officeart/2008/layout/HorizontalMultiLevelHierarchy"/>
    <dgm:cxn modelId="{7ED0BE5E-9B3E-441B-8B67-2764DB57BABB}" type="presParOf" srcId="{C0AAABEC-7E29-449D-9885-DB96AAF76D84}" destId="{1025FF09-32B9-4B9B-836A-D1FC9FBEF83C}" srcOrd="2" destOrd="0" presId="urn:microsoft.com/office/officeart/2008/layout/HorizontalMultiLevelHierarchy"/>
    <dgm:cxn modelId="{59B9A7C9-5957-44C6-95AC-102348F1B3B3}" type="presParOf" srcId="{1025FF09-32B9-4B9B-836A-D1FC9FBEF83C}" destId="{7EB51D18-C58E-4935-BA13-54F926192D1C}" srcOrd="0" destOrd="0" presId="urn:microsoft.com/office/officeart/2008/layout/HorizontalMultiLevelHierarchy"/>
    <dgm:cxn modelId="{B0A56C36-612A-456A-90D4-42893BC32ACD}" type="presParOf" srcId="{C0AAABEC-7E29-449D-9885-DB96AAF76D84}" destId="{25A4F39A-8811-4F93-8F6E-2DF8EAFF133B}" srcOrd="3" destOrd="0" presId="urn:microsoft.com/office/officeart/2008/layout/HorizontalMultiLevelHierarchy"/>
    <dgm:cxn modelId="{E6593BDE-F85A-4F1E-85EC-AD3C4A9E5DE6}" type="presParOf" srcId="{25A4F39A-8811-4F93-8F6E-2DF8EAFF133B}" destId="{7629EA97-50DB-4BDC-9FF1-2738123E999C}" srcOrd="0" destOrd="0" presId="urn:microsoft.com/office/officeart/2008/layout/HorizontalMultiLevelHierarchy"/>
    <dgm:cxn modelId="{77096DAB-ACAF-4F43-A4CB-B4BBFE58613C}" type="presParOf" srcId="{25A4F39A-8811-4F93-8F6E-2DF8EAFF133B}" destId="{F8F1588A-E494-4AC4-BAD2-DEF7AF6578D0}" srcOrd="1" destOrd="0" presId="urn:microsoft.com/office/officeart/2008/layout/HorizontalMultiLevelHierarchy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E69C27D-830D-44F6-9244-2747A77443A9}" type="doc">
      <dgm:prSet loTypeId="urn:microsoft.com/office/officeart/2008/layout/HorizontalMultiLevelHierarchy" loCatId="hierarchy" qsTypeId="urn:microsoft.com/office/officeart/2005/8/quickstyle/simple4" qsCatId="simple" csTypeId="urn:microsoft.com/office/officeart/2005/8/colors/accent3_5" csCatId="accent3" phldr="1"/>
      <dgm:spPr/>
      <dgm:t>
        <a:bodyPr/>
        <a:lstStyle/>
        <a:p>
          <a:endParaRPr lang="es-MX"/>
        </a:p>
      </dgm:t>
    </dgm:pt>
    <dgm:pt modelId="{D2D2DA88-D028-4FE7-B8DB-E9C8AA64F4E8}">
      <dgm:prSet phldrT="[Texto]" custT="1"/>
      <dgm:spPr/>
      <dgm:t>
        <a:bodyPr/>
        <a:lstStyle/>
        <a:p>
          <a:r>
            <a:rPr lang="es-ES" sz="1400" b="1" dirty="0" smtClean="0">
              <a:solidFill>
                <a:schemeClr val="tx1"/>
              </a:solidFill>
            </a:rPr>
            <a:t>Análisis FODA</a:t>
          </a:r>
          <a:endParaRPr lang="es-MX" sz="1400" b="1" dirty="0">
            <a:solidFill>
              <a:schemeClr val="tx1"/>
            </a:solidFill>
          </a:endParaRPr>
        </a:p>
      </dgm:t>
    </dgm:pt>
    <dgm:pt modelId="{DF5B2DEF-2770-4F3D-A285-BDFD16B1F641}" type="parTrans" cxnId="{9C755F8D-334E-49AA-AA4F-DE1373CB6357}">
      <dgm:prSet/>
      <dgm:spPr/>
      <dgm:t>
        <a:bodyPr/>
        <a:lstStyle/>
        <a:p>
          <a:endParaRPr lang="es-MX" sz="1050">
            <a:solidFill>
              <a:schemeClr val="tx1"/>
            </a:solidFill>
          </a:endParaRPr>
        </a:p>
      </dgm:t>
    </dgm:pt>
    <dgm:pt modelId="{3E904A75-3FC8-49A2-B30A-6F957F58B620}" type="sibTrans" cxnId="{9C755F8D-334E-49AA-AA4F-DE1373CB6357}">
      <dgm:prSet/>
      <dgm:spPr/>
      <dgm:t>
        <a:bodyPr/>
        <a:lstStyle/>
        <a:p>
          <a:endParaRPr lang="es-MX" sz="1050">
            <a:solidFill>
              <a:schemeClr val="tx1"/>
            </a:solidFill>
          </a:endParaRPr>
        </a:p>
      </dgm:t>
    </dgm:pt>
    <dgm:pt modelId="{1E3208D3-0868-4E70-96FE-317E4BD41943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EC" sz="1050" b="1" dirty="0" smtClean="0">
              <a:solidFill>
                <a:schemeClr val="tx1"/>
              </a:solidFill>
            </a:rPr>
            <a:t>Debilidades.</a:t>
          </a:r>
          <a:endParaRPr lang="es-MX" sz="1050" b="1" dirty="0" smtClean="0">
            <a:solidFill>
              <a:schemeClr val="tx1"/>
            </a:solidFill>
          </a:endParaRPr>
        </a:p>
        <a:p>
          <a:pPr algn="just">
            <a:lnSpc>
              <a:spcPct val="150000"/>
            </a:lnSpc>
          </a:pPr>
          <a:r>
            <a:rPr lang="es-ES" sz="1050" dirty="0" smtClean="0">
              <a:solidFill>
                <a:schemeClr val="tx1"/>
              </a:solidFill>
            </a:rPr>
            <a:t>Integración de las tres ramas de las Fuerzas Armadas.</a:t>
          </a:r>
          <a:endParaRPr lang="es-MX" sz="1050" dirty="0" smtClean="0">
            <a:solidFill>
              <a:schemeClr val="tx1"/>
            </a:solidFill>
          </a:endParaRPr>
        </a:p>
        <a:p>
          <a:pPr algn="just">
            <a:lnSpc>
              <a:spcPct val="150000"/>
            </a:lnSpc>
          </a:pPr>
          <a:r>
            <a:rPr lang="es-ES" sz="1050" dirty="0" smtClean="0">
              <a:solidFill>
                <a:schemeClr val="tx1"/>
              </a:solidFill>
            </a:rPr>
            <a:t>Falta de experiencia en los negocios internacionales.</a:t>
          </a:r>
          <a:endParaRPr lang="es-MX" sz="1050" dirty="0" smtClean="0">
            <a:solidFill>
              <a:schemeClr val="tx1"/>
            </a:solidFill>
          </a:endParaRPr>
        </a:p>
        <a:p>
          <a:pPr algn="just">
            <a:lnSpc>
              <a:spcPct val="150000"/>
            </a:lnSpc>
          </a:pPr>
          <a:r>
            <a:rPr lang="es-ES" sz="1050" dirty="0" smtClean="0">
              <a:solidFill>
                <a:schemeClr val="tx1"/>
              </a:solidFill>
            </a:rPr>
            <a:t>Falta de especialistas en comercio exterior en  Fuerzas Armadas.</a:t>
          </a:r>
          <a:endParaRPr lang="es-MX" sz="1050" dirty="0" smtClean="0">
            <a:solidFill>
              <a:schemeClr val="tx1"/>
            </a:solidFill>
          </a:endParaRPr>
        </a:p>
        <a:p>
          <a:pPr algn="just">
            <a:lnSpc>
              <a:spcPct val="150000"/>
            </a:lnSpc>
          </a:pPr>
          <a:r>
            <a:rPr lang="es-ES" sz="1050" dirty="0" smtClean="0">
              <a:solidFill>
                <a:schemeClr val="tx1"/>
              </a:solidFill>
            </a:rPr>
            <a:t>Desconocimiento del manejo de sistemas informáticos relacionados con el comercio exterior.</a:t>
          </a:r>
          <a:endParaRPr lang="es-MX" sz="1050" dirty="0">
            <a:solidFill>
              <a:schemeClr val="tx1"/>
            </a:solidFill>
          </a:endParaRPr>
        </a:p>
      </dgm:t>
    </dgm:pt>
    <dgm:pt modelId="{49BE2746-F79F-4198-8B8D-89634F402A43}" type="parTrans" cxnId="{16F8E2D7-81A6-4735-8586-1FAA9B1CCB3C}">
      <dgm:prSet custT="1"/>
      <dgm:spPr/>
      <dgm:t>
        <a:bodyPr/>
        <a:lstStyle/>
        <a:p>
          <a:endParaRPr lang="es-MX" sz="1050">
            <a:solidFill>
              <a:schemeClr val="tx1"/>
            </a:solidFill>
          </a:endParaRPr>
        </a:p>
      </dgm:t>
    </dgm:pt>
    <dgm:pt modelId="{F9178DCC-1145-4438-A98C-20601DEB6014}" type="sibTrans" cxnId="{16F8E2D7-81A6-4735-8586-1FAA9B1CCB3C}">
      <dgm:prSet/>
      <dgm:spPr/>
      <dgm:t>
        <a:bodyPr/>
        <a:lstStyle/>
        <a:p>
          <a:endParaRPr lang="es-MX" sz="1050">
            <a:solidFill>
              <a:schemeClr val="tx1"/>
            </a:solidFill>
          </a:endParaRPr>
        </a:p>
      </dgm:t>
    </dgm:pt>
    <dgm:pt modelId="{FF1ECFAE-53D2-4667-BB0F-B143AD84AE0C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EC" sz="1050" b="1" dirty="0" smtClean="0">
              <a:solidFill>
                <a:schemeClr val="tx1"/>
              </a:solidFill>
            </a:rPr>
            <a:t>Amenazas.</a:t>
          </a:r>
          <a:endParaRPr lang="es-MX" sz="1050" b="1" dirty="0" smtClean="0">
            <a:solidFill>
              <a:schemeClr val="tx1"/>
            </a:solidFill>
          </a:endParaRPr>
        </a:p>
        <a:p>
          <a:pPr algn="just">
            <a:lnSpc>
              <a:spcPct val="150000"/>
            </a:lnSpc>
          </a:pPr>
          <a:r>
            <a:rPr lang="es-ES" sz="1050" dirty="0" smtClean="0">
              <a:solidFill>
                <a:schemeClr val="tx1"/>
              </a:solidFill>
            </a:rPr>
            <a:t>Gran número de empresas intermediarias.</a:t>
          </a:r>
          <a:endParaRPr lang="es-MX" sz="1050" dirty="0" smtClean="0">
            <a:solidFill>
              <a:schemeClr val="tx1"/>
            </a:solidFill>
          </a:endParaRPr>
        </a:p>
        <a:p>
          <a:pPr algn="just">
            <a:lnSpc>
              <a:spcPct val="150000"/>
            </a:lnSpc>
          </a:pPr>
          <a:r>
            <a:rPr lang="es-ES" sz="1050" dirty="0" smtClean="0">
              <a:solidFill>
                <a:schemeClr val="tx1"/>
              </a:solidFill>
            </a:rPr>
            <a:t>No se brinde la suficiente importancia a la investigación.</a:t>
          </a:r>
          <a:endParaRPr lang="es-MX" sz="1050" dirty="0" smtClean="0">
            <a:solidFill>
              <a:schemeClr val="tx1"/>
            </a:solidFill>
          </a:endParaRPr>
        </a:p>
        <a:p>
          <a:pPr algn="just">
            <a:lnSpc>
              <a:spcPct val="150000"/>
            </a:lnSpc>
          </a:pPr>
          <a:r>
            <a:rPr lang="es-ES" sz="1050" dirty="0" smtClean="0">
              <a:solidFill>
                <a:schemeClr val="tx1"/>
              </a:solidFill>
            </a:rPr>
            <a:t>Asignación oportuna de fondos fiscales.</a:t>
          </a:r>
          <a:endParaRPr lang="es-MX" sz="1050" dirty="0" smtClean="0">
            <a:solidFill>
              <a:schemeClr val="tx1"/>
            </a:solidFill>
          </a:endParaRPr>
        </a:p>
        <a:p>
          <a:pPr algn="just">
            <a:lnSpc>
              <a:spcPct val="150000"/>
            </a:lnSpc>
          </a:pPr>
          <a:r>
            <a:rPr lang="es-ES" sz="1050" dirty="0" smtClean="0">
              <a:solidFill>
                <a:schemeClr val="tx1"/>
              </a:solidFill>
            </a:rPr>
            <a:t>Se designe a funcionarios en otras especialidades para la dirección de la oficina comercial.</a:t>
          </a:r>
          <a:endParaRPr lang="es-MX" sz="1050" dirty="0">
            <a:solidFill>
              <a:schemeClr val="tx1"/>
            </a:solidFill>
          </a:endParaRPr>
        </a:p>
      </dgm:t>
    </dgm:pt>
    <dgm:pt modelId="{CECD4E54-21F2-4530-9EE0-462470C703E0}" type="parTrans" cxnId="{95F437AF-0F2F-4102-9FCB-30E13A400155}">
      <dgm:prSet custT="1"/>
      <dgm:spPr/>
      <dgm:t>
        <a:bodyPr/>
        <a:lstStyle/>
        <a:p>
          <a:endParaRPr lang="es-MX" sz="1050">
            <a:solidFill>
              <a:schemeClr val="tx1"/>
            </a:solidFill>
          </a:endParaRPr>
        </a:p>
      </dgm:t>
    </dgm:pt>
    <dgm:pt modelId="{FD34EC7E-E036-48A5-9612-E96B78955D20}" type="sibTrans" cxnId="{95F437AF-0F2F-4102-9FCB-30E13A400155}">
      <dgm:prSet/>
      <dgm:spPr/>
      <dgm:t>
        <a:bodyPr/>
        <a:lstStyle/>
        <a:p>
          <a:endParaRPr lang="es-MX" sz="1050">
            <a:solidFill>
              <a:schemeClr val="tx1"/>
            </a:solidFill>
          </a:endParaRPr>
        </a:p>
      </dgm:t>
    </dgm:pt>
    <dgm:pt modelId="{70282377-01AB-4477-91C6-4C502A4F8F3F}" type="pres">
      <dgm:prSet presAssocID="{3E69C27D-830D-44F6-9244-2747A77443A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7C3DD0C-54A4-46E0-A386-9CF09AF44990}" type="pres">
      <dgm:prSet presAssocID="{D2D2DA88-D028-4FE7-B8DB-E9C8AA64F4E8}" presName="root1" presStyleCnt="0"/>
      <dgm:spPr/>
      <dgm:t>
        <a:bodyPr/>
        <a:lstStyle/>
        <a:p>
          <a:endParaRPr lang="es-EC"/>
        </a:p>
      </dgm:t>
    </dgm:pt>
    <dgm:pt modelId="{BF35F38E-0BED-4A13-9A36-72922A0EBE99}" type="pres">
      <dgm:prSet presAssocID="{D2D2DA88-D028-4FE7-B8DB-E9C8AA64F4E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0AAABEC-7E29-449D-9885-DB96AAF76D84}" type="pres">
      <dgm:prSet presAssocID="{D2D2DA88-D028-4FE7-B8DB-E9C8AA64F4E8}" presName="level2hierChild" presStyleCnt="0"/>
      <dgm:spPr/>
      <dgm:t>
        <a:bodyPr/>
        <a:lstStyle/>
        <a:p>
          <a:endParaRPr lang="es-EC"/>
        </a:p>
      </dgm:t>
    </dgm:pt>
    <dgm:pt modelId="{3637AD2B-6B3A-4A1B-99F8-CB8DABCAE6F4}" type="pres">
      <dgm:prSet presAssocID="{49BE2746-F79F-4198-8B8D-89634F402A43}" presName="conn2-1" presStyleLbl="parChTrans1D2" presStyleIdx="0" presStyleCnt="2"/>
      <dgm:spPr/>
      <dgm:t>
        <a:bodyPr/>
        <a:lstStyle/>
        <a:p>
          <a:endParaRPr lang="es-MX"/>
        </a:p>
      </dgm:t>
    </dgm:pt>
    <dgm:pt modelId="{70A44241-8E53-4017-BB4C-F45EEF192686}" type="pres">
      <dgm:prSet presAssocID="{49BE2746-F79F-4198-8B8D-89634F402A43}" presName="connTx" presStyleLbl="parChTrans1D2" presStyleIdx="0" presStyleCnt="2"/>
      <dgm:spPr/>
      <dgm:t>
        <a:bodyPr/>
        <a:lstStyle/>
        <a:p>
          <a:endParaRPr lang="es-MX"/>
        </a:p>
      </dgm:t>
    </dgm:pt>
    <dgm:pt modelId="{92FAA389-2398-4820-959D-46696F41459F}" type="pres">
      <dgm:prSet presAssocID="{1E3208D3-0868-4E70-96FE-317E4BD41943}" presName="root2" presStyleCnt="0"/>
      <dgm:spPr/>
      <dgm:t>
        <a:bodyPr/>
        <a:lstStyle/>
        <a:p>
          <a:endParaRPr lang="es-EC"/>
        </a:p>
      </dgm:t>
    </dgm:pt>
    <dgm:pt modelId="{34DA6D11-C547-4424-AF13-3CF468A570F1}" type="pres">
      <dgm:prSet presAssocID="{1E3208D3-0868-4E70-96FE-317E4BD41943}" presName="LevelTwoTextNode" presStyleLbl="node2" presStyleIdx="0" presStyleCnt="2" custScaleX="209039" custScaleY="25367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719BEB4-BCE8-4BD6-99A7-0D9D7F2E0557}" type="pres">
      <dgm:prSet presAssocID="{1E3208D3-0868-4E70-96FE-317E4BD41943}" presName="level3hierChild" presStyleCnt="0"/>
      <dgm:spPr/>
      <dgm:t>
        <a:bodyPr/>
        <a:lstStyle/>
        <a:p>
          <a:endParaRPr lang="es-EC"/>
        </a:p>
      </dgm:t>
    </dgm:pt>
    <dgm:pt modelId="{1025FF09-32B9-4B9B-836A-D1FC9FBEF83C}" type="pres">
      <dgm:prSet presAssocID="{CECD4E54-21F2-4530-9EE0-462470C703E0}" presName="conn2-1" presStyleLbl="parChTrans1D2" presStyleIdx="1" presStyleCnt="2"/>
      <dgm:spPr/>
      <dgm:t>
        <a:bodyPr/>
        <a:lstStyle/>
        <a:p>
          <a:endParaRPr lang="es-MX"/>
        </a:p>
      </dgm:t>
    </dgm:pt>
    <dgm:pt modelId="{7EB51D18-C58E-4935-BA13-54F926192D1C}" type="pres">
      <dgm:prSet presAssocID="{CECD4E54-21F2-4530-9EE0-462470C703E0}" presName="connTx" presStyleLbl="parChTrans1D2" presStyleIdx="1" presStyleCnt="2"/>
      <dgm:spPr/>
      <dgm:t>
        <a:bodyPr/>
        <a:lstStyle/>
        <a:p>
          <a:endParaRPr lang="es-MX"/>
        </a:p>
      </dgm:t>
    </dgm:pt>
    <dgm:pt modelId="{25A4F39A-8811-4F93-8F6E-2DF8EAFF133B}" type="pres">
      <dgm:prSet presAssocID="{FF1ECFAE-53D2-4667-BB0F-B143AD84AE0C}" presName="root2" presStyleCnt="0"/>
      <dgm:spPr/>
      <dgm:t>
        <a:bodyPr/>
        <a:lstStyle/>
        <a:p>
          <a:endParaRPr lang="es-EC"/>
        </a:p>
      </dgm:t>
    </dgm:pt>
    <dgm:pt modelId="{7629EA97-50DB-4BDC-9FF1-2738123E999C}" type="pres">
      <dgm:prSet presAssocID="{FF1ECFAE-53D2-4667-BB0F-B143AD84AE0C}" presName="LevelTwoTextNode" presStyleLbl="node2" presStyleIdx="1" presStyleCnt="2" custScaleX="209945" custScaleY="30478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8F1588A-E494-4AC4-BAD2-DEF7AF6578D0}" type="pres">
      <dgm:prSet presAssocID="{FF1ECFAE-53D2-4667-BB0F-B143AD84AE0C}" presName="level3hierChild" presStyleCnt="0"/>
      <dgm:spPr/>
      <dgm:t>
        <a:bodyPr/>
        <a:lstStyle/>
        <a:p>
          <a:endParaRPr lang="es-EC"/>
        </a:p>
      </dgm:t>
    </dgm:pt>
  </dgm:ptLst>
  <dgm:cxnLst>
    <dgm:cxn modelId="{18223162-B9E6-4EC1-A4EB-3923E349AF88}" type="presOf" srcId="{49BE2746-F79F-4198-8B8D-89634F402A43}" destId="{70A44241-8E53-4017-BB4C-F45EEF192686}" srcOrd="1" destOrd="0" presId="urn:microsoft.com/office/officeart/2008/layout/HorizontalMultiLevelHierarchy"/>
    <dgm:cxn modelId="{95F437AF-0F2F-4102-9FCB-30E13A400155}" srcId="{D2D2DA88-D028-4FE7-B8DB-E9C8AA64F4E8}" destId="{FF1ECFAE-53D2-4667-BB0F-B143AD84AE0C}" srcOrd="1" destOrd="0" parTransId="{CECD4E54-21F2-4530-9EE0-462470C703E0}" sibTransId="{FD34EC7E-E036-48A5-9612-E96B78955D20}"/>
    <dgm:cxn modelId="{3A59F6BD-A340-4605-8C7A-71CC1AB54BA5}" type="presOf" srcId="{1E3208D3-0868-4E70-96FE-317E4BD41943}" destId="{34DA6D11-C547-4424-AF13-3CF468A570F1}" srcOrd="0" destOrd="0" presId="urn:microsoft.com/office/officeart/2008/layout/HorizontalMultiLevelHierarchy"/>
    <dgm:cxn modelId="{7DEBC0AD-147A-4F2C-AE26-72A1D1194C5A}" type="presOf" srcId="{D2D2DA88-D028-4FE7-B8DB-E9C8AA64F4E8}" destId="{BF35F38E-0BED-4A13-9A36-72922A0EBE99}" srcOrd="0" destOrd="0" presId="urn:microsoft.com/office/officeart/2008/layout/HorizontalMultiLevelHierarchy"/>
    <dgm:cxn modelId="{6D81B72E-25C8-4D5C-B2A1-4C0E28E05301}" type="presOf" srcId="{3E69C27D-830D-44F6-9244-2747A77443A9}" destId="{70282377-01AB-4477-91C6-4C502A4F8F3F}" srcOrd="0" destOrd="0" presId="urn:microsoft.com/office/officeart/2008/layout/HorizontalMultiLevelHierarchy"/>
    <dgm:cxn modelId="{9C755F8D-334E-49AA-AA4F-DE1373CB6357}" srcId="{3E69C27D-830D-44F6-9244-2747A77443A9}" destId="{D2D2DA88-D028-4FE7-B8DB-E9C8AA64F4E8}" srcOrd="0" destOrd="0" parTransId="{DF5B2DEF-2770-4F3D-A285-BDFD16B1F641}" sibTransId="{3E904A75-3FC8-49A2-B30A-6F957F58B620}"/>
    <dgm:cxn modelId="{CAAFAF49-80C0-44CD-A842-B27411F1DF37}" type="presOf" srcId="{CECD4E54-21F2-4530-9EE0-462470C703E0}" destId="{1025FF09-32B9-4B9B-836A-D1FC9FBEF83C}" srcOrd="0" destOrd="0" presId="urn:microsoft.com/office/officeart/2008/layout/HorizontalMultiLevelHierarchy"/>
    <dgm:cxn modelId="{2148B713-92B5-43F4-B99E-34B28B806651}" type="presOf" srcId="{FF1ECFAE-53D2-4667-BB0F-B143AD84AE0C}" destId="{7629EA97-50DB-4BDC-9FF1-2738123E999C}" srcOrd="0" destOrd="0" presId="urn:microsoft.com/office/officeart/2008/layout/HorizontalMultiLevelHierarchy"/>
    <dgm:cxn modelId="{0D721E14-8C05-4597-A30F-CCAABA655E05}" type="presOf" srcId="{49BE2746-F79F-4198-8B8D-89634F402A43}" destId="{3637AD2B-6B3A-4A1B-99F8-CB8DABCAE6F4}" srcOrd="0" destOrd="0" presId="urn:microsoft.com/office/officeart/2008/layout/HorizontalMultiLevelHierarchy"/>
    <dgm:cxn modelId="{16F8E2D7-81A6-4735-8586-1FAA9B1CCB3C}" srcId="{D2D2DA88-D028-4FE7-B8DB-E9C8AA64F4E8}" destId="{1E3208D3-0868-4E70-96FE-317E4BD41943}" srcOrd="0" destOrd="0" parTransId="{49BE2746-F79F-4198-8B8D-89634F402A43}" sibTransId="{F9178DCC-1145-4438-A98C-20601DEB6014}"/>
    <dgm:cxn modelId="{76DD6D0E-84C0-4A7F-A6F5-85F450A97125}" type="presOf" srcId="{CECD4E54-21F2-4530-9EE0-462470C703E0}" destId="{7EB51D18-C58E-4935-BA13-54F926192D1C}" srcOrd="1" destOrd="0" presId="urn:microsoft.com/office/officeart/2008/layout/HorizontalMultiLevelHierarchy"/>
    <dgm:cxn modelId="{8158D1EF-26D8-4E92-817B-9882C77CF1EE}" type="presParOf" srcId="{70282377-01AB-4477-91C6-4C502A4F8F3F}" destId="{A7C3DD0C-54A4-46E0-A386-9CF09AF44990}" srcOrd="0" destOrd="0" presId="urn:microsoft.com/office/officeart/2008/layout/HorizontalMultiLevelHierarchy"/>
    <dgm:cxn modelId="{7D03E1DF-2AE9-43CF-AE32-44A5E9315EDB}" type="presParOf" srcId="{A7C3DD0C-54A4-46E0-A386-9CF09AF44990}" destId="{BF35F38E-0BED-4A13-9A36-72922A0EBE99}" srcOrd="0" destOrd="0" presId="urn:microsoft.com/office/officeart/2008/layout/HorizontalMultiLevelHierarchy"/>
    <dgm:cxn modelId="{F91F234A-E7C2-4964-8808-80C9B75F11F5}" type="presParOf" srcId="{A7C3DD0C-54A4-46E0-A386-9CF09AF44990}" destId="{C0AAABEC-7E29-449D-9885-DB96AAF76D84}" srcOrd="1" destOrd="0" presId="urn:microsoft.com/office/officeart/2008/layout/HorizontalMultiLevelHierarchy"/>
    <dgm:cxn modelId="{CD2CCD19-0CBB-470D-A84C-5767B06868BD}" type="presParOf" srcId="{C0AAABEC-7E29-449D-9885-DB96AAF76D84}" destId="{3637AD2B-6B3A-4A1B-99F8-CB8DABCAE6F4}" srcOrd="0" destOrd="0" presId="urn:microsoft.com/office/officeart/2008/layout/HorizontalMultiLevelHierarchy"/>
    <dgm:cxn modelId="{6E3685A0-55E3-4AF4-998E-8925C5152BED}" type="presParOf" srcId="{3637AD2B-6B3A-4A1B-99F8-CB8DABCAE6F4}" destId="{70A44241-8E53-4017-BB4C-F45EEF192686}" srcOrd="0" destOrd="0" presId="urn:microsoft.com/office/officeart/2008/layout/HorizontalMultiLevelHierarchy"/>
    <dgm:cxn modelId="{7EBC2B82-5B3F-4D0E-9A79-CF23AA46CEA5}" type="presParOf" srcId="{C0AAABEC-7E29-449D-9885-DB96AAF76D84}" destId="{92FAA389-2398-4820-959D-46696F41459F}" srcOrd="1" destOrd="0" presId="urn:microsoft.com/office/officeart/2008/layout/HorizontalMultiLevelHierarchy"/>
    <dgm:cxn modelId="{A71825AF-D916-4D70-864A-870E9D10014A}" type="presParOf" srcId="{92FAA389-2398-4820-959D-46696F41459F}" destId="{34DA6D11-C547-4424-AF13-3CF468A570F1}" srcOrd="0" destOrd="0" presId="urn:microsoft.com/office/officeart/2008/layout/HorizontalMultiLevelHierarchy"/>
    <dgm:cxn modelId="{F7D380AF-A516-4639-8F98-F7F2960EBC50}" type="presParOf" srcId="{92FAA389-2398-4820-959D-46696F41459F}" destId="{8719BEB4-BCE8-4BD6-99A7-0D9D7F2E0557}" srcOrd="1" destOrd="0" presId="urn:microsoft.com/office/officeart/2008/layout/HorizontalMultiLevelHierarchy"/>
    <dgm:cxn modelId="{48C43392-A7D8-4AEC-B73E-80A198819E1F}" type="presParOf" srcId="{C0AAABEC-7E29-449D-9885-DB96AAF76D84}" destId="{1025FF09-32B9-4B9B-836A-D1FC9FBEF83C}" srcOrd="2" destOrd="0" presId="urn:microsoft.com/office/officeart/2008/layout/HorizontalMultiLevelHierarchy"/>
    <dgm:cxn modelId="{6EBABC3D-ABEF-4125-8CE5-EAB74C0A9EB4}" type="presParOf" srcId="{1025FF09-32B9-4B9B-836A-D1FC9FBEF83C}" destId="{7EB51D18-C58E-4935-BA13-54F926192D1C}" srcOrd="0" destOrd="0" presId="urn:microsoft.com/office/officeart/2008/layout/HorizontalMultiLevelHierarchy"/>
    <dgm:cxn modelId="{2408816E-C498-47FB-979C-3E0FA9C4B5C2}" type="presParOf" srcId="{C0AAABEC-7E29-449D-9885-DB96AAF76D84}" destId="{25A4F39A-8811-4F93-8F6E-2DF8EAFF133B}" srcOrd="3" destOrd="0" presId="urn:microsoft.com/office/officeart/2008/layout/HorizontalMultiLevelHierarchy"/>
    <dgm:cxn modelId="{B4E3D1BD-2595-4B6B-B06B-0432E027BCB5}" type="presParOf" srcId="{25A4F39A-8811-4F93-8F6E-2DF8EAFF133B}" destId="{7629EA97-50DB-4BDC-9FF1-2738123E999C}" srcOrd="0" destOrd="0" presId="urn:microsoft.com/office/officeart/2008/layout/HorizontalMultiLevelHierarchy"/>
    <dgm:cxn modelId="{2759301A-5FD3-4DDC-AED4-EBB118DA5CA3}" type="presParOf" srcId="{25A4F39A-8811-4F93-8F6E-2DF8EAFF133B}" destId="{F8F1588A-E494-4AC4-BAD2-DEF7AF6578D0}" srcOrd="1" destOrd="0" presId="urn:microsoft.com/office/officeart/2008/layout/HorizontalMultiLevelHierarchy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BFC5B69-A24A-421D-B523-236C745C1DF2}" type="doc">
      <dgm:prSet loTypeId="urn:microsoft.com/office/officeart/2005/8/layout/default#5" loCatId="list" qsTypeId="urn:microsoft.com/office/officeart/2005/8/quickstyle/simple4" qsCatId="simple" csTypeId="urn:microsoft.com/office/officeart/2005/8/colors/accent3_5" csCatId="accent3" phldr="1"/>
      <dgm:spPr/>
      <dgm:t>
        <a:bodyPr/>
        <a:lstStyle/>
        <a:p>
          <a:endParaRPr lang="es-MX"/>
        </a:p>
      </dgm:t>
    </dgm:pt>
    <dgm:pt modelId="{956CA9B9-0B92-4E81-9E07-7EEBAE95ABFA}">
      <dgm:prSet phldrT="[Texto]" custT="1"/>
      <dgm:spPr/>
      <dgm:t>
        <a:bodyPr/>
        <a:lstStyle/>
        <a:p>
          <a:pPr algn="l">
            <a:lnSpc>
              <a:spcPct val="150000"/>
            </a:lnSpc>
          </a:pPr>
          <a:r>
            <a:rPr lang="es-MX" sz="1050" b="1" dirty="0" smtClean="0">
              <a:solidFill>
                <a:schemeClr val="tx1"/>
              </a:solidFill>
            </a:rPr>
            <a:t>Estrategia de penetración: </a:t>
          </a:r>
        </a:p>
        <a:p>
          <a:pPr algn="l">
            <a:lnSpc>
              <a:spcPct val="150000"/>
            </a:lnSpc>
          </a:pPr>
          <a:r>
            <a:rPr lang="es-MX" sz="1050" dirty="0" smtClean="0">
              <a:solidFill>
                <a:schemeClr val="tx1"/>
              </a:solidFill>
            </a:rPr>
            <a:t>•Estandarizar los procesos de comercio exterior.</a:t>
          </a:r>
        </a:p>
        <a:p>
          <a:pPr algn="l">
            <a:lnSpc>
              <a:spcPct val="150000"/>
            </a:lnSpc>
          </a:pPr>
          <a:r>
            <a:rPr lang="es-MX" sz="1050" dirty="0" smtClean="0">
              <a:solidFill>
                <a:schemeClr val="tx1"/>
              </a:solidFill>
            </a:rPr>
            <a:t>•Servicio de compras internacionales directo con el fabricante o mayorista.</a:t>
          </a:r>
        </a:p>
        <a:p>
          <a:pPr algn="l">
            <a:lnSpc>
              <a:spcPct val="150000"/>
            </a:lnSpc>
          </a:pPr>
          <a:r>
            <a:rPr lang="es-MX" sz="1050" dirty="0" smtClean="0">
              <a:solidFill>
                <a:schemeClr val="tx1"/>
              </a:solidFill>
            </a:rPr>
            <a:t>•Reducción en los precios de las mercancías  </a:t>
          </a:r>
          <a:endParaRPr lang="es-MX" sz="1050" dirty="0">
            <a:solidFill>
              <a:schemeClr val="tx1"/>
            </a:solidFill>
          </a:endParaRPr>
        </a:p>
      </dgm:t>
    </dgm:pt>
    <dgm:pt modelId="{CA66305A-8EA3-405B-A39B-FF525863C7E5}" type="parTrans" cxnId="{1FEFFDA9-1B9D-48B9-B765-9A0EB71323CF}">
      <dgm:prSet/>
      <dgm:spPr/>
      <dgm:t>
        <a:bodyPr/>
        <a:lstStyle/>
        <a:p>
          <a:pPr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FB91A4BF-BAE2-47C2-A416-D87AEFB99F5A}" type="sibTrans" cxnId="{1FEFFDA9-1B9D-48B9-B765-9A0EB71323CF}">
      <dgm:prSet/>
      <dgm:spPr/>
      <dgm:t>
        <a:bodyPr/>
        <a:lstStyle/>
        <a:p>
          <a:pPr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1C795016-7E15-4E99-B3F2-6C0D442C2119}">
      <dgm:prSet phldrT="[Texto]" custT="1"/>
      <dgm:spPr/>
      <dgm:t>
        <a:bodyPr/>
        <a:lstStyle/>
        <a:p>
          <a:pPr algn="l">
            <a:lnSpc>
              <a:spcPct val="150000"/>
            </a:lnSpc>
          </a:pPr>
          <a:r>
            <a:rPr lang="es-MX" sz="1050" b="1" dirty="0" smtClean="0">
              <a:solidFill>
                <a:schemeClr val="tx1"/>
              </a:solidFill>
            </a:rPr>
            <a:t>Estrategia de desarrollo de mercado: </a:t>
          </a:r>
        </a:p>
        <a:p>
          <a:pPr algn="l">
            <a:lnSpc>
              <a:spcPct val="150000"/>
            </a:lnSpc>
          </a:pPr>
          <a:r>
            <a:rPr lang="es-MX" sz="1050" dirty="0" smtClean="0">
              <a:solidFill>
                <a:schemeClr val="tx1"/>
              </a:solidFill>
            </a:rPr>
            <a:t>•Expandir el servicio a la red empresarial de Fuerzas Armadas y otras entidades similares del sector público.</a:t>
          </a:r>
          <a:endParaRPr lang="es-MX" sz="1050" dirty="0">
            <a:solidFill>
              <a:schemeClr val="tx1"/>
            </a:solidFill>
          </a:endParaRPr>
        </a:p>
      </dgm:t>
    </dgm:pt>
    <dgm:pt modelId="{6A8E3982-7664-4522-AE72-C31BFF0EFCCB}" type="parTrans" cxnId="{C85B85F2-0A2E-4454-9B0D-B67A7A815B86}">
      <dgm:prSet/>
      <dgm:spPr/>
      <dgm:t>
        <a:bodyPr/>
        <a:lstStyle/>
        <a:p>
          <a:pPr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701915DA-6E34-4049-9B62-10E95042826E}" type="sibTrans" cxnId="{C85B85F2-0A2E-4454-9B0D-B67A7A815B86}">
      <dgm:prSet/>
      <dgm:spPr/>
      <dgm:t>
        <a:bodyPr/>
        <a:lstStyle/>
        <a:p>
          <a:pPr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7C8DB3C2-60C7-4698-83B7-065E5B5E2BB2}">
      <dgm:prSet phldrT="[Texto]" custT="1"/>
      <dgm:spPr/>
      <dgm:t>
        <a:bodyPr/>
        <a:lstStyle/>
        <a:p>
          <a:pPr algn="l">
            <a:lnSpc>
              <a:spcPct val="150000"/>
            </a:lnSpc>
          </a:pPr>
          <a:r>
            <a:rPr lang="es-MX" sz="1050" b="1" dirty="0" smtClean="0">
              <a:solidFill>
                <a:schemeClr val="tx1"/>
              </a:solidFill>
            </a:rPr>
            <a:t>Estrategia de desarrollo del producto</a:t>
          </a:r>
          <a:r>
            <a:rPr lang="es-MX" sz="1050" dirty="0" smtClean="0">
              <a:solidFill>
                <a:schemeClr val="tx1"/>
              </a:solidFill>
            </a:rPr>
            <a:t>: </a:t>
          </a:r>
        </a:p>
        <a:p>
          <a:pPr algn="l">
            <a:lnSpc>
              <a:spcPct val="150000"/>
            </a:lnSpc>
          </a:pPr>
          <a:r>
            <a:rPr lang="es-MX" sz="1050" dirty="0" smtClean="0">
              <a:solidFill>
                <a:schemeClr val="tx1"/>
              </a:solidFill>
            </a:rPr>
            <a:t>•Brindar el servicio de comercio exterior como una empresa más de holding </a:t>
          </a:r>
          <a:r>
            <a:rPr lang="es-MX" sz="1050" dirty="0" err="1" smtClean="0">
              <a:solidFill>
                <a:schemeClr val="tx1"/>
              </a:solidFill>
            </a:rPr>
            <a:t>dine</a:t>
          </a:r>
          <a:r>
            <a:rPr lang="es-MX" sz="1050" dirty="0" smtClean="0">
              <a:solidFill>
                <a:schemeClr val="tx1"/>
              </a:solidFill>
            </a:rPr>
            <a:t>, y abrir  nuevos mercados.</a:t>
          </a:r>
          <a:endParaRPr lang="es-MX" sz="1050" dirty="0">
            <a:solidFill>
              <a:schemeClr val="tx1"/>
            </a:solidFill>
          </a:endParaRPr>
        </a:p>
      </dgm:t>
    </dgm:pt>
    <dgm:pt modelId="{37BD98C9-6030-4BB3-817C-9B47DC931A13}" type="parTrans" cxnId="{4ED568DD-A1E9-4C7D-8A16-6A2ECD64D522}">
      <dgm:prSet/>
      <dgm:spPr/>
      <dgm:t>
        <a:bodyPr/>
        <a:lstStyle/>
        <a:p>
          <a:pPr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00F6C0EF-C716-4D06-A9EC-C2CCF15A0EAD}" type="sibTrans" cxnId="{4ED568DD-A1E9-4C7D-8A16-6A2ECD64D522}">
      <dgm:prSet/>
      <dgm:spPr/>
      <dgm:t>
        <a:bodyPr/>
        <a:lstStyle/>
        <a:p>
          <a:pPr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820110EA-DE18-4625-A201-260FE1D5A167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MX" sz="1050" b="1" dirty="0" smtClean="0">
              <a:solidFill>
                <a:schemeClr val="tx1"/>
              </a:solidFill>
            </a:rPr>
            <a:t>Estrategias de Crecimiento Integrativo.</a:t>
          </a:r>
        </a:p>
        <a:p>
          <a:pPr algn="l">
            <a:lnSpc>
              <a:spcPct val="150000"/>
            </a:lnSpc>
          </a:pPr>
          <a:r>
            <a:rPr lang="es-MX" sz="1050" b="1" dirty="0" smtClean="0">
              <a:solidFill>
                <a:schemeClr val="tx1"/>
              </a:solidFill>
            </a:rPr>
            <a:t>Hacia atrás.</a:t>
          </a:r>
        </a:p>
        <a:p>
          <a:pPr algn="l">
            <a:lnSpc>
              <a:spcPct val="150000"/>
            </a:lnSpc>
          </a:pPr>
          <a:r>
            <a:rPr lang="es-MX" sz="1050" dirty="0" smtClean="0">
              <a:solidFill>
                <a:schemeClr val="tx1"/>
              </a:solidFill>
            </a:rPr>
            <a:t>•La oficina comercial incrementara su control sobre los  proveedores a través de la compra frecuente y en volumen.</a:t>
          </a:r>
          <a:endParaRPr lang="es-MX" sz="1050" dirty="0">
            <a:solidFill>
              <a:schemeClr val="tx1"/>
            </a:solidFill>
          </a:endParaRPr>
        </a:p>
      </dgm:t>
    </dgm:pt>
    <dgm:pt modelId="{16154F31-330D-4503-9FE8-589C92434DCE}" type="parTrans" cxnId="{5569A83B-A7F2-4FA1-BC12-60229FBC22AF}">
      <dgm:prSet/>
      <dgm:spPr/>
      <dgm:t>
        <a:bodyPr/>
        <a:lstStyle/>
        <a:p>
          <a:pPr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D6E8E4F0-F983-4EF9-9FE3-ACEADFDFD7EA}" type="sibTrans" cxnId="{5569A83B-A7F2-4FA1-BC12-60229FBC22AF}">
      <dgm:prSet/>
      <dgm:spPr/>
      <dgm:t>
        <a:bodyPr/>
        <a:lstStyle/>
        <a:p>
          <a:pPr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82D1751D-9A56-4575-AD4D-113A3315D3D6}" type="pres">
      <dgm:prSet presAssocID="{8BFC5B69-A24A-421D-B523-236C745C1D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83A9C49-5988-4A36-B575-9E7363DFBBE3}" type="pres">
      <dgm:prSet presAssocID="{956CA9B9-0B92-4E81-9E07-7EEBAE95ABF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C53BEFC-68C8-40B2-9932-8A59E61DE7AB}" type="pres">
      <dgm:prSet presAssocID="{FB91A4BF-BAE2-47C2-A416-D87AEFB99F5A}" presName="sibTrans" presStyleCnt="0"/>
      <dgm:spPr/>
      <dgm:t>
        <a:bodyPr/>
        <a:lstStyle/>
        <a:p>
          <a:endParaRPr lang="es-EC"/>
        </a:p>
      </dgm:t>
    </dgm:pt>
    <dgm:pt modelId="{BF47586C-EFF7-459F-A338-EBD1A92E3100}" type="pres">
      <dgm:prSet presAssocID="{1C795016-7E15-4E99-B3F2-6C0D442C211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148080F-F28A-4F19-9817-C166C0D07BE5}" type="pres">
      <dgm:prSet presAssocID="{701915DA-6E34-4049-9B62-10E95042826E}" presName="sibTrans" presStyleCnt="0"/>
      <dgm:spPr/>
      <dgm:t>
        <a:bodyPr/>
        <a:lstStyle/>
        <a:p>
          <a:endParaRPr lang="es-EC"/>
        </a:p>
      </dgm:t>
    </dgm:pt>
    <dgm:pt modelId="{88824DA5-6502-4C6E-AAA7-3CF09979562F}" type="pres">
      <dgm:prSet presAssocID="{7C8DB3C2-60C7-4698-83B7-065E5B5E2BB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D4CE8F8-7197-446D-8CCF-9A7E7A507D27}" type="pres">
      <dgm:prSet presAssocID="{00F6C0EF-C716-4D06-A9EC-C2CCF15A0EAD}" presName="sibTrans" presStyleCnt="0"/>
      <dgm:spPr/>
      <dgm:t>
        <a:bodyPr/>
        <a:lstStyle/>
        <a:p>
          <a:endParaRPr lang="es-EC"/>
        </a:p>
      </dgm:t>
    </dgm:pt>
    <dgm:pt modelId="{9CAAE373-2B5F-4685-816D-4DEDF4E04171}" type="pres">
      <dgm:prSet presAssocID="{820110EA-DE18-4625-A201-260FE1D5A16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ED568DD-A1E9-4C7D-8A16-6A2ECD64D522}" srcId="{8BFC5B69-A24A-421D-B523-236C745C1DF2}" destId="{7C8DB3C2-60C7-4698-83B7-065E5B5E2BB2}" srcOrd="2" destOrd="0" parTransId="{37BD98C9-6030-4BB3-817C-9B47DC931A13}" sibTransId="{00F6C0EF-C716-4D06-A9EC-C2CCF15A0EAD}"/>
    <dgm:cxn modelId="{916EACF2-D71B-4782-B3FB-BE438407DF2E}" type="presOf" srcId="{1C795016-7E15-4E99-B3F2-6C0D442C2119}" destId="{BF47586C-EFF7-459F-A338-EBD1A92E3100}" srcOrd="0" destOrd="0" presId="urn:microsoft.com/office/officeart/2005/8/layout/default#5"/>
    <dgm:cxn modelId="{4F45CAD2-17B2-4A0C-8B11-FD49FC42714C}" type="presOf" srcId="{8BFC5B69-A24A-421D-B523-236C745C1DF2}" destId="{82D1751D-9A56-4575-AD4D-113A3315D3D6}" srcOrd="0" destOrd="0" presId="urn:microsoft.com/office/officeart/2005/8/layout/default#5"/>
    <dgm:cxn modelId="{C85B85F2-0A2E-4454-9B0D-B67A7A815B86}" srcId="{8BFC5B69-A24A-421D-B523-236C745C1DF2}" destId="{1C795016-7E15-4E99-B3F2-6C0D442C2119}" srcOrd="1" destOrd="0" parTransId="{6A8E3982-7664-4522-AE72-C31BFF0EFCCB}" sibTransId="{701915DA-6E34-4049-9B62-10E95042826E}"/>
    <dgm:cxn modelId="{1FEFFDA9-1B9D-48B9-B765-9A0EB71323CF}" srcId="{8BFC5B69-A24A-421D-B523-236C745C1DF2}" destId="{956CA9B9-0B92-4E81-9E07-7EEBAE95ABFA}" srcOrd="0" destOrd="0" parTransId="{CA66305A-8EA3-405B-A39B-FF525863C7E5}" sibTransId="{FB91A4BF-BAE2-47C2-A416-D87AEFB99F5A}"/>
    <dgm:cxn modelId="{5569A83B-A7F2-4FA1-BC12-60229FBC22AF}" srcId="{8BFC5B69-A24A-421D-B523-236C745C1DF2}" destId="{820110EA-DE18-4625-A201-260FE1D5A167}" srcOrd="3" destOrd="0" parTransId="{16154F31-330D-4503-9FE8-589C92434DCE}" sibTransId="{D6E8E4F0-F983-4EF9-9FE3-ACEADFDFD7EA}"/>
    <dgm:cxn modelId="{78EA0ACC-6BB2-4469-9608-F33A72B4D655}" type="presOf" srcId="{7C8DB3C2-60C7-4698-83B7-065E5B5E2BB2}" destId="{88824DA5-6502-4C6E-AAA7-3CF09979562F}" srcOrd="0" destOrd="0" presId="urn:microsoft.com/office/officeart/2005/8/layout/default#5"/>
    <dgm:cxn modelId="{1D28A480-88EA-42A1-A296-17AD0C98C467}" type="presOf" srcId="{956CA9B9-0B92-4E81-9E07-7EEBAE95ABFA}" destId="{D83A9C49-5988-4A36-B575-9E7363DFBBE3}" srcOrd="0" destOrd="0" presId="urn:microsoft.com/office/officeart/2005/8/layout/default#5"/>
    <dgm:cxn modelId="{155C4940-40FE-4AC3-B4B9-B6FF66358C8F}" type="presOf" srcId="{820110EA-DE18-4625-A201-260FE1D5A167}" destId="{9CAAE373-2B5F-4685-816D-4DEDF4E04171}" srcOrd="0" destOrd="0" presId="urn:microsoft.com/office/officeart/2005/8/layout/default#5"/>
    <dgm:cxn modelId="{9AB03A59-749E-4D31-9663-8A451FF70A0E}" type="presParOf" srcId="{82D1751D-9A56-4575-AD4D-113A3315D3D6}" destId="{D83A9C49-5988-4A36-B575-9E7363DFBBE3}" srcOrd="0" destOrd="0" presId="urn:microsoft.com/office/officeart/2005/8/layout/default#5"/>
    <dgm:cxn modelId="{E8584CDE-89F1-4A75-9DB7-FBFF3457DF04}" type="presParOf" srcId="{82D1751D-9A56-4575-AD4D-113A3315D3D6}" destId="{EC53BEFC-68C8-40B2-9932-8A59E61DE7AB}" srcOrd="1" destOrd="0" presId="urn:microsoft.com/office/officeart/2005/8/layout/default#5"/>
    <dgm:cxn modelId="{C08BD4DF-ECF0-4C8A-9F05-3E470FDAC0CE}" type="presParOf" srcId="{82D1751D-9A56-4575-AD4D-113A3315D3D6}" destId="{BF47586C-EFF7-459F-A338-EBD1A92E3100}" srcOrd="2" destOrd="0" presId="urn:microsoft.com/office/officeart/2005/8/layout/default#5"/>
    <dgm:cxn modelId="{E79A45D5-34D1-47A1-85C9-1DFA7487BD93}" type="presParOf" srcId="{82D1751D-9A56-4575-AD4D-113A3315D3D6}" destId="{E148080F-F28A-4F19-9817-C166C0D07BE5}" srcOrd="3" destOrd="0" presId="urn:microsoft.com/office/officeart/2005/8/layout/default#5"/>
    <dgm:cxn modelId="{E43F246F-C258-4E38-825E-972E935CB667}" type="presParOf" srcId="{82D1751D-9A56-4575-AD4D-113A3315D3D6}" destId="{88824DA5-6502-4C6E-AAA7-3CF09979562F}" srcOrd="4" destOrd="0" presId="urn:microsoft.com/office/officeart/2005/8/layout/default#5"/>
    <dgm:cxn modelId="{417100C8-C811-48AC-BB57-4B64020A2DE0}" type="presParOf" srcId="{82D1751D-9A56-4575-AD4D-113A3315D3D6}" destId="{2D4CE8F8-7197-446D-8CCF-9A7E7A507D27}" srcOrd="5" destOrd="0" presId="urn:microsoft.com/office/officeart/2005/8/layout/default#5"/>
    <dgm:cxn modelId="{BCB0616B-B467-4D00-99D8-17F9254AD914}" type="presParOf" srcId="{82D1751D-9A56-4575-AD4D-113A3315D3D6}" destId="{9CAAE373-2B5F-4685-816D-4DEDF4E04171}" srcOrd="6" destOrd="0" presId="urn:microsoft.com/office/officeart/2005/8/layout/default#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964E908-9AA1-4F86-8C2C-FBF52577976C}" type="doc">
      <dgm:prSet loTypeId="urn:microsoft.com/office/officeart/2005/8/layout/hierarchy3" loCatId="list" qsTypeId="urn:microsoft.com/office/officeart/2005/8/quickstyle/simple4" qsCatId="simple" csTypeId="urn:microsoft.com/office/officeart/2005/8/colors/accent3_5" csCatId="accent3" phldr="1"/>
      <dgm:spPr/>
      <dgm:t>
        <a:bodyPr/>
        <a:lstStyle/>
        <a:p>
          <a:endParaRPr lang="es-MX"/>
        </a:p>
      </dgm:t>
    </dgm:pt>
    <dgm:pt modelId="{6E96B9E1-37AE-4906-8A8E-35CF34C7EF84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C" sz="1400" b="1" dirty="0" smtClean="0">
              <a:solidFill>
                <a:schemeClr val="tx1"/>
              </a:solidFill>
            </a:rPr>
            <a:t>Para la importación a través del sistema </a:t>
          </a:r>
          <a:r>
            <a:rPr lang="es-EC" sz="1400" b="1" dirty="0" err="1" smtClean="0">
              <a:solidFill>
                <a:schemeClr val="tx1"/>
              </a:solidFill>
            </a:rPr>
            <a:t>Ecuapass</a:t>
          </a:r>
          <a:endParaRPr lang="es-MX" sz="1400" dirty="0">
            <a:solidFill>
              <a:schemeClr val="tx1"/>
            </a:solidFill>
          </a:endParaRPr>
        </a:p>
      </dgm:t>
    </dgm:pt>
    <dgm:pt modelId="{806F51D3-B98D-4E85-AE49-C68D49A2012D}" type="parTrans" cxnId="{73C8988E-066A-46BD-9DAF-1DB4FF967EA0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8B29266E-3B80-4D12-AB93-B2F0D3A92BD1}" type="sibTrans" cxnId="{73C8988E-066A-46BD-9DAF-1DB4FF967EA0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C7D5B8C8-22E0-47FA-9278-35A0B5F426D1}">
      <dgm:prSet phldrT="[Texto]" custT="1"/>
      <dgm:spPr/>
      <dgm:t>
        <a:bodyPr/>
        <a:lstStyle/>
        <a:p>
          <a:pPr algn="l">
            <a:lnSpc>
              <a:spcPct val="150000"/>
            </a:lnSpc>
          </a:pPr>
          <a:r>
            <a:rPr lang="es-ES" sz="1200" dirty="0" smtClean="0">
              <a:solidFill>
                <a:schemeClr val="tx1"/>
              </a:solidFill>
            </a:rPr>
            <a:t>1.-Se Registra y envía DAI </a:t>
          </a:r>
          <a:endParaRPr lang="es-MX" sz="1200" dirty="0" smtClean="0">
            <a:solidFill>
              <a:schemeClr val="tx1"/>
            </a:solidFill>
          </a:endParaRPr>
        </a:p>
        <a:p>
          <a:pPr algn="l">
            <a:lnSpc>
              <a:spcPct val="150000"/>
            </a:lnSpc>
          </a:pPr>
          <a:r>
            <a:rPr lang="es-ES" sz="1200" dirty="0" smtClean="0">
              <a:solidFill>
                <a:schemeClr val="tx1"/>
              </a:solidFill>
            </a:rPr>
            <a:t>2.-Pago de autoliquidación.</a:t>
          </a:r>
        </a:p>
        <a:p>
          <a:pPr algn="l">
            <a:lnSpc>
              <a:spcPct val="150000"/>
            </a:lnSpc>
          </a:pPr>
          <a:r>
            <a:rPr lang="es-ES" sz="1200" dirty="0" smtClean="0">
              <a:solidFill>
                <a:schemeClr val="tx1"/>
              </a:solidFill>
            </a:rPr>
            <a:t>3.-Aforo </a:t>
          </a:r>
          <a:endParaRPr lang="es-MX" sz="1200" dirty="0" smtClean="0">
            <a:solidFill>
              <a:schemeClr val="tx1"/>
            </a:solidFill>
          </a:endParaRPr>
        </a:p>
        <a:p>
          <a:pPr algn="l">
            <a:lnSpc>
              <a:spcPct val="150000"/>
            </a:lnSpc>
          </a:pPr>
          <a:r>
            <a:rPr lang="es-ES" sz="1200" dirty="0" smtClean="0">
              <a:solidFill>
                <a:schemeClr val="tx1"/>
              </a:solidFill>
            </a:rPr>
            <a:t>4.- Registra la Salida</a:t>
          </a:r>
          <a:endParaRPr lang="es-MX" sz="1200" dirty="0">
            <a:solidFill>
              <a:schemeClr val="tx1"/>
            </a:solidFill>
          </a:endParaRPr>
        </a:p>
      </dgm:t>
    </dgm:pt>
    <dgm:pt modelId="{7A4FA6B1-44E5-48EE-A8B6-6CCB23B32B22}" type="parTrans" cxnId="{A3F21E6F-B53C-44EB-A67D-C362B5A6B1E1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398ADC3C-47BB-4E31-91E1-87FCE2FDC230}" type="sibTrans" cxnId="{A3F21E6F-B53C-44EB-A67D-C362B5A6B1E1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FFA38385-BBD8-4CE1-AEA5-66902ABA1451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C" sz="1400" b="1" dirty="0" smtClean="0">
              <a:solidFill>
                <a:schemeClr val="tx1"/>
              </a:solidFill>
            </a:rPr>
            <a:t>Para la exportación a través del sistema </a:t>
          </a:r>
          <a:r>
            <a:rPr lang="es-EC" sz="1400" b="1" dirty="0" err="1" smtClean="0">
              <a:solidFill>
                <a:schemeClr val="tx1"/>
              </a:solidFill>
            </a:rPr>
            <a:t>Ecuapass</a:t>
          </a:r>
          <a:endParaRPr lang="es-MX" sz="1400" dirty="0">
            <a:solidFill>
              <a:schemeClr val="tx1"/>
            </a:solidFill>
          </a:endParaRPr>
        </a:p>
      </dgm:t>
    </dgm:pt>
    <dgm:pt modelId="{FD2A6180-3FE8-4733-9C07-84DA9D01674D}" type="parTrans" cxnId="{123FD894-48DA-444E-9C67-A6C20DCF80F6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87C1C638-004F-4B36-B63D-B370B83223E8}" type="sibTrans" cxnId="{123FD894-48DA-444E-9C67-A6C20DCF80F6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3CD6BC75-D5DD-4353-970D-BF8D9A450F5B}">
      <dgm:prSet phldrT="[Texto]" custT="1"/>
      <dgm:spPr/>
      <dgm:t>
        <a:bodyPr/>
        <a:lstStyle/>
        <a:p>
          <a:pPr algn="l">
            <a:lnSpc>
              <a:spcPct val="150000"/>
            </a:lnSpc>
          </a:pPr>
          <a:r>
            <a:rPr lang="es-ES" sz="1200" dirty="0" smtClean="0">
              <a:solidFill>
                <a:schemeClr val="tx1"/>
              </a:solidFill>
            </a:rPr>
            <a:t>1-.Presenta la declaración aduanera DAE</a:t>
          </a:r>
          <a:endParaRPr lang="es-MX" sz="1200" dirty="0" smtClean="0">
            <a:solidFill>
              <a:schemeClr val="tx1"/>
            </a:solidFill>
          </a:endParaRPr>
        </a:p>
        <a:p>
          <a:pPr algn="l">
            <a:lnSpc>
              <a:spcPct val="150000"/>
            </a:lnSpc>
          </a:pPr>
          <a:r>
            <a:rPr lang="es-ES" sz="1200" dirty="0" smtClean="0">
              <a:solidFill>
                <a:schemeClr val="tx1"/>
              </a:solidFill>
            </a:rPr>
            <a:t>2.-Ingreso al depósito temporal</a:t>
          </a:r>
          <a:endParaRPr lang="es-MX" sz="1200" dirty="0" smtClean="0">
            <a:solidFill>
              <a:schemeClr val="tx1"/>
            </a:solidFill>
          </a:endParaRPr>
        </a:p>
        <a:p>
          <a:pPr algn="l">
            <a:lnSpc>
              <a:spcPct val="150000"/>
            </a:lnSpc>
          </a:pPr>
          <a:r>
            <a:rPr lang="es-ES" sz="1200" dirty="0" smtClean="0">
              <a:solidFill>
                <a:schemeClr val="tx1"/>
              </a:solidFill>
            </a:rPr>
            <a:t>3.-Aforo de la declaración</a:t>
          </a:r>
          <a:endParaRPr lang="es-MX" sz="1200" dirty="0" smtClean="0">
            <a:solidFill>
              <a:schemeClr val="tx1"/>
            </a:solidFill>
          </a:endParaRPr>
        </a:p>
        <a:p>
          <a:pPr algn="l">
            <a:lnSpc>
              <a:spcPct val="150000"/>
            </a:lnSpc>
          </a:pPr>
          <a:r>
            <a:rPr lang="es-ES" sz="1200" dirty="0" smtClean="0">
              <a:solidFill>
                <a:schemeClr val="tx1"/>
              </a:solidFill>
            </a:rPr>
            <a:t>Salida del puerto</a:t>
          </a:r>
          <a:endParaRPr lang="es-MX" sz="1200" dirty="0">
            <a:solidFill>
              <a:schemeClr val="tx1"/>
            </a:solidFill>
          </a:endParaRPr>
        </a:p>
      </dgm:t>
    </dgm:pt>
    <dgm:pt modelId="{DD0F4C28-8AE3-40F0-9A08-4ED251068120}" type="parTrans" cxnId="{FCF02330-EF52-47AC-8F52-B6DBF9A96535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BF34E7C0-C960-41E9-9008-49EC7BD8671B}" type="sibTrans" cxnId="{FCF02330-EF52-47AC-8F52-B6DBF9A96535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E5703E5A-5C2E-49AD-ABDB-6B9B9EFEA801}" type="pres">
      <dgm:prSet presAssocID="{9964E908-9AA1-4F86-8C2C-FBF52577976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91C2DE0E-43F2-4C42-84FA-A49D97E398AC}" type="pres">
      <dgm:prSet presAssocID="{6E96B9E1-37AE-4906-8A8E-35CF34C7EF84}" presName="root" presStyleCnt="0"/>
      <dgm:spPr/>
      <dgm:t>
        <a:bodyPr/>
        <a:lstStyle/>
        <a:p>
          <a:endParaRPr lang="es-EC"/>
        </a:p>
      </dgm:t>
    </dgm:pt>
    <dgm:pt modelId="{5C535556-1C40-421B-B103-01DEDF584C08}" type="pres">
      <dgm:prSet presAssocID="{6E96B9E1-37AE-4906-8A8E-35CF34C7EF84}" presName="rootComposite" presStyleCnt="0"/>
      <dgm:spPr/>
      <dgm:t>
        <a:bodyPr/>
        <a:lstStyle/>
        <a:p>
          <a:endParaRPr lang="es-EC"/>
        </a:p>
      </dgm:t>
    </dgm:pt>
    <dgm:pt modelId="{7E8B1A78-E357-4955-83BB-4C82250EC950}" type="pres">
      <dgm:prSet presAssocID="{6E96B9E1-37AE-4906-8A8E-35CF34C7EF84}" presName="rootText" presStyleLbl="node1" presStyleIdx="0" presStyleCnt="2" custLinFactNeighborX="-27" custLinFactNeighborY="1288"/>
      <dgm:spPr/>
      <dgm:t>
        <a:bodyPr/>
        <a:lstStyle/>
        <a:p>
          <a:endParaRPr lang="es-MX"/>
        </a:p>
      </dgm:t>
    </dgm:pt>
    <dgm:pt modelId="{2C708027-1B4B-45E8-999F-86FE301229C1}" type="pres">
      <dgm:prSet presAssocID="{6E96B9E1-37AE-4906-8A8E-35CF34C7EF84}" presName="rootConnector" presStyleLbl="node1" presStyleIdx="0" presStyleCnt="2"/>
      <dgm:spPr/>
      <dgm:t>
        <a:bodyPr/>
        <a:lstStyle/>
        <a:p>
          <a:endParaRPr lang="es-MX"/>
        </a:p>
      </dgm:t>
    </dgm:pt>
    <dgm:pt modelId="{12E71CD1-AA16-4663-9F07-13A36D9FBC8D}" type="pres">
      <dgm:prSet presAssocID="{6E96B9E1-37AE-4906-8A8E-35CF34C7EF84}" presName="childShape" presStyleCnt="0"/>
      <dgm:spPr/>
      <dgm:t>
        <a:bodyPr/>
        <a:lstStyle/>
        <a:p>
          <a:endParaRPr lang="es-EC"/>
        </a:p>
      </dgm:t>
    </dgm:pt>
    <dgm:pt modelId="{ACD6F972-F14B-46C6-84E0-45615DD88C94}" type="pres">
      <dgm:prSet presAssocID="{7A4FA6B1-44E5-48EE-A8B6-6CCB23B32B22}" presName="Name13" presStyleLbl="parChTrans1D2" presStyleIdx="0" presStyleCnt="2"/>
      <dgm:spPr/>
      <dgm:t>
        <a:bodyPr/>
        <a:lstStyle/>
        <a:p>
          <a:endParaRPr lang="es-MX"/>
        </a:p>
      </dgm:t>
    </dgm:pt>
    <dgm:pt modelId="{8AE8FB97-8588-423A-87AF-0B08BB453D59}" type="pres">
      <dgm:prSet presAssocID="{C7D5B8C8-22E0-47FA-9278-35A0B5F426D1}" presName="childText" presStyleLbl="bgAcc1" presStyleIdx="0" presStyleCnt="2" custScaleY="12027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2A3D188-D99B-4967-A2A3-0ED1B336318D}" type="pres">
      <dgm:prSet presAssocID="{FFA38385-BBD8-4CE1-AEA5-66902ABA1451}" presName="root" presStyleCnt="0"/>
      <dgm:spPr/>
      <dgm:t>
        <a:bodyPr/>
        <a:lstStyle/>
        <a:p>
          <a:endParaRPr lang="es-EC"/>
        </a:p>
      </dgm:t>
    </dgm:pt>
    <dgm:pt modelId="{071309F5-6F71-49DE-AF5A-C0D1CEE128B4}" type="pres">
      <dgm:prSet presAssocID="{FFA38385-BBD8-4CE1-AEA5-66902ABA1451}" presName="rootComposite" presStyleCnt="0"/>
      <dgm:spPr/>
      <dgm:t>
        <a:bodyPr/>
        <a:lstStyle/>
        <a:p>
          <a:endParaRPr lang="es-EC"/>
        </a:p>
      </dgm:t>
    </dgm:pt>
    <dgm:pt modelId="{1A97C0F4-6989-4232-8154-5CD1F57F2772}" type="pres">
      <dgm:prSet presAssocID="{FFA38385-BBD8-4CE1-AEA5-66902ABA1451}" presName="rootText" presStyleLbl="node1" presStyleIdx="1" presStyleCnt="2"/>
      <dgm:spPr/>
      <dgm:t>
        <a:bodyPr/>
        <a:lstStyle/>
        <a:p>
          <a:endParaRPr lang="es-MX"/>
        </a:p>
      </dgm:t>
    </dgm:pt>
    <dgm:pt modelId="{98979D2B-05C8-4143-B95C-2783933AB2A4}" type="pres">
      <dgm:prSet presAssocID="{FFA38385-BBD8-4CE1-AEA5-66902ABA1451}" presName="rootConnector" presStyleLbl="node1" presStyleIdx="1" presStyleCnt="2"/>
      <dgm:spPr/>
      <dgm:t>
        <a:bodyPr/>
        <a:lstStyle/>
        <a:p>
          <a:endParaRPr lang="es-MX"/>
        </a:p>
      </dgm:t>
    </dgm:pt>
    <dgm:pt modelId="{1B055352-4E5F-4DC0-AC78-422588D64251}" type="pres">
      <dgm:prSet presAssocID="{FFA38385-BBD8-4CE1-AEA5-66902ABA1451}" presName="childShape" presStyleCnt="0"/>
      <dgm:spPr/>
      <dgm:t>
        <a:bodyPr/>
        <a:lstStyle/>
        <a:p>
          <a:endParaRPr lang="es-EC"/>
        </a:p>
      </dgm:t>
    </dgm:pt>
    <dgm:pt modelId="{DEEC42F6-FD16-490C-95A4-CA8814914CA2}" type="pres">
      <dgm:prSet presAssocID="{DD0F4C28-8AE3-40F0-9A08-4ED251068120}" presName="Name13" presStyleLbl="parChTrans1D2" presStyleIdx="1" presStyleCnt="2"/>
      <dgm:spPr/>
      <dgm:t>
        <a:bodyPr/>
        <a:lstStyle/>
        <a:p>
          <a:endParaRPr lang="es-MX"/>
        </a:p>
      </dgm:t>
    </dgm:pt>
    <dgm:pt modelId="{E725F285-2B76-45AE-8F6E-A494B701A8A2}" type="pres">
      <dgm:prSet presAssocID="{3CD6BC75-D5DD-4353-970D-BF8D9A450F5B}" presName="childText" presStyleLbl="bgAcc1" presStyleIdx="1" presStyleCnt="2" custScaleY="12559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7BBD8E1-5E03-47DE-AAE7-CE2E9DFF3937}" type="presOf" srcId="{3CD6BC75-D5DD-4353-970D-BF8D9A450F5B}" destId="{E725F285-2B76-45AE-8F6E-A494B701A8A2}" srcOrd="0" destOrd="0" presId="urn:microsoft.com/office/officeart/2005/8/layout/hierarchy3"/>
    <dgm:cxn modelId="{00C9C99A-26BD-4F39-8312-4FC58A0D9DBD}" type="presOf" srcId="{6E96B9E1-37AE-4906-8A8E-35CF34C7EF84}" destId="{7E8B1A78-E357-4955-83BB-4C82250EC950}" srcOrd="0" destOrd="0" presId="urn:microsoft.com/office/officeart/2005/8/layout/hierarchy3"/>
    <dgm:cxn modelId="{92C282D5-A584-4CEC-85BA-019248637E09}" type="presOf" srcId="{FFA38385-BBD8-4CE1-AEA5-66902ABA1451}" destId="{98979D2B-05C8-4143-B95C-2783933AB2A4}" srcOrd="1" destOrd="0" presId="urn:microsoft.com/office/officeart/2005/8/layout/hierarchy3"/>
    <dgm:cxn modelId="{73C8988E-066A-46BD-9DAF-1DB4FF967EA0}" srcId="{9964E908-9AA1-4F86-8C2C-FBF52577976C}" destId="{6E96B9E1-37AE-4906-8A8E-35CF34C7EF84}" srcOrd="0" destOrd="0" parTransId="{806F51D3-B98D-4E85-AE49-C68D49A2012D}" sibTransId="{8B29266E-3B80-4D12-AB93-B2F0D3A92BD1}"/>
    <dgm:cxn modelId="{DE0B14F2-D8D2-40B8-94CD-0E5E037C3256}" type="presOf" srcId="{9964E908-9AA1-4F86-8C2C-FBF52577976C}" destId="{E5703E5A-5C2E-49AD-ABDB-6B9B9EFEA801}" srcOrd="0" destOrd="0" presId="urn:microsoft.com/office/officeart/2005/8/layout/hierarchy3"/>
    <dgm:cxn modelId="{FCF02330-EF52-47AC-8F52-B6DBF9A96535}" srcId="{FFA38385-BBD8-4CE1-AEA5-66902ABA1451}" destId="{3CD6BC75-D5DD-4353-970D-BF8D9A450F5B}" srcOrd="0" destOrd="0" parTransId="{DD0F4C28-8AE3-40F0-9A08-4ED251068120}" sibTransId="{BF34E7C0-C960-41E9-9008-49EC7BD8671B}"/>
    <dgm:cxn modelId="{AF6552F5-4CB1-4D26-9814-A3882AC56DAB}" type="presOf" srcId="{C7D5B8C8-22E0-47FA-9278-35A0B5F426D1}" destId="{8AE8FB97-8588-423A-87AF-0B08BB453D59}" srcOrd="0" destOrd="0" presId="urn:microsoft.com/office/officeart/2005/8/layout/hierarchy3"/>
    <dgm:cxn modelId="{A205A364-F6B2-4BB7-B6F9-08209FF8ECCC}" type="presOf" srcId="{7A4FA6B1-44E5-48EE-A8B6-6CCB23B32B22}" destId="{ACD6F972-F14B-46C6-84E0-45615DD88C94}" srcOrd="0" destOrd="0" presId="urn:microsoft.com/office/officeart/2005/8/layout/hierarchy3"/>
    <dgm:cxn modelId="{8AB85C96-DF58-4AAA-9B66-8A1D849011CA}" type="presOf" srcId="{6E96B9E1-37AE-4906-8A8E-35CF34C7EF84}" destId="{2C708027-1B4B-45E8-999F-86FE301229C1}" srcOrd="1" destOrd="0" presId="urn:microsoft.com/office/officeart/2005/8/layout/hierarchy3"/>
    <dgm:cxn modelId="{895B071B-A96D-4F0B-86B9-14BF04336E47}" type="presOf" srcId="{FFA38385-BBD8-4CE1-AEA5-66902ABA1451}" destId="{1A97C0F4-6989-4232-8154-5CD1F57F2772}" srcOrd="0" destOrd="0" presId="urn:microsoft.com/office/officeart/2005/8/layout/hierarchy3"/>
    <dgm:cxn modelId="{CB2D0780-B4E0-41B6-87DC-B8CD0A9F7C5A}" type="presOf" srcId="{DD0F4C28-8AE3-40F0-9A08-4ED251068120}" destId="{DEEC42F6-FD16-490C-95A4-CA8814914CA2}" srcOrd="0" destOrd="0" presId="urn:microsoft.com/office/officeart/2005/8/layout/hierarchy3"/>
    <dgm:cxn modelId="{A3F21E6F-B53C-44EB-A67D-C362B5A6B1E1}" srcId="{6E96B9E1-37AE-4906-8A8E-35CF34C7EF84}" destId="{C7D5B8C8-22E0-47FA-9278-35A0B5F426D1}" srcOrd="0" destOrd="0" parTransId="{7A4FA6B1-44E5-48EE-A8B6-6CCB23B32B22}" sibTransId="{398ADC3C-47BB-4E31-91E1-87FCE2FDC230}"/>
    <dgm:cxn modelId="{123FD894-48DA-444E-9C67-A6C20DCF80F6}" srcId="{9964E908-9AA1-4F86-8C2C-FBF52577976C}" destId="{FFA38385-BBD8-4CE1-AEA5-66902ABA1451}" srcOrd="1" destOrd="0" parTransId="{FD2A6180-3FE8-4733-9C07-84DA9D01674D}" sibTransId="{87C1C638-004F-4B36-B63D-B370B83223E8}"/>
    <dgm:cxn modelId="{FE0EE9D8-0435-4A86-888C-5E7565AD165C}" type="presParOf" srcId="{E5703E5A-5C2E-49AD-ABDB-6B9B9EFEA801}" destId="{91C2DE0E-43F2-4C42-84FA-A49D97E398AC}" srcOrd="0" destOrd="0" presId="urn:microsoft.com/office/officeart/2005/8/layout/hierarchy3"/>
    <dgm:cxn modelId="{94328CD1-8D0F-483D-AA22-476CC6B033E0}" type="presParOf" srcId="{91C2DE0E-43F2-4C42-84FA-A49D97E398AC}" destId="{5C535556-1C40-421B-B103-01DEDF584C08}" srcOrd="0" destOrd="0" presId="urn:microsoft.com/office/officeart/2005/8/layout/hierarchy3"/>
    <dgm:cxn modelId="{4A954E14-4182-4C47-8B9D-D228421C7D7D}" type="presParOf" srcId="{5C535556-1C40-421B-B103-01DEDF584C08}" destId="{7E8B1A78-E357-4955-83BB-4C82250EC950}" srcOrd="0" destOrd="0" presId="urn:microsoft.com/office/officeart/2005/8/layout/hierarchy3"/>
    <dgm:cxn modelId="{4220DAB8-A351-4CF0-9239-512E672B3E8A}" type="presParOf" srcId="{5C535556-1C40-421B-B103-01DEDF584C08}" destId="{2C708027-1B4B-45E8-999F-86FE301229C1}" srcOrd="1" destOrd="0" presId="urn:microsoft.com/office/officeart/2005/8/layout/hierarchy3"/>
    <dgm:cxn modelId="{3825172E-67D8-4BC3-B402-B820D53D5424}" type="presParOf" srcId="{91C2DE0E-43F2-4C42-84FA-A49D97E398AC}" destId="{12E71CD1-AA16-4663-9F07-13A36D9FBC8D}" srcOrd="1" destOrd="0" presId="urn:microsoft.com/office/officeart/2005/8/layout/hierarchy3"/>
    <dgm:cxn modelId="{2F84B4CD-2C5E-4A26-A031-4662F8A26596}" type="presParOf" srcId="{12E71CD1-AA16-4663-9F07-13A36D9FBC8D}" destId="{ACD6F972-F14B-46C6-84E0-45615DD88C94}" srcOrd="0" destOrd="0" presId="urn:microsoft.com/office/officeart/2005/8/layout/hierarchy3"/>
    <dgm:cxn modelId="{208EA7B7-628B-4F62-AB8E-8102DD535AC1}" type="presParOf" srcId="{12E71CD1-AA16-4663-9F07-13A36D9FBC8D}" destId="{8AE8FB97-8588-423A-87AF-0B08BB453D59}" srcOrd="1" destOrd="0" presId="urn:microsoft.com/office/officeart/2005/8/layout/hierarchy3"/>
    <dgm:cxn modelId="{21CC6DE8-EF2F-45DD-BBA4-4A034BC5B143}" type="presParOf" srcId="{E5703E5A-5C2E-49AD-ABDB-6B9B9EFEA801}" destId="{92A3D188-D99B-4967-A2A3-0ED1B336318D}" srcOrd="1" destOrd="0" presId="urn:microsoft.com/office/officeart/2005/8/layout/hierarchy3"/>
    <dgm:cxn modelId="{15538245-8234-41FF-BB57-14F4F71C95C1}" type="presParOf" srcId="{92A3D188-D99B-4967-A2A3-0ED1B336318D}" destId="{071309F5-6F71-49DE-AF5A-C0D1CEE128B4}" srcOrd="0" destOrd="0" presId="urn:microsoft.com/office/officeart/2005/8/layout/hierarchy3"/>
    <dgm:cxn modelId="{7D1CACC8-EB6F-4545-9C50-2C18040C1CBF}" type="presParOf" srcId="{071309F5-6F71-49DE-AF5A-C0D1CEE128B4}" destId="{1A97C0F4-6989-4232-8154-5CD1F57F2772}" srcOrd="0" destOrd="0" presId="urn:microsoft.com/office/officeart/2005/8/layout/hierarchy3"/>
    <dgm:cxn modelId="{301DFE8E-8207-40C6-B798-448BCFE81C4D}" type="presParOf" srcId="{071309F5-6F71-49DE-AF5A-C0D1CEE128B4}" destId="{98979D2B-05C8-4143-B95C-2783933AB2A4}" srcOrd="1" destOrd="0" presId="urn:microsoft.com/office/officeart/2005/8/layout/hierarchy3"/>
    <dgm:cxn modelId="{ED503D0C-26F9-4DE5-8412-94C742857016}" type="presParOf" srcId="{92A3D188-D99B-4967-A2A3-0ED1B336318D}" destId="{1B055352-4E5F-4DC0-AC78-422588D64251}" srcOrd="1" destOrd="0" presId="urn:microsoft.com/office/officeart/2005/8/layout/hierarchy3"/>
    <dgm:cxn modelId="{9C706504-C7D0-48CF-BDB3-64449507C644}" type="presParOf" srcId="{1B055352-4E5F-4DC0-AC78-422588D64251}" destId="{DEEC42F6-FD16-490C-95A4-CA8814914CA2}" srcOrd="0" destOrd="0" presId="urn:microsoft.com/office/officeart/2005/8/layout/hierarchy3"/>
    <dgm:cxn modelId="{792930A5-8FBF-4D94-97EA-5202921510FD}" type="presParOf" srcId="{1B055352-4E5F-4DC0-AC78-422588D64251}" destId="{E725F285-2B76-45AE-8F6E-A494B701A8A2}" srcOrd="1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0F9A37E-B85D-43D6-8F2A-8FAD1E379AFC}" type="doc">
      <dgm:prSet loTypeId="urn:microsoft.com/office/officeart/2005/8/layout/default#6" loCatId="list" qsTypeId="urn:microsoft.com/office/officeart/2005/8/quickstyle/simple4" qsCatId="simple" csTypeId="urn:microsoft.com/office/officeart/2005/8/colors/accent3_5" csCatId="accent3" phldr="1"/>
      <dgm:spPr/>
    </dgm:pt>
    <dgm:pt modelId="{1FA67DEC-B4E5-4020-9F0F-3444123CE11C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S" sz="1050" b="1" u="none" dirty="0" smtClean="0">
              <a:solidFill>
                <a:schemeClr val="tx1"/>
              </a:solidFill>
            </a:rPr>
            <a:t>Negociación Internacional </a:t>
          </a:r>
        </a:p>
        <a:p>
          <a:pPr>
            <a:lnSpc>
              <a:spcPct val="150000"/>
            </a:lnSpc>
          </a:pPr>
          <a:r>
            <a:rPr lang="es-ES" sz="1050" b="1" u="none" dirty="0" smtClean="0">
              <a:solidFill>
                <a:schemeClr val="tx1"/>
              </a:solidFill>
            </a:rPr>
            <a:t>A</a:t>
          </a:r>
          <a:r>
            <a:rPr lang="es-ES" sz="1050" dirty="0" smtClean="0">
              <a:solidFill>
                <a:schemeClr val="tx1"/>
              </a:solidFill>
            </a:rPr>
            <a:t>ctividades comerciales que se desarrollan en más de un país</a:t>
          </a:r>
          <a:endParaRPr lang="es-MX" sz="1050" dirty="0">
            <a:solidFill>
              <a:schemeClr val="tx1"/>
            </a:solidFill>
          </a:endParaRPr>
        </a:p>
      </dgm:t>
    </dgm:pt>
    <dgm:pt modelId="{56525D99-17DB-4279-BFAC-3C55F73C3840}" type="parTrans" cxnId="{B4E3970E-CA3D-4A86-84AE-702F9C5900BA}">
      <dgm:prSet/>
      <dgm:spPr/>
      <dgm:t>
        <a:bodyPr/>
        <a:lstStyle/>
        <a:p>
          <a:pPr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4118867E-C2B4-44D1-B197-5D50C330A09E}" type="sibTrans" cxnId="{B4E3970E-CA3D-4A86-84AE-702F9C5900BA}">
      <dgm:prSet/>
      <dgm:spPr/>
      <dgm:t>
        <a:bodyPr/>
        <a:lstStyle/>
        <a:p>
          <a:pPr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4B076CE0-EBC5-41BC-9B41-2848196394C0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ES" sz="1050" b="1" dirty="0" smtClean="0">
              <a:solidFill>
                <a:schemeClr val="tx1"/>
              </a:solidFill>
            </a:rPr>
            <a:t>Incoterms</a:t>
          </a:r>
        </a:p>
        <a:p>
          <a:pPr algn="l">
            <a:lnSpc>
              <a:spcPct val="150000"/>
            </a:lnSpc>
          </a:pPr>
          <a:r>
            <a:rPr lang="es-ES" sz="1050" dirty="0" smtClean="0">
              <a:solidFill>
                <a:schemeClr val="tx1"/>
              </a:solidFill>
            </a:rPr>
            <a:t> conjunto de términos de negociación internacionales</a:t>
          </a:r>
        </a:p>
        <a:p>
          <a:pPr algn="l">
            <a:lnSpc>
              <a:spcPct val="150000"/>
            </a:lnSpc>
          </a:pPr>
          <a:r>
            <a:rPr lang="es-MX" sz="1050" b="1" i="0" dirty="0" smtClean="0">
              <a:solidFill>
                <a:schemeClr val="tx1"/>
              </a:solidFill>
            </a:rPr>
            <a:t>Término en E</a:t>
          </a:r>
          <a:r>
            <a:rPr lang="es-MX" sz="1050" b="0" i="0" dirty="0" smtClean="0">
              <a:solidFill>
                <a:schemeClr val="tx1"/>
              </a:solidFill>
            </a:rPr>
            <a:t>: EXW</a:t>
          </a:r>
        </a:p>
        <a:p>
          <a:pPr algn="l">
            <a:lnSpc>
              <a:spcPct val="150000"/>
            </a:lnSpc>
          </a:pPr>
          <a:r>
            <a:rPr lang="es-MX" sz="1050" b="1" i="0" dirty="0" smtClean="0">
              <a:solidFill>
                <a:schemeClr val="tx1"/>
              </a:solidFill>
            </a:rPr>
            <a:t>Términos en F</a:t>
          </a:r>
          <a:r>
            <a:rPr lang="es-MX" sz="1050" b="0" i="0" dirty="0" smtClean="0">
              <a:solidFill>
                <a:schemeClr val="tx1"/>
              </a:solidFill>
            </a:rPr>
            <a:t>: FCA, FAS y FOB</a:t>
          </a:r>
        </a:p>
        <a:p>
          <a:pPr algn="l">
            <a:lnSpc>
              <a:spcPct val="150000"/>
            </a:lnSpc>
          </a:pPr>
          <a:r>
            <a:rPr lang="es-MX" sz="1050" b="1" i="0" dirty="0" smtClean="0">
              <a:solidFill>
                <a:schemeClr val="tx1"/>
              </a:solidFill>
            </a:rPr>
            <a:t>Términos en C</a:t>
          </a:r>
          <a:r>
            <a:rPr lang="es-MX" sz="1050" b="0" i="0" dirty="0" smtClean="0">
              <a:solidFill>
                <a:schemeClr val="tx1"/>
              </a:solidFill>
            </a:rPr>
            <a:t>: CFR, CIF, CPT y CIP</a:t>
          </a:r>
        </a:p>
        <a:p>
          <a:pPr algn="l">
            <a:lnSpc>
              <a:spcPct val="150000"/>
            </a:lnSpc>
          </a:pPr>
          <a:r>
            <a:rPr lang="es-MX" sz="1050" b="1" i="0" dirty="0" smtClean="0">
              <a:solidFill>
                <a:schemeClr val="tx1"/>
              </a:solidFill>
            </a:rPr>
            <a:t>Términos en D</a:t>
          </a:r>
          <a:r>
            <a:rPr lang="es-MX" sz="1050" b="0" i="0" dirty="0" smtClean="0">
              <a:solidFill>
                <a:schemeClr val="tx1"/>
              </a:solidFill>
            </a:rPr>
            <a:t>: DAT, DAP y DDP</a:t>
          </a:r>
          <a:endParaRPr lang="es-ES" sz="1050" dirty="0" smtClean="0">
            <a:solidFill>
              <a:schemeClr val="tx1"/>
            </a:solidFill>
          </a:endParaRPr>
        </a:p>
      </dgm:t>
    </dgm:pt>
    <dgm:pt modelId="{736A6431-AD2C-47B9-B477-A16F209AF8F7}" type="parTrans" cxnId="{67F21209-855A-4ABD-B7C2-0169ECAB29AA}">
      <dgm:prSet/>
      <dgm:spPr/>
      <dgm:t>
        <a:bodyPr/>
        <a:lstStyle/>
        <a:p>
          <a:pPr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CBC19EB7-5553-4B27-8529-067D2118A4A5}" type="sibTrans" cxnId="{67F21209-855A-4ABD-B7C2-0169ECAB29AA}">
      <dgm:prSet/>
      <dgm:spPr/>
      <dgm:t>
        <a:bodyPr/>
        <a:lstStyle/>
        <a:p>
          <a:pPr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EF54467C-FBB0-4FD5-9722-BDFF76ACF7C2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ES" sz="1050" b="1" u="none" dirty="0" smtClean="0">
              <a:solidFill>
                <a:schemeClr val="tx1"/>
              </a:solidFill>
            </a:rPr>
            <a:t>Tributos al comercio exterior </a:t>
          </a:r>
        </a:p>
        <a:p>
          <a:pPr algn="l">
            <a:lnSpc>
              <a:spcPct val="150000"/>
            </a:lnSpc>
          </a:pPr>
          <a:r>
            <a:rPr lang="es-ES" sz="1050" dirty="0" smtClean="0">
              <a:solidFill>
                <a:schemeClr val="tx1"/>
              </a:solidFill>
            </a:rPr>
            <a:t>AD VALOREM,FODINFA,ICE, IVA , SALVAGUARDIA</a:t>
          </a:r>
          <a:endParaRPr lang="es-MX" sz="1050" dirty="0">
            <a:solidFill>
              <a:schemeClr val="tx1"/>
            </a:solidFill>
          </a:endParaRPr>
        </a:p>
      </dgm:t>
    </dgm:pt>
    <dgm:pt modelId="{4C3CC18B-845A-4C9D-AFCC-5FC24AFAF84F}" type="parTrans" cxnId="{DE3AE054-34BB-4669-B923-61AD3C0BCDE1}">
      <dgm:prSet/>
      <dgm:spPr/>
      <dgm:t>
        <a:bodyPr/>
        <a:lstStyle/>
        <a:p>
          <a:pPr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7DB98FE2-4E22-42E8-B79A-E5692F2177B8}" type="sibTrans" cxnId="{DE3AE054-34BB-4669-B923-61AD3C0BCDE1}">
      <dgm:prSet/>
      <dgm:spPr/>
      <dgm:t>
        <a:bodyPr/>
        <a:lstStyle/>
        <a:p>
          <a:pPr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FD5CFCCE-B171-4D5C-9020-5EA7D3BF47E5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ES" sz="1050" b="1" dirty="0" smtClean="0">
              <a:solidFill>
                <a:schemeClr val="tx1"/>
              </a:solidFill>
            </a:rPr>
            <a:t>Agente de aduana</a:t>
          </a:r>
        </a:p>
        <a:p>
          <a:pPr algn="just">
            <a:lnSpc>
              <a:spcPct val="150000"/>
            </a:lnSpc>
          </a:pPr>
          <a:r>
            <a:rPr lang="es-ES" sz="1050" dirty="0" smtClean="0">
              <a:solidFill>
                <a:schemeClr val="tx1"/>
              </a:solidFill>
            </a:rPr>
            <a:t>Es la persona natural o jurídica cuya licencia, otorgada por la Directora o el Director General del Servicio Nacional de Aduana del Ecuador, le faculta a gestionar de manera habitual y por cuenta ajena, el despacho de las mercancías</a:t>
          </a:r>
          <a:endParaRPr lang="es-MX" sz="1050" dirty="0">
            <a:solidFill>
              <a:schemeClr val="tx1"/>
            </a:solidFill>
          </a:endParaRPr>
        </a:p>
      </dgm:t>
    </dgm:pt>
    <dgm:pt modelId="{3CCEE8F2-25C8-43A8-BFF6-645660321FE1}" type="parTrans" cxnId="{71FBC064-7288-4D42-BF48-D79786D3E5F1}">
      <dgm:prSet/>
      <dgm:spPr/>
      <dgm:t>
        <a:bodyPr/>
        <a:lstStyle/>
        <a:p>
          <a:pPr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CB49D6CF-9ABC-4CC9-9E5C-8B31632B3A9E}" type="sibTrans" cxnId="{71FBC064-7288-4D42-BF48-D79786D3E5F1}">
      <dgm:prSet/>
      <dgm:spPr/>
      <dgm:t>
        <a:bodyPr/>
        <a:lstStyle/>
        <a:p>
          <a:pPr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9640FD9E-9108-49CA-82F9-167B48986640}" type="pres">
      <dgm:prSet presAssocID="{B0F9A37E-B85D-43D6-8F2A-8FAD1E379AFC}" presName="diagram" presStyleCnt="0">
        <dgm:presLayoutVars>
          <dgm:dir/>
          <dgm:resizeHandles val="exact"/>
        </dgm:presLayoutVars>
      </dgm:prSet>
      <dgm:spPr/>
    </dgm:pt>
    <dgm:pt modelId="{122A9667-9B62-47AF-AE6A-A54B19858455}" type="pres">
      <dgm:prSet presAssocID="{1FA67DEC-B4E5-4020-9F0F-3444123CE11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0854118-78CB-4C24-B9BD-C35183E72BE4}" type="pres">
      <dgm:prSet presAssocID="{4118867E-C2B4-44D1-B197-5D50C330A09E}" presName="sibTrans" presStyleCnt="0"/>
      <dgm:spPr/>
    </dgm:pt>
    <dgm:pt modelId="{BA5BD012-3EB3-42B2-A5E5-523C872BB511}" type="pres">
      <dgm:prSet presAssocID="{4B076CE0-EBC5-41BC-9B41-2848196394C0}" presName="node" presStyleLbl="node1" presStyleIdx="1" presStyleCnt="4" custScaleX="105109" custScaleY="10690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8EF5289-F052-4745-8F9D-5A4935F3424A}" type="pres">
      <dgm:prSet presAssocID="{CBC19EB7-5553-4B27-8529-067D2118A4A5}" presName="sibTrans" presStyleCnt="0"/>
      <dgm:spPr/>
    </dgm:pt>
    <dgm:pt modelId="{C29153F2-6729-4926-874E-75330BBC19A0}" type="pres">
      <dgm:prSet presAssocID="{EF54467C-FBB0-4FD5-9722-BDFF76ACF7C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C5B9B3D-8F7E-472B-B70A-2A3D6DAEB876}" type="pres">
      <dgm:prSet presAssocID="{7DB98FE2-4E22-42E8-B79A-E5692F2177B8}" presName="sibTrans" presStyleCnt="0"/>
      <dgm:spPr/>
    </dgm:pt>
    <dgm:pt modelId="{E0DB0099-8AAC-4733-8FB0-CEEA1C36CDBD}" type="pres">
      <dgm:prSet presAssocID="{FD5CFCCE-B171-4D5C-9020-5EA7D3BF47E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654C311-3D67-4FAE-808F-E5E678160A7E}" type="presOf" srcId="{B0F9A37E-B85D-43D6-8F2A-8FAD1E379AFC}" destId="{9640FD9E-9108-49CA-82F9-167B48986640}" srcOrd="0" destOrd="0" presId="urn:microsoft.com/office/officeart/2005/8/layout/default#6"/>
    <dgm:cxn modelId="{DE3AE054-34BB-4669-B923-61AD3C0BCDE1}" srcId="{B0F9A37E-B85D-43D6-8F2A-8FAD1E379AFC}" destId="{EF54467C-FBB0-4FD5-9722-BDFF76ACF7C2}" srcOrd="2" destOrd="0" parTransId="{4C3CC18B-845A-4C9D-AFCC-5FC24AFAF84F}" sibTransId="{7DB98FE2-4E22-42E8-B79A-E5692F2177B8}"/>
    <dgm:cxn modelId="{128C0E39-A895-4E81-A0A6-61BE86430E6A}" type="presOf" srcId="{4B076CE0-EBC5-41BC-9B41-2848196394C0}" destId="{BA5BD012-3EB3-42B2-A5E5-523C872BB511}" srcOrd="0" destOrd="0" presId="urn:microsoft.com/office/officeart/2005/8/layout/default#6"/>
    <dgm:cxn modelId="{71FBC064-7288-4D42-BF48-D79786D3E5F1}" srcId="{B0F9A37E-B85D-43D6-8F2A-8FAD1E379AFC}" destId="{FD5CFCCE-B171-4D5C-9020-5EA7D3BF47E5}" srcOrd="3" destOrd="0" parTransId="{3CCEE8F2-25C8-43A8-BFF6-645660321FE1}" sibTransId="{CB49D6CF-9ABC-4CC9-9E5C-8B31632B3A9E}"/>
    <dgm:cxn modelId="{67F21209-855A-4ABD-B7C2-0169ECAB29AA}" srcId="{B0F9A37E-B85D-43D6-8F2A-8FAD1E379AFC}" destId="{4B076CE0-EBC5-41BC-9B41-2848196394C0}" srcOrd="1" destOrd="0" parTransId="{736A6431-AD2C-47B9-B477-A16F209AF8F7}" sibTransId="{CBC19EB7-5553-4B27-8529-067D2118A4A5}"/>
    <dgm:cxn modelId="{BC4E06A9-6370-4FE8-A266-5FAEB366BB9C}" type="presOf" srcId="{EF54467C-FBB0-4FD5-9722-BDFF76ACF7C2}" destId="{C29153F2-6729-4926-874E-75330BBC19A0}" srcOrd="0" destOrd="0" presId="urn:microsoft.com/office/officeart/2005/8/layout/default#6"/>
    <dgm:cxn modelId="{6E00683F-F647-4AE0-B9B6-7E4708F40649}" type="presOf" srcId="{1FA67DEC-B4E5-4020-9F0F-3444123CE11C}" destId="{122A9667-9B62-47AF-AE6A-A54B19858455}" srcOrd="0" destOrd="0" presId="urn:microsoft.com/office/officeart/2005/8/layout/default#6"/>
    <dgm:cxn modelId="{B4E3970E-CA3D-4A86-84AE-702F9C5900BA}" srcId="{B0F9A37E-B85D-43D6-8F2A-8FAD1E379AFC}" destId="{1FA67DEC-B4E5-4020-9F0F-3444123CE11C}" srcOrd="0" destOrd="0" parTransId="{56525D99-17DB-4279-BFAC-3C55F73C3840}" sibTransId="{4118867E-C2B4-44D1-B197-5D50C330A09E}"/>
    <dgm:cxn modelId="{5A2BF7B4-D22A-4DDB-8CAA-97BC9BD57365}" type="presOf" srcId="{FD5CFCCE-B171-4D5C-9020-5EA7D3BF47E5}" destId="{E0DB0099-8AAC-4733-8FB0-CEEA1C36CDBD}" srcOrd="0" destOrd="0" presId="urn:microsoft.com/office/officeart/2005/8/layout/default#6"/>
    <dgm:cxn modelId="{EB8BA51F-1A92-43D9-9647-C81DE4B36030}" type="presParOf" srcId="{9640FD9E-9108-49CA-82F9-167B48986640}" destId="{122A9667-9B62-47AF-AE6A-A54B19858455}" srcOrd="0" destOrd="0" presId="urn:microsoft.com/office/officeart/2005/8/layout/default#6"/>
    <dgm:cxn modelId="{9C1F9C08-4B80-4FBC-A514-60979C4436CC}" type="presParOf" srcId="{9640FD9E-9108-49CA-82F9-167B48986640}" destId="{90854118-78CB-4C24-B9BD-C35183E72BE4}" srcOrd="1" destOrd="0" presId="urn:microsoft.com/office/officeart/2005/8/layout/default#6"/>
    <dgm:cxn modelId="{D095BB99-5E9B-4B2D-AAEC-DEAE00FCFBCD}" type="presParOf" srcId="{9640FD9E-9108-49CA-82F9-167B48986640}" destId="{BA5BD012-3EB3-42B2-A5E5-523C872BB511}" srcOrd="2" destOrd="0" presId="urn:microsoft.com/office/officeart/2005/8/layout/default#6"/>
    <dgm:cxn modelId="{D0A0BA9E-F45D-4A26-B3E4-04CD34BF3AD8}" type="presParOf" srcId="{9640FD9E-9108-49CA-82F9-167B48986640}" destId="{D8EF5289-F052-4745-8F9D-5A4935F3424A}" srcOrd="3" destOrd="0" presId="urn:microsoft.com/office/officeart/2005/8/layout/default#6"/>
    <dgm:cxn modelId="{0BD86F1D-52BF-49C3-B1AD-471722D72B93}" type="presParOf" srcId="{9640FD9E-9108-49CA-82F9-167B48986640}" destId="{C29153F2-6729-4926-874E-75330BBC19A0}" srcOrd="4" destOrd="0" presId="urn:microsoft.com/office/officeart/2005/8/layout/default#6"/>
    <dgm:cxn modelId="{14D6AE38-8906-4ED2-B3B7-9D860D0835C1}" type="presParOf" srcId="{9640FD9E-9108-49CA-82F9-167B48986640}" destId="{7C5B9B3D-8F7E-472B-B70A-2A3D6DAEB876}" srcOrd="5" destOrd="0" presId="urn:microsoft.com/office/officeart/2005/8/layout/default#6"/>
    <dgm:cxn modelId="{6CBE0E09-03BC-4C21-9A4F-E1B5D4DA7550}" type="presParOf" srcId="{9640FD9E-9108-49CA-82F9-167B48986640}" destId="{E0DB0099-8AAC-4733-8FB0-CEEA1C36CDBD}" srcOrd="6" destOrd="0" presId="urn:microsoft.com/office/officeart/2005/8/layout/default#6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0F9A37E-B85D-43D6-8F2A-8FAD1E379AFC}" type="doc">
      <dgm:prSet loTypeId="urn:microsoft.com/office/officeart/2005/8/layout/cycle8" loCatId="cycle" qsTypeId="urn:microsoft.com/office/officeart/2005/8/quickstyle/simple4" qsCatId="simple" csTypeId="urn:microsoft.com/office/officeart/2005/8/colors/accent3_5" csCatId="accent3" phldr="1"/>
      <dgm:spPr/>
    </dgm:pt>
    <dgm:pt modelId="{1FA67DEC-B4E5-4020-9F0F-3444123CE11C}">
      <dgm:prSet phldrT="[Texto]"/>
      <dgm:spPr/>
      <dgm:t>
        <a:bodyPr/>
        <a:lstStyle/>
        <a:p>
          <a:pPr algn="just">
            <a:lnSpc>
              <a:spcPct val="150000"/>
            </a:lnSpc>
          </a:pPr>
          <a:r>
            <a:rPr lang="es-ES" b="1" u="none" dirty="0" smtClean="0">
              <a:solidFill>
                <a:schemeClr val="tx1"/>
              </a:solidFill>
            </a:rPr>
            <a:t>Documentos de </a:t>
          </a:r>
          <a:r>
            <a:rPr lang="es-ES" b="1" u="none" dirty="0" smtClean="0">
              <a:solidFill>
                <a:schemeClr val="tx1"/>
              </a:solidFill>
            </a:rPr>
            <a:t>acompañamiento</a:t>
          </a:r>
        </a:p>
        <a:p>
          <a:pPr algn="just">
            <a:lnSpc>
              <a:spcPct val="150000"/>
            </a:lnSpc>
          </a:pPr>
          <a:r>
            <a:rPr lang="es-ES" dirty="0" smtClean="0">
              <a:solidFill>
                <a:schemeClr val="tx1"/>
              </a:solidFill>
            </a:rPr>
            <a:t>Son aquellos denominados de control previo deben tramitarse y aprobarse antes del embarque de la mercancía de importación</a:t>
          </a:r>
          <a:endParaRPr lang="es-MX" dirty="0">
            <a:solidFill>
              <a:schemeClr val="tx1"/>
            </a:solidFill>
          </a:endParaRPr>
        </a:p>
      </dgm:t>
    </dgm:pt>
    <dgm:pt modelId="{56525D99-17DB-4279-BFAC-3C55F73C3840}" type="parTrans" cxnId="{B4E3970E-CA3D-4A86-84AE-702F9C5900BA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>
            <a:solidFill>
              <a:schemeClr val="tx1"/>
            </a:solidFill>
          </a:endParaRPr>
        </a:p>
      </dgm:t>
    </dgm:pt>
    <dgm:pt modelId="{4118867E-C2B4-44D1-B197-5D50C330A09E}" type="sibTrans" cxnId="{B4E3970E-CA3D-4A86-84AE-702F9C5900BA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>
            <a:solidFill>
              <a:schemeClr val="tx1"/>
            </a:solidFill>
          </a:endParaRPr>
        </a:p>
      </dgm:t>
    </dgm:pt>
    <dgm:pt modelId="{FD5CFCCE-B171-4D5C-9020-5EA7D3BF47E5}">
      <dgm:prSet phldrT="[Texto]"/>
      <dgm:spPr/>
      <dgm:t>
        <a:bodyPr/>
        <a:lstStyle/>
        <a:p>
          <a:pPr algn="just">
            <a:lnSpc>
              <a:spcPct val="150000"/>
            </a:lnSpc>
          </a:pPr>
          <a:r>
            <a:rPr lang="es-EC" b="1" dirty="0" smtClean="0">
              <a:solidFill>
                <a:schemeClr val="tx1"/>
              </a:solidFill>
            </a:rPr>
            <a:t>    Póliza </a:t>
          </a:r>
          <a:r>
            <a:rPr lang="es-EC" b="1" dirty="0" smtClean="0">
              <a:solidFill>
                <a:schemeClr val="tx1"/>
              </a:solidFill>
            </a:rPr>
            <a:t>de Seguro</a:t>
          </a:r>
        </a:p>
        <a:p>
          <a:pPr algn="just">
            <a:lnSpc>
              <a:spcPct val="150000"/>
            </a:lnSpc>
          </a:pPr>
          <a:r>
            <a:rPr lang="es-ES" dirty="0" smtClean="0">
              <a:solidFill>
                <a:schemeClr val="tx1"/>
              </a:solidFill>
            </a:rPr>
            <a:t>Dotar de cobertura al vendedor frente a los riesgos comerciales a los que se enfrenta al realizar una operación comercial  internacional</a:t>
          </a:r>
          <a:endParaRPr lang="es-MX" dirty="0">
            <a:solidFill>
              <a:schemeClr val="tx1"/>
            </a:solidFill>
          </a:endParaRPr>
        </a:p>
      </dgm:t>
    </dgm:pt>
    <dgm:pt modelId="{CB49D6CF-9ABC-4CC9-9E5C-8B31632B3A9E}" type="sibTrans" cxnId="{71FBC064-7288-4D42-BF48-D79786D3E5F1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>
            <a:solidFill>
              <a:schemeClr val="tx1"/>
            </a:solidFill>
          </a:endParaRPr>
        </a:p>
      </dgm:t>
    </dgm:pt>
    <dgm:pt modelId="{3CCEE8F2-25C8-43A8-BFF6-645660321FE1}" type="parTrans" cxnId="{71FBC064-7288-4D42-BF48-D79786D3E5F1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>
            <a:solidFill>
              <a:schemeClr val="tx1"/>
            </a:solidFill>
          </a:endParaRPr>
        </a:p>
      </dgm:t>
    </dgm:pt>
    <dgm:pt modelId="{EF54467C-FBB0-4FD5-9722-BDFF76ACF7C2}">
      <dgm:prSet phldrT="[Texto]"/>
      <dgm:spPr/>
      <dgm:t>
        <a:bodyPr/>
        <a:lstStyle/>
        <a:p>
          <a:pPr algn="just">
            <a:lnSpc>
              <a:spcPct val="150000"/>
            </a:lnSpc>
          </a:pPr>
          <a:r>
            <a:rPr lang="es-EC" b="1" dirty="0" smtClean="0">
              <a:solidFill>
                <a:schemeClr val="tx1"/>
              </a:solidFill>
            </a:rPr>
            <a:t>Factura comercial</a:t>
          </a:r>
          <a:endParaRPr lang="es-ES" dirty="0" smtClean="0">
            <a:solidFill>
              <a:schemeClr val="tx1"/>
            </a:solidFill>
          </a:endParaRPr>
        </a:p>
        <a:p>
          <a:pPr algn="just">
            <a:lnSpc>
              <a:spcPct val="150000"/>
            </a:lnSpc>
          </a:pPr>
          <a:r>
            <a:rPr lang="es-ES" dirty="0" smtClean="0">
              <a:solidFill>
                <a:schemeClr val="tx1"/>
              </a:solidFill>
            </a:rPr>
            <a:t>Para la aduana el soporte que acredite el valor de transacción comercial </a:t>
          </a:r>
          <a:endParaRPr lang="es-MX" dirty="0">
            <a:solidFill>
              <a:schemeClr val="tx1"/>
            </a:solidFill>
          </a:endParaRPr>
        </a:p>
      </dgm:t>
    </dgm:pt>
    <dgm:pt modelId="{7DB98FE2-4E22-42E8-B79A-E5692F2177B8}" type="sibTrans" cxnId="{DE3AE054-34BB-4669-B923-61AD3C0BCDE1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>
            <a:solidFill>
              <a:schemeClr val="tx1"/>
            </a:solidFill>
          </a:endParaRPr>
        </a:p>
      </dgm:t>
    </dgm:pt>
    <dgm:pt modelId="{4C3CC18B-845A-4C9D-AFCC-5FC24AFAF84F}" type="parTrans" cxnId="{DE3AE054-34BB-4669-B923-61AD3C0BCDE1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>
            <a:solidFill>
              <a:schemeClr val="tx1"/>
            </a:solidFill>
          </a:endParaRPr>
        </a:p>
      </dgm:t>
    </dgm:pt>
    <dgm:pt modelId="{4B076CE0-EBC5-41BC-9B41-2848196394C0}">
      <dgm:prSet phldrT="[Texto]"/>
      <dgm:spPr/>
      <dgm:t>
        <a:bodyPr/>
        <a:lstStyle/>
        <a:p>
          <a:pPr algn="just">
            <a:lnSpc>
              <a:spcPct val="150000"/>
            </a:lnSpc>
          </a:pPr>
          <a:r>
            <a:rPr lang="es-EC" b="1" dirty="0" smtClean="0">
              <a:solidFill>
                <a:schemeClr val="tx1"/>
              </a:solidFill>
            </a:rPr>
            <a:t>Documento de transporte</a:t>
          </a:r>
        </a:p>
        <a:p>
          <a:pPr algn="just">
            <a:lnSpc>
              <a:spcPct val="150000"/>
            </a:lnSpc>
          </a:pPr>
          <a:r>
            <a:rPr lang="es-ES" dirty="0" smtClean="0">
              <a:solidFill>
                <a:schemeClr val="tx1"/>
              </a:solidFill>
            </a:rPr>
            <a:t>Es el instrumento que certifica que la mercancía se encuentra embarcada</a:t>
          </a:r>
        </a:p>
        <a:p>
          <a:pPr algn="just">
            <a:lnSpc>
              <a:spcPct val="150000"/>
            </a:lnSpc>
          </a:pPr>
          <a:r>
            <a:rPr lang="es-ES" dirty="0" smtClean="0">
              <a:solidFill>
                <a:schemeClr val="tx1"/>
              </a:solidFill>
            </a:rPr>
            <a:t>(Bill of </a:t>
          </a:r>
          <a:r>
            <a:rPr lang="es-ES" dirty="0" err="1" smtClean="0">
              <a:solidFill>
                <a:schemeClr val="tx1"/>
              </a:solidFill>
            </a:rPr>
            <a:t>Lading</a:t>
          </a:r>
          <a:r>
            <a:rPr lang="es-ES" dirty="0" smtClean="0">
              <a:solidFill>
                <a:schemeClr val="tx1"/>
              </a:solidFill>
            </a:rPr>
            <a:t>, guía aérea, carta porte).</a:t>
          </a:r>
        </a:p>
      </dgm:t>
    </dgm:pt>
    <dgm:pt modelId="{CBC19EB7-5553-4B27-8529-067D2118A4A5}" type="sibTrans" cxnId="{67F21209-855A-4ABD-B7C2-0169ECAB29AA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>
            <a:solidFill>
              <a:schemeClr val="tx1"/>
            </a:solidFill>
          </a:endParaRPr>
        </a:p>
      </dgm:t>
    </dgm:pt>
    <dgm:pt modelId="{736A6431-AD2C-47B9-B477-A16F209AF8F7}" type="parTrans" cxnId="{67F21209-855A-4ABD-B7C2-0169ECAB29AA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>
            <a:solidFill>
              <a:schemeClr val="tx1"/>
            </a:solidFill>
          </a:endParaRPr>
        </a:p>
      </dgm:t>
    </dgm:pt>
    <dgm:pt modelId="{13094D7A-10AE-456D-BAAE-5B7C97F34A63}" type="pres">
      <dgm:prSet presAssocID="{B0F9A37E-B85D-43D6-8F2A-8FAD1E379AFC}" presName="compositeShape" presStyleCnt="0">
        <dgm:presLayoutVars>
          <dgm:chMax val="7"/>
          <dgm:dir/>
          <dgm:resizeHandles val="exact"/>
        </dgm:presLayoutVars>
      </dgm:prSet>
      <dgm:spPr/>
    </dgm:pt>
    <dgm:pt modelId="{7D3936ED-DC93-4ECA-B0ED-8D79CA30308B}" type="pres">
      <dgm:prSet presAssocID="{B0F9A37E-B85D-43D6-8F2A-8FAD1E379AFC}" presName="wedge1" presStyleLbl="node1" presStyleIdx="0" presStyleCnt="4" custScaleY="112194"/>
      <dgm:spPr/>
      <dgm:t>
        <a:bodyPr/>
        <a:lstStyle/>
        <a:p>
          <a:endParaRPr lang="es-MX"/>
        </a:p>
      </dgm:t>
    </dgm:pt>
    <dgm:pt modelId="{5EEEFEC2-FECE-4DC1-94D9-08AD6EDE5769}" type="pres">
      <dgm:prSet presAssocID="{B0F9A37E-B85D-43D6-8F2A-8FAD1E379AFC}" presName="dummy1a" presStyleCnt="0"/>
      <dgm:spPr/>
    </dgm:pt>
    <dgm:pt modelId="{28578F82-07A6-4FBF-8AAD-769F9FCF853A}" type="pres">
      <dgm:prSet presAssocID="{B0F9A37E-B85D-43D6-8F2A-8FAD1E379AFC}" presName="dummy1b" presStyleCnt="0"/>
      <dgm:spPr/>
    </dgm:pt>
    <dgm:pt modelId="{78B6B670-AADE-4D83-B022-4F77E855AF3D}" type="pres">
      <dgm:prSet presAssocID="{B0F9A37E-B85D-43D6-8F2A-8FAD1E379AFC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F802A35-6818-470E-9255-E38E926846C8}" type="pres">
      <dgm:prSet presAssocID="{B0F9A37E-B85D-43D6-8F2A-8FAD1E379AFC}" presName="wedge2" presStyleLbl="node1" presStyleIdx="1" presStyleCnt="4"/>
      <dgm:spPr/>
      <dgm:t>
        <a:bodyPr/>
        <a:lstStyle/>
        <a:p>
          <a:endParaRPr lang="es-MX"/>
        </a:p>
      </dgm:t>
    </dgm:pt>
    <dgm:pt modelId="{C9541F36-5D27-4C81-B017-5DE862226E0E}" type="pres">
      <dgm:prSet presAssocID="{B0F9A37E-B85D-43D6-8F2A-8FAD1E379AFC}" presName="dummy2a" presStyleCnt="0"/>
      <dgm:spPr/>
    </dgm:pt>
    <dgm:pt modelId="{573AF5EC-BA52-4073-BA09-7144FDFB1199}" type="pres">
      <dgm:prSet presAssocID="{B0F9A37E-B85D-43D6-8F2A-8FAD1E379AFC}" presName="dummy2b" presStyleCnt="0"/>
      <dgm:spPr/>
    </dgm:pt>
    <dgm:pt modelId="{241CAC8D-37A5-4EF7-8BE7-56E073713740}" type="pres">
      <dgm:prSet presAssocID="{B0F9A37E-B85D-43D6-8F2A-8FAD1E379AFC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C6D4FCE-8690-46CC-B734-F1B0E7ECE00C}" type="pres">
      <dgm:prSet presAssocID="{B0F9A37E-B85D-43D6-8F2A-8FAD1E379AFC}" presName="wedge3" presStyleLbl="node1" presStyleIdx="2" presStyleCnt="4"/>
      <dgm:spPr/>
      <dgm:t>
        <a:bodyPr/>
        <a:lstStyle/>
        <a:p>
          <a:endParaRPr lang="es-MX"/>
        </a:p>
      </dgm:t>
    </dgm:pt>
    <dgm:pt modelId="{DF2A4546-B128-4A2F-9527-B99310178F22}" type="pres">
      <dgm:prSet presAssocID="{B0F9A37E-B85D-43D6-8F2A-8FAD1E379AFC}" presName="dummy3a" presStyleCnt="0"/>
      <dgm:spPr/>
    </dgm:pt>
    <dgm:pt modelId="{495AC47B-C93D-4696-BE53-91737D22A786}" type="pres">
      <dgm:prSet presAssocID="{B0F9A37E-B85D-43D6-8F2A-8FAD1E379AFC}" presName="dummy3b" presStyleCnt="0"/>
      <dgm:spPr/>
    </dgm:pt>
    <dgm:pt modelId="{BA1DC80C-B7A8-466D-9D66-26413CED3338}" type="pres">
      <dgm:prSet presAssocID="{B0F9A37E-B85D-43D6-8F2A-8FAD1E379AFC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1B47585-6C30-438B-A844-D4388EAE81C0}" type="pres">
      <dgm:prSet presAssocID="{B0F9A37E-B85D-43D6-8F2A-8FAD1E379AFC}" presName="wedge4" presStyleLbl="node1" presStyleIdx="3" presStyleCnt="4"/>
      <dgm:spPr/>
      <dgm:t>
        <a:bodyPr/>
        <a:lstStyle/>
        <a:p>
          <a:endParaRPr lang="es-MX"/>
        </a:p>
      </dgm:t>
    </dgm:pt>
    <dgm:pt modelId="{F77BA6C0-9994-4618-B985-BA2C9A7B3E27}" type="pres">
      <dgm:prSet presAssocID="{B0F9A37E-B85D-43D6-8F2A-8FAD1E379AFC}" presName="dummy4a" presStyleCnt="0"/>
      <dgm:spPr/>
    </dgm:pt>
    <dgm:pt modelId="{E3E1EC66-395A-4009-A952-3AEC96DD44C1}" type="pres">
      <dgm:prSet presAssocID="{B0F9A37E-B85D-43D6-8F2A-8FAD1E379AFC}" presName="dummy4b" presStyleCnt="0"/>
      <dgm:spPr/>
    </dgm:pt>
    <dgm:pt modelId="{DE59181E-B776-4149-A837-BF8CEBEC3297}" type="pres">
      <dgm:prSet presAssocID="{B0F9A37E-B85D-43D6-8F2A-8FAD1E379AFC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F910FDE-CF9B-4801-AAE8-6A875E637C65}" type="pres">
      <dgm:prSet presAssocID="{4118867E-C2B4-44D1-B197-5D50C330A09E}" presName="arrowWedge1" presStyleLbl="fgSibTrans2D1" presStyleIdx="0" presStyleCnt="4" custScaleX="105748" custScaleY="101471"/>
      <dgm:spPr/>
    </dgm:pt>
    <dgm:pt modelId="{D0EAC752-F761-4875-8EFB-EBF669D145C2}" type="pres">
      <dgm:prSet presAssocID="{CBC19EB7-5553-4B27-8529-067D2118A4A5}" presName="arrowWedge2" presStyleLbl="fgSibTrans2D1" presStyleIdx="1" presStyleCnt="4"/>
      <dgm:spPr/>
    </dgm:pt>
    <dgm:pt modelId="{FC2EFF61-A868-4165-9629-BBFDDB9FD2D6}" type="pres">
      <dgm:prSet presAssocID="{7DB98FE2-4E22-42E8-B79A-E5692F2177B8}" presName="arrowWedge3" presStyleLbl="fgSibTrans2D1" presStyleIdx="2" presStyleCnt="4"/>
      <dgm:spPr/>
    </dgm:pt>
    <dgm:pt modelId="{235CFBA0-434E-4990-81D4-7C03D509DB5D}" type="pres">
      <dgm:prSet presAssocID="{CB49D6CF-9ABC-4CC9-9E5C-8B31632B3A9E}" presName="arrowWedge4" presStyleLbl="fgSibTrans2D1" presStyleIdx="3" presStyleCnt="4"/>
      <dgm:spPr/>
    </dgm:pt>
  </dgm:ptLst>
  <dgm:cxnLst>
    <dgm:cxn modelId="{67F21209-855A-4ABD-B7C2-0169ECAB29AA}" srcId="{B0F9A37E-B85D-43D6-8F2A-8FAD1E379AFC}" destId="{4B076CE0-EBC5-41BC-9B41-2848196394C0}" srcOrd="1" destOrd="0" parTransId="{736A6431-AD2C-47B9-B477-A16F209AF8F7}" sibTransId="{CBC19EB7-5553-4B27-8529-067D2118A4A5}"/>
    <dgm:cxn modelId="{B4E3970E-CA3D-4A86-84AE-702F9C5900BA}" srcId="{B0F9A37E-B85D-43D6-8F2A-8FAD1E379AFC}" destId="{1FA67DEC-B4E5-4020-9F0F-3444123CE11C}" srcOrd="0" destOrd="0" parTransId="{56525D99-17DB-4279-BFAC-3C55F73C3840}" sibTransId="{4118867E-C2B4-44D1-B197-5D50C330A09E}"/>
    <dgm:cxn modelId="{E1836410-16B8-4AEF-B321-9A0237E9314A}" type="presOf" srcId="{1FA67DEC-B4E5-4020-9F0F-3444123CE11C}" destId="{7D3936ED-DC93-4ECA-B0ED-8D79CA30308B}" srcOrd="0" destOrd="0" presId="urn:microsoft.com/office/officeart/2005/8/layout/cycle8"/>
    <dgm:cxn modelId="{4DC1C83F-6E02-4553-B163-3EFBC49A2BCD}" type="presOf" srcId="{FD5CFCCE-B171-4D5C-9020-5EA7D3BF47E5}" destId="{DE59181E-B776-4149-A837-BF8CEBEC3297}" srcOrd="1" destOrd="0" presId="urn:microsoft.com/office/officeart/2005/8/layout/cycle8"/>
    <dgm:cxn modelId="{E4376442-F319-4A49-B9D6-42D91B923093}" type="presOf" srcId="{4B076CE0-EBC5-41BC-9B41-2848196394C0}" destId="{9F802A35-6818-470E-9255-E38E926846C8}" srcOrd="0" destOrd="0" presId="urn:microsoft.com/office/officeart/2005/8/layout/cycle8"/>
    <dgm:cxn modelId="{CBEFA787-9CCF-4C8B-A92C-B728D788DD24}" type="presOf" srcId="{EF54467C-FBB0-4FD5-9722-BDFF76ACF7C2}" destId="{EC6D4FCE-8690-46CC-B734-F1B0E7ECE00C}" srcOrd="0" destOrd="0" presId="urn:microsoft.com/office/officeart/2005/8/layout/cycle8"/>
    <dgm:cxn modelId="{1DA0D764-1C6C-460F-A910-E2F1C17C4340}" type="presOf" srcId="{1FA67DEC-B4E5-4020-9F0F-3444123CE11C}" destId="{78B6B670-AADE-4D83-B022-4F77E855AF3D}" srcOrd="1" destOrd="0" presId="urn:microsoft.com/office/officeart/2005/8/layout/cycle8"/>
    <dgm:cxn modelId="{8C54C38E-E045-4B1C-B277-758C60A07009}" type="presOf" srcId="{EF54467C-FBB0-4FD5-9722-BDFF76ACF7C2}" destId="{BA1DC80C-B7A8-466D-9D66-26413CED3338}" srcOrd="1" destOrd="0" presId="urn:microsoft.com/office/officeart/2005/8/layout/cycle8"/>
    <dgm:cxn modelId="{71FBC064-7288-4D42-BF48-D79786D3E5F1}" srcId="{B0F9A37E-B85D-43D6-8F2A-8FAD1E379AFC}" destId="{FD5CFCCE-B171-4D5C-9020-5EA7D3BF47E5}" srcOrd="3" destOrd="0" parTransId="{3CCEE8F2-25C8-43A8-BFF6-645660321FE1}" sibTransId="{CB49D6CF-9ABC-4CC9-9E5C-8B31632B3A9E}"/>
    <dgm:cxn modelId="{06D808E0-2CAE-4A63-A6D0-747976F65706}" type="presOf" srcId="{FD5CFCCE-B171-4D5C-9020-5EA7D3BF47E5}" destId="{11B47585-6C30-438B-A844-D4388EAE81C0}" srcOrd="0" destOrd="0" presId="urn:microsoft.com/office/officeart/2005/8/layout/cycle8"/>
    <dgm:cxn modelId="{DE3AE054-34BB-4669-B923-61AD3C0BCDE1}" srcId="{B0F9A37E-B85D-43D6-8F2A-8FAD1E379AFC}" destId="{EF54467C-FBB0-4FD5-9722-BDFF76ACF7C2}" srcOrd="2" destOrd="0" parTransId="{4C3CC18B-845A-4C9D-AFCC-5FC24AFAF84F}" sibTransId="{7DB98FE2-4E22-42E8-B79A-E5692F2177B8}"/>
    <dgm:cxn modelId="{01AE7DBB-36E9-4E84-846B-9A56054F14C9}" type="presOf" srcId="{4B076CE0-EBC5-41BC-9B41-2848196394C0}" destId="{241CAC8D-37A5-4EF7-8BE7-56E073713740}" srcOrd="1" destOrd="0" presId="urn:microsoft.com/office/officeart/2005/8/layout/cycle8"/>
    <dgm:cxn modelId="{D26DEAFA-CEE9-40E0-9FF1-67BD12F0B8FA}" type="presOf" srcId="{B0F9A37E-B85D-43D6-8F2A-8FAD1E379AFC}" destId="{13094D7A-10AE-456D-BAAE-5B7C97F34A63}" srcOrd="0" destOrd="0" presId="urn:microsoft.com/office/officeart/2005/8/layout/cycle8"/>
    <dgm:cxn modelId="{3C28B3BB-7DAA-40C3-BB9C-14BC7979F587}" type="presParOf" srcId="{13094D7A-10AE-456D-BAAE-5B7C97F34A63}" destId="{7D3936ED-DC93-4ECA-B0ED-8D79CA30308B}" srcOrd="0" destOrd="0" presId="urn:microsoft.com/office/officeart/2005/8/layout/cycle8"/>
    <dgm:cxn modelId="{286E6037-F261-4477-AB4F-63BEDE168E17}" type="presParOf" srcId="{13094D7A-10AE-456D-BAAE-5B7C97F34A63}" destId="{5EEEFEC2-FECE-4DC1-94D9-08AD6EDE5769}" srcOrd="1" destOrd="0" presId="urn:microsoft.com/office/officeart/2005/8/layout/cycle8"/>
    <dgm:cxn modelId="{743087FD-E5E9-42B5-BA89-B3C439DBE53E}" type="presParOf" srcId="{13094D7A-10AE-456D-BAAE-5B7C97F34A63}" destId="{28578F82-07A6-4FBF-8AAD-769F9FCF853A}" srcOrd="2" destOrd="0" presId="urn:microsoft.com/office/officeart/2005/8/layout/cycle8"/>
    <dgm:cxn modelId="{06E6B883-6741-4194-BE58-7D18F77E58F2}" type="presParOf" srcId="{13094D7A-10AE-456D-BAAE-5B7C97F34A63}" destId="{78B6B670-AADE-4D83-B022-4F77E855AF3D}" srcOrd="3" destOrd="0" presId="urn:microsoft.com/office/officeart/2005/8/layout/cycle8"/>
    <dgm:cxn modelId="{D574E04A-289B-40F8-9F23-328FFBF09F5C}" type="presParOf" srcId="{13094D7A-10AE-456D-BAAE-5B7C97F34A63}" destId="{9F802A35-6818-470E-9255-E38E926846C8}" srcOrd="4" destOrd="0" presId="urn:microsoft.com/office/officeart/2005/8/layout/cycle8"/>
    <dgm:cxn modelId="{B62589CE-030F-4CDE-B3C9-26CB511995BB}" type="presParOf" srcId="{13094D7A-10AE-456D-BAAE-5B7C97F34A63}" destId="{C9541F36-5D27-4C81-B017-5DE862226E0E}" srcOrd="5" destOrd="0" presId="urn:microsoft.com/office/officeart/2005/8/layout/cycle8"/>
    <dgm:cxn modelId="{AEA0AEA0-8345-4C67-89DF-BE050856CD14}" type="presParOf" srcId="{13094D7A-10AE-456D-BAAE-5B7C97F34A63}" destId="{573AF5EC-BA52-4073-BA09-7144FDFB1199}" srcOrd="6" destOrd="0" presId="urn:microsoft.com/office/officeart/2005/8/layout/cycle8"/>
    <dgm:cxn modelId="{307AAED5-16FC-4FFB-B711-92974D118A36}" type="presParOf" srcId="{13094D7A-10AE-456D-BAAE-5B7C97F34A63}" destId="{241CAC8D-37A5-4EF7-8BE7-56E073713740}" srcOrd="7" destOrd="0" presId="urn:microsoft.com/office/officeart/2005/8/layout/cycle8"/>
    <dgm:cxn modelId="{CB02B572-B492-4038-ACD3-99B1907182D5}" type="presParOf" srcId="{13094D7A-10AE-456D-BAAE-5B7C97F34A63}" destId="{EC6D4FCE-8690-46CC-B734-F1B0E7ECE00C}" srcOrd="8" destOrd="0" presId="urn:microsoft.com/office/officeart/2005/8/layout/cycle8"/>
    <dgm:cxn modelId="{08D0A1EE-F27A-4971-BF98-70E387F2A12B}" type="presParOf" srcId="{13094D7A-10AE-456D-BAAE-5B7C97F34A63}" destId="{DF2A4546-B128-4A2F-9527-B99310178F22}" srcOrd="9" destOrd="0" presId="urn:microsoft.com/office/officeart/2005/8/layout/cycle8"/>
    <dgm:cxn modelId="{607CE7F6-D4A4-4DF8-BA08-222D13E8D668}" type="presParOf" srcId="{13094D7A-10AE-456D-BAAE-5B7C97F34A63}" destId="{495AC47B-C93D-4696-BE53-91737D22A786}" srcOrd="10" destOrd="0" presId="urn:microsoft.com/office/officeart/2005/8/layout/cycle8"/>
    <dgm:cxn modelId="{FD23698E-4794-4BF3-A9A9-3AB089DF1AD7}" type="presParOf" srcId="{13094D7A-10AE-456D-BAAE-5B7C97F34A63}" destId="{BA1DC80C-B7A8-466D-9D66-26413CED3338}" srcOrd="11" destOrd="0" presId="urn:microsoft.com/office/officeart/2005/8/layout/cycle8"/>
    <dgm:cxn modelId="{0F809ED3-182F-4F0A-9299-E1720CE55ADA}" type="presParOf" srcId="{13094D7A-10AE-456D-BAAE-5B7C97F34A63}" destId="{11B47585-6C30-438B-A844-D4388EAE81C0}" srcOrd="12" destOrd="0" presId="urn:microsoft.com/office/officeart/2005/8/layout/cycle8"/>
    <dgm:cxn modelId="{9C88D360-04DB-4FD8-B7B9-3DBA9501EB33}" type="presParOf" srcId="{13094D7A-10AE-456D-BAAE-5B7C97F34A63}" destId="{F77BA6C0-9994-4618-B985-BA2C9A7B3E27}" srcOrd="13" destOrd="0" presId="urn:microsoft.com/office/officeart/2005/8/layout/cycle8"/>
    <dgm:cxn modelId="{D2C7A348-031A-4484-97BE-11D04E1DF55A}" type="presParOf" srcId="{13094D7A-10AE-456D-BAAE-5B7C97F34A63}" destId="{E3E1EC66-395A-4009-A952-3AEC96DD44C1}" srcOrd="14" destOrd="0" presId="urn:microsoft.com/office/officeart/2005/8/layout/cycle8"/>
    <dgm:cxn modelId="{7CD8D48C-4D1B-49DF-97C1-6CA4F9221CDC}" type="presParOf" srcId="{13094D7A-10AE-456D-BAAE-5B7C97F34A63}" destId="{DE59181E-B776-4149-A837-BF8CEBEC3297}" srcOrd="15" destOrd="0" presId="urn:microsoft.com/office/officeart/2005/8/layout/cycle8"/>
    <dgm:cxn modelId="{D2E79545-E5A5-4530-82DD-C425FE6C12C1}" type="presParOf" srcId="{13094D7A-10AE-456D-BAAE-5B7C97F34A63}" destId="{FF910FDE-CF9B-4801-AAE8-6A875E637C65}" srcOrd="16" destOrd="0" presId="urn:microsoft.com/office/officeart/2005/8/layout/cycle8"/>
    <dgm:cxn modelId="{7F771CAA-9C7E-4451-808B-92517C6A50DB}" type="presParOf" srcId="{13094D7A-10AE-456D-BAAE-5B7C97F34A63}" destId="{D0EAC752-F761-4875-8EFB-EBF669D145C2}" srcOrd="17" destOrd="0" presId="urn:microsoft.com/office/officeart/2005/8/layout/cycle8"/>
    <dgm:cxn modelId="{2E3CFA8E-8DDF-478A-8885-1A9BB6F42F63}" type="presParOf" srcId="{13094D7A-10AE-456D-BAAE-5B7C97F34A63}" destId="{FC2EFF61-A868-4165-9629-BBFDDB9FD2D6}" srcOrd="18" destOrd="0" presId="urn:microsoft.com/office/officeart/2005/8/layout/cycle8"/>
    <dgm:cxn modelId="{46CE880B-404C-49F6-B0DD-F8AD56759A62}" type="presParOf" srcId="{13094D7A-10AE-456D-BAAE-5B7C97F34A63}" destId="{235CFBA0-434E-4990-81D4-7C03D509DB5D}" srcOrd="19" destOrd="0" presId="urn:microsoft.com/office/officeart/2005/8/layout/cycle8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6A500C-69D7-4F20-9149-CF6C018CA7D3}" type="doc">
      <dgm:prSet loTypeId="urn:microsoft.com/office/officeart/2009/layout/ReverseList" loCatId="relationship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es-MX"/>
        </a:p>
      </dgm:t>
    </dgm:pt>
    <dgm:pt modelId="{F633E0A8-0B14-4162-BDF5-2179B0A94268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endParaRPr lang="es-ES" sz="1200" dirty="0" smtClean="0"/>
        </a:p>
        <a:p>
          <a:pPr algn="just">
            <a:lnSpc>
              <a:spcPct val="150000"/>
            </a:lnSpc>
          </a:pPr>
          <a:endParaRPr lang="es-ES" sz="1200" dirty="0" smtClean="0"/>
        </a:p>
        <a:p>
          <a:pPr algn="just">
            <a:lnSpc>
              <a:spcPct val="150000"/>
            </a:lnSpc>
          </a:pPr>
          <a:r>
            <a:rPr lang="es-ES" sz="1200" dirty="0" smtClean="0"/>
            <a:t>Determina los principios y normas para regular los procedimientos de contratación para la adquisición o arrendamiento de bienes, ejecución de obras y prestación de servicios, incluidos los de consultoría</a:t>
          </a:r>
          <a:endParaRPr lang="es-MX" sz="1200" dirty="0"/>
        </a:p>
      </dgm:t>
    </dgm:pt>
    <dgm:pt modelId="{616F7320-5B5D-4A05-8B57-74AF840D3494}" type="parTrans" cxnId="{D92F07E0-9AD2-4B86-8339-D91B2839779D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 sz="1200"/>
        </a:p>
      </dgm:t>
    </dgm:pt>
    <dgm:pt modelId="{4FC74097-F7CF-441D-8B77-511D955B2849}" type="sibTrans" cxnId="{D92F07E0-9AD2-4B86-8339-D91B2839779D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 sz="1200"/>
        </a:p>
      </dgm:t>
    </dgm:pt>
    <dgm:pt modelId="{B61B2A9D-D4F5-444E-96C4-869972553A1E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endParaRPr lang="es-ES" sz="1200" dirty="0" smtClean="0"/>
        </a:p>
        <a:p>
          <a:pPr algn="just">
            <a:lnSpc>
              <a:spcPct val="150000"/>
            </a:lnSpc>
          </a:pPr>
          <a:r>
            <a:rPr lang="es-ES" sz="1200" b="1" dirty="0" smtClean="0"/>
            <a:t>Régimen Especial.- </a:t>
          </a:r>
          <a:r>
            <a:rPr lang="es-ES" sz="1200" dirty="0" smtClean="0"/>
            <a:t>Se someterán a la normativa específica que para el efecto dicte el Presidente de la República en el Reglamento General a esta Ley, bajo criterios de selectividad, los procedimientos precontractuales de las siguientes contrataciones:</a:t>
          </a:r>
        </a:p>
        <a:p>
          <a:pPr algn="just">
            <a:lnSpc>
              <a:spcPct val="150000"/>
            </a:lnSpc>
          </a:pPr>
          <a:r>
            <a:rPr lang="es-ES" sz="1200" dirty="0" smtClean="0"/>
            <a:t>Las calificadas por el Presidente de la República como necesarias para la seguridad interna y externa del </a:t>
          </a:r>
          <a:r>
            <a:rPr lang="es-ES" sz="1200" dirty="0" smtClean="0"/>
            <a:t>Estado.</a:t>
          </a:r>
          <a:endParaRPr lang="es-MX" sz="1200" dirty="0"/>
        </a:p>
      </dgm:t>
    </dgm:pt>
    <dgm:pt modelId="{0ECAFB4B-4104-4210-9E42-6C0027145C3F}" type="parTrans" cxnId="{65B65BF8-0957-4E61-B47F-D9233E43A063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 sz="1200"/>
        </a:p>
      </dgm:t>
    </dgm:pt>
    <dgm:pt modelId="{A6492D98-6C6D-455A-A6AC-069F68B2CD88}" type="sibTrans" cxnId="{65B65BF8-0957-4E61-B47F-D9233E43A063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 sz="1200"/>
        </a:p>
      </dgm:t>
    </dgm:pt>
    <dgm:pt modelId="{F7F79D82-F893-471F-A2FD-867E215DD061}" type="pres">
      <dgm:prSet presAssocID="{646A500C-69D7-4F20-9149-CF6C018CA7D3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12C798D7-F9D0-4A19-97BD-C5C8FFE7A155}" type="pres">
      <dgm:prSet presAssocID="{646A500C-69D7-4F20-9149-CF6C018CA7D3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8C94259-7AC7-4B6F-9E0C-2032C01D36B7}" type="pres">
      <dgm:prSet presAssocID="{646A500C-69D7-4F20-9149-CF6C018CA7D3}" presName="LeftNode" presStyleLbl="bgImgPlace1" presStyleIdx="0" presStyleCnt="2" custScaleX="151066" custScaleY="122684" custLinFactNeighborX="-27669" custLinFactNeighborY="-1856">
        <dgm:presLayoutVars>
          <dgm:chMax val="2"/>
          <dgm:chPref val="2"/>
        </dgm:presLayoutVars>
      </dgm:prSet>
      <dgm:spPr/>
      <dgm:t>
        <a:bodyPr/>
        <a:lstStyle/>
        <a:p>
          <a:endParaRPr lang="es-MX"/>
        </a:p>
      </dgm:t>
    </dgm:pt>
    <dgm:pt modelId="{F59EE875-BDAF-4E11-816F-505D9DFC9791}" type="pres">
      <dgm:prSet presAssocID="{646A500C-69D7-4F20-9149-CF6C018CA7D3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EEACE61-28CE-494D-8D90-0B722282FAEC}" type="pres">
      <dgm:prSet presAssocID="{646A500C-69D7-4F20-9149-CF6C018CA7D3}" presName="RightNode" presStyleLbl="bgImgPlace1" presStyleIdx="1" presStyleCnt="2" custScaleX="157655" custScaleY="123161" custLinFactNeighborX="30167" custLinFactNeighborY="-1617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617CD3C0-71F6-4C1B-B3F6-9297A63FE489}" type="pres">
      <dgm:prSet presAssocID="{646A500C-69D7-4F20-9149-CF6C018CA7D3}" presName="TopArrow" presStyleLbl="node1" presStyleIdx="0" presStyleCnt="2"/>
      <dgm:spPr/>
      <dgm:t>
        <a:bodyPr/>
        <a:lstStyle/>
        <a:p>
          <a:endParaRPr lang="es-EC"/>
        </a:p>
      </dgm:t>
    </dgm:pt>
    <dgm:pt modelId="{80E9C1AF-7490-4F1B-93E3-CA91CC791153}" type="pres">
      <dgm:prSet presAssocID="{646A500C-69D7-4F20-9149-CF6C018CA7D3}" presName="BottomArrow" presStyleLbl="node1" presStyleIdx="1" presStyleCnt="2"/>
      <dgm:spPr/>
      <dgm:t>
        <a:bodyPr/>
        <a:lstStyle/>
        <a:p>
          <a:endParaRPr lang="es-EC"/>
        </a:p>
      </dgm:t>
    </dgm:pt>
  </dgm:ptLst>
  <dgm:cxnLst>
    <dgm:cxn modelId="{DFBC22EB-0195-4A16-B3D0-134CB3EAC2F6}" type="presOf" srcId="{B61B2A9D-D4F5-444E-96C4-869972553A1E}" destId="{F59EE875-BDAF-4E11-816F-505D9DFC9791}" srcOrd="0" destOrd="0" presId="urn:microsoft.com/office/officeart/2009/layout/ReverseList"/>
    <dgm:cxn modelId="{7889A855-E348-4493-AB8E-B15470C643D1}" type="presOf" srcId="{F633E0A8-0B14-4162-BDF5-2179B0A94268}" destId="{12C798D7-F9D0-4A19-97BD-C5C8FFE7A155}" srcOrd="0" destOrd="0" presId="urn:microsoft.com/office/officeart/2009/layout/ReverseList"/>
    <dgm:cxn modelId="{0398A709-A892-4689-BACC-C95EFFC74B2A}" type="presOf" srcId="{B61B2A9D-D4F5-444E-96C4-869972553A1E}" destId="{5EEACE61-28CE-494D-8D90-0B722282FAEC}" srcOrd="1" destOrd="0" presId="urn:microsoft.com/office/officeart/2009/layout/ReverseList"/>
    <dgm:cxn modelId="{65B65BF8-0957-4E61-B47F-D9233E43A063}" srcId="{646A500C-69D7-4F20-9149-CF6C018CA7D3}" destId="{B61B2A9D-D4F5-444E-96C4-869972553A1E}" srcOrd="1" destOrd="0" parTransId="{0ECAFB4B-4104-4210-9E42-6C0027145C3F}" sibTransId="{A6492D98-6C6D-455A-A6AC-069F68B2CD88}"/>
    <dgm:cxn modelId="{D92F07E0-9AD2-4B86-8339-D91B2839779D}" srcId="{646A500C-69D7-4F20-9149-CF6C018CA7D3}" destId="{F633E0A8-0B14-4162-BDF5-2179B0A94268}" srcOrd="0" destOrd="0" parTransId="{616F7320-5B5D-4A05-8B57-74AF840D3494}" sibTransId="{4FC74097-F7CF-441D-8B77-511D955B2849}"/>
    <dgm:cxn modelId="{80021BA7-CBF7-4A00-9AB3-52CB42FAFF03}" type="presOf" srcId="{F633E0A8-0B14-4162-BDF5-2179B0A94268}" destId="{58C94259-7AC7-4B6F-9E0C-2032C01D36B7}" srcOrd="1" destOrd="0" presId="urn:microsoft.com/office/officeart/2009/layout/ReverseList"/>
    <dgm:cxn modelId="{65B3C53C-7A30-44E6-B8EF-6D23D53B6D10}" type="presOf" srcId="{646A500C-69D7-4F20-9149-CF6C018CA7D3}" destId="{F7F79D82-F893-471F-A2FD-867E215DD061}" srcOrd="0" destOrd="0" presId="urn:microsoft.com/office/officeart/2009/layout/ReverseList"/>
    <dgm:cxn modelId="{9F6C0B14-AE42-4B09-967A-AE6601D7F78A}" type="presParOf" srcId="{F7F79D82-F893-471F-A2FD-867E215DD061}" destId="{12C798D7-F9D0-4A19-97BD-C5C8FFE7A155}" srcOrd="0" destOrd="0" presId="urn:microsoft.com/office/officeart/2009/layout/ReverseList"/>
    <dgm:cxn modelId="{56ADE135-F89E-4CA7-A4FE-3A6B3E5D257F}" type="presParOf" srcId="{F7F79D82-F893-471F-A2FD-867E215DD061}" destId="{58C94259-7AC7-4B6F-9E0C-2032C01D36B7}" srcOrd="1" destOrd="0" presId="urn:microsoft.com/office/officeart/2009/layout/ReverseList"/>
    <dgm:cxn modelId="{E0BB10CD-95AA-417E-969B-51C17DE2BD3B}" type="presParOf" srcId="{F7F79D82-F893-471F-A2FD-867E215DD061}" destId="{F59EE875-BDAF-4E11-816F-505D9DFC9791}" srcOrd="2" destOrd="0" presId="urn:microsoft.com/office/officeart/2009/layout/ReverseList"/>
    <dgm:cxn modelId="{3C1B8730-DBCA-4623-803C-09242387F417}" type="presParOf" srcId="{F7F79D82-F893-471F-A2FD-867E215DD061}" destId="{5EEACE61-28CE-494D-8D90-0B722282FAEC}" srcOrd="3" destOrd="0" presId="urn:microsoft.com/office/officeart/2009/layout/ReverseList"/>
    <dgm:cxn modelId="{CD7D152D-57D4-496A-A3CF-77269FC6F42F}" type="presParOf" srcId="{F7F79D82-F893-471F-A2FD-867E215DD061}" destId="{617CD3C0-71F6-4C1B-B3F6-9297A63FE489}" srcOrd="4" destOrd="0" presId="urn:microsoft.com/office/officeart/2009/layout/ReverseList"/>
    <dgm:cxn modelId="{4DB4AC97-E3B7-4AE8-90BA-27DD80CDE9CE}" type="presParOf" srcId="{F7F79D82-F893-471F-A2FD-867E215DD061}" destId="{80E9C1AF-7490-4F1B-93E3-CA91CC791153}" srcOrd="5" destOrd="0" presId="urn:microsoft.com/office/officeart/2009/layout/ReverseList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B0F9A37E-B85D-43D6-8F2A-8FAD1E379AFC}" type="doc">
      <dgm:prSet loTypeId="urn:microsoft.com/office/officeart/2005/8/layout/default#7" loCatId="list" qsTypeId="urn:microsoft.com/office/officeart/2005/8/quickstyle/simple4" qsCatId="simple" csTypeId="urn:microsoft.com/office/officeart/2005/8/colors/accent3_5" csCatId="accent3" phldr="1"/>
      <dgm:spPr/>
    </dgm:pt>
    <dgm:pt modelId="{1FA67DEC-B4E5-4020-9F0F-3444123CE11C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ES" sz="1200" b="1" dirty="0" smtClean="0">
              <a:solidFill>
                <a:schemeClr val="tx1"/>
              </a:solidFill>
            </a:rPr>
            <a:t>Transporte</a:t>
          </a:r>
        </a:p>
        <a:p>
          <a:pPr algn="just">
            <a:lnSpc>
              <a:spcPct val="150000"/>
            </a:lnSpc>
          </a:pPr>
          <a:r>
            <a:rPr lang="es-ES" sz="1200" dirty="0" smtClean="0">
              <a:solidFill>
                <a:schemeClr val="tx1"/>
              </a:solidFill>
            </a:rPr>
            <a:t>El transporte es el medio por el cual las mercancías son trasportadas de un destino a otro, ya sea por vía marítima, aérea, terrestre </a:t>
          </a:r>
        </a:p>
      </dgm:t>
    </dgm:pt>
    <dgm:pt modelId="{56525D99-17DB-4279-BFAC-3C55F73C3840}" type="parTrans" cxnId="{B4E3970E-CA3D-4A86-84AE-702F9C5900BA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 sz="1200">
            <a:solidFill>
              <a:schemeClr val="tx1"/>
            </a:solidFill>
          </a:endParaRPr>
        </a:p>
      </dgm:t>
    </dgm:pt>
    <dgm:pt modelId="{4118867E-C2B4-44D1-B197-5D50C330A09E}" type="sibTrans" cxnId="{B4E3970E-CA3D-4A86-84AE-702F9C5900BA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 sz="1200">
            <a:solidFill>
              <a:schemeClr val="tx1"/>
            </a:solidFill>
          </a:endParaRPr>
        </a:p>
      </dgm:t>
    </dgm:pt>
    <dgm:pt modelId="{4B076CE0-EBC5-41BC-9B41-2848196394C0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EC" sz="1200" b="1" dirty="0" smtClean="0">
              <a:solidFill>
                <a:schemeClr val="tx1"/>
              </a:solidFill>
            </a:rPr>
            <a:t>Transporte Interno.</a:t>
          </a:r>
        </a:p>
        <a:p>
          <a:pPr algn="just">
            <a:lnSpc>
              <a:spcPct val="150000"/>
            </a:lnSpc>
          </a:pPr>
          <a:r>
            <a:rPr lang="es-ES" sz="1200" dirty="0" smtClean="0">
              <a:solidFill>
                <a:schemeClr val="tx1"/>
              </a:solidFill>
            </a:rPr>
            <a:t> El transporte interno es aquel que se realiza dentro del territorio nacional</a:t>
          </a:r>
        </a:p>
        <a:p>
          <a:pPr algn="just">
            <a:lnSpc>
              <a:spcPct val="150000"/>
            </a:lnSpc>
          </a:pPr>
          <a:r>
            <a:rPr lang="es-ES" sz="1200" dirty="0" smtClean="0">
              <a:solidFill>
                <a:schemeClr val="tx1"/>
              </a:solidFill>
            </a:rPr>
            <a:t>Autorización de ingreso y salida Vehicular (AISV)</a:t>
          </a:r>
          <a:endParaRPr lang="es-MX" sz="1200" dirty="0" smtClean="0">
            <a:solidFill>
              <a:schemeClr val="tx1"/>
            </a:solidFill>
          </a:endParaRPr>
        </a:p>
        <a:p>
          <a:pPr algn="just">
            <a:lnSpc>
              <a:spcPct val="150000"/>
            </a:lnSpc>
          </a:pPr>
          <a:r>
            <a:rPr lang="es-ES" sz="1200" dirty="0" smtClean="0">
              <a:solidFill>
                <a:schemeClr val="tx1"/>
              </a:solidFill>
            </a:rPr>
            <a:t>Recibo de intercambio de equipo  (INTERCHANGE)</a:t>
          </a:r>
        </a:p>
      </dgm:t>
    </dgm:pt>
    <dgm:pt modelId="{736A6431-AD2C-47B9-B477-A16F209AF8F7}" type="parTrans" cxnId="{67F21209-855A-4ABD-B7C2-0169ECAB29AA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 sz="1200">
            <a:solidFill>
              <a:schemeClr val="tx1"/>
            </a:solidFill>
          </a:endParaRPr>
        </a:p>
      </dgm:t>
    </dgm:pt>
    <dgm:pt modelId="{CBC19EB7-5553-4B27-8529-067D2118A4A5}" type="sibTrans" cxnId="{67F21209-855A-4ABD-B7C2-0169ECAB29AA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 sz="1200">
            <a:solidFill>
              <a:schemeClr val="tx1"/>
            </a:solidFill>
          </a:endParaRPr>
        </a:p>
      </dgm:t>
    </dgm:pt>
    <dgm:pt modelId="{3418BC2C-1DE6-4491-BF0B-4C6D6668B442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r>
            <a:rPr lang="es-ES" sz="1200" b="1" u="none" dirty="0" smtClean="0">
              <a:solidFill>
                <a:schemeClr val="tx1"/>
              </a:solidFill>
            </a:rPr>
            <a:t>Transporte Internacional             </a:t>
          </a:r>
          <a:endParaRPr lang="es-ES" sz="1200" b="1" u="none" dirty="0" smtClean="0">
            <a:solidFill>
              <a:schemeClr val="tx1"/>
            </a:solidFill>
          </a:endParaRPr>
        </a:p>
        <a:p>
          <a:pPr algn="just">
            <a:lnSpc>
              <a:spcPct val="150000"/>
            </a:lnSpc>
          </a:pPr>
          <a:r>
            <a:rPr lang="es-ES" sz="1200" dirty="0" smtClean="0">
              <a:solidFill>
                <a:schemeClr val="tx1"/>
              </a:solidFill>
            </a:rPr>
            <a:t>Operación </a:t>
          </a:r>
          <a:r>
            <a:rPr lang="es-ES" sz="1200" dirty="0" smtClean="0">
              <a:solidFill>
                <a:schemeClr val="tx1"/>
              </a:solidFill>
            </a:rPr>
            <a:t>de trasladar productos (carga) suministrando un servicio por un precio denominado flete, desde el país de origen (exportador), hasta el país de destino (importador)”</a:t>
          </a:r>
          <a:endParaRPr lang="es-MX" sz="1200" dirty="0">
            <a:solidFill>
              <a:schemeClr val="tx1"/>
            </a:solidFill>
          </a:endParaRPr>
        </a:p>
      </dgm:t>
    </dgm:pt>
    <dgm:pt modelId="{0DC458AF-9507-415F-A601-6B3863D0F7D8}" type="parTrans" cxnId="{BF5ADDBC-7A1B-4F2A-AF41-14D12047E5E5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 sz="1200">
            <a:solidFill>
              <a:schemeClr val="tx1"/>
            </a:solidFill>
          </a:endParaRPr>
        </a:p>
      </dgm:t>
    </dgm:pt>
    <dgm:pt modelId="{FD5D313C-1111-470E-AB8C-4B0F2205B5F0}" type="sibTrans" cxnId="{BF5ADDBC-7A1B-4F2A-AF41-14D12047E5E5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 sz="1200">
            <a:solidFill>
              <a:schemeClr val="tx1"/>
            </a:solidFill>
          </a:endParaRPr>
        </a:p>
      </dgm:t>
    </dgm:pt>
    <dgm:pt modelId="{9640FD9E-9108-49CA-82F9-167B48986640}" type="pres">
      <dgm:prSet presAssocID="{B0F9A37E-B85D-43D6-8F2A-8FAD1E379AFC}" presName="diagram" presStyleCnt="0">
        <dgm:presLayoutVars>
          <dgm:dir/>
          <dgm:resizeHandles val="exact"/>
        </dgm:presLayoutVars>
      </dgm:prSet>
      <dgm:spPr/>
    </dgm:pt>
    <dgm:pt modelId="{122A9667-9B62-47AF-AE6A-A54B19858455}" type="pres">
      <dgm:prSet presAssocID="{1FA67DEC-B4E5-4020-9F0F-3444123CE11C}" presName="node" presStyleLbl="node1" presStyleIdx="0" presStyleCnt="3" custScaleX="76709" custLinFactNeighborX="3127" custLinFactNeighborY="955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0854118-78CB-4C24-B9BD-C35183E72BE4}" type="pres">
      <dgm:prSet presAssocID="{4118867E-C2B4-44D1-B197-5D50C330A09E}" presName="sibTrans" presStyleCnt="0"/>
      <dgm:spPr/>
    </dgm:pt>
    <dgm:pt modelId="{5BBBAB93-8F92-4A43-BABB-C31A60C77D16}" type="pres">
      <dgm:prSet presAssocID="{3418BC2C-1DE6-4491-BF0B-4C6D6668B442}" presName="node" presStyleLbl="node1" presStyleIdx="1" presStyleCnt="3" custScaleX="78463" custLinFactNeighborX="-2456" custLinFactNeighborY="1177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2C3A410-C0ED-4EC2-A4C6-5954CD48CC2C}" type="pres">
      <dgm:prSet presAssocID="{FD5D313C-1111-470E-AB8C-4B0F2205B5F0}" presName="sibTrans" presStyleCnt="0"/>
      <dgm:spPr/>
    </dgm:pt>
    <dgm:pt modelId="{BA5BD012-3EB3-42B2-A5E5-523C872BB511}" type="pres">
      <dgm:prSet presAssocID="{4B076CE0-EBC5-41BC-9B41-2848196394C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44491AF-25D9-4433-AD76-DBACA8EB0F2D}" type="presOf" srcId="{4B076CE0-EBC5-41BC-9B41-2848196394C0}" destId="{BA5BD012-3EB3-42B2-A5E5-523C872BB511}" srcOrd="0" destOrd="0" presId="urn:microsoft.com/office/officeart/2005/8/layout/default#7"/>
    <dgm:cxn modelId="{67F21209-855A-4ABD-B7C2-0169ECAB29AA}" srcId="{B0F9A37E-B85D-43D6-8F2A-8FAD1E379AFC}" destId="{4B076CE0-EBC5-41BC-9B41-2848196394C0}" srcOrd="2" destOrd="0" parTransId="{736A6431-AD2C-47B9-B477-A16F209AF8F7}" sibTransId="{CBC19EB7-5553-4B27-8529-067D2118A4A5}"/>
    <dgm:cxn modelId="{BF5ADDBC-7A1B-4F2A-AF41-14D12047E5E5}" srcId="{B0F9A37E-B85D-43D6-8F2A-8FAD1E379AFC}" destId="{3418BC2C-1DE6-4491-BF0B-4C6D6668B442}" srcOrd="1" destOrd="0" parTransId="{0DC458AF-9507-415F-A601-6B3863D0F7D8}" sibTransId="{FD5D313C-1111-470E-AB8C-4B0F2205B5F0}"/>
    <dgm:cxn modelId="{B4E3970E-CA3D-4A86-84AE-702F9C5900BA}" srcId="{B0F9A37E-B85D-43D6-8F2A-8FAD1E379AFC}" destId="{1FA67DEC-B4E5-4020-9F0F-3444123CE11C}" srcOrd="0" destOrd="0" parTransId="{56525D99-17DB-4279-BFAC-3C55F73C3840}" sibTransId="{4118867E-C2B4-44D1-B197-5D50C330A09E}"/>
    <dgm:cxn modelId="{738D1104-D7DA-4313-86B7-D77A61EBD246}" type="presOf" srcId="{B0F9A37E-B85D-43D6-8F2A-8FAD1E379AFC}" destId="{9640FD9E-9108-49CA-82F9-167B48986640}" srcOrd="0" destOrd="0" presId="urn:microsoft.com/office/officeart/2005/8/layout/default#7"/>
    <dgm:cxn modelId="{356B3932-F127-4EA2-8FB0-1C817465D702}" type="presOf" srcId="{1FA67DEC-B4E5-4020-9F0F-3444123CE11C}" destId="{122A9667-9B62-47AF-AE6A-A54B19858455}" srcOrd="0" destOrd="0" presId="urn:microsoft.com/office/officeart/2005/8/layout/default#7"/>
    <dgm:cxn modelId="{8F9CBC93-EE19-426F-8882-CFF30FBEEEA7}" type="presOf" srcId="{3418BC2C-1DE6-4491-BF0B-4C6D6668B442}" destId="{5BBBAB93-8F92-4A43-BABB-C31A60C77D16}" srcOrd="0" destOrd="0" presId="urn:microsoft.com/office/officeart/2005/8/layout/default#7"/>
    <dgm:cxn modelId="{EB1B4268-F4EE-41A2-A5EB-27597D71FE50}" type="presParOf" srcId="{9640FD9E-9108-49CA-82F9-167B48986640}" destId="{122A9667-9B62-47AF-AE6A-A54B19858455}" srcOrd="0" destOrd="0" presId="urn:microsoft.com/office/officeart/2005/8/layout/default#7"/>
    <dgm:cxn modelId="{57169B0D-E369-45F7-8812-B861AAA56560}" type="presParOf" srcId="{9640FD9E-9108-49CA-82F9-167B48986640}" destId="{90854118-78CB-4C24-B9BD-C35183E72BE4}" srcOrd="1" destOrd="0" presId="urn:microsoft.com/office/officeart/2005/8/layout/default#7"/>
    <dgm:cxn modelId="{4A0E524D-6A01-4C91-88A1-777EE407FB3F}" type="presParOf" srcId="{9640FD9E-9108-49CA-82F9-167B48986640}" destId="{5BBBAB93-8F92-4A43-BABB-C31A60C77D16}" srcOrd="2" destOrd="0" presId="urn:microsoft.com/office/officeart/2005/8/layout/default#7"/>
    <dgm:cxn modelId="{733A853D-063B-4433-BF3C-2C092661E420}" type="presParOf" srcId="{9640FD9E-9108-49CA-82F9-167B48986640}" destId="{A2C3A410-C0ED-4EC2-A4C6-5954CD48CC2C}" srcOrd="3" destOrd="0" presId="urn:microsoft.com/office/officeart/2005/8/layout/default#7"/>
    <dgm:cxn modelId="{C057A81E-335A-4796-8690-3D538F29731F}" type="presParOf" srcId="{9640FD9E-9108-49CA-82F9-167B48986640}" destId="{BA5BD012-3EB3-42B2-A5E5-523C872BB511}" srcOrd="4" destOrd="0" presId="urn:microsoft.com/office/officeart/2005/8/layout/default#7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B0F9A37E-B85D-43D6-8F2A-8FAD1E379AFC}" type="doc">
      <dgm:prSet loTypeId="urn:microsoft.com/office/officeart/2005/8/layout/bProcess4" loCatId="process" qsTypeId="urn:microsoft.com/office/officeart/2005/8/quickstyle/simple4" qsCatId="simple" csTypeId="urn:microsoft.com/office/officeart/2005/8/colors/accent3_2" csCatId="accent3" phldr="1"/>
      <dgm:spPr/>
    </dgm:pt>
    <dgm:pt modelId="{1FA67DEC-B4E5-4020-9F0F-3444123CE11C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EC" sz="1100" b="1" dirty="0" smtClean="0">
              <a:solidFill>
                <a:schemeClr val="tx1"/>
              </a:solidFill>
            </a:rPr>
            <a:t>Clasificación arancelaria </a:t>
          </a:r>
        </a:p>
        <a:p>
          <a:pPr algn="just">
            <a:lnSpc>
              <a:spcPct val="150000"/>
            </a:lnSpc>
          </a:pPr>
          <a:r>
            <a:rPr lang="es-ES" sz="1100" dirty="0" smtClean="0">
              <a:solidFill>
                <a:schemeClr val="tx1"/>
              </a:solidFill>
            </a:rPr>
            <a:t>Es la acción de determinar el código que le corresponde a una mercancía.</a:t>
          </a:r>
        </a:p>
        <a:p>
          <a:pPr algn="just">
            <a:lnSpc>
              <a:spcPct val="150000"/>
            </a:lnSpc>
          </a:pPr>
          <a:r>
            <a:rPr lang="es-ES" sz="1100" dirty="0" smtClean="0">
              <a:solidFill>
                <a:schemeClr val="tx1"/>
              </a:solidFill>
            </a:rPr>
            <a:t>Criterio de Origen</a:t>
          </a:r>
        </a:p>
        <a:p>
          <a:pPr algn="just">
            <a:lnSpc>
              <a:spcPct val="150000"/>
            </a:lnSpc>
          </a:pPr>
          <a:r>
            <a:rPr lang="es-ES" sz="1100" dirty="0" smtClean="0">
              <a:solidFill>
                <a:schemeClr val="tx1"/>
              </a:solidFill>
            </a:rPr>
            <a:t>Composición</a:t>
          </a:r>
        </a:p>
        <a:p>
          <a:pPr algn="just">
            <a:lnSpc>
              <a:spcPct val="150000"/>
            </a:lnSpc>
          </a:pPr>
          <a:r>
            <a:rPr lang="es-ES" sz="1100" dirty="0" smtClean="0">
              <a:solidFill>
                <a:schemeClr val="tx1"/>
              </a:solidFill>
            </a:rPr>
            <a:t>Función</a:t>
          </a:r>
        </a:p>
        <a:p>
          <a:pPr algn="just">
            <a:lnSpc>
              <a:spcPct val="150000"/>
            </a:lnSpc>
          </a:pPr>
          <a:r>
            <a:rPr lang="es-ES" sz="1100" dirty="0" smtClean="0">
              <a:solidFill>
                <a:schemeClr val="tx1"/>
              </a:solidFill>
            </a:rPr>
            <a:t>Grado de elaboración</a:t>
          </a:r>
        </a:p>
      </dgm:t>
    </dgm:pt>
    <dgm:pt modelId="{56525D99-17DB-4279-BFAC-3C55F73C3840}" type="parTrans" cxnId="{B4E3970E-CA3D-4A86-84AE-702F9C5900BA}">
      <dgm:prSet/>
      <dgm:spPr/>
      <dgm:t>
        <a:bodyPr/>
        <a:lstStyle/>
        <a:p>
          <a:pPr>
            <a:lnSpc>
              <a:spcPct val="150000"/>
            </a:lnSpc>
          </a:pPr>
          <a:endParaRPr lang="es-MX" sz="1100">
            <a:solidFill>
              <a:schemeClr val="tx1"/>
            </a:solidFill>
          </a:endParaRPr>
        </a:p>
      </dgm:t>
    </dgm:pt>
    <dgm:pt modelId="{4118867E-C2B4-44D1-B197-5D50C330A09E}" type="sibTrans" cxnId="{B4E3970E-CA3D-4A86-84AE-702F9C5900BA}">
      <dgm:prSet/>
      <dgm:spPr/>
      <dgm:t>
        <a:bodyPr/>
        <a:lstStyle/>
        <a:p>
          <a:pPr>
            <a:lnSpc>
              <a:spcPct val="150000"/>
            </a:lnSpc>
          </a:pPr>
          <a:endParaRPr lang="es-MX" sz="1100">
            <a:solidFill>
              <a:schemeClr val="tx1"/>
            </a:solidFill>
          </a:endParaRPr>
        </a:p>
      </dgm:t>
    </dgm:pt>
    <dgm:pt modelId="{EF54467C-FBB0-4FD5-9722-BDFF76ACF7C2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ES" sz="1100" b="1" dirty="0" smtClean="0">
              <a:solidFill>
                <a:schemeClr val="tx1"/>
              </a:solidFill>
            </a:rPr>
            <a:t>Pago de tasas de almacenaje</a:t>
          </a:r>
        </a:p>
        <a:p>
          <a:pPr algn="just">
            <a:lnSpc>
              <a:spcPct val="150000"/>
            </a:lnSpc>
          </a:pPr>
          <a:r>
            <a:rPr lang="es-ES" sz="1100" dirty="0" smtClean="0">
              <a:solidFill>
                <a:schemeClr val="tx1"/>
              </a:solidFill>
            </a:rPr>
            <a:t>Significa el pago de valores por concepto de la permanencia y custodia al interior de las terminales, patios, bodegas o cualquier otro recinto o instalación de las mercancías </a:t>
          </a:r>
          <a:endParaRPr lang="es-MX" sz="1100" dirty="0">
            <a:solidFill>
              <a:schemeClr val="tx1"/>
            </a:solidFill>
          </a:endParaRPr>
        </a:p>
      </dgm:t>
    </dgm:pt>
    <dgm:pt modelId="{4C3CC18B-845A-4C9D-AFCC-5FC24AFAF84F}" type="parTrans" cxnId="{DE3AE054-34BB-4669-B923-61AD3C0BCDE1}">
      <dgm:prSet/>
      <dgm:spPr/>
      <dgm:t>
        <a:bodyPr/>
        <a:lstStyle/>
        <a:p>
          <a:pPr>
            <a:lnSpc>
              <a:spcPct val="150000"/>
            </a:lnSpc>
          </a:pPr>
          <a:endParaRPr lang="es-MX" sz="1100">
            <a:solidFill>
              <a:schemeClr val="tx1"/>
            </a:solidFill>
          </a:endParaRPr>
        </a:p>
      </dgm:t>
    </dgm:pt>
    <dgm:pt modelId="{7DB98FE2-4E22-42E8-B79A-E5692F2177B8}" type="sibTrans" cxnId="{DE3AE054-34BB-4669-B923-61AD3C0BCDE1}">
      <dgm:prSet/>
      <dgm:spPr/>
      <dgm:t>
        <a:bodyPr/>
        <a:lstStyle/>
        <a:p>
          <a:pPr>
            <a:lnSpc>
              <a:spcPct val="150000"/>
            </a:lnSpc>
          </a:pPr>
          <a:endParaRPr lang="es-MX" sz="1100">
            <a:solidFill>
              <a:schemeClr val="tx1"/>
            </a:solidFill>
          </a:endParaRPr>
        </a:p>
      </dgm:t>
    </dgm:pt>
    <dgm:pt modelId="{61A33CE3-ED7E-435A-A275-2B8B3428E0B9}" type="pres">
      <dgm:prSet presAssocID="{B0F9A37E-B85D-43D6-8F2A-8FAD1E379AFC}" presName="Name0" presStyleCnt="0">
        <dgm:presLayoutVars>
          <dgm:dir/>
          <dgm:resizeHandles/>
        </dgm:presLayoutVars>
      </dgm:prSet>
      <dgm:spPr/>
    </dgm:pt>
    <dgm:pt modelId="{10F279CA-126D-427E-8C2D-FDA6DFDE0D38}" type="pres">
      <dgm:prSet presAssocID="{1FA67DEC-B4E5-4020-9F0F-3444123CE11C}" presName="compNode" presStyleCnt="0"/>
      <dgm:spPr/>
    </dgm:pt>
    <dgm:pt modelId="{C8DCDBBE-A431-459D-AADF-2DBB7E2CEED7}" type="pres">
      <dgm:prSet presAssocID="{1FA67DEC-B4E5-4020-9F0F-3444123CE11C}" presName="dummyConnPt" presStyleCnt="0"/>
      <dgm:spPr/>
    </dgm:pt>
    <dgm:pt modelId="{D0200A2B-8C47-471D-9FA4-4BAA23B5F7A9}" type="pres">
      <dgm:prSet presAssocID="{1FA67DEC-B4E5-4020-9F0F-3444123CE11C}" presName="node" presStyleLbl="node1" presStyleIdx="0" presStyleCnt="2" custScaleX="121853" custScaleY="122355" custLinFactNeighborX="-3241" custLinFactNeighborY="1214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4CD4FC2-DF32-4AAC-8799-0BE156F6B897}" type="pres">
      <dgm:prSet presAssocID="{4118867E-C2B4-44D1-B197-5D50C330A09E}" presName="sibTrans" presStyleLbl="bgSibTrans2D1" presStyleIdx="0" presStyleCnt="1"/>
      <dgm:spPr/>
      <dgm:t>
        <a:bodyPr/>
        <a:lstStyle/>
        <a:p>
          <a:endParaRPr lang="es-MX"/>
        </a:p>
      </dgm:t>
    </dgm:pt>
    <dgm:pt modelId="{5FA5D2DC-1E18-4C5B-BC36-19CBA5D416FE}" type="pres">
      <dgm:prSet presAssocID="{EF54467C-FBB0-4FD5-9722-BDFF76ACF7C2}" presName="compNode" presStyleCnt="0"/>
      <dgm:spPr/>
    </dgm:pt>
    <dgm:pt modelId="{66D798B5-0BF2-4829-BB52-77D524C392DC}" type="pres">
      <dgm:prSet presAssocID="{EF54467C-FBB0-4FD5-9722-BDFF76ACF7C2}" presName="dummyConnPt" presStyleCnt="0"/>
      <dgm:spPr/>
    </dgm:pt>
    <dgm:pt modelId="{52AB7E3A-F4CF-418E-B5DC-F51D23159C5A}" type="pres">
      <dgm:prSet presAssocID="{EF54467C-FBB0-4FD5-9722-BDFF76ACF7C2}" presName="node" presStyleLbl="node1" presStyleIdx="1" presStyleCnt="2" custScaleX="12466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E3AE054-34BB-4669-B923-61AD3C0BCDE1}" srcId="{B0F9A37E-B85D-43D6-8F2A-8FAD1E379AFC}" destId="{EF54467C-FBB0-4FD5-9722-BDFF76ACF7C2}" srcOrd="1" destOrd="0" parTransId="{4C3CC18B-845A-4C9D-AFCC-5FC24AFAF84F}" sibTransId="{7DB98FE2-4E22-42E8-B79A-E5692F2177B8}"/>
    <dgm:cxn modelId="{DC025999-0BB2-45E0-BCB9-9AB6C36D657A}" type="presOf" srcId="{1FA67DEC-B4E5-4020-9F0F-3444123CE11C}" destId="{D0200A2B-8C47-471D-9FA4-4BAA23B5F7A9}" srcOrd="0" destOrd="0" presId="urn:microsoft.com/office/officeart/2005/8/layout/bProcess4"/>
    <dgm:cxn modelId="{820D35CB-5E14-4EA2-AFB0-8FF25E9FA307}" type="presOf" srcId="{EF54467C-FBB0-4FD5-9722-BDFF76ACF7C2}" destId="{52AB7E3A-F4CF-418E-B5DC-F51D23159C5A}" srcOrd="0" destOrd="0" presId="urn:microsoft.com/office/officeart/2005/8/layout/bProcess4"/>
    <dgm:cxn modelId="{B4E3970E-CA3D-4A86-84AE-702F9C5900BA}" srcId="{B0F9A37E-B85D-43D6-8F2A-8FAD1E379AFC}" destId="{1FA67DEC-B4E5-4020-9F0F-3444123CE11C}" srcOrd="0" destOrd="0" parTransId="{56525D99-17DB-4279-BFAC-3C55F73C3840}" sibTransId="{4118867E-C2B4-44D1-B197-5D50C330A09E}"/>
    <dgm:cxn modelId="{0F2B3E05-1386-48BB-B440-9A2E891FC9C2}" type="presOf" srcId="{4118867E-C2B4-44D1-B197-5D50C330A09E}" destId="{24CD4FC2-DF32-4AAC-8799-0BE156F6B897}" srcOrd="0" destOrd="0" presId="urn:microsoft.com/office/officeart/2005/8/layout/bProcess4"/>
    <dgm:cxn modelId="{A7FBE276-F5A9-4A8D-980E-F782600A3101}" type="presOf" srcId="{B0F9A37E-B85D-43D6-8F2A-8FAD1E379AFC}" destId="{61A33CE3-ED7E-435A-A275-2B8B3428E0B9}" srcOrd="0" destOrd="0" presId="urn:microsoft.com/office/officeart/2005/8/layout/bProcess4"/>
    <dgm:cxn modelId="{AAAE14D8-788E-4BC2-8F34-607297FE862C}" type="presParOf" srcId="{61A33CE3-ED7E-435A-A275-2B8B3428E0B9}" destId="{10F279CA-126D-427E-8C2D-FDA6DFDE0D38}" srcOrd="0" destOrd="0" presId="urn:microsoft.com/office/officeart/2005/8/layout/bProcess4"/>
    <dgm:cxn modelId="{67B57A21-D67A-4FB8-A885-7CC81F387CA4}" type="presParOf" srcId="{10F279CA-126D-427E-8C2D-FDA6DFDE0D38}" destId="{C8DCDBBE-A431-459D-AADF-2DBB7E2CEED7}" srcOrd="0" destOrd="0" presId="urn:microsoft.com/office/officeart/2005/8/layout/bProcess4"/>
    <dgm:cxn modelId="{63E025C6-FF03-4E7A-88CF-9E06141EB88A}" type="presParOf" srcId="{10F279CA-126D-427E-8C2D-FDA6DFDE0D38}" destId="{D0200A2B-8C47-471D-9FA4-4BAA23B5F7A9}" srcOrd="1" destOrd="0" presId="urn:microsoft.com/office/officeart/2005/8/layout/bProcess4"/>
    <dgm:cxn modelId="{8B0F1FD9-B4FC-4C15-BF8B-06504B5F7E16}" type="presParOf" srcId="{61A33CE3-ED7E-435A-A275-2B8B3428E0B9}" destId="{24CD4FC2-DF32-4AAC-8799-0BE156F6B897}" srcOrd="1" destOrd="0" presId="urn:microsoft.com/office/officeart/2005/8/layout/bProcess4"/>
    <dgm:cxn modelId="{313F8FE8-A930-441D-B8F9-0655C07D273A}" type="presParOf" srcId="{61A33CE3-ED7E-435A-A275-2B8B3428E0B9}" destId="{5FA5D2DC-1E18-4C5B-BC36-19CBA5D416FE}" srcOrd="2" destOrd="0" presId="urn:microsoft.com/office/officeart/2005/8/layout/bProcess4"/>
    <dgm:cxn modelId="{ADF093E1-FAE0-4338-AC78-C41B377B88D0}" type="presParOf" srcId="{5FA5D2DC-1E18-4C5B-BC36-19CBA5D416FE}" destId="{66D798B5-0BF2-4829-BB52-77D524C392DC}" srcOrd="0" destOrd="0" presId="urn:microsoft.com/office/officeart/2005/8/layout/bProcess4"/>
    <dgm:cxn modelId="{5AC0EECA-50EE-4E28-8C60-254E684AE842}" type="presParOf" srcId="{5FA5D2DC-1E18-4C5B-BC36-19CBA5D416FE}" destId="{52AB7E3A-F4CF-418E-B5DC-F51D23159C5A}" srcOrd="1" destOrd="0" presId="urn:microsoft.com/office/officeart/2005/8/layout/bProcess4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75EB746C-7CEC-421B-9907-CDBA7F5A1CA3}" type="doc">
      <dgm:prSet loTypeId="urn:microsoft.com/office/officeart/2011/layout/HexagonRadial" loCatId="cycle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es-MX"/>
        </a:p>
      </dgm:t>
    </dgm:pt>
    <dgm:pt modelId="{644AF0C8-E192-447D-BA05-B33B6D631E6C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S" sz="1100" b="1" u="none" dirty="0" smtClean="0">
              <a:solidFill>
                <a:schemeClr val="tx1"/>
              </a:solidFill>
            </a:rPr>
            <a:t>Gestión</a:t>
          </a:r>
          <a:endParaRPr lang="es-MX" sz="1100" dirty="0">
            <a:solidFill>
              <a:schemeClr val="tx1"/>
            </a:solidFill>
          </a:endParaRPr>
        </a:p>
      </dgm:t>
    </dgm:pt>
    <dgm:pt modelId="{657283ED-FC6F-4AEA-8021-87E7C5095CC4}" type="parTrans" cxnId="{F8D27D59-B8E9-4F83-BAF8-2985C9F225A3}">
      <dgm:prSet/>
      <dgm:spPr/>
      <dgm:t>
        <a:bodyPr/>
        <a:lstStyle/>
        <a:p>
          <a:pPr>
            <a:lnSpc>
              <a:spcPct val="150000"/>
            </a:lnSpc>
          </a:pPr>
          <a:endParaRPr lang="es-MX" sz="1100">
            <a:solidFill>
              <a:schemeClr val="tx1"/>
            </a:solidFill>
          </a:endParaRPr>
        </a:p>
      </dgm:t>
    </dgm:pt>
    <dgm:pt modelId="{1E3C0D6C-0A3A-4EDF-94B8-B665E9119688}" type="sibTrans" cxnId="{F8D27D59-B8E9-4F83-BAF8-2985C9F225A3}">
      <dgm:prSet/>
      <dgm:spPr/>
      <dgm:t>
        <a:bodyPr/>
        <a:lstStyle/>
        <a:p>
          <a:pPr>
            <a:lnSpc>
              <a:spcPct val="150000"/>
            </a:lnSpc>
          </a:pPr>
          <a:endParaRPr lang="es-MX" sz="1100">
            <a:solidFill>
              <a:schemeClr val="tx1"/>
            </a:solidFill>
          </a:endParaRPr>
        </a:p>
      </dgm:t>
    </dgm:pt>
    <dgm:pt modelId="{9E8BEC24-AF13-4CBE-9E5C-6974B554C34F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S" sz="1100" b="1" u="none" dirty="0" smtClean="0">
              <a:solidFill>
                <a:schemeClr val="tx1"/>
              </a:solidFill>
            </a:rPr>
            <a:t>Proceso de Integración</a:t>
          </a:r>
        </a:p>
      </dgm:t>
    </dgm:pt>
    <dgm:pt modelId="{57B453E3-7253-4178-8BEB-5C2BD9EEEF96}" type="parTrans" cxnId="{8CFBDB59-3010-4E4E-8A26-40A54B632F3C}">
      <dgm:prSet/>
      <dgm:spPr/>
      <dgm:t>
        <a:bodyPr/>
        <a:lstStyle/>
        <a:p>
          <a:pPr>
            <a:lnSpc>
              <a:spcPct val="150000"/>
            </a:lnSpc>
          </a:pPr>
          <a:endParaRPr lang="es-MX" sz="1100">
            <a:solidFill>
              <a:schemeClr val="tx1"/>
            </a:solidFill>
          </a:endParaRPr>
        </a:p>
      </dgm:t>
    </dgm:pt>
    <dgm:pt modelId="{15589338-56E8-49D8-BF3D-DC0BEE0ED666}" type="sibTrans" cxnId="{8CFBDB59-3010-4E4E-8A26-40A54B632F3C}">
      <dgm:prSet/>
      <dgm:spPr/>
      <dgm:t>
        <a:bodyPr/>
        <a:lstStyle/>
        <a:p>
          <a:pPr>
            <a:lnSpc>
              <a:spcPct val="150000"/>
            </a:lnSpc>
          </a:pPr>
          <a:endParaRPr lang="es-MX" sz="1100">
            <a:solidFill>
              <a:schemeClr val="tx1"/>
            </a:solidFill>
          </a:endParaRPr>
        </a:p>
      </dgm:t>
    </dgm:pt>
    <dgm:pt modelId="{24D29845-C83E-4624-823A-649545D6ED44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S" sz="1100" b="1" u="none" dirty="0" smtClean="0">
              <a:solidFill>
                <a:schemeClr val="tx1"/>
              </a:solidFill>
            </a:rPr>
            <a:t>Estandarización</a:t>
          </a:r>
          <a:endParaRPr lang="es-MX" sz="1100" dirty="0">
            <a:solidFill>
              <a:schemeClr val="tx1"/>
            </a:solidFill>
          </a:endParaRPr>
        </a:p>
      </dgm:t>
    </dgm:pt>
    <dgm:pt modelId="{A92004BC-61CC-4E7F-A931-A49FF1EFE0B5}" type="parTrans" cxnId="{36457B42-3CCF-4051-A124-8E23FBC423DA}">
      <dgm:prSet/>
      <dgm:spPr/>
      <dgm:t>
        <a:bodyPr/>
        <a:lstStyle/>
        <a:p>
          <a:pPr>
            <a:lnSpc>
              <a:spcPct val="150000"/>
            </a:lnSpc>
          </a:pPr>
          <a:endParaRPr lang="es-MX" sz="1100">
            <a:solidFill>
              <a:schemeClr val="tx1"/>
            </a:solidFill>
          </a:endParaRPr>
        </a:p>
      </dgm:t>
    </dgm:pt>
    <dgm:pt modelId="{33035EAA-F098-447D-8640-F39CABAA2C94}" type="sibTrans" cxnId="{36457B42-3CCF-4051-A124-8E23FBC423DA}">
      <dgm:prSet/>
      <dgm:spPr/>
      <dgm:t>
        <a:bodyPr/>
        <a:lstStyle/>
        <a:p>
          <a:pPr>
            <a:lnSpc>
              <a:spcPct val="150000"/>
            </a:lnSpc>
          </a:pPr>
          <a:endParaRPr lang="es-MX" sz="1100">
            <a:solidFill>
              <a:schemeClr val="tx1"/>
            </a:solidFill>
          </a:endParaRPr>
        </a:p>
      </dgm:t>
    </dgm:pt>
    <dgm:pt modelId="{8BEE7570-1900-4BF4-809A-4E764B6C4A58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S" sz="1100" b="1" u="none" dirty="0" smtClean="0">
              <a:solidFill>
                <a:schemeClr val="tx1"/>
              </a:solidFill>
            </a:rPr>
            <a:t>Organigrama Estructural, posicional.</a:t>
          </a:r>
          <a:endParaRPr lang="es-MX" sz="1100" dirty="0">
            <a:solidFill>
              <a:schemeClr val="tx1"/>
            </a:solidFill>
          </a:endParaRPr>
        </a:p>
      </dgm:t>
    </dgm:pt>
    <dgm:pt modelId="{B8A02CD6-E3DC-44C2-9094-25ED52588BD0}" type="parTrans" cxnId="{562E73C1-80C8-4A7E-9FE6-2B8B9B8228C2}">
      <dgm:prSet/>
      <dgm:spPr/>
      <dgm:t>
        <a:bodyPr/>
        <a:lstStyle/>
        <a:p>
          <a:pPr>
            <a:lnSpc>
              <a:spcPct val="150000"/>
            </a:lnSpc>
          </a:pPr>
          <a:endParaRPr lang="es-MX" sz="1100">
            <a:solidFill>
              <a:schemeClr val="tx1"/>
            </a:solidFill>
          </a:endParaRPr>
        </a:p>
      </dgm:t>
    </dgm:pt>
    <dgm:pt modelId="{BDA576A8-DD3D-437F-9C31-77D81DAE634B}" type="sibTrans" cxnId="{562E73C1-80C8-4A7E-9FE6-2B8B9B8228C2}">
      <dgm:prSet/>
      <dgm:spPr/>
      <dgm:t>
        <a:bodyPr/>
        <a:lstStyle/>
        <a:p>
          <a:pPr>
            <a:lnSpc>
              <a:spcPct val="150000"/>
            </a:lnSpc>
          </a:pPr>
          <a:endParaRPr lang="es-MX" sz="1100">
            <a:solidFill>
              <a:schemeClr val="tx1"/>
            </a:solidFill>
          </a:endParaRPr>
        </a:p>
      </dgm:t>
    </dgm:pt>
    <dgm:pt modelId="{C839CD7C-6B64-4E4A-A7A8-659C52124C55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C" sz="1100" b="1" dirty="0" smtClean="0">
              <a:solidFill>
                <a:schemeClr val="tx1"/>
              </a:solidFill>
            </a:rPr>
            <a:t>Cadena de suministro</a:t>
          </a:r>
          <a:endParaRPr lang="es-MX" sz="1100" dirty="0">
            <a:solidFill>
              <a:schemeClr val="tx1"/>
            </a:solidFill>
          </a:endParaRPr>
        </a:p>
      </dgm:t>
    </dgm:pt>
    <dgm:pt modelId="{4CC6022D-9FF0-45E1-8F08-BD2B967011F4}" type="parTrans" cxnId="{CCF7DA0C-5DD6-4D5E-95C0-0D6DA6E693D7}">
      <dgm:prSet/>
      <dgm:spPr/>
      <dgm:t>
        <a:bodyPr/>
        <a:lstStyle/>
        <a:p>
          <a:pPr>
            <a:lnSpc>
              <a:spcPct val="150000"/>
            </a:lnSpc>
          </a:pPr>
          <a:endParaRPr lang="es-MX" sz="1100">
            <a:solidFill>
              <a:schemeClr val="tx1"/>
            </a:solidFill>
          </a:endParaRPr>
        </a:p>
      </dgm:t>
    </dgm:pt>
    <dgm:pt modelId="{0FDD9490-B110-4C25-BD94-2A6F5C55300B}" type="sibTrans" cxnId="{CCF7DA0C-5DD6-4D5E-95C0-0D6DA6E693D7}">
      <dgm:prSet/>
      <dgm:spPr/>
      <dgm:t>
        <a:bodyPr/>
        <a:lstStyle/>
        <a:p>
          <a:pPr>
            <a:lnSpc>
              <a:spcPct val="150000"/>
            </a:lnSpc>
          </a:pPr>
          <a:endParaRPr lang="es-MX" sz="1100">
            <a:solidFill>
              <a:schemeClr val="tx1"/>
            </a:solidFill>
          </a:endParaRPr>
        </a:p>
      </dgm:t>
    </dgm:pt>
    <dgm:pt modelId="{9D2F4F78-4722-41D3-9D18-CFAC45A4BF9B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S" sz="1100" b="1" u="none" dirty="0" smtClean="0">
              <a:solidFill>
                <a:schemeClr val="tx1"/>
              </a:solidFill>
            </a:rPr>
            <a:t> Procedimiento de comercio exterior</a:t>
          </a:r>
          <a:endParaRPr lang="es-MX" sz="1100" dirty="0">
            <a:solidFill>
              <a:schemeClr val="tx1"/>
            </a:solidFill>
          </a:endParaRPr>
        </a:p>
      </dgm:t>
    </dgm:pt>
    <dgm:pt modelId="{953A5E08-C761-4E92-A4D4-620DABC4C752}" type="parTrans" cxnId="{90F177ED-30DF-42C4-A0FA-BFA5199D8283}">
      <dgm:prSet/>
      <dgm:spPr/>
      <dgm:t>
        <a:bodyPr/>
        <a:lstStyle/>
        <a:p>
          <a:pPr>
            <a:lnSpc>
              <a:spcPct val="150000"/>
            </a:lnSpc>
          </a:pPr>
          <a:endParaRPr lang="es-MX" sz="1100">
            <a:solidFill>
              <a:schemeClr val="tx1"/>
            </a:solidFill>
          </a:endParaRPr>
        </a:p>
      </dgm:t>
    </dgm:pt>
    <dgm:pt modelId="{6E3ACC5F-F488-41C6-B729-1C097E88550C}" type="sibTrans" cxnId="{90F177ED-30DF-42C4-A0FA-BFA5199D8283}">
      <dgm:prSet/>
      <dgm:spPr/>
      <dgm:t>
        <a:bodyPr/>
        <a:lstStyle/>
        <a:p>
          <a:pPr>
            <a:lnSpc>
              <a:spcPct val="150000"/>
            </a:lnSpc>
          </a:pPr>
          <a:endParaRPr lang="es-MX" sz="1100">
            <a:solidFill>
              <a:schemeClr val="tx1"/>
            </a:solidFill>
          </a:endParaRPr>
        </a:p>
      </dgm:t>
    </dgm:pt>
    <dgm:pt modelId="{C80CF013-08DE-4E2C-AB77-4138417A3796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S" sz="1100" b="1" u="none" smtClean="0">
              <a:solidFill>
                <a:schemeClr val="tx1"/>
              </a:solidFill>
            </a:rPr>
            <a:t>Localización del proyecto.</a:t>
          </a:r>
          <a:endParaRPr lang="es-MX" sz="1100" dirty="0">
            <a:solidFill>
              <a:schemeClr val="tx1"/>
            </a:solidFill>
          </a:endParaRPr>
        </a:p>
      </dgm:t>
    </dgm:pt>
    <dgm:pt modelId="{4BDB5392-F50C-4990-A446-7F6F34711DD6}" type="parTrans" cxnId="{5E5BC826-30A7-4787-AADC-D543DCB94CAE}">
      <dgm:prSet/>
      <dgm:spPr/>
      <dgm:t>
        <a:bodyPr/>
        <a:lstStyle/>
        <a:p>
          <a:pPr>
            <a:lnSpc>
              <a:spcPct val="150000"/>
            </a:lnSpc>
          </a:pPr>
          <a:endParaRPr lang="es-MX" sz="1100">
            <a:solidFill>
              <a:schemeClr val="tx1"/>
            </a:solidFill>
          </a:endParaRPr>
        </a:p>
      </dgm:t>
    </dgm:pt>
    <dgm:pt modelId="{665DF1F3-3973-45B0-BB3C-FE65B965C8A8}" type="sibTrans" cxnId="{5E5BC826-30A7-4787-AADC-D543DCB94CAE}">
      <dgm:prSet/>
      <dgm:spPr/>
      <dgm:t>
        <a:bodyPr/>
        <a:lstStyle/>
        <a:p>
          <a:pPr>
            <a:lnSpc>
              <a:spcPct val="150000"/>
            </a:lnSpc>
          </a:pPr>
          <a:endParaRPr lang="es-MX" sz="1100">
            <a:solidFill>
              <a:schemeClr val="tx1"/>
            </a:solidFill>
          </a:endParaRPr>
        </a:p>
      </dgm:t>
    </dgm:pt>
    <dgm:pt modelId="{57E5BD6B-51A2-4FBF-8C36-AE2C314EFAEF}" type="pres">
      <dgm:prSet presAssocID="{75EB746C-7CEC-421B-9907-CDBA7F5A1CA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EAD19B38-7FE4-4433-B46C-C55E47ABA601}" type="pres">
      <dgm:prSet presAssocID="{644AF0C8-E192-447D-BA05-B33B6D631E6C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s-MX"/>
        </a:p>
      </dgm:t>
    </dgm:pt>
    <dgm:pt modelId="{B081E716-0ED3-4B2C-9C5F-CAFB006D0F0F}" type="pres">
      <dgm:prSet presAssocID="{9E8BEC24-AF13-4CBE-9E5C-6974B554C34F}" presName="Accent1" presStyleCnt="0"/>
      <dgm:spPr/>
      <dgm:t>
        <a:bodyPr/>
        <a:lstStyle/>
        <a:p>
          <a:endParaRPr lang="es-EC"/>
        </a:p>
      </dgm:t>
    </dgm:pt>
    <dgm:pt modelId="{E94F51F0-8AE0-4319-88E6-A545BE44502C}" type="pres">
      <dgm:prSet presAssocID="{9E8BEC24-AF13-4CBE-9E5C-6974B554C34F}" presName="Accent" presStyleLbl="bgShp" presStyleIdx="0" presStyleCnt="6"/>
      <dgm:spPr/>
      <dgm:t>
        <a:bodyPr/>
        <a:lstStyle/>
        <a:p>
          <a:endParaRPr lang="es-EC"/>
        </a:p>
      </dgm:t>
    </dgm:pt>
    <dgm:pt modelId="{C98F884F-32DA-43CB-9FFB-A0F7F6FCE212}" type="pres">
      <dgm:prSet presAssocID="{9E8BEC24-AF13-4CBE-9E5C-6974B554C34F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E6CC698-EFE0-4B11-9F17-409D76EC5392}" type="pres">
      <dgm:prSet presAssocID="{24D29845-C83E-4624-823A-649545D6ED44}" presName="Accent2" presStyleCnt="0"/>
      <dgm:spPr/>
      <dgm:t>
        <a:bodyPr/>
        <a:lstStyle/>
        <a:p>
          <a:endParaRPr lang="es-EC"/>
        </a:p>
      </dgm:t>
    </dgm:pt>
    <dgm:pt modelId="{6B149CC2-8576-47E1-BFAD-E0BC31E331FB}" type="pres">
      <dgm:prSet presAssocID="{24D29845-C83E-4624-823A-649545D6ED44}" presName="Accent" presStyleLbl="bgShp" presStyleIdx="1" presStyleCnt="6"/>
      <dgm:spPr/>
      <dgm:t>
        <a:bodyPr/>
        <a:lstStyle/>
        <a:p>
          <a:endParaRPr lang="es-EC"/>
        </a:p>
      </dgm:t>
    </dgm:pt>
    <dgm:pt modelId="{D6B6EF4C-7A5A-4886-B2EC-56C82E9966CC}" type="pres">
      <dgm:prSet presAssocID="{24D29845-C83E-4624-823A-649545D6ED44}" presName="Child2" presStyleLbl="node1" presStyleIdx="1" presStyleCnt="6" custLinFactNeighborX="2443" custLinFactNeighborY="-8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40EADA1-A53B-4BB9-BF55-50C520649BCA}" type="pres">
      <dgm:prSet presAssocID="{9D2F4F78-4722-41D3-9D18-CFAC45A4BF9B}" presName="Accent3" presStyleCnt="0"/>
      <dgm:spPr/>
      <dgm:t>
        <a:bodyPr/>
        <a:lstStyle/>
        <a:p>
          <a:endParaRPr lang="es-EC"/>
        </a:p>
      </dgm:t>
    </dgm:pt>
    <dgm:pt modelId="{FE62AFDD-978F-4744-B7EA-C7F48163A639}" type="pres">
      <dgm:prSet presAssocID="{9D2F4F78-4722-41D3-9D18-CFAC45A4BF9B}" presName="Accent" presStyleLbl="bgShp" presStyleIdx="2" presStyleCnt="6"/>
      <dgm:spPr/>
      <dgm:t>
        <a:bodyPr/>
        <a:lstStyle/>
        <a:p>
          <a:endParaRPr lang="es-EC"/>
        </a:p>
      </dgm:t>
    </dgm:pt>
    <dgm:pt modelId="{0ACC6F45-5FD9-467F-984C-81727FD95B9C}" type="pres">
      <dgm:prSet presAssocID="{9D2F4F78-4722-41D3-9D18-CFAC45A4BF9B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0C99614-E21D-47A0-97CB-DCBAFBC17333}" type="pres">
      <dgm:prSet presAssocID="{C80CF013-08DE-4E2C-AB77-4138417A3796}" presName="Accent4" presStyleCnt="0"/>
      <dgm:spPr/>
      <dgm:t>
        <a:bodyPr/>
        <a:lstStyle/>
        <a:p>
          <a:endParaRPr lang="es-EC"/>
        </a:p>
      </dgm:t>
    </dgm:pt>
    <dgm:pt modelId="{46DDE2DE-2EC6-4D71-9155-346E364C0FF5}" type="pres">
      <dgm:prSet presAssocID="{C80CF013-08DE-4E2C-AB77-4138417A3796}" presName="Accent" presStyleLbl="bgShp" presStyleIdx="3" presStyleCnt="6"/>
      <dgm:spPr/>
      <dgm:t>
        <a:bodyPr/>
        <a:lstStyle/>
        <a:p>
          <a:endParaRPr lang="es-EC"/>
        </a:p>
      </dgm:t>
    </dgm:pt>
    <dgm:pt modelId="{5796A381-5A69-4696-8FC4-055EC847226C}" type="pres">
      <dgm:prSet presAssocID="{C80CF013-08DE-4E2C-AB77-4138417A3796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6E1A2F7-9B38-412A-9689-D8E4D36D3173}" type="pres">
      <dgm:prSet presAssocID="{8BEE7570-1900-4BF4-809A-4E764B6C4A58}" presName="Accent5" presStyleCnt="0"/>
      <dgm:spPr/>
      <dgm:t>
        <a:bodyPr/>
        <a:lstStyle/>
        <a:p>
          <a:endParaRPr lang="es-EC"/>
        </a:p>
      </dgm:t>
    </dgm:pt>
    <dgm:pt modelId="{5CB7A137-04B6-4445-A68B-AC65B96C0B59}" type="pres">
      <dgm:prSet presAssocID="{8BEE7570-1900-4BF4-809A-4E764B6C4A58}" presName="Accent" presStyleLbl="bgShp" presStyleIdx="4" presStyleCnt="6"/>
      <dgm:spPr/>
      <dgm:t>
        <a:bodyPr/>
        <a:lstStyle/>
        <a:p>
          <a:endParaRPr lang="es-EC"/>
        </a:p>
      </dgm:t>
    </dgm:pt>
    <dgm:pt modelId="{3B83D9D1-5625-4843-8B2D-0ACA8F6B4846}" type="pres">
      <dgm:prSet presAssocID="{8BEE7570-1900-4BF4-809A-4E764B6C4A58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14A2856-C5E2-4908-9EB3-6A0F216FD04E}" type="pres">
      <dgm:prSet presAssocID="{C839CD7C-6B64-4E4A-A7A8-659C52124C55}" presName="Accent6" presStyleCnt="0"/>
      <dgm:spPr/>
      <dgm:t>
        <a:bodyPr/>
        <a:lstStyle/>
        <a:p>
          <a:endParaRPr lang="es-EC"/>
        </a:p>
      </dgm:t>
    </dgm:pt>
    <dgm:pt modelId="{5219702C-4157-4179-AB78-A5307C149472}" type="pres">
      <dgm:prSet presAssocID="{C839CD7C-6B64-4E4A-A7A8-659C52124C55}" presName="Accent" presStyleLbl="bgShp" presStyleIdx="5" presStyleCnt="6"/>
      <dgm:spPr/>
      <dgm:t>
        <a:bodyPr/>
        <a:lstStyle/>
        <a:p>
          <a:endParaRPr lang="es-EC"/>
        </a:p>
      </dgm:t>
    </dgm:pt>
    <dgm:pt modelId="{F133FAD6-BD5E-4E97-A226-0F31C5E1337A}" type="pres">
      <dgm:prSet presAssocID="{C839CD7C-6B64-4E4A-A7A8-659C52124C55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3CEF00D-F6E3-4014-98A2-5C2981BC6169}" type="presOf" srcId="{24D29845-C83E-4624-823A-649545D6ED44}" destId="{D6B6EF4C-7A5A-4886-B2EC-56C82E9966CC}" srcOrd="0" destOrd="0" presId="urn:microsoft.com/office/officeart/2011/layout/HexagonRadial"/>
    <dgm:cxn modelId="{79233BD7-9527-4CAC-8390-B378EFAE4F0B}" type="presOf" srcId="{644AF0C8-E192-447D-BA05-B33B6D631E6C}" destId="{EAD19B38-7FE4-4433-B46C-C55E47ABA601}" srcOrd="0" destOrd="0" presId="urn:microsoft.com/office/officeart/2011/layout/HexagonRadial"/>
    <dgm:cxn modelId="{5E5BC826-30A7-4787-AADC-D543DCB94CAE}" srcId="{644AF0C8-E192-447D-BA05-B33B6D631E6C}" destId="{C80CF013-08DE-4E2C-AB77-4138417A3796}" srcOrd="3" destOrd="0" parTransId="{4BDB5392-F50C-4990-A446-7F6F34711DD6}" sibTransId="{665DF1F3-3973-45B0-BB3C-FE65B965C8A8}"/>
    <dgm:cxn modelId="{8CFBDB59-3010-4E4E-8A26-40A54B632F3C}" srcId="{644AF0C8-E192-447D-BA05-B33B6D631E6C}" destId="{9E8BEC24-AF13-4CBE-9E5C-6974B554C34F}" srcOrd="0" destOrd="0" parTransId="{57B453E3-7253-4178-8BEB-5C2BD9EEEF96}" sibTransId="{15589338-56E8-49D8-BF3D-DC0BEE0ED666}"/>
    <dgm:cxn modelId="{CCF7DA0C-5DD6-4D5E-95C0-0D6DA6E693D7}" srcId="{644AF0C8-E192-447D-BA05-B33B6D631E6C}" destId="{C839CD7C-6B64-4E4A-A7A8-659C52124C55}" srcOrd="5" destOrd="0" parTransId="{4CC6022D-9FF0-45E1-8F08-BD2B967011F4}" sibTransId="{0FDD9490-B110-4C25-BD94-2A6F5C55300B}"/>
    <dgm:cxn modelId="{562E73C1-80C8-4A7E-9FE6-2B8B9B8228C2}" srcId="{644AF0C8-E192-447D-BA05-B33B6D631E6C}" destId="{8BEE7570-1900-4BF4-809A-4E764B6C4A58}" srcOrd="4" destOrd="0" parTransId="{B8A02CD6-E3DC-44C2-9094-25ED52588BD0}" sibTransId="{BDA576A8-DD3D-437F-9C31-77D81DAE634B}"/>
    <dgm:cxn modelId="{AC80B2EE-85AE-4198-9E46-C1BA4FBCB120}" type="presOf" srcId="{8BEE7570-1900-4BF4-809A-4E764B6C4A58}" destId="{3B83D9D1-5625-4843-8B2D-0ACA8F6B4846}" srcOrd="0" destOrd="0" presId="urn:microsoft.com/office/officeart/2011/layout/HexagonRadial"/>
    <dgm:cxn modelId="{6B3CD4EE-1B9F-40D6-A03D-496FC7587299}" type="presOf" srcId="{C839CD7C-6B64-4E4A-A7A8-659C52124C55}" destId="{F133FAD6-BD5E-4E97-A226-0F31C5E1337A}" srcOrd="0" destOrd="0" presId="urn:microsoft.com/office/officeart/2011/layout/HexagonRadial"/>
    <dgm:cxn modelId="{F8D27D59-B8E9-4F83-BAF8-2985C9F225A3}" srcId="{75EB746C-7CEC-421B-9907-CDBA7F5A1CA3}" destId="{644AF0C8-E192-447D-BA05-B33B6D631E6C}" srcOrd="0" destOrd="0" parTransId="{657283ED-FC6F-4AEA-8021-87E7C5095CC4}" sibTransId="{1E3C0D6C-0A3A-4EDF-94B8-B665E9119688}"/>
    <dgm:cxn modelId="{E6D061F5-0F35-4603-A4E0-7EC029558C18}" type="presOf" srcId="{9E8BEC24-AF13-4CBE-9E5C-6974B554C34F}" destId="{C98F884F-32DA-43CB-9FFB-A0F7F6FCE212}" srcOrd="0" destOrd="0" presId="urn:microsoft.com/office/officeart/2011/layout/HexagonRadial"/>
    <dgm:cxn modelId="{D9DB4AF0-6954-4A8C-871C-97B1380DC8F8}" type="presOf" srcId="{75EB746C-7CEC-421B-9907-CDBA7F5A1CA3}" destId="{57E5BD6B-51A2-4FBF-8C36-AE2C314EFAEF}" srcOrd="0" destOrd="0" presId="urn:microsoft.com/office/officeart/2011/layout/HexagonRadial"/>
    <dgm:cxn modelId="{F636D676-C0F3-4290-BA0C-86A2E2ABDF1E}" type="presOf" srcId="{9D2F4F78-4722-41D3-9D18-CFAC45A4BF9B}" destId="{0ACC6F45-5FD9-467F-984C-81727FD95B9C}" srcOrd="0" destOrd="0" presId="urn:microsoft.com/office/officeart/2011/layout/HexagonRadial"/>
    <dgm:cxn modelId="{90F177ED-30DF-42C4-A0FA-BFA5199D8283}" srcId="{644AF0C8-E192-447D-BA05-B33B6D631E6C}" destId="{9D2F4F78-4722-41D3-9D18-CFAC45A4BF9B}" srcOrd="2" destOrd="0" parTransId="{953A5E08-C761-4E92-A4D4-620DABC4C752}" sibTransId="{6E3ACC5F-F488-41C6-B729-1C097E88550C}"/>
    <dgm:cxn modelId="{011C8F35-7728-4EFD-8B56-04152C1E67C1}" type="presOf" srcId="{C80CF013-08DE-4E2C-AB77-4138417A3796}" destId="{5796A381-5A69-4696-8FC4-055EC847226C}" srcOrd="0" destOrd="0" presId="urn:microsoft.com/office/officeart/2011/layout/HexagonRadial"/>
    <dgm:cxn modelId="{36457B42-3CCF-4051-A124-8E23FBC423DA}" srcId="{644AF0C8-E192-447D-BA05-B33B6D631E6C}" destId="{24D29845-C83E-4624-823A-649545D6ED44}" srcOrd="1" destOrd="0" parTransId="{A92004BC-61CC-4E7F-A931-A49FF1EFE0B5}" sibTransId="{33035EAA-F098-447D-8640-F39CABAA2C94}"/>
    <dgm:cxn modelId="{3BB9F3A1-B82C-483B-B71C-08DF2C6CC5AC}" type="presParOf" srcId="{57E5BD6B-51A2-4FBF-8C36-AE2C314EFAEF}" destId="{EAD19B38-7FE4-4433-B46C-C55E47ABA601}" srcOrd="0" destOrd="0" presId="urn:microsoft.com/office/officeart/2011/layout/HexagonRadial"/>
    <dgm:cxn modelId="{4C17B874-9AFC-497B-AE4B-71685C65E3B5}" type="presParOf" srcId="{57E5BD6B-51A2-4FBF-8C36-AE2C314EFAEF}" destId="{B081E716-0ED3-4B2C-9C5F-CAFB006D0F0F}" srcOrd="1" destOrd="0" presId="urn:microsoft.com/office/officeart/2011/layout/HexagonRadial"/>
    <dgm:cxn modelId="{53316C3F-B1BE-4FAF-8621-093508667CEB}" type="presParOf" srcId="{B081E716-0ED3-4B2C-9C5F-CAFB006D0F0F}" destId="{E94F51F0-8AE0-4319-88E6-A545BE44502C}" srcOrd="0" destOrd="0" presId="urn:microsoft.com/office/officeart/2011/layout/HexagonRadial"/>
    <dgm:cxn modelId="{0D12C03C-9B3A-4948-963D-8D37B72561AE}" type="presParOf" srcId="{57E5BD6B-51A2-4FBF-8C36-AE2C314EFAEF}" destId="{C98F884F-32DA-43CB-9FFB-A0F7F6FCE212}" srcOrd="2" destOrd="0" presId="urn:microsoft.com/office/officeart/2011/layout/HexagonRadial"/>
    <dgm:cxn modelId="{54CFFB2D-2BBD-4E32-8A16-E50AB4D2B78A}" type="presParOf" srcId="{57E5BD6B-51A2-4FBF-8C36-AE2C314EFAEF}" destId="{0E6CC698-EFE0-4B11-9F17-409D76EC5392}" srcOrd="3" destOrd="0" presId="urn:microsoft.com/office/officeart/2011/layout/HexagonRadial"/>
    <dgm:cxn modelId="{0777E37B-8966-4E96-A84C-2CDC607FC6C3}" type="presParOf" srcId="{0E6CC698-EFE0-4B11-9F17-409D76EC5392}" destId="{6B149CC2-8576-47E1-BFAD-E0BC31E331FB}" srcOrd="0" destOrd="0" presId="urn:microsoft.com/office/officeart/2011/layout/HexagonRadial"/>
    <dgm:cxn modelId="{491EE280-514C-4C69-8F18-C7EC2EED3F23}" type="presParOf" srcId="{57E5BD6B-51A2-4FBF-8C36-AE2C314EFAEF}" destId="{D6B6EF4C-7A5A-4886-B2EC-56C82E9966CC}" srcOrd="4" destOrd="0" presId="urn:microsoft.com/office/officeart/2011/layout/HexagonRadial"/>
    <dgm:cxn modelId="{11506985-9B72-4B6C-937E-7F2E207A52FC}" type="presParOf" srcId="{57E5BD6B-51A2-4FBF-8C36-AE2C314EFAEF}" destId="{F40EADA1-A53B-4BB9-BF55-50C520649BCA}" srcOrd="5" destOrd="0" presId="urn:microsoft.com/office/officeart/2011/layout/HexagonRadial"/>
    <dgm:cxn modelId="{F4FB6BA7-6E92-4505-B5DD-9F5CC5F9099F}" type="presParOf" srcId="{F40EADA1-A53B-4BB9-BF55-50C520649BCA}" destId="{FE62AFDD-978F-4744-B7EA-C7F48163A639}" srcOrd="0" destOrd="0" presId="urn:microsoft.com/office/officeart/2011/layout/HexagonRadial"/>
    <dgm:cxn modelId="{84B1760A-9B57-42B2-A99F-8D6106022080}" type="presParOf" srcId="{57E5BD6B-51A2-4FBF-8C36-AE2C314EFAEF}" destId="{0ACC6F45-5FD9-467F-984C-81727FD95B9C}" srcOrd="6" destOrd="0" presId="urn:microsoft.com/office/officeart/2011/layout/HexagonRadial"/>
    <dgm:cxn modelId="{347BFB3B-A5A5-4B5A-A201-0C326FD88150}" type="presParOf" srcId="{57E5BD6B-51A2-4FBF-8C36-AE2C314EFAEF}" destId="{80C99614-E21D-47A0-97CB-DCBAFBC17333}" srcOrd="7" destOrd="0" presId="urn:microsoft.com/office/officeart/2011/layout/HexagonRadial"/>
    <dgm:cxn modelId="{D5564C82-2C28-4715-BF85-1F63FDEF15D3}" type="presParOf" srcId="{80C99614-E21D-47A0-97CB-DCBAFBC17333}" destId="{46DDE2DE-2EC6-4D71-9155-346E364C0FF5}" srcOrd="0" destOrd="0" presId="urn:microsoft.com/office/officeart/2011/layout/HexagonRadial"/>
    <dgm:cxn modelId="{4ECE7DF2-87DC-46EB-9098-05BAFECE5F32}" type="presParOf" srcId="{57E5BD6B-51A2-4FBF-8C36-AE2C314EFAEF}" destId="{5796A381-5A69-4696-8FC4-055EC847226C}" srcOrd="8" destOrd="0" presId="urn:microsoft.com/office/officeart/2011/layout/HexagonRadial"/>
    <dgm:cxn modelId="{37BE4EE2-BE6C-463E-AA01-525987A3A58F}" type="presParOf" srcId="{57E5BD6B-51A2-4FBF-8C36-AE2C314EFAEF}" destId="{B6E1A2F7-9B38-412A-9689-D8E4D36D3173}" srcOrd="9" destOrd="0" presId="urn:microsoft.com/office/officeart/2011/layout/HexagonRadial"/>
    <dgm:cxn modelId="{9458C7EF-7659-43C6-8242-E1E0A6F4B4E2}" type="presParOf" srcId="{B6E1A2F7-9B38-412A-9689-D8E4D36D3173}" destId="{5CB7A137-04B6-4445-A68B-AC65B96C0B59}" srcOrd="0" destOrd="0" presId="urn:microsoft.com/office/officeart/2011/layout/HexagonRadial"/>
    <dgm:cxn modelId="{3370FE1C-F05B-46EA-B2D9-8295A0CDB66F}" type="presParOf" srcId="{57E5BD6B-51A2-4FBF-8C36-AE2C314EFAEF}" destId="{3B83D9D1-5625-4843-8B2D-0ACA8F6B4846}" srcOrd="10" destOrd="0" presId="urn:microsoft.com/office/officeart/2011/layout/HexagonRadial"/>
    <dgm:cxn modelId="{F1EEF50F-ADF7-4693-B4E0-929014758DE0}" type="presParOf" srcId="{57E5BD6B-51A2-4FBF-8C36-AE2C314EFAEF}" destId="{214A2856-C5E2-4908-9EB3-6A0F216FD04E}" srcOrd="11" destOrd="0" presId="urn:microsoft.com/office/officeart/2011/layout/HexagonRadial"/>
    <dgm:cxn modelId="{921EC741-48DA-45F6-B4FF-ABC9F93299CC}" type="presParOf" srcId="{214A2856-C5E2-4908-9EB3-6A0F216FD04E}" destId="{5219702C-4157-4179-AB78-A5307C149472}" srcOrd="0" destOrd="0" presId="urn:microsoft.com/office/officeart/2011/layout/HexagonRadial"/>
    <dgm:cxn modelId="{3345EA33-02A8-45EF-A7A5-34F63051D826}" type="presParOf" srcId="{57E5BD6B-51A2-4FBF-8C36-AE2C314EFAEF}" destId="{F133FAD6-BD5E-4E97-A226-0F31C5E1337A}" srcOrd="12" destOrd="0" presId="urn:microsoft.com/office/officeart/2011/layout/HexagonRadial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BF542AD1-D642-46C3-A73E-D6169EB80C05}" type="doc">
      <dgm:prSet loTypeId="urn:microsoft.com/office/officeart/2005/8/layout/default#8" loCatId="list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s-MX"/>
        </a:p>
      </dgm:t>
    </dgm:pt>
    <dgm:pt modelId="{71D34463-028C-4705-AA3B-8A2194D2903D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r>
            <a:rPr lang="es-ES" sz="1200" dirty="0" smtClean="0">
              <a:solidFill>
                <a:schemeClr val="tx1"/>
              </a:solidFill>
            </a:rPr>
            <a:t>Será la entidad única para las operaciones comerciales, compra y negociación para las FFAA</a:t>
          </a:r>
          <a:endParaRPr lang="es-MX" sz="1200" dirty="0">
            <a:solidFill>
              <a:schemeClr val="tx1"/>
            </a:solidFill>
          </a:endParaRPr>
        </a:p>
      </dgm:t>
    </dgm:pt>
    <dgm:pt modelId="{1EFDCFC4-5843-4720-A8C5-84A0FBB82988}" type="parTrans" cxnId="{DDC2F9A9-45AA-4A5B-A6A8-D87C4EA83389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 sz="1200">
            <a:solidFill>
              <a:schemeClr val="tx1"/>
            </a:solidFill>
          </a:endParaRPr>
        </a:p>
      </dgm:t>
    </dgm:pt>
    <dgm:pt modelId="{C85A6BFF-21BB-4712-8310-3FDA6995AC76}" type="sibTrans" cxnId="{DDC2F9A9-45AA-4A5B-A6A8-D87C4EA83389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 sz="1200">
            <a:solidFill>
              <a:schemeClr val="tx1"/>
            </a:solidFill>
          </a:endParaRPr>
        </a:p>
      </dgm:t>
    </dgm:pt>
    <dgm:pt modelId="{82D036FF-3304-44FC-A3AB-F93609372440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r>
            <a:rPr lang="es-ES" sz="1200" dirty="0" smtClean="0">
              <a:solidFill>
                <a:schemeClr val="tx1"/>
              </a:solidFill>
            </a:rPr>
            <a:t>Manejo de sistemas informáticos relacionados ECUAPASS</a:t>
          </a:r>
          <a:endParaRPr lang="es-MX" sz="1200" dirty="0">
            <a:solidFill>
              <a:schemeClr val="tx1"/>
            </a:solidFill>
          </a:endParaRPr>
        </a:p>
      </dgm:t>
    </dgm:pt>
    <dgm:pt modelId="{743A8202-F0A2-4BB5-BD54-B36E1D8609DD}" type="parTrans" cxnId="{688AA342-ED76-47F6-94A3-3EAE2465B4D5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 sz="1200">
            <a:solidFill>
              <a:schemeClr val="tx1"/>
            </a:solidFill>
          </a:endParaRPr>
        </a:p>
      </dgm:t>
    </dgm:pt>
    <dgm:pt modelId="{080B2C29-B9A5-4D89-8314-CD5ABEA4D589}" type="sibTrans" cxnId="{688AA342-ED76-47F6-94A3-3EAE2465B4D5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 sz="1200">
            <a:solidFill>
              <a:schemeClr val="tx1"/>
            </a:solidFill>
          </a:endParaRPr>
        </a:p>
      </dgm:t>
    </dgm:pt>
    <dgm:pt modelId="{54C5FF91-A0B3-49FD-BA4F-404DC65F6E85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r>
            <a:rPr lang="es-ES" sz="1200" dirty="0" smtClean="0">
              <a:solidFill>
                <a:schemeClr val="tx1"/>
              </a:solidFill>
            </a:rPr>
            <a:t>Instituir una sola firma electrónica (TOKEN)</a:t>
          </a:r>
          <a:endParaRPr lang="es-MX" sz="1200" dirty="0">
            <a:solidFill>
              <a:schemeClr val="tx1"/>
            </a:solidFill>
          </a:endParaRPr>
        </a:p>
      </dgm:t>
    </dgm:pt>
    <dgm:pt modelId="{ACDC9794-BEDE-4AFE-9CB7-8525463E86E2}" type="parTrans" cxnId="{EDC36FCF-FD09-4BD6-A4BF-8CE01CD37603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 sz="1200">
            <a:solidFill>
              <a:schemeClr val="tx1"/>
            </a:solidFill>
          </a:endParaRPr>
        </a:p>
      </dgm:t>
    </dgm:pt>
    <dgm:pt modelId="{E3C671BC-6B4E-41A5-9E69-0ED25B1A12B5}" type="sibTrans" cxnId="{EDC36FCF-FD09-4BD6-A4BF-8CE01CD37603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 sz="1200">
            <a:solidFill>
              <a:schemeClr val="tx1"/>
            </a:solidFill>
          </a:endParaRPr>
        </a:p>
      </dgm:t>
    </dgm:pt>
    <dgm:pt modelId="{C20EBEAD-EB69-48A1-BF80-11975623A246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r>
            <a:rPr lang="es-ES" sz="1200" dirty="0" smtClean="0">
              <a:solidFill>
                <a:schemeClr val="tx1"/>
              </a:solidFill>
            </a:rPr>
            <a:t>Registrar como entidad contratante en el INCOP, para la compra de las mercancías bajo el régimen especial</a:t>
          </a:r>
          <a:endParaRPr lang="es-MX" sz="1200" dirty="0">
            <a:solidFill>
              <a:schemeClr val="tx1"/>
            </a:solidFill>
          </a:endParaRPr>
        </a:p>
      </dgm:t>
    </dgm:pt>
    <dgm:pt modelId="{7216C59F-89BF-4649-8DCE-7ADF19D5C031}" type="parTrans" cxnId="{35ED0651-94CC-479A-BACA-25BBDC2E6D75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 sz="1200">
            <a:solidFill>
              <a:schemeClr val="tx1"/>
            </a:solidFill>
          </a:endParaRPr>
        </a:p>
      </dgm:t>
    </dgm:pt>
    <dgm:pt modelId="{B331FFAB-3A83-4368-8E1B-5316DA501897}" type="sibTrans" cxnId="{35ED0651-94CC-479A-BACA-25BBDC2E6D75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 sz="1200">
            <a:solidFill>
              <a:schemeClr val="tx1"/>
            </a:solidFill>
          </a:endParaRPr>
        </a:p>
      </dgm:t>
    </dgm:pt>
    <dgm:pt modelId="{76050EA5-B6B0-4D4C-B5F5-4064204C15AA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r>
            <a:rPr lang="es-ES" sz="1200" dirty="0" smtClean="0">
              <a:solidFill>
                <a:schemeClr val="tx1"/>
              </a:solidFill>
            </a:rPr>
            <a:t>Implementar los buscadores de mercancías que actualmente posee la Fuerza Aérea</a:t>
          </a:r>
          <a:endParaRPr lang="es-MX" sz="1200" dirty="0">
            <a:solidFill>
              <a:schemeClr val="tx1"/>
            </a:solidFill>
          </a:endParaRPr>
        </a:p>
      </dgm:t>
    </dgm:pt>
    <dgm:pt modelId="{6B8D73FD-3B0A-458F-8949-09987B43E79E}" type="parTrans" cxnId="{D1A06460-6C87-4005-B1E0-AEFF731CB2AF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 sz="1200">
            <a:solidFill>
              <a:schemeClr val="tx1"/>
            </a:solidFill>
          </a:endParaRPr>
        </a:p>
      </dgm:t>
    </dgm:pt>
    <dgm:pt modelId="{328229B3-4F8D-4DFA-9EEB-50639D2D8A24}" type="sibTrans" cxnId="{D1A06460-6C87-4005-B1E0-AEFF731CB2AF}">
      <dgm:prSet/>
      <dgm:spPr/>
      <dgm:t>
        <a:bodyPr/>
        <a:lstStyle/>
        <a:p>
          <a:pPr algn="just">
            <a:lnSpc>
              <a:spcPct val="150000"/>
            </a:lnSpc>
          </a:pPr>
          <a:endParaRPr lang="es-MX" sz="1200">
            <a:solidFill>
              <a:schemeClr val="tx1"/>
            </a:solidFill>
          </a:endParaRPr>
        </a:p>
      </dgm:t>
    </dgm:pt>
    <dgm:pt modelId="{A50DEDFF-D726-4F5E-A241-3FF5B707727C}" type="pres">
      <dgm:prSet presAssocID="{BF542AD1-D642-46C3-A73E-D6169EB80C0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7D76F928-E0F4-428B-A76B-B0132FF61587}" type="pres">
      <dgm:prSet presAssocID="{71D34463-028C-4705-AA3B-8A2194D2903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83E5FD9-D4D5-432C-A960-7789FE7AE17E}" type="pres">
      <dgm:prSet presAssocID="{C85A6BFF-21BB-4712-8310-3FDA6995AC76}" presName="sibTrans" presStyleCnt="0"/>
      <dgm:spPr/>
    </dgm:pt>
    <dgm:pt modelId="{0109B385-A154-4457-896F-0008E527FADD}" type="pres">
      <dgm:prSet presAssocID="{82D036FF-3304-44FC-A3AB-F9360937244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87DCAE3-5852-490C-B374-C3E8C042450D}" type="pres">
      <dgm:prSet presAssocID="{080B2C29-B9A5-4D89-8314-CD5ABEA4D589}" presName="sibTrans" presStyleCnt="0"/>
      <dgm:spPr/>
    </dgm:pt>
    <dgm:pt modelId="{B1BE81E3-872E-441F-8246-6A08C384C14D}" type="pres">
      <dgm:prSet presAssocID="{54C5FF91-A0B3-49FD-BA4F-404DC65F6E8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46D8DD-911E-4C0A-B795-34DD4C7B3CEC}" type="pres">
      <dgm:prSet presAssocID="{E3C671BC-6B4E-41A5-9E69-0ED25B1A12B5}" presName="sibTrans" presStyleCnt="0"/>
      <dgm:spPr/>
    </dgm:pt>
    <dgm:pt modelId="{DF9D1524-F75E-4C53-9952-EB4DE8D53E4F}" type="pres">
      <dgm:prSet presAssocID="{C20EBEAD-EB69-48A1-BF80-11975623A24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5523F4E-18D7-4B12-B158-5A1F18D6010D}" type="pres">
      <dgm:prSet presAssocID="{B331FFAB-3A83-4368-8E1B-5316DA501897}" presName="sibTrans" presStyleCnt="0"/>
      <dgm:spPr/>
    </dgm:pt>
    <dgm:pt modelId="{8E2F84C2-7579-42E9-A107-58B573B263BB}" type="pres">
      <dgm:prSet presAssocID="{76050EA5-B6B0-4D4C-B5F5-4064204C15A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DC36FCF-FD09-4BD6-A4BF-8CE01CD37603}" srcId="{BF542AD1-D642-46C3-A73E-D6169EB80C05}" destId="{54C5FF91-A0B3-49FD-BA4F-404DC65F6E85}" srcOrd="2" destOrd="0" parTransId="{ACDC9794-BEDE-4AFE-9CB7-8525463E86E2}" sibTransId="{E3C671BC-6B4E-41A5-9E69-0ED25B1A12B5}"/>
    <dgm:cxn modelId="{D6D7C5BB-E9B8-4619-876B-A0DD68F8F252}" type="presOf" srcId="{76050EA5-B6B0-4D4C-B5F5-4064204C15AA}" destId="{8E2F84C2-7579-42E9-A107-58B573B263BB}" srcOrd="0" destOrd="0" presId="urn:microsoft.com/office/officeart/2005/8/layout/default#8"/>
    <dgm:cxn modelId="{D1A06460-6C87-4005-B1E0-AEFF731CB2AF}" srcId="{BF542AD1-D642-46C3-A73E-D6169EB80C05}" destId="{76050EA5-B6B0-4D4C-B5F5-4064204C15AA}" srcOrd="4" destOrd="0" parTransId="{6B8D73FD-3B0A-458F-8949-09987B43E79E}" sibTransId="{328229B3-4F8D-4DFA-9EEB-50639D2D8A24}"/>
    <dgm:cxn modelId="{DDC2F9A9-45AA-4A5B-A6A8-D87C4EA83389}" srcId="{BF542AD1-D642-46C3-A73E-D6169EB80C05}" destId="{71D34463-028C-4705-AA3B-8A2194D2903D}" srcOrd="0" destOrd="0" parTransId="{1EFDCFC4-5843-4720-A8C5-84A0FBB82988}" sibTransId="{C85A6BFF-21BB-4712-8310-3FDA6995AC76}"/>
    <dgm:cxn modelId="{1BEF5822-C0FD-42FF-9C14-06DCCBD6B71B}" type="presOf" srcId="{54C5FF91-A0B3-49FD-BA4F-404DC65F6E85}" destId="{B1BE81E3-872E-441F-8246-6A08C384C14D}" srcOrd="0" destOrd="0" presId="urn:microsoft.com/office/officeart/2005/8/layout/default#8"/>
    <dgm:cxn modelId="{525471A9-16D6-4528-A3BB-BB773C0C7D56}" type="presOf" srcId="{71D34463-028C-4705-AA3B-8A2194D2903D}" destId="{7D76F928-E0F4-428B-A76B-B0132FF61587}" srcOrd="0" destOrd="0" presId="urn:microsoft.com/office/officeart/2005/8/layout/default#8"/>
    <dgm:cxn modelId="{688AA342-ED76-47F6-94A3-3EAE2465B4D5}" srcId="{BF542AD1-D642-46C3-A73E-D6169EB80C05}" destId="{82D036FF-3304-44FC-A3AB-F93609372440}" srcOrd="1" destOrd="0" parTransId="{743A8202-F0A2-4BB5-BD54-B36E1D8609DD}" sibTransId="{080B2C29-B9A5-4D89-8314-CD5ABEA4D589}"/>
    <dgm:cxn modelId="{35ED0651-94CC-479A-BACA-25BBDC2E6D75}" srcId="{BF542AD1-D642-46C3-A73E-D6169EB80C05}" destId="{C20EBEAD-EB69-48A1-BF80-11975623A246}" srcOrd="3" destOrd="0" parTransId="{7216C59F-89BF-4649-8DCE-7ADF19D5C031}" sibTransId="{B331FFAB-3A83-4368-8E1B-5316DA501897}"/>
    <dgm:cxn modelId="{5AD16A7B-66CC-4C70-9F1C-25ACA3A5E504}" type="presOf" srcId="{BF542AD1-D642-46C3-A73E-D6169EB80C05}" destId="{A50DEDFF-D726-4F5E-A241-3FF5B707727C}" srcOrd="0" destOrd="0" presId="urn:microsoft.com/office/officeart/2005/8/layout/default#8"/>
    <dgm:cxn modelId="{14D21AC7-A760-4BF9-A543-A57BEE7DF583}" type="presOf" srcId="{82D036FF-3304-44FC-A3AB-F93609372440}" destId="{0109B385-A154-4457-896F-0008E527FADD}" srcOrd="0" destOrd="0" presId="urn:microsoft.com/office/officeart/2005/8/layout/default#8"/>
    <dgm:cxn modelId="{78E87558-0005-4768-BC1E-BD205B16D7F8}" type="presOf" srcId="{C20EBEAD-EB69-48A1-BF80-11975623A246}" destId="{DF9D1524-F75E-4C53-9952-EB4DE8D53E4F}" srcOrd="0" destOrd="0" presId="urn:microsoft.com/office/officeart/2005/8/layout/default#8"/>
    <dgm:cxn modelId="{CCDA0C85-7748-48CC-94C4-FC1604AAE28B}" type="presParOf" srcId="{A50DEDFF-D726-4F5E-A241-3FF5B707727C}" destId="{7D76F928-E0F4-428B-A76B-B0132FF61587}" srcOrd="0" destOrd="0" presId="urn:microsoft.com/office/officeart/2005/8/layout/default#8"/>
    <dgm:cxn modelId="{846A681F-073A-44F0-8839-148EE864DD68}" type="presParOf" srcId="{A50DEDFF-D726-4F5E-A241-3FF5B707727C}" destId="{A83E5FD9-D4D5-432C-A960-7789FE7AE17E}" srcOrd="1" destOrd="0" presId="urn:microsoft.com/office/officeart/2005/8/layout/default#8"/>
    <dgm:cxn modelId="{9B69841F-F91C-4AC1-B625-48DFFCDD79FD}" type="presParOf" srcId="{A50DEDFF-D726-4F5E-A241-3FF5B707727C}" destId="{0109B385-A154-4457-896F-0008E527FADD}" srcOrd="2" destOrd="0" presId="urn:microsoft.com/office/officeart/2005/8/layout/default#8"/>
    <dgm:cxn modelId="{5E3544F0-D66A-45DD-8A90-657F661C0AA0}" type="presParOf" srcId="{A50DEDFF-D726-4F5E-A241-3FF5B707727C}" destId="{E87DCAE3-5852-490C-B374-C3E8C042450D}" srcOrd="3" destOrd="0" presId="urn:microsoft.com/office/officeart/2005/8/layout/default#8"/>
    <dgm:cxn modelId="{7DE6B6A1-20D4-4227-BD35-2C264229B68E}" type="presParOf" srcId="{A50DEDFF-D726-4F5E-A241-3FF5B707727C}" destId="{B1BE81E3-872E-441F-8246-6A08C384C14D}" srcOrd="4" destOrd="0" presId="urn:microsoft.com/office/officeart/2005/8/layout/default#8"/>
    <dgm:cxn modelId="{55B51E0C-7623-4B60-BEFB-36FC2093325D}" type="presParOf" srcId="{A50DEDFF-D726-4F5E-A241-3FF5B707727C}" destId="{8146D8DD-911E-4C0A-B795-34DD4C7B3CEC}" srcOrd="5" destOrd="0" presId="urn:microsoft.com/office/officeart/2005/8/layout/default#8"/>
    <dgm:cxn modelId="{0ED1C585-3A46-4354-85BA-ECE7B5B3146D}" type="presParOf" srcId="{A50DEDFF-D726-4F5E-A241-3FF5B707727C}" destId="{DF9D1524-F75E-4C53-9952-EB4DE8D53E4F}" srcOrd="6" destOrd="0" presId="urn:microsoft.com/office/officeart/2005/8/layout/default#8"/>
    <dgm:cxn modelId="{CFD6E5D8-4CE0-4294-9E06-1FF3A3FC32AE}" type="presParOf" srcId="{A50DEDFF-D726-4F5E-A241-3FF5B707727C}" destId="{25523F4E-18D7-4B12-B158-5A1F18D6010D}" srcOrd="7" destOrd="0" presId="urn:microsoft.com/office/officeart/2005/8/layout/default#8"/>
    <dgm:cxn modelId="{B5700489-D7CB-477C-9487-B421DE1E7CAC}" type="presParOf" srcId="{A50DEDFF-D726-4F5E-A241-3FF5B707727C}" destId="{8E2F84C2-7579-42E9-A107-58B573B263BB}" srcOrd="8" destOrd="0" presId="urn:microsoft.com/office/officeart/2005/8/layout/default#8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84D00F1F-5A43-47F2-BB5C-E1260CB9A68E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s-MX"/>
        </a:p>
      </dgm:t>
    </dgm:pt>
    <dgm:pt modelId="{1E5055A0-5E0A-469B-B131-E75CA7E120D3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ES" sz="1400" b="1" dirty="0" smtClean="0">
              <a:solidFill>
                <a:schemeClr val="tx1"/>
              </a:solidFill>
            </a:rPr>
            <a:t>Dirección general de comercio exterior </a:t>
          </a:r>
          <a:endParaRPr lang="es-MX" sz="1400" b="1" dirty="0">
            <a:solidFill>
              <a:schemeClr val="tx1"/>
            </a:solidFill>
          </a:endParaRPr>
        </a:p>
      </dgm:t>
    </dgm:pt>
    <dgm:pt modelId="{689DD2B0-AB94-4E76-A7C3-6A468BD4BAD4}" type="parTrans" cxnId="{BF19068C-2930-4673-B561-C5B05A15ABE6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D6E9CD5C-B884-495A-B13E-E809C6BC418F}" type="sibTrans" cxnId="{BF19068C-2930-4673-B561-C5B05A15ABE6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FC491809-6DA1-4E70-9BAB-C0804C4DCD59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r>
            <a:rPr lang="es-ES" sz="1200" dirty="0" smtClean="0">
              <a:solidFill>
                <a:schemeClr val="tx1"/>
              </a:solidFill>
            </a:rPr>
            <a:t>Provincia de Pichincha, cantón Quito en el Ministerio de Defensa Nacional </a:t>
          </a:r>
          <a:endParaRPr lang="es-MX" sz="1200" dirty="0">
            <a:solidFill>
              <a:schemeClr val="tx1"/>
            </a:solidFill>
          </a:endParaRPr>
        </a:p>
      </dgm:t>
    </dgm:pt>
    <dgm:pt modelId="{05EC6B3A-090A-4801-9B3B-2D32FC27ABE8}" type="parTrans" cxnId="{042AAF2F-4549-4635-ABBC-EF3E139CD764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CEC3CC56-52AE-4554-9101-62B52CA9BBB9}" type="sibTrans" cxnId="{042AAF2F-4549-4635-ABBC-EF3E139CD764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39A07B05-B78A-4A83-9C3D-B59CB42A5EE9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C" sz="1400" b="1" dirty="0" smtClean="0">
              <a:solidFill>
                <a:schemeClr val="tx1"/>
              </a:solidFill>
            </a:rPr>
            <a:t>Oficina operadora de comercio exterior OCEFA</a:t>
          </a:r>
          <a:endParaRPr lang="es-MX" sz="1400" dirty="0">
            <a:solidFill>
              <a:schemeClr val="tx1"/>
            </a:solidFill>
          </a:endParaRPr>
        </a:p>
      </dgm:t>
    </dgm:pt>
    <dgm:pt modelId="{FEB728E0-E313-466A-8F3C-9E5E193C69C6}" type="parTrans" cxnId="{9E374BF6-9E51-4E67-A9EE-C8124FFF0B77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61B570CF-8C83-4FF9-9872-17740C97A4DF}" type="sibTrans" cxnId="{9E374BF6-9E51-4E67-A9EE-C8124FFF0B77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4EE8F588-B987-48C7-943A-09B70EABDEB7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r>
            <a:rPr lang="es-ES" sz="1200" dirty="0" smtClean="0">
              <a:solidFill>
                <a:schemeClr val="tx1"/>
              </a:solidFill>
            </a:rPr>
            <a:t>EEUU, en el estado de Florida, ciudad de Miami ocupara las instalaciones de la oficina logística de la Fuerza Aérea </a:t>
          </a:r>
          <a:r>
            <a:rPr lang="es-ES" sz="1200" b="1" dirty="0" smtClean="0">
              <a:solidFill>
                <a:schemeClr val="tx1"/>
              </a:solidFill>
            </a:rPr>
            <a:t>“OLFAMIA” J.677 N_W 79 AVENUE MIAMI FLORIDA 33126, PHONE 305 594 0019 FAX 3055940045. (OLFAMIA)</a:t>
          </a:r>
          <a:endParaRPr lang="es-MX" sz="1200" dirty="0">
            <a:solidFill>
              <a:schemeClr val="tx1"/>
            </a:solidFill>
          </a:endParaRPr>
        </a:p>
      </dgm:t>
    </dgm:pt>
    <dgm:pt modelId="{00686D5A-685F-4936-B09F-0CEB8D036C7C}" type="sibTrans" cxnId="{C82F4DDE-D365-42A0-B59F-055E7726E8AC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28747CB5-3D4F-43FC-9817-20AC6684ECCE}" type="parTrans" cxnId="{C82F4DDE-D365-42A0-B59F-055E7726E8AC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48B8F775-0028-4D62-9368-166FEF8CCE11}" type="pres">
      <dgm:prSet presAssocID="{84D00F1F-5A43-47F2-BB5C-E1260CB9A68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7BFD4277-3028-4EBC-8598-FA97034FA2C8}" type="pres">
      <dgm:prSet presAssocID="{1E5055A0-5E0A-469B-B131-E75CA7E120D3}" presName="composite" presStyleCnt="0"/>
      <dgm:spPr/>
      <dgm:t>
        <a:bodyPr/>
        <a:lstStyle/>
        <a:p>
          <a:endParaRPr lang="es-EC"/>
        </a:p>
      </dgm:t>
    </dgm:pt>
    <dgm:pt modelId="{8A3A3E9D-4711-4727-A7C8-7F8319DD0770}" type="pres">
      <dgm:prSet presAssocID="{1E5055A0-5E0A-469B-B131-E75CA7E120D3}" presName="bentUpArrow1" presStyleLbl="alignImgPlace1" presStyleIdx="0" presStyleCnt="1"/>
      <dgm:spPr/>
      <dgm:t>
        <a:bodyPr/>
        <a:lstStyle/>
        <a:p>
          <a:endParaRPr lang="es-EC"/>
        </a:p>
      </dgm:t>
    </dgm:pt>
    <dgm:pt modelId="{814522AB-C91F-4426-A68E-28B0AEBD37F5}" type="pres">
      <dgm:prSet presAssocID="{1E5055A0-5E0A-469B-B131-E75CA7E120D3}" presName="ParentText" presStyleLbl="node1" presStyleIdx="0" presStyleCnt="2" custScaleX="69823" custScaleY="76850" custLinFactNeighborX="1964" custLinFactNeighborY="-128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86FE3A9-A907-4C26-A737-1A6104701640}" type="pres">
      <dgm:prSet presAssocID="{1E5055A0-5E0A-469B-B131-E75CA7E120D3}" presName="ChildText" presStyleLbl="revTx" presStyleIdx="0" presStyleCnt="2" custScaleX="160184" custLinFactNeighborX="28211" custLinFactNeighborY="-56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384A634-66E7-47A1-B7CB-EC16C08D7DFD}" type="pres">
      <dgm:prSet presAssocID="{D6E9CD5C-B884-495A-B13E-E809C6BC418F}" presName="sibTrans" presStyleCnt="0"/>
      <dgm:spPr/>
      <dgm:t>
        <a:bodyPr/>
        <a:lstStyle/>
        <a:p>
          <a:endParaRPr lang="es-EC"/>
        </a:p>
      </dgm:t>
    </dgm:pt>
    <dgm:pt modelId="{3D41B145-49A5-4D9D-9844-B28A54E76D22}" type="pres">
      <dgm:prSet presAssocID="{39A07B05-B78A-4A83-9C3D-B59CB42A5EE9}" presName="composite" presStyleCnt="0"/>
      <dgm:spPr/>
      <dgm:t>
        <a:bodyPr/>
        <a:lstStyle/>
        <a:p>
          <a:endParaRPr lang="es-EC"/>
        </a:p>
      </dgm:t>
    </dgm:pt>
    <dgm:pt modelId="{34ADD8E6-F7E7-4150-95C0-87DCB9BE33F2}" type="pres">
      <dgm:prSet presAssocID="{39A07B05-B78A-4A83-9C3D-B59CB42A5EE9}" presName="ParentText" presStyleLbl="node1" presStyleIdx="1" presStyleCnt="2" custScaleX="74449" custScaleY="78994" custLinFactNeighborX="-14350" custLinFactNeighborY="-1316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261D758-8B1E-437A-B9EF-6F3666B2E995}" type="pres">
      <dgm:prSet presAssocID="{39A07B05-B78A-4A83-9C3D-B59CB42A5EE9}" presName="FinalChildText" presStyleLbl="revTx" presStyleIdx="1" presStyleCnt="2" custScaleX="155753" custScaleY="173242" custLinFactNeighborX="-5783" custLinFactNeighborY="-88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42AAF2F-4549-4635-ABBC-EF3E139CD764}" srcId="{1E5055A0-5E0A-469B-B131-E75CA7E120D3}" destId="{FC491809-6DA1-4E70-9BAB-C0804C4DCD59}" srcOrd="0" destOrd="0" parTransId="{05EC6B3A-090A-4801-9B3B-2D32FC27ABE8}" sibTransId="{CEC3CC56-52AE-4554-9101-62B52CA9BBB9}"/>
    <dgm:cxn modelId="{F74F00C0-5F79-4C30-AF73-D69C4FCE0F0D}" type="presOf" srcId="{FC491809-6DA1-4E70-9BAB-C0804C4DCD59}" destId="{D86FE3A9-A907-4C26-A737-1A6104701640}" srcOrd="0" destOrd="0" presId="urn:microsoft.com/office/officeart/2005/8/layout/StepDownProcess"/>
    <dgm:cxn modelId="{56F6E590-F0C9-46BD-A19A-1A7FEB8729E6}" type="presOf" srcId="{84D00F1F-5A43-47F2-BB5C-E1260CB9A68E}" destId="{48B8F775-0028-4D62-9368-166FEF8CCE11}" srcOrd="0" destOrd="0" presId="urn:microsoft.com/office/officeart/2005/8/layout/StepDownProcess"/>
    <dgm:cxn modelId="{9E374BF6-9E51-4E67-A9EE-C8124FFF0B77}" srcId="{84D00F1F-5A43-47F2-BB5C-E1260CB9A68E}" destId="{39A07B05-B78A-4A83-9C3D-B59CB42A5EE9}" srcOrd="1" destOrd="0" parTransId="{FEB728E0-E313-466A-8F3C-9E5E193C69C6}" sibTransId="{61B570CF-8C83-4FF9-9872-17740C97A4DF}"/>
    <dgm:cxn modelId="{04F7FFFB-DF31-41C5-893E-9DB8F35097C7}" type="presOf" srcId="{4EE8F588-B987-48C7-943A-09B70EABDEB7}" destId="{8261D758-8B1E-437A-B9EF-6F3666B2E995}" srcOrd="0" destOrd="0" presId="urn:microsoft.com/office/officeart/2005/8/layout/StepDownProcess"/>
    <dgm:cxn modelId="{E8E4E12D-7365-4DE2-A85C-F17E613BD4E8}" type="presOf" srcId="{39A07B05-B78A-4A83-9C3D-B59CB42A5EE9}" destId="{34ADD8E6-F7E7-4150-95C0-87DCB9BE33F2}" srcOrd="0" destOrd="0" presId="urn:microsoft.com/office/officeart/2005/8/layout/StepDownProcess"/>
    <dgm:cxn modelId="{C82F4DDE-D365-42A0-B59F-055E7726E8AC}" srcId="{39A07B05-B78A-4A83-9C3D-B59CB42A5EE9}" destId="{4EE8F588-B987-48C7-943A-09B70EABDEB7}" srcOrd="0" destOrd="0" parTransId="{28747CB5-3D4F-43FC-9817-20AC6684ECCE}" sibTransId="{00686D5A-685F-4936-B09F-0CEB8D036C7C}"/>
    <dgm:cxn modelId="{BF19068C-2930-4673-B561-C5B05A15ABE6}" srcId="{84D00F1F-5A43-47F2-BB5C-E1260CB9A68E}" destId="{1E5055A0-5E0A-469B-B131-E75CA7E120D3}" srcOrd="0" destOrd="0" parTransId="{689DD2B0-AB94-4E76-A7C3-6A468BD4BAD4}" sibTransId="{D6E9CD5C-B884-495A-B13E-E809C6BC418F}"/>
    <dgm:cxn modelId="{C380D041-A361-49F2-93F1-A51BD45D19DE}" type="presOf" srcId="{1E5055A0-5E0A-469B-B131-E75CA7E120D3}" destId="{814522AB-C91F-4426-A68E-28B0AEBD37F5}" srcOrd="0" destOrd="0" presId="urn:microsoft.com/office/officeart/2005/8/layout/StepDownProcess"/>
    <dgm:cxn modelId="{039FAE62-0DD2-42F7-8132-8E03E42CD08D}" type="presParOf" srcId="{48B8F775-0028-4D62-9368-166FEF8CCE11}" destId="{7BFD4277-3028-4EBC-8598-FA97034FA2C8}" srcOrd="0" destOrd="0" presId="urn:microsoft.com/office/officeart/2005/8/layout/StepDownProcess"/>
    <dgm:cxn modelId="{ACB2309E-5BBE-4D5C-A684-6A4308ED1250}" type="presParOf" srcId="{7BFD4277-3028-4EBC-8598-FA97034FA2C8}" destId="{8A3A3E9D-4711-4727-A7C8-7F8319DD0770}" srcOrd="0" destOrd="0" presId="urn:microsoft.com/office/officeart/2005/8/layout/StepDownProcess"/>
    <dgm:cxn modelId="{DFE265F0-9360-4892-8050-CFA0CF1109E1}" type="presParOf" srcId="{7BFD4277-3028-4EBC-8598-FA97034FA2C8}" destId="{814522AB-C91F-4426-A68E-28B0AEBD37F5}" srcOrd="1" destOrd="0" presId="urn:microsoft.com/office/officeart/2005/8/layout/StepDownProcess"/>
    <dgm:cxn modelId="{0554C526-8FAF-43D4-92EB-21DDBDF5B8AD}" type="presParOf" srcId="{7BFD4277-3028-4EBC-8598-FA97034FA2C8}" destId="{D86FE3A9-A907-4C26-A737-1A6104701640}" srcOrd="2" destOrd="0" presId="urn:microsoft.com/office/officeart/2005/8/layout/StepDownProcess"/>
    <dgm:cxn modelId="{0217A1D8-59CF-4C28-A32F-F0BA41422F01}" type="presParOf" srcId="{48B8F775-0028-4D62-9368-166FEF8CCE11}" destId="{9384A634-66E7-47A1-B7CB-EC16C08D7DFD}" srcOrd="1" destOrd="0" presId="urn:microsoft.com/office/officeart/2005/8/layout/StepDownProcess"/>
    <dgm:cxn modelId="{71E31C5A-CFC8-4A07-AC59-10339441855C}" type="presParOf" srcId="{48B8F775-0028-4D62-9368-166FEF8CCE11}" destId="{3D41B145-49A5-4D9D-9844-B28A54E76D22}" srcOrd="2" destOrd="0" presId="urn:microsoft.com/office/officeart/2005/8/layout/StepDownProcess"/>
    <dgm:cxn modelId="{1F7AB040-10D2-4ED8-A1C4-EF7DCEC71DE5}" type="presParOf" srcId="{3D41B145-49A5-4D9D-9844-B28A54E76D22}" destId="{34ADD8E6-F7E7-4150-95C0-87DCB9BE33F2}" srcOrd="0" destOrd="0" presId="urn:microsoft.com/office/officeart/2005/8/layout/StepDownProcess"/>
    <dgm:cxn modelId="{B58E8CB2-B7E7-4276-B23A-6068CF935328}" type="presParOf" srcId="{3D41B145-49A5-4D9D-9844-B28A54E76D22}" destId="{8261D758-8B1E-437A-B9EF-6F3666B2E995}" srcOrd="1" destOrd="0" presId="urn:microsoft.com/office/officeart/2005/8/layout/StepDownProcess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061297-7D3D-4158-849B-ED5A5DB76F81}" type="doc">
      <dgm:prSet loTypeId="urn:microsoft.com/office/officeart/2005/8/layout/hList3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s-MX"/>
        </a:p>
      </dgm:t>
    </dgm:pt>
    <dgm:pt modelId="{9B718786-8566-4C8F-B541-3F9313CB605D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ES" sz="1200" b="1" dirty="0" smtClean="0">
              <a:solidFill>
                <a:schemeClr val="tx1"/>
              </a:solidFill>
            </a:rPr>
            <a:t>Sección VII, Art 94  </a:t>
          </a:r>
        </a:p>
        <a:p>
          <a:pPr algn="ctr">
            <a:lnSpc>
              <a:spcPct val="150000"/>
            </a:lnSpc>
          </a:pPr>
          <a:r>
            <a:rPr lang="es-ES" sz="1200" b="1" i="0" dirty="0" smtClean="0">
              <a:solidFill>
                <a:schemeClr val="tx1"/>
              </a:solidFill>
            </a:rPr>
            <a:t>Repuestos o accesorios</a:t>
          </a:r>
          <a:endParaRPr lang="es-ES" sz="1200" b="1" dirty="0" smtClean="0">
            <a:solidFill>
              <a:schemeClr val="tx1"/>
            </a:solidFill>
          </a:endParaRPr>
        </a:p>
        <a:p>
          <a:pPr algn="just">
            <a:lnSpc>
              <a:spcPct val="150000"/>
            </a:lnSpc>
          </a:pPr>
          <a:r>
            <a:rPr lang="es-ES" sz="1200" dirty="0" smtClean="0">
              <a:solidFill>
                <a:schemeClr val="tx1"/>
              </a:solidFill>
            </a:rPr>
            <a:t>Las contrataciones de repuestos o accesorios requeridos por las entidades consideradas en el ámbito de la Ley, para el mantenimiento, reparación y/o re potenciamiento de equipos y maquinarias aparatos, naves.</a:t>
          </a:r>
          <a:endParaRPr lang="es-MX" sz="1200" dirty="0">
            <a:solidFill>
              <a:schemeClr val="tx1"/>
            </a:solidFill>
          </a:endParaRPr>
        </a:p>
      </dgm:t>
    </dgm:pt>
    <dgm:pt modelId="{1821783E-6A19-4C4A-9908-BE40F82E72D7}" type="sibTrans" cxnId="{547B310F-8978-4C27-9BF2-1D1E1224F5DC}">
      <dgm:prSet/>
      <dgm:spPr/>
      <dgm:t>
        <a:bodyPr/>
        <a:lstStyle/>
        <a:p>
          <a:pPr algn="just"/>
          <a:endParaRPr lang="es-MX" sz="1200">
            <a:solidFill>
              <a:schemeClr val="tx1"/>
            </a:solidFill>
          </a:endParaRPr>
        </a:p>
      </dgm:t>
    </dgm:pt>
    <dgm:pt modelId="{7DF406FA-5142-433C-8FBD-33376418AD55}" type="parTrans" cxnId="{547B310F-8978-4C27-9BF2-1D1E1224F5DC}">
      <dgm:prSet/>
      <dgm:spPr/>
      <dgm:t>
        <a:bodyPr/>
        <a:lstStyle/>
        <a:p>
          <a:pPr algn="just"/>
          <a:endParaRPr lang="es-MX" sz="1200">
            <a:solidFill>
              <a:schemeClr val="tx1"/>
            </a:solidFill>
          </a:endParaRPr>
        </a:p>
      </dgm:t>
    </dgm:pt>
    <dgm:pt modelId="{33EFF9E0-F608-4B28-AF39-43BCF8BBBE42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ES" sz="1200" b="1" dirty="0" smtClean="0">
              <a:solidFill>
                <a:schemeClr val="tx1"/>
              </a:solidFill>
            </a:rPr>
            <a:t>Art. 6</a:t>
          </a:r>
        </a:p>
        <a:p>
          <a:pPr algn="just">
            <a:lnSpc>
              <a:spcPct val="150000"/>
            </a:lnSpc>
          </a:pPr>
          <a:r>
            <a:rPr lang="es-ES" sz="1200" dirty="0" smtClean="0">
              <a:solidFill>
                <a:schemeClr val="tx1"/>
              </a:solidFill>
            </a:rPr>
            <a:t>Las entidades contratantes se registrarán en el Portal www.compraspublicas.gov.ec. Para acceder al uso de las herramientas del SNCP.</a:t>
          </a:r>
          <a:endParaRPr lang="es-MX" sz="1200" dirty="0">
            <a:solidFill>
              <a:schemeClr val="tx1"/>
            </a:solidFill>
          </a:endParaRPr>
        </a:p>
      </dgm:t>
    </dgm:pt>
    <dgm:pt modelId="{F70F8BBC-6262-40BF-BB32-65EC49AD66DC}" type="sibTrans" cxnId="{CAD48B08-0863-445B-A465-E2D9E526A79C}">
      <dgm:prSet/>
      <dgm:spPr/>
      <dgm:t>
        <a:bodyPr/>
        <a:lstStyle/>
        <a:p>
          <a:pPr algn="just"/>
          <a:endParaRPr lang="es-MX" sz="1200">
            <a:solidFill>
              <a:schemeClr val="tx1"/>
            </a:solidFill>
          </a:endParaRPr>
        </a:p>
      </dgm:t>
    </dgm:pt>
    <dgm:pt modelId="{35311F54-5D16-44F3-8BDC-D78A4B8A7FBA}" type="parTrans" cxnId="{CAD48B08-0863-445B-A465-E2D9E526A79C}">
      <dgm:prSet/>
      <dgm:spPr/>
      <dgm:t>
        <a:bodyPr/>
        <a:lstStyle/>
        <a:p>
          <a:pPr algn="just"/>
          <a:endParaRPr lang="es-MX" sz="1200">
            <a:solidFill>
              <a:schemeClr val="tx1"/>
            </a:solidFill>
          </a:endParaRPr>
        </a:p>
      </dgm:t>
    </dgm:pt>
    <dgm:pt modelId="{4CF17FF2-5DDF-4FFD-B280-8B64CD4A128D}">
      <dgm:prSet phldrT="[Texto]" custT="1"/>
      <dgm:spPr/>
      <dgm:t>
        <a:bodyPr/>
        <a:lstStyle/>
        <a:p>
          <a:pPr algn="ctr"/>
          <a:r>
            <a:rPr lang="es-ES" sz="1200" b="1" u="none" dirty="0" smtClean="0">
              <a:solidFill>
                <a:schemeClr val="tx1"/>
              </a:solidFill>
            </a:rPr>
            <a:t>REGLAMENTO GENERAL DE LA LEY ORGÁNICA DEL SISTEMA NACIONAL DE CONTRATACIÓN PÚBLICA.</a:t>
          </a:r>
          <a:endParaRPr lang="es-MX" sz="1200" dirty="0">
            <a:solidFill>
              <a:schemeClr val="tx1"/>
            </a:solidFill>
          </a:endParaRPr>
        </a:p>
      </dgm:t>
    </dgm:pt>
    <dgm:pt modelId="{94A2A51A-A91E-4502-AA4F-C2E3AD1B6350}" type="sibTrans" cxnId="{803087F2-39E3-4F22-A669-1548C7771B47}">
      <dgm:prSet/>
      <dgm:spPr/>
      <dgm:t>
        <a:bodyPr/>
        <a:lstStyle/>
        <a:p>
          <a:pPr algn="just"/>
          <a:endParaRPr lang="es-MX" sz="1200">
            <a:solidFill>
              <a:schemeClr val="tx1"/>
            </a:solidFill>
          </a:endParaRPr>
        </a:p>
      </dgm:t>
    </dgm:pt>
    <dgm:pt modelId="{5FE1759C-81EE-4D8F-A893-E27FECBDCC9D}" type="parTrans" cxnId="{803087F2-39E3-4F22-A669-1548C7771B47}">
      <dgm:prSet/>
      <dgm:spPr/>
      <dgm:t>
        <a:bodyPr/>
        <a:lstStyle/>
        <a:p>
          <a:pPr algn="just"/>
          <a:endParaRPr lang="es-MX" sz="1200">
            <a:solidFill>
              <a:schemeClr val="tx1"/>
            </a:solidFill>
          </a:endParaRPr>
        </a:p>
      </dgm:t>
    </dgm:pt>
    <dgm:pt modelId="{A406382A-EF6A-463B-BEB4-B48011B175BE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ES" sz="1200" b="1" dirty="0" smtClean="0">
              <a:solidFill>
                <a:schemeClr val="tx1"/>
              </a:solidFill>
            </a:rPr>
            <a:t>Sección VII, Art 94  </a:t>
          </a:r>
        </a:p>
        <a:p>
          <a:pPr algn="ctr">
            <a:lnSpc>
              <a:spcPct val="150000"/>
            </a:lnSpc>
          </a:pPr>
          <a:r>
            <a:rPr lang="es-ES" sz="1200" b="1" dirty="0" smtClean="0">
              <a:solidFill>
                <a:schemeClr val="tx1"/>
              </a:solidFill>
            </a:rPr>
            <a:t>Inciso 2.</a:t>
          </a:r>
        </a:p>
        <a:p>
          <a:pPr algn="just">
            <a:lnSpc>
              <a:spcPct val="150000"/>
            </a:lnSpc>
          </a:pPr>
          <a:r>
            <a:rPr lang="es-ES" sz="1200" dirty="0" smtClean="0">
              <a:solidFill>
                <a:schemeClr val="tx1"/>
              </a:solidFill>
            </a:rPr>
            <a:t> La máxima autoridad propenderá a que esta adquisición de repuestos y accesorios se la realice con el fabricante o distribuidores autorizados, evitando que existan intermediarios. </a:t>
          </a:r>
          <a:endParaRPr lang="es-MX" sz="1200" dirty="0">
            <a:solidFill>
              <a:schemeClr val="tx1"/>
            </a:solidFill>
          </a:endParaRPr>
        </a:p>
      </dgm:t>
    </dgm:pt>
    <dgm:pt modelId="{896CC30E-1A90-4AB7-ACD6-0E0E8F973D3E}" type="sibTrans" cxnId="{BF76CDB7-90F9-4A4C-82B0-38309772BD6A}">
      <dgm:prSet/>
      <dgm:spPr/>
      <dgm:t>
        <a:bodyPr/>
        <a:lstStyle/>
        <a:p>
          <a:pPr algn="just"/>
          <a:endParaRPr lang="es-MX" sz="1200">
            <a:solidFill>
              <a:schemeClr val="tx1"/>
            </a:solidFill>
          </a:endParaRPr>
        </a:p>
      </dgm:t>
    </dgm:pt>
    <dgm:pt modelId="{313BB94E-42F3-4BF7-A9CD-2E41927A1744}" type="parTrans" cxnId="{BF76CDB7-90F9-4A4C-82B0-38309772BD6A}">
      <dgm:prSet/>
      <dgm:spPr/>
      <dgm:t>
        <a:bodyPr/>
        <a:lstStyle/>
        <a:p>
          <a:pPr algn="just"/>
          <a:endParaRPr lang="es-MX" sz="1200">
            <a:solidFill>
              <a:schemeClr val="tx1"/>
            </a:solidFill>
          </a:endParaRPr>
        </a:p>
      </dgm:t>
    </dgm:pt>
    <dgm:pt modelId="{277148C0-8C6D-4810-8AD2-6A31D45EEB7B}" type="pres">
      <dgm:prSet presAssocID="{8B061297-7D3D-4158-849B-ED5A5DB76F8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2FE3F2B-ABE3-449F-8BF4-134425488E0E}" type="pres">
      <dgm:prSet presAssocID="{4CF17FF2-5DDF-4FFD-B280-8B64CD4A128D}" presName="roof" presStyleLbl="dkBgShp" presStyleIdx="0" presStyleCnt="2" custScaleY="65080"/>
      <dgm:spPr/>
      <dgm:t>
        <a:bodyPr/>
        <a:lstStyle/>
        <a:p>
          <a:endParaRPr lang="es-MX"/>
        </a:p>
      </dgm:t>
    </dgm:pt>
    <dgm:pt modelId="{31F041F7-46EF-43BC-892C-351C5DC5004E}" type="pres">
      <dgm:prSet presAssocID="{4CF17FF2-5DDF-4FFD-B280-8B64CD4A128D}" presName="pillars" presStyleCnt="0"/>
      <dgm:spPr/>
      <dgm:t>
        <a:bodyPr/>
        <a:lstStyle/>
        <a:p>
          <a:endParaRPr lang="es-MX"/>
        </a:p>
      </dgm:t>
    </dgm:pt>
    <dgm:pt modelId="{75944536-51CC-4143-9EB3-61B9998891F1}" type="pres">
      <dgm:prSet presAssocID="{4CF17FF2-5DDF-4FFD-B280-8B64CD4A128D}" presName="pillar1" presStyleLbl="node1" presStyleIdx="0" presStyleCnt="3" custScaleY="10495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2502998-60F6-45D6-A06D-311050D86320}" type="pres">
      <dgm:prSet presAssocID="{9B718786-8566-4C8F-B541-3F9313CB605D}" presName="pillarX" presStyleLbl="node1" presStyleIdx="1" presStyleCnt="3" custScaleY="10495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01759C2-5E81-49D1-A244-A7A695B15DC7}" type="pres">
      <dgm:prSet presAssocID="{A406382A-EF6A-463B-BEB4-B48011B175BE}" presName="pillarX" presStyleLbl="node1" presStyleIdx="2" presStyleCnt="3" custScaleY="100542" custLinFactNeighborX="-1564" custLinFactNeighborY="-220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E7C8F45-5E4C-4705-97D7-F065EBA772DD}" type="pres">
      <dgm:prSet presAssocID="{4CF17FF2-5DDF-4FFD-B280-8B64CD4A128D}" presName="base" presStyleLbl="dkBgShp" presStyleIdx="1" presStyleCnt="2"/>
      <dgm:spPr/>
      <dgm:t>
        <a:bodyPr/>
        <a:lstStyle/>
        <a:p>
          <a:endParaRPr lang="es-MX"/>
        </a:p>
      </dgm:t>
    </dgm:pt>
  </dgm:ptLst>
  <dgm:cxnLst>
    <dgm:cxn modelId="{BF76CDB7-90F9-4A4C-82B0-38309772BD6A}" srcId="{4CF17FF2-5DDF-4FFD-B280-8B64CD4A128D}" destId="{A406382A-EF6A-463B-BEB4-B48011B175BE}" srcOrd="2" destOrd="0" parTransId="{313BB94E-42F3-4BF7-A9CD-2E41927A1744}" sibTransId="{896CC30E-1A90-4AB7-ACD6-0E0E8F973D3E}"/>
    <dgm:cxn modelId="{1E791838-4DEF-4FF7-8A12-8DA2C347A190}" type="presOf" srcId="{8B061297-7D3D-4158-849B-ED5A5DB76F81}" destId="{277148C0-8C6D-4810-8AD2-6A31D45EEB7B}" srcOrd="0" destOrd="0" presId="urn:microsoft.com/office/officeart/2005/8/layout/hList3"/>
    <dgm:cxn modelId="{803087F2-39E3-4F22-A669-1548C7771B47}" srcId="{8B061297-7D3D-4158-849B-ED5A5DB76F81}" destId="{4CF17FF2-5DDF-4FFD-B280-8B64CD4A128D}" srcOrd="0" destOrd="0" parTransId="{5FE1759C-81EE-4D8F-A893-E27FECBDCC9D}" sibTransId="{94A2A51A-A91E-4502-AA4F-C2E3AD1B6350}"/>
    <dgm:cxn modelId="{7D68AEEE-7E04-4C50-AB3F-92E307C0B1C1}" type="presOf" srcId="{4CF17FF2-5DDF-4FFD-B280-8B64CD4A128D}" destId="{12FE3F2B-ABE3-449F-8BF4-134425488E0E}" srcOrd="0" destOrd="0" presId="urn:microsoft.com/office/officeart/2005/8/layout/hList3"/>
    <dgm:cxn modelId="{CAD48B08-0863-445B-A465-E2D9E526A79C}" srcId="{4CF17FF2-5DDF-4FFD-B280-8B64CD4A128D}" destId="{33EFF9E0-F608-4B28-AF39-43BCF8BBBE42}" srcOrd="0" destOrd="0" parTransId="{35311F54-5D16-44F3-8BDC-D78A4B8A7FBA}" sibTransId="{F70F8BBC-6262-40BF-BB32-65EC49AD66DC}"/>
    <dgm:cxn modelId="{DE45FFB2-592C-42D9-9711-CCE92C48462D}" type="presOf" srcId="{9B718786-8566-4C8F-B541-3F9313CB605D}" destId="{F2502998-60F6-45D6-A06D-311050D86320}" srcOrd="0" destOrd="0" presId="urn:microsoft.com/office/officeart/2005/8/layout/hList3"/>
    <dgm:cxn modelId="{50445FF8-E0F6-43C0-83F0-33E431ACF636}" type="presOf" srcId="{A406382A-EF6A-463B-BEB4-B48011B175BE}" destId="{101759C2-5E81-49D1-A244-A7A695B15DC7}" srcOrd="0" destOrd="0" presId="urn:microsoft.com/office/officeart/2005/8/layout/hList3"/>
    <dgm:cxn modelId="{547B310F-8978-4C27-9BF2-1D1E1224F5DC}" srcId="{4CF17FF2-5DDF-4FFD-B280-8B64CD4A128D}" destId="{9B718786-8566-4C8F-B541-3F9313CB605D}" srcOrd="1" destOrd="0" parTransId="{7DF406FA-5142-433C-8FBD-33376418AD55}" sibTransId="{1821783E-6A19-4C4A-9908-BE40F82E72D7}"/>
    <dgm:cxn modelId="{2D39176D-6211-413C-9B3E-34FE4E2B31B8}" type="presOf" srcId="{33EFF9E0-F608-4B28-AF39-43BCF8BBBE42}" destId="{75944536-51CC-4143-9EB3-61B9998891F1}" srcOrd="0" destOrd="0" presId="urn:microsoft.com/office/officeart/2005/8/layout/hList3"/>
    <dgm:cxn modelId="{C92B7F93-BA2C-4CAD-A89E-7A3A7FF87A02}" type="presParOf" srcId="{277148C0-8C6D-4810-8AD2-6A31D45EEB7B}" destId="{12FE3F2B-ABE3-449F-8BF4-134425488E0E}" srcOrd="0" destOrd="0" presId="urn:microsoft.com/office/officeart/2005/8/layout/hList3"/>
    <dgm:cxn modelId="{2A30F4D7-1876-4A69-AED5-C9A0461BCE91}" type="presParOf" srcId="{277148C0-8C6D-4810-8AD2-6A31D45EEB7B}" destId="{31F041F7-46EF-43BC-892C-351C5DC5004E}" srcOrd="1" destOrd="0" presId="urn:microsoft.com/office/officeart/2005/8/layout/hList3"/>
    <dgm:cxn modelId="{A25878E5-5C00-4CE0-BE60-1F434A64011F}" type="presParOf" srcId="{31F041F7-46EF-43BC-892C-351C5DC5004E}" destId="{75944536-51CC-4143-9EB3-61B9998891F1}" srcOrd="0" destOrd="0" presId="urn:microsoft.com/office/officeart/2005/8/layout/hList3"/>
    <dgm:cxn modelId="{C9EFC152-7457-4D4C-AC23-C1EE748EEA51}" type="presParOf" srcId="{31F041F7-46EF-43BC-892C-351C5DC5004E}" destId="{F2502998-60F6-45D6-A06D-311050D86320}" srcOrd="1" destOrd="0" presId="urn:microsoft.com/office/officeart/2005/8/layout/hList3"/>
    <dgm:cxn modelId="{D27BC794-7736-4B3B-99C0-A51CE00F1C96}" type="presParOf" srcId="{31F041F7-46EF-43BC-892C-351C5DC5004E}" destId="{101759C2-5E81-49D1-A244-A7A695B15DC7}" srcOrd="2" destOrd="0" presId="urn:microsoft.com/office/officeart/2005/8/layout/hList3"/>
    <dgm:cxn modelId="{A80A01F8-065E-4B4F-857E-51357596103F}" type="presParOf" srcId="{277148C0-8C6D-4810-8AD2-6A31D45EEB7B}" destId="{EE7C8F45-5E4C-4705-97D7-F065EBA772DD}" srcOrd="2" destOrd="0" presId="urn:microsoft.com/office/officeart/2005/8/layout/hList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0ABEF9-4EC7-44A1-A40C-AC1C83E70561}" type="doc">
      <dgm:prSet loTypeId="urn:microsoft.com/office/officeart/2005/8/layout/matrix2" loCatId="matrix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es-ES"/>
        </a:p>
      </dgm:t>
    </dgm:pt>
    <dgm:pt modelId="{F449C12D-2CB4-462D-B5B0-DB83FB0FE62F}">
      <dgm:prSet phldrT="[Texto]" custT="1"/>
      <dgm:spPr/>
      <dgm:t>
        <a:bodyPr/>
        <a:lstStyle/>
        <a:p>
          <a:r>
            <a:rPr lang="es-ES" sz="1200" b="1" dirty="0" smtClean="0">
              <a:solidFill>
                <a:schemeClr val="tx1"/>
              </a:solidFill>
            </a:rPr>
            <a:t>Resolución 351</a:t>
          </a:r>
        </a:p>
        <a:p>
          <a:r>
            <a:rPr lang="es-ES" sz="1200" b="1" dirty="0" smtClean="0">
              <a:solidFill>
                <a:schemeClr val="tx1"/>
              </a:solidFill>
            </a:rPr>
            <a:t>Art. 138</a:t>
          </a:r>
        </a:p>
        <a:p>
          <a:endParaRPr lang="es-EC" sz="1200" b="1" dirty="0" smtClean="0">
            <a:solidFill>
              <a:schemeClr val="tx1"/>
            </a:solidFill>
          </a:endParaRPr>
        </a:p>
        <a:p>
          <a:r>
            <a:rPr lang="es-EC" sz="1200" b="1" dirty="0" smtClean="0">
              <a:solidFill>
                <a:schemeClr val="tx1"/>
              </a:solidFill>
            </a:rPr>
            <a:t>Declaración aduanera.</a:t>
          </a:r>
          <a:endParaRPr lang="es-ES" sz="1200" b="1" dirty="0" smtClean="0">
            <a:solidFill>
              <a:schemeClr val="tx1"/>
            </a:solidFill>
          </a:endParaRPr>
        </a:p>
      </dgm:t>
    </dgm:pt>
    <dgm:pt modelId="{21014362-4A54-4247-B284-6E6827722CF2}" type="parTrans" cxnId="{33046EEF-8E48-4F57-AF21-424A7DD746F4}">
      <dgm:prSet/>
      <dgm:spPr/>
      <dgm:t>
        <a:bodyPr/>
        <a:lstStyle/>
        <a:p>
          <a:endParaRPr lang="es-ES" sz="1200" b="1">
            <a:solidFill>
              <a:schemeClr val="tx1"/>
            </a:solidFill>
          </a:endParaRPr>
        </a:p>
      </dgm:t>
    </dgm:pt>
    <dgm:pt modelId="{FDFF374A-06B2-4DF6-863D-C1F5A420D670}" type="sibTrans" cxnId="{33046EEF-8E48-4F57-AF21-424A7DD746F4}">
      <dgm:prSet/>
      <dgm:spPr/>
      <dgm:t>
        <a:bodyPr/>
        <a:lstStyle/>
        <a:p>
          <a:endParaRPr lang="es-ES" sz="1200" b="1">
            <a:solidFill>
              <a:schemeClr val="tx1"/>
            </a:solidFill>
          </a:endParaRPr>
        </a:p>
      </dgm:t>
    </dgm:pt>
    <dgm:pt modelId="{B57A5E71-1A7D-4E5A-988C-DC1389CE6F14}">
      <dgm:prSet phldrT="[Texto]" custT="1"/>
      <dgm:spPr/>
      <dgm:t>
        <a:bodyPr/>
        <a:lstStyle/>
        <a:p>
          <a:r>
            <a:rPr lang="es-ES" sz="1200" b="1" dirty="0" smtClean="0">
              <a:solidFill>
                <a:schemeClr val="tx1"/>
              </a:solidFill>
            </a:rPr>
            <a:t>Resolución 452  </a:t>
          </a:r>
        </a:p>
        <a:p>
          <a:r>
            <a:rPr lang="es-ES" sz="1200" b="1" dirty="0" smtClean="0">
              <a:solidFill>
                <a:schemeClr val="tx1"/>
              </a:solidFill>
            </a:rPr>
            <a:t>Art. 94.</a:t>
          </a:r>
        </a:p>
        <a:p>
          <a:endParaRPr lang="es-ES" sz="1200" b="1" dirty="0" smtClean="0">
            <a:solidFill>
              <a:schemeClr val="tx1"/>
            </a:solidFill>
          </a:endParaRPr>
        </a:p>
        <a:p>
          <a:r>
            <a:rPr lang="es-ES" sz="1200" b="1" dirty="0" err="1" smtClean="0">
              <a:solidFill>
                <a:schemeClr val="tx1"/>
              </a:solidFill>
            </a:rPr>
            <a:t>Desaduanamiento</a:t>
          </a:r>
          <a:r>
            <a:rPr lang="es-ES" sz="1200" b="1" dirty="0" smtClean="0">
              <a:solidFill>
                <a:schemeClr val="tx1"/>
              </a:solidFill>
            </a:rPr>
            <a:t> Directo</a:t>
          </a:r>
        </a:p>
      </dgm:t>
    </dgm:pt>
    <dgm:pt modelId="{41B2BCEE-7391-40D2-8D83-0ECEB252989D}" type="parTrans" cxnId="{CBDFFB9A-6274-4475-8B65-0453722F6A72}">
      <dgm:prSet/>
      <dgm:spPr/>
      <dgm:t>
        <a:bodyPr/>
        <a:lstStyle/>
        <a:p>
          <a:endParaRPr lang="es-ES" sz="1200" b="1">
            <a:solidFill>
              <a:schemeClr val="tx1"/>
            </a:solidFill>
          </a:endParaRPr>
        </a:p>
      </dgm:t>
    </dgm:pt>
    <dgm:pt modelId="{64FD0074-9EE3-47E8-94D2-38C8A417DBC5}" type="sibTrans" cxnId="{CBDFFB9A-6274-4475-8B65-0453722F6A72}">
      <dgm:prSet/>
      <dgm:spPr/>
      <dgm:t>
        <a:bodyPr/>
        <a:lstStyle/>
        <a:p>
          <a:endParaRPr lang="es-ES" sz="1200" b="1">
            <a:solidFill>
              <a:schemeClr val="tx1"/>
            </a:solidFill>
          </a:endParaRPr>
        </a:p>
      </dgm:t>
    </dgm:pt>
    <dgm:pt modelId="{988E1CBD-5B36-4C43-BBEE-A8536A62800A}">
      <dgm:prSet phldrT="[Texto]" custT="1"/>
      <dgm:spPr/>
      <dgm:t>
        <a:bodyPr/>
        <a:lstStyle/>
        <a:p>
          <a:r>
            <a:rPr lang="es-ES" sz="1200" b="1" dirty="0" smtClean="0">
              <a:solidFill>
                <a:schemeClr val="tx1"/>
              </a:solidFill>
            </a:rPr>
            <a:t>Resolución 351 </a:t>
          </a:r>
        </a:p>
        <a:p>
          <a:r>
            <a:rPr lang="es-ES" sz="1200" b="1" dirty="0" smtClean="0">
              <a:solidFill>
                <a:schemeClr val="tx1"/>
              </a:solidFill>
            </a:rPr>
            <a:t>Capítulo 3 </a:t>
          </a:r>
        </a:p>
        <a:p>
          <a:r>
            <a:rPr lang="es-ES" sz="1200" b="1" dirty="0" smtClean="0">
              <a:solidFill>
                <a:schemeClr val="tx1"/>
              </a:solidFill>
            </a:rPr>
            <a:t>Art. 125</a:t>
          </a:r>
        </a:p>
        <a:p>
          <a:endParaRPr lang="es-ES" sz="1200" b="1" dirty="0" smtClean="0">
            <a:solidFill>
              <a:schemeClr val="tx1"/>
            </a:solidFill>
          </a:endParaRPr>
        </a:p>
        <a:p>
          <a:r>
            <a:rPr lang="es-EC" sz="1200" b="1" dirty="0" smtClean="0">
              <a:solidFill>
                <a:schemeClr val="tx1"/>
              </a:solidFill>
            </a:rPr>
            <a:t>De los tributos al comercio exterior </a:t>
          </a:r>
          <a:endParaRPr lang="es-ES" sz="1200" b="1" dirty="0">
            <a:solidFill>
              <a:schemeClr val="tx1"/>
            </a:solidFill>
          </a:endParaRPr>
        </a:p>
      </dgm:t>
    </dgm:pt>
    <dgm:pt modelId="{A2457781-A343-4785-9343-94372EBBC2AE}" type="parTrans" cxnId="{BA966456-2F42-4F16-A320-8F6A5088A15C}">
      <dgm:prSet/>
      <dgm:spPr/>
      <dgm:t>
        <a:bodyPr/>
        <a:lstStyle/>
        <a:p>
          <a:endParaRPr lang="es-ES" sz="1200" b="1">
            <a:solidFill>
              <a:schemeClr val="tx1"/>
            </a:solidFill>
          </a:endParaRPr>
        </a:p>
      </dgm:t>
    </dgm:pt>
    <dgm:pt modelId="{8D640BC9-2A22-41B6-8AAC-A14B76AE95ED}" type="sibTrans" cxnId="{BA966456-2F42-4F16-A320-8F6A5088A15C}">
      <dgm:prSet/>
      <dgm:spPr/>
      <dgm:t>
        <a:bodyPr/>
        <a:lstStyle/>
        <a:p>
          <a:endParaRPr lang="es-ES" sz="1200" b="1">
            <a:solidFill>
              <a:schemeClr val="tx1"/>
            </a:solidFill>
          </a:endParaRPr>
        </a:p>
      </dgm:t>
    </dgm:pt>
    <dgm:pt modelId="{F06FA9E9-444D-47C6-9186-027D00008C00}">
      <dgm:prSet phldrT="[Texto]" custT="1"/>
      <dgm:spPr/>
      <dgm:t>
        <a:bodyPr/>
        <a:lstStyle/>
        <a:p>
          <a:r>
            <a:rPr lang="es-ES" sz="1200" b="1" dirty="0" smtClean="0">
              <a:solidFill>
                <a:schemeClr val="tx1"/>
              </a:solidFill>
            </a:rPr>
            <a:t>Resolución 452 </a:t>
          </a:r>
        </a:p>
        <a:p>
          <a:r>
            <a:rPr lang="es-ES" sz="1200" b="1" dirty="0" smtClean="0">
              <a:solidFill>
                <a:schemeClr val="tx1"/>
              </a:solidFill>
            </a:rPr>
            <a:t>Art. 238  </a:t>
          </a:r>
        </a:p>
        <a:p>
          <a:endParaRPr lang="es-ES" sz="1200" b="1" dirty="0" smtClean="0">
            <a:solidFill>
              <a:schemeClr val="tx1"/>
            </a:solidFill>
          </a:endParaRPr>
        </a:p>
        <a:p>
          <a:r>
            <a:rPr lang="es-EC" sz="1200" b="1" dirty="0" smtClean="0">
              <a:solidFill>
                <a:schemeClr val="tx1"/>
              </a:solidFill>
            </a:rPr>
            <a:t>De la garantía aduanera.</a:t>
          </a:r>
          <a:endParaRPr lang="es-ES" sz="1200" b="1" dirty="0">
            <a:solidFill>
              <a:schemeClr val="tx1"/>
            </a:solidFill>
          </a:endParaRPr>
        </a:p>
      </dgm:t>
    </dgm:pt>
    <dgm:pt modelId="{C55565D0-4C21-4613-BA78-1DF50AA1FE29}" type="parTrans" cxnId="{7CD53D18-723B-49B9-8C1D-30E0E3E7F995}">
      <dgm:prSet/>
      <dgm:spPr/>
      <dgm:t>
        <a:bodyPr/>
        <a:lstStyle/>
        <a:p>
          <a:endParaRPr lang="es-ES" sz="1200" b="1">
            <a:solidFill>
              <a:schemeClr val="tx1"/>
            </a:solidFill>
          </a:endParaRPr>
        </a:p>
      </dgm:t>
    </dgm:pt>
    <dgm:pt modelId="{A5DB8DF6-F6C0-4E4D-8AD0-9ADB6ACFC352}" type="sibTrans" cxnId="{7CD53D18-723B-49B9-8C1D-30E0E3E7F995}">
      <dgm:prSet/>
      <dgm:spPr/>
      <dgm:t>
        <a:bodyPr/>
        <a:lstStyle/>
        <a:p>
          <a:endParaRPr lang="es-ES" sz="1200" b="1">
            <a:solidFill>
              <a:schemeClr val="tx1"/>
            </a:solidFill>
          </a:endParaRPr>
        </a:p>
      </dgm:t>
    </dgm:pt>
    <dgm:pt modelId="{3AF24238-CB99-454C-A1E4-43DADFC8F112}" type="pres">
      <dgm:prSet presAssocID="{D00ABEF9-4EC7-44A1-A40C-AC1C83E7056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29CF12F-9C72-4C84-B20D-81CF083AD511}" type="pres">
      <dgm:prSet presAssocID="{D00ABEF9-4EC7-44A1-A40C-AC1C83E70561}" presName="axisShape" presStyleLbl="bgShp" presStyleIdx="0" presStyleCnt="1" custLinFactNeighborX="-241" custLinFactNeighborY="10145"/>
      <dgm:spPr/>
    </dgm:pt>
    <dgm:pt modelId="{EFD38C93-F2DE-497B-83E4-C8E0E45D47DB}" type="pres">
      <dgm:prSet presAssocID="{D00ABEF9-4EC7-44A1-A40C-AC1C83E70561}" presName="rect1" presStyleLbl="node1" presStyleIdx="0" presStyleCnt="4" custScaleX="130183" custScaleY="977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9580729-7186-4B2B-815C-6F8793DFD249}" type="pres">
      <dgm:prSet presAssocID="{D00ABEF9-4EC7-44A1-A40C-AC1C83E70561}" presName="rect2" presStyleLbl="node1" presStyleIdx="1" presStyleCnt="4" custScaleX="130183" custScaleY="977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A8A8766-287E-42D6-8A21-10B92770C46D}" type="pres">
      <dgm:prSet presAssocID="{D00ABEF9-4EC7-44A1-A40C-AC1C83E70561}" presName="rect3" presStyleLbl="node1" presStyleIdx="2" presStyleCnt="4" custScaleX="130183" custScaleY="977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A010EF-D626-4F91-A81D-C510AE4F3334}" type="pres">
      <dgm:prSet presAssocID="{D00ABEF9-4EC7-44A1-A40C-AC1C83E70561}" presName="rect4" presStyleLbl="node1" presStyleIdx="3" presStyleCnt="4" custScaleX="130183" custScaleY="977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BDFFB9A-6274-4475-8B65-0453722F6A72}" srcId="{D00ABEF9-4EC7-44A1-A40C-AC1C83E70561}" destId="{B57A5E71-1A7D-4E5A-988C-DC1389CE6F14}" srcOrd="1" destOrd="0" parTransId="{41B2BCEE-7391-40D2-8D83-0ECEB252989D}" sibTransId="{64FD0074-9EE3-47E8-94D2-38C8A417DBC5}"/>
    <dgm:cxn modelId="{33046EEF-8E48-4F57-AF21-424A7DD746F4}" srcId="{D00ABEF9-4EC7-44A1-A40C-AC1C83E70561}" destId="{F449C12D-2CB4-462D-B5B0-DB83FB0FE62F}" srcOrd="0" destOrd="0" parTransId="{21014362-4A54-4247-B284-6E6827722CF2}" sibTransId="{FDFF374A-06B2-4DF6-863D-C1F5A420D670}"/>
    <dgm:cxn modelId="{91491CFF-C191-43B5-AF3B-819744674AE0}" type="presOf" srcId="{B57A5E71-1A7D-4E5A-988C-DC1389CE6F14}" destId="{29580729-7186-4B2B-815C-6F8793DFD249}" srcOrd="0" destOrd="0" presId="urn:microsoft.com/office/officeart/2005/8/layout/matrix2"/>
    <dgm:cxn modelId="{11FB5B0E-C534-47E0-AF54-8E4E938D50FA}" type="presOf" srcId="{F449C12D-2CB4-462D-B5B0-DB83FB0FE62F}" destId="{EFD38C93-F2DE-497B-83E4-C8E0E45D47DB}" srcOrd="0" destOrd="0" presId="urn:microsoft.com/office/officeart/2005/8/layout/matrix2"/>
    <dgm:cxn modelId="{7C83E48E-7ED7-4A40-9ADD-A1A60C9E7005}" type="presOf" srcId="{D00ABEF9-4EC7-44A1-A40C-AC1C83E70561}" destId="{3AF24238-CB99-454C-A1E4-43DADFC8F112}" srcOrd="0" destOrd="0" presId="urn:microsoft.com/office/officeart/2005/8/layout/matrix2"/>
    <dgm:cxn modelId="{A5E7EDE1-AAC0-4135-B4BB-6DBBE0FCE725}" type="presOf" srcId="{988E1CBD-5B36-4C43-BBEE-A8536A62800A}" destId="{BA8A8766-287E-42D6-8A21-10B92770C46D}" srcOrd="0" destOrd="0" presId="urn:microsoft.com/office/officeart/2005/8/layout/matrix2"/>
    <dgm:cxn modelId="{2A64A1D8-3C89-423E-AECA-86C23F05627B}" type="presOf" srcId="{F06FA9E9-444D-47C6-9186-027D00008C00}" destId="{73A010EF-D626-4F91-A81D-C510AE4F3334}" srcOrd="0" destOrd="0" presId="urn:microsoft.com/office/officeart/2005/8/layout/matrix2"/>
    <dgm:cxn modelId="{BA966456-2F42-4F16-A320-8F6A5088A15C}" srcId="{D00ABEF9-4EC7-44A1-A40C-AC1C83E70561}" destId="{988E1CBD-5B36-4C43-BBEE-A8536A62800A}" srcOrd="2" destOrd="0" parTransId="{A2457781-A343-4785-9343-94372EBBC2AE}" sibTransId="{8D640BC9-2A22-41B6-8AAC-A14B76AE95ED}"/>
    <dgm:cxn modelId="{7CD53D18-723B-49B9-8C1D-30E0E3E7F995}" srcId="{D00ABEF9-4EC7-44A1-A40C-AC1C83E70561}" destId="{F06FA9E9-444D-47C6-9186-027D00008C00}" srcOrd="3" destOrd="0" parTransId="{C55565D0-4C21-4613-BA78-1DF50AA1FE29}" sibTransId="{A5DB8DF6-F6C0-4E4D-8AD0-9ADB6ACFC352}"/>
    <dgm:cxn modelId="{980888EA-F0C9-4A8E-8B86-61BCEAED66DB}" type="presParOf" srcId="{3AF24238-CB99-454C-A1E4-43DADFC8F112}" destId="{429CF12F-9C72-4C84-B20D-81CF083AD511}" srcOrd="0" destOrd="0" presId="urn:microsoft.com/office/officeart/2005/8/layout/matrix2"/>
    <dgm:cxn modelId="{8BBC34CB-26B0-42C3-A1EF-41AA0538A10D}" type="presParOf" srcId="{3AF24238-CB99-454C-A1E4-43DADFC8F112}" destId="{EFD38C93-F2DE-497B-83E4-C8E0E45D47DB}" srcOrd="1" destOrd="0" presId="urn:microsoft.com/office/officeart/2005/8/layout/matrix2"/>
    <dgm:cxn modelId="{1F4E8B6F-0071-4D12-A7D9-CE5166C48EF0}" type="presParOf" srcId="{3AF24238-CB99-454C-A1E4-43DADFC8F112}" destId="{29580729-7186-4B2B-815C-6F8793DFD249}" srcOrd="2" destOrd="0" presId="urn:microsoft.com/office/officeart/2005/8/layout/matrix2"/>
    <dgm:cxn modelId="{87F7AFE2-87EC-4E86-AF8F-CD8C588F31E9}" type="presParOf" srcId="{3AF24238-CB99-454C-A1E4-43DADFC8F112}" destId="{BA8A8766-287E-42D6-8A21-10B92770C46D}" srcOrd="3" destOrd="0" presId="urn:microsoft.com/office/officeart/2005/8/layout/matrix2"/>
    <dgm:cxn modelId="{43525D60-812C-41A0-BF58-A96FBF487F5D}" type="presParOf" srcId="{3AF24238-CB99-454C-A1E4-43DADFC8F112}" destId="{73A010EF-D626-4F91-A81D-C510AE4F3334}" srcOrd="4" destOrd="0" presId="urn:microsoft.com/office/officeart/2005/8/layout/matrix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6A1017-E68F-4A9D-8144-FEF8451598D4}" type="doc">
      <dgm:prSet loTypeId="urn:microsoft.com/office/officeart/2009/3/layout/OpposingIdeas" loCatId="relationship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es-MX"/>
        </a:p>
      </dgm:t>
    </dgm:pt>
    <dgm:pt modelId="{82D93939-C448-4C41-9017-4341C6EA4139}">
      <dgm:prSet phldrT="[Texto]" phldr="1" custT="1"/>
      <dgm:spPr/>
      <dgm:t>
        <a:bodyPr/>
        <a:lstStyle/>
        <a:p>
          <a:endParaRPr lang="es-MX" sz="1200"/>
        </a:p>
      </dgm:t>
    </dgm:pt>
    <dgm:pt modelId="{7544723D-F3C8-4618-8C04-8F192D233FE2}" type="parTrans" cxnId="{4BE68799-2AEB-4916-8200-1B25B0289DB2}">
      <dgm:prSet/>
      <dgm:spPr/>
      <dgm:t>
        <a:bodyPr/>
        <a:lstStyle/>
        <a:p>
          <a:endParaRPr lang="es-MX" sz="1200"/>
        </a:p>
      </dgm:t>
    </dgm:pt>
    <dgm:pt modelId="{8A1426B1-C73D-41C0-ADB0-80EE49E9AB8B}" type="sibTrans" cxnId="{4BE68799-2AEB-4916-8200-1B25B0289DB2}">
      <dgm:prSet/>
      <dgm:spPr/>
      <dgm:t>
        <a:bodyPr/>
        <a:lstStyle/>
        <a:p>
          <a:endParaRPr lang="es-MX" sz="1200"/>
        </a:p>
      </dgm:t>
    </dgm:pt>
    <dgm:pt modelId="{8548BB67-DC55-4A18-91EB-325648BF6657}">
      <dgm:prSet phldrT="[Texto]" custT="1"/>
      <dgm:spPr/>
      <dgm:t>
        <a:bodyPr/>
        <a:lstStyle/>
        <a:p>
          <a:pPr algn="ctr"/>
          <a:endParaRPr lang="es-ES" sz="1200" b="1" dirty="0" smtClean="0"/>
        </a:p>
        <a:p>
          <a:pPr algn="ctr"/>
          <a:endParaRPr lang="es-ES" sz="1200" b="1" dirty="0" smtClean="0"/>
        </a:p>
        <a:p>
          <a:pPr algn="ctr"/>
          <a:r>
            <a:rPr lang="es-ES" sz="1200" b="1" dirty="0" smtClean="0"/>
            <a:t>LEY </a:t>
          </a:r>
          <a:r>
            <a:rPr lang="es-ES" sz="1400" b="1" dirty="0" smtClean="0"/>
            <a:t>REFORMATORIA</a:t>
          </a:r>
          <a:r>
            <a:rPr lang="es-ES" sz="1200" b="1" dirty="0" smtClean="0"/>
            <a:t> PARA LA EQUIDAD TRIBUTARIA DEL ECUADOR</a:t>
          </a:r>
          <a:endParaRPr lang="es-MX" sz="1200" b="1" dirty="0"/>
        </a:p>
      </dgm:t>
    </dgm:pt>
    <dgm:pt modelId="{674717EA-2699-4217-B4B9-D730FF5438DA}" type="parTrans" cxnId="{D86E7F41-0464-4BBB-B5A0-51DEE6DA7A8B}">
      <dgm:prSet/>
      <dgm:spPr/>
      <dgm:t>
        <a:bodyPr/>
        <a:lstStyle/>
        <a:p>
          <a:endParaRPr lang="es-MX" sz="1200"/>
        </a:p>
      </dgm:t>
    </dgm:pt>
    <dgm:pt modelId="{A4430200-6CA3-452B-B31D-3C76A68F2188}" type="sibTrans" cxnId="{D86E7F41-0464-4BBB-B5A0-51DEE6DA7A8B}">
      <dgm:prSet/>
      <dgm:spPr/>
      <dgm:t>
        <a:bodyPr/>
        <a:lstStyle/>
        <a:p>
          <a:endParaRPr lang="es-MX" sz="1200"/>
        </a:p>
      </dgm:t>
    </dgm:pt>
    <dgm:pt modelId="{14562430-BDF5-4854-8EA9-AD71C5046189}">
      <dgm:prSet phldrT="[Texto]" custT="1"/>
      <dgm:spPr/>
      <dgm:t>
        <a:bodyPr/>
        <a:lstStyle/>
        <a:p>
          <a:r>
            <a:rPr lang="es-ES" sz="1600" dirty="0" smtClean="0"/>
            <a:t>Exenciones</a:t>
          </a:r>
          <a:endParaRPr lang="es-MX" sz="1600" dirty="0"/>
        </a:p>
      </dgm:t>
    </dgm:pt>
    <dgm:pt modelId="{F5301514-DF57-4AB7-B76A-0830E49B387C}" type="parTrans" cxnId="{DE8522BC-E994-4DF6-92A4-E14AF3FD1EE5}">
      <dgm:prSet/>
      <dgm:spPr/>
      <dgm:t>
        <a:bodyPr/>
        <a:lstStyle/>
        <a:p>
          <a:endParaRPr lang="es-MX" sz="1200"/>
        </a:p>
      </dgm:t>
    </dgm:pt>
    <dgm:pt modelId="{CF1D1F12-812E-42EB-BD4D-083C3159C027}" type="sibTrans" cxnId="{DE8522BC-E994-4DF6-92A4-E14AF3FD1EE5}">
      <dgm:prSet/>
      <dgm:spPr/>
      <dgm:t>
        <a:bodyPr/>
        <a:lstStyle/>
        <a:p>
          <a:endParaRPr lang="es-MX" sz="1200"/>
        </a:p>
      </dgm:t>
    </dgm:pt>
    <dgm:pt modelId="{FD53A4B5-751F-451D-B499-2134AF32D0DD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ES" sz="1200" b="1" dirty="0" smtClean="0"/>
            <a:t>Art. 156 </a:t>
          </a:r>
        </a:p>
        <a:p>
          <a:pPr algn="ctr">
            <a:lnSpc>
              <a:spcPct val="150000"/>
            </a:lnSpc>
          </a:pPr>
          <a:r>
            <a:rPr lang="es-ES" sz="1200" b="1" dirty="0" smtClean="0"/>
            <a:t>Salida de divisa </a:t>
          </a:r>
        </a:p>
        <a:p>
          <a:pPr algn="just">
            <a:lnSpc>
              <a:spcPct val="150000"/>
            </a:lnSpc>
          </a:pPr>
          <a:r>
            <a:rPr lang="es-ES" sz="1200" dirty="0" smtClean="0"/>
            <a:t>Entidades y organismos del Estado inclusive empresas públicas, según la definición contenida en la Constitución de la República.</a:t>
          </a:r>
          <a:endParaRPr lang="es-MX" sz="1200" dirty="0"/>
        </a:p>
      </dgm:t>
    </dgm:pt>
    <dgm:pt modelId="{20DAE0D9-B204-415E-9AF3-568FD7B9B31E}" type="parTrans" cxnId="{1ADC11AB-DA02-4420-B7DD-485F41B85B66}">
      <dgm:prSet/>
      <dgm:spPr/>
      <dgm:t>
        <a:bodyPr/>
        <a:lstStyle/>
        <a:p>
          <a:endParaRPr lang="es-MX" sz="1200"/>
        </a:p>
      </dgm:t>
    </dgm:pt>
    <dgm:pt modelId="{267BCEFC-0192-4134-8398-26BC8BAD578A}" type="sibTrans" cxnId="{1ADC11AB-DA02-4420-B7DD-485F41B85B66}">
      <dgm:prSet/>
      <dgm:spPr/>
      <dgm:t>
        <a:bodyPr/>
        <a:lstStyle/>
        <a:p>
          <a:endParaRPr lang="es-MX" sz="1200"/>
        </a:p>
      </dgm:t>
    </dgm:pt>
    <dgm:pt modelId="{679FE199-A593-4030-A228-D4F00D9F6C6C}" type="pres">
      <dgm:prSet presAssocID="{126A1017-E68F-4A9D-8144-FEF8451598D4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C50C896-236A-4C9E-8EA7-D3192F5A5685}" type="pres">
      <dgm:prSet presAssocID="{126A1017-E68F-4A9D-8144-FEF8451598D4}" presName="Background" presStyleLbl="node1" presStyleIdx="0" presStyleCnt="1"/>
      <dgm:spPr/>
      <dgm:t>
        <a:bodyPr/>
        <a:lstStyle/>
        <a:p>
          <a:endParaRPr lang="es-EC"/>
        </a:p>
      </dgm:t>
    </dgm:pt>
    <dgm:pt modelId="{7C7FB878-7D8B-4BCD-886B-F171D3A157E3}" type="pres">
      <dgm:prSet presAssocID="{126A1017-E68F-4A9D-8144-FEF8451598D4}" presName="Divider" presStyleLbl="callout" presStyleIdx="0" presStyleCnt="1"/>
      <dgm:spPr/>
      <dgm:t>
        <a:bodyPr/>
        <a:lstStyle/>
        <a:p>
          <a:endParaRPr lang="es-EC"/>
        </a:p>
      </dgm:t>
    </dgm:pt>
    <dgm:pt modelId="{720BE782-90E2-484D-BAF1-7739786FE576}" type="pres">
      <dgm:prSet presAssocID="{126A1017-E68F-4A9D-8144-FEF8451598D4}" presName="ChildText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2A93AC3-1C85-4AEE-B71D-1FC1793E0032}" type="pres">
      <dgm:prSet presAssocID="{126A1017-E68F-4A9D-8144-FEF8451598D4}" presName="ChildText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B803656-BB8D-4E7C-A15D-B9A012B1939F}" type="pres">
      <dgm:prSet presAssocID="{126A1017-E68F-4A9D-8144-FEF8451598D4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s-MX"/>
        </a:p>
      </dgm:t>
    </dgm:pt>
    <dgm:pt modelId="{6B495444-30D0-4A64-8F85-B979C28E5437}" type="pres">
      <dgm:prSet presAssocID="{126A1017-E68F-4A9D-8144-FEF8451598D4}" presName="ParentShape1" presStyleLbl="alignImgPlace1" presStyleIdx="0" presStyleCnt="2">
        <dgm:presLayoutVars/>
      </dgm:prSet>
      <dgm:spPr/>
      <dgm:t>
        <a:bodyPr/>
        <a:lstStyle/>
        <a:p>
          <a:endParaRPr lang="es-MX"/>
        </a:p>
      </dgm:t>
    </dgm:pt>
    <dgm:pt modelId="{CE7030B4-6B09-4E70-A5F0-F927F3A58BEE}" type="pres">
      <dgm:prSet presAssocID="{126A1017-E68F-4A9D-8144-FEF8451598D4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s-MX"/>
        </a:p>
      </dgm:t>
    </dgm:pt>
    <dgm:pt modelId="{5082B2DE-D5DA-4166-93AF-BEF06366C9BC}" type="pres">
      <dgm:prSet presAssocID="{126A1017-E68F-4A9D-8144-FEF8451598D4}" presName="ParentShape2" presStyleLbl="alignImgPlace1" presStyleIdx="1" presStyleCnt="2">
        <dgm:presLayoutVars/>
      </dgm:prSet>
      <dgm:spPr/>
      <dgm:t>
        <a:bodyPr/>
        <a:lstStyle/>
        <a:p>
          <a:endParaRPr lang="es-MX"/>
        </a:p>
      </dgm:t>
    </dgm:pt>
  </dgm:ptLst>
  <dgm:cxnLst>
    <dgm:cxn modelId="{D86E7F41-0464-4BBB-B5A0-51DEE6DA7A8B}" srcId="{82D93939-C448-4C41-9017-4341C6EA4139}" destId="{8548BB67-DC55-4A18-91EB-325648BF6657}" srcOrd="0" destOrd="0" parTransId="{674717EA-2699-4217-B4B9-D730FF5438DA}" sibTransId="{A4430200-6CA3-452B-B31D-3C76A68F2188}"/>
    <dgm:cxn modelId="{6E168CEA-52C7-43E9-9661-91D6CB037EB8}" type="presOf" srcId="{14562430-BDF5-4854-8EA9-AD71C5046189}" destId="{CE7030B4-6B09-4E70-A5F0-F927F3A58BEE}" srcOrd="0" destOrd="0" presId="urn:microsoft.com/office/officeart/2009/3/layout/OpposingIdeas"/>
    <dgm:cxn modelId="{DE8522BC-E994-4DF6-92A4-E14AF3FD1EE5}" srcId="{126A1017-E68F-4A9D-8144-FEF8451598D4}" destId="{14562430-BDF5-4854-8EA9-AD71C5046189}" srcOrd="1" destOrd="0" parTransId="{F5301514-DF57-4AB7-B76A-0830E49B387C}" sibTransId="{CF1D1F12-812E-42EB-BD4D-083C3159C027}"/>
    <dgm:cxn modelId="{8A71FF40-DB38-43CA-83F0-373C9626EF9C}" type="presOf" srcId="{126A1017-E68F-4A9D-8144-FEF8451598D4}" destId="{679FE199-A593-4030-A228-D4F00D9F6C6C}" srcOrd="0" destOrd="0" presId="urn:microsoft.com/office/officeart/2009/3/layout/OpposingIdeas"/>
    <dgm:cxn modelId="{1ADC11AB-DA02-4420-B7DD-485F41B85B66}" srcId="{14562430-BDF5-4854-8EA9-AD71C5046189}" destId="{FD53A4B5-751F-451D-B499-2134AF32D0DD}" srcOrd="0" destOrd="0" parTransId="{20DAE0D9-B204-415E-9AF3-568FD7B9B31E}" sibTransId="{267BCEFC-0192-4134-8398-26BC8BAD578A}"/>
    <dgm:cxn modelId="{4BE68799-2AEB-4916-8200-1B25B0289DB2}" srcId="{126A1017-E68F-4A9D-8144-FEF8451598D4}" destId="{82D93939-C448-4C41-9017-4341C6EA4139}" srcOrd="0" destOrd="0" parTransId="{7544723D-F3C8-4618-8C04-8F192D233FE2}" sibTransId="{8A1426B1-C73D-41C0-ADB0-80EE49E9AB8B}"/>
    <dgm:cxn modelId="{A0D116B9-E021-490B-894F-67542AA43D39}" type="presOf" srcId="{14562430-BDF5-4854-8EA9-AD71C5046189}" destId="{5082B2DE-D5DA-4166-93AF-BEF06366C9BC}" srcOrd="1" destOrd="0" presId="urn:microsoft.com/office/officeart/2009/3/layout/OpposingIdeas"/>
    <dgm:cxn modelId="{B5E6D99F-A724-402F-8355-E42C5ABA86A3}" type="presOf" srcId="{82D93939-C448-4C41-9017-4341C6EA4139}" destId="{6B803656-BB8D-4E7C-A15D-B9A012B1939F}" srcOrd="0" destOrd="0" presId="urn:microsoft.com/office/officeart/2009/3/layout/OpposingIdeas"/>
    <dgm:cxn modelId="{2FB7E888-7E8A-4762-9B1F-25F6E326C412}" type="presOf" srcId="{82D93939-C448-4C41-9017-4341C6EA4139}" destId="{6B495444-30D0-4A64-8F85-B979C28E5437}" srcOrd="1" destOrd="0" presId="urn:microsoft.com/office/officeart/2009/3/layout/OpposingIdeas"/>
    <dgm:cxn modelId="{C631F703-260C-4FD0-BA16-656EA44B145E}" type="presOf" srcId="{FD53A4B5-751F-451D-B499-2134AF32D0DD}" destId="{02A93AC3-1C85-4AEE-B71D-1FC1793E0032}" srcOrd="0" destOrd="0" presId="urn:microsoft.com/office/officeart/2009/3/layout/OpposingIdeas"/>
    <dgm:cxn modelId="{FD231B28-AA13-4298-9D9B-190CAEA33AC5}" type="presOf" srcId="{8548BB67-DC55-4A18-91EB-325648BF6657}" destId="{720BE782-90E2-484D-BAF1-7739786FE576}" srcOrd="0" destOrd="0" presId="urn:microsoft.com/office/officeart/2009/3/layout/OpposingIdeas"/>
    <dgm:cxn modelId="{5907631B-E5B2-4232-B25E-F39987763DAB}" type="presParOf" srcId="{679FE199-A593-4030-A228-D4F00D9F6C6C}" destId="{5C50C896-236A-4C9E-8EA7-D3192F5A5685}" srcOrd="0" destOrd="0" presId="urn:microsoft.com/office/officeart/2009/3/layout/OpposingIdeas"/>
    <dgm:cxn modelId="{0CB659A9-1464-4BFC-81EE-AEDC03DC8E50}" type="presParOf" srcId="{679FE199-A593-4030-A228-D4F00D9F6C6C}" destId="{7C7FB878-7D8B-4BCD-886B-F171D3A157E3}" srcOrd="1" destOrd="0" presId="urn:microsoft.com/office/officeart/2009/3/layout/OpposingIdeas"/>
    <dgm:cxn modelId="{1F63A96C-DA3D-4AB2-8778-1B6EBC817859}" type="presParOf" srcId="{679FE199-A593-4030-A228-D4F00D9F6C6C}" destId="{720BE782-90E2-484D-BAF1-7739786FE576}" srcOrd="2" destOrd="0" presId="urn:microsoft.com/office/officeart/2009/3/layout/OpposingIdeas"/>
    <dgm:cxn modelId="{66290BDA-9BE2-4F1F-BAB5-5C67F81BBB69}" type="presParOf" srcId="{679FE199-A593-4030-A228-D4F00D9F6C6C}" destId="{02A93AC3-1C85-4AEE-B71D-1FC1793E0032}" srcOrd="3" destOrd="0" presId="urn:microsoft.com/office/officeart/2009/3/layout/OpposingIdeas"/>
    <dgm:cxn modelId="{E45001A4-ED22-48B4-9157-5FE822CFAF04}" type="presParOf" srcId="{679FE199-A593-4030-A228-D4F00D9F6C6C}" destId="{6B803656-BB8D-4E7C-A15D-B9A012B1939F}" srcOrd="4" destOrd="0" presId="urn:microsoft.com/office/officeart/2009/3/layout/OpposingIdeas"/>
    <dgm:cxn modelId="{94EC05BD-79FD-4B78-94C8-C8668BA02E2D}" type="presParOf" srcId="{679FE199-A593-4030-A228-D4F00D9F6C6C}" destId="{6B495444-30D0-4A64-8F85-B979C28E5437}" srcOrd="5" destOrd="0" presId="urn:microsoft.com/office/officeart/2009/3/layout/OpposingIdeas"/>
    <dgm:cxn modelId="{7B39C46E-482D-4BCB-9480-9FCC021F974C}" type="presParOf" srcId="{679FE199-A593-4030-A228-D4F00D9F6C6C}" destId="{CE7030B4-6B09-4E70-A5F0-F927F3A58BEE}" srcOrd="6" destOrd="0" presId="urn:microsoft.com/office/officeart/2009/3/layout/OpposingIdeas"/>
    <dgm:cxn modelId="{9ECDFF28-3C08-486D-A2C5-DC47A8D53EC7}" type="presParOf" srcId="{679FE199-A593-4030-A228-D4F00D9F6C6C}" destId="{5082B2DE-D5DA-4166-93AF-BEF06366C9BC}" srcOrd="7" destOrd="0" presId="urn:microsoft.com/office/officeart/2009/3/layout/OpposingIdeas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59B963-0C78-4604-A6B0-E7E4BB2DE9DB}" type="doc">
      <dgm:prSet loTypeId="urn:microsoft.com/office/officeart/2005/8/layout/radial1" loCatId="relationship" qsTypeId="urn:microsoft.com/office/officeart/2005/8/quickstyle/simple5" qsCatId="simple" csTypeId="urn:microsoft.com/office/officeart/2005/8/colors/accent5_5" csCatId="accent5" phldr="1"/>
      <dgm:spPr/>
      <dgm:t>
        <a:bodyPr/>
        <a:lstStyle/>
        <a:p>
          <a:endParaRPr lang="es-MX"/>
        </a:p>
      </dgm:t>
    </dgm:pt>
    <dgm:pt modelId="{B2B3EE4B-6ADF-4D0B-8FB8-5902B3552BBD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S" sz="1050" b="1" dirty="0" smtClean="0">
              <a:solidFill>
                <a:schemeClr val="tx1"/>
              </a:solidFill>
            </a:rPr>
            <a:t>Datos generales del país de Importación</a:t>
          </a:r>
          <a:endParaRPr lang="es-MX" sz="1050" b="1" dirty="0">
            <a:solidFill>
              <a:schemeClr val="tx1"/>
            </a:solidFill>
          </a:endParaRPr>
        </a:p>
      </dgm:t>
    </dgm:pt>
    <dgm:pt modelId="{F206128A-B5FC-4F82-879E-D69642927E53}" type="parTrans" cxnId="{B32A8DA3-C2B2-4555-B239-FF012BDB07E0}">
      <dgm:prSet/>
      <dgm:spPr/>
      <dgm:t>
        <a:bodyPr/>
        <a:lstStyle/>
        <a:p>
          <a:pPr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3F087626-EB35-4DBA-BB81-90E96404E78D}" type="sibTrans" cxnId="{B32A8DA3-C2B2-4555-B239-FF012BDB07E0}">
      <dgm:prSet/>
      <dgm:spPr/>
      <dgm:t>
        <a:bodyPr/>
        <a:lstStyle/>
        <a:p>
          <a:pPr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46E0D9B1-450D-4CB5-81FA-0EC19CB97E1F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S" sz="1050" b="1" dirty="0" smtClean="0">
              <a:solidFill>
                <a:schemeClr val="tx1"/>
              </a:solidFill>
            </a:rPr>
            <a:t>Estados Unidos de América</a:t>
          </a:r>
          <a:endParaRPr lang="es-MX" sz="1050" b="1" dirty="0">
            <a:solidFill>
              <a:schemeClr val="tx1"/>
            </a:solidFill>
          </a:endParaRPr>
        </a:p>
      </dgm:t>
    </dgm:pt>
    <dgm:pt modelId="{CDACF5EB-C2DB-4E3F-BAD9-79648DE5ED03}" type="parTrans" cxnId="{22351AD4-84D4-4E25-9CBF-2204547F361A}">
      <dgm:prSet custT="1"/>
      <dgm:spPr/>
      <dgm:t>
        <a:bodyPr/>
        <a:lstStyle/>
        <a:p>
          <a:pPr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7CB70994-C80A-42D8-8A66-CE7343652B7B}" type="sibTrans" cxnId="{22351AD4-84D4-4E25-9CBF-2204547F361A}">
      <dgm:prSet/>
      <dgm:spPr/>
      <dgm:t>
        <a:bodyPr/>
        <a:lstStyle/>
        <a:p>
          <a:pPr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FABF7D55-37BB-47ED-AF0D-F6439502EDEC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ES" sz="1050" b="1" dirty="0" smtClean="0">
              <a:solidFill>
                <a:schemeClr val="tx1"/>
              </a:solidFill>
            </a:rPr>
            <a:t>Actividades económicas: </a:t>
          </a:r>
          <a:r>
            <a:rPr lang="es-ES" sz="1050" dirty="0" smtClean="0">
              <a:solidFill>
                <a:schemeClr val="tx1"/>
              </a:solidFill>
            </a:rPr>
            <a:t>Recursos Minerales, Industrias Agrícolas, Sector Manufacturero.</a:t>
          </a:r>
          <a:endParaRPr lang="es-MX" sz="1050" dirty="0">
            <a:solidFill>
              <a:schemeClr val="tx1"/>
            </a:solidFill>
          </a:endParaRPr>
        </a:p>
      </dgm:t>
    </dgm:pt>
    <dgm:pt modelId="{4146FEA6-8690-4106-8FA7-56AE741C3786}" type="parTrans" cxnId="{F4E69106-D1B9-4778-A8C4-014AE0EF70D3}">
      <dgm:prSet custT="1"/>
      <dgm:spPr/>
      <dgm:t>
        <a:bodyPr/>
        <a:lstStyle/>
        <a:p>
          <a:pPr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9EEBC8A6-4EFE-4DD8-9FD2-F94E840DAC2A}" type="sibTrans" cxnId="{F4E69106-D1B9-4778-A8C4-014AE0EF70D3}">
      <dgm:prSet/>
      <dgm:spPr/>
      <dgm:t>
        <a:bodyPr/>
        <a:lstStyle/>
        <a:p>
          <a:pPr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A60363FA-3CFB-4837-8339-DB4F4C4B8DCE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MX" sz="1050" b="1" dirty="0" smtClean="0">
              <a:solidFill>
                <a:schemeClr val="tx1"/>
              </a:solidFill>
            </a:rPr>
            <a:t>Estado  comercial mas importante para el ECUADOR:</a:t>
          </a:r>
        </a:p>
        <a:p>
          <a:pPr>
            <a:lnSpc>
              <a:spcPct val="150000"/>
            </a:lnSpc>
          </a:pPr>
          <a:r>
            <a:rPr lang="es-MX" sz="1050" dirty="0" smtClean="0">
              <a:solidFill>
                <a:schemeClr val="tx1"/>
              </a:solidFill>
            </a:rPr>
            <a:t>MIAMI</a:t>
          </a:r>
          <a:endParaRPr lang="es-MX" sz="1050" dirty="0">
            <a:solidFill>
              <a:schemeClr val="tx1"/>
            </a:solidFill>
          </a:endParaRPr>
        </a:p>
      </dgm:t>
    </dgm:pt>
    <dgm:pt modelId="{6ECB50E6-E1F0-43E5-B8E2-BCFCDFF73859}" type="parTrans" cxnId="{F234C6FF-33B8-4C8E-AD73-118B70A7D160}">
      <dgm:prSet custT="1"/>
      <dgm:spPr/>
      <dgm:t>
        <a:bodyPr/>
        <a:lstStyle/>
        <a:p>
          <a:pPr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59710EAD-F02D-4B9A-8582-F84FBBB295F9}" type="sibTrans" cxnId="{F234C6FF-33B8-4C8E-AD73-118B70A7D160}">
      <dgm:prSet/>
      <dgm:spPr/>
      <dgm:t>
        <a:bodyPr/>
        <a:lstStyle/>
        <a:p>
          <a:pPr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ADBDF5BF-D6FC-42DB-AA06-567E3FC1CE1A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es-ES" sz="1050" b="1" dirty="0" smtClean="0">
              <a:solidFill>
                <a:schemeClr val="tx1"/>
              </a:solidFill>
            </a:rPr>
            <a:t>Moneda: </a:t>
          </a:r>
        </a:p>
        <a:p>
          <a:pPr>
            <a:lnSpc>
              <a:spcPct val="150000"/>
            </a:lnSpc>
          </a:pPr>
          <a:r>
            <a:rPr lang="es-ES" sz="1050" dirty="0" smtClean="0">
              <a:solidFill>
                <a:schemeClr val="tx1"/>
              </a:solidFill>
            </a:rPr>
            <a:t>Dólar Estadounidense.</a:t>
          </a:r>
          <a:endParaRPr lang="es-MX" sz="1050" dirty="0">
            <a:solidFill>
              <a:schemeClr val="tx1"/>
            </a:solidFill>
          </a:endParaRPr>
        </a:p>
      </dgm:t>
    </dgm:pt>
    <dgm:pt modelId="{541103A8-C6AE-4C49-AAD0-AA16A87C5ECC}" type="parTrans" cxnId="{B8BA6006-8892-4227-9E43-0A0D23A9705A}">
      <dgm:prSet custT="1"/>
      <dgm:spPr/>
      <dgm:t>
        <a:bodyPr/>
        <a:lstStyle/>
        <a:p>
          <a:pPr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C1BE4F83-8A44-4EAD-875F-618D073F315C}" type="sibTrans" cxnId="{B8BA6006-8892-4227-9E43-0A0D23A9705A}">
      <dgm:prSet/>
      <dgm:spPr/>
      <dgm:t>
        <a:bodyPr/>
        <a:lstStyle/>
        <a:p>
          <a:pPr>
            <a:lnSpc>
              <a:spcPct val="150000"/>
            </a:lnSpc>
          </a:pPr>
          <a:endParaRPr lang="es-MX" sz="1050">
            <a:solidFill>
              <a:schemeClr val="tx1"/>
            </a:solidFill>
          </a:endParaRPr>
        </a:p>
      </dgm:t>
    </dgm:pt>
    <dgm:pt modelId="{CDA82B35-47CC-482E-9FB0-75298B4AF24B}" type="pres">
      <dgm:prSet presAssocID="{AB59B963-0C78-4604-A6B0-E7E4BB2DE9D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B246816-92DC-42E5-A5A7-AF6C57E82EF0}" type="pres">
      <dgm:prSet presAssocID="{B2B3EE4B-6ADF-4D0B-8FB8-5902B3552BBD}" presName="centerShape" presStyleLbl="node0" presStyleIdx="0" presStyleCnt="1" custScaleX="120432"/>
      <dgm:spPr/>
      <dgm:t>
        <a:bodyPr/>
        <a:lstStyle/>
        <a:p>
          <a:endParaRPr lang="es-MX"/>
        </a:p>
      </dgm:t>
    </dgm:pt>
    <dgm:pt modelId="{0E822EE3-8AAE-43C8-88AD-2CCF27D9DCC6}" type="pres">
      <dgm:prSet presAssocID="{CDACF5EB-C2DB-4E3F-BAD9-79648DE5ED03}" presName="Name9" presStyleLbl="parChTrans1D2" presStyleIdx="0" presStyleCnt="4"/>
      <dgm:spPr/>
      <dgm:t>
        <a:bodyPr/>
        <a:lstStyle/>
        <a:p>
          <a:endParaRPr lang="es-MX"/>
        </a:p>
      </dgm:t>
    </dgm:pt>
    <dgm:pt modelId="{45FDCCAB-7E7C-4F85-B602-F90BB20E1978}" type="pres">
      <dgm:prSet presAssocID="{CDACF5EB-C2DB-4E3F-BAD9-79648DE5ED03}" presName="connTx" presStyleLbl="parChTrans1D2" presStyleIdx="0" presStyleCnt="4"/>
      <dgm:spPr/>
      <dgm:t>
        <a:bodyPr/>
        <a:lstStyle/>
        <a:p>
          <a:endParaRPr lang="es-MX"/>
        </a:p>
      </dgm:t>
    </dgm:pt>
    <dgm:pt modelId="{FC7A5C71-B97A-4445-AD34-DD6A22D3126A}" type="pres">
      <dgm:prSet presAssocID="{46E0D9B1-450D-4CB5-81FA-0EC19CB97E1F}" presName="node" presStyleLbl="node1" presStyleIdx="0" presStyleCnt="4" custScaleX="126687" custScaleY="98126" custRadScaleRad="104343" custRadScaleInc="475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D32F69-2D10-4B46-9BED-4D5179510143}" type="pres">
      <dgm:prSet presAssocID="{4146FEA6-8690-4106-8FA7-56AE741C3786}" presName="Name9" presStyleLbl="parChTrans1D2" presStyleIdx="1" presStyleCnt="4"/>
      <dgm:spPr/>
      <dgm:t>
        <a:bodyPr/>
        <a:lstStyle/>
        <a:p>
          <a:endParaRPr lang="es-MX"/>
        </a:p>
      </dgm:t>
    </dgm:pt>
    <dgm:pt modelId="{CCD87E26-7BA9-45F3-A69F-3B3F79CE5FD6}" type="pres">
      <dgm:prSet presAssocID="{4146FEA6-8690-4106-8FA7-56AE741C3786}" presName="connTx" presStyleLbl="parChTrans1D2" presStyleIdx="1" presStyleCnt="4"/>
      <dgm:spPr/>
      <dgm:t>
        <a:bodyPr/>
        <a:lstStyle/>
        <a:p>
          <a:endParaRPr lang="es-MX"/>
        </a:p>
      </dgm:t>
    </dgm:pt>
    <dgm:pt modelId="{AD4E510B-B8F4-4233-96CD-3C63458CA260}" type="pres">
      <dgm:prSet presAssocID="{FABF7D55-37BB-47ED-AF0D-F6439502EDEC}" presName="node" presStyleLbl="node1" presStyleIdx="1" presStyleCnt="4" custScaleX="149987" custScaleY="127954" custRadScaleRad="115993" custRadScaleInc="-173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7F19D97-67B7-44FB-9108-D421A333C370}" type="pres">
      <dgm:prSet presAssocID="{6ECB50E6-E1F0-43E5-B8E2-BCFCDFF73859}" presName="Name9" presStyleLbl="parChTrans1D2" presStyleIdx="2" presStyleCnt="4"/>
      <dgm:spPr/>
      <dgm:t>
        <a:bodyPr/>
        <a:lstStyle/>
        <a:p>
          <a:endParaRPr lang="es-MX"/>
        </a:p>
      </dgm:t>
    </dgm:pt>
    <dgm:pt modelId="{4BD216E1-4EB8-44C4-8560-F1E1E790D646}" type="pres">
      <dgm:prSet presAssocID="{6ECB50E6-E1F0-43E5-B8E2-BCFCDFF73859}" presName="connTx" presStyleLbl="parChTrans1D2" presStyleIdx="2" presStyleCnt="4"/>
      <dgm:spPr/>
      <dgm:t>
        <a:bodyPr/>
        <a:lstStyle/>
        <a:p>
          <a:endParaRPr lang="es-MX"/>
        </a:p>
      </dgm:t>
    </dgm:pt>
    <dgm:pt modelId="{D520410B-4218-4C4F-8D6E-866F9853F743}" type="pres">
      <dgm:prSet presAssocID="{A60363FA-3CFB-4837-8339-DB4F4C4B8DCE}" presName="node" presStyleLbl="node1" presStyleIdx="2" presStyleCnt="4" custScaleX="150069" custScaleY="94611" custRadScaleRad="96860" custRadScaleInc="319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E787DFF-79B5-4922-A1EB-C147E568386A}" type="pres">
      <dgm:prSet presAssocID="{541103A8-C6AE-4C49-AAD0-AA16A87C5ECC}" presName="Name9" presStyleLbl="parChTrans1D2" presStyleIdx="3" presStyleCnt="4"/>
      <dgm:spPr/>
      <dgm:t>
        <a:bodyPr/>
        <a:lstStyle/>
        <a:p>
          <a:endParaRPr lang="es-MX"/>
        </a:p>
      </dgm:t>
    </dgm:pt>
    <dgm:pt modelId="{6E2517FD-B4C6-472C-9B5C-DFD09F177C76}" type="pres">
      <dgm:prSet presAssocID="{541103A8-C6AE-4C49-AAD0-AA16A87C5ECC}" presName="connTx" presStyleLbl="parChTrans1D2" presStyleIdx="3" presStyleCnt="4"/>
      <dgm:spPr/>
      <dgm:t>
        <a:bodyPr/>
        <a:lstStyle/>
        <a:p>
          <a:endParaRPr lang="es-MX"/>
        </a:p>
      </dgm:t>
    </dgm:pt>
    <dgm:pt modelId="{D680AA09-4032-4C97-B218-983347CE42BD}" type="pres">
      <dgm:prSet presAssocID="{ADBDF5BF-D6FC-42DB-AA06-567E3FC1CE1A}" presName="node" presStyleLbl="node1" presStyleIdx="3" presStyleCnt="4" custScaleX="126687" custScaleY="98126" custRadScaleRad="100179" custRadScaleInc="760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8BA6006-8892-4227-9E43-0A0D23A9705A}" srcId="{B2B3EE4B-6ADF-4D0B-8FB8-5902B3552BBD}" destId="{ADBDF5BF-D6FC-42DB-AA06-567E3FC1CE1A}" srcOrd="3" destOrd="0" parTransId="{541103A8-C6AE-4C49-AAD0-AA16A87C5ECC}" sibTransId="{C1BE4F83-8A44-4EAD-875F-618D073F315C}"/>
    <dgm:cxn modelId="{22351AD4-84D4-4E25-9CBF-2204547F361A}" srcId="{B2B3EE4B-6ADF-4D0B-8FB8-5902B3552BBD}" destId="{46E0D9B1-450D-4CB5-81FA-0EC19CB97E1F}" srcOrd="0" destOrd="0" parTransId="{CDACF5EB-C2DB-4E3F-BAD9-79648DE5ED03}" sibTransId="{7CB70994-C80A-42D8-8A66-CE7343652B7B}"/>
    <dgm:cxn modelId="{8A615979-38CA-47FF-BC8A-F69850F1F163}" type="presOf" srcId="{B2B3EE4B-6ADF-4D0B-8FB8-5902B3552BBD}" destId="{AB246816-92DC-42E5-A5A7-AF6C57E82EF0}" srcOrd="0" destOrd="0" presId="urn:microsoft.com/office/officeart/2005/8/layout/radial1"/>
    <dgm:cxn modelId="{7A4EA671-0D41-4F13-B692-E76BD0484218}" type="presOf" srcId="{541103A8-C6AE-4C49-AAD0-AA16A87C5ECC}" destId="{6E2517FD-B4C6-472C-9B5C-DFD09F177C76}" srcOrd="1" destOrd="0" presId="urn:microsoft.com/office/officeart/2005/8/layout/radial1"/>
    <dgm:cxn modelId="{F94E5395-F4BB-40EC-9E0A-514C01BB3CB4}" type="presOf" srcId="{CDACF5EB-C2DB-4E3F-BAD9-79648DE5ED03}" destId="{45FDCCAB-7E7C-4F85-B602-F90BB20E1978}" srcOrd="1" destOrd="0" presId="urn:microsoft.com/office/officeart/2005/8/layout/radial1"/>
    <dgm:cxn modelId="{70511362-FCB6-41E3-A893-A9F34002C4AF}" type="presOf" srcId="{4146FEA6-8690-4106-8FA7-56AE741C3786}" destId="{CCD87E26-7BA9-45F3-A69F-3B3F79CE5FD6}" srcOrd="1" destOrd="0" presId="urn:microsoft.com/office/officeart/2005/8/layout/radial1"/>
    <dgm:cxn modelId="{41CCB654-5B3F-4BA9-9EAD-7301639A1B23}" type="presOf" srcId="{4146FEA6-8690-4106-8FA7-56AE741C3786}" destId="{BFD32F69-2D10-4B46-9BED-4D5179510143}" srcOrd="0" destOrd="0" presId="urn:microsoft.com/office/officeart/2005/8/layout/radial1"/>
    <dgm:cxn modelId="{AB3657EC-523B-456A-A5C0-FDD75FCBA262}" type="presOf" srcId="{FABF7D55-37BB-47ED-AF0D-F6439502EDEC}" destId="{AD4E510B-B8F4-4233-96CD-3C63458CA260}" srcOrd="0" destOrd="0" presId="urn:microsoft.com/office/officeart/2005/8/layout/radial1"/>
    <dgm:cxn modelId="{B99A9840-EC46-4B99-8E89-656871026526}" type="presOf" srcId="{A60363FA-3CFB-4837-8339-DB4F4C4B8DCE}" destId="{D520410B-4218-4C4F-8D6E-866F9853F743}" srcOrd="0" destOrd="0" presId="urn:microsoft.com/office/officeart/2005/8/layout/radial1"/>
    <dgm:cxn modelId="{715BE20D-3734-42D9-BCA1-397A9F165445}" type="presOf" srcId="{46E0D9B1-450D-4CB5-81FA-0EC19CB97E1F}" destId="{FC7A5C71-B97A-4445-AD34-DD6A22D3126A}" srcOrd="0" destOrd="0" presId="urn:microsoft.com/office/officeart/2005/8/layout/radial1"/>
    <dgm:cxn modelId="{BC463A35-2173-4689-8122-D1EADF32EABE}" type="presOf" srcId="{CDACF5EB-C2DB-4E3F-BAD9-79648DE5ED03}" destId="{0E822EE3-8AAE-43C8-88AD-2CCF27D9DCC6}" srcOrd="0" destOrd="0" presId="urn:microsoft.com/office/officeart/2005/8/layout/radial1"/>
    <dgm:cxn modelId="{9DED3091-B577-445E-9E36-9F4EF261DD11}" type="presOf" srcId="{6ECB50E6-E1F0-43E5-B8E2-BCFCDFF73859}" destId="{17F19D97-67B7-44FB-9108-D421A333C370}" srcOrd="0" destOrd="0" presId="urn:microsoft.com/office/officeart/2005/8/layout/radial1"/>
    <dgm:cxn modelId="{FAC48B2C-FD6C-4C71-8E10-68C55110C6BE}" type="presOf" srcId="{ADBDF5BF-D6FC-42DB-AA06-567E3FC1CE1A}" destId="{D680AA09-4032-4C97-B218-983347CE42BD}" srcOrd="0" destOrd="0" presId="urn:microsoft.com/office/officeart/2005/8/layout/radial1"/>
    <dgm:cxn modelId="{135180B5-7AA7-4504-8480-1AAFDF326720}" type="presOf" srcId="{6ECB50E6-E1F0-43E5-B8E2-BCFCDFF73859}" destId="{4BD216E1-4EB8-44C4-8560-F1E1E790D646}" srcOrd="1" destOrd="0" presId="urn:microsoft.com/office/officeart/2005/8/layout/radial1"/>
    <dgm:cxn modelId="{B32A8DA3-C2B2-4555-B239-FF012BDB07E0}" srcId="{AB59B963-0C78-4604-A6B0-E7E4BB2DE9DB}" destId="{B2B3EE4B-6ADF-4D0B-8FB8-5902B3552BBD}" srcOrd="0" destOrd="0" parTransId="{F206128A-B5FC-4F82-879E-D69642927E53}" sibTransId="{3F087626-EB35-4DBA-BB81-90E96404E78D}"/>
    <dgm:cxn modelId="{F4E69106-D1B9-4778-A8C4-014AE0EF70D3}" srcId="{B2B3EE4B-6ADF-4D0B-8FB8-5902B3552BBD}" destId="{FABF7D55-37BB-47ED-AF0D-F6439502EDEC}" srcOrd="1" destOrd="0" parTransId="{4146FEA6-8690-4106-8FA7-56AE741C3786}" sibTransId="{9EEBC8A6-4EFE-4DD8-9FD2-F94E840DAC2A}"/>
    <dgm:cxn modelId="{3FAC4F61-2BA5-4543-A0FB-E9AC48272B5B}" type="presOf" srcId="{AB59B963-0C78-4604-A6B0-E7E4BB2DE9DB}" destId="{CDA82B35-47CC-482E-9FB0-75298B4AF24B}" srcOrd="0" destOrd="0" presId="urn:microsoft.com/office/officeart/2005/8/layout/radial1"/>
    <dgm:cxn modelId="{F234C6FF-33B8-4C8E-AD73-118B70A7D160}" srcId="{B2B3EE4B-6ADF-4D0B-8FB8-5902B3552BBD}" destId="{A60363FA-3CFB-4837-8339-DB4F4C4B8DCE}" srcOrd="2" destOrd="0" parTransId="{6ECB50E6-E1F0-43E5-B8E2-BCFCDFF73859}" sibTransId="{59710EAD-F02D-4B9A-8582-F84FBBB295F9}"/>
    <dgm:cxn modelId="{B9D4EBDB-68A6-4DE6-922B-053D4AA049BC}" type="presOf" srcId="{541103A8-C6AE-4C49-AAD0-AA16A87C5ECC}" destId="{EE787DFF-79B5-4922-A1EB-C147E568386A}" srcOrd="0" destOrd="0" presId="urn:microsoft.com/office/officeart/2005/8/layout/radial1"/>
    <dgm:cxn modelId="{C5381849-6157-463E-A63F-4ACE1AEA2E17}" type="presParOf" srcId="{CDA82B35-47CC-482E-9FB0-75298B4AF24B}" destId="{AB246816-92DC-42E5-A5A7-AF6C57E82EF0}" srcOrd="0" destOrd="0" presId="urn:microsoft.com/office/officeart/2005/8/layout/radial1"/>
    <dgm:cxn modelId="{5DD83554-0D4E-4BFA-BBDA-923EC7DDA397}" type="presParOf" srcId="{CDA82B35-47CC-482E-9FB0-75298B4AF24B}" destId="{0E822EE3-8AAE-43C8-88AD-2CCF27D9DCC6}" srcOrd="1" destOrd="0" presId="urn:microsoft.com/office/officeart/2005/8/layout/radial1"/>
    <dgm:cxn modelId="{19B6CFD8-A4B9-4C71-8DEE-01CDB907352A}" type="presParOf" srcId="{0E822EE3-8AAE-43C8-88AD-2CCF27D9DCC6}" destId="{45FDCCAB-7E7C-4F85-B602-F90BB20E1978}" srcOrd="0" destOrd="0" presId="urn:microsoft.com/office/officeart/2005/8/layout/radial1"/>
    <dgm:cxn modelId="{3E633E72-5515-4AFF-8DE7-B4AD8AD903BF}" type="presParOf" srcId="{CDA82B35-47CC-482E-9FB0-75298B4AF24B}" destId="{FC7A5C71-B97A-4445-AD34-DD6A22D3126A}" srcOrd="2" destOrd="0" presId="urn:microsoft.com/office/officeart/2005/8/layout/radial1"/>
    <dgm:cxn modelId="{2036882D-900F-4C59-A75C-29C6A1868BDF}" type="presParOf" srcId="{CDA82B35-47CC-482E-9FB0-75298B4AF24B}" destId="{BFD32F69-2D10-4B46-9BED-4D5179510143}" srcOrd="3" destOrd="0" presId="urn:microsoft.com/office/officeart/2005/8/layout/radial1"/>
    <dgm:cxn modelId="{1FCAD9B8-9CA2-4AF7-8E2C-A031B9A8E69C}" type="presParOf" srcId="{BFD32F69-2D10-4B46-9BED-4D5179510143}" destId="{CCD87E26-7BA9-45F3-A69F-3B3F79CE5FD6}" srcOrd="0" destOrd="0" presId="urn:microsoft.com/office/officeart/2005/8/layout/radial1"/>
    <dgm:cxn modelId="{1110FDBC-7ECB-4730-8729-FC1F155BFB8B}" type="presParOf" srcId="{CDA82B35-47CC-482E-9FB0-75298B4AF24B}" destId="{AD4E510B-B8F4-4233-96CD-3C63458CA260}" srcOrd="4" destOrd="0" presId="urn:microsoft.com/office/officeart/2005/8/layout/radial1"/>
    <dgm:cxn modelId="{71FB744B-3FE7-4E87-B3AE-49157CB84CF2}" type="presParOf" srcId="{CDA82B35-47CC-482E-9FB0-75298B4AF24B}" destId="{17F19D97-67B7-44FB-9108-D421A333C370}" srcOrd="5" destOrd="0" presId="urn:microsoft.com/office/officeart/2005/8/layout/radial1"/>
    <dgm:cxn modelId="{FBDC901F-BCB1-494F-906A-093B934524E9}" type="presParOf" srcId="{17F19D97-67B7-44FB-9108-D421A333C370}" destId="{4BD216E1-4EB8-44C4-8560-F1E1E790D646}" srcOrd="0" destOrd="0" presId="urn:microsoft.com/office/officeart/2005/8/layout/radial1"/>
    <dgm:cxn modelId="{0ED025C3-C458-4967-BA92-73262EEFBBB4}" type="presParOf" srcId="{CDA82B35-47CC-482E-9FB0-75298B4AF24B}" destId="{D520410B-4218-4C4F-8D6E-866F9853F743}" srcOrd="6" destOrd="0" presId="urn:microsoft.com/office/officeart/2005/8/layout/radial1"/>
    <dgm:cxn modelId="{58EDDB96-3BF1-4BD6-99D7-F517F0FFA5D8}" type="presParOf" srcId="{CDA82B35-47CC-482E-9FB0-75298B4AF24B}" destId="{EE787DFF-79B5-4922-A1EB-C147E568386A}" srcOrd="7" destOrd="0" presId="urn:microsoft.com/office/officeart/2005/8/layout/radial1"/>
    <dgm:cxn modelId="{540A3990-5D57-489F-B7A2-7EF6840DE8BC}" type="presParOf" srcId="{EE787DFF-79B5-4922-A1EB-C147E568386A}" destId="{6E2517FD-B4C6-472C-9B5C-DFD09F177C76}" srcOrd="0" destOrd="0" presId="urn:microsoft.com/office/officeart/2005/8/layout/radial1"/>
    <dgm:cxn modelId="{7EBD8474-678F-46C9-AC54-83F334A12CA9}" type="presParOf" srcId="{CDA82B35-47CC-482E-9FB0-75298B4AF24B}" destId="{D680AA09-4032-4C97-B218-983347CE42BD}" srcOrd="8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C7FE693-8D4B-43C2-884E-5254E6A84A97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accent3_5" csCatId="accent3" phldr="1"/>
      <dgm:spPr/>
      <dgm:t>
        <a:bodyPr/>
        <a:lstStyle/>
        <a:p>
          <a:endParaRPr lang="es-MX"/>
        </a:p>
      </dgm:t>
    </dgm:pt>
    <dgm:pt modelId="{BF7E8F28-D5FA-4282-A1FC-D1022099207A}">
      <dgm:prSet phldrT="[Texto]" custT="1"/>
      <dgm:spPr/>
      <dgm:t>
        <a:bodyPr/>
        <a:lstStyle/>
        <a:p>
          <a:r>
            <a:rPr lang="es-ES" sz="2800" b="1" u="none" dirty="0" smtClean="0">
              <a:solidFill>
                <a:schemeClr val="tx1"/>
              </a:solidFill>
            </a:rPr>
            <a:t>Análisis  del mercado</a:t>
          </a:r>
          <a:endParaRPr lang="es-MX" sz="2800" dirty="0">
            <a:solidFill>
              <a:schemeClr val="tx1"/>
            </a:solidFill>
          </a:endParaRPr>
        </a:p>
      </dgm:t>
    </dgm:pt>
    <dgm:pt modelId="{C82BF736-1C03-4869-9FBF-08093CF3FE29}" type="parTrans" cxnId="{9A38D2E8-F77A-431F-9965-B9A03B2FFC1B}">
      <dgm:prSet/>
      <dgm:spPr/>
      <dgm:t>
        <a:bodyPr/>
        <a:lstStyle/>
        <a:p>
          <a:endParaRPr lang="es-MX" sz="1600">
            <a:solidFill>
              <a:schemeClr val="tx1"/>
            </a:solidFill>
          </a:endParaRPr>
        </a:p>
      </dgm:t>
    </dgm:pt>
    <dgm:pt modelId="{7A2EAD70-459D-4D96-AFD7-4FCB5196D24C}" type="sibTrans" cxnId="{9A38D2E8-F77A-431F-9965-B9A03B2FFC1B}">
      <dgm:prSet/>
      <dgm:spPr/>
      <dgm:t>
        <a:bodyPr/>
        <a:lstStyle/>
        <a:p>
          <a:endParaRPr lang="es-MX" sz="1600">
            <a:solidFill>
              <a:schemeClr val="tx1"/>
            </a:solidFill>
          </a:endParaRPr>
        </a:p>
      </dgm:t>
    </dgm:pt>
    <dgm:pt modelId="{CCB63872-2E49-4F2B-853E-DB6419A9B545}">
      <dgm:prSet phldrT="[Texto]" custT="1"/>
      <dgm:spPr/>
      <dgm:t>
        <a:bodyPr/>
        <a:lstStyle/>
        <a:p>
          <a:r>
            <a:rPr lang="es-ES" sz="1600" dirty="0" smtClean="0">
              <a:solidFill>
                <a:schemeClr val="tx1"/>
              </a:solidFill>
            </a:rPr>
            <a:t>El mercado meta a alcanzar son las Fuerzas Armadas del Ecuador</a:t>
          </a:r>
          <a:endParaRPr lang="es-MX" sz="1600" dirty="0">
            <a:solidFill>
              <a:schemeClr val="tx1"/>
            </a:solidFill>
          </a:endParaRPr>
        </a:p>
      </dgm:t>
    </dgm:pt>
    <dgm:pt modelId="{605EDBEB-DFF0-4F76-8F51-0FF16A8C7020}" type="parTrans" cxnId="{C63DA3AE-800E-4190-9244-DE667DA30805}">
      <dgm:prSet custT="1"/>
      <dgm:spPr/>
      <dgm:t>
        <a:bodyPr/>
        <a:lstStyle/>
        <a:p>
          <a:endParaRPr lang="es-MX" sz="1600">
            <a:solidFill>
              <a:schemeClr val="tx1"/>
            </a:solidFill>
          </a:endParaRPr>
        </a:p>
      </dgm:t>
    </dgm:pt>
    <dgm:pt modelId="{1C4B3160-B512-459B-AC95-0E2655594095}" type="sibTrans" cxnId="{C63DA3AE-800E-4190-9244-DE667DA30805}">
      <dgm:prSet/>
      <dgm:spPr/>
      <dgm:t>
        <a:bodyPr/>
        <a:lstStyle/>
        <a:p>
          <a:endParaRPr lang="es-MX" sz="1600">
            <a:solidFill>
              <a:schemeClr val="tx1"/>
            </a:solidFill>
          </a:endParaRPr>
        </a:p>
      </dgm:t>
    </dgm:pt>
    <dgm:pt modelId="{E5416E75-BB5E-4B91-8E8E-2A432C5DB8AA}">
      <dgm:prSet phldrT="[Texto]" custT="1"/>
      <dgm:spPr/>
      <dgm:t>
        <a:bodyPr/>
        <a:lstStyle/>
        <a:p>
          <a:r>
            <a:rPr lang="es-ES" sz="1600" dirty="0" smtClean="0">
              <a:solidFill>
                <a:schemeClr val="tx1"/>
              </a:solidFill>
            </a:rPr>
            <a:t>Tamaño del universo</a:t>
          </a:r>
        </a:p>
        <a:p>
          <a:r>
            <a:rPr lang="es-ES" sz="1600" dirty="0" smtClean="0">
              <a:solidFill>
                <a:schemeClr val="tx1"/>
              </a:solidFill>
            </a:rPr>
            <a:t>Sector Público</a:t>
          </a:r>
          <a:endParaRPr lang="es-MX" sz="1600" dirty="0">
            <a:solidFill>
              <a:schemeClr val="tx1"/>
            </a:solidFill>
          </a:endParaRPr>
        </a:p>
      </dgm:t>
    </dgm:pt>
    <dgm:pt modelId="{A2F17E27-CE5C-4B09-95EC-38282142D165}" type="parTrans" cxnId="{B70FF609-7CBC-416F-A36B-AC4988C4EF5D}">
      <dgm:prSet custT="1"/>
      <dgm:spPr/>
      <dgm:t>
        <a:bodyPr/>
        <a:lstStyle/>
        <a:p>
          <a:endParaRPr lang="es-MX" sz="1600">
            <a:solidFill>
              <a:schemeClr val="tx1"/>
            </a:solidFill>
          </a:endParaRPr>
        </a:p>
      </dgm:t>
    </dgm:pt>
    <dgm:pt modelId="{6982BEFD-52B0-49B4-828C-0B32B38FB50B}" type="sibTrans" cxnId="{B70FF609-7CBC-416F-A36B-AC4988C4EF5D}">
      <dgm:prSet/>
      <dgm:spPr/>
      <dgm:t>
        <a:bodyPr/>
        <a:lstStyle/>
        <a:p>
          <a:endParaRPr lang="es-MX" sz="1600">
            <a:solidFill>
              <a:schemeClr val="tx1"/>
            </a:solidFill>
          </a:endParaRPr>
        </a:p>
      </dgm:t>
    </dgm:pt>
    <dgm:pt modelId="{DB0A8B80-6FCF-4D6E-AE07-2E6333D2431A}">
      <dgm:prSet phldrT="[Texto]" custT="1"/>
      <dgm:spPr/>
      <dgm:t>
        <a:bodyPr/>
        <a:lstStyle/>
        <a:p>
          <a:r>
            <a:rPr lang="es-ES" sz="1600" dirty="0" smtClean="0">
              <a:solidFill>
                <a:schemeClr val="tx1"/>
              </a:solidFill>
            </a:rPr>
            <a:t>Población a las Fuerzas Armadas del Ecuador  </a:t>
          </a:r>
          <a:endParaRPr lang="es-MX" sz="1600" dirty="0">
            <a:solidFill>
              <a:schemeClr val="tx1"/>
            </a:solidFill>
          </a:endParaRPr>
        </a:p>
      </dgm:t>
    </dgm:pt>
    <dgm:pt modelId="{B4C67EAB-CAC6-4757-88C1-63B7B860FF1C}" type="parTrans" cxnId="{CD46E569-060E-4B75-813A-6ACC186E3557}">
      <dgm:prSet custT="1"/>
      <dgm:spPr/>
      <dgm:t>
        <a:bodyPr/>
        <a:lstStyle/>
        <a:p>
          <a:endParaRPr lang="es-MX" sz="1600">
            <a:solidFill>
              <a:schemeClr val="tx1"/>
            </a:solidFill>
          </a:endParaRPr>
        </a:p>
      </dgm:t>
    </dgm:pt>
    <dgm:pt modelId="{23CE5C4C-259C-4378-BF57-9C7DAB3DE258}" type="sibTrans" cxnId="{CD46E569-060E-4B75-813A-6ACC186E3557}">
      <dgm:prSet/>
      <dgm:spPr/>
      <dgm:t>
        <a:bodyPr/>
        <a:lstStyle/>
        <a:p>
          <a:endParaRPr lang="es-MX" sz="1600">
            <a:solidFill>
              <a:schemeClr val="tx1"/>
            </a:solidFill>
          </a:endParaRPr>
        </a:p>
      </dgm:t>
    </dgm:pt>
    <dgm:pt modelId="{91DB8B67-2097-4AB5-A547-DCF511890FBA}">
      <dgm:prSet phldrT="[Texto]" custT="1"/>
      <dgm:spPr/>
      <dgm:t>
        <a:bodyPr/>
        <a:lstStyle/>
        <a:p>
          <a:r>
            <a:rPr lang="es-ES" sz="1600" dirty="0" smtClean="0">
              <a:solidFill>
                <a:schemeClr val="tx1"/>
              </a:solidFill>
            </a:rPr>
            <a:t>Muestra  Aviación de la Fuerza Terrestre</a:t>
          </a:r>
          <a:endParaRPr lang="es-MX" sz="1600" dirty="0">
            <a:solidFill>
              <a:schemeClr val="tx1"/>
            </a:solidFill>
          </a:endParaRPr>
        </a:p>
      </dgm:t>
    </dgm:pt>
    <dgm:pt modelId="{534C1284-BC04-47CD-8F4E-243F15BA77E7}" type="sibTrans" cxnId="{AE96C154-3ACE-4387-ACBE-D0C728A65450}">
      <dgm:prSet/>
      <dgm:spPr/>
      <dgm:t>
        <a:bodyPr/>
        <a:lstStyle/>
        <a:p>
          <a:endParaRPr lang="es-MX" sz="1600">
            <a:solidFill>
              <a:schemeClr val="tx1"/>
            </a:solidFill>
          </a:endParaRPr>
        </a:p>
      </dgm:t>
    </dgm:pt>
    <dgm:pt modelId="{8C65CE97-217F-4B59-826B-4A79087B10B4}" type="parTrans" cxnId="{AE96C154-3ACE-4387-ACBE-D0C728A65450}">
      <dgm:prSet custT="1"/>
      <dgm:spPr/>
      <dgm:t>
        <a:bodyPr/>
        <a:lstStyle/>
        <a:p>
          <a:endParaRPr lang="es-MX" sz="1600">
            <a:solidFill>
              <a:schemeClr val="tx1"/>
            </a:solidFill>
          </a:endParaRPr>
        </a:p>
      </dgm:t>
    </dgm:pt>
    <dgm:pt modelId="{2255ABAD-BCBF-48B4-BB13-0FB9A8849E22}" type="pres">
      <dgm:prSet presAssocID="{FC7FE693-8D4B-43C2-884E-5254E6A84A9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B8F182C-5514-457E-A82B-3F6FE4C5A28A}" type="pres">
      <dgm:prSet presAssocID="{BF7E8F28-D5FA-4282-A1FC-D1022099207A}" presName="root1" presStyleCnt="0"/>
      <dgm:spPr/>
    </dgm:pt>
    <dgm:pt modelId="{B7C43241-3B15-40E8-B7D7-AA6E52D0C49A}" type="pres">
      <dgm:prSet presAssocID="{BF7E8F28-D5FA-4282-A1FC-D1022099207A}" presName="LevelOneTextNode" presStyleLbl="node0" presStyleIdx="0" presStyleCnt="1" custScaleX="108510" custScaleY="8541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13F9A00-FF05-496C-83CC-1E7A321489D0}" type="pres">
      <dgm:prSet presAssocID="{BF7E8F28-D5FA-4282-A1FC-D1022099207A}" presName="level2hierChild" presStyleCnt="0"/>
      <dgm:spPr/>
    </dgm:pt>
    <dgm:pt modelId="{FB98395D-F63E-44B4-984E-74452A41E3B6}" type="pres">
      <dgm:prSet presAssocID="{605EDBEB-DFF0-4F76-8F51-0FF16A8C7020}" presName="conn2-1" presStyleLbl="parChTrans1D2" presStyleIdx="0" presStyleCnt="4"/>
      <dgm:spPr/>
      <dgm:t>
        <a:bodyPr/>
        <a:lstStyle/>
        <a:p>
          <a:endParaRPr lang="es-MX"/>
        </a:p>
      </dgm:t>
    </dgm:pt>
    <dgm:pt modelId="{2F5AB2EF-194E-4854-A43A-6662C0667B12}" type="pres">
      <dgm:prSet presAssocID="{605EDBEB-DFF0-4F76-8F51-0FF16A8C7020}" presName="connTx" presStyleLbl="parChTrans1D2" presStyleIdx="0" presStyleCnt="4"/>
      <dgm:spPr/>
      <dgm:t>
        <a:bodyPr/>
        <a:lstStyle/>
        <a:p>
          <a:endParaRPr lang="es-MX"/>
        </a:p>
      </dgm:t>
    </dgm:pt>
    <dgm:pt modelId="{496A87E4-F266-4410-A0AA-1304F23165F3}" type="pres">
      <dgm:prSet presAssocID="{CCB63872-2E49-4F2B-853E-DB6419A9B545}" presName="root2" presStyleCnt="0"/>
      <dgm:spPr/>
    </dgm:pt>
    <dgm:pt modelId="{571CB058-EE58-4607-AD99-2CDAC0BBC86B}" type="pres">
      <dgm:prSet presAssocID="{CCB63872-2E49-4F2B-853E-DB6419A9B545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AEF0F65-7124-425D-9A09-498D6587A009}" type="pres">
      <dgm:prSet presAssocID="{CCB63872-2E49-4F2B-853E-DB6419A9B545}" presName="level3hierChild" presStyleCnt="0"/>
      <dgm:spPr/>
    </dgm:pt>
    <dgm:pt modelId="{1A5CBB9A-29F7-4F1A-84D8-C5E6E69398F3}" type="pres">
      <dgm:prSet presAssocID="{A2F17E27-CE5C-4B09-95EC-38282142D165}" presName="conn2-1" presStyleLbl="parChTrans1D2" presStyleIdx="1" presStyleCnt="4"/>
      <dgm:spPr/>
      <dgm:t>
        <a:bodyPr/>
        <a:lstStyle/>
        <a:p>
          <a:endParaRPr lang="es-MX"/>
        </a:p>
      </dgm:t>
    </dgm:pt>
    <dgm:pt modelId="{D26C7842-AAFA-49CC-A3D7-12555C10D17F}" type="pres">
      <dgm:prSet presAssocID="{A2F17E27-CE5C-4B09-95EC-38282142D165}" presName="connTx" presStyleLbl="parChTrans1D2" presStyleIdx="1" presStyleCnt="4"/>
      <dgm:spPr/>
      <dgm:t>
        <a:bodyPr/>
        <a:lstStyle/>
        <a:p>
          <a:endParaRPr lang="es-MX"/>
        </a:p>
      </dgm:t>
    </dgm:pt>
    <dgm:pt modelId="{CB76FE6A-3296-4A9E-904B-5D0D4A291FAD}" type="pres">
      <dgm:prSet presAssocID="{E5416E75-BB5E-4B91-8E8E-2A432C5DB8AA}" presName="root2" presStyleCnt="0"/>
      <dgm:spPr/>
    </dgm:pt>
    <dgm:pt modelId="{95B27416-19B3-493E-B353-41347510A719}" type="pres">
      <dgm:prSet presAssocID="{E5416E75-BB5E-4B91-8E8E-2A432C5DB8AA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06C5BEB-685D-4100-87B4-7EF433050C2E}" type="pres">
      <dgm:prSet presAssocID="{E5416E75-BB5E-4B91-8E8E-2A432C5DB8AA}" presName="level3hierChild" presStyleCnt="0"/>
      <dgm:spPr/>
    </dgm:pt>
    <dgm:pt modelId="{35DBBB10-5284-42B3-A5E1-E9AECB74A6D7}" type="pres">
      <dgm:prSet presAssocID="{B4C67EAB-CAC6-4757-88C1-63B7B860FF1C}" presName="conn2-1" presStyleLbl="parChTrans1D2" presStyleIdx="2" presStyleCnt="4"/>
      <dgm:spPr/>
      <dgm:t>
        <a:bodyPr/>
        <a:lstStyle/>
        <a:p>
          <a:endParaRPr lang="es-MX"/>
        </a:p>
      </dgm:t>
    </dgm:pt>
    <dgm:pt modelId="{DDC339A7-C2D3-493D-80C4-675F90EA6534}" type="pres">
      <dgm:prSet presAssocID="{B4C67EAB-CAC6-4757-88C1-63B7B860FF1C}" presName="connTx" presStyleLbl="parChTrans1D2" presStyleIdx="2" presStyleCnt="4"/>
      <dgm:spPr/>
      <dgm:t>
        <a:bodyPr/>
        <a:lstStyle/>
        <a:p>
          <a:endParaRPr lang="es-MX"/>
        </a:p>
      </dgm:t>
    </dgm:pt>
    <dgm:pt modelId="{0231C31D-5FEB-4BAC-840C-FA6A45041F14}" type="pres">
      <dgm:prSet presAssocID="{DB0A8B80-6FCF-4D6E-AE07-2E6333D2431A}" presName="root2" presStyleCnt="0"/>
      <dgm:spPr/>
    </dgm:pt>
    <dgm:pt modelId="{3798F237-8C79-4358-9128-9AD2572709A1}" type="pres">
      <dgm:prSet presAssocID="{DB0A8B80-6FCF-4D6E-AE07-2E6333D2431A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B36B475-9313-4898-9557-C29DBCBC4BA0}" type="pres">
      <dgm:prSet presAssocID="{DB0A8B80-6FCF-4D6E-AE07-2E6333D2431A}" presName="level3hierChild" presStyleCnt="0"/>
      <dgm:spPr/>
    </dgm:pt>
    <dgm:pt modelId="{CE7AE294-50CC-4984-8828-8F60B60E7503}" type="pres">
      <dgm:prSet presAssocID="{8C65CE97-217F-4B59-826B-4A79087B10B4}" presName="conn2-1" presStyleLbl="parChTrans1D2" presStyleIdx="3" presStyleCnt="4"/>
      <dgm:spPr/>
      <dgm:t>
        <a:bodyPr/>
        <a:lstStyle/>
        <a:p>
          <a:endParaRPr lang="es-MX"/>
        </a:p>
      </dgm:t>
    </dgm:pt>
    <dgm:pt modelId="{04672C74-EACE-4616-BC15-B0BF23DA7B8D}" type="pres">
      <dgm:prSet presAssocID="{8C65CE97-217F-4B59-826B-4A79087B10B4}" presName="connTx" presStyleLbl="parChTrans1D2" presStyleIdx="3" presStyleCnt="4"/>
      <dgm:spPr/>
      <dgm:t>
        <a:bodyPr/>
        <a:lstStyle/>
        <a:p>
          <a:endParaRPr lang="es-MX"/>
        </a:p>
      </dgm:t>
    </dgm:pt>
    <dgm:pt modelId="{A216CE5B-2A98-418B-9303-C7AA8B3B7EBB}" type="pres">
      <dgm:prSet presAssocID="{91DB8B67-2097-4AB5-A547-DCF511890FBA}" presName="root2" presStyleCnt="0"/>
      <dgm:spPr/>
    </dgm:pt>
    <dgm:pt modelId="{C5E84CCC-DAC2-443A-92BC-E31BDBD53216}" type="pres">
      <dgm:prSet presAssocID="{91DB8B67-2097-4AB5-A547-DCF511890FBA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B04612B-57C7-4D30-B82B-009D05855131}" type="pres">
      <dgm:prSet presAssocID="{91DB8B67-2097-4AB5-A547-DCF511890FBA}" presName="level3hierChild" presStyleCnt="0"/>
      <dgm:spPr/>
    </dgm:pt>
  </dgm:ptLst>
  <dgm:cxnLst>
    <dgm:cxn modelId="{5AFB0633-14D4-43D0-86D1-E3BA3FAB7CB9}" type="presOf" srcId="{FC7FE693-8D4B-43C2-884E-5254E6A84A97}" destId="{2255ABAD-BCBF-48B4-BB13-0FB9A8849E22}" srcOrd="0" destOrd="0" presId="urn:microsoft.com/office/officeart/2008/layout/HorizontalMultiLevelHierarchy"/>
    <dgm:cxn modelId="{C63DA3AE-800E-4190-9244-DE667DA30805}" srcId="{BF7E8F28-D5FA-4282-A1FC-D1022099207A}" destId="{CCB63872-2E49-4F2B-853E-DB6419A9B545}" srcOrd="0" destOrd="0" parTransId="{605EDBEB-DFF0-4F76-8F51-0FF16A8C7020}" sibTransId="{1C4B3160-B512-459B-AC95-0E2655594095}"/>
    <dgm:cxn modelId="{3DF48A67-80F3-4CD4-9B99-941C694128F5}" type="presOf" srcId="{91DB8B67-2097-4AB5-A547-DCF511890FBA}" destId="{C5E84CCC-DAC2-443A-92BC-E31BDBD53216}" srcOrd="0" destOrd="0" presId="urn:microsoft.com/office/officeart/2008/layout/HorizontalMultiLevelHierarchy"/>
    <dgm:cxn modelId="{CD46E569-060E-4B75-813A-6ACC186E3557}" srcId="{BF7E8F28-D5FA-4282-A1FC-D1022099207A}" destId="{DB0A8B80-6FCF-4D6E-AE07-2E6333D2431A}" srcOrd="2" destOrd="0" parTransId="{B4C67EAB-CAC6-4757-88C1-63B7B860FF1C}" sibTransId="{23CE5C4C-259C-4378-BF57-9C7DAB3DE258}"/>
    <dgm:cxn modelId="{DBF6A684-2F0D-4597-8ECE-5D0F9DF327EC}" type="presOf" srcId="{DB0A8B80-6FCF-4D6E-AE07-2E6333D2431A}" destId="{3798F237-8C79-4358-9128-9AD2572709A1}" srcOrd="0" destOrd="0" presId="urn:microsoft.com/office/officeart/2008/layout/HorizontalMultiLevelHierarchy"/>
    <dgm:cxn modelId="{1FAB5936-A58E-469A-83D2-E96C6579998C}" type="presOf" srcId="{8C65CE97-217F-4B59-826B-4A79087B10B4}" destId="{04672C74-EACE-4616-BC15-B0BF23DA7B8D}" srcOrd="1" destOrd="0" presId="urn:microsoft.com/office/officeart/2008/layout/HorizontalMultiLevelHierarchy"/>
    <dgm:cxn modelId="{B70FF609-7CBC-416F-A36B-AC4988C4EF5D}" srcId="{BF7E8F28-D5FA-4282-A1FC-D1022099207A}" destId="{E5416E75-BB5E-4B91-8E8E-2A432C5DB8AA}" srcOrd="1" destOrd="0" parTransId="{A2F17E27-CE5C-4B09-95EC-38282142D165}" sibTransId="{6982BEFD-52B0-49B4-828C-0B32B38FB50B}"/>
    <dgm:cxn modelId="{909898D6-51D7-412F-97B5-13C96287B3E1}" type="presOf" srcId="{8C65CE97-217F-4B59-826B-4A79087B10B4}" destId="{CE7AE294-50CC-4984-8828-8F60B60E7503}" srcOrd="0" destOrd="0" presId="urn:microsoft.com/office/officeart/2008/layout/HorizontalMultiLevelHierarchy"/>
    <dgm:cxn modelId="{68681A78-03CC-464D-A44E-16B9BE3BF171}" type="presOf" srcId="{605EDBEB-DFF0-4F76-8F51-0FF16A8C7020}" destId="{2F5AB2EF-194E-4854-A43A-6662C0667B12}" srcOrd="1" destOrd="0" presId="urn:microsoft.com/office/officeart/2008/layout/HorizontalMultiLevelHierarchy"/>
    <dgm:cxn modelId="{2E72E0F2-D3C2-47D5-A055-2321375A8E9A}" type="presOf" srcId="{A2F17E27-CE5C-4B09-95EC-38282142D165}" destId="{1A5CBB9A-29F7-4F1A-84D8-C5E6E69398F3}" srcOrd="0" destOrd="0" presId="urn:microsoft.com/office/officeart/2008/layout/HorizontalMultiLevelHierarchy"/>
    <dgm:cxn modelId="{9A38D2E8-F77A-431F-9965-B9A03B2FFC1B}" srcId="{FC7FE693-8D4B-43C2-884E-5254E6A84A97}" destId="{BF7E8F28-D5FA-4282-A1FC-D1022099207A}" srcOrd="0" destOrd="0" parTransId="{C82BF736-1C03-4869-9FBF-08093CF3FE29}" sibTransId="{7A2EAD70-459D-4D96-AFD7-4FCB5196D24C}"/>
    <dgm:cxn modelId="{2DFEA5AE-4A23-42AF-A8ED-A7AE81376277}" type="presOf" srcId="{CCB63872-2E49-4F2B-853E-DB6419A9B545}" destId="{571CB058-EE58-4607-AD99-2CDAC0BBC86B}" srcOrd="0" destOrd="0" presId="urn:microsoft.com/office/officeart/2008/layout/HorizontalMultiLevelHierarchy"/>
    <dgm:cxn modelId="{300EE9F1-D78D-4A2D-AA39-4E6787600D93}" type="presOf" srcId="{BF7E8F28-D5FA-4282-A1FC-D1022099207A}" destId="{B7C43241-3B15-40E8-B7D7-AA6E52D0C49A}" srcOrd="0" destOrd="0" presId="urn:microsoft.com/office/officeart/2008/layout/HorizontalMultiLevelHierarchy"/>
    <dgm:cxn modelId="{E41EBD65-506A-4CEF-B666-EB22D7A7A07C}" type="presOf" srcId="{B4C67EAB-CAC6-4757-88C1-63B7B860FF1C}" destId="{35DBBB10-5284-42B3-A5E1-E9AECB74A6D7}" srcOrd="0" destOrd="0" presId="urn:microsoft.com/office/officeart/2008/layout/HorizontalMultiLevelHierarchy"/>
    <dgm:cxn modelId="{D1F1150B-3140-4872-A736-20010F721CCA}" type="presOf" srcId="{B4C67EAB-CAC6-4757-88C1-63B7B860FF1C}" destId="{DDC339A7-C2D3-493D-80C4-675F90EA6534}" srcOrd="1" destOrd="0" presId="urn:microsoft.com/office/officeart/2008/layout/HorizontalMultiLevelHierarchy"/>
    <dgm:cxn modelId="{AE96C154-3ACE-4387-ACBE-D0C728A65450}" srcId="{BF7E8F28-D5FA-4282-A1FC-D1022099207A}" destId="{91DB8B67-2097-4AB5-A547-DCF511890FBA}" srcOrd="3" destOrd="0" parTransId="{8C65CE97-217F-4B59-826B-4A79087B10B4}" sibTransId="{534C1284-BC04-47CD-8F4E-243F15BA77E7}"/>
    <dgm:cxn modelId="{82931A88-6677-4276-8E37-785E16F3C1BB}" type="presOf" srcId="{605EDBEB-DFF0-4F76-8F51-0FF16A8C7020}" destId="{FB98395D-F63E-44B4-984E-74452A41E3B6}" srcOrd="0" destOrd="0" presId="urn:microsoft.com/office/officeart/2008/layout/HorizontalMultiLevelHierarchy"/>
    <dgm:cxn modelId="{FBBF522F-3C37-4DDF-A9D7-4B06D0BEB630}" type="presOf" srcId="{A2F17E27-CE5C-4B09-95EC-38282142D165}" destId="{D26C7842-AAFA-49CC-A3D7-12555C10D17F}" srcOrd="1" destOrd="0" presId="urn:microsoft.com/office/officeart/2008/layout/HorizontalMultiLevelHierarchy"/>
    <dgm:cxn modelId="{8FCB9D99-F117-483A-85EC-C059F3AF9A30}" type="presOf" srcId="{E5416E75-BB5E-4B91-8E8E-2A432C5DB8AA}" destId="{95B27416-19B3-493E-B353-41347510A719}" srcOrd="0" destOrd="0" presId="urn:microsoft.com/office/officeart/2008/layout/HorizontalMultiLevelHierarchy"/>
    <dgm:cxn modelId="{34CF2577-239C-4818-8568-9370276B9E89}" type="presParOf" srcId="{2255ABAD-BCBF-48B4-BB13-0FB9A8849E22}" destId="{4B8F182C-5514-457E-A82B-3F6FE4C5A28A}" srcOrd="0" destOrd="0" presId="urn:microsoft.com/office/officeart/2008/layout/HorizontalMultiLevelHierarchy"/>
    <dgm:cxn modelId="{B2728199-8BC0-423D-B0B1-828D65A5E318}" type="presParOf" srcId="{4B8F182C-5514-457E-A82B-3F6FE4C5A28A}" destId="{B7C43241-3B15-40E8-B7D7-AA6E52D0C49A}" srcOrd="0" destOrd="0" presId="urn:microsoft.com/office/officeart/2008/layout/HorizontalMultiLevelHierarchy"/>
    <dgm:cxn modelId="{69B642B4-6039-4E73-A69B-1C09937B5FFB}" type="presParOf" srcId="{4B8F182C-5514-457E-A82B-3F6FE4C5A28A}" destId="{513F9A00-FF05-496C-83CC-1E7A321489D0}" srcOrd="1" destOrd="0" presId="urn:microsoft.com/office/officeart/2008/layout/HorizontalMultiLevelHierarchy"/>
    <dgm:cxn modelId="{64E0B130-7BF0-4CD7-BA1E-E9EEE66921F5}" type="presParOf" srcId="{513F9A00-FF05-496C-83CC-1E7A321489D0}" destId="{FB98395D-F63E-44B4-984E-74452A41E3B6}" srcOrd="0" destOrd="0" presId="urn:microsoft.com/office/officeart/2008/layout/HorizontalMultiLevelHierarchy"/>
    <dgm:cxn modelId="{5BB46BB2-6484-4709-80FD-66C3BF9E5453}" type="presParOf" srcId="{FB98395D-F63E-44B4-984E-74452A41E3B6}" destId="{2F5AB2EF-194E-4854-A43A-6662C0667B12}" srcOrd="0" destOrd="0" presId="urn:microsoft.com/office/officeart/2008/layout/HorizontalMultiLevelHierarchy"/>
    <dgm:cxn modelId="{5F0E22C1-3EE4-4B0C-9BC6-298F3C685D41}" type="presParOf" srcId="{513F9A00-FF05-496C-83CC-1E7A321489D0}" destId="{496A87E4-F266-4410-A0AA-1304F23165F3}" srcOrd="1" destOrd="0" presId="urn:microsoft.com/office/officeart/2008/layout/HorizontalMultiLevelHierarchy"/>
    <dgm:cxn modelId="{C0E2C355-A029-43A5-8742-36910DD91574}" type="presParOf" srcId="{496A87E4-F266-4410-A0AA-1304F23165F3}" destId="{571CB058-EE58-4607-AD99-2CDAC0BBC86B}" srcOrd="0" destOrd="0" presId="urn:microsoft.com/office/officeart/2008/layout/HorizontalMultiLevelHierarchy"/>
    <dgm:cxn modelId="{63DA877A-147D-4C9D-9DEB-B67B5C00C518}" type="presParOf" srcId="{496A87E4-F266-4410-A0AA-1304F23165F3}" destId="{EAEF0F65-7124-425D-9A09-498D6587A009}" srcOrd="1" destOrd="0" presId="urn:microsoft.com/office/officeart/2008/layout/HorizontalMultiLevelHierarchy"/>
    <dgm:cxn modelId="{14A7C3A1-2A94-4882-A1C4-A7FBA86ECA1D}" type="presParOf" srcId="{513F9A00-FF05-496C-83CC-1E7A321489D0}" destId="{1A5CBB9A-29F7-4F1A-84D8-C5E6E69398F3}" srcOrd="2" destOrd="0" presId="urn:microsoft.com/office/officeart/2008/layout/HorizontalMultiLevelHierarchy"/>
    <dgm:cxn modelId="{91C2B24C-CC87-49D9-8628-A74C6FEC58D1}" type="presParOf" srcId="{1A5CBB9A-29F7-4F1A-84D8-C5E6E69398F3}" destId="{D26C7842-AAFA-49CC-A3D7-12555C10D17F}" srcOrd="0" destOrd="0" presId="urn:microsoft.com/office/officeart/2008/layout/HorizontalMultiLevelHierarchy"/>
    <dgm:cxn modelId="{DFAE7246-6ADF-4881-B6C7-65891A50B321}" type="presParOf" srcId="{513F9A00-FF05-496C-83CC-1E7A321489D0}" destId="{CB76FE6A-3296-4A9E-904B-5D0D4A291FAD}" srcOrd="3" destOrd="0" presId="urn:microsoft.com/office/officeart/2008/layout/HorizontalMultiLevelHierarchy"/>
    <dgm:cxn modelId="{91B5CBCA-F168-4520-8124-51AA20C3D406}" type="presParOf" srcId="{CB76FE6A-3296-4A9E-904B-5D0D4A291FAD}" destId="{95B27416-19B3-493E-B353-41347510A719}" srcOrd="0" destOrd="0" presId="urn:microsoft.com/office/officeart/2008/layout/HorizontalMultiLevelHierarchy"/>
    <dgm:cxn modelId="{A6038EB6-4E7F-46EC-8631-4F496EFC399A}" type="presParOf" srcId="{CB76FE6A-3296-4A9E-904B-5D0D4A291FAD}" destId="{A06C5BEB-685D-4100-87B4-7EF433050C2E}" srcOrd="1" destOrd="0" presId="urn:microsoft.com/office/officeart/2008/layout/HorizontalMultiLevelHierarchy"/>
    <dgm:cxn modelId="{8C958BA5-0C90-4423-ACC1-95204E4BC725}" type="presParOf" srcId="{513F9A00-FF05-496C-83CC-1E7A321489D0}" destId="{35DBBB10-5284-42B3-A5E1-E9AECB74A6D7}" srcOrd="4" destOrd="0" presId="urn:microsoft.com/office/officeart/2008/layout/HorizontalMultiLevelHierarchy"/>
    <dgm:cxn modelId="{5E4FCE86-ABE0-4AB4-942D-C24F727BCA31}" type="presParOf" srcId="{35DBBB10-5284-42B3-A5E1-E9AECB74A6D7}" destId="{DDC339A7-C2D3-493D-80C4-675F90EA6534}" srcOrd="0" destOrd="0" presId="urn:microsoft.com/office/officeart/2008/layout/HorizontalMultiLevelHierarchy"/>
    <dgm:cxn modelId="{1E7FF136-7E82-4382-9A8D-3C6E25421EA1}" type="presParOf" srcId="{513F9A00-FF05-496C-83CC-1E7A321489D0}" destId="{0231C31D-5FEB-4BAC-840C-FA6A45041F14}" srcOrd="5" destOrd="0" presId="urn:microsoft.com/office/officeart/2008/layout/HorizontalMultiLevelHierarchy"/>
    <dgm:cxn modelId="{632AE3A1-FA7C-4A8A-871A-FCC3BDD7B0E3}" type="presParOf" srcId="{0231C31D-5FEB-4BAC-840C-FA6A45041F14}" destId="{3798F237-8C79-4358-9128-9AD2572709A1}" srcOrd="0" destOrd="0" presId="urn:microsoft.com/office/officeart/2008/layout/HorizontalMultiLevelHierarchy"/>
    <dgm:cxn modelId="{09E2676E-BC02-491D-8D36-62A6FF2E3226}" type="presParOf" srcId="{0231C31D-5FEB-4BAC-840C-FA6A45041F14}" destId="{CB36B475-9313-4898-9557-C29DBCBC4BA0}" srcOrd="1" destOrd="0" presId="urn:microsoft.com/office/officeart/2008/layout/HorizontalMultiLevelHierarchy"/>
    <dgm:cxn modelId="{B13ABE76-0D59-4B91-93B1-AB3277D860B8}" type="presParOf" srcId="{513F9A00-FF05-496C-83CC-1E7A321489D0}" destId="{CE7AE294-50CC-4984-8828-8F60B60E7503}" srcOrd="6" destOrd="0" presId="urn:microsoft.com/office/officeart/2008/layout/HorizontalMultiLevelHierarchy"/>
    <dgm:cxn modelId="{46B72413-4656-4ED6-A789-3F4ACE928EA5}" type="presParOf" srcId="{CE7AE294-50CC-4984-8828-8F60B60E7503}" destId="{04672C74-EACE-4616-BC15-B0BF23DA7B8D}" srcOrd="0" destOrd="0" presId="urn:microsoft.com/office/officeart/2008/layout/HorizontalMultiLevelHierarchy"/>
    <dgm:cxn modelId="{8C91424F-EB6E-4FED-86B0-533AC252D868}" type="presParOf" srcId="{513F9A00-FF05-496C-83CC-1E7A321489D0}" destId="{A216CE5B-2A98-418B-9303-C7AA8B3B7EBB}" srcOrd="7" destOrd="0" presId="urn:microsoft.com/office/officeart/2008/layout/HorizontalMultiLevelHierarchy"/>
    <dgm:cxn modelId="{34ACB4CA-9A84-47D4-B4E5-D05B2D8C5D98}" type="presParOf" srcId="{A216CE5B-2A98-418B-9303-C7AA8B3B7EBB}" destId="{C5E84CCC-DAC2-443A-92BC-E31BDBD53216}" srcOrd="0" destOrd="0" presId="urn:microsoft.com/office/officeart/2008/layout/HorizontalMultiLevelHierarchy"/>
    <dgm:cxn modelId="{22B454E5-1FF9-4945-8D73-714E7BADFC36}" type="presParOf" srcId="{A216CE5B-2A98-418B-9303-C7AA8B3B7EBB}" destId="{9B04612B-57C7-4D30-B82B-009D05855131}" srcOrd="1" destOrd="0" presId="urn:microsoft.com/office/officeart/2008/layout/HorizontalMultiLevelHierarchy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52EFC24-EF26-4D8F-AE62-A1A48907A09F}" type="doc">
      <dgm:prSet loTypeId="urn:microsoft.com/office/officeart/2005/8/layout/StepDownProcess" loCatId="process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es-MX"/>
        </a:p>
      </dgm:t>
    </dgm:pt>
    <dgm:pt modelId="{F2F7B6A7-4217-40D9-B148-E075B9F7A1BD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ES" sz="1200" b="1" u="none" dirty="0" smtClean="0">
              <a:solidFill>
                <a:schemeClr val="tx1"/>
              </a:solidFill>
            </a:rPr>
            <a:t>Definición del producto</a:t>
          </a:r>
          <a:endParaRPr lang="es-MX" sz="1200" dirty="0">
            <a:solidFill>
              <a:schemeClr val="tx1"/>
            </a:solidFill>
          </a:endParaRPr>
        </a:p>
      </dgm:t>
    </dgm:pt>
    <dgm:pt modelId="{EF58D4DC-0ADD-4CD2-8829-BB2AAFFE7238}" type="parTrans" cxnId="{8C21BAC3-B638-46DB-840E-0F8A600C4EF4}">
      <dgm:prSet/>
      <dgm:spPr/>
      <dgm:t>
        <a:bodyPr/>
        <a:lstStyle/>
        <a:p>
          <a:endParaRPr lang="es-MX" sz="1200">
            <a:solidFill>
              <a:schemeClr val="tx1"/>
            </a:solidFill>
          </a:endParaRPr>
        </a:p>
      </dgm:t>
    </dgm:pt>
    <dgm:pt modelId="{2911A4DD-6608-4D1C-B0A6-F355BAC05689}" type="sibTrans" cxnId="{8C21BAC3-B638-46DB-840E-0F8A600C4EF4}">
      <dgm:prSet/>
      <dgm:spPr/>
      <dgm:t>
        <a:bodyPr/>
        <a:lstStyle/>
        <a:p>
          <a:endParaRPr lang="es-MX" sz="1200">
            <a:solidFill>
              <a:schemeClr val="tx1"/>
            </a:solidFill>
          </a:endParaRPr>
        </a:p>
      </dgm:t>
    </dgm:pt>
    <dgm:pt modelId="{62017361-F818-440D-A49B-0B897D774314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EC" sz="1200" b="1" dirty="0" smtClean="0">
              <a:solidFill>
                <a:schemeClr val="tx1"/>
              </a:solidFill>
            </a:rPr>
            <a:t>Distribución geográfica del mercado de consumo</a:t>
          </a:r>
          <a:endParaRPr lang="es-MX" sz="1200" dirty="0">
            <a:solidFill>
              <a:schemeClr val="tx1"/>
            </a:solidFill>
          </a:endParaRPr>
        </a:p>
      </dgm:t>
    </dgm:pt>
    <dgm:pt modelId="{889F92A8-7E52-4145-A459-9561D09BCDEF}" type="parTrans" cxnId="{09A075D1-80B9-4CC6-B129-EEA383EAAAEA}">
      <dgm:prSet/>
      <dgm:spPr/>
      <dgm:t>
        <a:bodyPr/>
        <a:lstStyle/>
        <a:p>
          <a:endParaRPr lang="es-MX" sz="1200">
            <a:solidFill>
              <a:schemeClr val="tx1"/>
            </a:solidFill>
          </a:endParaRPr>
        </a:p>
      </dgm:t>
    </dgm:pt>
    <dgm:pt modelId="{41B0997A-A027-40CF-8296-847C6BC760FC}" type="sibTrans" cxnId="{09A075D1-80B9-4CC6-B129-EEA383EAAAEA}">
      <dgm:prSet/>
      <dgm:spPr/>
      <dgm:t>
        <a:bodyPr/>
        <a:lstStyle/>
        <a:p>
          <a:endParaRPr lang="es-MX" sz="1200">
            <a:solidFill>
              <a:schemeClr val="tx1"/>
            </a:solidFill>
          </a:endParaRPr>
        </a:p>
      </dgm:t>
    </dgm:pt>
    <dgm:pt modelId="{E5B6E1D8-FD25-48CF-90A7-C393560AE69D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EC" sz="1200" b="1" dirty="0" smtClean="0">
              <a:solidFill>
                <a:schemeClr val="tx1"/>
              </a:solidFill>
            </a:rPr>
            <a:t>Composición histórica de la demanda.</a:t>
          </a:r>
          <a:endParaRPr lang="es-MX" sz="1200" dirty="0">
            <a:solidFill>
              <a:schemeClr val="tx1"/>
            </a:solidFill>
          </a:endParaRPr>
        </a:p>
      </dgm:t>
    </dgm:pt>
    <dgm:pt modelId="{CE519E35-D436-47FF-A8D7-B8D29EC47D08}" type="parTrans" cxnId="{3EF88BC0-F2F9-491F-8686-C0681C06526D}">
      <dgm:prSet/>
      <dgm:spPr/>
      <dgm:t>
        <a:bodyPr/>
        <a:lstStyle/>
        <a:p>
          <a:endParaRPr lang="es-MX" sz="1200">
            <a:solidFill>
              <a:schemeClr val="tx1"/>
            </a:solidFill>
          </a:endParaRPr>
        </a:p>
      </dgm:t>
    </dgm:pt>
    <dgm:pt modelId="{10EF2E0D-83D0-4AA7-8857-DCA949F0788A}" type="sibTrans" cxnId="{3EF88BC0-F2F9-491F-8686-C0681C06526D}">
      <dgm:prSet/>
      <dgm:spPr/>
      <dgm:t>
        <a:bodyPr/>
        <a:lstStyle/>
        <a:p>
          <a:endParaRPr lang="es-MX" sz="1200">
            <a:solidFill>
              <a:schemeClr val="tx1"/>
            </a:solidFill>
          </a:endParaRPr>
        </a:p>
      </dgm:t>
    </dgm:pt>
    <dgm:pt modelId="{4C2F9EE2-097A-483F-BE60-1E3BABBA0C3B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es-EC" sz="1200" b="1" smtClean="0">
              <a:solidFill>
                <a:schemeClr val="tx1"/>
              </a:solidFill>
            </a:rPr>
            <a:t>Proyección de la demanda.</a:t>
          </a:r>
          <a:endParaRPr lang="es-MX" sz="1200" dirty="0">
            <a:solidFill>
              <a:schemeClr val="tx1"/>
            </a:solidFill>
          </a:endParaRPr>
        </a:p>
      </dgm:t>
    </dgm:pt>
    <dgm:pt modelId="{6E017720-0A17-43CA-BEB2-DD03DDD52228}" type="parTrans" cxnId="{E816EBAF-44B2-41FC-AEF1-66D3FF890097}">
      <dgm:prSet/>
      <dgm:spPr/>
      <dgm:t>
        <a:bodyPr/>
        <a:lstStyle/>
        <a:p>
          <a:endParaRPr lang="es-MX" sz="1200">
            <a:solidFill>
              <a:schemeClr val="tx1"/>
            </a:solidFill>
          </a:endParaRPr>
        </a:p>
      </dgm:t>
    </dgm:pt>
    <dgm:pt modelId="{06A1CBDB-B791-484D-BE3E-C420A1C339B4}" type="sibTrans" cxnId="{E816EBAF-44B2-41FC-AEF1-66D3FF890097}">
      <dgm:prSet/>
      <dgm:spPr/>
      <dgm:t>
        <a:bodyPr/>
        <a:lstStyle/>
        <a:p>
          <a:endParaRPr lang="es-MX" sz="1200">
            <a:solidFill>
              <a:schemeClr val="tx1"/>
            </a:solidFill>
          </a:endParaRPr>
        </a:p>
      </dgm:t>
    </dgm:pt>
    <dgm:pt modelId="{13394AA9-2F77-48F3-8C03-2F2F1D39D460}" type="pres">
      <dgm:prSet presAssocID="{052EFC24-EF26-4D8F-AE62-A1A48907A09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D5FD3355-D9A3-49DE-9827-7B7A006C4557}" type="pres">
      <dgm:prSet presAssocID="{F2F7B6A7-4217-40D9-B148-E075B9F7A1BD}" presName="composite" presStyleCnt="0"/>
      <dgm:spPr/>
      <dgm:t>
        <a:bodyPr/>
        <a:lstStyle/>
        <a:p>
          <a:endParaRPr lang="es-EC"/>
        </a:p>
      </dgm:t>
    </dgm:pt>
    <dgm:pt modelId="{96A409CD-6D31-4D2E-BC1C-025D03517E99}" type="pres">
      <dgm:prSet presAssocID="{F2F7B6A7-4217-40D9-B148-E075B9F7A1BD}" presName="bentUpArrow1" presStyleLbl="alignImgPlace1" presStyleIdx="0" presStyleCnt="3"/>
      <dgm:spPr/>
      <dgm:t>
        <a:bodyPr/>
        <a:lstStyle/>
        <a:p>
          <a:endParaRPr lang="es-EC"/>
        </a:p>
      </dgm:t>
    </dgm:pt>
    <dgm:pt modelId="{3A1FD20F-E7BB-44AA-BBB2-7C9A6BB22273}" type="pres">
      <dgm:prSet presAssocID="{F2F7B6A7-4217-40D9-B148-E075B9F7A1BD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E541C2D-D3E3-4047-ADC4-AA3182F21E85}" type="pres">
      <dgm:prSet presAssocID="{F2F7B6A7-4217-40D9-B148-E075B9F7A1BD}" presName="ChildText" presStyleLbl="revTx" presStyleIdx="0" presStyleCnt="3" custScaleX="342577" custLinFactX="62867" custLinFactNeighborX="100000" custLinFactNeighborY="35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BE36CB9-8928-4CCF-BE87-F4A4BB1FC426}" type="pres">
      <dgm:prSet presAssocID="{2911A4DD-6608-4D1C-B0A6-F355BAC05689}" presName="sibTrans" presStyleCnt="0"/>
      <dgm:spPr/>
      <dgm:t>
        <a:bodyPr/>
        <a:lstStyle/>
        <a:p>
          <a:endParaRPr lang="es-EC"/>
        </a:p>
      </dgm:t>
    </dgm:pt>
    <dgm:pt modelId="{0BF452AA-F82E-4992-BA7A-07FBC9A10F50}" type="pres">
      <dgm:prSet presAssocID="{62017361-F818-440D-A49B-0B897D774314}" presName="composite" presStyleCnt="0"/>
      <dgm:spPr/>
      <dgm:t>
        <a:bodyPr/>
        <a:lstStyle/>
        <a:p>
          <a:endParaRPr lang="es-EC"/>
        </a:p>
      </dgm:t>
    </dgm:pt>
    <dgm:pt modelId="{DB5D2B0C-8166-4C5A-8E5B-68EDC56E482A}" type="pres">
      <dgm:prSet presAssocID="{62017361-F818-440D-A49B-0B897D774314}" presName="bentUpArrow1" presStyleLbl="alignImgPlace1" presStyleIdx="1" presStyleCnt="3" custLinFactNeighborX="-41435" custLinFactNeighborY="6601"/>
      <dgm:spPr/>
      <dgm:t>
        <a:bodyPr/>
        <a:lstStyle/>
        <a:p>
          <a:endParaRPr lang="es-EC"/>
        </a:p>
      </dgm:t>
    </dgm:pt>
    <dgm:pt modelId="{AF9010A6-BCAD-4635-9AB7-589F3CA70899}" type="pres">
      <dgm:prSet presAssocID="{62017361-F818-440D-A49B-0B897D774314}" presName="ParentText" presStyleLbl="node1" presStyleIdx="1" presStyleCnt="4" custScaleY="122147" custLinFactNeighborX="-40592" custLinFactNeighborY="279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34E5C96-0233-4966-B2A3-DD8861F44216}" type="pres">
      <dgm:prSet presAssocID="{62017361-F818-440D-A49B-0B897D774314}" presName="ChildText" presStyleLbl="revTx" presStyleIdx="1" presStyleCnt="3" custScaleX="183819" custScaleY="78019" custLinFactNeighborX="80680" custLinFactNeighborY="-146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A29E79D-70CF-46AA-8CF3-3FE0A6186EE8}" type="pres">
      <dgm:prSet presAssocID="{41B0997A-A027-40CF-8296-847C6BC760FC}" presName="sibTrans" presStyleCnt="0"/>
      <dgm:spPr/>
      <dgm:t>
        <a:bodyPr/>
        <a:lstStyle/>
        <a:p>
          <a:endParaRPr lang="es-EC"/>
        </a:p>
      </dgm:t>
    </dgm:pt>
    <dgm:pt modelId="{88587D08-A451-4444-B643-7F1AED42A68A}" type="pres">
      <dgm:prSet presAssocID="{E5B6E1D8-FD25-48CF-90A7-C393560AE69D}" presName="composite" presStyleCnt="0"/>
      <dgm:spPr/>
      <dgm:t>
        <a:bodyPr/>
        <a:lstStyle/>
        <a:p>
          <a:endParaRPr lang="es-EC"/>
        </a:p>
      </dgm:t>
    </dgm:pt>
    <dgm:pt modelId="{3C4EE8A1-7F9F-41BA-AF06-9CBE0623B1EA}" type="pres">
      <dgm:prSet presAssocID="{E5B6E1D8-FD25-48CF-90A7-C393560AE69D}" presName="bentUpArrow1" presStyleLbl="alignImgPlace1" presStyleIdx="2" presStyleCnt="3" custLinFactNeighborX="-83399" custLinFactNeighborY="1538"/>
      <dgm:spPr/>
      <dgm:t>
        <a:bodyPr/>
        <a:lstStyle/>
        <a:p>
          <a:endParaRPr lang="es-EC"/>
        </a:p>
      </dgm:t>
    </dgm:pt>
    <dgm:pt modelId="{4C864E3D-2255-408A-B5D0-EC7C976BF98B}" type="pres">
      <dgm:prSet presAssocID="{E5B6E1D8-FD25-48CF-90A7-C393560AE69D}" presName="ParentText" presStyleLbl="node1" presStyleIdx="2" presStyleCnt="4" custLinFactNeighborX="-70543" custLinFactNeighborY="-1315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523B180-F5D5-4BCC-9E33-EEBB5457E56C}" type="pres">
      <dgm:prSet presAssocID="{E5B6E1D8-FD25-48CF-90A7-C393560AE69D}" presName="ChildText" presStyleLbl="revTx" presStyleIdx="2" presStyleCnt="3" custScaleX="274070" custScaleY="120117" custLinFactNeighborX="85257" custLinFactNeighborY="-41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FFAA780-2463-4F78-9BB4-F18CC2DE2FD8}" type="pres">
      <dgm:prSet presAssocID="{10EF2E0D-83D0-4AA7-8857-DCA949F0788A}" presName="sibTrans" presStyleCnt="0"/>
      <dgm:spPr/>
      <dgm:t>
        <a:bodyPr/>
        <a:lstStyle/>
        <a:p>
          <a:endParaRPr lang="es-EC"/>
        </a:p>
      </dgm:t>
    </dgm:pt>
    <dgm:pt modelId="{832C40F0-7166-4507-8CAE-3F92C7B90EAE}" type="pres">
      <dgm:prSet presAssocID="{4C2F9EE2-097A-483F-BE60-1E3BABBA0C3B}" presName="composite" presStyleCnt="0"/>
      <dgm:spPr/>
      <dgm:t>
        <a:bodyPr/>
        <a:lstStyle/>
        <a:p>
          <a:endParaRPr lang="es-EC"/>
        </a:p>
      </dgm:t>
    </dgm:pt>
    <dgm:pt modelId="{FC416427-5564-424C-8372-8DF67615F79B}" type="pres">
      <dgm:prSet presAssocID="{4C2F9EE2-097A-483F-BE60-1E3BABBA0C3B}" presName="ParentText" presStyleLbl="node1" presStyleIdx="3" presStyleCnt="4" custLinFactX="-493" custLinFactNeighborX="-100000" custLinFactNeighborY="-709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C21BAC3-B638-46DB-840E-0F8A600C4EF4}" srcId="{052EFC24-EF26-4D8F-AE62-A1A48907A09F}" destId="{F2F7B6A7-4217-40D9-B148-E075B9F7A1BD}" srcOrd="0" destOrd="0" parTransId="{EF58D4DC-0ADD-4CD2-8829-BB2AAFFE7238}" sibTransId="{2911A4DD-6608-4D1C-B0A6-F355BAC05689}"/>
    <dgm:cxn modelId="{31B27245-163B-466C-A9FE-16E043334DA3}" type="presOf" srcId="{4C2F9EE2-097A-483F-BE60-1E3BABBA0C3B}" destId="{FC416427-5564-424C-8372-8DF67615F79B}" srcOrd="0" destOrd="0" presId="urn:microsoft.com/office/officeart/2005/8/layout/StepDownProcess"/>
    <dgm:cxn modelId="{7125867F-95D7-4207-833D-95AED030A424}" type="presOf" srcId="{F2F7B6A7-4217-40D9-B148-E075B9F7A1BD}" destId="{3A1FD20F-E7BB-44AA-BBB2-7C9A6BB22273}" srcOrd="0" destOrd="0" presId="urn:microsoft.com/office/officeart/2005/8/layout/StepDownProcess"/>
    <dgm:cxn modelId="{F8F61DB8-BFC9-42CD-A295-7685D53AC067}" type="presOf" srcId="{E5B6E1D8-FD25-48CF-90A7-C393560AE69D}" destId="{4C864E3D-2255-408A-B5D0-EC7C976BF98B}" srcOrd="0" destOrd="0" presId="urn:microsoft.com/office/officeart/2005/8/layout/StepDownProcess"/>
    <dgm:cxn modelId="{E816EBAF-44B2-41FC-AEF1-66D3FF890097}" srcId="{052EFC24-EF26-4D8F-AE62-A1A48907A09F}" destId="{4C2F9EE2-097A-483F-BE60-1E3BABBA0C3B}" srcOrd="3" destOrd="0" parTransId="{6E017720-0A17-43CA-BEB2-DD03DDD52228}" sibTransId="{06A1CBDB-B791-484D-BE3E-C420A1C339B4}"/>
    <dgm:cxn modelId="{3EF88BC0-F2F9-491F-8686-C0681C06526D}" srcId="{052EFC24-EF26-4D8F-AE62-A1A48907A09F}" destId="{E5B6E1D8-FD25-48CF-90A7-C393560AE69D}" srcOrd="2" destOrd="0" parTransId="{CE519E35-D436-47FF-A8D7-B8D29EC47D08}" sibTransId="{10EF2E0D-83D0-4AA7-8857-DCA949F0788A}"/>
    <dgm:cxn modelId="{09A075D1-80B9-4CC6-B129-EEA383EAAAEA}" srcId="{052EFC24-EF26-4D8F-AE62-A1A48907A09F}" destId="{62017361-F818-440D-A49B-0B897D774314}" srcOrd="1" destOrd="0" parTransId="{889F92A8-7E52-4145-A459-9561D09BCDEF}" sibTransId="{41B0997A-A027-40CF-8296-847C6BC760FC}"/>
    <dgm:cxn modelId="{BEC49551-EA60-49BA-BAC0-4AA26F4568F2}" type="presOf" srcId="{62017361-F818-440D-A49B-0B897D774314}" destId="{AF9010A6-BCAD-4635-9AB7-589F3CA70899}" srcOrd="0" destOrd="0" presId="urn:microsoft.com/office/officeart/2005/8/layout/StepDownProcess"/>
    <dgm:cxn modelId="{D204D1F4-242A-4BBB-8D23-67B726C9D6A2}" type="presOf" srcId="{052EFC24-EF26-4D8F-AE62-A1A48907A09F}" destId="{13394AA9-2F77-48F3-8C03-2F2F1D39D460}" srcOrd="0" destOrd="0" presId="urn:microsoft.com/office/officeart/2005/8/layout/StepDownProcess"/>
    <dgm:cxn modelId="{69665193-AB14-4C75-9CD0-8F5C537727D1}" type="presParOf" srcId="{13394AA9-2F77-48F3-8C03-2F2F1D39D460}" destId="{D5FD3355-D9A3-49DE-9827-7B7A006C4557}" srcOrd="0" destOrd="0" presId="urn:microsoft.com/office/officeart/2005/8/layout/StepDownProcess"/>
    <dgm:cxn modelId="{808F5647-E15E-4B45-AA19-D872CF4860AA}" type="presParOf" srcId="{D5FD3355-D9A3-49DE-9827-7B7A006C4557}" destId="{96A409CD-6D31-4D2E-BC1C-025D03517E99}" srcOrd="0" destOrd="0" presId="urn:microsoft.com/office/officeart/2005/8/layout/StepDownProcess"/>
    <dgm:cxn modelId="{3C468D9E-FF2E-4CFB-8A97-780D44E88FE9}" type="presParOf" srcId="{D5FD3355-D9A3-49DE-9827-7B7A006C4557}" destId="{3A1FD20F-E7BB-44AA-BBB2-7C9A6BB22273}" srcOrd="1" destOrd="0" presId="urn:microsoft.com/office/officeart/2005/8/layout/StepDownProcess"/>
    <dgm:cxn modelId="{A80CA036-B760-43BF-A3BA-755F2E1C796C}" type="presParOf" srcId="{D5FD3355-D9A3-49DE-9827-7B7A006C4557}" destId="{2E541C2D-D3E3-4047-ADC4-AA3182F21E85}" srcOrd="2" destOrd="0" presId="urn:microsoft.com/office/officeart/2005/8/layout/StepDownProcess"/>
    <dgm:cxn modelId="{D93A9318-BEBF-41FA-AC89-4994B817E1F6}" type="presParOf" srcId="{13394AA9-2F77-48F3-8C03-2F2F1D39D460}" destId="{4BE36CB9-8928-4CCF-BE87-F4A4BB1FC426}" srcOrd="1" destOrd="0" presId="urn:microsoft.com/office/officeart/2005/8/layout/StepDownProcess"/>
    <dgm:cxn modelId="{233ADED2-6A79-40B9-9719-18129B60B476}" type="presParOf" srcId="{13394AA9-2F77-48F3-8C03-2F2F1D39D460}" destId="{0BF452AA-F82E-4992-BA7A-07FBC9A10F50}" srcOrd="2" destOrd="0" presId="urn:microsoft.com/office/officeart/2005/8/layout/StepDownProcess"/>
    <dgm:cxn modelId="{3CAF4D5C-835A-4857-BD4F-EF52E6B4922F}" type="presParOf" srcId="{0BF452AA-F82E-4992-BA7A-07FBC9A10F50}" destId="{DB5D2B0C-8166-4C5A-8E5B-68EDC56E482A}" srcOrd="0" destOrd="0" presId="urn:microsoft.com/office/officeart/2005/8/layout/StepDownProcess"/>
    <dgm:cxn modelId="{ECB9EE79-FFAD-4664-81E7-90EAF7369408}" type="presParOf" srcId="{0BF452AA-F82E-4992-BA7A-07FBC9A10F50}" destId="{AF9010A6-BCAD-4635-9AB7-589F3CA70899}" srcOrd="1" destOrd="0" presId="urn:microsoft.com/office/officeart/2005/8/layout/StepDownProcess"/>
    <dgm:cxn modelId="{07AE9550-95C1-4B4E-9DBF-96E123E02836}" type="presParOf" srcId="{0BF452AA-F82E-4992-BA7A-07FBC9A10F50}" destId="{B34E5C96-0233-4966-B2A3-DD8861F44216}" srcOrd="2" destOrd="0" presId="urn:microsoft.com/office/officeart/2005/8/layout/StepDownProcess"/>
    <dgm:cxn modelId="{45AF0C67-850A-4A0C-A8B0-773167B8FA0D}" type="presParOf" srcId="{13394AA9-2F77-48F3-8C03-2F2F1D39D460}" destId="{2A29E79D-70CF-46AA-8CF3-3FE0A6186EE8}" srcOrd="3" destOrd="0" presId="urn:microsoft.com/office/officeart/2005/8/layout/StepDownProcess"/>
    <dgm:cxn modelId="{20268A9F-E317-442F-8A9E-051876989AFA}" type="presParOf" srcId="{13394AA9-2F77-48F3-8C03-2F2F1D39D460}" destId="{88587D08-A451-4444-B643-7F1AED42A68A}" srcOrd="4" destOrd="0" presId="urn:microsoft.com/office/officeart/2005/8/layout/StepDownProcess"/>
    <dgm:cxn modelId="{F5E10786-FB07-4550-B612-55F21809E952}" type="presParOf" srcId="{88587D08-A451-4444-B643-7F1AED42A68A}" destId="{3C4EE8A1-7F9F-41BA-AF06-9CBE0623B1EA}" srcOrd="0" destOrd="0" presId="urn:microsoft.com/office/officeart/2005/8/layout/StepDownProcess"/>
    <dgm:cxn modelId="{20FA5071-F609-4E23-81B7-780F6208E824}" type="presParOf" srcId="{88587D08-A451-4444-B643-7F1AED42A68A}" destId="{4C864E3D-2255-408A-B5D0-EC7C976BF98B}" srcOrd="1" destOrd="0" presId="urn:microsoft.com/office/officeart/2005/8/layout/StepDownProcess"/>
    <dgm:cxn modelId="{68F33669-8BD8-43F5-BFAE-A50E3018D6BF}" type="presParOf" srcId="{88587D08-A451-4444-B643-7F1AED42A68A}" destId="{1523B180-F5D5-4BCC-9E33-EEBB5457E56C}" srcOrd="2" destOrd="0" presId="urn:microsoft.com/office/officeart/2005/8/layout/StepDownProcess"/>
    <dgm:cxn modelId="{3D37E671-E49F-459A-9F00-9A6B0B8CF9BE}" type="presParOf" srcId="{13394AA9-2F77-48F3-8C03-2F2F1D39D460}" destId="{FFFAA780-2463-4F78-9BB4-F18CC2DE2FD8}" srcOrd="5" destOrd="0" presId="urn:microsoft.com/office/officeart/2005/8/layout/StepDownProcess"/>
    <dgm:cxn modelId="{9AF24760-18F1-4D7F-87A0-39BB914E60FF}" type="presParOf" srcId="{13394AA9-2F77-48F3-8C03-2F2F1D39D460}" destId="{832C40F0-7166-4507-8CAE-3F92C7B90EAE}" srcOrd="6" destOrd="0" presId="urn:microsoft.com/office/officeart/2005/8/layout/StepDownProcess"/>
    <dgm:cxn modelId="{35493FEA-D880-4673-9566-15C2BEA88E04}" type="presParOf" srcId="{832C40F0-7166-4507-8CAE-3F92C7B90EAE}" destId="{FC416427-5564-424C-8372-8DF67615F79B}" srcOrd="0" destOrd="0" presId="urn:microsoft.com/office/officeart/2005/8/layout/StepDownProcess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FA5CD2F-4F72-417B-ACBB-BE34433985C4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es-MX"/>
        </a:p>
      </dgm:t>
    </dgm:pt>
    <dgm:pt modelId="{D5D7F71B-7D35-447E-99AE-40185EADB1B5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r>
            <a:rPr lang="es-ES" sz="1100" b="1" dirty="0" smtClean="0">
              <a:solidFill>
                <a:schemeClr val="tx1"/>
              </a:solidFill>
            </a:rPr>
            <a:t>Tipo de oferta</a:t>
          </a:r>
        </a:p>
        <a:p>
          <a:pPr algn="just">
            <a:lnSpc>
              <a:spcPct val="150000"/>
            </a:lnSpc>
          </a:pPr>
          <a:r>
            <a:rPr lang="es-ES" sz="1100" dirty="0" smtClean="0">
              <a:solidFill>
                <a:schemeClr val="tx1"/>
              </a:solidFill>
            </a:rPr>
            <a:t>Mercado Libre</a:t>
          </a:r>
          <a:endParaRPr lang="es-MX" sz="1100" dirty="0">
            <a:solidFill>
              <a:schemeClr val="tx1"/>
            </a:solidFill>
          </a:endParaRPr>
        </a:p>
      </dgm:t>
    </dgm:pt>
    <dgm:pt modelId="{9596C5B3-CCDC-4B93-B8C4-3A10F19FDAC4}" type="parTrans" cxnId="{CA27049B-417E-4923-B981-9DB2321A523E}">
      <dgm:prSet custT="1"/>
      <dgm:spPr/>
      <dgm:t>
        <a:bodyPr/>
        <a:lstStyle/>
        <a:p>
          <a:endParaRPr lang="es-MX" sz="1100">
            <a:solidFill>
              <a:schemeClr val="tx1"/>
            </a:solidFill>
          </a:endParaRPr>
        </a:p>
      </dgm:t>
    </dgm:pt>
    <dgm:pt modelId="{21AD3392-CA8E-4230-A59F-0A858CB1300C}" type="sibTrans" cxnId="{CA27049B-417E-4923-B981-9DB2321A523E}">
      <dgm:prSet/>
      <dgm:spPr/>
      <dgm:t>
        <a:bodyPr/>
        <a:lstStyle/>
        <a:p>
          <a:endParaRPr lang="es-MX" sz="1100">
            <a:solidFill>
              <a:schemeClr val="tx1"/>
            </a:solidFill>
          </a:endParaRPr>
        </a:p>
      </dgm:t>
    </dgm:pt>
    <dgm:pt modelId="{93ED302D-FD43-42D1-8FBB-7783D90510C2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r>
            <a:rPr lang="es-ES" sz="1100" b="1" u="none" dirty="0" smtClean="0">
              <a:solidFill>
                <a:schemeClr val="tx1"/>
              </a:solidFill>
            </a:rPr>
            <a:t>Proyección de la oferta</a:t>
          </a:r>
        </a:p>
        <a:p>
          <a:pPr algn="just">
            <a:lnSpc>
              <a:spcPct val="150000"/>
            </a:lnSpc>
          </a:pPr>
          <a:r>
            <a:rPr lang="es-ES" sz="1100" dirty="0" smtClean="0">
              <a:solidFill>
                <a:schemeClr val="tx1"/>
              </a:solidFill>
            </a:rPr>
            <a:t>Ofertar  productos del mercado Europeo a través de alianzas estratégicas con las oficinas comerciales del Ecuador en el viejo continente y los agregados militares</a:t>
          </a:r>
          <a:endParaRPr lang="es-MX" sz="1100" dirty="0">
            <a:solidFill>
              <a:schemeClr val="tx1"/>
            </a:solidFill>
          </a:endParaRPr>
        </a:p>
      </dgm:t>
    </dgm:pt>
    <dgm:pt modelId="{6BE9F637-780D-42F3-B9D5-98C7AB3AFA60}" type="parTrans" cxnId="{F8CF866B-FCA4-4C85-BD9C-A138182BDEDD}">
      <dgm:prSet custT="1"/>
      <dgm:spPr/>
      <dgm:t>
        <a:bodyPr/>
        <a:lstStyle/>
        <a:p>
          <a:endParaRPr lang="es-MX" sz="1100">
            <a:solidFill>
              <a:schemeClr val="tx1"/>
            </a:solidFill>
          </a:endParaRPr>
        </a:p>
      </dgm:t>
    </dgm:pt>
    <dgm:pt modelId="{384CE085-DFA1-42D2-B26C-DAC835C79796}" type="sibTrans" cxnId="{F8CF866B-FCA4-4C85-BD9C-A138182BDEDD}">
      <dgm:prSet/>
      <dgm:spPr/>
      <dgm:t>
        <a:bodyPr/>
        <a:lstStyle/>
        <a:p>
          <a:endParaRPr lang="es-MX" sz="1100">
            <a:solidFill>
              <a:schemeClr val="tx1"/>
            </a:solidFill>
          </a:endParaRPr>
        </a:p>
      </dgm:t>
    </dgm:pt>
    <dgm:pt modelId="{A0B939B4-2499-4CD5-A5F5-34F410312B94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r>
            <a:rPr lang="es-ES" sz="1100" b="1" dirty="0" smtClean="0">
              <a:solidFill>
                <a:schemeClr val="tx1"/>
              </a:solidFill>
            </a:rPr>
            <a:t>Análisis de precios</a:t>
          </a:r>
        </a:p>
        <a:p>
          <a:pPr algn="just">
            <a:lnSpc>
              <a:spcPct val="150000"/>
            </a:lnSpc>
          </a:pPr>
          <a:r>
            <a:rPr lang="es-ES" sz="1100" dirty="0" smtClean="0">
              <a:solidFill>
                <a:schemeClr val="tx1"/>
              </a:solidFill>
            </a:rPr>
            <a:t>El precio de las mercancías será aquel que resulte de la negociación directa  con el distribuidor autorizado o el  fabricante, no se tendrá ningún margen de utilidad</a:t>
          </a:r>
          <a:endParaRPr lang="es-MX" sz="1100" dirty="0">
            <a:solidFill>
              <a:schemeClr val="tx1"/>
            </a:solidFill>
          </a:endParaRPr>
        </a:p>
      </dgm:t>
    </dgm:pt>
    <dgm:pt modelId="{50E2DD8D-63C1-4D69-8C90-82731089A356}" type="parTrans" cxnId="{85D7808A-5BE4-48A2-A01A-6DB0A120102B}">
      <dgm:prSet custT="1"/>
      <dgm:spPr/>
      <dgm:t>
        <a:bodyPr/>
        <a:lstStyle/>
        <a:p>
          <a:endParaRPr lang="es-MX" sz="1100">
            <a:solidFill>
              <a:schemeClr val="tx1"/>
            </a:solidFill>
          </a:endParaRPr>
        </a:p>
      </dgm:t>
    </dgm:pt>
    <dgm:pt modelId="{24C9B071-9E82-4DBB-B06A-83796D3CD1D9}" type="sibTrans" cxnId="{85D7808A-5BE4-48A2-A01A-6DB0A120102B}">
      <dgm:prSet/>
      <dgm:spPr/>
      <dgm:t>
        <a:bodyPr/>
        <a:lstStyle/>
        <a:p>
          <a:endParaRPr lang="es-MX" sz="1100">
            <a:solidFill>
              <a:schemeClr val="tx1"/>
            </a:solidFill>
          </a:endParaRPr>
        </a:p>
      </dgm:t>
    </dgm:pt>
    <dgm:pt modelId="{95A6A2BE-7E64-4911-974C-B1D2E7FE4F7E}">
      <dgm:prSet phldrT="[Texto]" custT="1"/>
      <dgm:spPr/>
      <dgm:t>
        <a:bodyPr/>
        <a:lstStyle/>
        <a:p>
          <a:r>
            <a:rPr lang="es-MX" sz="2000" b="1" smtClean="0">
              <a:solidFill>
                <a:schemeClr val="tx1"/>
              </a:solidFill>
            </a:rPr>
            <a:t>OFERTA </a:t>
          </a:r>
          <a:endParaRPr lang="es-MX" sz="2000" b="1" dirty="0">
            <a:solidFill>
              <a:schemeClr val="tx1"/>
            </a:solidFill>
          </a:endParaRPr>
        </a:p>
      </dgm:t>
    </dgm:pt>
    <dgm:pt modelId="{BE87C42B-E10A-405C-92F8-9466F43FFA93}" type="sibTrans" cxnId="{764A13A8-0AF5-475F-82F6-63CCB6A635A2}">
      <dgm:prSet/>
      <dgm:spPr/>
      <dgm:t>
        <a:bodyPr/>
        <a:lstStyle/>
        <a:p>
          <a:endParaRPr lang="es-MX" sz="1100">
            <a:solidFill>
              <a:schemeClr val="tx1"/>
            </a:solidFill>
          </a:endParaRPr>
        </a:p>
      </dgm:t>
    </dgm:pt>
    <dgm:pt modelId="{DFCA7328-2D01-43F2-8734-60C33E204670}" type="parTrans" cxnId="{764A13A8-0AF5-475F-82F6-63CCB6A635A2}">
      <dgm:prSet/>
      <dgm:spPr/>
      <dgm:t>
        <a:bodyPr/>
        <a:lstStyle/>
        <a:p>
          <a:endParaRPr lang="es-MX" sz="1100">
            <a:solidFill>
              <a:schemeClr val="tx1"/>
            </a:solidFill>
          </a:endParaRPr>
        </a:p>
      </dgm:t>
    </dgm:pt>
    <dgm:pt modelId="{19514DF9-87DB-431E-B3A3-AEE58D814375}">
      <dgm:prSet phldrT="[Texto]" custT="1"/>
      <dgm:spPr/>
      <dgm:t>
        <a:bodyPr/>
        <a:lstStyle/>
        <a:p>
          <a:pPr algn="just">
            <a:lnSpc>
              <a:spcPct val="150000"/>
            </a:lnSpc>
          </a:pPr>
          <a:r>
            <a:rPr lang="es-ES" sz="1100" b="1" dirty="0" smtClean="0">
              <a:solidFill>
                <a:schemeClr val="tx1"/>
              </a:solidFill>
            </a:rPr>
            <a:t>Análisis de la oferta</a:t>
          </a:r>
        </a:p>
        <a:p>
          <a:pPr algn="just">
            <a:lnSpc>
              <a:spcPct val="150000"/>
            </a:lnSpc>
          </a:pPr>
          <a:r>
            <a:rPr lang="es-ES" sz="1100" dirty="0" smtClean="0">
              <a:solidFill>
                <a:schemeClr val="tx1"/>
              </a:solidFill>
            </a:rPr>
            <a:t>Servicio de negocios  internacionales y comercio exterior a través de una adecuada cadena de suministros, rigiéndose a la legislación ecuatoriana.</a:t>
          </a:r>
          <a:endParaRPr lang="es-MX" sz="1100" dirty="0">
            <a:solidFill>
              <a:schemeClr val="tx1"/>
            </a:solidFill>
          </a:endParaRPr>
        </a:p>
      </dgm:t>
    </dgm:pt>
    <dgm:pt modelId="{38165336-D490-4BEC-951D-EFDA0E9B0EE4}" type="sibTrans" cxnId="{B3E6FEA2-3111-4268-85D6-3972A7326D59}">
      <dgm:prSet/>
      <dgm:spPr/>
      <dgm:t>
        <a:bodyPr/>
        <a:lstStyle/>
        <a:p>
          <a:endParaRPr lang="es-MX" sz="1100">
            <a:solidFill>
              <a:schemeClr val="tx1"/>
            </a:solidFill>
          </a:endParaRPr>
        </a:p>
      </dgm:t>
    </dgm:pt>
    <dgm:pt modelId="{3753E32D-06F1-43FF-8022-E41A38996FC7}" type="parTrans" cxnId="{B3E6FEA2-3111-4268-85D6-3972A7326D59}">
      <dgm:prSet custT="1"/>
      <dgm:spPr/>
      <dgm:t>
        <a:bodyPr/>
        <a:lstStyle/>
        <a:p>
          <a:endParaRPr lang="es-MX" sz="1100">
            <a:solidFill>
              <a:schemeClr val="tx1"/>
            </a:solidFill>
          </a:endParaRPr>
        </a:p>
      </dgm:t>
    </dgm:pt>
    <dgm:pt modelId="{AA8B2BEB-EA68-4898-B92E-1F9B9E49836A}" type="pres">
      <dgm:prSet presAssocID="{BFA5CD2F-4F72-417B-ACBB-BE34433985C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31B221B-C238-49F1-A4C6-85E74F2DE107}" type="pres">
      <dgm:prSet presAssocID="{95A6A2BE-7E64-4911-974C-B1D2E7FE4F7E}" presName="root1" presStyleCnt="0"/>
      <dgm:spPr/>
      <dgm:t>
        <a:bodyPr/>
        <a:lstStyle/>
        <a:p>
          <a:endParaRPr lang="es-EC"/>
        </a:p>
      </dgm:t>
    </dgm:pt>
    <dgm:pt modelId="{0AA90D47-1708-47F0-B38D-381406249E51}" type="pres">
      <dgm:prSet presAssocID="{95A6A2BE-7E64-4911-974C-B1D2E7FE4F7E}" presName="LevelOneTextNode" presStyleLbl="node0" presStyleIdx="0" presStyleCnt="1" custScaleY="915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8C6C91C-4ACD-4521-8C6F-700BE3E6D22D}" type="pres">
      <dgm:prSet presAssocID="{95A6A2BE-7E64-4911-974C-B1D2E7FE4F7E}" presName="level2hierChild" presStyleCnt="0"/>
      <dgm:spPr/>
      <dgm:t>
        <a:bodyPr/>
        <a:lstStyle/>
        <a:p>
          <a:endParaRPr lang="es-EC"/>
        </a:p>
      </dgm:t>
    </dgm:pt>
    <dgm:pt modelId="{575ABA57-75C4-471A-A625-7CE8188F8624}" type="pres">
      <dgm:prSet presAssocID="{3753E32D-06F1-43FF-8022-E41A38996FC7}" presName="conn2-1" presStyleLbl="parChTrans1D2" presStyleIdx="0" presStyleCnt="4"/>
      <dgm:spPr/>
      <dgm:t>
        <a:bodyPr/>
        <a:lstStyle/>
        <a:p>
          <a:endParaRPr lang="es-MX"/>
        </a:p>
      </dgm:t>
    </dgm:pt>
    <dgm:pt modelId="{21FDDC55-89DD-40F4-B2C5-63456926D81D}" type="pres">
      <dgm:prSet presAssocID="{3753E32D-06F1-43FF-8022-E41A38996FC7}" presName="connTx" presStyleLbl="parChTrans1D2" presStyleIdx="0" presStyleCnt="4"/>
      <dgm:spPr/>
      <dgm:t>
        <a:bodyPr/>
        <a:lstStyle/>
        <a:p>
          <a:endParaRPr lang="es-MX"/>
        </a:p>
      </dgm:t>
    </dgm:pt>
    <dgm:pt modelId="{2CC04C67-2185-4D3B-BB80-0A8389864AFE}" type="pres">
      <dgm:prSet presAssocID="{19514DF9-87DB-431E-B3A3-AEE58D814375}" presName="root2" presStyleCnt="0"/>
      <dgm:spPr/>
      <dgm:t>
        <a:bodyPr/>
        <a:lstStyle/>
        <a:p>
          <a:endParaRPr lang="es-EC"/>
        </a:p>
      </dgm:t>
    </dgm:pt>
    <dgm:pt modelId="{B1856261-DB51-485A-8891-F05E3A791381}" type="pres">
      <dgm:prSet presAssocID="{19514DF9-87DB-431E-B3A3-AEE58D814375}" presName="LevelTwoTextNode" presStyleLbl="node2" presStyleIdx="0" presStyleCnt="4" custScaleX="148125" custScaleY="12049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B2D56C5-9E0C-43CA-802E-F215953BEDCA}" type="pres">
      <dgm:prSet presAssocID="{19514DF9-87DB-431E-B3A3-AEE58D814375}" presName="level3hierChild" presStyleCnt="0"/>
      <dgm:spPr/>
      <dgm:t>
        <a:bodyPr/>
        <a:lstStyle/>
        <a:p>
          <a:endParaRPr lang="es-EC"/>
        </a:p>
      </dgm:t>
    </dgm:pt>
    <dgm:pt modelId="{91DC2824-B18C-4267-8A54-252E3924D70F}" type="pres">
      <dgm:prSet presAssocID="{9596C5B3-CCDC-4B93-B8C4-3A10F19FDAC4}" presName="conn2-1" presStyleLbl="parChTrans1D2" presStyleIdx="1" presStyleCnt="4"/>
      <dgm:spPr/>
      <dgm:t>
        <a:bodyPr/>
        <a:lstStyle/>
        <a:p>
          <a:endParaRPr lang="es-MX"/>
        </a:p>
      </dgm:t>
    </dgm:pt>
    <dgm:pt modelId="{783265C7-0DBA-4D2B-B849-468AB70D5CF6}" type="pres">
      <dgm:prSet presAssocID="{9596C5B3-CCDC-4B93-B8C4-3A10F19FDAC4}" presName="connTx" presStyleLbl="parChTrans1D2" presStyleIdx="1" presStyleCnt="4"/>
      <dgm:spPr/>
      <dgm:t>
        <a:bodyPr/>
        <a:lstStyle/>
        <a:p>
          <a:endParaRPr lang="es-MX"/>
        </a:p>
      </dgm:t>
    </dgm:pt>
    <dgm:pt modelId="{D2BF34A6-703F-4741-BFCA-36FD222AD0B0}" type="pres">
      <dgm:prSet presAssocID="{D5D7F71B-7D35-447E-99AE-40185EADB1B5}" presName="root2" presStyleCnt="0"/>
      <dgm:spPr/>
      <dgm:t>
        <a:bodyPr/>
        <a:lstStyle/>
        <a:p>
          <a:endParaRPr lang="es-EC"/>
        </a:p>
      </dgm:t>
    </dgm:pt>
    <dgm:pt modelId="{53A1CEED-23F4-4191-8E37-712ED88DD55A}" type="pres">
      <dgm:prSet presAssocID="{D5D7F71B-7D35-447E-99AE-40185EADB1B5}" presName="LevelTwoTextNode" presStyleLbl="node2" presStyleIdx="1" presStyleCnt="4" custScaleX="145751" custScaleY="8024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61B67B8-AA56-4BFA-9FDE-9A581E2FC6E1}" type="pres">
      <dgm:prSet presAssocID="{D5D7F71B-7D35-447E-99AE-40185EADB1B5}" presName="level3hierChild" presStyleCnt="0"/>
      <dgm:spPr/>
      <dgm:t>
        <a:bodyPr/>
        <a:lstStyle/>
        <a:p>
          <a:endParaRPr lang="es-EC"/>
        </a:p>
      </dgm:t>
    </dgm:pt>
    <dgm:pt modelId="{5B113BE2-B92F-4A5C-913F-000E1D8FF108}" type="pres">
      <dgm:prSet presAssocID="{6BE9F637-780D-42F3-B9D5-98C7AB3AFA60}" presName="conn2-1" presStyleLbl="parChTrans1D2" presStyleIdx="2" presStyleCnt="4"/>
      <dgm:spPr/>
      <dgm:t>
        <a:bodyPr/>
        <a:lstStyle/>
        <a:p>
          <a:endParaRPr lang="es-MX"/>
        </a:p>
      </dgm:t>
    </dgm:pt>
    <dgm:pt modelId="{0604FD91-ED7E-4307-8CC9-F5C2900FF81E}" type="pres">
      <dgm:prSet presAssocID="{6BE9F637-780D-42F3-B9D5-98C7AB3AFA60}" presName="connTx" presStyleLbl="parChTrans1D2" presStyleIdx="2" presStyleCnt="4"/>
      <dgm:spPr/>
      <dgm:t>
        <a:bodyPr/>
        <a:lstStyle/>
        <a:p>
          <a:endParaRPr lang="es-MX"/>
        </a:p>
      </dgm:t>
    </dgm:pt>
    <dgm:pt modelId="{65898F75-36DC-4171-8DAE-3930A2EAC610}" type="pres">
      <dgm:prSet presAssocID="{93ED302D-FD43-42D1-8FBB-7783D90510C2}" presName="root2" presStyleCnt="0"/>
      <dgm:spPr/>
      <dgm:t>
        <a:bodyPr/>
        <a:lstStyle/>
        <a:p>
          <a:endParaRPr lang="es-EC"/>
        </a:p>
      </dgm:t>
    </dgm:pt>
    <dgm:pt modelId="{DC9ABA54-9224-47B8-A456-3BE1CA1F0338}" type="pres">
      <dgm:prSet presAssocID="{93ED302D-FD43-42D1-8FBB-7783D90510C2}" presName="LevelTwoTextNode" presStyleLbl="node2" presStyleIdx="2" presStyleCnt="4" custScaleX="147976" custScaleY="14058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5D2E380-0107-4D8A-A8D2-CD29DD4298B8}" type="pres">
      <dgm:prSet presAssocID="{93ED302D-FD43-42D1-8FBB-7783D90510C2}" presName="level3hierChild" presStyleCnt="0"/>
      <dgm:spPr/>
      <dgm:t>
        <a:bodyPr/>
        <a:lstStyle/>
        <a:p>
          <a:endParaRPr lang="es-EC"/>
        </a:p>
      </dgm:t>
    </dgm:pt>
    <dgm:pt modelId="{391A4052-D4B8-4269-9A24-503205F6CD65}" type="pres">
      <dgm:prSet presAssocID="{50E2DD8D-63C1-4D69-8C90-82731089A356}" presName="conn2-1" presStyleLbl="parChTrans1D2" presStyleIdx="3" presStyleCnt="4"/>
      <dgm:spPr/>
      <dgm:t>
        <a:bodyPr/>
        <a:lstStyle/>
        <a:p>
          <a:endParaRPr lang="es-MX"/>
        </a:p>
      </dgm:t>
    </dgm:pt>
    <dgm:pt modelId="{E1FE21DF-97AC-47B0-8C51-BDF1499ECFD2}" type="pres">
      <dgm:prSet presAssocID="{50E2DD8D-63C1-4D69-8C90-82731089A356}" presName="connTx" presStyleLbl="parChTrans1D2" presStyleIdx="3" presStyleCnt="4"/>
      <dgm:spPr/>
      <dgm:t>
        <a:bodyPr/>
        <a:lstStyle/>
        <a:p>
          <a:endParaRPr lang="es-MX"/>
        </a:p>
      </dgm:t>
    </dgm:pt>
    <dgm:pt modelId="{D34F70D5-91C0-417A-AB4B-4F70D3E83CC8}" type="pres">
      <dgm:prSet presAssocID="{A0B939B4-2499-4CD5-A5F5-34F410312B94}" presName="root2" presStyleCnt="0"/>
      <dgm:spPr/>
      <dgm:t>
        <a:bodyPr/>
        <a:lstStyle/>
        <a:p>
          <a:endParaRPr lang="es-EC"/>
        </a:p>
      </dgm:t>
    </dgm:pt>
    <dgm:pt modelId="{C81341C4-A5E8-4BE7-8E53-6E130F4E110A}" type="pres">
      <dgm:prSet presAssocID="{A0B939B4-2499-4CD5-A5F5-34F410312B94}" presName="LevelTwoTextNode" presStyleLbl="node2" presStyleIdx="3" presStyleCnt="4" custScaleX="148125" custScaleY="1407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FAD447A-5AFF-46F9-94FD-C40DA69DA682}" type="pres">
      <dgm:prSet presAssocID="{A0B939B4-2499-4CD5-A5F5-34F410312B94}" presName="level3hierChild" presStyleCnt="0"/>
      <dgm:spPr/>
      <dgm:t>
        <a:bodyPr/>
        <a:lstStyle/>
        <a:p>
          <a:endParaRPr lang="es-EC"/>
        </a:p>
      </dgm:t>
    </dgm:pt>
  </dgm:ptLst>
  <dgm:cxnLst>
    <dgm:cxn modelId="{E2EA5A30-1D42-47F3-A79C-976FCB4C9453}" type="presOf" srcId="{3753E32D-06F1-43FF-8022-E41A38996FC7}" destId="{21FDDC55-89DD-40F4-B2C5-63456926D81D}" srcOrd="1" destOrd="0" presId="urn:microsoft.com/office/officeart/2008/layout/HorizontalMultiLevelHierarchy"/>
    <dgm:cxn modelId="{3F16E247-EE68-4076-89EC-5A044A510199}" type="presOf" srcId="{95A6A2BE-7E64-4911-974C-B1D2E7FE4F7E}" destId="{0AA90D47-1708-47F0-B38D-381406249E51}" srcOrd="0" destOrd="0" presId="urn:microsoft.com/office/officeart/2008/layout/HorizontalMultiLevelHierarchy"/>
    <dgm:cxn modelId="{4DB56B15-0A33-428F-952B-97341165AD15}" type="presOf" srcId="{93ED302D-FD43-42D1-8FBB-7783D90510C2}" destId="{DC9ABA54-9224-47B8-A456-3BE1CA1F0338}" srcOrd="0" destOrd="0" presId="urn:microsoft.com/office/officeart/2008/layout/HorizontalMultiLevelHierarchy"/>
    <dgm:cxn modelId="{8B3D2221-E38B-4135-BF10-E4E8C0A8129A}" type="presOf" srcId="{6BE9F637-780D-42F3-B9D5-98C7AB3AFA60}" destId="{5B113BE2-B92F-4A5C-913F-000E1D8FF108}" srcOrd="0" destOrd="0" presId="urn:microsoft.com/office/officeart/2008/layout/HorizontalMultiLevelHierarchy"/>
    <dgm:cxn modelId="{764A13A8-0AF5-475F-82F6-63CCB6A635A2}" srcId="{BFA5CD2F-4F72-417B-ACBB-BE34433985C4}" destId="{95A6A2BE-7E64-4911-974C-B1D2E7FE4F7E}" srcOrd="0" destOrd="0" parTransId="{DFCA7328-2D01-43F2-8734-60C33E204670}" sibTransId="{BE87C42B-E10A-405C-92F8-9466F43FFA93}"/>
    <dgm:cxn modelId="{8B3A3DE9-DF06-43BB-9710-F7C7936D6DDF}" type="presOf" srcId="{19514DF9-87DB-431E-B3A3-AEE58D814375}" destId="{B1856261-DB51-485A-8891-F05E3A791381}" srcOrd="0" destOrd="0" presId="urn:microsoft.com/office/officeart/2008/layout/HorizontalMultiLevelHierarchy"/>
    <dgm:cxn modelId="{6239AF8A-5367-4BEC-9CAF-862EC5F7447A}" type="presOf" srcId="{BFA5CD2F-4F72-417B-ACBB-BE34433985C4}" destId="{AA8B2BEB-EA68-4898-B92E-1F9B9E49836A}" srcOrd="0" destOrd="0" presId="urn:microsoft.com/office/officeart/2008/layout/HorizontalMultiLevelHierarchy"/>
    <dgm:cxn modelId="{7FA68A0A-5D27-41A6-9593-DFDCF73178D2}" type="presOf" srcId="{9596C5B3-CCDC-4B93-B8C4-3A10F19FDAC4}" destId="{783265C7-0DBA-4D2B-B849-468AB70D5CF6}" srcOrd="1" destOrd="0" presId="urn:microsoft.com/office/officeart/2008/layout/HorizontalMultiLevelHierarchy"/>
    <dgm:cxn modelId="{A8C54A64-BC1B-4713-A354-4EFEC799FC04}" type="presOf" srcId="{50E2DD8D-63C1-4D69-8C90-82731089A356}" destId="{E1FE21DF-97AC-47B0-8C51-BDF1499ECFD2}" srcOrd="1" destOrd="0" presId="urn:microsoft.com/office/officeart/2008/layout/HorizontalMultiLevelHierarchy"/>
    <dgm:cxn modelId="{3D5F5091-C175-4F1D-8A22-07186D32272D}" type="presOf" srcId="{A0B939B4-2499-4CD5-A5F5-34F410312B94}" destId="{C81341C4-A5E8-4BE7-8E53-6E130F4E110A}" srcOrd="0" destOrd="0" presId="urn:microsoft.com/office/officeart/2008/layout/HorizontalMultiLevelHierarchy"/>
    <dgm:cxn modelId="{CA27049B-417E-4923-B981-9DB2321A523E}" srcId="{95A6A2BE-7E64-4911-974C-B1D2E7FE4F7E}" destId="{D5D7F71B-7D35-447E-99AE-40185EADB1B5}" srcOrd="1" destOrd="0" parTransId="{9596C5B3-CCDC-4B93-B8C4-3A10F19FDAC4}" sibTransId="{21AD3392-CA8E-4230-A59F-0A858CB1300C}"/>
    <dgm:cxn modelId="{099DE93C-DF18-41EE-A4DD-7E091CCD9548}" type="presOf" srcId="{50E2DD8D-63C1-4D69-8C90-82731089A356}" destId="{391A4052-D4B8-4269-9A24-503205F6CD65}" srcOrd="0" destOrd="0" presId="urn:microsoft.com/office/officeart/2008/layout/HorizontalMultiLevelHierarchy"/>
    <dgm:cxn modelId="{B3E6FEA2-3111-4268-85D6-3972A7326D59}" srcId="{95A6A2BE-7E64-4911-974C-B1D2E7FE4F7E}" destId="{19514DF9-87DB-431E-B3A3-AEE58D814375}" srcOrd="0" destOrd="0" parTransId="{3753E32D-06F1-43FF-8022-E41A38996FC7}" sibTransId="{38165336-D490-4BEC-951D-EFDA0E9B0EE4}"/>
    <dgm:cxn modelId="{C90EE10C-A4AB-42A8-8C60-C1C994F6D204}" type="presOf" srcId="{6BE9F637-780D-42F3-B9D5-98C7AB3AFA60}" destId="{0604FD91-ED7E-4307-8CC9-F5C2900FF81E}" srcOrd="1" destOrd="0" presId="urn:microsoft.com/office/officeart/2008/layout/HorizontalMultiLevelHierarchy"/>
    <dgm:cxn modelId="{B715097A-58B4-46F0-892E-CD838471CC1D}" type="presOf" srcId="{D5D7F71B-7D35-447E-99AE-40185EADB1B5}" destId="{53A1CEED-23F4-4191-8E37-712ED88DD55A}" srcOrd="0" destOrd="0" presId="urn:microsoft.com/office/officeart/2008/layout/HorizontalMultiLevelHierarchy"/>
    <dgm:cxn modelId="{85D7808A-5BE4-48A2-A01A-6DB0A120102B}" srcId="{95A6A2BE-7E64-4911-974C-B1D2E7FE4F7E}" destId="{A0B939B4-2499-4CD5-A5F5-34F410312B94}" srcOrd="3" destOrd="0" parTransId="{50E2DD8D-63C1-4D69-8C90-82731089A356}" sibTransId="{24C9B071-9E82-4DBB-B06A-83796D3CD1D9}"/>
    <dgm:cxn modelId="{CD9C65ED-344F-44C9-8DE9-D487E497678B}" type="presOf" srcId="{9596C5B3-CCDC-4B93-B8C4-3A10F19FDAC4}" destId="{91DC2824-B18C-4267-8A54-252E3924D70F}" srcOrd="0" destOrd="0" presId="urn:microsoft.com/office/officeart/2008/layout/HorizontalMultiLevelHierarchy"/>
    <dgm:cxn modelId="{1676B3C8-22D0-4C3C-9C51-07EA25FED932}" type="presOf" srcId="{3753E32D-06F1-43FF-8022-E41A38996FC7}" destId="{575ABA57-75C4-471A-A625-7CE8188F8624}" srcOrd="0" destOrd="0" presId="urn:microsoft.com/office/officeart/2008/layout/HorizontalMultiLevelHierarchy"/>
    <dgm:cxn modelId="{F8CF866B-FCA4-4C85-BD9C-A138182BDEDD}" srcId="{95A6A2BE-7E64-4911-974C-B1D2E7FE4F7E}" destId="{93ED302D-FD43-42D1-8FBB-7783D90510C2}" srcOrd="2" destOrd="0" parTransId="{6BE9F637-780D-42F3-B9D5-98C7AB3AFA60}" sibTransId="{384CE085-DFA1-42D2-B26C-DAC835C79796}"/>
    <dgm:cxn modelId="{A20A6FC3-A26C-4EEE-AB3A-1124E5ED2C98}" type="presParOf" srcId="{AA8B2BEB-EA68-4898-B92E-1F9B9E49836A}" destId="{831B221B-C238-49F1-A4C6-85E74F2DE107}" srcOrd="0" destOrd="0" presId="urn:microsoft.com/office/officeart/2008/layout/HorizontalMultiLevelHierarchy"/>
    <dgm:cxn modelId="{0CEF049D-0A42-4679-8B85-34443BA1D156}" type="presParOf" srcId="{831B221B-C238-49F1-A4C6-85E74F2DE107}" destId="{0AA90D47-1708-47F0-B38D-381406249E51}" srcOrd="0" destOrd="0" presId="urn:microsoft.com/office/officeart/2008/layout/HorizontalMultiLevelHierarchy"/>
    <dgm:cxn modelId="{3A71A810-3A58-472D-978F-33BD99793340}" type="presParOf" srcId="{831B221B-C238-49F1-A4C6-85E74F2DE107}" destId="{08C6C91C-4ACD-4521-8C6F-700BE3E6D22D}" srcOrd="1" destOrd="0" presId="urn:microsoft.com/office/officeart/2008/layout/HorizontalMultiLevelHierarchy"/>
    <dgm:cxn modelId="{F10B14BB-2BA1-4691-A009-AB00F0EDA7C9}" type="presParOf" srcId="{08C6C91C-4ACD-4521-8C6F-700BE3E6D22D}" destId="{575ABA57-75C4-471A-A625-7CE8188F8624}" srcOrd="0" destOrd="0" presId="urn:microsoft.com/office/officeart/2008/layout/HorizontalMultiLevelHierarchy"/>
    <dgm:cxn modelId="{5F2AC2B3-782D-4077-AE07-30EB4F9D2F8B}" type="presParOf" srcId="{575ABA57-75C4-471A-A625-7CE8188F8624}" destId="{21FDDC55-89DD-40F4-B2C5-63456926D81D}" srcOrd="0" destOrd="0" presId="urn:microsoft.com/office/officeart/2008/layout/HorizontalMultiLevelHierarchy"/>
    <dgm:cxn modelId="{800F400E-B9F7-4F30-B548-F2BE36C94D98}" type="presParOf" srcId="{08C6C91C-4ACD-4521-8C6F-700BE3E6D22D}" destId="{2CC04C67-2185-4D3B-BB80-0A8389864AFE}" srcOrd="1" destOrd="0" presId="urn:microsoft.com/office/officeart/2008/layout/HorizontalMultiLevelHierarchy"/>
    <dgm:cxn modelId="{52A1C538-B96F-4625-8F1B-F75AE5A253BE}" type="presParOf" srcId="{2CC04C67-2185-4D3B-BB80-0A8389864AFE}" destId="{B1856261-DB51-485A-8891-F05E3A791381}" srcOrd="0" destOrd="0" presId="urn:microsoft.com/office/officeart/2008/layout/HorizontalMultiLevelHierarchy"/>
    <dgm:cxn modelId="{670E002D-0651-48E5-8C18-03834C8E69FA}" type="presParOf" srcId="{2CC04C67-2185-4D3B-BB80-0A8389864AFE}" destId="{4B2D56C5-9E0C-43CA-802E-F215953BEDCA}" srcOrd="1" destOrd="0" presId="urn:microsoft.com/office/officeart/2008/layout/HorizontalMultiLevelHierarchy"/>
    <dgm:cxn modelId="{0289105C-32AF-4C9E-9EAD-4406FB28886A}" type="presParOf" srcId="{08C6C91C-4ACD-4521-8C6F-700BE3E6D22D}" destId="{91DC2824-B18C-4267-8A54-252E3924D70F}" srcOrd="2" destOrd="0" presId="urn:microsoft.com/office/officeart/2008/layout/HorizontalMultiLevelHierarchy"/>
    <dgm:cxn modelId="{8778619E-8BAA-4FCB-9C09-C6729B10ED5D}" type="presParOf" srcId="{91DC2824-B18C-4267-8A54-252E3924D70F}" destId="{783265C7-0DBA-4D2B-B849-468AB70D5CF6}" srcOrd="0" destOrd="0" presId="urn:microsoft.com/office/officeart/2008/layout/HorizontalMultiLevelHierarchy"/>
    <dgm:cxn modelId="{0F253EAF-F9C1-4678-BCA2-842C2037B2B2}" type="presParOf" srcId="{08C6C91C-4ACD-4521-8C6F-700BE3E6D22D}" destId="{D2BF34A6-703F-4741-BFCA-36FD222AD0B0}" srcOrd="3" destOrd="0" presId="urn:microsoft.com/office/officeart/2008/layout/HorizontalMultiLevelHierarchy"/>
    <dgm:cxn modelId="{822CF0F0-E013-4D1A-A5D3-F26188AC3AA5}" type="presParOf" srcId="{D2BF34A6-703F-4741-BFCA-36FD222AD0B0}" destId="{53A1CEED-23F4-4191-8E37-712ED88DD55A}" srcOrd="0" destOrd="0" presId="urn:microsoft.com/office/officeart/2008/layout/HorizontalMultiLevelHierarchy"/>
    <dgm:cxn modelId="{735D9838-CF71-44AF-9F8A-746E913D3D01}" type="presParOf" srcId="{D2BF34A6-703F-4741-BFCA-36FD222AD0B0}" destId="{361B67B8-AA56-4BFA-9FDE-9A581E2FC6E1}" srcOrd="1" destOrd="0" presId="urn:microsoft.com/office/officeart/2008/layout/HorizontalMultiLevelHierarchy"/>
    <dgm:cxn modelId="{A2785918-30DA-4314-A0AE-B44AF34A2738}" type="presParOf" srcId="{08C6C91C-4ACD-4521-8C6F-700BE3E6D22D}" destId="{5B113BE2-B92F-4A5C-913F-000E1D8FF108}" srcOrd="4" destOrd="0" presId="urn:microsoft.com/office/officeart/2008/layout/HorizontalMultiLevelHierarchy"/>
    <dgm:cxn modelId="{BFCCD93A-69ED-486A-9AEC-F410213BF65D}" type="presParOf" srcId="{5B113BE2-B92F-4A5C-913F-000E1D8FF108}" destId="{0604FD91-ED7E-4307-8CC9-F5C2900FF81E}" srcOrd="0" destOrd="0" presId="urn:microsoft.com/office/officeart/2008/layout/HorizontalMultiLevelHierarchy"/>
    <dgm:cxn modelId="{BC8692AA-D967-41C6-BC5B-02D4610EF0EC}" type="presParOf" srcId="{08C6C91C-4ACD-4521-8C6F-700BE3E6D22D}" destId="{65898F75-36DC-4171-8DAE-3930A2EAC610}" srcOrd="5" destOrd="0" presId="urn:microsoft.com/office/officeart/2008/layout/HorizontalMultiLevelHierarchy"/>
    <dgm:cxn modelId="{BD401C8D-22D0-4C7D-A84D-689C53A3AB5E}" type="presParOf" srcId="{65898F75-36DC-4171-8DAE-3930A2EAC610}" destId="{DC9ABA54-9224-47B8-A456-3BE1CA1F0338}" srcOrd="0" destOrd="0" presId="urn:microsoft.com/office/officeart/2008/layout/HorizontalMultiLevelHierarchy"/>
    <dgm:cxn modelId="{45C3AED5-E260-47F4-B5C8-E8D448A36597}" type="presParOf" srcId="{65898F75-36DC-4171-8DAE-3930A2EAC610}" destId="{15D2E380-0107-4D8A-A8D2-CD29DD4298B8}" srcOrd="1" destOrd="0" presId="urn:microsoft.com/office/officeart/2008/layout/HorizontalMultiLevelHierarchy"/>
    <dgm:cxn modelId="{08C9E871-5B02-4377-A023-755DF473179B}" type="presParOf" srcId="{08C6C91C-4ACD-4521-8C6F-700BE3E6D22D}" destId="{391A4052-D4B8-4269-9A24-503205F6CD65}" srcOrd="6" destOrd="0" presId="urn:microsoft.com/office/officeart/2008/layout/HorizontalMultiLevelHierarchy"/>
    <dgm:cxn modelId="{8A1851C1-6129-4845-BD23-15AD5890E055}" type="presParOf" srcId="{391A4052-D4B8-4269-9A24-503205F6CD65}" destId="{E1FE21DF-97AC-47B0-8C51-BDF1499ECFD2}" srcOrd="0" destOrd="0" presId="urn:microsoft.com/office/officeart/2008/layout/HorizontalMultiLevelHierarchy"/>
    <dgm:cxn modelId="{366CB1FD-1FCD-4051-ACC4-B11268257768}" type="presParOf" srcId="{08C6C91C-4ACD-4521-8C6F-700BE3E6D22D}" destId="{D34F70D5-91C0-417A-AB4B-4F70D3E83CC8}" srcOrd="7" destOrd="0" presId="urn:microsoft.com/office/officeart/2008/layout/HorizontalMultiLevelHierarchy"/>
    <dgm:cxn modelId="{C2F9DBED-8553-44E9-A594-02B70D7685FF}" type="presParOf" srcId="{D34F70D5-91C0-417A-AB4B-4F70D3E83CC8}" destId="{C81341C4-A5E8-4BE7-8E53-6E130F4E110A}" srcOrd="0" destOrd="0" presId="urn:microsoft.com/office/officeart/2008/layout/HorizontalMultiLevelHierarchy"/>
    <dgm:cxn modelId="{9812F63C-0191-4DC2-B687-C8D00F1440AA}" type="presParOf" srcId="{D34F70D5-91C0-417A-AB4B-4F70D3E83CC8}" destId="{7FAD447A-5AFF-46F9-94FD-C40DA69DA682}" srcOrd="1" destOrd="0" presId="urn:microsoft.com/office/officeart/2008/layout/HorizontalMultiLevelHierarchy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default#6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ágonos radiales"/>
  <dgm:desc val="Se usa para mostrar un proceso secuencial  relacionado con un tema o una idea centrales. Limitado a seis formas de Nivel 2. Funciona mejor con poco texto No aparece el texto sin utilizar, pero queda disponible si cambia entre diseño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default#8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F73E3-F085-4E2A-85A9-E6AF5225D692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2E85C-EA59-40D4-83BB-9E59FCA142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7558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E85C-EA59-40D4-83BB-9E59FCA1425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83249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E85C-EA59-40D4-83BB-9E59FCA1425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8119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E85C-EA59-40D4-83BB-9E59FCA1425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0629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E85C-EA59-40D4-83BB-9E59FCA1425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03747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E85C-EA59-40D4-83BB-9E59FCA1425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77822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E85C-EA59-40D4-83BB-9E59FCA1425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5511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E85C-EA59-40D4-83BB-9E59FCA1425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87471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E85C-EA59-40D4-83BB-9E59FCA1425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46345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E85C-EA59-40D4-83BB-9E59FCA1425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08055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E85C-EA59-40D4-83BB-9E59FCA1425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63206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E85C-EA59-40D4-83BB-9E59FCA1425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1401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E85C-EA59-40D4-83BB-9E59FCA142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76556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E85C-EA59-40D4-83BB-9E59FCA1425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90495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E85C-EA59-40D4-83BB-9E59FCA1425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98521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E85C-EA59-40D4-83BB-9E59FCA1425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89198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E85C-EA59-40D4-83BB-9E59FCA1425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41851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E85C-EA59-40D4-83BB-9E59FCA1425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34136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E85C-EA59-40D4-83BB-9E59FCA1425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27188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E85C-EA59-40D4-83BB-9E59FCA1425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56349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E85C-EA59-40D4-83BB-9E59FCA1425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87069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E85C-EA59-40D4-83BB-9E59FCA1425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26124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E85C-EA59-40D4-83BB-9E59FCA1425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4029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CONSTITUCION</a:t>
            </a:r>
            <a:r>
              <a:rPr lang="es-MX" baseline="0" dirty="0" smtClean="0"/>
              <a:t> POLITICA DEL ECUADOR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E85C-EA59-40D4-83BB-9E59FCA142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54551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E85C-EA59-40D4-83BB-9E59FCA1425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9667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>
              <a:lnSpc>
                <a:spcPct val="100000"/>
              </a:lnSpc>
            </a:pPr>
            <a:r>
              <a:rPr lang="es-ES" sz="1200" b="1" u="none" dirty="0" smtClean="0"/>
              <a:t>Ley orgánica del sistema nacional de contratación pública</a:t>
            </a:r>
          </a:p>
          <a:p>
            <a:pPr lvl="0" algn="ctr">
              <a:lnSpc>
                <a:spcPct val="100000"/>
              </a:lnSpc>
            </a:pPr>
            <a:r>
              <a:rPr lang="es-ES" sz="1200" b="1" u="none" dirty="0" smtClean="0"/>
              <a:t>Art. 2 inciso 2 </a:t>
            </a:r>
            <a:endParaRPr lang="es-MX" sz="12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E85C-EA59-40D4-83BB-9E59FCA142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6358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E85C-EA59-40D4-83BB-9E59FCA1425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9607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E85C-EA59-40D4-83BB-9E59FCA142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2410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E85C-EA59-40D4-83BB-9E59FCA1425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9794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E85C-EA59-40D4-83BB-9E59FCA1425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3097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2E85C-EA59-40D4-83BB-9E59FCA1425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1505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1676400"/>
            <a:ext cx="2209800" cy="106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124200" y="1676400"/>
            <a:ext cx="16764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5486400" y="1676400"/>
            <a:ext cx="1828800" cy="137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7620000" y="1676400"/>
            <a:ext cx="1295400" cy="121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7"/>
          </p:nvPr>
        </p:nvSpPr>
        <p:spPr>
          <a:xfrm>
            <a:off x="762000" y="3048000"/>
            <a:ext cx="2057400" cy="129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8"/>
          </p:nvPr>
        </p:nvSpPr>
        <p:spPr>
          <a:xfrm>
            <a:off x="3200400" y="2971800"/>
            <a:ext cx="1981200" cy="144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9"/>
          </p:nvPr>
        </p:nvSpPr>
        <p:spPr>
          <a:xfrm>
            <a:off x="5562600" y="3200400"/>
            <a:ext cx="2057400" cy="167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20"/>
          </p:nvPr>
        </p:nvSpPr>
        <p:spPr>
          <a:xfrm>
            <a:off x="7772400" y="3352800"/>
            <a:ext cx="1219200" cy="160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21"/>
          </p:nvPr>
        </p:nvSpPr>
        <p:spPr>
          <a:xfrm>
            <a:off x="685800" y="4419600"/>
            <a:ext cx="2057400" cy="167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22"/>
          </p:nvPr>
        </p:nvSpPr>
        <p:spPr>
          <a:xfrm>
            <a:off x="3124200" y="4572000"/>
            <a:ext cx="2057400" cy="137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23"/>
          </p:nvPr>
        </p:nvSpPr>
        <p:spPr>
          <a:xfrm>
            <a:off x="5638800" y="5257800"/>
            <a:ext cx="1905000" cy="99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24"/>
          </p:nvPr>
        </p:nvSpPr>
        <p:spPr>
          <a:xfrm>
            <a:off x="7772400" y="5181600"/>
            <a:ext cx="13716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4592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FE0A7D3-70CC-458D-845D-60BF3F1329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6/21/2013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92647D-C778-4546-85B2-D5A2497F86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680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928670"/>
            <a:ext cx="8496374" cy="5214974"/>
          </a:xfrm>
        </p:spPr>
        <p:txBody>
          <a:bodyPr>
            <a:normAutofit fontScale="92500"/>
          </a:bodyPr>
          <a:lstStyle/>
          <a:p>
            <a:endParaRPr lang="es-MX" sz="1400" dirty="0"/>
          </a:p>
          <a:p>
            <a:pPr>
              <a:lnSpc>
                <a:spcPct val="150000"/>
              </a:lnSpc>
            </a:pPr>
            <a:r>
              <a:rPr lang="es-ES_tradnl" sz="1400" dirty="0">
                <a:solidFill>
                  <a:schemeClr val="tx1"/>
                </a:solidFill>
              </a:rPr>
              <a:t>ESCUELA POLITÉCNICA DEL </a:t>
            </a:r>
            <a:r>
              <a:rPr lang="es-ES_tradnl" sz="1400" dirty="0" smtClean="0">
                <a:solidFill>
                  <a:schemeClr val="tx1"/>
                </a:solidFill>
              </a:rPr>
              <a:t>EJÈRCITO</a:t>
            </a:r>
          </a:p>
          <a:p>
            <a:pPr>
              <a:lnSpc>
                <a:spcPct val="150000"/>
              </a:lnSpc>
            </a:pPr>
            <a:endParaRPr lang="es-MX" sz="1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s-ES" sz="1400" dirty="0" smtClean="0">
                <a:solidFill>
                  <a:schemeClr val="tx1"/>
                </a:solidFill>
              </a:rPr>
              <a:t>TITULO</a:t>
            </a:r>
          </a:p>
          <a:p>
            <a:pPr>
              <a:lnSpc>
                <a:spcPct val="150000"/>
              </a:lnSpc>
            </a:pPr>
            <a:endParaRPr lang="es-ES" sz="1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s-ES" sz="1400" dirty="0" smtClean="0">
                <a:solidFill>
                  <a:schemeClr val="tx1"/>
                </a:solidFill>
              </a:rPr>
              <a:t>PROPUESTA </a:t>
            </a:r>
            <a:r>
              <a:rPr lang="es-ES" sz="1400" dirty="0">
                <a:solidFill>
                  <a:schemeClr val="tx1"/>
                </a:solidFill>
              </a:rPr>
              <a:t>PARA LA INSTAURACIÓN DE UNA OFICINA OPERADORA DE COMERCIO EXTERIOR PARA LAS FUERZAS ARMADAS DEL ECUADOR EN </a:t>
            </a:r>
            <a:r>
              <a:rPr lang="es-ES" sz="1400" dirty="0" smtClean="0">
                <a:solidFill>
                  <a:schemeClr val="tx1"/>
                </a:solidFill>
              </a:rPr>
              <a:t>MIAMI</a:t>
            </a:r>
            <a:r>
              <a:rPr lang="es-ES" sz="1400" dirty="0">
                <a:solidFill>
                  <a:schemeClr val="tx1"/>
                </a:solidFill>
              </a:rPr>
              <a:t> </a:t>
            </a:r>
            <a:endParaRPr lang="es-ES" sz="1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s-MX" sz="1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s-ES" sz="1400" dirty="0" smtClean="0">
                <a:solidFill>
                  <a:schemeClr val="tx1"/>
                </a:solidFill>
              </a:rPr>
              <a:t>ELABORADO </a:t>
            </a:r>
            <a:r>
              <a:rPr lang="es-ES" sz="1400" dirty="0">
                <a:solidFill>
                  <a:schemeClr val="tx1"/>
                </a:solidFill>
              </a:rPr>
              <a:t>POR</a:t>
            </a:r>
            <a:r>
              <a:rPr lang="es-ES" sz="1400" dirty="0" smtClean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150000"/>
              </a:lnSpc>
            </a:pPr>
            <a:endParaRPr lang="es-MX" sz="1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s-ES" sz="1400" dirty="0">
                <a:solidFill>
                  <a:schemeClr val="tx1"/>
                </a:solidFill>
              </a:rPr>
              <a:t>CBOP. DE A.E DAMIÁN </a:t>
            </a:r>
            <a:r>
              <a:rPr lang="es-ES" sz="1400" dirty="0" err="1">
                <a:solidFill>
                  <a:schemeClr val="tx1"/>
                </a:solidFill>
              </a:rPr>
              <a:t>DAMIÁN</a:t>
            </a:r>
            <a:r>
              <a:rPr lang="es-ES" sz="1400" dirty="0">
                <a:solidFill>
                  <a:schemeClr val="tx1"/>
                </a:solidFill>
              </a:rPr>
              <a:t> VICTOR HUGO    </a:t>
            </a:r>
            <a:endParaRPr lang="es-ES" sz="1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s-ES" sz="1400" dirty="0" smtClean="0">
                <a:solidFill>
                  <a:schemeClr val="tx1"/>
                </a:solidFill>
              </a:rPr>
              <a:t>            </a:t>
            </a:r>
            <a:r>
              <a:rPr lang="es-ES" sz="1400" dirty="0">
                <a:solidFill>
                  <a:schemeClr val="tx1"/>
                </a:solidFill>
              </a:rPr>
              <a:t>NUÑEZ CARVAJAL AZUCENA MARIBEL</a:t>
            </a:r>
            <a:endParaRPr lang="es-MX" sz="1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s-MX" sz="1400" dirty="0" smtClean="0"/>
          </a:p>
          <a:p>
            <a:pPr>
              <a:lnSpc>
                <a:spcPct val="150000"/>
              </a:lnSpc>
            </a:pPr>
            <a:r>
              <a:rPr lang="es-MX" sz="1400" dirty="0" smtClean="0">
                <a:solidFill>
                  <a:schemeClr val="tx1"/>
                </a:solidFill>
              </a:rPr>
              <a:t>INGENIERIA EN COMERCIO EXTERIOR Y NEGOCIOS INTERNACIONALES </a:t>
            </a:r>
            <a:endParaRPr lang="es-MX" sz="1400" dirty="0">
              <a:solidFill>
                <a:schemeClr val="tx1"/>
              </a:solidFill>
            </a:endParaRPr>
          </a:p>
        </p:txBody>
      </p:sp>
      <p:pic>
        <p:nvPicPr>
          <p:cNvPr id="5" name="4 Imagen" descr="http://exterior.espe.edu.ec/wp-content/uploads/2012/08/logoespe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75751"/>
          <a:stretch>
            <a:fillRect/>
          </a:stretch>
        </p:blipFill>
        <p:spPr bwMode="auto">
          <a:xfrm>
            <a:off x="3929058" y="0"/>
            <a:ext cx="1287198" cy="1224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50111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="" xmlns:p14="http://schemas.microsoft.com/office/powerpoint/2010/main" val="276507845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95347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056393" y="620688"/>
            <a:ext cx="3031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Frecuencia de compras, </a:t>
            </a:r>
            <a:r>
              <a:rPr lang="es-ES" dirty="0" err="1"/>
              <a:t>Incop</a:t>
            </a:r>
            <a:r>
              <a:rPr lang="es-ES" dirty="0"/>
              <a:t>.</a:t>
            </a:r>
            <a:endParaRPr lang="es-MX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24523569"/>
              </p:ext>
            </p:extLst>
          </p:nvPr>
        </p:nvGraphicFramePr>
        <p:xfrm>
          <a:off x="2643174" y="1214422"/>
          <a:ext cx="4746715" cy="172819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61480"/>
                <a:gridCol w="1724536"/>
                <a:gridCol w="1200556"/>
                <a:gridCol w="1260143"/>
              </a:tblGrid>
              <a:tr h="3876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AÑO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FUERZA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TERRESTRE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FUERZA NAVAL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FUERZA AEREA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5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2009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224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401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582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5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2010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227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601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5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2011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127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406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51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chemeClr val="tx1"/>
                          </a:solidFill>
                          <a:effectLst/>
                        </a:rPr>
                        <a:t>2012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</a:rPr>
                        <a:t>318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73601434"/>
              </p:ext>
            </p:extLst>
          </p:nvPr>
        </p:nvGraphicFramePr>
        <p:xfrm>
          <a:off x="6000760" y="3786190"/>
          <a:ext cx="2195195" cy="182880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06780"/>
                <a:gridCol w="1288415"/>
              </a:tblGrid>
              <a:tr h="155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AÑO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9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2009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1207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43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2010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861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0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2011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605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16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chemeClr val="tx1"/>
                          </a:solidFill>
                          <a:effectLst/>
                        </a:rPr>
                        <a:t>2012</a:t>
                      </a:r>
                      <a:endParaRPr lang="es-MX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</a:rPr>
                        <a:t>467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4 Gráfico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06868517"/>
              </p:ext>
            </p:extLst>
          </p:nvPr>
        </p:nvGraphicFramePr>
        <p:xfrm>
          <a:off x="1031060" y="3645024"/>
          <a:ext cx="4050665" cy="2019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83770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>
            <p:extLst>
              <p:ext uri="{D42A27DB-BD31-4B8C-83A1-F6EECF244321}">
                <p14:modId xmlns="" xmlns:p14="http://schemas.microsoft.com/office/powerpoint/2010/main" val="755358578"/>
              </p:ext>
            </p:extLst>
          </p:nvPr>
        </p:nvGraphicFramePr>
        <p:xfrm>
          <a:off x="0" y="0"/>
          <a:ext cx="9144000" cy="6429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2500298" y="428604"/>
            <a:ext cx="59046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ES" sz="1400" dirty="0"/>
              <a:t>Partes y repuestos para aviones, barcos, tracto camiones, tecnología, servicio, equipos de combate, médicos medicamentos,  etc</a:t>
            </a:r>
            <a:r>
              <a:rPr lang="es-ES" sz="1400" dirty="0" smtClean="0"/>
              <a:t>.</a:t>
            </a:r>
            <a:endParaRPr lang="es-MX" sz="1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3643306" y="2000240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1400" dirty="0"/>
              <a:t>Ecuador, Ministerio de Defensa Nacional  (FF AA)</a:t>
            </a:r>
            <a:endParaRPr lang="es-MX" sz="1400" dirty="0"/>
          </a:p>
          <a:p>
            <a:endParaRPr lang="es-MX" sz="1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500694" y="2786058"/>
            <a:ext cx="3419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s-ES" sz="1400" dirty="0"/>
              <a:t>Intercambio comercial con Estados Unidos para el año 2012, 450.000  toneladas métricas</a:t>
            </a:r>
            <a:endParaRPr lang="es-MX" sz="1400" dirty="0"/>
          </a:p>
          <a:p>
            <a:pPr>
              <a:lnSpc>
                <a:spcPct val="150000"/>
              </a:lnSpc>
            </a:pPr>
            <a:endParaRPr lang="es-MX" sz="1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7429520" y="4714884"/>
            <a:ext cx="14401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1400" dirty="0"/>
              <a:t>Entidades similares del sector público.</a:t>
            </a:r>
            <a:endParaRPr lang="es-MX" sz="1400" dirty="0"/>
          </a:p>
          <a:p>
            <a:endParaRPr lang="es-MX" sz="1400" dirty="0"/>
          </a:p>
        </p:txBody>
      </p:sp>
    </p:spTree>
    <p:extLst>
      <p:ext uri="{BB962C8B-B14F-4D97-AF65-F5344CB8AC3E}">
        <p14:creationId xmlns="" xmlns:p14="http://schemas.microsoft.com/office/powerpoint/2010/main" val="30692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="" xmlns:p14="http://schemas.microsoft.com/office/powerpoint/2010/main" val="624658776"/>
              </p:ext>
            </p:extLst>
          </p:nvPr>
        </p:nvGraphicFramePr>
        <p:xfrm>
          <a:off x="0" y="116632"/>
          <a:ext cx="8715404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412501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="" xmlns:p14="http://schemas.microsoft.com/office/powerpoint/2010/main" val="1058772960"/>
              </p:ext>
            </p:extLst>
          </p:nvPr>
        </p:nvGraphicFramePr>
        <p:xfrm>
          <a:off x="1071538" y="785794"/>
          <a:ext cx="7358114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57201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138832983"/>
              </p:ext>
            </p:extLst>
          </p:nvPr>
        </p:nvGraphicFramePr>
        <p:xfrm>
          <a:off x="857224" y="1071546"/>
          <a:ext cx="7643866" cy="521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Rectángulo"/>
          <p:cNvSpPr/>
          <p:nvPr/>
        </p:nvSpPr>
        <p:spPr>
          <a:xfrm>
            <a:off x="2285984" y="285728"/>
            <a:ext cx="5000660" cy="71438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CANAL DE DISTRIBUCIÓN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714612" y="1571612"/>
            <a:ext cx="385765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PLAN </a:t>
            </a:r>
          </a:p>
          <a:p>
            <a:pPr algn="ctr"/>
            <a:r>
              <a:rPr lang="es-ES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DE </a:t>
            </a:r>
          </a:p>
          <a:p>
            <a:pPr algn="ctr"/>
            <a:r>
              <a:rPr lang="es-ES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MARKETING</a:t>
            </a:r>
            <a:endParaRPr lang="es-ES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35842" name="Picture 2" descr="http://echeverria.me/wp-content/uploads/2012/10/plan-de-marketing-tienda-onl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4293096"/>
            <a:ext cx="3912506" cy="18471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7915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="" xmlns:p14="http://schemas.microsoft.com/office/powerpoint/2010/main" val="816889004"/>
              </p:ext>
            </p:extLst>
          </p:nvPr>
        </p:nvGraphicFramePr>
        <p:xfrm>
          <a:off x="0" y="0"/>
          <a:ext cx="903649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42582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="" xmlns:p14="http://schemas.microsoft.com/office/powerpoint/2010/main" val="3745796161"/>
              </p:ext>
            </p:extLst>
          </p:nvPr>
        </p:nvGraphicFramePr>
        <p:xfrm>
          <a:off x="500034" y="428604"/>
          <a:ext cx="8215370" cy="6024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48229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="" xmlns:p14="http://schemas.microsoft.com/office/powerpoint/2010/main" val="1047796404"/>
              </p:ext>
            </p:extLst>
          </p:nvPr>
        </p:nvGraphicFramePr>
        <p:xfrm>
          <a:off x="785786" y="0"/>
          <a:ext cx="7715304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46430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979712" y="2132856"/>
            <a:ext cx="532859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BASE </a:t>
            </a:r>
            <a:endParaRPr lang="es-ES" sz="40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es-ES" sz="4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LEGAL </a:t>
            </a:r>
            <a:endParaRPr lang="es-ES" sz="4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60420" name="Picture 4" descr="http://redsolidaridad.org.ve/cms/wp-content/uploads/2011/03/ley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20688"/>
            <a:ext cx="2256185" cy="1720341"/>
          </a:xfrm>
          <a:prstGeom prst="rect">
            <a:avLst/>
          </a:prstGeom>
          <a:noFill/>
        </p:spPr>
      </p:pic>
      <p:pic>
        <p:nvPicPr>
          <p:cNvPr id="60422" name="Picture 6" descr="http://galapagospark.org/imagenes/turismo_cabecera_leyes_normativa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4437112"/>
            <a:ext cx="3048000" cy="1714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0042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="" xmlns:p14="http://schemas.microsoft.com/office/powerpoint/2010/main" val="2169289971"/>
              </p:ext>
            </p:extLst>
          </p:nvPr>
        </p:nvGraphicFramePr>
        <p:xfrm>
          <a:off x="500034" y="214290"/>
          <a:ext cx="8250710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84653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10 Diagrama"/>
          <p:cNvGraphicFramePr/>
          <p:nvPr>
            <p:extLst>
              <p:ext uri="{D42A27DB-BD31-4B8C-83A1-F6EECF244321}">
                <p14:modId xmlns="" xmlns:p14="http://schemas.microsoft.com/office/powerpoint/2010/main" val="853445236"/>
              </p:ext>
            </p:extLst>
          </p:nvPr>
        </p:nvGraphicFramePr>
        <p:xfrm>
          <a:off x="357158" y="0"/>
          <a:ext cx="8572528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26083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500166" y="1484784"/>
            <a:ext cx="6000792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s-ES" sz="36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es-ES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COMERCIO</a:t>
            </a:r>
            <a:endParaRPr lang="es-ES" sz="36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es-ES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s-ES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EXTERIOR</a:t>
            </a:r>
          </a:p>
          <a:p>
            <a:pPr algn="ctr"/>
            <a:endParaRPr lang="es-ES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23554" name="Picture 2" descr="http://mx.all.biz/img/mx/service_catalog/2136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4500570"/>
            <a:ext cx="2010580" cy="16981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1060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="" xmlns:p14="http://schemas.microsoft.com/office/powerpoint/2010/main" val="3716891807"/>
              </p:ext>
            </p:extLst>
          </p:nvPr>
        </p:nvGraphicFramePr>
        <p:xfrm>
          <a:off x="428596" y="357166"/>
          <a:ext cx="8286808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42070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="" xmlns:p14="http://schemas.microsoft.com/office/powerpoint/2010/main" val="2743818312"/>
              </p:ext>
            </p:extLst>
          </p:nvPr>
        </p:nvGraphicFramePr>
        <p:xfrm>
          <a:off x="571472" y="285728"/>
          <a:ext cx="8143932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44566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="" xmlns:p14="http://schemas.microsoft.com/office/powerpoint/2010/main" val="3774650973"/>
              </p:ext>
            </p:extLst>
          </p:nvPr>
        </p:nvGraphicFramePr>
        <p:xfrm>
          <a:off x="785786" y="285728"/>
          <a:ext cx="7786710" cy="6090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14219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="" xmlns:p14="http://schemas.microsoft.com/office/powerpoint/2010/main" val="767795871"/>
              </p:ext>
            </p:extLst>
          </p:nvPr>
        </p:nvGraphicFramePr>
        <p:xfrm>
          <a:off x="428596" y="214290"/>
          <a:ext cx="8286808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4766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="" xmlns:p14="http://schemas.microsoft.com/office/powerpoint/2010/main" val="1225119663"/>
              </p:ext>
            </p:extLst>
          </p:nvPr>
        </p:nvGraphicFramePr>
        <p:xfrm>
          <a:off x="428596" y="285728"/>
          <a:ext cx="8286808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5510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14348" y="785794"/>
            <a:ext cx="6000792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s-ES" sz="36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es-ES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ESTUDIO</a:t>
            </a:r>
            <a:endParaRPr lang="es-ES" sz="36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es-ES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s-ES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TECNICO</a:t>
            </a:r>
          </a:p>
          <a:p>
            <a:pPr algn="ctr"/>
            <a:endParaRPr lang="es-ES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1266" name="Picture 2" descr="http://3.bp.blogspot.com/-Hh6uHI7Shz8/Tmvx2cxEfTI/AAAAAAAAAEs/hAH7zUKIz10/s320/estudio_tecnico%25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356992"/>
            <a:ext cx="2647950" cy="2895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="" xmlns:p14="http://schemas.microsoft.com/office/powerpoint/2010/main" val="3923312936"/>
              </p:ext>
            </p:extLst>
          </p:nvPr>
        </p:nvGraphicFramePr>
        <p:xfrm>
          <a:off x="357158" y="285728"/>
          <a:ext cx="8215370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46793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="" xmlns:p14="http://schemas.microsoft.com/office/powerpoint/2010/main" val="1771619210"/>
              </p:ext>
            </p:extLst>
          </p:nvPr>
        </p:nvGraphicFramePr>
        <p:xfrm>
          <a:off x="-5626" y="785794"/>
          <a:ext cx="9149626" cy="5695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Rectángulo"/>
          <p:cNvSpPr/>
          <p:nvPr/>
        </p:nvSpPr>
        <p:spPr>
          <a:xfrm>
            <a:off x="928662" y="214290"/>
            <a:ext cx="7143800" cy="5715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 smtClean="0">
                <a:solidFill>
                  <a:schemeClr val="tx1"/>
                </a:solidFill>
              </a:rPr>
              <a:t>CONSTITUCIÓN POLÍTICA DE LA REPÚBLICA DEL ECUADOR</a:t>
            </a:r>
            <a:endParaRPr lang="es-E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356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="" xmlns:p14="http://schemas.microsoft.com/office/powerpoint/2010/main" val="1801869179"/>
              </p:ext>
            </p:extLst>
          </p:nvPr>
        </p:nvGraphicFramePr>
        <p:xfrm>
          <a:off x="428596" y="357166"/>
          <a:ext cx="8072494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57638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="" xmlns:p14="http://schemas.microsoft.com/office/powerpoint/2010/main" val="767258433"/>
              </p:ext>
            </p:extLst>
          </p:nvPr>
        </p:nvGraphicFramePr>
        <p:xfrm>
          <a:off x="428596" y="428604"/>
          <a:ext cx="8143932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90451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692696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ORGANIGRAMA DE OCEFA </a:t>
            </a:r>
            <a:endParaRPr lang="es-EC" sz="1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4857752" y="571480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1400" dirty="0" smtClean="0"/>
          </a:p>
          <a:p>
            <a:pPr algn="ctr"/>
            <a:r>
              <a:rPr lang="es-ES" sz="1400" dirty="0" smtClean="0"/>
              <a:t>ORGANIGRAMA </a:t>
            </a:r>
            <a:r>
              <a:rPr lang="es-ES" sz="1400" dirty="0" smtClean="0"/>
              <a:t>DE LA DIRECCION GENERAL DE COMERCIO </a:t>
            </a:r>
            <a:r>
              <a:rPr lang="es-ES" sz="1400" dirty="0" smtClean="0"/>
              <a:t>EXTERIOR</a:t>
            </a:r>
          </a:p>
          <a:p>
            <a:pPr algn="ctr"/>
            <a:r>
              <a:rPr lang="es-ES" sz="1400" dirty="0" smtClean="0"/>
              <a:t> </a:t>
            </a:r>
            <a:endParaRPr lang="es-EC" sz="1400" dirty="0"/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916832"/>
            <a:ext cx="4464496" cy="3528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3556198" cy="36724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2925"/>
          <a:stretch>
            <a:fillRect/>
          </a:stretch>
        </p:blipFill>
        <p:spPr bwMode="auto">
          <a:xfrm>
            <a:off x="395536" y="1844824"/>
            <a:ext cx="8507506" cy="209819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2 CuadroTexto"/>
          <p:cNvSpPr txBox="1"/>
          <p:nvPr/>
        </p:nvSpPr>
        <p:spPr>
          <a:xfrm>
            <a:off x="683568" y="404664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ANALISIS COMPARATIVO ENTRE OCEFA Y LA DIRECCION GENERAL DE COMERCIO EXTERIOR </a:t>
            </a:r>
            <a:endParaRPr lang="es-EC" sz="14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051720" y="4365104"/>
          <a:ext cx="5067300" cy="1421350"/>
        </p:xfrm>
        <a:graphic>
          <a:graphicData uri="http://schemas.openxmlformats.org/drawingml/2006/table">
            <a:tbl>
              <a:tblPr/>
              <a:tblGrid>
                <a:gridCol w="2460625"/>
                <a:gridCol w="1698625"/>
                <a:gridCol w="908050"/>
              </a:tblGrid>
              <a:tr h="28427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b="1" dirty="0">
                          <a:latin typeface="Times New Roman"/>
                          <a:ea typeface="Times New Roman"/>
                        </a:rPr>
                        <a:t>Índice de optimización</a:t>
                      </a:r>
                      <a:endParaRPr lang="es-EC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842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b="1">
                          <a:latin typeface="Times New Roman"/>
                          <a:ea typeface="Times New Roman"/>
                        </a:rPr>
                        <a:t>ENTIDAD</a:t>
                      </a:r>
                      <a:endParaRPr lang="es-EC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b="1">
                          <a:latin typeface="Times New Roman"/>
                          <a:ea typeface="Times New Roman"/>
                        </a:rPr>
                        <a:t>VALOR</a:t>
                      </a:r>
                      <a:endParaRPr lang="es-EC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b="1">
                          <a:latin typeface="Times New Roman"/>
                          <a:ea typeface="Times New Roman"/>
                        </a:rPr>
                        <a:t>%</a:t>
                      </a:r>
                      <a:endParaRPr lang="es-EC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284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b="1">
                          <a:latin typeface="Times New Roman"/>
                          <a:ea typeface="Times New Roman"/>
                        </a:rPr>
                        <a:t>SAFETY MAX</a:t>
                      </a:r>
                      <a:endParaRPr lang="es-EC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b="1">
                          <a:latin typeface="Times New Roman"/>
                          <a:ea typeface="Times New Roman"/>
                        </a:rPr>
                        <a:t>$18,020.00</a:t>
                      </a:r>
                      <a:endParaRPr lang="es-EC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>
                          <a:latin typeface="Times New Roman"/>
                          <a:ea typeface="Times New Roman"/>
                        </a:rPr>
                        <a:t>100%</a:t>
                      </a:r>
                      <a:endParaRPr lang="es-EC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b="1" dirty="0">
                          <a:latin typeface="Times New Roman"/>
                          <a:ea typeface="Times New Roman"/>
                        </a:rPr>
                        <a:t>OCEFA</a:t>
                      </a:r>
                      <a:endParaRPr lang="es-EC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b="1">
                          <a:latin typeface="Times New Roman"/>
                          <a:ea typeface="Times New Roman"/>
                        </a:rPr>
                        <a:t>$11,318.36</a:t>
                      </a:r>
                      <a:endParaRPr lang="es-EC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>
                          <a:latin typeface="Times New Roman"/>
                          <a:ea typeface="Times New Roman"/>
                        </a:rPr>
                        <a:t>63%</a:t>
                      </a:r>
                      <a:endParaRPr lang="es-EC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ED5"/>
                    </a:solidFill>
                  </a:tcPr>
                </a:tc>
              </a:tr>
              <a:tr h="284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400" b="1">
                          <a:latin typeface="Times New Roman"/>
                          <a:ea typeface="Times New Roman"/>
                        </a:rPr>
                        <a:t>DIFERENCIA</a:t>
                      </a:r>
                      <a:endParaRPr lang="es-EC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MX" sz="1400" b="1" dirty="0">
                          <a:latin typeface="Times New Roman"/>
                          <a:ea typeface="Times New Roman"/>
                        </a:rPr>
                        <a:t>$6,701.64</a:t>
                      </a:r>
                      <a:endParaRPr lang="es-EC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 dirty="0">
                          <a:latin typeface="Times New Roman"/>
                          <a:ea typeface="Times New Roman"/>
                        </a:rPr>
                        <a:t>37%</a:t>
                      </a:r>
                      <a:endParaRPr lang="es-EC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404664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ANALISIS COMPARATIVO ENTRE OCEFA Y LA DIRECCION GENERAL DE COMERCIO EXTERIOR </a:t>
            </a:r>
            <a:endParaRPr lang="es-EC" sz="1400" b="1" dirty="0"/>
          </a:p>
        </p:txBody>
      </p:sp>
      <p:sp>
        <p:nvSpPr>
          <p:cNvPr id="4" name="3 Rectángulo"/>
          <p:cNvSpPr/>
          <p:nvPr/>
        </p:nvSpPr>
        <p:spPr>
          <a:xfrm>
            <a:off x="571472" y="1643050"/>
            <a:ext cx="8032976" cy="45720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s-ES" sz="1200" dirty="0" smtClean="0">
                <a:solidFill>
                  <a:schemeClr val="tx1"/>
                </a:solidFill>
              </a:rPr>
              <a:t>La diferencia entre el ofertante  y la oficina comercial es de </a:t>
            </a:r>
            <a:r>
              <a:rPr lang="es-MX" sz="1200" dirty="0" smtClean="0">
                <a:solidFill>
                  <a:schemeClr val="tx1"/>
                </a:solidFill>
              </a:rPr>
              <a:t>$6,701.64 tabla N° 26 que representa un 37%, reflejando este porcentaje la optimización de los fondos fiscales que se logaría en este proceso, esto sumado a la gestión de personal que se lograra, al reducir de tres departamentos a la integración de uno solo.</a:t>
            </a:r>
            <a:endParaRPr lang="es-EC" sz="12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s-ES" sz="12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ES" sz="1200" dirty="0" smtClean="0">
                <a:solidFill>
                  <a:schemeClr val="tx1"/>
                </a:solidFill>
              </a:rPr>
              <a:t>Si se toma el valor de </a:t>
            </a:r>
            <a:r>
              <a:rPr lang="es-MX" sz="1200" dirty="0" smtClean="0">
                <a:solidFill>
                  <a:schemeClr val="tx1"/>
                </a:solidFill>
              </a:rPr>
              <a:t>$6,701.64 </a:t>
            </a:r>
            <a:r>
              <a:rPr lang="es-ES" sz="1200" dirty="0" smtClean="0">
                <a:solidFill>
                  <a:schemeClr val="tx1"/>
                </a:solidFill>
              </a:rPr>
              <a:t>(37%) por cada uno de las operaciones comerciales que realiza las Fuerzas Armadas  durante un mes, que son alrededor de 39 procesos, se tiene un valor total de $261,363.96 USD que se podría </a:t>
            </a:r>
            <a:r>
              <a:rPr lang="es-MX" sz="1200" dirty="0" smtClean="0">
                <a:solidFill>
                  <a:schemeClr val="tx1"/>
                </a:solidFill>
              </a:rPr>
              <a:t>optimizar al negociar directamente con el fabricante.</a:t>
            </a:r>
            <a:endParaRPr lang="es-EC" sz="12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s-EC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71472" y="2285992"/>
            <a:ext cx="5286412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s-ES" sz="36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es-ES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ESTUDIO </a:t>
            </a:r>
            <a:endParaRPr lang="es-ES" sz="36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endParaRPr lang="es-ES" sz="36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es-ES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FINANCIERO</a:t>
            </a:r>
          </a:p>
          <a:p>
            <a:pPr algn="ctr"/>
            <a:endParaRPr lang="es-ES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82946" name="Picture 2" descr="http://2.bp.blogspot.com/-1xM0FrCuz5I/T8BPj4awInI/AAAAAAAAACQ/6cBYyH5bvUU/s1600/Analisis-Financiero-17490_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4286256"/>
            <a:ext cx="2095500" cy="2095501"/>
          </a:xfrm>
          <a:prstGeom prst="rect">
            <a:avLst/>
          </a:prstGeom>
          <a:noFill/>
        </p:spPr>
      </p:pic>
      <p:pic>
        <p:nvPicPr>
          <p:cNvPr id="82948" name="Picture 4" descr="http://t0.gstatic.com/images?q=tbn:ANd9GcTpn_W3JjikMZLBVCJXJi1O4m91nIdJwydkteAy-N-xRE4j8IL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2657475" cy="1724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428728" y="785794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INVERSION </a:t>
            </a:r>
            <a:r>
              <a:rPr lang="es-ES" dirty="0" smtClean="0"/>
              <a:t>TOTAL PARA </a:t>
            </a:r>
            <a:r>
              <a:rPr lang="es-ES" dirty="0" smtClean="0"/>
              <a:t>LA</a:t>
            </a:r>
          </a:p>
          <a:p>
            <a:pPr algn="ctr"/>
            <a:r>
              <a:rPr lang="es-ES" dirty="0" smtClean="0"/>
              <a:t> </a:t>
            </a:r>
            <a:r>
              <a:rPr lang="es-ES" dirty="0" smtClean="0"/>
              <a:t>INSTAURACION DE </a:t>
            </a:r>
            <a:r>
              <a:rPr lang="es-ES" dirty="0" smtClean="0"/>
              <a:t>OCEFA</a:t>
            </a:r>
          </a:p>
          <a:p>
            <a:pPr algn="ctr"/>
            <a:endParaRPr lang="es-EC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214414" y="2285992"/>
          <a:ext cx="6768752" cy="2133600"/>
        </p:xfrm>
        <a:graphic>
          <a:graphicData uri="http://schemas.openxmlformats.org/drawingml/2006/table">
            <a:tbl>
              <a:tblPr/>
              <a:tblGrid>
                <a:gridCol w="5184576"/>
                <a:gridCol w="1584176"/>
              </a:tblGrid>
              <a:tr h="2558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latin typeface="Times New Roman"/>
                          <a:ea typeface="Times New Roman"/>
                          <a:cs typeface="Times New Roman"/>
                        </a:rPr>
                        <a:t>Detalle</a:t>
                      </a:r>
                      <a:endParaRPr lang="es-EC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>
                          <a:latin typeface="Times New Roman"/>
                          <a:ea typeface="Times New Roman"/>
                          <a:cs typeface="Times New Roman"/>
                        </a:rPr>
                        <a:t>Valor </a:t>
                      </a:r>
                      <a:endParaRPr lang="es-EC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8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Times New Roman"/>
                          <a:cs typeface="Times New Roman"/>
                        </a:rPr>
                        <a:t>Instauración de la oficina en Miami (Garantía)</a:t>
                      </a:r>
                      <a:endParaRPr lang="es-EC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Times New Roman"/>
                          <a:cs typeface="Times New Roman"/>
                        </a:rPr>
                        <a:t>$5,000.00</a:t>
                      </a:r>
                      <a:endParaRPr lang="es-EC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</a:tr>
              <a:tr h="2558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Times New Roman"/>
                          <a:cs typeface="Times New Roman"/>
                        </a:rPr>
                        <a:t>Muebles y enseres </a:t>
                      </a:r>
                      <a:endParaRPr lang="es-EC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Times New Roman"/>
                          <a:cs typeface="Times New Roman"/>
                        </a:rPr>
                        <a:t>$5,160.00</a:t>
                      </a:r>
                      <a:endParaRPr lang="es-EC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8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Times New Roman"/>
                          <a:cs typeface="Times New Roman"/>
                        </a:rPr>
                        <a:t>Equipos de Oficina  </a:t>
                      </a:r>
                      <a:endParaRPr lang="es-EC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Times New Roman"/>
                          <a:cs typeface="Times New Roman"/>
                        </a:rPr>
                        <a:t>$1,915.00</a:t>
                      </a:r>
                      <a:endParaRPr lang="es-EC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</a:tr>
              <a:tr h="511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2000" dirty="0">
                          <a:latin typeface="Times New Roman"/>
                          <a:ea typeface="Times New Roman"/>
                          <a:cs typeface="Times New Roman"/>
                        </a:rPr>
                        <a:t>Equipos de Computación (Portátil) OCEFA y Dirección General</a:t>
                      </a:r>
                      <a:endParaRPr lang="es-EC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>
                          <a:latin typeface="Times New Roman"/>
                          <a:ea typeface="Times New Roman"/>
                          <a:cs typeface="Times New Roman"/>
                        </a:rPr>
                        <a:t>$8,720.00</a:t>
                      </a:r>
                      <a:endParaRPr lang="es-EC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58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latin typeface="Times New Roman"/>
                          <a:ea typeface="Times New Roman"/>
                          <a:cs typeface="Times New Roman"/>
                        </a:rPr>
                        <a:t>TOTAL </a:t>
                      </a:r>
                      <a:endParaRPr lang="es-EC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latin typeface="Times New Roman"/>
                          <a:ea typeface="Times New Roman"/>
                          <a:cs typeface="Times New Roman"/>
                        </a:rPr>
                        <a:t>$20,795.00</a:t>
                      </a:r>
                      <a:endParaRPr lang="es-EC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2" cstate="print"/>
          <a:srcRect r="9218"/>
          <a:stretch>
            <a:fillRect/>
          </a:stretch>
        </p:blipFill>
        <p:spPr bwMode="auto">
          <a:xfrm>
            <a:off x="571472" y="2071678"/>
            <a:ext cx="807249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1547664" y="836712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b="1" dirty="0" smtClean="0"/>
          </a:p>
          <a:p>
            <a:pPr algn="ctr"/>
            <a:r>
              <a:rPr lang="es-ES" b="1" dirty="0" smtClean="0"/>
              <a:t>ANALISIS </a:t>
            </a:r>
          </a:p>
          <a:p>
            <a:pPr algn="ctr"/>
            <a:r>
              <a:rPr lang="es-ES" b="1" dirty="0" smtClean="0"/>
              <a:t>COSTO BENEFICIO</a:t>
            </a:r>
          </a:p>
          <a:p>
            <a:pPr algn="ctr"/>
            <a:endParaRPr lang="es-EC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09353" y="2967335"/>
            <a:ext cx="27252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GRACIAS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01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="" xmlns:p14="http://schemas.microsoft.com/office/powerpoint/2010/main" val="1547317964"/>
              </p:ext>
            </p:extLst>
          </p:nvPr>
        </p:nvGraphicFramePr>
        <p:xfrm>
          <a:off x="285720" y="285728"/>
          <a:ext cx="8358246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04164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="" xmlns:p14="http://schemas.microsoft.com/office/powerpoint/2010/main" val="4028793281"/>
              </p:ext>
            </p:extLst>
          </p:nvPr>
        </p:nvGraphicFramePr>
        <p:xfrm>
          <a:off x="214282" y="116632"/>
          <a:ext cx="8750206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22738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785786" y="1142984"/>
          <a:ext cx="7810512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4 Rectángulo"/>
          <p:cNvSpPr/>
          <p:nvPr/>
        </p:nvSpPr>
        <p:spPr>
          <a:xfrm>
            <a:off x="571472" y="214290"/>
            <a:ext cx="8143932" cy="8572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200" b="1" dirty="0" smtClean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CÓDIGO  ORGÁNICO DE LA PRODUCCIÓN, COMERCIO E INVERSIONES. </a:t>
            </a:r>
            <a:endParaRPr lang="es-ES" sz="1200" dirty="0" smtClean="0">
              <a:solidFill>
                <a:schemeClr val="tx1"/>
              </a:solidFill>
              <a:latin typeface="+mj-lt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200" b="1" dirty="0" smtClean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EXENCIONES.</a:t>
            </a:r>
            <a:r>
              <a:rPr lang="es-MX" sz="1200" b="1" dirty="0" smtClean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endParaRPr lang="es-MX" sz="120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891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="" xmlns:p14="http://schemas.microsoft.com/office/powerpoint/2010/main" val="329534130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09072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971600" y="2204864"/>
            <a:ext cx="71723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s-ES" sz="36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es-ES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ESTUDIO </a:t>
            </a:r>
          </a:p>
          <a:p>
            <a:pPr algn="ctr"/>
            <a:r>
              <a:rPr lang="es-ES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DE</a:t>
            </a:r>
            <a:endParaRPr lang="es-ES" sz="36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es-ES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MERCADO</a:t>
            </a:r>
          </a:p>
          <a:p>
            <a:pPr algn="ctr"/>
            <a:endParaRPr lang="es-ES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8130" name="AutoShape 2" descr="data:image/jpeg;base64,/9j/4AAQSkZJRgABAQAAAQABAAD/2wCEAAkGBxQSEhQUEhQVFBUUFhQVFBQUFBUUFBcUGBQXFhYVFhUYHSggGBolHBQUITEhJSksLi4uFx8zODMsNygtLisBCgoKDg0OGhAQGiwkHyQsLCwsLCwsLCwsLCwsLCwsLCwsLCwsLCwsLCwsLCwsLCwsLCwsLCwsLCwsLCwsLCwsLP/AABEIALUBDwMBEQACEQEDEQH/xAAcAAABBQEBAQAAAAAAAAAAAAAEAAEDBQYHAgj/xABKEAABAwIDBAYHBQUFBQkAAAABAAIDBBESITEFBkFRByJhcYGhExUyYpGx4RRCUsHRI3KCk/BEotPj8XOjw9LiFiQzNENTZISU/8QAGwEAAgMBAQEAAAAAAAAAAAAAAAECAwQFBgf/xAAzEQACAgEDAwMCBQIGAwAAAAAAAQIDEQQSIQUxQRNRYSKBQnGRobEUMiMzUsHR4TRi8P/aAAwDAQACEQMRAD8A7igBIASAEgBkAJAHl7wBcmwHNAGZ2t0gUFOSJKhlxqGnEfJLKAqqPpa2fI7Djc3tc2wRkDZbO2lFO3FC9r282kFGQC0wEgB0AJADIASAEgBIAimqWM9tzW/vOA+alGMpf2rInJLuBP2/SjWoh/mN/VWrS3P8D/RlbvrXeSGbvDSk2FRDf/aN/VD0ty/A/wBAV9b7NBsFUx/sPa791wd8lVKEo900WKSfkmuoZGJMBIASAEgB0AJADIASAHQAyAEUAOgBIASAEgBIAB2vtSOnYXyuAA07TySYHEd796Z6x7sDnMiA9gHL+IhUuZbsOXTscSTbK+tlNMraImvI5pkTQbsbyzUUgfC62l28D3hGMAfR25W9Me0IQ9uTxk9l8wf0Ti8jNIpAJACQAxKAPL5AEITeO5U7U3gggbeWVjOzEHPPc0LTTpLbXiEW/wCCmd8YrLZitq9JRPVpoiffl/JjfzK7Wn6F+K6WPhGC3qH+ky81dPVSMNS0zNBNox+zBNsrYRfVdNUU6eD9F7W/Pc509Xvf1PPwhO2Zd9ywRNFup1if72qnHUfTjduZiv1MU8KOCSPZbZfSOe4dRvUY3C3GSeJPIZquWplU4qK7vl+xdRdGUW348e5Y7sbvOc8PkLS1txhc3CTcZODhqsmv1kVHbDu/K/8AmdDR5s5awbKCR8N8DnW5OcXDuGImy4E36nc6seA6n3htlI3+Jv5tVMq/YtjPJdUtWyQXY4OHZw7xwVT4LEydACQAkAJACQAkAJACQAxQA6AEgBIASAGKAMFvbs6StqhCMmsbck6Nvx71XY+OCUVzyV//AGDjY0gO11Ns/isUmzXHBz7e3cN7bvYSbXyGSlXqMPDCdG5cM54WkEgjMZFbMmJpp4Z7YUxG/wCi3bv2arjubNk6jr3Gumff81Hs8jPo5pVgHpAHlzrIAwu83SJHC4x04ErhcOffqA8geJXb0fRbLVvt+le3kwX61R+mPLMQ3eWaeXFUY5Y7H9jG8xMJ4BxFyW9hXafT66q8VYUv9TWX9jny1XO6fb2PB2N6SUlsbWYiA2KMlw7g45lSWp2V4cs/LMFuo3TxCPc2WxdxiOtNZjBmWg9Y954BcfU9WzxXyzZR0uyb3XvC9jX7LbGAPQMaI87vGRJGWWWfeuNc5t/4j5OtpvTa/wAGP0+552nRelsLRm9wcbcR/hIIKdVmznkhfR6vhP8AM8UmxoomgNaMvvEAlTnqJ2PLYq9NXXwkhTx2UcsvK+dqeRlfUNUkxAIkdG7EwlruY/rNEkmCbRotjb0B5DJrNccg/Rru/wDCVRKvHKLozyaUFVkx0AJACQAkAJACQAxQA6AEgBIASAEUAUVVWegkcTE9zXG7ntsS0AADq6uGuirkTimz3KQ4XBBBFwb5WKyyiXQeDPV8sbiWiSNx4tD2k/C6y2RZphJHMd+dymgGeJxab2c0jLMixVlGocfpkRupU+fJzYOsbHIjXvXRRz8YLbZcuF7TwBGf1SkB9Q7n7RNRSRSOFnFoDh2hSi+ALiSQNBJIAAuSTYADUk8lLDfCBvByHfXfw1BMNM4iHRzxk6Tu5M+a9Z03pHpL1bl9Xhe3/ZyNVq3P6Y9jNbK2W+ZzWtGpAAXW1GojTFuTOW54koxWW/B0TZO6rIIZHyNa97bANBNge08SvNajqU7rIqDwmX/0vpVTtu5aXb2Dt29nOEmPK4BFyCQL8hdUa25OG1e5n6VCyVrkvCfJoZ5nYQ1oLnHInDkufCMc5z2OzqL7NihBNyfDeOCekpcLQCb2t2KM57m2jTp9O64KMnn9ghrANABfPLmoZNKil2HLUITXAFVNV0eSgpqkKWB5K2YqSEBShDBFdUM8VEZe7s7z+jIimddhsGPP3SdA4/h7eCqlDPYsjI3YKrLB0AJACQAkAJADFADoASAEgBIAYoAxm8+xXOnMxfMWGMtDYnAYHggtcARY/evfsVU8FsM57kM9S9lOxkn/AIjx1uHiss5GmMecmDjc8md0lHThkZaWhzhDM9pxZwuIs5wwjq34qSinHO7AnJp9i82aW1ELgHudG9tg2UFsjeGE31ssNi2s0ROJby0Toah8bhZzT8eRXUoe6Jzro4mzxs15Og7u/wDNWyRVhn1VuRSOiooWvFnFoLh2kIh2Gc96VN8TI80cDuo3KdwPtO/9sHkOPb3L13QumYitRYufwr/c52rvf9iMZsekL3XN7Bd7UWqC+Ti33KCx5Oj7sUTsYEZw3FtcNxxF7ZLzOvtjte5ZMuk9Sy3bB4b+cHQmUxLML7W5NuMu2689uw8o9X6DnD07MY+AhrLaKOTRGKiuD1ZBIdIBXQAxQJgdWMldB8maXcpKorQJFdMkMAlSYwOcKGSRWVLNUsjwbLcPb5cPs8p6zR+ycdS0fdPaOHYqprnJZFm1uoEh0AJACQAkAMUAOgBIASAEgBigAOqdnb+rKmZZFGO2y+8l3CwGQPLvWKzubYLgsn0LMOnBRa4Gm8lWadoOSpaLMnOd6t3hJWOllF4wASL2BOVmnjbuV1dzhHaiqVKnLktINnMq56KmDAxoImfG0ZMZHiAtbMB5c3X8Ct0kW5OTZDVuKioI6F0ibyfYKTqECWW8cI4jLrP/AIQfiQvRdJ0P9XqEmvpXL/4+5y77dkfk4RT05ecN8zmScznne69+5qMco4llm3LZ0nc3YvpXhguGgXcQOH1Xmupav04uXk5em08tZdsbwvJ0TZ2xBE6+K4GmVj4rz12qdixg7Ok6OtPf6rllLtwWP2tp0z7ln9No6S1lb/t5JC/PsUcF7niXwewUiZDVTYR28FKEdzM+pu9KGSvkrnYdCe3RaFUs9zkz6hYq+Yv8wqjr2yZDI8vqqrKnDlm/SdQr1HC4fsV+8TpWhskWYbfG3gRlwWjSqEntn57GfX+rFqdfOO69yrirRKzEBbgRyKndW6pbWXaW9X171x8ewDO9VmgDnchgCSOVbJoCnKgMCEpY4OabOaQ5pHAjRPGQydg2DtMVELJRqR1hycMnBVNYZaixSASAEgBIAYoAdACQAkAJADFAFPtStjjxGRwa22p01ta/BUSZfXFvhGae1kly2XGD7Ya8OHO1s7LHPBsUZR7oNNUCLDhkobgwBzHJVskYnezeVlK8As9I43LG5WDh95x4AXGilVQ7OSE7VBfJddC+xS70tdMXOmlNgSLNwcMI5LqxSSwjnNtvLMh0lbc+11z8JvHDeGPlkeuR3u+QX0Pomk/p9Km+8uX/ALHJ1M90vyAtk0thc6n+rLTfZnhHG1Fu54Ow7h1EUdOcRDXY7EuGG+XVAPHILxnVITldx2wb+l3UVUyc3h57su6mpLz1A4t7iASscK1Hu+R6rUzuliuMnH9mPACAeqc7Z2RN5fcVEZQhJOPLC2uIbY+Cqxl8HRUnCGJ/YmY7q5KDXJohLMOBwMQ6yWcPgaW+K3I9WGmSOWTxFLA2ADQAdwTy2QcIwX0rBWbQmyI5i11oriu7KHzlGUoqR0RddwLT2G9+a16q+FsVxyjFotJOiUsvMWKpKyo6ABK+6MjBJnKLAEkcoYJAbzmpZA1/RxtDDI+EnJ/Wb+8NfL5KEoZWUNTSaTOiBVFo6AEgBIAYoAdACQAkAJADOKAMtUAyTTxutgLY7X1xHHp2WaFiy3lm2H07WjP1O7cUbr4QdfZ6t/ha6ptk0bI3zawemn0YsMhwCztkSv2lt6OIdZwvwF7k9w4o5YsN8Ix7dksrqpslQfRQght3kNyLrlzicmjIDxWqn6fp9x26bEHKXfB2XbdQyg2fK6IBoiiIjAy6xFm+ZC7Oio9a+FXuzi2yxFs+d9nwYnAa8Tz8V9LtkoR4OFdPEWbndfZJqZ2s0aM3G2jB+Z0XC12pVFTl5fYw0Uu6xR8eTstDQRxMDGMAaNBrnzz4rxtls5y3SfJ6eqiuEdqjwFgKsvIKtpIsM/mpwaTM2qjKUMRK8uIyK0JJ8o40pyg9sj04ubnY28beSWIvgszbWs7Xj7gstUeduy5Vka0YbtbN8Jj0by57B+Ekk5pWRjGLZPR2WXXQh4XLLiZ6ywR6Kcih2jKFpXCKyomlTHgAnkuotksZBJSoZHgDlclkMAkhQySIVKuDnJQXkhZNQi5PsgvYtQYpmPH3XA+efldWuEqpOEylyVsFOD+f+js8bri445rD24NqeeT0gYkAJADFADoASAGugCOedrAS4hoGpJsEAVFBvDFUY/QXexhwukHsYsuqDxOfDRVWTwiUVkEqNlxulE5beQNwNc5xsBno0ZXz1KxOfGDUlyvgo6/Z56xY57SLm/tMv+7qB3fBZpP3Ni5Of7YfUF5ZM9zbZ2jOEEcCHakK+EY4yjRGuD7ojpKJjTcNzOrjmfiVI0JJdkHvhEkb4n5Nka5pI4XFr+CWcNMjZBTi4vyZ9u9Uztnije70jPSAB5uThjdkM/umwXouk6mFGqjZPt/yeT1FeYOKH3donSPaxmbnOA7hfN3cF7XUa2r096eUjhXVzlNQwd03foI6dgYwfvO+848yvE6i2Vr3P9PY6VNMa1hF8wrEzbFkiRYMgCKWBrtQpKTXYpsors5kiSyiW48EZhbe9hfnZS3S7ZKnTVnc4rJDU1jI7YiG3IaD2nQKUa5S4RXO6EOXwCVVYM7KyMcB3KKrlzU8jSKWrjOLGx2drFp9kjhlwKuqsg4+nYuPdd0UW1T3epW+fZ9gN1Q83OC1uHPuVjooTS35z+xVG/USi24Yx+4LJVHS1u9aaumwly55Riu6tZD6fTw/khEvNPVdNWM1foLSdWluxd+oPM7NcmdcocSWDtV2RmsxeTyCt3S4brs+xg6rNxpSXlhdNHl3ro66iFnPk5Wh1Uq3h9uf4OtbCmx08TubBfvGX5Lzl0NljTPT6exWVRkvKLBVFwkAJADFADoAA2xteKmj9JM7C3TvPIIAwW3elBoBFM0Hk92ngEsgc+2zvPUVN/SyEtzOEZN+ASA2/QhVl0FTEf8A05g8D3ZWf80b1VNLJZBmj3ufK2F7oh1g02zsR2jnbksM01I3U4xyc7G1qinax73ufjeblxyPVuBbTg5EEpZNe1ZwFbyVYeIXAswHF1Gm7g/iediCMtL3ThHGS2C2tlWJuQUmXFZt+vc2MgGxdkLa9qsrjlmXV2+nW2Z6mbhaBwC2M4ARQV74ZMcbi09nLiLHVNSaWEyLiny1ydE3d6SMw2duX4x+itV7/EVuryjquy9oslYHMcHA8QbofPKIJ7eGHCVR2k/VR6bJdLDLIzR6ulgluR4dIApJEHNAFTWW0V0Ye5S22Ve0nNkYWu0PxB4FXVzdct0Sq2mNsNrKSg2i7OKQddoyP4m8Cr9TRHHqw7P+TNo75bnRZ3X7oeaVZMHQAZJEACyPUMEs8lfO+5Xoen1bKs+/J5jqtysuwvHBEFvOYeJm8VzuoaZ2Q3R7o6vStSqrNkuz/kihhLiDnYarL0iaxM3dYWFEtI2f0F0bsbXk4lMmprbyzebq11qZgI0Lx/fK87qlm1s9hpYqNSSLsVay4NBI2oCMCyStejAz0UgHQByjpk2sWywQkENN3E9twAmBzV7bAjkT8DmPmk0IAqHG3VNj4EG3YVEDoXQdUWqKlhdf0kUbuAzje4HT/aKFi8lkGdQ2nb8lhsNlSOX9Ib44oKdjhcunuADZ2BrHAuB7C5o8UtPBttl/qqM4p+SiipA4Xa858w0nhxsrje+ezCIYebidOz5JNkkjP7wvBlAb90Z95V9KxE5HUppzUfZFY69srX4X07lcc4FbO61ywa2tfO6YE0E1zpbnmEhmt3W3nkpXXucB9pnysOacJbWVygpHXdnbeEzGvByIyXQjBSjlGRra8FlHXgjVQcCSZOZ+RUNpNEL6xGB4Ap3dqaDBVyzXUmBVbWBuJGEhzRbvC26K2GPRn2ZztdVZ/nwfKPEFWXtvpzVOpo9GWPDNGk1Cvr3eV3PLnrOzUgKpn4DxK6Wj0O767OPj3OTruobHshj8/YEXaSPPN57jFyeBDAEmyTwlyNNrlB0MGEW4rjw00qrd8Ozfb4OxPXQvp2Wd0u/yeqh/o2OcToD8eC37fVez3OXU36ix7mp3defs8R5jF8TdebuhsnKPye1hLcs+5bseqiwIjeogFwyJDCmuSYyVIDlfTHAHPhyHsu17wmBy2RhYdbtOWereQ7QmIFqxhKg0BvOiJkME3pppS2WWMtZG6waGuIIIPE2Cpuco/kX0wUk8Pk6NtWrv7Nj8lz7J7uxsqW3ucL3q2oauZ8gN2C7YuQjB1Hec/FdKqtRgl7mC2zdLPsW2yZg5gPNZZLa8HoKZ74KQdMLIXJZ2MbPLje53Mn4cFsSwsHnLrN9jkeCEyohqXgD5IAdrbNz4n6/kgGGQNzudeHYkCOh7p1loGg8CbLZRL6MGaxfUXja8DRWNkcB1LtK+uiRJILNRdIkDSzoQAEktkNgQyTKGQAZCGkuHiOa2q53RVUlz4ZjdEaZu2PbygJ87ndgW2FWm03M3lmGd2p1WY1LEfdkV7Lbp7lfHd84ObqqHp57W8vA11rMh6jjLjYBKUlFZYiygpsI7eJWSdjkSr/vWSYsUE+AfdlFvBU3wxDjYu8cgFt0teE7GaqK/PudCoY8EbG/ha0fABeStnvnKXu2eurjtikGMcqSwIiKTAOhKTGgyNRGTJAcv6XL+kh5YXfMJoDlNdJ2H4E/JAgelb6ciPMG4BuLHAfvfC6O4i62lmbDIDTwyATYfJPDvZURNdHcSNIIBd7beFw4a9xWSzSwlyuGaYaqce/Jm6rAXvcwFrXEYWcAbdY+JtkroLCwyF84zm5RWEyy3enyc0nQ3HcVRfHDTR0unWZi4vwWe1qrDG49lh3lQrWXg06mzZU2ZZq1nn8Cc5AiGRmYugZM4i7RxsTbyQARG74pMDZbvZQDvKurbRVNcliZVdkhgJpJ+1SAs/tRtkUhkTpieKMgDyyJBgie5RY0QPcjI0QOcjlv5BYSIiV6vTVelUonjtXc7bXL7fYJgoi7XIeZUp2pdjNks4oA0WAWZzcnyI9PyCSGu4HtGpEbC4n6q2qvfLBbVDdIo934DPVNLsxfG7ubn87Ba9dYqNO8fkdfTVb7UvCOlhy8aegJWFJkgqEqAFhAojDmJDJUgOYdL7SXQ/hs+x7cskxM5VUQv5mx5W+aBEeyIPRue9xucIaBfTE7PPuahAG7Sk0N02BWOKg2ANUO0SA97NqML+/JQsWYmrSWbLV7PgP21UXwt8T+X5quheTV1GziMCtJsLlXnMPUTb5nwQAiM0AR3/aO7LN+Gf5oALiH+qTA0mya3BGG24n4Lt6LpktRT6kXg5up1iqntaLRsoIvzWGcHCTi+6NMZKUcoJppM1PHAFm12SgyQznpAQlyAInORgZDJIlgMksdE52ZOH5rpaPTqL9Sa/I4nUeoLDqh92HU9G1nae3NdKVjkcF/B7JSSJYFjRgNp4klAF3aBNRb4QRi28IyG2a0yP90cF19NUoR+To1pQjg1W5lFgjMp1k9n9wfqV5/rF++arXZfydjp9W2Lm+7NK1y4p0QiIqLGHwBRYyxgCgxhrEhkiQHNemKJxbDYXYC6/DPh+aaEzlFXEQ02Bv4fqmxEopsEJZazj+0dfvsPgEgA3TYmAcR+iQAxUQK2ol6xPDT6oA9sKA/ImdUF7nE8PIBKMdqwW3WepPcO0YjfhwH5plQQ0oGK2aABqN17nm4kd18kAGxpMDTbG2d6SIODrG5yt2r1HR9Q4UYweY6tbsv5RpIN3sTAWSNNgMiCM+N1y9VGStk5LudXR3wsqTiwiDdx7R7bSb6Z2t3qpGkL9UyiwAB7QbDxuk0SIJdnSg2w/Ai3xUcAOzZb/vZDvBKshGLf1PBVdKxQbrWWER7NjbmRiPafyCUsJ8E4J7Vu7ikgZwa34BaNNVuluZzuo6v0o7I92eV1DzR5sExkaYyGeYNFypxi32Jxg5Gb2rtMuJaP9F0qNPjlm2EFFA2x9nmolDdGjN55N/U6KeqvVNbl58F9de98HRmkAANFgAAAOAC8fb9TyzuQWFgljKztFyDYVFoZYU4UGSLKAKDGFtURkiAM30gRNdRSl2jQD8E0JnAm0rppRfIFwIGgDAcyfD5oESSVFy1x5ua5MCuOTiFHsBFIbKLAq25oA9wOtkdOH6IAedpBHI5Hw0CBsMYUAStKAPFQ+zT3FACpo7NA5IAIakBrN2ZwI7dpXo+kxzQeX61B+t9jQ0tXgOIeI5jktl1CsjhnM0989PNSj28r3NHTVAcARoVwJQcJOLPYVWRsipx7MLe+wSJkDn3SbGRPepeBZeSAqtjIJguhopd4nD6vS8xsRDdbzibcLJ5my1ySrmptpeDTZprK1FyXcr568aNz7eC1RpfdjhRnmRQ7Q2hnYG54nl3LfTR7miPHYrYo3SODWi7nGwH6rTOUYRbfYnCLbwjfbGoWwR4Rm45vdzPLuC8xq9S7Z58eDrUUqCLBiwS5NaCYmKpolkPhYqmSRZU7VWyRYwtUGSCQFEZ6QBnOkCMuoZgOQv3XzTQHFKWoaGYm/ev1uYGQt2XupIiU9RqRwd1h38VECCXW/ZdJgDzHIqIFbCgCfACgZ5kfduf3XD4aIAIa5AHsypgDY8bgOAzPxSAOjKGBIEgLrZfsX7T36r1nQ/8Ax/ucLqX+aWMVW9vG/euvKqLOXKqMjUbvVhLLnLM5cl53qUFG3CXg7PTY7asZz7fBfNcSuYzocCKQyNwUxHnCosaAa6sY0Yb3PZw71v0emsc974RzuoWwdTrTyyOiIeMXG9rK3WWTrltRm0Oiqmt0uWVW2qoF+ZsG5ePHJbenUONeccsNZdvnhdkZ6r2gXZNyHmuxChLmRlXIJDG55s0XP9aq2c4wWX2JQg5Pg1WxqAQjm86u/ILz+s1bueFwjqUadQ58l1CVzJM2JFlTxqtkg+OJRYwuGNUyZJFjAxUsmHxtUBkiQz0gDHdK87mbNmwki4wuI1DT7R+F0CZxRs92tAFgGtAbyGEWHwspiBZc7dh8lEAWVyTGB10mFjj4DxUQKyOWyYggS5ZJAennn3cR8OaBjh1xkeAQBAXuJwjVSAJpY8NxfrEjgRnoBpkEgDWFw9ptvG6GBNiv8VFjOkbH3KfLQxzQnrkEujcbA5/ddwPeu30zqSoj6dnb3OZrdG7HviZ+VhaS1wLXDItIsQvVRnGazHlHElCUXiSD9k1bozlmDqOBWPWaWFy57l1WolS8rsbeina9uJviOI715i6mVUsSO5VbG1ZiTXVaRY2eXKxIiCV0zWsNza4Nra3VunrlOacVnBRqLIwg9zMzJO1upAXoowb7Hn+5BJvC5rMEdv3iM1F9MhZPfM1V6udcNkSinmLjdxuupGKgsLgoJaWhc/3Rz/QLLdrq6+E8s01aWc+X2NDQ0rYxZotzPE95XIu1MrXmR0q6lDsHwhY5NF6QfTsVMmTRa0wVUmSLCJqqchhsMaqbJoPhYq2NBTQkSPSQDoAqN66D09JPEBcvjcAO2xQB84xNIFiCCzqPB1uND8FIieJEgBZSosaKraz74W95PyCAAmAhAEpbyuPAoESDG6wzIGnIeCBk8NFzJ+SAJmUQbcgkntNj4WTESE3HWFxob3BHaCl2GTU4IOTiRycb+aO4BFsxa2dvioAfSGwKP0VJCzkwfJWwEzF747Pa4kuaCeehHcRmurp75wX0vBmsrjLujGMpntPVdfscPzC6cOpNrFkfujDZ0+MuYPAZDtGWLMMIPNpuFa7NLdw3+qMn9NqKXmJYQ73i37SN1+bbAH4rNLpkZPNVkTZDWSisWRZ4fvh+GI+J4+CnHo0m/qmvsJ6//wBWU1ZtWaU3N+wAGwHYurTpaaFhYOdbOdsstAZje77rj3/VWvUUw8hGix+CeHZzjqQPMqqWsj+EtjpJeQ+l2Y0HS55nNc+++yfk21UwgWsVNZYXHBp3EwiVMmyaCYIlU2TSLKCFVtkkWVPCqZSJJFjBCqmyWCwhiUWyQWxqiBIAkMRQA6AGKAOT9Ie5LhK6pp23a8H0rRqHDRwHHimhM5dMhiBKiQNBJ0CgMqo24ziP+g5IEFfZA78jxCBnuKB7e0JpATMhadBhPMfongR7LHDUX7R+iBiuCkBEXcCgD03JIC93PoDUVcMeoxgnuGZSA+lhHYAchZTQzN7wbNxArVXMrkjEzbLLTotG4rwCzUyMgCup00xYPccHYrYzZFoJwKzcR2oifCmpCaHjhVquIOAbDEpeoR2hbY1VOZOMSRsCyTmXJBlNTKlyLEi1p6ZQch4LGCmVUmSwHRQqvJIKYxIZ7ASAdADFADoASAPLm31QBxLpH2PG2SaSFoBbYm2nvAgcVBye7Br9CDoc13RziWIP9oKeEYiP7GBoUsAehCQgZIHOCYHrFzQA4cgBiOxICJzUgPUUZOgJ7ACfIIA650O7syMc6pmYWXGGMOFj2myaGdYTAimiBCkpYE0VFXsoHgrVYRaKOt2N2KamRcSql2WeSmpCwRfYCOCsUiLQ/wBk7FYmRweTSJOQYE2k7FD1B7QiKmKl6rDaFx0pUHaNRDIaJUuZYkWMFEq3IlgsYKVRcgSDI4VBsZMGpDHQAkAJADFADoASAKreHbkdJEZJP4WjUnkgDhu1a1zy+RxcPSEktDjY34EaEWUxZks4ZmHx+HcpYRACmkc1wAIudAQPFQaRI9mQjW3zSwAxqBx+RSGI1Lefkf0SA8mqHC5uLiw4d6AEarK9viUCIaesLy4ZC2luSTGafcvaf2epje6xaCMWQPVJz/VRyB9K0zw5oLbWIBFtFNDJEwFZADFqAIpKcFPcLAJLs8HgpqQmgZ+yhyU1Mi4kDtk9in6gtpCdk9iTsBRHbsnsUdxLBOzZfYluDARHs5Rch4Co6MBRyMIZCAk2MlDUgHQAkAJACQAkAMUAAesvd8/ogBesvd8/ogDH747JdWSNPpMDWg2bgx5874gpITM5LuMTrUf7r/rTEDHo9/8AkD+T/mJoCud0V4nF7qu54WgIAH8xQAmHRjYf+ZH8j/MSYzy/oydwqgP/AK5P/FSAiHRa4A/97FyDn9nP+KmAo+iwj+1Ny0ApyAP96ogKborJ/tY//Of8VAEMPRKWvxCsHd9nyt/NT8AWMfRsR/aR/I/zFDAHT925HQU7I3n0hYLY/ZuO7P5qaGWnrL3fP6JgL1l7vn9EAL1l7vn9EAL1l7vn9EAL1l7vn9EAMdo+75/RADesB+Dz+iAF6wH4PP6JgL1gPwef0QAvWA/D/e+iQDjaPu+f0QA/rL3fP6IAXrL3fP6IAXrL3fP6IAXrL3fP6IAXrL3fP6IAXrL3fP6IAXrL3fP6IAXrL3fP6IAXrL3fP6I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48132" name="AutoShape 4" descr="data:image/jpeg;base64,/9j/4AAQSkZJRgABAQAAAQABAAD/2wCEAAkGBxQSEhQUEhQVFBUUFhQVFBQUFBUUFBcUGBQXFhYVFhUYHSggGBolHBQUITEhJSksLi4uFx8zODMsNygtLisBCgoKDg0OGhAQGiwkHyQsLCwsLCwsLCwsLCwsLCwsLCwsLCwsLCwsLCwsLCwsLCwsLCwsLCwsLCwsLCwsLCwsLP/AABEIALUBDwMBEQACEQEDEQH/xAAcAAABBQEBAQAAAAAAAAAAAAAEAAEDBQYHAgj/xABKEAABAwIDBAYHBQUFBQkAAAABAAIDBBESITEFBkFRByJhcYGhExUyYpGx4RRCUsHRI3KCk/BEotPj8XOjw9LiFiQzNENTZISU/8QAGwEAAgMBAQEAAAAAAAAAAAAAAAECAwQFBgf/xAAzEQACAgEDAwMCBQIGAwAAAAAAAQIDEQQSIQUxQRNRYSKBQnGRobEUMiMzUsHR4TRi8P/aAAwDAQACEQMRAD8A7igBIASAEgBkAJAHl7wBcmwHNAGZ2t0gUFOSJKhlxqGnEfJLKAqqPpa2fI7Djc3tc2wRkDZbO2lFO3FC9r282kFGQC0wEgB0AJADIASAEgBIAimqWM9tzW/vOA+alGMpf2rInJLuBP2/SjWoh/mN/VWrS3P8D/RlbvrXeSGbvDSk2FRDf/aN/VD0ty/A/wBAV9b7NBsFUx/sPa791wd8lVKEo900WKSfkmuoZGJMBIASAEgB0AJADIASAHQAyAEUAOgBIASAEgBIAB2vtSOnYXyuAA07TySYHEd796Z6x7sDnMiA9gHL+IhUuZbsOXTscSTbK+tlNMraImvI5pkTQbsbyzUUgfC62l28D3hGMAfR25W9Me0IQ9uTxk9l8wf0Ti8jNIpAJACQAxKAPL5AEITeO5U7U3gggbeWVjOzEHPPc0LTTpLbXiEW/wCCmd8YrLZitq9JRPVpoiffl/JjfzK7Wn6F+K6WPhGC3qH+ky81dPVSMNS0zNBNox+zBNsrYRfVdNUU6eD9F7W/Pc509Xvf1PPwhO2Zd9ywRNFup1if72qnHUfTjduZiv1MU8KOCSPZbZfSOe4dRvUY3C3GSeJPIZquWplU4qK7vl+xdRdGUW348e5Y7sbvOc8PkLS1txhc3CTcZODhqsmv1kVHbDu/K/8AmdDR5s5awbKCR8N8DnW5OcXDuGImy4E36nc6seA6n3htlI3+Jv5tVMq/YtjPJdUtWyQXY4OHZw7xwVT4LEydACQAkAJACQAkAJACQAxQA6AEgBIASAGKAMFvbs6StqhCMmsbck6Nvx71XY+OCUVzyV//AGDjY0gO11Ns/isUmzXHBz7e3cN7bvYSbXyGSlXqMPDCdG5cM54WkEgjMZFbMmJpp4Z7YUxG/wCi3bv2arjubNk6jr3Gumff81Hs8jPo5pVgHpAHlzrIAwu83SJHC4x04ErhcOffqA8geJXb0fRbLVvt+le3kwX61R+mPLMQ3eWaeXFUY5Y7H9jG8xMJ4BxFyW9hXafT66q8VYUv9TWX9jny1XO6fb2PB2N6SUlsbWYiA2KMlw7g45lSWp2V4cs/LMFuo3TxCPc2WxdxiOtNZjBmWg9Y954BcfU9WzxXyzZR0uyb3XvC9jX7LbGAPQMaI87vGRJGWWWfeuNc5t/4j5OtpvTa/wAGP0+552nRelsLRm9wcbcR/hIIKdVmznkhfR6vhP8AM8UmxoomgNaMvvEAlTnqJ2PLYq9NXXwkhTx2UcsvK+dqeRlfUNUkxAIkdG7EwlruY/rNEkmCbRotjb0B5DJrNccg/Rru/wDCVRKvHKLozyaUFVkx0AJACQAkAJACQAxQA6AEgBIASAEUAUVVWegkcTE9zXG7ntsS0AADq6uGuirkTimz3KQ4XBBBFwb5WKyyiXQeDPV8sbiWiSNx4tD2k/C6y2RZphJHMd+dymgGeJxab2c0jLMixVlGocfpkRupU+fJzYOsbHIjXvXRRz8YLbZcuF7TwBGf1SkB9Q7n7RNRSRSOFnFoDh2hSi+ALiSQNBJIAAuSTYADUk8lLDfCBvByHfXfw1BMNM4iHRzxk6Tu5M+a9Z03pHpL1bl9Xhe3/ZyNVq3P6Y9jNbK2W+ZzWtGpAAXW1GojTFuTOW54koxWW/B0TZO6rIIZHyNa97bANBNge08SvNajqU7rIqDwmX/0vpVTtu5aXb2Dt29nOEmPK4BFyCQL8hdUa25OG1e5n6VCyVrkvCfJoZ5nYQ1oLnHInDkufCMc5z2OzqL7NihBNyfDeOCekpcLQCb2t2KM57m2jTp9O64KMnn9ghrANABfPLmoZNKil2HLUITXAFVNV0eSgpqkKWB5K2YqSEBShDBFdUM8VEZe7s7z+jIimddhsGPP3SdA4/h7eCqlDPYsjI3YKrLB0AJACQAkAJADFADoASAEgBIAYoAxm8+xXOnMxfMWGMtDYnAYHggtcARY/evfsVU8FsM57kM9S9lOxkn/AIjx1uHiss5GmMecmDjc8md0lHThkZaWhzhDM9pxZwuIs5wwjq34qSinHO7AnJp9i82aW1ELgHudG9tg2UFsjeGE31ssNi2s0ROJby0Toah8bhZzT8eRXUoe6Jzro4mzxs15Og7u/wDNWyRVhn1VuRSOiooWvFnFoLh2kIh2Gc96VN8TI80cDuo3KdwPtO/9sHkOPb3L13QumYitRYufwr/c52rvf9iMZsekL3XN7Bd7UWqC+Ti33KCx5Oj7sUTsYEZw3FtcNxxF7ZLzOvtjte5ZMuk9Sy3bB4b+cHQmUxLML7W5NuMu2689uw8o9X6DnD07MY+AhrLaKOTRGKiuD1ZBIdIBXQAxQJgdWMldB8maXcpKorQJFdMkMAlSYwOcKGSRWVLNUsjwbLcPb5cPs8p6zR+ycdS0fdPaOHYqprnJZFm1uoEh0AJACQAkAMUAOgBIASAEgBigAOqdnb+rKmZZFGO2y+8l3CwGQPLvWKzubYLgsn0LMOnBRa4Gm8lWadoOSpaLMnOd6t3hJWOllF4wASL2BOVmnjbuV1dzhHaiqVKnLktINnMq56KmDAxoImfG0ZMZHiAtbMB5c3X8Ct0kW5OTZDVuKioI6F0ibyfYKTqECWW8cI4jLrP/AIQfiQvRdJ0P9XqEmvpXL/4+5y77dkfk4RT05ecN8zmScznne69+5qMco4llm3LZ0nc3YvpXhguGgXcQOH1Xmupav04uXk5em08tZdsbwvJ0TZ2xBE6+K4GmVj4rz12qdixg7Ok6OtPf6rllLtwWP2tp0z7ln9No6S1lb/t5JC/PsUcF7niXwewUiZDVTYR28FKEdzM+pu9KGSvkrnYdCe3RaFUs9zkz6hYq+Yv8wqjr2yZDI8vqqrKnDlm/SdQr1HC4fsV+8TpWhskWYbfG3gRlwWjSqEntn57GfX+rFqdfOO69yrirRKzEBbgRyKndW6pbWXaW9X171x8ewDO9VmgDnchgCSOVbJoCnKgMCEpY4OabOaQ5pHAjRPGQydg2DtMVELJRqR1hycMnBVNYZaixSASAEgBIAYoAdACQAkAJADFAFPtStjjxGRwa22p01ta/BUSZfXFvhGae1kly2XGD7Ya8OHO1s7LHPBsUZR7oNNUCLDhkobgwBzHJVskYnezeVlK8As9I43LG5WDh95x4AXGilVQ7OSE7VBfJddC+xS70tdMXOmlNgSLNwcMI5LqxSSwjnNtvLMh0lbc+11z8JvHDeGPlkeuR3u+QX0Pomk/p9Km+8uX/ALHJ1M90vyAtk0thc6n+rLTfZnhHG1Fu54Ow7h1EUdOcRDXY7EuGG+XVAPHILxnVITldx2wb+l3UVUyc3h57su6mpLz1A4t7iASscK1Hu+R6rUzuliuMnH9mPACAeqc7Z2RN5fcVEZQhJOPLC2uIbY+Cqxl8HRUnCGJ/YmY7q5KDXJohLMOBwMQ6yWcPgaW+K3I9WGmSOWTxFLA2ADQAdwTy2QcIwX0rBWbQmyI5i11oriu7KHzlGUoqR0RddwLT2G9+a16q+FsVxyjFotJOiUsvMWKpKyo6ABK+6MjBJnKLAEkcoYJAbzmpZA1/RxtDDI+EnJ/Wb+8NfL5KEoZWUNTSaTOiBVFo6AEgBIAYoAdACQAkAJADOKAMtUAyTTxutgLY7X1xHHp2WaFiy3lm2H07WjP1O7cUbr4QdfZ6t/ha6ptk0bI3zawemn0YsMhwCztkSv2lt6OIdZwvwF7k9w4o5YsN8Ix7dksrqpslQfRQght3kNyLrlzicmjIDxWqn6fp9x26bEHKXfB2XbdQyg2fK6IBoiiIjAy6xFm+ZC7Oio9a+FXuzi2yxFs+d9nwYnAa8Tz8V9LtkoR4OFdPEWbndfZJqZ2s0aM3G2jB+Z0XC12pVFTl5fYw0Uu6xR8eTstDQRxMDGMAaNBrnzz4rxtls5y3SfJ6eqiuEdqjwFgKsvIKtpIsM/mpwaTM2qjKUMRK8uIyK0JJ8o40pyg9sj04ubnY28beSWIvgszbWs7Xj7gstUeduy5Vka0YbtbN8Jj0by57B+Ekk5pWRjGLZPR2WXXQh4XLLiZ6ywR6Kcih2jKFpXCKyomlTHgAnkuotksZBJSoZHgDlclkMAkhQySIVKuDnJQXkhZNQi5PsgvYtQYpmPH3XA+efldWuEqpOEylyVsFOD+f+js8bri445rD24NqeeT0gYkAJADFADoASAGugCOedrAS4hoGpJsEAVFBvDFUY/QXexhwukHsYsuqDxOfDRVWTwiUVkEqNlxulE5beQNwNc5xsBno0ZXz1KxOfGDUlyvgo6/Z56xY57SLm/tMv+7qB3fBZpP3Ni5Of7YfUF5ZM9zbZ2jOEEcCHakK+EY4yjRGuD7ojpKJjTcNzOrjmfiVI0JJdkHvhEkb4n5Nka5pI4XFr+CWcNMjZBTi4vyZ9u9Uztnije70jPSAB5uThjdkM/umwXouk6mFGqjZPt/yeT1FeYOKH3donSPaxmbnOA7hfN3cF7XUa2r096eUjhXVzlNQwd03foI6dgYwfvO+848yvE6i2Vr3P9PY6VNMa1hF8wrEzbFkiRYMgCKWBrtQpKTXYpsors5kiSyiW48EZhbe9hfnZS3S7ZKnTVnc4rJDU1jI7YiG3IaD2nQKUa5S4RXO6EOXwCVVYM7KyMcB3KKrlzU8jSKWrjOLGx2drFp9kjhlwKuqsg4+nYuPdd0UW1T3epW+fZ9gN1Q83OC1uHPuVjooTS35z+xVG/USi24Yx+4LJVHS1u9aaumwly55Riu6tZD6fTw/khEvNPVdNWM1foLSdWluxd+oPM7NcmdcocSWDtV2RmsxeTyCt3S4brs+xg6rNxpSXlhdNHl3ro66iFnPk5Wh1Uq3h9uf4OtbCmx08TubBfvGX5Lzl0NljTPT6exWVRkvKLBVFwkAJADFADoAA2xteKmj9JM7C3TvPIIAwW3elBoBFM0Hk92ngEsgc+2zvPUVN/SyEtzOEZN+ASA2/QhVl0FTEf8A05g8D3ZWf80b1VNLJZBmj3ufK2F7oh1g02zsR2jnbksM01I3U4xyc7G1qinax73ufjeblxyPVuBbTg5EEpZNe1ZwFbyVYeIXAswHF1Gm7g/iediCMtL3ThHGS2C2tlWJuQUmXFZt+vc2MgGxdkLa9qsrjlmXV2+nW2Z6mbhaBwC2M4ARQV74ZMcbi09nLiLHVNSaWEyLiny1ydE3d6SMw2duX4x+itV7/EVuryjquy9oslYHMcHA8QbofPKIJ7eGHCVR2k/VR6bJdLDLIzR6ulgluR4dIApJEHNAFTWW0V0Ye5S22Ve0nNkYWu0PxB4FXVzdct0Sq2mNsNrKSg2i7OKQddoyP4m8Cr9TRHHqw7P+TNo75bnRZ3X7oeaVZMHQAZJEACyPUMEs8lfO+5Xoen1bKs+/J5jqtysuwvHBEFvOYeJm8VzuoaZ2Q3R7o6vStSqrNkuz/kihhLiDnYarL0iaxM3dYWFEtI2f0F0bsbXk4lMmprbyzebq11qZgI0Lx/fK87qlm1s9hpYqNSSLsVay4NBI2oCMCyStejAz0UgHQByjpk2sWywQkENN3E9twAmBzV7bAjkT8DmPmk0IAqHG3VNj4EG3YVEDoXQdUWqKlhdf0kUbuAzje4HT/aKFi8lkGdQ2nb8lhsNlSOX9Ib44oKdjhcunuADZ2BrHAuB7C5o8UtPBttl/qqM4p+SiipA4Xa858w0nhxsrje+ezCIYebidOz5JNkkjP7wvBlAb90Z95V9KxE5HUppzUfZFY69srX4X07lcc4FbO61ywa2tfO6YE0E1zpbnmEhmt3W3nkpXXucB9pnysOacJbWVygpHXdnbeEzGvByIyXQjBSjlGRra8FlHXgjVQcCSZOZ+RUNpNEL6xGB4Ap3dqaDBVyzXUmBVbWBuJGEhzRbvC26K2GPRn2ZztdVZ/nwfKPEFWXtvpzVOpo9GWPDNGk1Cvr3eV3PLnrOzUgKpn4DxK6Wj0O767OPj3OTruobHshj8/YEXaSPPN57jFyeBDAEmyTwlyNNrlB0MGEW4rjw00qrd8Ozfb4OxPXQvp2Wd0u/yeqh/o2OcToD8eC37fVez3OXU36ix7mp3defs8R5jF8TdebuhsnKPye1hLcs+5bseqiwIjeogFwyJDCmuSYyVIDlfTHAHPhyHsu17wmBy2RhYdbtOWereQ7QmIFqxhKg0BvOiJkME3pppS2WWMtZG6waGuIIIPE2Cpuco/kX0wUk8Pk6NtWrv7Nj8lz7J7uxsqW3ucL3q2oauZ8gN2C7YuQjB1Hec/FdKqtRgl7mC2zdLPsW2yZg5gPNZZLa8HoKZ74KQdMLIXJZ2MbPLje53Mn4cFsSwsHnLrN9jkeCEyohqXgD5IAdrbNz4n6/kgGGQNzudeHYkCOh7p1loGg8CbLZRL6MGaxfUXja8DRWNkcB1LtK+uiRJILNRdIkDSzoQAEktkNgQyTKGQAZCGkuHiOa2q53RVUlz4ZjdEaZu2PbygJ87ndgW2FWm03M3lmGd2p1WY1LEfdkV7Lbp7lfHd84ObqqHp57W8vA11rMh6jjLjYBKUlFZYiygpsI7eJWSdjkSr/vWSYsUE+AfdlFvBU3wxDjYu8cgFt0teE7GaqK/PudCoY8EbG/ha0fABeStnvnKXu2eurjtikGMcqSwIiKTAOhKTGgyNRGTJAcv6XL+kh5YXfMJoDlNdJ2H4E/JAgelb6ciPMG4BuLHAfvfC6O4i62lmbDIDTwyATYfJPDvZURNdHcSNIIBd7beFw4a9xWSzSwlyuGaYaqce/Jm6rAXvcwFrXEYWcAbdY+JtkroLCwyF84zm5RWEyy3enyc0nQ3HcVRfHDTR0unWZi4vwWe1qrDG49lh3lQrWXg06mzZU2ZZq1nn8Cc5AiGRmYugZM4i7RxsTbyQARG74pMDZbvZQDvKurbRVNcliZVdkhgJpJ+1SAs/tRtkUhkTpieKMgDyyJBgie5RY0QPcjI0QOcjlv5BYSIiV6vTVelUonjtXc7bXL7fYJgoi7XIeZUp2pdjNks4oA0WAWZzcnyI9PyCSGu4HtGpEbC4n6q2qvfLBbVDdIo934DPVNLsxfG7ubn87Ba9dYqNO8fkdfTVb7UvCOlhy8aegJWFJkgqEqAFhAojDmJDJUgOYdL7SXQ/hs+x7cskxM5VUQv5mx5W+aBEeyIPRue9xucIaBfTE7PPuahAG7Sk0N02BWOKg2ANUO0SA97NqML+/JQsWYmrSWbLV7PgP21UXwt8T+X5quheTV1GziMCtJsLlXnMPUTb5nwQAiM0AR3/aO7LN+Gf5oALiH+qTA0mya3BGG24n4Lt6LpktRT6kXg5up1iqntaLRsoIvzWGcHCTi+6NMZKUcoJppM1PHAFm12SgyQznpAQlyAInORgZDJIlgMksdE52ZOH5rpaPTqL9Sa/I4nUeoLDqh92HU9G1nae3NdKVjkcF/B7JSSJYFjRgNp4klAF3aBNRb4QRi28IyG2a0yP90cF19NUoR+To1pQjg1W5lFgjMp1k9n9wfqV5/rF++arXZfydjp9W2Lm+7NK1y4p0QiIqLGHwBRYyxgCgxhrEhkiQHNemKJxbDYXYC6/DPh+aaEzlFXEQ02Bv4fqmxEopsEJZazj+0dfvsPgEgA3TYmAcR+iQAxUQK2ol6xPDT6oA9sKA/ImdUF7nE8PIBKMdqwW3WepPcO0YjfhwH5plQQ0oGK2aABqN17nm4kd18kAGxpMDTbG2d6SIODrG5yt2r1HR9Q4UYweY6tbsv5RpIN3sTAWSNNgMiCM+N1y9VGStk5LudXR3wsqTiwiDdx7R7bSb6Z2t3qpGkL9UyiwAB7QbDxuk0SIJdnSg2w/Ai3xUcAOzZb/vZDvBKshGLf1PBVdKxQbrWWER7NjbmRiPafyCUsJ8E4J7Vu7ikgZwa34BaNNVuluZzuo6v0o7I92eV1DzR5sExkaYyGeYNFypxi32Jxg5Gb2rtMuJaP9F0qNPjlm2EFFA2x9nmolDdGjN55N/U6KeqvVNbl58F9de98HRmkAANFgAAAOAC8fb9TyzuQWFgljKztFyDYVFoZYU4UGSLKAKDGFtURkiAM30gRNdRSl2jQD8E0JnAm0rppRfIFwIGgDAcyfD5oESSVFy1x5ua5MCuOTiFHsBFIbKLAq25oA9wOtkdOH6IAedpBHI5Hw0CBsMYUAStKAPFQ+zT3FACpo7NA5IAIakBrN2ZwI7dpXo+kxzQeX61B+t9jQ0tXgOIeI5jktl1CsjhnM0989PNSj28r3NHTVAcARoVwJQcJOLPYVWRsipx7MLe+wSJkDn3SbGRPepeBZeSAqtjIJguhopd4nD6vS8xsRDdbzibcLJ5my1ySrmptpeDTZprK1FyXcr568aNz7eC1RpfdjhRnmRQ7Q2hnYG54nl3LfTR7miPHYrYo3SODWi7nGwH6rTOUYRbfYnCLbwjfbGoWwR4Rm45vdzPLuC8xq9S7Z58eDrUUqCLBiwS5NaCYmKpolkPhYqmSRZU7VWyRYwtUGSCQFEZ6QBnOkCMuoZgOQv3XzTQHFKWoaGYm/ev1uYGQt2XupIiU9RqRwd1h38VECCXW/ZdJgDzHIqIFbCgCfACgZ5kfduf3XD4aIAIa5AHsypgDY8bgOAzPxSAOjKGBIEgLrZfsX7T36r1nQ/8Ax/ucLqX+aWMVW9vG/euvKqLOXKqMjUbvVhLLnLM5cl53qUFG3CXg7PTY7asZz7fBfNcSuYzocCKQyNwUxHnCosaAa6sY0Yb3PZw71v0emsc974RzuoWwdTrTyyOiIeMXG9rK3WWTrltRm0Oiqmt0uWVW2qoF+ZsG5ePHJbenUONeccsNZdvnhdkZ6r2gXZNyHmuxChLmRlXIJDG55s0XP9aq2c4wWX2JQg5Pg1WxqAQjm86u/ILz+s1bueFwjqUadQ58l1CVzJM2JFlTxqtkg+OJRYwuGNUyZJFjAxUsmHxtUBkiQz0gDHdK87mbNmwki4wuI1DT7R+F0CZxRs92tAFgGtAbyGEWHwspiBZc7dh8lEAWVyTGB10mFjj4DxUQKyOWyYggS5ZJAennn3cR8OaBjh1xkeAQBAXuJwjVSAJpY8NxfrEjgRnoBpkEgDWFw9ptvG6GBNiv8VFjOkbH3KfLQxzQnrkEujcbA5/ddwPeu30zqSoj6dnb3OZrdG7HviZ+VhaS1wLXDItIsQvVRnGazHlHElCUXiSD9k1bozlmDqOBWPWaWFy57l1WolS8rsbeina9uJviOI715i6mVUsSO5VbG1ZiTXVaRY2eXKxIiCV0zWsNza4Nra3VunrlOacVnBRqLIwg9zMzJO1upAXoowb7Hn+5BJvC5rMEdv3iM1F9MhZPfM1V6udcNkSinmLjdxuupGKgsLgoJaWhc/3Rz/QLLdrq6+E8s01aWc+X2NDQ0rYxZotzPE95XIu1MrXmR0q6lDsHwhY5NF6QfTsVMmTRa0wVUmSLCJqqchhsMaqbJoPhYq2NBTQkSPSQDoAqN66D09JPEBcvjcAO2xQB84xNIFiCCzqPB1uND8FIieJEgBZSosaKraz74W95PyCAAmAhAEpbyuPAoESDG6wzIGnIeCBk8NFzJ+SAJmUQbcgkntNj4WTESE3HWFxob3BHaCl2GTU4IOTiRycb+aO4BFsxa2dvioAfSGwKP0VJCzkwfJWwEzF747Pa4kuaCeehHcRmurp75wX0vBmsrjLujGMpntPVdfscPzC6cOpNrFkfujDZ0+MuYPAZDtGWLMMIPNpuFa7NLdw3+qMn9NqKXmJYQ73i37SN1+bbAH4rNLpkZPNVkTZDWSisWRZ4fvh+GI+J4+CnHo0m/qmvsJ6//wBWU1ZtWaU3N+wAGwHYurTpaaFhYOdbOdsstAZje77rj3/VWvUUw8hGix+CeHZzjqQPMqqWsj+EtjpJeQ+l2Y0HS55nNc+++yfk21UwgWsVNZYXHBp3EwiVMmyaCYIlU2TSLKCFVtkkWVPCqZSJJFjBCqmyWCwhiUWyQWxqiBIAkMRQA6AGKAOT9Ie5LhK6pp23a8H0rRqHDRwHHimhM5dMhiBKiQNBJ0CgMqo24ziP+g5IEFfZA78jxCBnuKB7e0JpATMhadBhPMfongR7LHDUX7R+iBiuCkBEXcCgD03JIC93PoDUVcMeoxgnuGZSA+lhHYAchZTQzN7wbNxArVXMrkjEzbLLTotG4rwCzUyMgCup00xYPccHYrYzZFoJwKzcR2oifCmpCaHjhVquIOAbDEpeoR2hbY1VOZOMSRsCyTmXJBlNTKlyLEi1p6ZQch4LGCmVUmSwHRQqvJIKYxIZ7ASAdADFADoASAPLm31QBxLpH2PG2SaSFoBbYm2nvAgcVBye7Br9CDoc13RziWIP9oKeEYiP7GBoUsAehCQgZIHOCYHrFzQA4cgBiOxICJzUgPUUZOgJ7ACfIIA650O7syMc6pmYWXGGMOFj2myaGdYTAimiBCkpYE0VFXsoHgrVYRaKOt2N2KamRcSql2WeSmpCwRfYCOCsUiLQ/wBk7FYmRweTSJOQYE2k7FD1B7QiKmKl6rDaFx0pUHaNRDIaJUuZYkWMFEq3IlgsYKVRcgSDI4VBsZMGpDHQAkAJADFADoASAKreHbkdJEZJP4WjUnkgDhu1a1zy+RxcPSEktDjY34EaEWUxZks4ZmHx+HcpYRACmkc1wAIudAQPFQaRI9mQjW3zSwAxqBx+RSGI1Lefkf0SA8mqHC5uLiw4d6AEarK9viUCIaesLy4ZC2luSTGafcvaf2epje6xaCMWQPVJz/VRyB9K0zw5oLbWIBFtFNDJEwFZADFqAIpKcFPcLAJLs8HgpqQmgZ+yhyU1Mi4kDtk9in6gtpCdk9iTsBRHbsnsUdxLBOzZfYluDARHs5Rch4Co6MBRyMIZCAk2MlDUgHQAkAJACQAkAMUAAesvd8/ogBesvd8/ogDH747JdWSNPpMDWg2bgx5874gpITM5LuMTrUf7r/rTEDHo9/8AkD+T/mJoCud0V4nF7qu54WgIAH8xQAmHRjYf+ZH8j/MSYzy/oydwqgP/AK5P/FSAiHRa4A/97FyDn9nP+KmAo+iwj+1Ny0ApyAP96ogKborJ/tY//Of8VAEMPRKWvxCsHd9nyt/NT8AWMfRsR/aR/I/zFDAHT925HQU7I3n0hYLY/ZuO7P5qaGWnrL3fP6JgL1l7vn9EAL1l7vn9EAL1l7vn9EAL1l7vn9EAMdo+75/RADesB+Dz+iAF6wH4PP6JgL1gPwef0QAvWA/D/e+iQDjaPu+f0QA/rL3fP6IAXrL3fP6IAXrL3fP6IAXrL3fP6IAXrL3fP6IAXrL3fP6IAXrL3fP6IAXrL3fP6IAXrL3fP6I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sp>
        <p:nvSpPr>
          <p:cNvPr id="48134" name="AutoShape 6" descr="data:image/jpeg;base64,/9j/4AAQSkZJRgABAQAAAQABAAD/2wCEAAkGBxQSEhQUEhQVFBUUFhQVFBQUFBUUFBcUGBQXFhYVFhUYHSggGBolHBQUITEhJSksLi4uFx8zODMsNygtLisBCgoKDg0OGhAQGiwkHyQsLCwsLCwsLCwsLCwsLCwsLCwsLCwsLCwsLCwsLCwsLCwsLCwsLCwsLCwsLCwsLCwsLP/AABEIALUBDwMBEQACEQEDEQH/xAAcAAABBQEBAQAAAAAAAAAAAAAEAAEDBQYHAgj/xABKEAABAwIDBAYHBQUFBQkAAAABAAIDBBESITEFBkFRByJhcYGhExUyYpGx4RRCUsHRI3KCk/BEotPj8XOjw9LiFiQzNENTZISU/8QAGwEAAgMBAQEAAAAAAAAAAAAAAAECAwQFBgf/xAAzEQACAgEDAwMCBQIGAwAAAAAAAQIDEQQSIQUxQRNRYSKBQnGRobEUMiMzUsHR4TRi8P/aAAwDAQACEQMRAD8A7igBIASAEgBkAJAHl7wBcmwHNAGZ2t0gUFOSJKhlxqGnEfJLKAqqPpa2fI7Djc3tc2wRkDZbO2lFO3FC9r282kFGQC0wEgB0AJADIASAEgBIAimqWM9tzW/vOA+alGMpf2rInJLuBP2/SjWoh/mN/VWrS3P8D/RlbvrXeSGbvDSk2FRDf/aN/VD0ty/A/wBAV9b7NBsFUx/sPa791wd8lVKEo900WKSfkmuoZGJMBIASAEgB0AJADIASAHQAyAEUAOgBIASAEgBIAB2vtSOnYXyuAA07TySYHEd796Z6x7sDnMiA9gHL+IhUuZbsOXTscSTbK+tlNMraImvI5pkTQbsbyzUUgfC62l28D3hGMAfR25W9Me0IQ9uTxk9l8wf0Ti8jNIpAJACQAxKAPL5AEITeO5U7U3gggbeWVjOzEHPPc0LTTpLbXiEW/wCCmd8YrLZitq9JRPVpoiffl/JjfzK7Wn6F+K6WPhGC3qH+ky81dPVSMNS0zNBNox+zBNsrYRfVdNUU6eD9F7W/Pc509Xvf1PPwhO2Zd9ywRNFup1if72qnHUfTjduZiv1MU8KOCSPZbZfSOe4dRvUY3C3GSeJPIZquWplU4qK7vl+xdRdGUW348e5Y7sbvOc8PkLS1txhc3CTcZODhqsmv1kVHbDu/K/8AmdDR5s5awbKCR8N8DnW5OcXDuGImy4E36nc6seA6n3htlI3+Jv5tVMq/YtjPJdUtWyQXY4OHZw7xwVT4LEydACQAkAJACQAkAJACQAxQA6AEgBIASAGKAMFvbs6StqhCMmsbck6Nvx71XY+OCUVzyV//AGDjY0gO11Ns/isUmzXHBz7e3cN7bvYSbXyGSlXqMPDCdG5cM54WkEgjMZFbMmJpp4Z7YUxG/wCi3bv2arjubNk6jr3Gumff81Hs8jPo5pVgHpAHlzrIAwu83SJHC4x04ErhcOffqA8geJXb0fRbLVvt+le3kwX61R+mPLMQ3eWaeXFUY5Y7H9jG8xMJ4BxFyW9hXafT66q8VYUv9TWX9jny1XO6fb2PB2N6SUlsbWYiA2KMlw7g45lSWp2V4cs/LMFuo3TxCPc2WxdxiOtNZjBmWg9Y954BcfU9WzxXyzZR0uyb3XvC9jX7LbGAPQMaI87vGRJGWWWfeuNc5t/4j5OtpvTa/wAGP0+552nRelsLRm9wcbcR/hIIKdVmznkhfR6vhP8AM8UmxoomgNaMvvEAlTnqJ2PLYq9NXXwkhTx2UcsvK+dqeRlfUNUkxAIkdG7EwlruY/rNEkmCbRotjb0B5DJrNccg/Rru/wDCVRKvHKLozyaUFVkx0AJACQAkAJACQAxQA6AEgBIASAEUAUVVWegkcTE9zXG7ntsS0AADq6uGuirkTimz3KQ4XBBBFwb5WKyyiXQeDPV8sbiWiSNx4tD2k/C6y2RZphJHMd+dymgGeJxab2c0jLMixVlGocfpkRupU+fJzYOsbHIjXvXRRz8YLbZcuF7TwBGf1SkB9Q7n7RNRSRSOFnFoDh2hSi+ALiSQNBJIAAuSTYADUk8lLDfCBvByHfXfw1BMNM4iHRzxk6Tu5M+a9Z03pHpL1bl9Xhe3/ZyNVq3P6Y9jNbK2W+ZzWtGpAAXW1GojTFuTOW54koxWW/B0TZO6rIIZHyNa97bANBNge08SvNajqU7rIqDwmX/0vpVTtu5aXb2Dt29nOEmPK4BFyCQL8hdUa25OG1e5n6VCyVrkvCfJoZ5nYQ1oLnHInDkufCMc5z2OzqL7NihBNyfDeOCekpcLQCb2t2KM57m2jTp9O64KMnn9ghrANABfPLmoZNKil2HLUITXAFVNV0eSgpqkKWB5K2YqSEBShDBFdUM8VEZe7s7z+jIimddhsGPP3SdA4/h7eCqlDPYsjI3YKrLB0AJACQAkAJADFADoASAEgBIAYoAxm8+xXOnMxfMWGMtDYnAYHggtcARY/evfsVU8FsM57kM9S9lOxkn/AIjx1uHiss5GmMecmDjc8md0lHThkZaWhzhDM9pxZwuIs5wwjq34qSinHO7AnJp9i82aW1ELgHudG9tg2UFsjeGE31ssNi2s0ROJby0Toah8bhZzT8eRXUoe6Jzro4mzxs15Og7u/wDNWyRVhn1VuRSOiooWvFnFoLh2kIh2Gc96VN8TI80cDuo3KdwPtO/9sHkOPb3L13QumYitRYufwr/c52rvf9iMZsekL3XN7Bd7UWqC+Ti33KCx5Oj7sUTsYEZw3FtcNxxF7ZLzOvtjte5ZMuk9Sy3bB4b+cHQmUxLML7W5NuMu2689uw8o9X6DnD07MY+AhrLaKOTRGKiuD1ZBIdIBXQAxQJgdWMldB8maXcpKorQJFdMkMAlSYwOcKGSRWVLNUsjwbLcPb5cPs8p6zR+ycdS0fdPaOHYqprnJZFm1uoEh0AJACQAkAMUAOgBIASAEgBigAOqdnb+rKmZZFGO2y+8l3CwGQPLvWKzubYLgsn0LMOnBRa4Gm8lWadoOSpaLMnOd6t3hJWOllF4wASL2BOVmnjbuV1dzhHaiqVKnLktINnMq56KmDAxoImfG0ZMZHiAtbMB5c3X8Ct0kW5OTZDVuKioI6F0ibyfYKTqECWW8cI4jLrP/AIQfiQvRdJ0P9XqEmvpXL/4+5y77dkfk4RT05ecN8zmScznne69+5qMco4llm3LZ0nc3YvpXhguGgXcQOH1Xmupav04uXk5em08tZdsbwvJ0TZ2xBE6+K4GmVj4rz12qdixg7Ok6OtPf6rllLtwWP2tp0z7ln9No6S1lb/t5JC/PsUcF7niXwewUiZDVTYR28FKEdzM+pu9KGSvkrnYdCe3RaFUs9zkz6hYq+Yv8wqjr2yZDI8vqqrKnDlm/SdQr1HC4fsV+8TpWhskWYbfG3gRlwWjSqEntn57GfX+rFqdfOO69yrirRKzEBbgRyKndW6pbWXaW9X171x8ewDO9VmgDnchgCSOVbJoCnKgMCEpY4OabOaQ5pHAjRPGQydg2DtMVELJRqR1hycMnBVNYZaixSASAEgBIAYoAdACQAkAJADFAFPtStjjxGRwa22p01ta/BUSZfXFvhGae1kly2XGD7Ya8OHO1s7LHPBsUZR7oNNUCLDhkobgwBzHJVskYnezeVlK8As9I43LG5WDh95x4AXGilVQ7OSE7VBfJddC+xS70tdMXOmlNgSLNwcMI5LqxSSwjnNtvLMh0lbc+11z8JvHDeGPlkeuR3u+QX0Pomk/p9Km+8uX/ALHJ1M90vyAtk0thc6n+rLTfZnhHG1Fu54Ow7h1EUdOcRDXY7EuGG+XVAPHILxnVITldx2wb+l3UVUyc3h57su6mpLz1A4t7iASscK1Hu+R6rUzuliuMnH9mPACAeqc7Z2RN5fcVEZQhJOPLC2uIbY+Cqxl8HRUnCGJ/YmY7q5KDXJohLMOBwMQ6yWcPgaW+K3I9WGmSOWTxFLA2ADQAdwTy2QcIwX0rBWbQmyI5i11oriu7KHzlGUoqR0RddwLT2G9+a16q+FsVxyjFotJOiUsvMWKpKyo6ABK+6MjBJnKLAEkcoYJAbzmpZA1/RxtDDI+EnJ/Wb+8NfL5KEoZWUNTSaTOiBVFo6AEgBIAYoAdACQAkAJADOKAMtUAyTTxutgLY7X1xHHp2WaFiy3lm2H07WjP1O7cUbr4QdfZ6t/ha6ptk0bI3zawemn0YsMhwCztkSv2lt6OIdZwvwF7k9w4o5YsN8Ix7dksrqpslQfRQght3kNyLrlzicmjIDxWqn6fp9x26bEHKXfB2XbdQyg2fK6IBoiiIjAy6xFm+ZC7Oio9a+FXuzi2yxFs+d9nwYnAa8Tz8V9LtkoR4OFdPEWbndfZJqZ2s0aM3G2jB+Z0XC12pVFTl5fYw0Uu6xR8eTstDQRxMDGMAaNBrnzz4rxtls5y3SfJ6eqiuEdqjwFgKsvIKtpIsM/mpwaTM2qjKUMRK8uIyK0JJ8o40pyg9sj04ubnY28beSWIvgszbWs7Xj7gstUeduy5Vka0YbtbN8Jj0by57B+Ekk5pWRjGLZPR2WXXQh4XLLiZ6ywR6Kcih2jKFpXCKyomlTHgAnkuotksZBJSoZHgDlclkMAkhQySIVKuDnJQXkhZNQi5PsgvYtQYpmPH3XA+efldWuEqpOEylyVsFOD+f+js8bri445rD24NqeeT0gYkAJADFADoASAGugCOedrAS4hoGpJsEAVFBvDFUY/QXexhwukHsYsuqDxOfDRVWTwiUVkEqNlxulE5beQNwNc5xsBno0ZXz1KxOfGDUlyvgo6/Z56xY57SLm/tMv+7qB3fBZpP3Ni5Of7YfUF5ZM9zbZ2jOEEcCHakK+EY4yjRGuD7ojpKJjTcNzOrjmfiVI0JJdkHvhEkb4n5Nka5pI4XFr+CWcNMjZBTi4vyZ9u9Uztnije70jPSAB5uThjdkM/umwXouk6mFGqjZPt/yeT1FeYOKH3donSPaxmbnOA7hfN3cF7XUa2r096eUjhXVzlNQwd03foI6dgYwfvO+848yvE6i2Vr3P9PY6VNMa1hF8wrEzbFkiRYMgCKWBrtQpKTXYpsors5kiSyiW48EZhbe9hfnZS3S7ZKnTVnc4rJDU1jI7YiG3IaD2nQKUa5S4RXO6EOXwCVVYM7KyMcB3KKrlzU8jSKWrjOLGx2drFp9kjhlwKuqsg4+nYuPdd0UW1T3epW+fZ9gN1Q83OC1uHPuVjooTS35z+xVG/USi24Yx+4LJVHS1u9aaumwly55Riu6tZD6fTw/khEvNPVdNWM1foLSdWluxd+oPM7NcmdcocSWDtV2RmsxeTyCt3S4brs+xg6rNxpSXlhdNHl3ro66iFnPk5Wh1Uq3h9uf4OtbCmx08TubBfvGX5Lzl0NljTPT6exWVRkvKLBVFwkAJADFADoAA2xteKmj9JM7C3TvPIIAwW3elBoBFM0Hk92ngEsgc+2zvPUVN/SyEtzOEZN+ASA2/QhVl0FTEf8A05g8D3ZWf80b1VNLJZBmj3ufK2F7oh1g02zsR2jnbksM01I3U4xyc7G1qinax73ufjeblxyPVuBbTg5EEpZNe1ZwFbyVYeIXAswHF1Gm7g/iediCMtL3ThHGS2C2tlWJuQUmXFZt+vc2MgGxdkLa9qsrjlmXV2+nW2Z6mbhaBwC2M4ARQV74ZMcbi09nLiLHVNSaWEyLiny1ydE3d6SMw2duX4x+itV7/EVuryjquy9oslYHMcHA8QbofPKIJ7eGHCVR2k/VR6bJdLDLIzR6ulgluR4dIApJEHNAFTWW0V0Ye5S22Ve0nNkYWu0PxB4FXVzdct0Sq2mNsNrKSg2i7OKQddoyP4m8Cr9TRHHqw7P+TNo75bnRZ3X7oeaVZMHQAZJEACyPUMEs8lfO+5Xoen1bKs+/J5jqtysuwvHBEFvOYeJm8VzuoaZ2Q3R7o6vStSqrNkuz/kihhLiDnYarL0iaxM3dYWFEtI2f0F0bsbXk4lMmprbyzebq11qZgI0Lx/fK87qlm1s9hpYqNSSLsVay4NBI2oCMCyStejAz0UgHQByjpk2sWywQkENN3E9twAmBzV7bAjkT8DmPmk0IAqHG3VNj4EG3YVEDoXQdUWqKlhdf0kUbuAzje4HT/aKFi8lkGdQ2nb8lhsNlSOX9Ib44oKdjhcunuADZ2BrHAuB7C5o8UtPBttl/qqM4p+SiipA4Xa858w0nhxsrje+ezCIYebidOz5JNkkjP7wvBlAb90Z95V9KxE5HUppzUfZFY69srX4X07lcc4FbO61ywa2tfO6YE0E1zpbnmEhmt3W3nkpXXucB9pnysOacJbWVygpHXdnbeEzGvByIyXQjBSjlGRra8FlHXgjVQcCSZOZ+RUNpNEL6xGB4Ap3dqaDBVyzXUmBVbWBuJGEhzRbvC26K2GPRn2ZztdVZ/nwfKPEFWXtvpzVOpo9GWPDNGk1Cvr3eV3PLnrOzUgKpn4DxK6Wj0O767OPj3OTruobHshj8/YEXaSPPN57jFyeBDAEmyTwlyNNrlB0MGEW4rjw00qrd8Ozfb4OxPXQvp2Wd0u/yeqh/o2OcToD8eC37fVez3OXU36ix7mp3defs8R5jF8TdebuhsnKPye1hLcs+5bseqiwIjeogFwyJDCmuSYyVIDlfTHAHPhyHsu17wmBy2RhYdbtOWereQ7QmIFqxhKg0BvOiJkME3pppS2WWMtZG6waGuIIIPE2Cpuco/kX0wUk8Pk6NtWrv7Nj8lz7J7uxsqW3ucL3q2oauZ8gN2C7YuQjB1Hec/FdKqtRgl7mC2zdLPsW2yZg5gPNZZLa8HoKZ74KQdMLIXJZ2MbPLje53Mn4cFsSwsHnLrN9jkeCEyohqXgD5IAdrbNz4n6/kgGGQNzudeHYkCOh7p1loGg8CbLZRL6MGaxfUXja8DRWNkcB1LtK+uiRJILNRdIkDSzoQAEktkNgQyTKGQAZCGkuHiOa2q53RVUlz4ZjdEaZu2PbygJ87ndgW2FWm03M3lmGd2p1WY1LEfdkV7Lbp7lfHd84ObqqHp57W8vA11rMh6jjLjYBKUlFZYiygpsI7eJWSdjkSr/vWSYsUE+AfdlFvBU3wxDjYu8cgFt0teE7GaqK/PudCoY8EbG/ha0fABeStnvnKXu2eurjtikGMcqSwIiKTAOhKTGgyNRGTJAcv6XL+kh5YXfMJoDlNdJ2H4E/JAgelb6ciPMG4BuLHAfvfC6O4i62lmbDIDTwyATYfJPDvZURNdHcSNIIBd7beFw4a9xWSzSwlyuGaYaqce/Jm6rAXvcwFrXEYWcAbdY+JtkroLCwyF84zm5RWEyy3enyc0nQ3HcVRfHDTR0unWZi4vwWe1qrDG49lh3lQrWXg06mzZU2ZZq1nn8Cc5AiGRmYugZM4i7RxsTbyQARG74pMDZbvZQDvKurbRVNcliZVdkhgJpJ+1SAs/tRtkUhkTpieKMgDyyJBgie5RY0QPcjI0QOcjlv5BYSIiV6vTVelUonjtXc7bXL7fYJgoi7XIeZUp2pdjNks4oA0WAWZzcnyI9PyCSGu4HtGpEbC4n6q2qvfLBbVDdIo934DPVNLsxfG7ubn87Ba9dYqNO8fkdfTVb7UvCOlhy8aegJWFJkgqEqAFhAojDmJDJUgOYdL7SXQ/hs+x7cskxM5VUQv5mx5W+aBEeyIPRue9xucIaBfTE7PPuahAG7Sk0N02BWOKg2ANUO0SA97NqML+/JQsWYmrSWbLV7PgP21UXwt8T+X5quheTV1GziMCtJsLlXnMPUTb5nwQAiM0AR3/aO7LN+Gf5oALiH+qTA0mya3BGG24n4Lt6LpktRT6kXg5up1iqntaLRsoIvzWGcHCTi+6NMZKUcoJppM1PHAFm12SgyQznpAQlyAInORgZDJIlgMksdE52ZOH5rpaPTqL9Sa/I4nUeoLDqh92HU9G1nae3NdKVjkcF/B7JSSJYFjRgNp4klAF3aBNRb4QRi28IyG2a0yP90cF19NUoR+To1pQjg1W5lFgjMp1k9n9wfqV5/rF++arXZfydjp9W2Lm+7NK1y4p0QiIqLGHwBRYyxgCgxhrEhkiQHNemKJxbDYXYC6/DPh+aaEzlFXEQ02Bv4fqmxEopsEJZazj+0dfvsPgEgA3TYmAcR+iQAxUQK2ol6xPDT6oA9sKA/ImdUF7nE8PIBKMdqwW3WepPcO0YjfhwH5plQQ0oGK2aABqN17nm4kd18kAGxpMDTbG2d6SIODrG5yt2r1HR9Q4UYweY6tbsv5RpIN3sTAWSNNgMiCM+N1y9VGStk5LudXR3wsqTiwiDdx7R7bSb6Z2t3qpGkL9UyiwAB7QbDxuk0SIJdnSg2w/Ai3xUcAOzZb/vZDvBKshGLf1PBVdKxQbrWWER7NjbmRiPafyCUsJ8E4J7Vu7ikgZwa34BaNNVuluZzuo6v0o7I92eV1DzR5sExkaYyGeYNFypxi32Jxg5Gb2rtMuJaP9F0qNPjlm2EFFA2x9nmolDdGjN55N/U6KeqvVNbl58F9de98HRmkAANFgAAAOAC8fb9TyzuQWFgljKztFyDYVFoZYU4UGSLKAKDGFtURkiAM30gRNdRSl2jQD8E0JnAm0rppRfIFwIGgDAcyfD5oESSVFy1x5ua5MCuOTiFHsBFIbKLAq25oA9wOtkdOH6IAedpBHI5Hw0CBsMYUAStKAPFQ+zT3FACpo7NA5IAIakBrN2ZwI7dpXo+kxzQeX61B+t9jQ0tXgOIeI5jktl1CsjhnM0989PNSj28r3NHTVAcARoVwJQcJOLPYVWRsipx7MLe+wSJkDn3SbGRPepeBZeSAqtjIJguhopd4nD6vS8xsRDdbzibcLJ5my1ySrmptpeDTZprK1FyXcr568aNz7eC1RpfdjhRnmRQ7Q2hnYG54nl3LfTR7miPHYrYo3SODWi7nGwH6rTOUYRbfYnCLbwjfbGoWwR4Rm45vdzPLuC8xq9S7Z58eDrUUqCLBiwS5NaCYmKpolkPhYqmSRZU7VWyRYwtUGSCQFEZ6QBnOkCMuoZgOQv3XzTQHFKWoaGYm/ev1uYGQt2XupIiU9RqRwd1h38VECCXW/ZdJgDzHIqIFbCgCfACgZ5kfduf3XD4aIAIa5AHsypgDY8bgOAzPxSAOjKGBIEgLrZfsX7T36r1nQ/8Ax/ucLqX+aWMVW9vG/euvKqLOXKqMjUbvVhLLnLM5cl53qUFG3CXg7PTY7asZz7fBfNcSuYzocCKQyNwUxHnCosaAa6sY0Yb3PZw71v0emsc974RzuoWwdTrTyyOiIeMXG9rK3WWTrltRm0Oiqmt0uWVW2qoF+ZsG5ePHJbenUONeccsNZdvnhdkZ6r2gXZNyHmuxChLmRlXIJDG55s0XP9aq2c4wWX2JQg5Pg1WxqAQjm86u/ILz+s1bueFwjqUadQ58l1CVzJM2JFlTxqtkg+OJRYwuGNUyZJFjAxUsmHxtUBkiQz0gDHdK87mbNmwki4wuI1DT7R+F0CZxRs92tAFgGtAbyGEWHwspiBZc7dh8lEAWVyTGB10mFjj4DxUQKyOWyYggS5ZJAennn3cR8OaBjh1xkeAQBAXuJwjVSAJpY8NxfrEjgRnoBpkEgDWFw9ptvG6GBNiv8VFjOkbH3KfLQxzQnrkEujcbA5/ddwPeu30zqSoj6dnb3OZrdG7HviZ+VhaS1wLXDItIsQvVRnGazHlHElCUXiSD9k1bozlmDqOBWPWaWFy57l1WolS8rsbeina9uJviOI715i6mVUsSO5VbG1ZiTXVaRY2eXKxIiCV0zWsNza4Nra3VunrlOacVnBRqLIwg9zMzJO1upAXoowb7Hn+5BJvC5rMEdv3iM1F9MhZPfM1V6udcNkSinmLjdxuupGKgsLgoJaWhc/3Rz/QLLdrq6+E8s01aWc+X2NDQ0rYxZotzPE95XIu1MrXmR0q6lDsHwhY5NF6QfTsVMmTRa0wVUmSLCJqqchhsMaqbJoPhYq2NBTQkSPSQDoAqN66D09JPEBcvjcAO2xQB84xNIFiCCzqPB1uND8FIieJEgBZSosaKraz74W95PyCAAmAhAEpbyuPAoESDG6wzIGnIeCBk8NFzJ+SAJmUQbcgkntNj4WTESE3HWFxob3BHaCl2GTU4IOTiRycb+aO4BFsxa2dvioAfSGwKP0VJCzkwfJWwEzF747Pa4kuaCeehHcRmurp75wX0vBmsrjLujGMpntPVdfscPzC6cOpNrFkfujDZ0+MuYPAZDtGWLMMIPNpuFa7NLdw3+qMn9NqKXmJYQ73i37SN1+bbAH4rNLpkZPNVkTZDWSisWRZ4fvh+GI+J4+CnHo0m/qmvsJ6//wBWU1ZtWaU3N+wAGwHYurTpaaFhYOdbOdsstAZje77rj3/VWvUUw8hGix+CeHZzjqQPMqqWsj+EtjpJeQ+l2Y0HS55nNc+++yfk21UwgWsVNZYXHBp3EwiVMmyaCYIlU2TSLKCFVtkkWVPCqZSJJFjBCqmyWCwhiUWyQWxqiBIAkMRQA6AGKAOT9Ie5LhK6pp23a8H0rRqHDRwHHimhM5dMhiBKiQNBJ0CgMqo24ziP+g5IEFfZA78jxCBnuKB7e0JpATMhadBhPMfongR7LHDUX7R+iBiuCkBEXcCgD03JIC93PoDUVcMeoxgnuGZSA+lhHYAchZTQzN7wbNxArVXMrkjEzbLLTotG4rwCzUyMgCup00xYPccHYrYzZFoJwKzcR2oifCmpCaHjhVquIOAbDEpeoR2hbY1VOZOMSRsCyTmXJBlNTKlyLEi1p6ZQch4LGCmVUmSwHRQqvJIKYxIZ7ASAdADFADoASAPLm31QBxLpH2PG2SaSFoBbYm2nvAgcVBye7Br9CDoc13RziWIP9oKeEYiP7GBoUsAehCQgZIHOCYHrFzQA4cgBiOxICJzUgPUUZOgJ7ACfIIA650O7syMc6pmYWXGGMOFj2myaGdYTAimiBCkpYE0VFXsoHgrVYRaKOt2N2KamRcSql2WeSmpCwRfYCOCsUiLQ/wBk7FYmRweTSJOQYE2k7FD1B7QiKmKl6rDaFx0pUHaNRDIaJUuZYkWMFEq3IlgsYKVRcgSDI4VBsZMGpDHQAkAJADFADoASAKreHbkdJEZJP4WjUnkgDhu1a1zy+RxcPSEktDjY34EaEWUxZks4ZmHx+HcpYRACmkc1wAIudAQPFQaRI9mQjW3zSwAxqBx+RSGI1Lefkf0SA8mqHC5uLiw4d6AEarK9viUCIaesLy4ZC2luSTGafcvaf2epje6xaCMWQPVJz/VRyB9K0zw5oLbWIBFtFNDJEwFZADFqAIpKcFPcLAJLs8HgpqQmgZ+yhyU1Mi4kDtk9in6gtpCdk9iTsBRHbsnsUdxLBOzZfYluDARHs5Rch4Co6MBRyMIZCAk2MlDUgHQAkAJACQAkAMUAAesvd8/ogBesvd8/ogDH747JdWSNPpMDWg2bgx5874gpITM5LuMTrUf7r/rTEDHo9/8AkD+T/mJoCud0V4nF7qu54WgIAH8xQAmHRjYf+ZH8j/MSYzy/oydwqgP/AK5P/FSAiHRa4A/97FyDn9nP+KmAo+iwj+1Ny0ApyAP96ogKborJ/tY//Of8VAEMPRKWvxCsHd9nyt/NT8AWMfRsR/aR/I/zFDAHT925HQU7I3n0hYLY/ZuO7P5qaGWnrL3fP6JgL1l7vn9EAL1l7vn9EAL1l7vn9EAL1l7vn9EAMdo+75/RADesB+Dz+iAF6wH4PP6JgL1gPwef0QAvWA/D/e+iQDjaPu+f0QA/rL3fP6IAXrL3fP6IAXrL3fP6IAXrL3fP6IAXrL3fP6IAXrL3fP6IAXrL3fP6IAXrL3fP6IAXrL3fP6I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pic>
        <p:nvPicPr>
          <p:cNvPr id="48136" name="Picture 8" descr="http://www.estudios-de-mercado.com/images/estudios-de-mercad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620688"/>
            <a:ext cx="1979437" cy="13254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5588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>
            <p:extLst>
              <p:ext uri="{D42A27DB-BD31-4B8C-83A1-F6EECF244321}">
                <p14:modId xmlns="" xmlns:p14="http://schemas.microsoft.com/office/powerpoint/2010/main" val="1587193461"/>
              </p:ext>
            </p:extLst>
          </p:nvPr>
        </p:nvGraphicFramePr>
        <p:xfrm>
          <a:off x="571472" y="285728"/>
          <a:ext cx="8001024" cy="6286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378004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FC48D69-4330-4EF4-B850-68B24AF613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8479</TotalTime>
  <Words>2016</Words>
  <Application>Microsoft Office PowerPoint</Application>
  <PresentationFormat>Presentación en pantalla (4:3)</PresentationFormat>
  <Paragraphs>355</Paragraphs>
  <Slides>38</Slides>
  <Notes>30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39" baseType="lpstr">
      <vt:lpstr>Civil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Office 2010</dc:title>
  <dc:creator>VICTOR DAMIAN</dc:creator>
  <cp:lastModifiedBy>PC03</cp:lastModifiedBy>
  <cp:revision>99</cp:revision>
  <dcterms:created xsi:type="dcterms:W3CDTF">2013-04-27T20:57:15Z</dcterms:created>
  <dcterms:modified xsi:type="dcterms:W3CDTF">2013-06-21T17:43:12Z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TC018997219991</vt:lpwstr>
  </property>
</Properties>
</file>