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2"/>
  </p:notesMasterIdLst>
  <p:handoutMasterIdLst>
    <p:handoutMasterId r:id="rId23"/>
  </p:handoutMasterIdLst>
  <p:sldIdLst>
    <p:sldId id="344" r:id="rId2"/>
    <p:sldId id="327" r:id="rId3"/>
    <p:sldId id="328" r:id="rId4"/>
    <p:sldId id="269" r:id="rId5"/>
    <p:sldId id="325" r:id="rId6"/>
    <p:sldId id="338" r:id="rId7"/>
    <p:sldId id="336" r:id="rId8"/>
    <p:sldId id="322" r:id="rId9"/>
    <p:sldId id="337" r:id="rId10"/>
    <p:sldId id="339" r:id="rId11"/>
    <p:sldId id="343" r:id="rId12"/>
    <p:sldId id="320" r:id="rId13"/>
    <p:sldId id="298" r:id="rId14"/>
    <p:sldId id="342" r:id="rId15"/>
    <p:sldId id="302" r:id="rId16"/>
    <p:sldId id="318" r:id="rId17"/>
    <p:sldId id="316" r:id="rId18"/>
    <p:sldId id="307" r:id="rId19"/>
    <p:sldId id="340" r:id="rId20"/>
    <p:sldId id="34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33CC"/>
    <a:srgbClr val="66FF33"/>
    <a:srgbClr val="03FDFD"/>
    <a:srgbClr val="7BFD57"/>
    <a:srgbClr val="11EF1C"/>
    <a:srgbClr val="C96A13"/>
    <a:srgbClr val="8444AC"/>
    <a:srgbClr val="0FE141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>
        <p:scale>
          <a:sx n="70" d="100"/>
          <a:sy n="70" d="100"/>
        </p:scale>
        <p:origin x="-11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Mis%20documentos\TEFA\TESIS%20correcto\tabulacion%20te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fy\tesis\TABULACION%20TURI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fy\tesis\TABULACION%20TURI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PREGUNTA 5 </a:t>
            </a:r>
            <a:endParaRPr lang="en-US" dirty="0"/>
          </a:p>
        </c:rich>
      </c:tx>
      <c:layout>
        <c:manualLayout>
          <c:xMode val="edge"/>
          <c:yMode val="edge"/>
          <c:x val="0.36903320266002176"/>
          <c:y val="3.530180261566909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Hoja1!$B$93</c:f>
              <c:strCache>
                <c:ptCount val="1"/>
                <c:pt idx="0">
                  <c:v>PREGUNTA 5</c:v>
                </c:pt>
              </c:strCache>
            </c:strRef>
          </c:tx>
          <c:dPt>
            <c:idx val="1"/>
            <c:spPr>
              <a:solidFill>
                <a:srgbClr val="C96A13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FF33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Hoja1!$B$96:$B$99</c:f>
              <c:strCache>
                <c:ptCount val="4"/>
                <c:pt idx="0">
                  <c:v>Vacaciones</c:v>
                </c:pt>
                <c:pt idx="1">
                  <c:v>Fines de Semana</c:v>
                </c:pt>
                <c:pt idx="2">
                  <c:v>Carnaval</c:v>
                </c:pt>
                <c:pt idx="3">
                  <c:v>Navidad</c:v>
                </c:pt>
              </c:strCache>
            </c:strRef>
          </c:cat>
          <c:val>
            <c:numRef>
              <c:f>Hoja1!$C$96:$C$99</c:f>
              <c:numCache>
                <c:formatCode>General</c:formatCode>
                <c:ptCount val="4"/>
                <c:pt idx="0">
                  <c:v>99</c:v>
                </c:pt>
                <c:pt idx="1">
                  <c:v>31</c:v>
                </c:pt>
                <c:pt idx="2">
                  <c:v>139</c:v>
                </c:pt>
                <c:pt idx="3">
                  <c:v>108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zero"/>
  </c:chart>
  <c:spPr>
    <a:ln>
      <a:solidFill>
        <a:srgbClr val="FFFF00"/>
      </a:solidFill>
    </a:ln>
  </c:spPr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PREGUNTA Nº 4</c:v>
                </c:pt>
              </c:strCache>
            </c:strRef>
          </c:tx>
          <c:dPt>
            <c:idx val="2"/>
            <c:spPr>
              <a:solidFill>
                <a:srgbClr val="FF33CC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3FDFD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showPercent val="1"/>
            <c:showLeaderLines val="1"/>
          </c:dLbls>
          <c:cat>
            <c:strRef>
              <c:f>Hoja1!$B$5:$B$12</c:f>
              <c:strCache>
                <c:ptCount val="8"/>
                <c:pt idx="0">
                  <c:v>Gastronomía</c:v>
                </c:pt>
                <c:pt idx="1">
                  <c:v>Playas del Río Upano</c:v>
                </c:pt>
                <c:pt idx="2">
                  <c:v>Parque Botánico</c:v>
                </c:pt>
                <c:pt idx="3">
                  <c:v>Petroglifos El Abuelo</c:v>
                </c:pt>
                <c:pt idx="4">
                  <c:v>Carnaval Culturizado</c:v>
                </c:pt>
                <c:pt idx="5">
                  <c:v>Aguas Termales de Kumbatza</c:v>
                </c:pt>
                <c:pt idx="6">
                  <c:v>Complejo Turístico El Tesoro</c:v>
                </c:pt>
                <c:pt idx="7">
                  <c:v>Playas del Río Tutanangoza</c:v>
                </c:pt>
              </c:strCache>
            </c:strRef>
          </c:cat>
          <c:val>
            <c:numRef>
              <c:f>Hoja1!$C$5:$C$12</c:f>
              <c:numCache>
                <c:formatCode>General</c:formatCode>
                <c:ptCount val="8"/>
                <c:pt idx="0">
                  <c:v>28</c:v>
                </c:pt>
                <c:pt idx="1">
                  <c:v>67</c:v>
                </c:pt>
                <c:pt idx="2">
                  <c:v>21</c:v>
                </c:pt>
                <c:pt idx="3">
                  <c:v>76</c:v>
                </c:pt>
                <c:pt idx="4">
                  <c:v>35</c:v>
                </c:pt>
                <c:pt idx="5">
                  <c:v>48</c:v>
                </c:pt>
                <c:pt idx="6">
                  <c:v>78</c:v>
                </c:pt>
                <c:pt idx="7">
                  <c:v>24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665956016294027"/>
          <c:y val="0.16413530502839141"/>
          <c:w val="0.42752439463212288"/>
          <c:h val="0.80767702066059321"/>
        </c:manualLayout>
      </c:layout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</c:chart>
  <c:spPr>
    <a:ln>
      <a:solidFill>
        <a:srgbClr val="FFFF00"/>
      </a:solidFill>
    </a:ln>
  </c:spPr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Hoja1!$A$75</c:f>
              <c:strCache>
                <c:ptCount val="1"/>
                <c:pt idx="0">
                  <c:v>PREGUNTA Nº 4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showPercent val="1"/>
            <c:showLeaderLines val="1"/>
          </c:dLbls>
          <c:cat>
            <c:strRef>
              <c:f>Hoja1!$B$78:$B$83</c:f>
              <c:strCache>
                <c:ptCount val="6"/>
                <c:pt idx="0">
                  <c:v>Televisión / Radio </c:v>
                </c:pt>
                <c:pt idx="1">
                  <c:v>Libros / Enciclopedias</c:v>
                </c:pt>
                <c:pt idx="2">
                  <c:v>Agencias de viaje</c:v>
                </c:pt>
                <c:pt idx="3">
                  <c:v>Revistas / Periódicos</c:v>
                </c:pt>
                <c:pt idx="4">
                  <c:v>Amigos / familiares</c:v>
                </c:pt>
                <c:pt idx="5">
                  <c:v>Internet</c:v>
                </c:pt>
              </c:strCache>
            </c:strRef>
          </c:cat>
          <c:val>
            <c:numRef>
              <c:f>Hoja1!$C$78:$C$83</c:f>
              <c:numCache>
                <c:formatCode>General</c:formatCode>
                <c:ptCount val="6"/>
                <c:pt idx="0">
                  <c:v>65</c:v>
                </c:pt>
                <c:pt idx="1">
                  <c:v>25</c:v>
                </c:pt>
                <c:pt idx="2">
                  <c:v>58</c:v>
                </c:pt>
                <c:pt idx="3">
                  <c:v>32</c:v>
                </c:pt>
                <c:pt idx="4">
                  <c:v>49</c:v>
                </c:pt>
                <c:pt idx="5">
                  <c:v>98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54114557842048"/>
          <c:y val="0.29471058533096778"/>
          <c:w val="0.31715864153232232"/>
          <c:h val="0.68213730857797739"/>
        </c:manualLayout>
      </c:layout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zero"/>
  </c:chart>
  <c:spPr>
    <a:noFill/>
    <a:ln>
      <a:solidFill>
        <a:srgbClr val="FFFF00"/>
      </a:solidFill>
    </a:ln>
  </c:spPr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Hoja1!$A$30</c:f>
              <c:strCache>
                <c:ptCount val="1"/>
                <c:pt idx="0">
                  <c:v>PREGUNTA Nº 1</c:v>
                </c:pt>
              </c:strCache>
            </c:strRef>
          </c:tx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3FDFD"/>
              </a:solidFill>
            </c:spPr>
          </c:dPt>
          <c:dPt>
            <c:idx val="6"/>
            <c:spPr>
              <a:solidFill>
                <a:srgbClr val="FF33CC"/>
              </a:solidFill>
            </c:spPr>
          </c:dPt>
          <c:dLbls>
            <c:showPercent val="1"/>
            <c:showLeaderLines val="1"/>
          </c:dLbls>
          <c:cat>
            <c:strRef>
              <c:f>Hoja1!$B$35:$B$42</c:f>
              <c:strCache>
                <c:ptCount val="8"/>
                <c:pt idx="0">
                  <c:v>Gastronomía</c:v>
                </c:pt>
                <c:pt idx="1">
                  <c:v>Playas del Río Upano</c:v>
                </c:pt>
                <c:pt idx="2">
                  <c:v>Parque Botánico</c:v>
                </c:pt>
                <c:pt idx="3">
                  <c:v>Petroglifos el Abuelo</c:v>
                </c:pt>
                <c:pt idx="4">
                  <c:v>Carnaval Culturizado</c:v>
                </c:pt>
                <c:pt idx="5">
                  <c:v>Aguas Termales de Cumbatza</c:v>
                </c:pt>
                <c:pt idx="6">
                  <c:v>Complejo Turístico El Tesoro</c:v>
                </c:pt>
                <c:pt idx="7">
                  <c:v>Playas del Río Tutanangoza</c:v>
                </c:pt>
              </c:strCache>
            </c:strRef>
          </c:cat>
          <c:val>
            <c:numRef>
              <c:f>Hoja1!$C$35:$C$42</c:f>
              <c:numCache>
                <c:formatCode>General</c:formatCode>
                <c:ptCount val="8"/>
                <c:pt idx="0">
                  <c:v>68</c:v>
                </c:pt>
                <c:pt idx="1">
                  <c:v>15</c:v>
                </c:pt>
                <c:pt idx="2">
                  <c:v>45</c:v>
                </c:pt>
                <c:pt idx="3">
                  <c:v>49</c:v>
                </c:pt>
                <c:pt idx="4">
                  <c:v>67</c:v>
                </c:pt>
                <c:pt idx="5">
                  <c:v>38</c:v>
                </c:pt>
                <c:pt idx="6">
                  <c:v>43</c:v>
                </c:pt>
                <c:pt idx="7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859388326321739"/>
          <c:y val="0.21705623978288158"/>
          <c:w val="0.26870615578923185"/>
          <c:h val="0.74899614328566666"/>
        </c:manualLayout>
      </c:layout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</c:chart>
  <c:spPr>
    <a:ln>
      <a:solidFill>
        <a:srgbClr val="FFFF00"/>
      </a:solidFill>
    </a:ln>
  </c:spPr>
  <c:txPr>
    <a:bodyPr/>
    <a:lstStyle/>
    <a:p>
      <a:pPr>
        <a:defRPr sz="18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D431B-B9A9-470D-8365-905CCDCF1BD1}" type="doc">
      <dgm:prSet loTypeId="urn:microsoft.com/office/officeart/2005/8/layout/cycle4#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7E875C5-694E-41F9-B883-EABBC91DDD8E}">
      <dgm:prSet phldrT="[Texto]"/>
      <dgm:spPr>
        <a:solidFill>
          <a:srgbClr val="11EF1C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TEÓRICO</a:t>
          </a:r>
          <a:endParaRPr lang="es-ES" b="1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BAF56A5B-E0C7-4930-99FA-32C8A945F409}" type="parTrans" cxnId="{EAC22186-3F7E-450D-B6DD-5D15DBE5FD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8ECCA0-32DA-401D-AD22-14073C96D874}" type="sibTrans" cxnId="{EAC22186-3F7E-450D-B6DD-5D15DBE5FD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9E3146-2D8F-450D-9DE7-66AD3370A631}">
      <dgm:prSet phldrT="[Texto]" custT="1"/>
      <dgm:spPr>
        <a:effectLst>
          <a:glow rad="127000">
            <a:srgbClr val="FF33CC"/>
          </a:glow>
        </a:effectLst>
      </dgm:spPr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Historia del Turismo</a:t>
          </a:r>
          <a:endParaRPr lang="es-ES" sz="14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11D278DA-8CAC-45D7-9EAD-53EAAB4AE75E}" type="parTrans" cxnId="{6D69DDD8-BBB8-416C-8966-35D3AF7A7B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FB2578-D51E-4B80-8DBA-F83D1528DE56}" type="sibTrans" cxnId="{6D69DDD8-BBB8-416C-8966-35D3AF7A7BF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CEE2F7-3ABC-4773-9433-657E2415361E}">
      <dgm:prSet phldrT="[Texto]"/>
      <dgm:spPr>
        <a:solidFill>
          <a:srgbClr val="FF33CC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CONCEPTUAL</a:t>
          </a:r>
          <a:endParaRPr lang="es-ES" b="1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F3ABDE53-09F0-4D9C-9A32-ADFCDD00059E}" type="parTrans" cxnId="{1AB7248E-E7D1-44A4-8204-03606216BAB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731EF-67EC-4350-8ADC-30D0A9B908FA}" type="sibTrans" cxnId="{1AB7248E-E7D1-44A4-8204-03606216BAB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F4888A-287B-4451-948F-7572683C2D66}">
      <dgm:prSet phldrT="[Texto]" custT="1"/>
      <dgm:spPr>
        <a:effectLst>
          <a:glow rad="127000">
            <a:srgbClr val="0FE141"/>
          </a:glow>
        </a:effectLst>
      </dgm:spPr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Terminología turística</a:t>
          </a:r>
          <a:endParaRPr lang="es-ES" sz="18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44568C64-1535-4841-BED5-026D97C04A54}" type="parTrans" cxnId="{69C0CF3F-12D8-4BA7-9CFB-B315AD3575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CD5582-E3DB-4E6C-9E82-35A502B1FCA0}" type="sibTrans" cxnId="{69C0CF3F-12D8-4BA7-9CFB-B315AD3575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A42455-37B9-4781-BCA7-39B30F13DF3E}">
      <dgm:prSet phldrT="[Texto]"/>
      <dgm:spPr>
        <a:solidFill>
          <a:srgbClr val="03FDFD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REFERENCIAL</a:t>
          </a:r>
          <a:endParaRPr lang="es-ES" b="1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D833F19A-4F06-49F1-98EF-3E321DE54194}" type="parTrans" cxnId="{5D641F5F-2FC6-4441-BA2C-5FCF3427AA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B1FC21-9E4C-41FB-9278-867B0E28B5AB}" type="sibTrans" cxnId="{5D641F5F-2FC6-4441-BA2C-5FCF3427AA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BB886C-340A-4CC1-9A6A-E57D5ADB1CA5}">
      <dgm:prSet phldrT="[Texto]" custT="1"/>
      <dgm:spPr>
        <a:effectLst>
          <a:glow rad="127000">
            <a:srgbClr val="FFFF00"/>
          </a:glow>
        </a:effectLst>
      </dgm:spPr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Plan Estratégico de Desarrollo Turístico para el Cantón Antonio Ante, Provincia de Imbabura</a:t>
          </a:r>
          <a:endParaRPr lang="es-ES" sz="14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3AA75EF6-E275-4166-83B1-FA961703E3EC}" type="parTrans" cxnId="{4C366FC9-C481-457E-B918-9C752532E5C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1F038A-374D-4F61-AF04-4129ADB2DDB5}" type="sibTrans" cxnId="{4C366FC9-C481-457E-B918-9C752532E5C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5E1E70-7907-451E-8809-F88F3E51792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LEGAL</a:t>
          </a:r>
          <a:endParaRPr lang="es-ES" b="1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E1B1DB11-0506-4B73-915A-B64A73A9FB80}" type="parTrans" cxnId="{F3655889-4466-4A5F-A94E-D6C9C6794E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A5EEB-7E63-46B8-8A23-8BFC73A72C97}" type="sibTrans" cxnId="{F3655889-4466-4A5F-A94E-D6C9C6794E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88ADA0-6290-4FA4-8696-AC9F1B87AD21}">
      <dgm:prSet phldrT="[Texto]" custT="1"/>
      <dgm:spPr>
        <a:effectLst>
          <a:glow rad="127000">
            <a:srgbClr val="00B050"/>
          </a:glow>
        </a:effectLst>
      </dgm:spPr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Ley de Turismo</a:t>
          </a:r>
          <a:endParaRPr lang="es-ES" sz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C2D6D1D3-033D-4A8C-B53C-9788D96C4B1A}" type="parTrans" cxnId="{B3B5C81A-8AAE-4BC7-96D4-625AC791BB2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4598E3-1175-48D8-A9A8-3C75A3852788}" type="sibTrans" cxnId="{B3B5C81A-8AAE-4BC7-96D4-625AC791BB2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9F535C-882F-435C-A29C-3572DDEDA57E}">
      <dgm:prSet phldrT="[Texto]" custT="1"/>
      <dgm:spPr>
        <a:effectLst>
          <a:glow rad="127000">
            <a:srgbClr val="FF33CC"/>
          </a:glow>
        </a:effectLst>
      </dgm:spPr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Importancia del Turismo</a:t>
          </a:r>
          <a:endParaRPr lang="es-ES" sz="14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BA8D797F-B177-4AD4-B461-146D61B0820C}" type="parTrans" cxnId="{0DE5C39D-FCA2-4F8F-B4EB-70A4BFDF58D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A4C460-89CD-4B6D-9296-BFABC05642C7}" type="sibTrans" cxnId="{0DE5C39D-FCA2-4F8F-B4EB-70A4BFDF58D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5C4EF0-2DDF-4791-9001-577C416BFD7A}">
      <dgm:prSet phldrT="[Texto]" custT="1"/>
      <dgm:spPr>
        <a:effectLst>
          <a:glow rad="127000">
            <a:srgbClr val="FF33CC"/>
          </a:glow>
        </a:effectLst>
      </dgm:spPr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Turismo en el Mundo</a:t>
          </a:r>
          <a:endParaRPr lang="es-ES" sz="14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5739A0A8-2854-4AA4-BAC0-524B8E24155C}" type="parTrans" cxnId="{D259DFA3-30FB-40E4-8113-4BFCA71823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3A9D2E-66F2-46A0-AA1E-27689E4F0B6E}" type="sibTrans" cxnId="{D259DFA3-30FB-40E4-8113-4BFCA71823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BE09FE-9119-42AE-B989-969A10360AC8}">
      <dgm:prSet phldrT="[Texto]" custT="1"/>
      <dgm:spPr>
        <a:effectLst>
          <a:glow rad="127000">
            <a:srgbClr val="FF33CC"/>
          </a:glow>
        </a:effectLst>
      </dgm:spPr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Turismo en el Ecuador</a:t>
          </a:r>
          <a:endParaRPr lang="es-ES" sz="14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F7FBC33D-F9B5-4624-8F17-E101AAA44D6D}" type="parTrans" cxnId="{4AE220AD-351A-477E-AE35-C760F6E5BF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B3763F-AF0E-468C-9274-8275554EAD84}" type="sibTrans" cxnId="{4AE220AD-351A-477E-AE35-C760F6E5BF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206F50-2D2B-44BE-AC7D-B2E761563D61}">
      <dgm:prSet phldrT="[Texto]" custT="1"/>
      <dgm:spPr>
        <a:effectLst>
          <a:glow rad="127000">
            <a:srgbClr val="FF33CC"/>
          </a:glow>
        </a:effectLst>
      </dgm:spPr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Plan de Desarrollo Turístico</a:t>
          </a:r>
          <a:endParaRPr lang="es-ES" sz="14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0D97C9B6-2520-4CCF-A6D5-3FB1B3605458}" type="parTrans" cxnId="{462112F8-FB55-4B03-A458-A83D0C4AF7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A608B0-8BD5-426F-AF8F-74D971FCF902}" type="sibTrans" cxnId="{462112F8-FB55-4B03-A458-A83D0C4AF7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40578F-8512-4846-A2B6-8927EA26BD80}">
      <dgm:prSet custT="1"/>
      <dgm:spPr>
        <a:effectLst>
          <a:glow rad="127000">
            <a:srgbClr val="00B050"/>
          </a:glow>
        </a:effectLst>
      </dgm:spPr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Ley de Gestión Ambiental</a:t>
          </a:r>
          <a:endParaRPr lang="es-ES" sz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CA82A63B-829D-4A87-B378-0482B700773A}" type="parTrans" cxnId="{44622466-DDA8-4271-812A-840AA3DEAD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C9E39C2-0986-4BF0-80BD-CC661762E0FC}" type="sibTrans" cxnId="{44622466-DDA8-4271-812A-840AA3DEAD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E273FF-BDA6-40BD-B796-250B37EC35D3}">
      <dgm:prSet custT="1"/>
      <dgm:spPr>
        <a:effectLst>
          <a:glow rad="127000">
            <a:srgbClr val="00B050"/>
          </a:glow>
        </a:effectLst>
      </dgm:spPr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Normas ISO 14000</a:t>
          </a:r>
          <a:endParaRPr lang="es-ES" sz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8E794FC1-57AA-4D19-A46E-B15DD61287AD}" type="parTrans" cxnId="{D9F877C1-3D66-41E4-91BE-B841F2CA1AB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DE56CB-BDCC-4035-B0E3-00F8872F2106}" type="sibTrans" cxnId="{D9F877C1-3D66-41E4-91BE-B841F2CA1AB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9754EC-AE9F-45ED-9FFD-BD94CD391B72}">
      <dgm:prSet custT="1"/>
      <dgm:spPr>
        <a:effectLst>
          <a:glow rad="127000">
            <a:srgbClr val="00B050"/>
          </a:glow>
        </a:effectLst>
      </dgm:spPr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Reglamento Especial de Turismo en Áreas Protegidas</a:t>
          </a:r>
          <a:endParaRPr lang="es-ES" sz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1AD35013-6CF2-4891-AFE4-507C32FE12E2}" type="parTrans" cxnId="{BF76AD96-C8B3-4627-A1C9-D4C6000431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6E1D35B-5367-4461-B666-A676A8055646}" type="sibTrans" cxnId="{BF76AD96-C8B3-4627-A1C9-D4C6000431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14DEE9-98A1-4D4B-B224-8247179A5B71}">
      <dgm:prSet custT="1"/>
      <dgm:spPr>
        <a:effectLst>
          <a:glow rad="127000">
            <a:srgbClr val="00B050"/>
          </a:glow>
        </a:effectLst>
      </dgm:spPr>
      <dgm:t>
        <a:bodyPr/>
        <a:lstStyle/>
        <a:p>
          <a:pPr algn="just"/>
          <a:r>
            <a:rPr lang="es-ES" sz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Reglamento de guías de turismo</a:t>
          </a:r>
          <a:endParaRPr lang="es-ES" sz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203E6D7A-A092-4B4D-867E-E0B5E503F05B}" type="parTrans" cxnId="{16288DCE-9BC3-4B94-A2D2-8A1773321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23A54A7-0DCE-4D72-9E7A-056C997300BD}" type="sibTrans" cxnId="{16288DCE-9BC3-4B94-A2D2-8A1773321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A41256-4371-43B9-81B4-8632C11C5E40}">
      <dgm:prSet phldrT="[Texto]" custT="1"/>
      <dgm:spPr>
        <a:effectLst>
          <a:glow rad="127000">
            <a:srgbClr val="0FE141"/>
          </a:glow>
        </a:effectLst>
      </dgm:spPr>
      <dgm:t>
        <a:bodyPr/>
        <a:lstStyle/>
        <a:p>
          <a:pPr algn="just"/>
          <a:endParaRPr lang="es-ES" sz="18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gm:t>
    </dgm:pt>
    <dgm:pt modelId="{7FCBF31A-A899-40DD-9DF1-C16082B05A7B}" type="parTrans" cxnId="{7E10A342-0C5E-4BD0-988D-2342DF08ED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7DFDE8-AB4F-450A-A25D-DC6EB964CC6D}" type="sibTrans" cxnId="{7E10A342-0C5E-4BD0-988D-2342DF08ED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2AFD6AF-3302-41F3-9650-F45B2E168CF7}" type="pres">
      <dgm:prSet presAssocID="{F28D431B-B9A9-470D-8365-905CCDCF1BD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CBF7E6-9582-449D-8908-60F432BD6501}" type="pres">
      <dgm:prSet presAssocID="{F28D431B-B9A9-470D-8365-905CCDCF1BD1}" presName="children" presStyleCnt="0"/>
      <dgm:spPr/>
      <dgm:t>
        <a:bodyPr/>
        <a:lstStyle/>
        <a:p>
          <a:endParaRPr lang="es-ES"/>
        </a:p>
      </dgm:t>
    </dgm:pt>
    <dgm:pt modelId="{B04B434B-831E-49F2-B268-AC42E9B6CE08}" type="pres">
      <dgm:prSet presAssocID="{F28D431B-B9A9-470D-8365-905CCDCF1BD1}" presName="child1group" presStyleCnt="0"/>
      <dgm:spPr/>
      <dgm:t>
        <a:bodyPr/>
        <a:lstStyle/>
        <a:p>
          <a:endParaRPr lang="es-ES"/>
        </a:p>
      </dgm:t>
    </dgm:pt>
    <dgm:pt modelId="{DDD95EBF-E25D-43A0-AE82-4AC90D03F42A}" type="pres">
      <dgm:prSet presAssocID="{F28D431B-B9A9-470D-8365-905CCDCF1BD1}" presName="child1" presStyleLbl="bgAcc1" presStyleIdx="0" presStyleCnt="4" custScaleX="139583" custLinFactNeighborX="-34332" custLinFactNeighborY="-1582"/>
      <dgm:spPr/>
      <dgm:t>
        <a:bodyPr/>
        <a:lstStyle/>
        <a:p>
          <a:endParaRPr lang="es-ES"/>
        </a:p>
      </dgm:t>
    </dgm:pt>
    <dgm:pt modelId="{81DC5C24-EA85-43D7-AEE8-F500FC771103}" type="pres">
      <dgm:prSet presAssocID="{F28D431B-B9A9-470D-8365-905CCDCF1BD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D33EA8-7FD3-49BE-87D4-A20CF1DC455D}" type="pres">
      <dgm:prSet presAssocID="{F28D431B-B9A9-470D-8365-905CCDCF1BD1}" presName="child2group" presStyleCnt="0"/>
      <dgm:spPr/>
      <dgm:t>
        <a:bodyPr/>
        <a:lstStyle/>
        <a:p>
          <a:endParaRPr lang="es-ES"/>
        </a:p>
      </dgm:t>
    </dgm:pt>
    <dgm:pt modelId="{ED7ACDB4-BB21-4A09-96DC-9F9E490DDBFE}" type="pres">
      <dgm:prSet presAssocID="{F28D431B-B9A9-470D-8365-905CCDCF1BD1}" presName="child2" presStyleLbl="bgAcc1" presStyleIdx="1" presStyleCnt="4" custScaleX="126233" custLinFactNeighborX="23519" custLinFactNeighborY="-1582"/>
      <dgm:spPr/>
      <dgm:t>
        <a:bodyPr/>
        <a:lstStyle/>
        <a:p>
          <a:endParaRPr lang="es-ES"/>
        </a:p>
      </dgm:t>
    </dgm:pt>
    <dgm:pt modelId="{06DB4F76-D349-41F1-B1B6-6D1164A39869}" type="pres">
      <dgm:prSet presAssocID="{F28D431B-B9A9-470D-8365-905CCDCF1BD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74B26-F955-4703-B300-17D4B412C38B}" type="pres">
      <dgm:prSet presAssocID="{F28D431B-B9A9-470D-8365-905CCDCF1BD1}" presName="child3group" presStyleCnt="0"/>
      <dgm:spPr/>
      <dgm:t>
        <a:bodyPr/>
        <a:lstStyle/>
        <a:p>
          <a:endParaRPr lang="es-ES"/>
        </a:p>
      </dgm:t>
    </dgm:pt>
    <dgm:pt modelId="{64550A7F-4E05-430A-A9BC-B50D664EC79C}" type="pres">
      <dgm:prSet presAssocID="{F28D431B-B9A9-470D-8365-905CCDCF1BD1}" presName="child3" presStyleLbl="bgAcc1" presStyleIdx="2" presStyleCnt="4" custScaleX="133082" custLinFactNeighborX="20790" custLinFactNeighborY="-28839"/>
      <dgm:spPr/>
      <dgm:t>
        <a:bodyPr/>
        <a:lstStyle/>
        <a:p>
          <a:endParaRPr lang="es-ES"/>
        </a:p>
      </dgm:t>
    </dgm:pt>
    <dgm:pt modelId="{D7EE35F4-1253-4BAE-8CEC-834825FA66A6}" type="pres">
      <dgm:prSet presAssocID="{F28D431B-B9A9-470D-8365-905CCDCF1BD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E8744-D0E5-47A9-BF87-2054A74F52CF}" type="pres">
      <dgm:prSet presAssocID="{F28D431B-B9A9-470D-8365-905CCDCF1BD1}" presName="child4group" presStyleCnt="0"/>
      <dgm:spPr/>
      <dgm:t>
        <a:bodyPr/>
        <a:lstStyle/>
        <a:p>
          <a:endParaRPr lang="es-ES"/>
        </a:p>
      </dgm:t>
    </dgm:pt>
    <dgm:pt modelId="{441F7395-9B49-48D8-A7FA-9072552CE969}" type="pres">
      <dgm:prSet presAssocID="{F28D431B-B9A9-470D-8365-905CCDCF1BD1}" presName="child4" presStyleLbl="bgAcc1" presStyleIdx="3" presStyleCnt="4" custScaleX="162073" custScaleY="110873" custLinFactNeighborX="-23087" custLinFactNeighborY="-23403"/>
      <dgm:spPr/>
      <dgm:t>
        <a:bodyPr/>
        <a:lstStyle/>
        <a:p>
          <a:endParaRPr lang="es-ES"/>
        </a:p>
      </dgm:t>
    </dgm:pt>
    <dgm:pt modelId="{5E073CA4-B8CA-40A0-9965-2C2A2763BD3A}" type="pres">
      <dgm:prSet presAssocID="{F28D431B-B9A9-470D-8365-905CCDCF1BD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D8324-EA47-4FF9-9165-E0337800BEEF}" type="pres">
      <dgm:prSet presAssocID="{F28D431B-B9A9-470D-8365-905CCDCF1BD1}" presName="childPlaceholder" presStyleCnt="0"/>
      <dgm:spPr/>
      <dgm:t>
        <a:bodyPr/>
        <a:lstStyle/>
        <a:p>
          <a:endParaRPr lang="es-ES"/>
        </a:p>
      </dgm:t>
    </dgm:pt>
    <dgm:pt modelId="{7590FB26-F59C-410E-AC1D-1BC515BEF7B3}" type="pres">
      <dgm:prSet presAssocID="{F28D431B-B9A9-470D-8365-905CCDCF1BD1}" presName="circle" presStyleCnt="0"/>
      <dgm:spPr/>
      <dgm:t>
        <a:bodyPr/>
        <a:lstStyle/>
        <a:p>
          <a:endParaRPr lang="es-ES"/>
        </a:p>
      </dgm:t>
    </dgm:pt>
    <dgm:pt modelId="{0F36E257-C556-421F-8490-8AA07FFF545F}" type="pres">
      <dgm:prSet presAssocID="{F28D431B-B9A9-470D-8365-905CCDCF1BD1}" presName="quadrant1" presStyleLbl="node1" presStyleIdx="0" presStyleCnt="4" custScaleX="10114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A193A-D78C-4CA2-804E-0BF36B04673B}" type="pres">
      <dgm:prSet presAssocID="{F28D431B-B9A9-470D-8365-905CCDCF1BD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7BF0DC-903F-4D8C-8545-F772CCC9E779}" type="pres">
      <dgm:prSet presAssocID="{F28D431B-B9A9-470D-8365-905CCDCF1BD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C0169-0C58-43C9-AEDD-0C100BADDC22}" type="pres">
      <dgm:prSet presAssocID="{F28D431B-B9A9-470D-8365-905CCDCF1BD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9BC79-043D-434B-BF7E-1D60C53A99E3}" type="pres">
      <dgm:prSet presAssocID="{F28D431B-B9A9-470D-8365-905CCDCF1BD1}" presName="quadrantPlaceholder" presStyleCnt="0"/>
      <dgm:spPr/>
      <dgm:t>
        <a:bodyPr/>
        <a:lstStyle/>
        <a:p>
          <a:endParaRPr lang="es-ES"/>
        </a:p>
      </dgm:t>
    </dgm:pt>
    <dgm:pt modelId="{44040EF0-748D-4086-8867-6096513F0DAB}" type="pres">
      <dgm:prSet presAssocID="{F28D431B-B9A9-470D-8365-905CCDCF1BD1}" presName="center1" presStyleLbl="fgShp" presStyleIdx="0" presStyleCnt="2"/>
      <dgm:spPr/>
      <dgm:t>
        <a:bodyPr/>
        <a:lstStyle/>
        <a:p>
          <a:endParaRPr lang="es-ES"/>
        </a:p>
      </dgm:t>
    </dgm:pt>
    <dgm:pt modelId="{A41D743A-551C-4D3D-ADE9-E87B449250B1}" type="pres">
      <dgm:prSet presAssocID="{F28D431B-B9A9-470D-8365-905CCDCF1BD1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0DE5C39D-FCA2-4F8F-B4EB-70A4BFDF58D0}" srcId="{57E875C5-694E-41F9-B883-EABBC91DDD8E}" destId="{0A9F535C-882F-435C-A29C-3572DDEDA57E}" srcOrd="1" destOrd="0" parTransId="{BA8D797F-B177-4AD4-B461-146D61B0820C}" sibTransId="{51A4C460-89CD-4B6D-9296-BFABC05642C7}"/>
    <dgm:cxn modelId="{9EB453CC-FCB7-4DC5-A52E-9DE3056B5AC5}" type="presOf" srcId="{C6BE09FE-9119-42AE-B989-969A10360AC8}" destId="{81DC5C24-EA85-43D7-AEE8-F500FC771103}" srcOrd="1" destOrd="3" presId="urn:microsoft.com/office/officeart/2005/8/layout/cycle4#1"/>
    <dgm:cxn modelId="{9936F5C7-5CAF-4245-B7DB-8BB987DF1583}" type="presOf" srcId="{AB9E3146-2D8F-450D-9DE7-66AD3370A631}" destId="{DDD95EBF-E25D-43A0-AE82-4AC90D03F42A}" srcOrd="0" destOrd="0" presId="urn:microsoft.com/office/officeart/2005/8/layout/cycle4#1"/>
    <dgm:cxn modelId="{1AB7248E-E7D1-44A4-8204-03606216BABB}" srcId="{F28D431B-B9A9-470D-8365-905CCDCF1BD1}" destId="{DECEE2F7-3ABC-4773-9433-657E2415361E}" srcOrd="1" destOrd="0" parTransId="{F3ABDE53-09F0-4D9C-9A32-ADFCDD00059E}" sibTransId="{3E6731EF-67EC-4350-8ADC-30D0A9B908FA}"/>
    <dgm:cxn modelId="{3C9EB15C-1B92-4F64-938A-E4C9513D4826}" type="presOf" srcId="{FA88ADA0-6290-4FA4-8696-AC9F1B87AD21}" destId="{5E073CA4-B8CA-40A0-9965-2C2A2763BD3A}" srcOrd="1" destOrd="0" presId="urn:microsoft.com/office/officeart/2005/8/layout/cycle4#1"/>
    <dgm:cxn modelId="{5D641F5F-2FC6-4441-BA2C-5FCF3427AA05}" srcId="{F28D431B-B9A9-470D-8365-905CCDCF1BD1}" destId="{A4A42455-37B9-4781-BCA7-39B30F13DF3E}" srcOrd="2" destOrd="0" parTransId="{D833F19A-4F06-49F1-98EF-3E321DE54194}" sibTransId="{67B1FC21-9E4C-41FB-9278-867B0E28B5AB}"/>
    <dgm:cxn modelId="{228D7ECC-1187-44AD-85BE-86192F545FE7}" type="presOf" srcId="{97BB886C-340A-4CC1-9A6A-E57D5ADB1CA5}" destId="{64550A7F-4E05-430A-A9BC-B50D664EC79C}" srcOrd="0" destOrd="0" presId="urn:microsoft.com/office/officeart/2005/8/layout/cycle4#1"/>
    <dgm:cxn modelId="{D259DFA3-30FB-40E4-8113-4BFCA7182350}" srcId="{57E875C5-694E-41F9-B883-EABBC91DDD8E}" destId="{C95C4EF0-2DDF-4791-9001-577C416BFD7A}" srcOrd="2" destOrd="0" parTransId="{5739A0A8-2854-4AA4-BAC0-524B8E24155C}" sibTransId="{2D3A9D2E-66F2-46A0-AA1E-27689E4F0B6E}"/>
    <dgm:cxn modelId="{D76E1CEC-4CA8-4941-BF58-0A9ECCB84C62}" type="presOf" srcId="{1EF4888A-287B-4451-948F-7572683C2D66}" destId="{ED7ACDB4-BB21-4A09-96DC-9F9E490DDBFE}" srcOrd="0" destOrd="1" presId="urn:microsoft.com/office/officeart/2005/8/layout/cycle4#1"/>
    <dgm:cxn modelId="{A1EE9D28-D916-4C77-859A-05A2FB25CEF0}" type="presOf" srcId="{735E1E70-7907-451E-8809-F88F3E51792D}" destId="{B38C0169-0C58-43C9-AEDD-0C100BADDC22}" srcOrd="0" destOrd="0" presId="urn:microsoft.com/office/officeart/2005/8/layout/cycle4#1"/>
    <dgm:cxn modelId="{9A13726C-CD55-45CA-9D0D-088C057C719F}" type="presOf" srcId="{1EF4888A-287B-4451-948F-7572683C2D66}" destId="{06DB4F76-D349-41F1-B1B6-6D1164A39869}" srcOrd="1" destOrd="1" presId="urn:microsoft.com/office/officeart/2005/8/layout/cycle4#1"/>
    <dgm:cxn modelId="{B2FAC909-C3B6-4A78-A7AF-C3FB6FBE727D}" type="presOf" srcId="{C95C4EF0-2DDF-4791-9001-577C416BFD7A}" destId="{81DC5C24-EA85-43D7-AEE8-F500FC771103}" srcOrd="1" destOrd="2" presId="urn:microsoft.com/office/officeart/2005/8/layout/cycle4#1"/>
    <dgm:cxn modelId="{69C0CF3F-12D8-4BA7-9CFB-B315AD357559}" srcId="{DECEE2F7-3ABC-4773-9433-657E2415361E}" destId="{1EF4888A-287B-4451-948F-7572683C2D66}" srcOrd="1" destOrd="0" parTransId="{44568C64-1535-4841-BED5-026D97C04A54}" sibTransId="{04CD5582-E3DB-4E6C-9E82-35A502B1FCA0}"/>
    <dgm:cxn modelId="{F64AE44C-DAAC-4637-8E85-5EE0B373130E}" type="presOf" srcId="{0A9F535C-882F-435C-A29C-3572DDEDA57E}" destId="{81DC5C24-EA85-43D7-AEE8-F500FC771103}" srcOrd="1" destOrd="1" presId="urn:microsoft.com/office/officeart/2005/8/layout/cycle4#1"/>
    <dgm:cxn modelId="{F3655889-4466-4A5F-A94E-D6C9C6794EFE}" srcId="{F28D431B-B9A9-470D-8365-905CCDCF1BD1}" destId="{735E1E70-7907-451E-8809-F88F3E51792D}" srcOrd="3" destOrd="0" parTransId="{E1B1DB11-0506-4B73-915A-B64A73A9FB80}" sibTransId="{152A5EEB-7E63-46B8-8A23-8BFC73A72C97}"/>
    <dgm:cxn modelId="{6D69DDD8-BBB8-416C-8966-35D3AF7A7BF1}" srcId="{57E875C5-694E-41F9-B883-EABBC91DDD8E}" destId="{AB9E3146-2D8F-450D-9DE7-66AD3370A631}" srcOrd="0" destOrd="0" parTransId="{11D278DA-8CAC-45D7-9EAD-53EAAB4AE75E}" sibTransId="{10FB2578-D51E-4B80-8DBA-F83D1528DE56}"/>
    <dgm:cxn modelId="{974FE72E-64A7-443A-B197-AF366E8721E2}" type="presOf" srcId="{D0A41256-4371-43B9-81B4-8632C11C5E40}" destId="{06DB4F76-D349-41F1-B1B6-6D1164A39869}" srcOrd="1" destOrd="0" presId="urn:microsoft.com/office/officeart/2005/8/layout/cycle4#1"/>
    <dgm:cxn modelId="{16288DCE-9BC3-4B94-A2D2-8A1773321126}" srcId="{735E1E70-7907-451E-8809-F88F3E51792D}" destId="{8C14DEE9-98A1-4D4B-B224-8247179A5B71}" srcOrd="4" destOrd="0" parTransId="{203E6D7A-A092-4B4D-867E-E0B5E503F05B}" sibTransId="{B23A54A7-0DCE-4D72-9E7A-056C997300BD}"/>
    <dgm:cxn modelId="{9E5E1F26-9B58-4871-A8D4-1146C36D8944}" type="presOf" srcId="{AB9E3146-2D8F-450D-9DE7-66AD3370A631}" destId="{81DC5C24-EA85-43D7-AEE8-F500FC771103}" srcOrd="1" destOrd="0" presId="urn:microsoft.com/office/officeart/2005/8/layout/cycle4#1"/>
    <dgm:cxn modelId="{4AE220AD-351A-477E-AE35-C760F6E5BF66}" srcId="{57E875C5-694E-41F9-B883-EABBC91DDD8E}" destId="{C6BE09FE-9119-42AE-B989-969A10360AC8}" srcOrd="3" destOrd="0" parTransId="{F7FBC33D-F9B5-4624-8F17-E101AAA44D6D}" sibTransId="{B3B3763F-AF0E-468C-9274-8275554EAD84}"/>
    <dgm:cxn modelId="{91A711EE-BCD2-42D9-AAD5-EE9969F3D9D0}" type="presOf" srcId="{DECEE2F7-3ABC-4773-9433-657E2415361E}" destId="{38AA193A-D78C-4CA2-804E-0BF36B04673B}" srcOrd="0" destOrd="0" presId="urn:microsoft.com/office/officeart/2005/8/layout/cycle4#1"/>
    <dgm:cxn modelId="{1DBE7F96-6A45-407D-8091-2A5EB626416A}" type="presOf" srcId="{A4A42455-37B9-4781-BCA7-39B30F13DF3E}" destId="{327BF0DC-903F-4D8C-8545-F772CCC9E779}" srcOrd="0" destOrd="0" presId="urn:microsoft.com/office/officeart/2005/8/layout/cycle4#1"/>
    <dgm:cxn modelId="{4C366FC9-C481-457E-B918-9C752532E5C0}" srcId="{A4A42455-37B9-4781-BCA7-39B30F13DF3E}" destId="{97BB886C-340A-4CC1-9A6A-E57D5ADB1CA5}" srcOrd="0" destOrd="0" parTransId="{3AA75EF6-E275-4166-83B1-FA961703E3EC}" sibTransId="{DB1F038A-374D-4F61-AF04-4129ADB2DDB5}"/>
    <dgm:cxn modelId="{5C3B5991-2E13-4431-9D81-40D93B444256}" type="presOf" srcId="{1A206F50-2D2B-44BE-AC7D-B2E761563D61}" destId="{81DC5C24-EA85-43D7-AEE8-F500FC771103}" srcOrd="1" destOrd="4" presId="urn:microsoft.com/office/officeart/2005/8/layout/cycle4#1"/>
    <dgm:cxn modelId="{2A05CC5C-1CC0-450F-91F6-CEAB45E5E8CB}" type="presOf" srcId="{C6BE09FE-9119-42AE-B989-969A10360AC8}" destId="{DDD95EBF-E25D-43A0-AE82-4AC90D03F42A}" srcOrd="0" destOrd="3" presId="urn:microsoft.com/office/officeart/2005/8/layout/cycle4#1"/>
    <dgm:cxn modelId="{A7CD7F99-CA7A-4B7D-818A-890D2E91F3C4}" type="presOf" srcId="{0C9754EC-AE9F-45ED-9FFD-BD94CD391B72}" destId="{441F7395-9B49-48D8-A7FA-9072552CE969}" srcOrd="0" destOrd="3" presId="urn:microsoft.com/office/officeart/2005/8/layout/cycle4#1"/>
    <dgm:cxn modelId="{EAC22186-3F7E-450D-B6DD-5D15DBE5FD2E}" srcId="{F28D431B-B9A9-470D-8365-905CCDCF1BD1}" destId="{57E875C5-694E-41F9-B883-EABBC91DDD8E}" srcOrd="0" destOrd="0" parTransId="{BAF56A5B-E0C7-4930-99FA-32C8A945F409}" sibTransId="{B48ECCA0-32DA-401D-AD22-14073C96D874}"/>
    <dgm:cxn modelId="{BC1D9E26-5A8C-47F8-8E00-2EAF3C9332A3}" type="presOf" srcId="{97BB886C-340A-4CC1-9A6A-E57D5ADB1CA5}" destId="{D7EE35F4-1253-4BAE-8CEC-834825FA66A6}" srcOrd="1" destOrd="0" presId="urn:microsoft.com/office/officeart/2005/8/layout/cycle4#1"/>
    <dgm:cxn modelId="{193610C7-8D1E-4115-8E69-D64AFC1897D6}" type="presOf" srcId="{57E875C5-694E-41F9-B883-EABBC91DDD8E}" destId="{0F36E257-C556-421F-8490-8AA07FFF545F}" srcOrd="0" destOrd="0" presId="urn:microsoft.com/office/officeart/2005/8/layout/cycle4#1"/>
    <dgm:cxn modelId="{4C7C3CA6-2869-44A4-A455-FCF23AD018D1}" type="presOf" srcId="{1A206F50-2D2B-44BE-AC7D-B2E761563D61}" destId="{DDD95EBF-E25D-43A0-AE82-4AC90D03F42A}" srcOrd="0" destOrd="4" presId="urn:microsoft.com/office/officeart/2005/8/layout/cycle4#1"/>
    <dgm:cxn modelId="{F692D722-D748-40CD-B152-239024D65633}" type="presOf" srcId="{C95C4EF0-2DDF-4791-9001-577C416BFD7A}" destId="{DDD95EBF-E25D-43A0-AE82-4AC90D03F42A}" srcOrd="0" destOrd="2" presId="urn:microsoft.com/office/officeart/2005/8/layout/cycle4#1"/>
    <dgm:cxn modelId="{44622466-DDA8-4271-812A-840AA3DEAD9B}" srcId="{735E1E70-7907-451E-8809-F88F3E51792D}" destId="{F740578F-8512-4846-A2B6-8927EA26BD80}" srcOrd="1" destOrd="0" parTransId="{CA82A63B-829D-4A87-B378-0482B700773A}" sibTransId="{7C9E39C2-0986-4BF0-80BD-CC661762E0FC}"/>
    <dgm:cxn modelId="{89F7EEA4-0E7D-4551-B59B-8C54C5515334}" type="presOf" srcId="{F8E273FF-BDA6-40BD-B796-250B37EC35D3}" destId="{441F7395-9B49-48D8-A7FA-9072552CE969}" srcOrd="0" destOrd="2" presId="urn:microsoft.com/office/officeart/2005/8/layout/cycle4#1"/>
    <dgm:cxn modelId="{251CE028-0AAF-4751-8247-5AC79FE90F59}" type="presOf" srcId="{F740578F-8512-4846-A2B6-8927EA26BD80}" destId="{5E073CA4-B8CA-40A0-9965-2C2A2763BD3A}" srcOrd="1" destOrd="1" presId="urn:microsoft.com/office/officeart/2005/8/layout/cycle4#1"/>
    <dgm:cxn modelId="{D379B222-2CD0-4F3C-B83C-6E6C72202D24}" type="presOf" srcId="{D0A41256-4371-43B9-81B4-8632C11C5E40}" destId="{ED7ACDB4-BB21-4A09-96DC-9F9E490DDBFE}" srcOrd="0" destOrd="0" presId="urn:microsoft.com/office/officeart/2005/8/layout/cycle4#1"/>
    <dgm:cxn modelId="{7AC275DA-B622-43EE-8E4D-5E7819384BED}" type="presOf" srcId="{0A9F535C-882F-435C-A29C-3572DDEDA57E}" destId="{DDD95EBF-E25D-43A0-AE82-4AC90D03F42A}" srcOrd="0" destOrd="1" presId="urn:microsoft.com/office/officeart/2005/8/layout/cycle4#1"/>
    <dgm:cxn modelId="{B3B5C81A-8AAE-4BC7-96D4-625AC791BB28}" srcId="{735E1E70-7907-451E-8809-F88F3E51792D}" destId="{FA88ADA0-6290-4FA4-8696-AC9F1B87AD21}" srcOrd="0" destOrd="0" parTransId="{C2D6D1D3-033D-4A8C-B53C-9788D96C4B1A}" sibTransId="{524598E3-1175-48D8-A9A8-3C75A3852788}"/>
    <dgm:cxn modelId="{7E10A342-0C5E-4BD0-988D-2342DF08EDE6}" srcId="{DECEE2F7-3ABC-4773-9433-657E2415361E}" destId="{D0A41256-4371-43B9-81B4-8632C11C5E40}" srcOrd="0" destOrd="0" parTransId="{7FCBF31A-A899-40DD-9DF1-C16082B05A7B}" sibTransId="{677DFDE8-AB4F-450A-A25D-DC6EB964CC6D}"/>
    <dgm:cxn modelId="{BFF6DD21-5BFB-4064-9153-5C584FC5DB0E}" type="presOf" srcId="{F28D431B-B9A9-470D-8365-905CCDCF1BD1}" destId="{72AFD6AF-3302-41F3-9650-F45B2E168CF7}" srcOrd="0" destOrd="0" presId="urn:microsoft.com/office/officeart/2005/8/layout/cycle4#1"/>
    <dgm:cxn modelId="{462112F8-FB55-4B03-A458-A83D0C4AF7C7}" srcId="{57E875C5-694E-41F9-B883-EABBC91DDD8E}" destId="{1A206F50-2D2B-44BE-AC7D-B2E761563D61}" srcOrd="4" destOrd="0" parTransId="{0D97C9B6-2520-4CCF-A6D5-3FB1B3605458}" sibTransId="{2BA608B0-8BD5-426F-AF8F-74D971FCF902}"/>
    <dgm:cxn modelId="{E57C5F9C-646F-49DD-8E4D-3EA24AE6A210}" type="presOf" srcId="{FA88ADA0-6290-4FA4-8696-AC9F1B87AD21}" destId="{441F7395-9B49-48D8-A7FA-9072552CE969}" srcOrd="0" destOrd="0" presId="urn:microsoft.com/office/officeart/2005/8/layout/cycle4#1"/>
    <dgm:cxn modelId="{D9F877C1-3D66-41E4-91BE-B841F2CA1ABA}" srcId="{735E1E70-7907-451E-8809-F88F3E51792D}" destId="{F8E273FF-BDA6-40BD-B796-250B37EC35D3}" srcOrd="2" destOrd="0" parTransId="{8E794FC1-57AA-4D19-A46E-B15DD61287AD}" sibTransId="{A3DE56CB-BDCC-4035-B0E3-00F8872F2106}"/>
    <dgm:cxn modelId="{BF76AD96-C8B3-4627-A1C9-D4C60004319E}" srcId="{735E1E70-7907-451E-8809-F88F3E51792D}" destId="{0C9754EC-AE9F-45ED-9FFD-BD94CD391B72}" srcOrd="3" destOrd="0" parTransId="{1AD35013-6CF2-4891-AFE4-507C32FE12E2}" sibTransId="{76E1D35B-5367-4461-B666-A676A8055646}"/>
    <dgm:cxn modelId="{349A91C8-27F3-4A29-A706-893A5A77A58E}" type="presOf" srcId="{0C9754EC-AE9F-45ED-9FFD-BD94CD391B72}" destId="{5E073CA4-B8CA-40A0-9965-2C2A2763BD3A}" srcOrd="1" destOrd="3" presId="urn:microsoft.com/office/officeart/2005/8/layout/cycle4#1"/>
    <dgm:cxn modelId="{9D78EC82-E82D-4745-AD64-929994927619}" type="presOf" srcId="{F8E273FF-BDA6-40BD-B796-250B37EC35D3}" destId="{5E073CA4-B8CA-40A0-9965-2C2A2763BD3A}" srcOrd="1" destOrd="2" presId="urn:microsoft.com/office/officeart/2005/8/layout/cycle4#1"/>
    <dgm:cxn modelId="{03D147B9-1AA6-466E-AF73-40396ACC5C1F}" type="presOf" srcId="{8C14DEE9-98A1-4D4B-B224-8247179A5B71}" destId="{5E073CA4-B8CA-40A0-9965-2C2A2763BD3A}" srcOrd="1" destOrd="4" presId="urn:microsoft.com/office/officeart/2005/8/layout/cycle4#1"/>
    <dgm:cxn modelId="{68FAFC1D-6D46-4DD4-AC49-63B427A29FF0}" type="presOf" srcId="{8C14DEE9-98A1-4D4B-B224-8247179A5B71}" destId="{441F7395-9B49-48D8-A7FA-9072552CE969}" srcOrd="0" destOrd="4" presId="urn:microsoft.com/office/officeart/2005/8/layout/cycle4#1"/>
    <dgm:cxn modelId="{0A7E8BC7-070C-4A9F-9B9C-9A306DDC653A}" type="presOf" srcId="{F740578F-8512-4846-A2B6-8927EA26BD80}" destId="{441F7395-9B49-48D8-A7FA-9072552CE969}" srcOrd="0" destOrd="1" presId="urn:microsoft.com/office/officeart/2005/8/layout/cycle4#1"/>
    <dgm:cxn modelId="{85172930-AF70-4D8F-8DF4-8CB4F78253C9}" type="presParOf" srcId="{72AFD6AF-3302-41F3-9650-F45B2E168CF7}" destId="{B3CBF7E6-9582-449D-8908-60F432BD6501}" srcOrd="0" destOrd="0" presId="urn:microsoft.com/office/officeart/2005/8/layout/cycle4#1"/>
    <dgm:cxn modelId="{336B3A48-237B-4E24-848D-BBE05F8A79E2}" type="presParOf" srcId="{B3CBF7E6-9582-449D-8908-60F432BD6501}" destId="{B04B434B-831E-49F2-B268-AC42E9B6CE08}" srcOrd="0" destOrd="0" presId="urn:microsoft.com/office/officeart/2005/8/layout/cycle4#1"/>
    <dgm:cxn modelId="{9415AB79-88B7-4EC0-A69A-00BB041BDB27}" type="presParOf" srcId="{B04B434B-831E-49F2-B268-AC42E9B6CE08}" destId="{DDD95EBF-E25D-43A0-AE82-4AC90D03F42A}" srcOrd="0" destOrd="0" presId="urn:microsoft.com/office/officeart/2005/8/layout/cycle4#1"/>
    <dgm:cxn modelId="{1DB9A604-DDF6-4B3E-85EA-1B5CCCEE3931}" type="presParOf" srcId="{B04B434B-831E-49F2-B268-AC42E9B6CE08}" destId="{81DC5C24-EA85-43D7-AEE8-F500FC771103}" srcOrd="1" destOrd="0" presId="urn:microsoft.com/office/officeart/2005/8/layout/cycle4#1"/>
    <dgm:cxn modelId="{DF94E891-3D45-4F32-8025-5193BA0D5682}" type="presParOf" srcId="{B3CBF7E6-9582-449D-8908-60F432BD6501}" destId="{7FD33EA8-7FD3-49BE-87D4-A20CF1DC455D}" srcOrd="1" destOrd="0" presId="urn:microsoft.com/office/officeart/2005/8/layout/cycle4#1"/>
    <dgm:cxn modelId="{C857A9BE-7105-40E3-9FD2-365EDE415194}" type="presParOf" srcId="{7FD33EA8-7FD3-49BE-87D4-A20CF1DC455D}" destId="{ED7ACDB4-BB21-4A09-96DC-9F9E490DDBFE}" srcOrd="0" destOrd="0" presId="urn:microsoft.com/office/officeart/2005/8/layout/cycle4#1"/>
    <dgm:cxn modelId="{04E41925-3920-4005-9D38-232392EE8A79}" type="presParOf" srcId="{7FD33EA8-7FD3-49BE-87D4-A20CF1DC455D}" destId="{06DB4F76-D349-41F1-B1B6-6D1164A39869}" srcOrd="1" destOrd="0" presId="urn:microsoft.com/office/officeart/2005/8/layout/cycle4#1"/>
    <dgm:cxn modelId="{4BD034B4-A891-410C-AD7E-611548481598}" type="presParOf" srcId="{B3CBF7E6-9582-449D-8908-60F432BD6501}" destId="{71B74B26-F955-4703-B300-17D4B412C38B}" srcOrd="2" destOrd="0" presId="urn:microsoft.com/office/officeart/2005/8/layout/cycle4#1"/>
    <dgm:cxn modelId="{524BAAF5-63DD-490A-8D22-171C71AF6C03}" type="presParOf" srcId="{71B74B26-F955-4703-B300-17D4B412C38B}" destId="{64550A7F-4E05-430A-A9BC-B50D664EC79C}" srcOrd="0" destOrd="0" presId="urn:microsoft.com/office/officeart/2005/8/layout/cycle4#1"/>
    <dgm:cxn modelId="{EE84591D-C5EA-4B40-9785-F3096FB7B6BD}" type="presParOf" srcId="{71B74B26-F955-4703-B300-17D4B412C38B}" destId="{D7EE35F4-1253-4BAE-8CEC-834825FA66A6}" srcOrd="1" destOrd="0" presId="urn:microsoft.com/office/officeart/2005/8/layout/cycle4#1"/>
    <dgm:cxn modelId="{4933EA96-BE6C-445E-97F6-F73B025310B4}" type="presParOf" srcId="{B3CBF7E6-9582-449D-8908-60F432BD6501}" destId="{C1FE8744-D0E5-47A9-BF87-2054A74F52CF}" srcOrd="3" destOrd="0" presId="urn:microsoft.com/office/officeart/2005/8/layout/cycle4#1"/>
    <dgm:cxn modelId="{02CC6B57-EEA0-45DE-AD39-08A73BFB686B}" type="presParOf" srcId="{C1FE8744-D0E5-47A9-BF87-2054A74F52CF}" destId="{441F7395-9B49-48D8-A7FA-9072552CE969}" srcOrd="0" destOrd="0" presId="urn:microsoft.com/office/officeart/2005/8/layout/cycle4#1"/>
    <dgm:cxn modelId="{BD518C82-5027-4DE8-821C-470025939B75}" type="presParOf" srcId="{C1FE8744-D0E5-47A9-BF87-2054A74F52CF}" destId="{5E073CA4-B8CA-40A0-9965-2C2A2763BD3A}" srcOrd="1" destOrd="0" presId="urn:microsoft.com/office/officeart/2005/8/layout/cycle4#1"/>
    <dgm:cxn modelId="{9B8C3BC7-790E-42F4-B4FB-4A6880E69E9F}" type="presParOf" srcId="{B3CBF7E6-9582-449D-8908-60F432BD6501}" destId="{252D8324-EA47-4FF9-9165-E0337800BEEF}" srcOrd="4" destOrd="0" presId="urn:microsoft.com/office/officeart/2005/8/layout/cycle4#1"/>
    <dgm:cxn modelId="{DDF11BEC-EE05-47C6-90C6-5D54C8ACAC92}" type="presParOf" srcId="{72AFD6AF-3302-41F3-9650-F45B2E168CF7}" destId="{7590FB26-F59C-410E-AC1D-1BC515BEF7B3}" srcOrd="1" destOrd="0" presId="urn:microsoft.com/office/officeart/2005/8/layout/cycle4#1"/>
    <dgm:cxn modelId="{42F529BD-8702-406D-949D-05B068DFEE7B}" type="presParOf" srcId="{7590FB26-F59C-410E-AC1D-1BC515BEF7B3}" destId="{0F36E257-C556-421F-8490-8AA07FFF545F}" srcOrd="0" destOrd="0" presId="urn:microsoft.com/office/officeart/2005/8/layout/cycle4#1"/>
    <dgm:cxn modelId="{C71C4472-B72F-48AE-8FB5-0663911A4A16}" type="presParOf" srcId="{7590FB26-F59C-410E-AC1D-1BC515BEF7B3}" destId="{38AA193A-D78C-4CA2-804E-0BF36B04673B}" srcOrd="1" destOrd="0" presId="urn:microsoft.com/office/officeart/2005/8/layout/cycle4#1"/>
    <dgm:cxn modelId="{366FCA6D-DE5C-4219-97C5-F200315F9ED2}" type="presParOf" srcId="{7590FB26-F59C-410E-AC1D-1BC515BEF7B3}" destId="{327BF0DC-903F-4D8C-8545-F772CCC9E779}" srcOrd="2" destOrd="0" presId="urn:microsoft.com/office/officeart/2005/8/layout/cycle4#1"/>
    <dgm:cxn modelId="{1CEA9140-5E50-4D3D-97E7-182E7E4616B7}" type="presParOf" srcId="{7590FB26-F59C-410E-AC1D-1BC515BEF7B3}" destId="{B38C0169-0C58-43C9-AEDD-0C100BADDC22}" srcOrd="3" destOrd="0" presId="urn:microsoft.com/office/officeart/2005/8/layout/cycle4#1"/>
    <dgm:cxn modelId="{40AEA761-FA61-4502-AFAF-1EAA63F531C3}" type="presParOf" srcId="{7590FB26-F59C-410E-AC1D-1BC515BEF7B3}" destId="{6A59BC79-043D-434B-BF7E-1D60C53A99E3}" srcOrd="4" destOrd="0" presId="urn:microsoft.com/office/officeart/2005/8/layout/cycle4#1"/>
    <dgm:cxn modelId="{52E272CD-7BCE-4173-97E8-C88BEB165FD8}" type="presParOf" srcId="{72AFD6AF-3302-41F3-9650-F45B2E168CF7}" destId="{44040EF0-748D-4086-8867-6096513F0DAB}" srcOrd="2" destOrd="0" presId="urn:microsoft.com/office/officeart/2005/8/layout/cycle4#1"/>
    <dgm:cxn modelId="{F4F5A358-7CB7-44B8-9F53-0F4E04FE2FDA}" type="presParOf" srcId="{72AFD6AF-3302-41F3-9650-F45B2E168CF7}" destId="{A41D743A-551C-4D3D-ADE9-E87B449250B1}" srcOrd="3" destOrd="0" presId="urn:microsoft.com/office/officeart/2005/8/layout/cycle4#1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E73A2-7C25-4C62-ACA8-DF27BD965BCE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4E67084-C1EB-490F-B03F-B394234FB765}">
      <dgm:prSet phldrT="[Texto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GEOGRÁFICO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C9D3B-F825-4C95-9E0D-E72C49C9426F}" type="parTrans" cxnId="{59CDEF33-9884-4E9D-93D5-C5A09605AB17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F2ED5A7-7507-4902-9186-06B698B8D302}" type="sibTrans" cxnId="{59CDEF33-9884-4E9D-93D5-C5A09605AB17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70F5BE-98C2-42F3-A959-43F1EDFBD3B0}">
      <dgm:prSet phldrT="[Texto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DEMOGRÁFICO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EABF33-8EBC-4574-B6AE-1916CBFB516A}" type="parTrans" cxnId="{F1E0F7B3-A89F-4BF7-BB31-3591CD0DB6C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2B3E1C-3FC2-40EC-A24E-E6B50D5872E7}" type="sibTrans" cxnId="{F1E0F7B3-A89F-4BF7-BB31-3591CD0DB6C0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55F20D-EBE4-4F07-BD6A-01654B47BC88}">
      <dgm:prSet phldrT="[Texto]" custT="1"/>
      <dgm:spPr>
        <a:solidFill>
          <a:srgbClr val="FFFF00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POLITICO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FA9DF0-3929-4084-A217-ED826271ACA0}" type="parTrans" cxnId="{C344760F-33C7-4C86-BF68-1A5C44DFEAD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4032D1-C131-4742-96C2-D797B5EEC0A4}" type="sibTrans" cxnId="{C344760F-33C7-4C86-BF68-1A5C44DFEAD6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185E17-E3D3-4D33-93D3-2AE3A9C82BA2}">
      <dgm:prSet phldrT="[Texto]" custT="1"/>
      <dgm:spPr>
        <a:solidFill>
          <a:srgbClr val="00FF00"/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ECONÓMICO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2DC041-7550-41D8-A990-3E9C51C06B32}" type="parTrans" cxnId="{C11CEEF4-F32E-4375-AD2F-338B833DE91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AC6041-C75E-48E6-B428-AE447E2E5DF6}" type="sibTrans" cxnId="{C11CEEF4-F32E-4375-AD2F-338B833DE915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8143BD-0BE3-4FB6-BC37-09207A0B3AEA}">
      <dgm:prSet phldrT="[Texto]" custT="1"/>
      <dgm:spPr>
        <a:solidFill>
          <a:srgbClr val="FF0000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LEGAL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4798EE-9D33-4961-BC20-BF6A188F5494}" type="parTrans" cxnId="{7515465F-33FA-4C0A-91FA-77B6C5B12F2D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C89E1E-DEBD-416B-81C2-AFEE359AAA28}" type="sibTrans" cxnId="{7515465F-33FA-4C0A-91FA-77B6C5B12F2D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3461BF-EC3D-497F-829D-B1BBA08AC5E3}">
      <dgm:prSet phldrT="[Texto]" custT="1"/>
      <dgm:spPr>
        <a:solidFill>
          <a:srgbClr val="03FDFD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TECNOLÓGICO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FDFB210-A215-4EE9-9D21-60466314F65E}" type="parTrans" cxnId="{1CE2C36E-C033-4594-9DFA-2FAD261C688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36A59B-934A-431F-A66E-820CF64041C6}" type="sibTrans" cxnId="{1CE2C36E-C033-4594-9DFA-2FAD261C688C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92BB6C-F6E5-4E04-ABE5-3B481978F162}">
      <dgm:prSet phldrT="[Texto]" custT="1"/>
      <dgm:spPr>
        <a:solidFill>
          <a:srgbClr val="FFC000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SOCIO CULTURAL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CD8EC7-ED58-442F-9391-3C3434C46BCD}" type="parTrans" cxnId="{CECF9F6B-9D03-4099-93C6-2E88677888D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F3DD11-C9CF-4E69-87C3-DE9C4E044D68}" type="sibTrans" cxnId="{CECF9F6B-9D03-4099-93C6-2E88677888D0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21EF37E-F257-4F9C-A38C-2F5A8FADA7A5}">
      <dgm:prSet phldrT="[Texto]" custT="1"/>
      <dgm:spPr>
        <a:solidFill>
          <a:srgbClr val="FF33CC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AMBIENTAL</a:t>
          </a:r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4EE9BF-E0DB-4070-81D1-AD06447E44FC}" type="parTrans" cxnId="{8EDA1141-522D-46E5-9E58-4AEA6BCD5A4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C70A19-0A5C-45FD-8F84-A85D45550182}" type="sibTrans" cxnId="{8EDA1141-522D-46E5-9E58-4AEA6BCD5A40}">
      <dgm:prSet/>
      <dgm:spPr/>
      <dgm:t>
        <a:bodyPr/>
        <a:lstStyle/>
        <a:p>
          <a:endParaRPr lang="es-ES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02F54F-F667-4777-A7F6-374F4F7E4483}" type="pres">
      <dgm:prSet presAssocID="{544E73A2-7C25-4C62-ACA8-DF27BD965B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6BFB07-7B45-489D-8AE2-B1EF25F8D88E}" type="pres">
      <dgm:prSet presAssocID="{B4E67084-C1EB-490F-B03F-B394234FB765}" presName="node" presStyleLbl="node1" presStyleIdx="0" presStyleCnt="8" custScaleX="2434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C0788A-E018-4F6D-96AA-2DE770102378}" type="pres">
      <dgm:prSet presAssocID="{B4E67084-C1EB-490F-B03F-B394234FB765}" presName="spNode" presStyleCnt="0"/>
      <dgm:spPr/>
    </dgm:pt>
    <dgm:pt modelId="{47F5142B-FD53-49A8-B5DB-0163C2A5EB15}" type="pres">
      <dgm:prSet presAssocID="{6F2ED5A7-7507-4902-9186-06B698B8D302}" presName="sibTrans" presStyleLbl="sibTrans1D1" presStyleIdx="0" presStyleCnt="8"/>
      <dgm:spPr/>
      <dgm:t>
        <a:bodyPr/>
        <a:lstStyle/>
        <a:p>
          <a:endParaRPr lang="es-ES"/>
        </a:p>
      </dgm:t>
    </dgm:pt>
    <dgm:pt modelId="{9A789B19-949A-4507-A8CD-8EAA4383B2A7}" type="pres">
      <dgm:prSet presAssocID="{7470F5BE-98C2-42F3-A959-43F1EDFBD3B0}" presName="node" presStyleLbl="node1" presStyleIdx="1" presStyleCnt="8" custScaleX="217507" custRadScaleRad="106611" custRadScaleInc="73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C6D10-D136-4AFD-ABE2-5D294E822EAF}" type="pres">
      <dgm:prSet presAssocID="{7470F5BE-98C2-42F3-A959-43F1EDFBD3B0}" presName="spNode" presStyleCnt="0"/>
      <dgm:spPr/>
    </dgm:pt>
    <dgm:pt modelId="{EF7AD7CC-E88A-4D78-B05E-FBD3BCAFEE8E}" type="pres">
      <dgm:prSet presAssocID="{5B2B3E1C-3FC2-40EC-A24E-E6B50D5872E7}" presName="sibTrans" presStyleLbl="sibTrans1D1" presStyleIdx="1" presStyleCnt="8"/>
      <dgm:spPr/>
      <dgm:t>
        <a:bodyPr/>
        <a:lstStyle/>
        <a:p>
          <a:endParaRPr lang="es-ES"/>
        </a:p>
      </dgm:t>
    </dgm:pt>
    <dgm:pt modelId="{9C3B0B07-6C2D-4305-9C02-09F24C920377}" type="pres">
      <dgm:prSet presAssocID="{2355F20D-EBE4-4F07-BD6A-01654B47BC88}" presName="node" presStyleLbl="node1" presStyleIdx="2" presStyleCnt="8" custScaleX="195286" custRadScaleRad="99746" custRadScaleInc="51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F8FEA-C802-47AF-B0D2-3A3153D2270E}" type="pres">
      <dgm:prSet presAssocID="{2355F20D-EBE4-4F07-BD6A-01654B47BC88}" presName="spNode" presStyleCnt="0"/>
      <dgm:spPr/>
    </dgm:pt>
    <dgm:pt modelId="{2546194A-D687-4D3F-B511-FFFBB5DF3FB6}" type="pres">
      <dgm:prSet presAssocID="{864032D1-C131-4742-96C2-D797B5EEC0A4}" presName="sibTrans" presStyleLbl="sibTrans1D1" presStyleIdx="2" presStyleCnt="8"/>
      <dgm:spPr/>
      <dgm:t>
        <a:bodyPr/>
        <a:lstStyle/>
        <a:p>
          <a:endParaRPr lang="es-ES"/>
        </a:p>
      </dgm:t>
    </dgm:pt>
    <dgm:pt modelId="{510A1045-BCCF-40D6-8C17-6AA5C08DF001}" type="pres">
      <dgm:prSet presAssocID="{7B185E17-E3D3-4D33-93D3-2AE3A9C82BA2}" presName="node" presStyleLbl="node1" presStyleIdx="3" presStyleCnt="8" custScaleX="210225" custRadScaleRad="100333" custRadScaleInc="-443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CBDCA0-EADC-46AA-BD38-1D50DF7A8AF8}" type="pres">
      <dgm:prSet presAssocID="{7B185E17-E3D3-4D33-93D3-2AE3A9C82BA2}" presName="spNode" presStyleCnt="0"/>
      <dgm:spPr/>
    </dgm:pt>
    <dgm:pt modelId="{AFABEFF5-A33D-49FD-A521-2E9616804228}" type="pres">
      <dgm:prSet presAssocID="{D3AC6041-C75E-48E6-B428-AE447E2E5DF6}" presName="sibTrans" presStyleLbl="sibTrans1D1" presStyleIdx="3" presStyleCnt="8"/>
      <dgm:spPr/>
      <dgm:t>
        <a:bodyPr/>
        <a:lstStyle/>
        <a:p>
          <a:endParaRPr lang="es-ES"/>
        </a:p>
      </dgm:t>
    </dgm:pt>
    <dgm:pt modelId="{BCBFFEC1-0040-4C9E-B282-DCAA03FBE6EE}" type="pres">
      <dgm:prSet presAssocID="{C78143BD-0BE3-4FB6-BC37-09207A0B3AEA}" presName="node" presStyleLbl="node1" presStyleIdx="4" presStyleCnt="8" custScaleX="162905" custRadScaleRad="98794" custRadScaleInc="3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1AE383-FCC5-41F7-9C75-235295DE0AA5}" type="pres">
      <dgm:prSet presAssocID="{C78143BD-0BE3-4FB6-BC37-09207A0B3AEA}" presName="spNode" presStyleCnt="0"/>
      <dgm:spPr/>
    </dgm:pt>
    <dgm:pt modelId="{34C7CD60-C369-4601-8793-6E6414AC5246}" type="pres">
      <dgm:prSet presAssocID="{C9C89E1E-DEBD-416B-81C2-AFEE359AAA28}" presName="sibTrans" presStyleLbl="sibTrans1D1" presStyleIdx="4" presStyleCnt="8"/>
      <dgm:spPr/>
      <dgm:t>
        <a:bodyPr/>
        <a:lstStyle/>
        <a:p>
          <a:endParaRPr lang="es-ES"/>
        </a:p>
      </dgm:t>
    </dgm:pt>
    <dgm:pt modelId="{49B5CA66-6D2A-4C78-8DB0-DAC055971D0B}" type="pres">
      <dgm:prSet presAssocID="{843461BF-EC3D-497F-829D-B1BBA08AC5E3}" presName="node" presStyleLbl="node1" presStyleIdx="5" presStyleCnt="8" custScaleX="225435" custRadScaleRad="104879" custRadScaleInc="57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113C4-EDB1-425C-BB95-CE78DD5C0E59}" type="pres">
      <dgm:prSet presAssocID="{843461BF-EC3D-497F-829D-B1BBA08AC5E3}" presName="spNode" presStyleCnt="0"/>
      <dgm:spPr/>
    </dgm:pt>
    <dgm:pt modelId="{E6D95C05-2B5A-4816-A3C2-184287E1CB05}" type="pres">
      <dgm:prSet presAssocID="{7D36A59B-934A-431F-A66E-820CF64041C6}" presName="sibTrans" presStyleLbl="sibTrans1D1" presStyleIdx="5" presStyleCnt="8"/>
      <dgm:spPr/>
      <dgm:t>
        <a:bodyPr/>
        <a:lstStyle/>
        <a:p>
          <a:endParaRPr lang="es-ES"/>
        </a:p>
      </dgm:t>
    </dgm:pt>
    <dgm:pt modelId="{7DB01238-DB27-467B-B057-E31DBA1FC923}" type="pres">
      <dgm:prSet presAssocID="{1392BB6C-F6E5-4E04-ABE5-3B481978F162}" presName="node" presStyleLbl="node1" presStyleIdx="6" presStyleCnt="8" custScaleX="2173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29408-A2CB-41F6-BCB8-B70E0800F0EB}" type="pres">
      <dgm:prSet presAssocID="{1392BB6C-F6E5-4E04-ABE5-3B481978F162}" presName="spNode" presStyleCnt="0"/>
      <dgm:spPr/>
    </dgm:pt>
    <dgm:pt modelId="{825D60CF-38A1-479A-ABAC-8947389424F1}" type="pres">
      <dgm:prSet presAssocID="{D0F3DD11-C9CF-4E69-87C3-DE9C4E044D68}" presName="sibTrans" presStyleLbl="sibTrans1D1" presStyleIdx="6" presStyleCnt="8"/>
      <dgm:spPr/>
      <dgm:t>
        <a:bodyPr/>
        <a:lstStyle/>
        <a:p>
          <a:endParaRPr lang="es-ES"/>
        </a:p>
      </dgm:t>
    </dgm:pt>
    <dgm:pt modelId="{3B42E76C-C635-47A0-AF05-D443D5946FEE}" type="pres">
      <dgm:prSet presAssocID="{F21EF37E-F257-4F9C-A38C-2F5A8FADA7A5}" presName="node" presStyleLbl="node1" presStyleIdx="7" presStyleCnt="8" custScaleX="188376" custRadScaleRad="103386" custRadScaleInc="-654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FBC13-7B19-4E76-A62E-9E0075F7C193}" type="pres">
      <dgm:prSet presAssocID="{F21EF37E-F257-4F9C-A38C-2F5A8FADA7A5}" presName="spNode" presStyleCnt="0"/>
      <dgm:spPr/>
    </dgm:pt>
    <dgm:pt modelId="{DBC13D73-BE17-4F64-B95F-17FB63E382FC}" type="pres">
      <dgm:prSet presAssocID="{36C70A19-0A5C-45FD-8F84-A85D45550182}" presName="sibTrans" presStyleLbl="sibTrans1D1" presStyleIdx="7" presStyleCnt="8"/>
      <dgm:spPr/>
      <dgm:t>
        <a:bodyPr/>
        <a:lstStyle/>
        <a:p>
          <a:endParaRPr lang="es-ES"/>
        </a:p>
      </dgm:t>
    </dgm:pt>
  </dgm:ptLst>
  <dgm:cxnLst>
    <dgm:cxn modelId="{9B93E2AA-A013-48DC-ABF3-06C5D3ADE24F}" type="presOf" srcId="{D3AC6041-C75E-48E6-B428-AE447E2E5DF6}" destId="{AFABEFF5-A33D-49FD-A521-2E9616804228}" srcOrd="0" destOrd="0" presId="urn:microsoft.com/office/officeart/2005/8/layout/cycle5"/>
    <dgm:cxn modelId="{760538F6-5969-481B-99F6-D6F05CAEDD84}" type="presOf" srcId="{7470F5BE-98C2-42F3-A959-43F1EDFBD3B0}" destId="{9A789B19-949A-4507-A8CD-8EAA4383B2A7}" srcOrd="0" destOrd="0" presId="urn:microsoft.com/office/officeart/2005/8/layout/cycle5"/>
    <dgm:cxn modelId="{7CE5DEDA-7D41-46A0-8073-4384CEB8C2A9}" type="presOf" srcId="{864032D1-C131-4742-96C2-D797B5EEC0A4}" destId="{2546194A-D687-4D3F-B511-FFFBB5DF3FB6}" srcOrd="0" destOrd="0" presId="urn:microsoft.com/office/officeart/2005/8/layout/cycle5"/>
    <dgm:cxn modelId="{57D4F62E-0A66-4872-89BB-4AE3899740EF}" type="presOf" srcId="{7B185E17-E3D3-4D33-93D3-2AE3A9C82BA2}" destId="{510A1045-BCCF-40D6-8C17-6AA5C08DF001}" srcOrd="0" destOrd="0" presId="urn:microsoft.com/office/officeart/2005/8/layout/cycle5"/>
    <dgm:cxn modelId="{8EDA1141-522D-46E5-9E58-4AEA6BCD5A40}" srcId="{544E73A2-7C25-4C62-ACA8-DF27BD965BCE}" destId="{F21EF37E-F257-4F9C-A38C-2F5A8FADA7A5}" srcOrd="7" destOrd="0" parTransId="{6D4EE9BF-E0DB-4070-81D1-AD06447E44FC}" sibTransId="{36C70A19-0A5C-45FD-8F84-A85D45550182}"/>
    <dgm:cxn modelId="{FDFAA843-7E79-47E0-A896-6D25E2F35A87}" type="presOf" srcId="{F21EF37E-F257-4F9C-A38C-2F5A8FADA7A5}" destId="{3B42E76C-C635-47A0-AF05-D443D5946FEE}" srcOrd="0" destOrd="0" presId="urn:microsoft.com/office/officeart/2005/8/layout/cycle5"/>
    <dgm:cxn modelId="{7515465F-33FA-4C0A-91FA-77B6C5B12F2D}" srcId="{544E73A2-7C25-4C62-ACA8-DF27BD965BCE}" destId="{C78143BD-0BE3-4FB6-BC37-09207A0B3AEA}" srcOrd="4" destOrd="0" parTransId="{B54798EE-9D33-4961-BC20-BF6A188F5494}" sibTransId="{C9C89E1E-DEBD-416B-81C2-AFEE359AAA28}"/>
    <dgm:cxn modelId="{C11CEEF4-F32E-4375-AD2F-338B833DE915}" srcId="{544E73A2-7C25-4C62-ACA8-DF27BD965BCE}" destId="{7B185E17-E3D3-4D33-93D3-2AE3A9C82BA2}" srcOrd="3" destOrd="0" parTransId="{D62DC041-7550-41D8-A990-3E9C51C06B32}" sibTransId="{D3AC6041-C75E-48E6-B428-AE447E2E5DF6}"/>
    <dgm:cxn modelId="{8ECFB2BF-7EC7-44A2-B23E-BF3574E3EE5E}" type="presOf" srcId="{B4E67084-C1EB-490F-B03F-B394234FB765}" destId="{9D6BFB07-7B45-489D-8AE2-B1EF25F8D88E}" srcOrd="0" destOrd="0" presId="urn:microsoft.com/office/officeart/2005/8/layout/cycle5"/>
    <dgm:cxn modelId="{E024CD69-BF84-4421-993E-C10DEAD5E59E}" type="presOf" srcId="{D0F3DD11-C9CF-4E69-87C3-DE9C4E044D68}" destId="{825D60CF-38A1-479A-ABAC-8947389424F1}" srcOrd="0" destOrd="0" presId="urn:microsoft.com/office/officeart/2005/8/layout/cycle5"/>
    <dgm:cxn modelId="{228FF433-8F4F-4F26-9438-CFAC37572D42}" type="presOf" srcId="{6F2ED5A7-7507-4902-9186-06B698B8D302}" destId="{47F5142B-FD53-49A8-B5DB-0163C2A5EB15}" srcOrd="0" destOrd="0" presId="urn:microsoft.com/office/officeart/2005/8/layout/cycle5"/>
    <dgm:cxn modelId="{AB620403-C63B-4914-BE22-D31F55E9AB37}" type="presOf" srcId="{2355F20D-EBE4-4F07-BD6A-01654B47BC88}" destId="{9C3B0B07-6C2D-4305-9C02-09F24C920377}" srcOrd="0" destOrd="0" presId="urn:microsoft.com/office/officeart/2005/8/layout/cycle5"/>
    <dgm:cxn modelId="{CECF9F6B-9D03-4099-93C6-2E88677888D0}" srcId="{544E73A2-7C25-4C62-ACA8-DF27BD965BCE}" destId="{1392BB6C-F6E5-4E04-ABE5-3B481978F162}" srcOrd="6" destOrd="0" parTransId="{E9CD8EC7-ED58-442F-9391-3C3434C46BCD}" sibTransId="{D0F3DD11-C9CF-4E69-87C3-DE9C4E044D68}"/>
    <dgm:cxn modelId="{F0795BDF-E599-4BD4-A81F-C9C032083B35}" type="presOf" srcId="{843461BF-EC3D-497F-829D-B1BBA08AC5E3}" destId="{49B5CA66-6D2A-4C78-8DB0-DAC055971D0B}" srcOrd="0" destOrd="0" presId="urn:microsoft.com/office/officeart/2005/8/layout/cycle5"/>
    <dgm:cxn modelId="{DBACD06C-0F6A-4064-A1E4-DC99CC5FB99C}" type="presOf" srcId="{544E73A2-7C25-4C62-ACA8-DF27BD965BCE}" destId="{A702F54F-F667-4777-A7F6-374F4F7E4483}" srcOrd="0" destOrd="0" presId="urn:microsoft.com/office/officeart/2005/8/layout/cycle5"/>
    <dgm:cxn modelId="{F1E0F7B3-A89F-4BF7-BB31-3591CD0DB6C0}" srcId="{544E73A2-7C25-4C62-ACA8-DF27BD965BCE}" destId="{7470F5BE-98C2-42F3-A959-43F1EDFBD3B0}" srcOrd="1" destOrd="0" parTransId="{67EABF33-8EBC-4574-B6AE-1916CBFB516A}" sibTransId="{5B2B3E1C-3FC2-40EC-A24E-E6B50D5872E7}"/>
    <dgm:cxn modelId="{98D8B6B7-7392-46DF-9C56-3841E99066D1}" type="presOf" srcId="{36C70A19-0A5C-45FD-8F84-A85D45550182}" destId="{DBC13D73-BE17-4F64-B95F-17FB63E382FC}" srcOrd="0" destOrd="0" presId="urn:microsoft.com/office/officeart/2005/8/layout/cycle5"/>
    <dgm:cxn modelId="{59CDEF33-9884-4E9D-93D5-C5A09605AB17}" srcId="{544E73A2-7C25-4C62-ACA8-DF27BD965BCE}" destId="{B4E67084-C1EB-490F-B03F-B394234FB765}" srcOrd="0" destOrd="0" parTransId="{204C9D3B-F825-4C95-9E0D-E72C49C9426F}" sibTransId="{6F2ED5A7-7507-4902-9186-06B698B8D302}"/>
    <dgm:cxn modelId="{B93CB94B-119F-44A4-8292-4D10597541ED}" type="presOf" srcId="{7D36A59B-934A-431F-A66E-820CF64041C6}" destId="{E6D95C05-2B5A-4816-A3C2-184287E1CB05}" srcOrd="0" destOrd="0" presId="urn:microsoft.com/office/officeart/2005/8/layout/cycle5"/>
    <dgm:cxn modelId="{6907A09F-D641-4893-9AAA-D261A1D7F062}" type="presOf" srcId="{C78143BD-0BE3-4FB6-BC37-09207A0B3AEA}" destId="{BCBFFEC1-0040-4C9E-B282-DCAA03FBE6EE}" srcOrd="0" destOrd="0" presId="urn:microsoft.com/office/officeart/2005/8/layout/cycle5"/>
    <dgm:cxn modelId="{4BE690F5-0751-45D4-BD62-92107C46AC72}" type="presOf" srcId="{C9C89E1E-DEBD-416B-81C2-AFEE359AAA28}" destId="{34C7CD60-C369-4601-8793-6E6414AC5246}" srcOrd="0" destOrd="0" presId="urn:microsoft.com/office/officeart/2005/8/layout/cycle5"/>
    <dgm:cxn modelId="{1CE2C36E-C033-4594-9DFA-2FAD261C688C}" srcId="{544E73A2-7C25-4C62-ACA8-DF27BD965BCE}" destId="{843461BF-EC3D-497F-829D-B1BBA08AC5E3}" srcOrd="5" destOrd="0" parTransId="{4FDFB210-A215-4EE9-9D21-60466314F65E}" sibTransId="{7D36A59B-934A-431F-A66E-820CF64041C6}"/>
    <dgm:cxn modelId="{06880944-2B34-4DBB-ACF1-7E08B8E49579}" type="presOf" srcId="{5B2B3E1C-3FC2-40EC-A24E-E6B50D5872E7}" destId="{EF7AD7CC-E88A-4D78-B05E-FBD3BCAFEE8E}" srcOrd="0" destOrd="0" presId="urn:microsoft.com/office/officeart/2005/8/layout/cycle5"/>
    <dgm:cxn modelId="{C344760F-33C7-4C86-BF68-1A5C44DFEAD6}" srcId="{544E73A2-7C25-4C62-ACA8-DF27BD965BCE}" destId="{2355F20D-EBE4-4F07-BD6A-01654B47BC88}" srcOrd="2" destOrd="0" parTransId="{7DFA9DF0-3929-4084-A217-ED826271ACA0}" sibTransId="{864032D1-C131-4742-96C2-D797B5EEC0A4}"/>
    <dgm:cxn modelId="{8E915BA8-1D06-42C8-9844-267E358A795F}" type="presOf" srcId="{1392BB6C-F6E5-4E04-ABE5-3B481978F162}" destId="{7DB01238-DB27-467B-B057-E31DBA1FC923}" srcOrd="0" destOrd="0" presId="urn:microsoft.com/office/officeart/2005/8/layout/cycle5"/>
    <dgm:cxn modelId="{5E192BA4-F907-4DB2-9A35-9327FB1E354F}" type="presParOf" srcId="{A702F54F-F667-4777-A7F6-374F4F7E4483}" destId="{9D6BFB07-7B45-489D-8AE2-B1EF25F8D88E}" srcOrd="0" destOrd="0" presId="urn:microsoft.com/office/officeart/2005/8/layout/cycle5"/>
    <dgm:cxn modelId="{3BCD241A-7506-48CD-8334-1513894410F8}" type="presParOf" srcId="{A702F54F-F667-4777-A7F6-374F4F7E4483}" destId="{89C0788A-E018-4F6D-96AA-2DE770102378}" srcOrd="1" destOrd="0" presId="urn:microsoft.com/office/officeart/2005/8/layout/cycle5"/>
    <dgm:cxn modelId="{3EC827F3-2900-450F-B342-1971693F07AB}" type="presParOf" srcId="{A702F54F-F667-4777-A7F6-374F4F7E4483}" destId="{47F5142B-FD53-49A8-B5DB-0163C2A5EB15}" srcOrd="2" destOrd="0" presId="urn:microsoft.com/office/officeart/2005/8/layout/cycle5"/>
    <dgm:cxn modelId="{CE31238A-7CD0-44A2-9133-0760A9E365AC}" type="presParOf" srcId="{A702F54F-F667-4777-A7F6-374F4F7E4483}" destId="{9A789B19-949A-4507-A8CD-8EAA4383B2A7}" srcOrd="3" destOrd="0" presId="urn:microsoft.com/office/officeart/2005/8/layout/cycle5"/>
    <dgm:cxn modelId="{14E22F61-BC53-4D87-9738-A2E6DE66FF4A}" type="presParOf" srcId="{A702F54F-F667-4777-A7F6-374F4F7E4483}" destId="{116C6D10-D136-4AFD-ABE2-5D294E822EAF}" srcOrd="4" destOrd="0" presId="urn:microsoft.com/office/officeart/2005/8/layout/cycle5"/>
    <dgm:cxn modelId="{72A298E7-2F9D-43BB-8645-56F0656E06DC}" type="presParOf" srcId="{A702F54F-F667-4777-A7F6-374F4F7E4483}" destId="{EF7AD7CC-E88A-4D78-B05E-FBD3BCAFEE8E}" srcOrd="5" destOrd="0" presId="urn:microsoft.com/office/officeart/2005/8/layout/cycle5"/>
    <dgm:cxn modelId="{38F8FDA3-8C98-4D94-B734-704E088A1132}" type="presParOf" srcId="{A702F54F-F667-4777-A7F6-374F4F7E4483}" destId="{9C3B0B07-6C2D-4305-9C02-09F24C920377}" srcOrd="6" destOrd="0" presId="urn:microsoft.com/office/officeart/2005/8/layout/cycle5"/>
    <dgm:cxn modelId="{35DF2011-D5E3-49AA-B51F-5CF46E70D553}" type="presParOf" srcId="{A702F54F-F667-4777-A7F6-374F4F7E4483}" destId="{479F8FEA-C802-47AF-B0D2-3A3153D2270E}" srcOrd="7" destOrd="0" presId="urn:microsoft.com/office/officeart/2005/8/layout/cycle5"/>
    <dgm:cxn modelId="{BB962E18-877A-471E-AA30-E379C7FCDB51}" type="presParOf" srcId="{A702F54F-F667-4777-A7F6-374F4F7E4483}" destId="{2546194A-D687-4D3F-B511-FFFBB5DF3FB6}" srcOrd="8" destOrd="0" presId="urn:microsoft.com/office/officeart/2005/8/layout/cycle5"/>
    <dgm:cxn modelId="{D0F96040-2639-4DE7-A8A8-EAD18571864D}" type="presParOf" srcId="{A702F54F-F667-4777-A7F6-374F4F7E4483}" destId="{510A1045-BCCF-40D6-8C17-6AA5C08DF001}" srcOrd="9" destOrd="0" presId="urn:microsoft.com/office/officeart/2005/8/layout/cycle5"/>
    <dgm:cxn modelId="{9DDADAEA-10DC-4339-9EB5-E212B96A3FD3}" type="presParOf" srcId="{A702F54F-F667-4777-A7F6-374F4F7E4483}" destId="{48CBDCA0-EADC-46AA-BD38-1D50DF7A8AF8}" srcOrd="10" destOrd="0" presId="urn:microsoft.com/office/officeart/2005/8/layout/cycle5"/>
    <dgm:cxn modelId="{9BF7BD3A-4CA8-471E-B72D-096FBE4E0CC1}" type="presParOf" srcId="{A702F54F-F667-4777-A7F6-374F4F7E4483}" destId="{AFABEFF5-A33D-49FD-A521-2E9616804228}" srcOrd="11" destOrd="0" presId="urn:microsoft.com/office/officeart/2005/8/layout/cycle5"/>
    <dgm:cxn modelId="{8F9A7A8B-AA32-40DD-97BA-80C1D5AA41A4}" type="presParOf" srcId="{A702F54F-F667-4777-A7F6-374F4F7E4483}" destId="{BCBFFEC1-0040-4C9E-B282-DCAA03FBE6EE}" srcOrd="12" destOrd="0" presId="urn:microsoft.com/office/officeart/2005/8/layout/cycle5"/>
    <dgm:cxn modelId="{B5A9C437-D24B-431C-A460-16E3696969AF}" type="presParOf" srcId="{A702F54F-F667-4777-A7F6-374F4F7E4483}" destId="{661AE383-FCC5-41F7-9C75-235295DE0AA5}" srcOrd="13" destOrd="0" presId="urn:microsoft.com/office/officeart/2005/8/layout/cycle5"/>
    <dgm:cxn modelId="{9D39E60E-2544-4CFA-8AC6-728794708FEC}" type="presParOf" srcId="{A702F54F-F667-4777-A7F6-374F4F7E4483}" destId="{34C7CD60-C369-4601-8793-6E6414AC5246}" srcOrd="14" destOrd="0" presId="urn:microsoft.com/office/officeart/2005/8/layout/cycle5"/>
    <dgm:cxn modelId="{BC87729F-226A-496F-8E67-2147A65E9B86}" type="presParOf" srcId="{A702F54F-F667-4777-A7F6-374F4F7E4483}" destId="{49B5CA66-6D2A-4C78-8DB0-DAC055971D0B}" srcOrd="15" destOrd="0" presId="urn:microsoft.com/office/officeart/2005/8/layout/cycle5"/>
    <dgm:cxn modelId="{9167CE9B-B05C-4A4C-A002-C79728BFD4B3}" type="presParOf" srcId="{A702F54F-F667-4777-A7F6-374F4F7E4483}" destId="{BBA113C4-EDB1-425C-BB95-CE78DD5C0E59}" srcOrd="16" destOrd="0" presId="urn:microsoft.com/office/officeart/2005/8/layout/cycle5"/>
    <dgm:cxn modelId="{D536C05C-868F-4897-BF52-56698B0D6F66}" type="presParOf" srcId="{A702F54F-F667-4777-A7F6-374F4F7E4483}" destId="{E6D95C05-2B5A-4816-A3C2-184287E1CB05}" srcOrd="17" destOrd="0" presId="urn:microsoft.com/office/officeart/2005/8/layout/cycle5"/>
    <dgm:cxn modelId="{3D72CD45-B5C0-4A5F-953D-1F9535416732}" type="presParOf" srcId="{A702F54F-F667-4777-A7F6-374F4F7E4483}" destId="{7DB01238-DB27-467B-B057-E31DBA1FC923}" srcOrd="18" destOrd="0" presId="urn:microsoft.com/office/officeart/2005/8/layout/cycle5"/>
    <dgm:cxn modelId="{973736C0-BDC6-4672-A96A-9E36BDD2EB68}" type="presParOf" srcId="{A702F54F-F667-4777-A7F6-374F4F7E4483}" destId="{7C229408-A2CB-41F6-BCB8-B70E0800F0EB}" srcOrd="19" destOrd="0" presId="urn:microsoft.com/office/officeart/2005/8/layout/cycle5"/>
    <dgm:cxn modelId="{1FCAA47A-E7F2-42A9-B83A-33A9CE87CBA7}" type="presParOf" srcId="{A702F54F-F667-4777-A7F6-374F4F7E4483}" destId="{825D60CF-38A1-479A-ABAC-8947389424F1}" srcOrd="20" destOrd="0" presId="urn:microsoft.com/office/officeart/2005/8/layout/cycle5"/>
    <dgm:cxn modelId="{59EEF6DE-2E44-4057-91DE-A00EE546339D}" type="presParOf" srcId="{A702F54F-F667-4777-A7F6-374F4F7E4483}" destId="{3B42E76C-C635-47A0-AF05-D443D5946FEE}" srcOrd="21" destOrd="0" presId="urn:microsoft.com/office/officeart/2005/8/layout/cycle5"/>
    <dgm:cxn modelId="{C0140966-A52D-4F5D-941F-FF0E779F51EB}" type="presParOf" srcId="{A702F54F-F667-4777-A7F6-374F4F7E4483}" destId="{DCCFBC13-7B19-4E76-A62E-9E0075F7C193}" srcOrd="22" destOrd="0" presId="urn:microsoft.com/office/officeart/2005/8/layout/cycle5"/>
    <dgm:cxn modelId="{8CCA76FC-1624-4A07-9C04-6374318934CB}" type="presParOf" srcId="{A702F54F-F667-4777-A7F6-374F4F7E4483}" destId="{DBC13D73-BE17-4F64-B95F-17FB63E382FC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550A7F-4E05-430A-A9BC-B50D664EC79C}">
      <dsp:nvSpPr>
        <dsp:cNvPr id="0" name=""/>
        <dsp:cNvSpPr/>
      </dsp:nvSpPr>
      <dsp:spPr>
        <a:xfrm>
          <a:off x="5115015" y="2764910"/>
          <a:ext cx="3114584" cy="1516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glow rad="127000">
            <a:srgbClr val="FFFF00"/>
          </a:glo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Plan Estratégico de Desarrollo Turístico para el Cantón Antonio Ante, Provincia de Imbabura</a:t>
          </a:r>
          <a:endParaRPr lang="es-ES" sz="14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6049391" y="3143914"/>
        <a:ext cx="2180208" cy="1137012"/>
      </dsp:txXfrm>
    </dsp:sp>
    <dsp:sp modelId="{441F7395-9B49-48D8-A7FA-9072552CE969}">
      <dsp:nvSpPr>
        <dsp:cNvPr id="0" name=""/>
        <dsp:cNvSpPr/>
      </dsp:nvSpPr>
      <dsp:spPr>
        <a:xfrm>
          <a:off x="0" y="2764902"/>
          <a:ext cx="3793075" cy="1680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glow rad="127000">
            <a:srgbClr val="00B050"/>
          </a:glo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Ley de Turismo</a:t>
          </a:r>
          <a:endParaRPr lang="es-ES" sz="12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Ley de Gestión Ambiental</a:t>
          </a:r>
          <a:endParaRPr lang="es-ES" sz="12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Normas ISO 14000</a:t>
          </a:r>
          <a:endParaRPr lang="es-ES" sz="12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Reglamento Especial de Turismo en Áreas Protegidas</a:t>
          </a:r>
          <a:endParaRPr lang="es-ES" sz="12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Reglamento de guías de turismo</a:t>
          </a:r>
          <a:endParaRPr lang="es-ES" sz="12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0" y="3185115"/>
        <a:ext cx="2655152" cy="1260639"/>
      </dsp:txXfrm>
    </dsp:sp>
    <dsp:sp modelId="{ED7ACDB4-BB21-4A09-96DC-9F9E490DDBFE}">
      <dsp:nvSpPr>
        <dsp:cNvPr id="0" name=""/>
        <dsp:cNvSpPr/>
      </dsp:nvSpPr>
      <dsp:spPr>
        <a:xfrm>
          <a:off x="5266935" y="-19420"/>
          <a:ext cx="2954293" cy="1516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glow rad="127000">
            <a:srgbClr val="0FE141"/>
          </a:glo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Terminología turística</a:t>
          </a:r>
          <a:endParaRPr lang="es-ES" sz="18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6153223" y="-19420"/>
        <a:ext cx="2068005" cy="1137012"/>
      </dsp:txXfrm>
    </dsp:sp>
    <dsp:sp modelId="{DDD95EBF-E25D-43A0-AE82-4AC90D03F42A}">
      <dsp:nvSpPr>
        <dsp:cNvPr id="0" name=""/>
        <dsp:cNvSpPr/>
      </dsp:nvSpPr>
      <dsp:spPr>
        <a:xfrm>
          <a:off x="0" y="-19420"/>
          <a:ext cx="3266730" cy="1516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rgbClr val="FF33CC"/>
          </a:glo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Historia del Turismo</a:t>
          </a:r>
          <a:endParaRPr lang="es-ES" sz="14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Importancia del Turismo</a:t>
          </a:r>
          <a:endParaRPr lang="es-ES" sz="14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Turismo en el Mundo</a:t>
          </a:r>
          <a:endParaRPr lang="es-ES" sz="14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Turismo en el Ecuador</a:t>
          </a:r>
          <a:endParaRPr lang="es-ES" sz="14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Plan de Desarrollo Turístico</a:t>
          </a:r>
          <a:endParaRPr lang="es-ES" sz="1400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0" y="-19420"/>
        <a:ext cx="2286711" cy="1137012"/>
      </dsp:txXfrm>
    </dsp:sp>
    <dsp:sp modelId="{0F36E257-C556-421F-8490-8AA07FFF545F}">
      <dsp:nvSpPr>
        <dsp:cNvPr id="0" name=""/>
        <dsp:cNvSpPr/>
      </dsp:nvSpPr>
      <dsp:spPr>
        <a:xfrm>
          <a:off x="2004321" y="291829"/>
          <a:ext cx="2074847" cy="2051359"/>
        </a:xfrm>
        <a:prstGeom prst="pieWedge">
          <a:avLst/>
        </a:prstGeom>
        <a:solidFill>
          <a:srgbClr val="11EF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TEÓRICO</a:t>
          </a:r>
          <a:endParaRPr lang="es-ES" sz="1300" b="1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>
        <a:off x="2004321" y="291829"/>
        <a:ext cx="2074847" cy="2051359"/>
      </dsp:txXfrm>
    </dsp:sp>
    <dsp:sp modelId="{38AA193A-D78C-4CA2-804E-0BF36B04673B}">
      <dsp:nvSpPr>
        <dsp:cNvPr id="0" name=""/>
        <dsp:cNvSpPr/>
      </dsp:nvSpPr>
      <dsp:spPr>
        <a:xfrm rot="5400000">
          <a:off x="4162175" y="291829"/>
          <a:ext cx="2051359" cy="2051359"/>
        </a:xfrm>
        <a:prstGeom prst="pieWedge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CONCEPTUAL</a:t>
          </a:r>
          <a:endParaRPr lang="es-ES" sz="1300" b="1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 rot="5400000">
        <a:off x="4162175" y="291829"/>
        <a:ext cx="2051359" cy="2051359"/>
      </dsp:txXfrm>
    </dsp:sp>
    <dsp:sp modelId="{327BF0DC-903F-4D8C-8545-F772CCC9E779}">
      <dsp:nvSpPr>
        <dsp:cNvPr id="0" name=""/>
        <dsp:cNvSpPr/>
      </dsp:nvSpPr>
      <dsp:spPr>
        <a:xfrm rot="10800000">
          <a:off x="4162175" y="2437939"/>
          <a:ext cx="2051359" cy="2051359"/>
        </a:xfrm>
        <a:prstGeom prst="pieWedge">
          <a:avLst/>
        </a:prstGeom>
        <a:solidFill>
          <a:srgbClr val="03FDF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REFERENCIAL</a:t>
          </a:r>
          <a:endParaRPr lang="es-ES" sz="1300" b="1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 rot="10800000">
        <a:off x="4162175" y="2437939"/>
        <a:ext cx="2051359" cy="2051359"/>
      </dsp:txXfrm>
    </dsp:sp>
    <dsp:sp modelId="{B38C0169-0C58-43C9-AEDD-0C100BADDC22}">
      <dsp:nvSpPr>
        <dsp:cNvPr id="0" name=""/>
        <dsp:cNvSpPr/>
      </dsp:nvSpPr>
      <dsp:spPr>
        <a:xfrm rot="16200000">
          <a:off x="2016065" y="2437939"/>
          <a:ext cx="2051359" cy="2051359"/>
        </a:xfrm>
        <a:prstGeom prst="pieWedg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rPr>
            <a:t>MARCO LEGAL</a:t>
          </a:r>
          <a:endParaRPr lang="es-ES" sz="1300" b="1" kern="1200" dirty="0">
            <a:solidFill>
              <a:schemeClr val="tx1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Arial" pitchFamily="34" charset="0"/>
            <a:cs typeface="Arial" pitchFamily="34" charset="0"/>
          </a:endParaRPr>
        </a:p>
      </dsp:txBody>
      <dsp:txXfrm rot="16200000">
        <a:off x="2016065" y="2437939"/>
        <a:ext cx="2051359" cy="2051359"/>
      </dsp:txXfrm>
    </dsp:sp>
    <dsp:sp modelId="{44040EF0-748D-4086-8867-6096513F0DAB}">
      <dsp:nvSpPr>
        <dsp:cNvPr id="0" name=""/>
        <dsp:cNvSpPr/>
      </dsp:nvSpPr>
      <dsp:spPr>
        <a:xfrm>
          <a:off x="3760668" y="1964184"/>
          <a:ext cx="708263" cy="61588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D743A-551C-4D3D-ADE9-E87B449250B1}">
      <dsp:nvSpPr>
        <dsp:cNvPr id="0" name=""/>
        <dsp:cNvSpPr/>
      </dsp:nvSpPr>
      <dsp:spPr>
        <a:xfrm rot="10800000">
          <a:off x="3760668" y="2201061"/>
          <a:ext cx="708263" cy="61588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6BFB07-7B45-489D-8AE2-B1EF25F8D88E}">
      <dsp:nvSpPr>
        <dsp:cNvPr id="0" name=""/>
        <dsp:cNvSpPr/>
      </dsp:nvSpPr>
      <dsp:spPr>
        <a:xfrm>
          <a:off x="3010410" y="2858"/>
          <a:ext cx="1914778" cy="5112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GEOGRÁFICO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10410" y="2858"/>
        <a:ext cx="1914778" cy="511297"/>
      </dsp:txXfrm>
    </dsp:sp>
    <dsp:sp modelId="{47F5142B-FD53-49A8-B5DB-0163C2A5EB15}">
      <dsp:nvSpPr>
        <dsp:cNvPr id="0" name=""/>
        <dsp:cNvSpPr/>
      </dsp:nvSpPr>
      <dsp:spPr>
        <a:xfrm>
          <a:off x="2247980" y="440650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2372865" y="104352"/>
              </a:moveTo>
              <a:arcTo wR="1773492" hR="1773492" stAng="17385163" swAng="5789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89B19-949A-4507-A8CD-8EAA4383B2A7}">
      <dsp:nvSpPr>
        <dsp:cNvPr id="0" name=""/>
        <dsp:cNvSpPr/>
      </dsp:nvSpPr>
      <dsp:spPr>
        <a:xfrm>
          <a:off x="4680513" y="720084"/>
          <a:ext cx="1710935" cy="511297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DEMOGRÁFICO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80513" y="720084"/>
        <a:ext cx="1710935" cy="511297"/>
      </dsp:txXfrm>
    </dsp:sp>
    <dsp:sp modelId="{EF7AD7CC-E88A-4D78-B05E-FBD3BCAFEE8E}">
      <dsp:nvSpPr>
        <dsp:cNvPr id="0" name=""/>
        <dsp:cNvSpPr/>
      </dsp:nvSpPr>
      <dsp:spPr>
        <a:xfrm>
          <a:off x="2181687" y="-132250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3521749" y="1475373"/>
              </a:moveTo>
              <a:arcTo wR="1773492" hR="1773492" stAng="21019367" swAng="668086"/>
            </a:path>
          </a:pathLst>
        </a:custGeom>
        <a:noFill/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B0B07-6C2D-4305-9C02-09F24C920377}">
      <dsp:nvSpPr>
        <dsp:cNvPr id="0" name=""/>
        <dsp:cNvSpPr/>
      </dsp:nvSpPr>
      <dsp:spPr>
        <a:xfrm>
          <a:off x="4968556" y="1800201"/>
          <a:ext cx="1536142" cy="51129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POLITICO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68556" y="1800201"/>
        <a:ext cx="1536142" cy="511297"/>
      </dsp:txXfrm>
    </dsp:sp>
    <dsp:sp modelId="{2546194A-D687-4D3F-B511-FFFBB5DF3FB6}">
      <dsp:nvSpPr>
        <dsp:cNvPr id="0" name=""/>
        <dsp:cNvSpPr/>
      </dsp:nvSpPr>
      <dsp:spPr>
        <a:xfrm>
          <a:off x="2185280" y="288080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3508479" y="2141052"/>
              </a:moveTo>
              <a:arcTo wR="1773492" hR="1773492" stAng="717681" swAng="700363"/>
            </a:path>
          </a:pathLst>
        </a:custGeom>
        <a:noFill/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A1045-BCCF-40D6-8C17-6AA5C08DF001}">
      <dsp:nvSpPr>
        <dsp:cNvPr id="0" name=""/>
        <dsp:cNvSpPr/>
      </dsp:nvSpPr>
      <dsp:spPr>
        <a:xfrm>
          <a:off x="4536505" y="2880320"/>
          <a:ext cx="1653654" cy="511297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ECONÓMICO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36505" y="2880320"/>
        <a:ext cx="1653654" cy="511297"/>
      </dsp:txXfrm>
    </dsp:sp>
    <dsp:sp modelId="{AFABEFF5-A33D-49FD-A521-2E9616804228}">
      <dsp:nvSpPr>
        <dsp:cNvPr id="0" name=""/>
        <dsp:cNvSpPr/>
      </dsp:nvSpPr>
      <dsp:spPr>
        <a:xfrm>
          <a:off x="2261822" y="211702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2757857" y="3248722"/>
              </a:moveTo>
              <a:arcTo wR="1773492" hR="1773492" stAng="3377179" swAng="692474"/>
            </a:path>
          </a:pathLst>
        </a:custGeom>
        <a:noFill/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FFEC1-0040-4C9E-B282-DCAA03FBE6EE}">
      <dsp:nvSpPr>
        <dsp:cNvPr id="0" name=""/>
        <dsp:cNvSpPr/>
      </dsp:nvSpPr>
      <dsp:spPr>
        <a:xfrm>
          <a:off x="3312370" y="3528393"/>
          <a:ext cx="1281429" cy="51129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LEGAL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12370" y="3528393"/>
        <a:ext cx="1281429" cy="511297"/>
      </dsp:txXfrm>
    </dsp:sp>
    <dsp:sp modelId="{34C7CD60-C369-4601-8793-6E6414AC5246}">
      <dsp:nvSpPr>
        <dsp:cNvPr id="0" name=""/>
        <dsp:cNvSpPr/>
      </dsp:nvSpPr>
      <dsp:spPr>
        <a:xfrm>
          <a:off x="1922842" y="151972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1260168" y="3471071"/>
              </a:moveTo>
              <a:arcTo wR="1773492" hR="1773492" stAng="6409476" swAng="785572"/>
            </a:path>
          </a:pathLst>
        </a:custGeom>
        <a:noFill/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5CA66-6D2A-4C78-8DB0-DAC055971D0B}">
      <dsp:nvSpPr>
        <dsp:cNvPr id="0" name=""/>
        <dsp:cNvSpPr/>
      </dsp:nvSpPr>
      <dsp:spPr>
        <a:xfrm>
          <a:off x="1584176" y="2880320"/>
          <a:ext cx="1773298" cy="511297"/>
        </a:xfrm>
        <a:prstGeom prst="roundRect">
          <a:avLst/>
        </a:prstGeom>
        <a:solidFill>
          <a:srgbClr val="03FD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TECNOLÓGICO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84176" y="2880320"/>
        <a:ext cx="1773298" cy="511297"/>
      </dsp:txXfrm>
    </dsp:sp>
    <dsp:sp modelId="{E6D95C05-2B5A-4816-A3C2-184287E1CB05}">
      <dsp:nvSpPr>
        <dsp:cNvPr id="0" name=""/>
        <dsp:cNvSpPr/>
      </dsp:nvSpPr>
      <dsp:spPr>
        <a:xfrm>
          <a:off x="2212817" y="520636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63821" y="2244981"/>
              </a:moveTo>
              <a:arcTo wR="1773492" hR="1773492" stAng="9874941" swAng="704628"/>
            </a:path>
          </a:pathLst>
        </a:custGeom>
        <a:noFill/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01238-DB27-467B-B057-E31DBA1FC923}">
      <dsp:nvSpPr>
        <dsp:cNvPr id="0" name=""/>
        <dsp:cNvSpPr/>
      </dsp:nvSpPr>
      <dsp:spPr>
        <a:xfrm>
          <a:off x="1339507" y="1776351"/>
          <a:ext cx="1709598" cy="51129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SOCIO CULTURAL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39507" y="1776351"/>
        <a:ext cx="1709598" cy="511297"/>
      </dsp:txXfrm>
    </dsp:sp>
    <dsp:sp modelId="{825D60CF-38A1-479A-ABAC-8947389424F1}">
      <dsp:nvSpPr>
        <dsp:cNvPr id="0" name=""/>
        <dsp:cNvSpPr/>
      </dsp:nvSpPr>
      <dsp:spPr>
        <a:xfrm>
          <a:off x="2211803" y="63165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8269" y="1602422"/>
              </a:moveTo>
              <a:arcTo wR="1773492" hR="1773492" stAng="11132119" swAng="650033"/>
            </a:path>
          </a:pathLst>
        </a:custGeom>
        <a:noFill/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2E76C-C635-47A0-AF05-D443D5946FEE}">
      <dsp:nvSpPr>
        <dsp:cNvPr id="0" name=""/>
        <dsp:cNvSpPr/>
      </dsp:nvSpPr>
      <dsp:spPr>
        <a:xfrm>
          <a:off x="1728185" y="720075"/>
          <a:ext cx="1481787" cy="511297"/>
        </a:xfrm>
        <a:prstGeom prst="roundRect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FACTOR AMBIENTAL</a:t>
          </a:r>
          <a:endParaRPr lang="es-ES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28185" y="720075"/>
        <a:ext cx="1481787" cy="511297"/>
      </dsp:txXfrm>
    </dsp:sp>
    <dsp:sp modelId="{DBC13D73-BE17-4F64-B95F-17FB63E382FC}">
      <dsp:nvSpPr>
        <dsp:cNvPr id="0" name=""/>
        <dsp:cNvSpPr/>
      </dsp:nvSpPr>
      <dsp:spPr>
        <a:xfrm>
          <a:off x="2203555" y="428835"/>
          <a:ext cx="3546985" cy="3546985"/>
        </a:xfrm>
        <a:custGeom>
          <a:avLst/>
          <a:gdLst/>
          <a:ahLst/>
          <a:cxnLst/>
          <a:rect l="0" t="0" r="0" b="0"/>
          <a:pathLst>
            <a:path>
              <a:moveTo>
                <a:pt x="880844" y="241025"/>
              </a:moveTo>
              <a:arcTo wR="1773492" hR="1773492" stAng="14386776" swAng="557617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46E3D-35E5-4506-A50B-607F1B7F86A2}" type="datetimeFigureOut">
              <a:rPr lang="es-EC" smtClean="0"/>
              <a:pPr/>
              <a:t>15/01/2013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89D3-7E2E-4ECD-AC63-1975DF0DBFB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63866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9E33F-E600-4080-912C-C3517297510B}" type="datetimeFigureOut">
              <a:rPr lang="es-ES" smtClean="0"/>
              <a:pPr/>
              <a:t>15/01/2013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E65-C7B6-4E36-96AB-9A0CE9049D5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3990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E65-C7B6-4E36-96AB-9A0CE9049D5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3509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E630F-8110-4568-948A-1D71DA453458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B5636-A264-4667-9F14-50B519FA8AD4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0B4EB-ABC4-432D-B856-0D04F5441BE8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3F3F9-BB26-4CA3-A066-8CE46DE4BFC9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51D14-38F7-4F58-980A-FB8BCE3D03A7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B822-954F-4BB0-B9D3-81E43481389B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7ECE6-EE59-4926-9D52-10133331086C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89A16-A5F4-4F7F-86CD-832E219741DF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B873F-E65C-45B5-8A17-283F17A8B861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666E9-26B6-4E5A-8A58-F9E20130ED3B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E37A-F14F-4689-9FFE-0FC261980512}" type="slidenum">
              <a:rPr lang="es-ES" smtClean="0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6FEE9-4AA6-47D1-948D-E7C7625DB2BB}" type="slidenum">
              <a:rPr lang="es-ES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tesis%20026_01_2013%20ultimo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hyperlink" Target="tesis%20026_01_2013%20ultimo.docx" TargetMode="Externa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hyperlink" Target="tesis%20026_01_2013%20ultimo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tesis%20026_01_2013%20ultimo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mailto:http://www.sucua.gov.ec/index.php/component/content/article?id=3&amp;subject=Sucua" TargetMode="External"/><Relationship Id="rId4" Type="http://schemas.openxmlformats.org/officeDocument/2006/relationships/hyperlink" Target="http://www.sucua.gov.ec/index.php/component/content/article?id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182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 Título"/>
          <p:cNvSpPr txBox="1">
            <a:spLocks/>
          </p:cNvSpPr>
          <p:nvPr/>
        </p:nvSpPr>
        <p:spPr>
          <a:xfrm>
            <a:off x="575048" y="836712"/>
            <a:ext cx="8568952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ESCUELA POLITÉCNICA DEL EJÉRCITO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DEPARTAMENTO DE CIENCIAS ECONÓMICAS, ADMINISTRATIVAS Y DE COMERCIO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ESCUELA “HÉROES DEL CENEPA”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 DE DESARROLLO TURÍSTICO PARA EL CANTÓN SUCÚA, PROVINCIA DE MORONA SANTIAGO.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AUTORAS: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KATTERINE GABRIELA GERMAN JIMÉNEZ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GINNA ESTEFANIA ZEAS MEDINA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Tesis presentada previa a la obtención del grado de: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Ingenieras en </a:t>
            </a: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Administración </a:t>
            </a: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Turísticas y Hoteleras.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TUTORES: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DIRECTOR: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LUIS HUARACA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COODIRECTOR: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DANNY CHIRIBOGA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b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QUITO, ENERO DEL 2013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331640" y="476672"/>
            <a:ext cx="6591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9577" t="24047" r="5848" b="17889"/>
          <a:stretch>
            <a:fillRect/>
          </a:stretch>
        </p:blipFill>
        <p:spPr bwMode="auto">
          <a:xfrm>
            <a:off x="3779912" y="4149080"/>
            <a:ext cx="489654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979067" y="908720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VOLANTE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720756" y="908720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DÍPTICO</a:t>
            </a:r>
          </a:p>
        </p:txBody>
      </p:sp>
      <p:pic>
        <p:nvPicPr>
          <p:cNvPr id="9" name="8 Imagen"/>
          <p:cNvPicPr/>
          <p:nvPr/>
        </p:nvPicPr>
        <p:blipFill>
          <a:blip r:embed="rId5" cstate="print"/>
          <a:srcRect l="27825" t="16667" r="6623" b="13388"/>
          <a:stretch>
            <a:fillRect/>
          </a:stretch>
        </p:blipFill>
        <p:spPr bwMode="auto">
          <a:xfrm>
            <a:off x="3779912" y="1340768"/>
            <a:ext cx="489654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/>
          <p:cNvPicPr/>
          <p:nvPr/>
        </p:nvPicPr>
        <p:blipFill>
          <a:blip r:embed="rId6" cstate="print"/>
          <a:srcRect l="46708" t="17079" r="25753" b="13833"/>
          <a:stretch>
            <a:fillRect/>
          </a:stretch>
        </p:blipFill>
        <p:spPr bwMode="auto">
          <a:xfrm>
            <a:off x="251520" y="1268760"/>
            <a:ext cx="33843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699792" y="332656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692696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PUBLICIDAD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47864" y="908720"/>
            <a:ext cx="1643074" cy="43204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C" sz="2800" dirty="0" smtClean="0">
                <a:solidFill>
                  <a:schemeClr val="tx1"/>
                </a:solidFill>
                <a:latin typeface="Colonna MT" pitchFamily="82" charset="0"/>
              </a:rPr>
              <a:t>POSTALES</a:t>
            </a:r>
            <a:endParaRPr lang="es-EC" sz="2800" dirty="0">
              <a:solidFill>
                <a:schemeClr val="tx1"/>
              </a:solidFill>
              <a:latin typeface="Colonna MT" pitchFamily="82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32448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032448" cy="25202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8 Imagen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04456" cy="2448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104456" cy="25922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75656" y="404664"/>
            <a:ext cx="6591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5576" y="764704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PUBLICIDAD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513" y="1484784"/>
            <a:ext cx="432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b="1" dirty="0" smtClean="0"/>
              <a:t>A</a:t>
            </a:r>
          </a:p>
          <a:p>
            <a:pPr>
              <a:buNone/>
            </a:pPr>
            <a:r>
              <a:rPr lang="es-ES" sz="1600" b="1" dirty="0" smtClean="0"/>
              <a:t>N</a:t>
            </a:r>
          </a:p>
          <a:p>
            <a:pPr>
              <a:buNone/>
            </a:pPr>
            <a:r>
              <a:rPr lang="es-ES" sz="1600" b="1" dirty="0" smtClean="0"/>
              <a:t>V</a:t>
            </a:r>
          </a:p>
          <a:p>
            <a:pPr>
              <a:buNone/>
            </a:pPr>
            <a:r>
              <a:rPr lang="es-ES" sz="1600" b="1" dirty="0" smtClean="0"/>
              <a:t>E</a:t>
            </a:r>
          </a:p>
          <a:p>
            <a:pPr>
              <a:buNone/>
            </a:pPr>
            <a:r>
              <a:rPr lang="es-ES" sz="1600" b="1" dirty="0" smtClean="0"/>
              <a:t>R</a:t>
            </a:r>
          </a:p>
          <a:p>
            <a:pPr>
              <a:buNone/>
            </a:pPr>
            <a:r>
              <a:rPr lang="es-ES" sz="1600" b="1" dirty="0" smtClean="0"/>
              <a:t>S</a:t>
            </a:r>
          </a:p>
          <a:p>
            <a:pPr>
              <a:buNone/>
            </a:pPr>
            <a:r>
              <a:rPr lang="es-ES" sz="1600" b="1" dirty="0" smtClean="0"/>
              <a:t>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512" y="4293096"/>
            <a:ext cx="31451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600" b="1" dirty="0" smtClean="0"/>
              <a:t>R</a:t>
            </a:r>
          </a:p>
          <a:p>
            <a:pPr>
              <a:buNone/>
            </a:pPr>
            <a:r>
              <a:rPr lang="es-ES" sz="1600" b="1" dirty="0" smtClean="0"/>
              <a:t>E</a:t>
            </a:r>
          </a:p>
          <a:p>
            <a:pPr>
              <a:buNone/>
            </a:pPr>
            <a:r>
              <a:rPr lang="es-ES" sz="1600" b="1" dirty="0" smtClean="0"/>
              <a:t>V</a:t>
            </a:r>
          </a:p>
          <a:p>
            <a:pPr>
              <a:buNone/>
            </a:pPr>
            <a:r>
              <a:rPr lang="es-ES" sz="1600" b="1" dirty="0" smtClean="0"/>
              <a:t>E</a:t>
            </a:r>
          </a:p>
          <a:p>
            <a:pPr>
              <a:buNone/>
            </a:pPr>
            <a:r>
              <a:rPr lang="es-ES" sz="1600" b="1" dirty="0" smtClean="0"/>
              <a:t>R</a:t>
            </a:r>
          </a:p>
          <a:p>
            <a:pPr>
              <a:buNone/>
            </a:pPr>
            <a:r>
              <a:rPr lang="es-ES" sz="1600" b="1" dirty="0" smtClean="0"/>
              <a:t>S</a:t>
            </a:r>
          </a:p>
          <a:p>
            <a:pPr>
              <a:buNone/>
            </a:pPr>
            <a:r>
              <a:rPr lang="es-ES" sz="1600" b="1" dirty="0" smtClean="0"/>
              <a:t>O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1763688" y="1052736"/>
            <a:ext cx="1643074" cy="43204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C" sz="2800" dirty="0" smtClean="0">
                <a:solidFill>
                  <a:schemeClr val="tx1"/>
                </a:solidFill>
                <a:latin typeface="Colonna MT" pitchFamily="82" charset="0"/>
              </a:rPr>
              <a:t>VALLA</a:t>
            </a:r>
            <a:endParaRPr lang="es-EC" sz="2800" dirty="0">
              <a:solidFill>
                <a:schemeClr val="tx1"/>
              </a:solidFill>
              <a:latin typeface="Colonna MT" pitchFamily="82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5724128" y="1124744"/>
            <a:ext cx="2664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s-EC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lonna MT" pitchFamily="82" charset="0"/>
                <a:ea typeface="+mn-ea"/>
                <a:cs typeface="+mn-cs"/>
              </a:rPr>
              <a:t>MINI VALLA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lonna MT" pitchFamily="82" charset="0"/>
              <a:ea typeface="+mn-ea"/>
              <a:cs typeface="+mn-cs"/>
            </a:endParaRPr>
          </a:p>
        </p:txBody>
      </p:sp>
      <p:pic>
        <p:nvPicPr>
          <p:cNvPr id="15" name="14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044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628800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22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699792" y="332656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1052736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PUBLICIDAD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99592" y="1988840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Anverso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47864" y="1988840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Reverso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1187624" y="1484784"/>
            <a:ext cx="278608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s-EC" sz="2800" kern="0" dirty="0" smtClean="0">
                <a:latin typeface="Colonna MT" pitchFamily="82" charset="0"/>
              </a:rPr>
              <a:t>ROLL UP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lonna MT" pitchFamily="82" charset="0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5436096" y="1196752"/>
            <a:ext cx="278608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s-EC" sz="2800" kern="0" noProof="0" dirty="0" smtClean="0">
                <a:latin typeface="Colonna MT" pitchFamily="82" charset="0"/>
              </a:rPr>
              <a:t>SPOT PUBLICITARIO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lonna MT" pitchFamily="82" charset="0"/>
              <a:ea typeface="+mn-ea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92080" y="2348880"/>
            <a:ext cx="3384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“La naturaleza, gastronomía y tradiciones de Sucúa los llevo en el corazón, por eso me gusta Sucúa hay tanto que ver y  hacer y todo en la auténtica naturaleza de la Amazonía, pero hay mucho más entretenimiento, cultura, diversión ….Ven a Sucúa está tan cerca y te hará viajar tan lejos..SUCÚA PARAISO DE LA AMAZONÍA.”</a:t>
            </a:r>
            <a:endParaRPr lang="es-ES" sz="2000" dirty="0" smtClean="0"/>
          </a:p>
          <a:p>
            <a:endParaRPr lang="es-ES" dirty="0"/>
          </a:p>
        </p:txBody>
      </p:sp>
      <p:pic>
        <p:nvPicPr>
          <p:cNvPr id="17" name="16 Imagen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424223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228600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522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11560" y="1412776"/>
            <a:ext cx="26642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s-EC" sz="2400" kern="0" dirty="0" smtClean="0">
                <a:latin typeface="Colonna MT" pitchFamily="82" charset="0"/>
              </a:rPr>
              <a:t>CAMISETA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lonna MT" pitchFamily="82" charset="0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75656" y="404664"/>
            <a:ext cx="6591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980728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PUBLICIDAD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499992" y="1268760"/>
            <a:ext cx="278608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s-EC" sz="2800" kern="0" noProof="0" dirty="0" smtClean="0">
                <a:latin typeface="Colonna MT" pitchFamily="82" charset="0"/>
              </a:rPr>
              <a:t>GORRA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lonna MT" pitchFamily="82" charset="0"/>
              <a:ea typeface="+mn-ea"/>
              <a:cs typeface="+mn-cs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 l="38580" t="26230" r="26767" b="20492"/>
          <a:stretch>
            <a:fillRect/>
          </a:stretch>
        </p:blipFill>
        <p:spPr bwMode="auto">
          <a:xfrm>
            <a:off x="4716016" y="1844824"/>
            <a:ext cx="417646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/>
          <p:cNvPicPr/>
          <p:nvPr/>
        </p:nvPicPr>
        <p:blipFill>
          <a:blip r:embed="rId5" cstate="print"/>
          <a:srcRect l="41311" t="16667" r="10208" b="14481"/>
          <a:stretch>
            <a:fillRect/>
          </a:stretch>
        </p:blipFill>
        <p:spPr bwMode="auto">
          <a:xfrm>
            <a:off x="395536" y="1844824"/>
            <a:ext cx="4104456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75656" y="404664"/>
            <a:ext cx="6591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78579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/>
              <a:t>PROMOCIÓN.</a:t>
            </a: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 l="36702" t="16393" r="35131" b="13934"/>
          <a:stretch>
            <a:fillRect/>
          </a:stretch>
        </p:blipFill>
        <p:spPr bwMode="auto">
          <a:xfrm>
            <a:off x="323528" y="1196752"/>
            <a:ext cx="424847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/>
          <p:cNvPicPr/>
          <p:nvPr/>
        </p:nvPicPr>
        <p:blipFill>
          <a:blip r:embed="rId5" cstate="print"/>
          <a:srcRect l="46944" t="17759" r="22158" b="12022"/>
          <a:stretch>
            <a:fillRect/>
          </a:stretch>
        </p:blipFill>
        <p:spPr bwMode="auto">
          <a:xfrm>
            <a:off x="4716016" y="1196752"/>
            <a:ext cx="4176464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522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75656" y="476672"/>
            <a:ext cx="65912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8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TALLERES DE CAPACITACIÓN</a:t>
            </a:r>
            <a:endParaRPr lang="es-EC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0601559"/>
              </p:ext>
            </p:extLst>
          </p:nvPr>
        </p:nvGraphicFramePr>
        <p:xfrm>
          <a:off x="755576" y="1124744"/>
          <a:ext cx="7848872" cy="35716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5531"/>
                <a:gridCol w="1332901"/>
                <a:gridCol w="3960440"/>
              </a:tblGrid>
              <a:tr h="52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TALLER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Arial" pitchFamily="34" charset="0"/>
                          <a:cs typeface="Arial" pitchFamily="34" charset="0"/>
                        </a:rPr>
                        <a:t>Nº </a:t>
                      </a:r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HORAS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OBJETIVO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308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Tema: Técnicas de atención al Cliente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Desplegar sus habilidades para atender satisfactoriamente a sus clientes internos y externos mejorando su capacidad comunicadora y receptora que finalmente redundará en la calidad del servicio.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82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Tema: Formación de  Guías Nativos Especializados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 Dar conocimientos de guianza para el mejor desempeño laboral.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14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Tema: Geografía Turística del Cantón Sucúa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Arial" pitchFamily="34" charset="0"/>
                          <a:cs typeface="Arial" pitchFamily="34" charset="0"/>
                        </a:rPr>
                        <a:t>Poseer conocimientos actualizados sobre aspectos geográficos, ecológicos del sector y la región, así como de sus atractivos turísticos.</a:t>
                      </a:r>
                      <a:endParaRPr lang="es-EC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42" name="Picture 2" descr="http://www.huaquillas.gob.ec/site/images/SlidesFP/huaquillas_y_aguas_verdes-PROYECTO-TURIST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941168"/>
            <a:ext cx="2903608" cy="15001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01590" y="476672"/>
            <a:ext cx="66267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BUENAS PRÁCTICAS AMBIENTALES </a:t>
            </a:r>
            <a:endParaRPr lang="es-EC" sz="24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67544" y="1428744"/>
            <a:ext cx="3528392" cy="954107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Colaborar con el reciclaje y colocar mas tachos de basura para su respectivo reciclaje como es vidrio, plástico, orgánico, inorgánico y papel</a:t>
            </a:r>
            <a:r>
              <a:rPr lang="es-ES" sz="1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http://www.csj.gob.sv/ambiente/boletin/2008/mayo08/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526" y="2800077"/>
            <a:ext cx="3096344" cy="1216018"/>
          </a:xfrm>
          <a:prstGeom prst="rect">
            <a:avLst/>
          </a:prstGeom>
          <a:ln w="38100" cap="sq">
            <a:solidFill>
              <a:srgbClr val="03FDF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 rot="10800000" flipV="1">
            <a:off x="4357686" y="1397965"/>
            <a:ext cx="4247332" cy="101566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Concienciar a la población para realizar una campaña de forestación y reforestación de los árboles para ayudar a cuidar el ambiente.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http://cdn.rpp.com.pe/imgant/picnewsa/89282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51" y="2748394"/>
            <a:ext cx="3535802" cy="1267701"/>
          </a:xfrm>
          <a:prstGeom prst="rect">
            <a:avLst/>
          </a:prstGeom>
          <a:ln w="38100" cap="sq">
            <a:solidFill>
              <a:srgbClr val="03FDF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Flecha abajo"/>
          <p:cNvSpPr/>
          <p:nvPr/>
        </p:nvSpPr>
        <p:spPr bwMode="auto">
          <a:xfrm>
            <a:off x="1988670" y="2445730"/>
            <a:ext cx="351082" cy="252028"/>
          </a:xfrm>
          <a:prstGeom prst="downArrow">
            <a:avLst/>
          </a:prstGeom>
          <a:solidFill>
            <a:srgbClr val="03FD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Flecha abajo"/>
          <p:cNvSpPr/>
          <p:nvPr/>
        </p:nvSpPr>
        <p:spPr bwMode="auto">
          <a:xfrm>
            <a:off x="6357950" y="2445730"/>
            <a:ext cx="374290" cy="252028"/>
          </a:xfrm>
          <a:prstGeom prst="downArrow">
            <a:avLst/>
          </a:prstGeom>
          <a:solidFill>
            <a:srgbClr val="03FD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44396" y="4474675"/>
            <a:ext cx="79880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Berlin Sans FB Demi" pitchFamily="34" charset="0"/>
                <a:ea typeface="Times New Roman" pitchFamily="18" charset="0"/>
                <a:cs typeface="Arial" pitchFamily="34" charset="0"/>
              </a:rPr>
              <a:t>ATENCIÓN AL TURISTA, RECORRIDOS GUIADOS EN ÁREAS NATURALES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Denuncie los daños en el ambiente.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Apoye los esfuerzos locales de conservación.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No ingrese en áreas frágiles, ni aceche a los animales.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Recuérdeles a los turistas y a su personal no dejar desechos en las áreas naturales.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28596" y="500042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 Financiamiento del PRESUPUESTO TOTAL DEL </a:t>
            </a:r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  <a:hlinkClick r:id="rId4" action="ppaction://hlinkfile"/>
              </a:rPr>
              <a:t>PLAN de desarrollo turístico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1571612"/>
          <a:ext cx="8001056" cy="46610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80493"/>
                <a:gridCol w="2274620"/>
                <a:gridCol w="1774175"/>
                <a:gridCol w="1143008"/>
                <a:gridCol w="1428760"/>
              </a:tblGrid>
              <a:tr h="22869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FINANCIAMIENTO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PROGRAMAS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NOMBRE DEL PROGRAMA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FUENTES DE FINANCIAMIENTO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VALOR EN DÓLARES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VALOR EN %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</a:tr>
              <a:tr h="490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Programa 1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Marketing Turístico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Ilustre Municipio del Cantón Sucúa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5.700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</a:tr>
              <a:tr h="735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Programa 2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Capacitación a  prestadores de servicios turísticos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ONG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$ 1.120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</a:tr>
              <a:tr h="735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Programa 3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Capacitación dirigida a los representantes de las comunidades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ONG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$ 1.300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</a:tr>
              <a:tr h="1226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Programa 4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Capacitación dirigida a los estudiantes de los cursos superiores de los colegios del Cantón Sucúa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ONG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$ 1.300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</a:tr>
              <a:tr h="2452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VALOR TOTAL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es-ES" sz="1400" b="1" smtClean="0">
                          <a:latin typeface="Arial" pitchFamily="34" charset="0"/>
                          <a:cs typeface="Arial" pitchFamily="34" charset="0"/>
                        </a:rPr>
                        <a:t>9.420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EC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501" marR="4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22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0010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7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CONCLUSIONES</a:t>
            </a:r>
            <a:endParaRPr lang="es-ES" sz="7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3573016"/>
            <a:ext cx="8352928" cy="8382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CC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RECOMENDACIONES</a:t>
            </a:r>
            <a:endParaRPr kumimoji="0" lang="es-ES" sz="7200" b="1" i="0" u="none" strike="noStrike" kern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33C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0311727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 </a:t>
            </a:r>
            <a:b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FUNDAMENTACIÓN TEÓRICA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5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2852936"/>
            <a:ext cx="73680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GRACIAS POR SU</a:t>
            </a:r>
          </a:p>
          <a:p>
            <a:pPr algn="ctr"/>
            <a:r>
              <a:rPr lang="es-E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ATENCIÓN</a:t>
            </a:r>
            <a:endParaRPr lang="es-E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4 Imagen" descr="http://t0.gstatic.com/images?q=tbn:ANd9GcQ3d2MJqGBF3TdM7_4l80vViBPc07h8BkTthpS6k7JTSNomuxMO8Dqivu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II</a:t>
            </a:r>
            <a:b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DIAGNÓSTICO SITUACIONAL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MACROENTORNO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539552" y="2060848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https://encrypted-tbn0.gstatic.com/images?q=tbn:ANd9GcQRRTgdFR-AswyHAND8wF9iaojTdoViyDFDcgAXm5DuFBz2YUWq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789040"/>
            <a:ext cx="1279424" cy="720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127000">
              <a:srgbClr val="FF0000"/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7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89095" y="476672"/>
            <a:ext cx="7527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3200" b="1" cap="all" spc="0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MICROentorno</a:t>
            </a:r>
            <a:endParaRPr lang="es-EC" sz="3200" b="1" cap="all" spc="0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2607784"/>
              </p:ext>
            </p:extLst>
          </p:nvPr>
        </p:nvGraphicFramePr>
        <p:xfrm>
          <a:off x="2987824" y="1772816"/>
          <a:ext cx="2959851" cy="1944216"/>
        </p:xfrm>
        <a:graphic>
          <a:graphicData uri="http://schemas.openxmlformats.org/presentationml/2006/ole">
            <p:oleObj spid="_x0000_s28688" name="Imagen de mapa de bits" r:id="rId5" imgW="4819048" imgH="3457143" progId="PBrush">
              <p:embed/>
            </p:oleObj>
          </a:graphicData>
        </a:graphic>
      </p:graphicFrame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915816" y="1052736"/>
            <a:ext cx="3168352" cy="648072"/>
          </a:xfr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SUCÚA</a:t>
            </a:r>
            <a:endParaRPr lang="es-EC" sz="2800" dirty="0">
              <a:solidFill>
                <a:schemeClr val="tx1"/>
              </a:solidFill>
              <a:latin typeface="Algerian" pitchFamily="82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683568" y="3933056"/>
            <a:ext cx="3600400" cy="2219183"/>
          </a:xfrm>
          <a:prstGeom prst="ellipse">
            <a:avLst/>
          </a:prstGeom>
          <a:ln w="76200">
            <a:solidFill>
              <a:srgbClr val="FFFF00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División Política de Sucúa</a:t>
            </a:r>
          </a:p>
          <a:p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Sucúa (cabecera  cantonal)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Huambi</a:t>
            </a:r>
          </a:p>
          <a:p>
            <a:pPr lvl="0"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Santa Marianita 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Asunción</a:t>
            </a:r>
          </a:p>
          <a:p>
            <a:endParaRPr kumimoji="1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4716016" y="3933056"/>
            <a:ext cx="3456384" cy="2219183"/>
          </a:xfrm>
          <a:prstGeom prst="ellipse">
            <a:avLst/>
          </a:prstGeom>
          <a:ln w="57150">
            <a:solidFill>
              <a:srgbClr val="FFFF00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Límites del Cantón Sucúa 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Norte: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Cantón Morona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Sur: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Cantones Santiago y Logroño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Este: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Cantón Morona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Oeste:</a:t>
            </a:r>
            <a:r>
              <a:rPr lang="es-E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Provincias de Chimborazo y Cañar.</a:t>
            </a:r>
            <a:endParaRPr lang="es-EC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Flecha curvada hacia la derecha"/>
          <p:cNvSpPr/>
          <p:nvPr/>
        </p:nvSpPr>
        <p:spPr bwMode="auto">
          <a:xfrm>
            <a:off x="1619672" y="3068960"/>
            <a:ext cx="576064" cy="720080"/>
          </a:xfrm>
          <a:prstGeom prst="curvedRightArrow">
            <a:avLst/>
          </a:prstGeom>
          <a:solidFill>
            <a:srgbClr val="11EF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Flecha curvada hacia la izquierda"/>
          <p:cNvSpPr/>
          <p:nvPr/>
        </p:nvSpPr>
        <p:spPr bwMode="auto">
          <a:xfrm>
            <a:off x="6588224" y="3068960"/>
            <a:ext cx="792088" cy="720080"/>
          </a:xfrm>
          <a:prstGeom prst="curved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2015820530"/>
              </p:ext>
            </p:extLst>
          </p:nvPr>
        </p:nvGraphicFramePr>
        <p:xfrm>
          <a:off x="2195736" y="1484784"/>
          <a:ext cx="5040560" cy="215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5536" y="1052736"/>
            <a:ext cx="771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file"/>
              </a:rPr>
              <a:t> ¿En qué temporada del año existe más afluencia de turistas en el cantón?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476672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ANÁLISIS DE LA ENCUESTA A POBLADORES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3848363"/>
            <a:ext cx="687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5" action="ppaction://hlinkfile"/>
              </a:rPr>
              <a:t>¿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file"/>
              </a:rPr>
              <a:t>Qu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5" action="ppaction://hlinkfile"/>
              </a:rPr>
              <a:t>é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file"/>
              </a:rPr>
              <a:t> atractivos tur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5" action="ppaction://hlinkfile"/>
              </a:rPr>
              <a:t>í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file"/>
              </a:rPr>
              <a:t>sticos considera potenciales dentro del cant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5" action="ppaction://hlinkfile"/>
              </a:rPr>
              <a:t>ó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file"/>
              </a:rPr>
              <a:t>n?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/>
          <p:nvPr/>
        </p:nvGraphicFramePr>
        <p:xfrm>
          <a:off x="2121560" y="4221088"/>
          <a:ext cx="5114736" cy="206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475656" y="476672"/>
            <a:ext cx="6591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ANÁLISIS DE LA ENCUESTA A TURISTAS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95536" y="983431"/>
            <a:ext cx="7601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4" action="ppaction://hlinkfile"/>
              </a:rPr>
              <a:t>¿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Por qu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4" action="ppaction://hlinkfile"/>
              </a:rPr>
              <a:t>é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 medios de comunicaci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4" action="ppaction://hlinkfile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n le gustar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4" action="ppaction://hlinkfile"/>
              </a:rPr>
              <a:t>í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a que se difundiera el turismo del cant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4" action="ppaction://hlinkfile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n?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6 Gráfico"/>
          <p:cNvGraphicFramePr/>
          <p:nvPr/>
        </p:nvGraphicFramePr>
        <p:xfrm>
          <a:off x="1979712" y="1412776"/>
          <a:ext cx="5328592" cy="206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536" y="3791743"/>
            <a:ext cx="6631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file"/>
              </a:rPr>
              <a:t>¿Qué  tipo de atractivos turísticos  le  gustaría  visitar  en el Cantón Sucúa?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3 Gráfico"/>
          <p:cNvGraphicFramePr/>
          <p:nvPr/>
        </p:nvGraphicFramePr>
        <p:xfrm>
          <a:off x="1835696" y="4149080"/>
          <a:ext cx="56166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99592" y="764704"/>
            <a:ext cx="7632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  <a:hlinkClick r:id="rId4" action="ppaction://hlinkfile"/>
              </a:rPr>
              <a:t>Matriz del marco lógico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CAPÍTULO III:  PROPUESTA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8748464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6328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203848" y="764704"/>
            <a:ext cx="2822848" cy="74374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PROPUESTA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83568" y="1916832"/>
          <a:ext cx="7848872" cy="376015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304256"/>
                <a:gridCol w="5544616"/>
              </a:tblGrid>
              <a:tr h="41717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PROCESO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ACTIVIDAD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46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ORGANIZACIONAL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ORGANIGRAMA POSICIONAL Y FUNCIONAL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080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MARKETING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MANEJO DE INVENTARIO TURÍSTICO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ELABORAR CAMPAÑAS PUBLICITARIAS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ELABORAR TALLERES DE CAPACITACIÓN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AMBIENTAL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ELABORAR UN FOLLETO DE BUENAS PRÁCTICAS AMBIENTALES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46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FINANCIERO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CÉDULA PRESUPUESTARIA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FINANCIAMIENTO</a:t>
                      </a:r>
                      <a:endParaRPr lang="es-ES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75656" y="404664"/>
            <a:ext cx="6591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MIX DE MARKETING</a:t>
            </a:r>
            <a:endParaRPr lang="es-EC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5" name="4 Rectángulo">
            <a:hlinkClick r:id="rId4"/>
          </p:cNvPr>
          <p:cNvSpPr/>
          <p:nvPr/>
        </p:nvSpPr>
        <p:spPr>
          <a:xfrm>
            <a:off x="936074" y="908720"/>
            <a:ext cx="135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b="1" dirty="0" smtClean="0">
                <a:hlinkClick r:id="rId5"/>
              </a:rPr>
              <a:t>PUBLICIDAD</a:t>
            </a:r>
            <a:endParaRPr lang="es-ES" b="1" dirty="0" smtClean="0"/>
          </a:p>
        </p:txBody>
      </p:sp>
      <p:pic>
        <p:nvPicPr>
          <p:cNvPr id="9" name="8 Imagen" descr="C:\Users\cristian\Desktop\PUBLICIDAD INTERNET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879157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631</Words>
  <Application>Microsoft Office PowerPoint</Application>
  <PresentationFormat>Presentación en pantalla (4:3)</PresentationFormat>
  <Paragraphs>163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Imagen de mapa de bits</vt:lpstr>
      <vt:lpstr>Diapositiva 1</vt:lpstr>
      <vt:lpstr>CAPÍTULO I  FUNDAMENTACIÓN TEÓRICA</vt:lpstr>
      <vt:lpstr>CAPÍTULO II  DIAGNÓSTICO SITUACIONAL</vt:lpstr>
      <vt:lpstr>Diapositiva 4</vt:lpstr>
      <vt:lpstr>Diapositiva 5</vt:lpstr>
      <vt:lpstr>Diapositiva 6</vt:lpstr>
      <vt:lpstr>CAPÍTULO III:  PROPUESTA</vt:lpstr>
      <vt:lpstr>PROPUESTA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BUENAS PRÁCTICAS AMBIENTALES </vt:lpstr>
      <vt:lpstr>Diapositiva 18</vt:lpstr>
      <vt:lpstr>CONCLUSIONES</vt:lpstr>
      <vt:lpstr>Diapositiva 20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 de medidas, metas, medios y basados en el BALANCED SCORD CARD (BSC)</dc:title>
  <dc:creator>Admin</dc:creator>
  <cp:lastModifiedBy>Usuario</cp:lastModifiedBy>
  <cp:revision>196</cp:revision>
  <dcterms:created xsi:type="dcterms:W3CDTF">2012-01-10T23:44:05Z</dcterms:created>
  <dcterms:modified xsi:type="dcterms:W3CDTF">2013-01-15T12:36:50Z</dcterms:modified>
</cp:coreProperties>
</file>