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8" r:id="rId3"/>
    <p:sldId id="260" r:id="rId4"/>
    <p:sldId id="287" r:id="rId5"/>
    <p:sldId id="262" r:id="rId6"/>
    <p:sldId id="316" r:id="rId7"/>
    <p:sldId id="271" r:id="rId8"/>
    <p:sldId id="274" r:id="rId9"/>
    <p:sldId id="275" r:id="rId10"/>
    <p:sldId id="276" r:id="rId11"/>
    <p:sldId id="277" r:id="rId12"/>
    <p:sldId id="279" r:id="rId13"/>
    <p:sldId id="280" r:id="rId14"/>
    <p:sldId id="272" r:id="rId15"/>
    <p:sldId id="273" r:id="rId16"/>
    <p:sldId id="281" r:id="rId17"/>
    <p:sldId id="284" r:id="rId18"/>
    <p:sldId id="300" r:id="rId19"/>
    <p:sldId id="286" r:id="rId20"/>
    <p:sldId id="292" r:id="rId21"/>
    <p:sldId id="293" r:id="rId22"/>
    <p:sldId id="315" r:id="rId23"/>
    <p:sldId id="289" r:id="rId24"/>
    <p:sldId id="290" r:id="rId25"/>
    <p:sldId id="301" r:id="rId26"/>
    <p:sldId id="305" r:id="rId27"/>
    <p:sldId id="304" r:id="rId28"/>
    <p:sldId id="309" r:id="rId29"/>
    <p:sldId id="307" r:id="rId30"/>
    <p:sldId id="310" r:id="rId31"/>
    <p:sldId id="308" r:id="rId32"/>
    <p:sldId id="311" r:id="rId33"/>
    <p:sldId id="313" r:id="rId34"/>
    <p:sldId id="314" r:id="rId35"/>
    <p:sldId id="318" r:id="rId36"/>
    <p:sldId id="319"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620"/>
    <a:srgbClr val="F37D35"/>
    <a:srgbClr val="E931B4"/>
    <a:srgbClr val="3ECDDC"/>
    <a:srgbClr val="A1E139"/>
    <a:srgbClr val="5F8BBB"/>
    <a:srgbClr val="D8B122"/>
    <a:srgbClr val="FF0000"/>
    <a:srgbClr val="1C309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73" d="100"/>
          <a:sy n="73" d="100"/>
        </p:scale>
        <p:origin x="-10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ONSITA\Escritorio\TESIS\CAP&#205;TULO%20II\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Productores</a:t>
            </a:r>
            <a:r>
              <a:rPr lang="es-ES" baseline="0"/>
              <a:t> de Calzado por Ciudades</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sz="1600" b="1"/>
                </a:pPr>
                <a:endParaRPr lang="es-ES"/>
              </a:p>
            </c:txPr>
            <c:showLegendKey val="0"/>
            <c:showVal val="0"/>
            <c:showCatName val="0"/>
            <c:showSerName val="0"/>
            <c:showPercent val="1"/>
            <c:showBubbleSize val="0"/>
            <c:showLeaderLines val="1"/>
          </c:dLbls>
          <c:cat>
            <c:strRef>
              <c:f>Hoja1!$A$5:$A$8</c:f>
              <c:strCache>
                <c:ptCount val="4"/>
                <c:pt idx="0">
                  <c:v>Ambato</c:v>
                </c:pt>
                <c:pt idx="1">
                  <c:v>Quito</c:v>
                </c:pt>
                <c:pt idx="2">
                  <c:v>Cuenca </c:v>
                </c:pt>
                <c:pt idx="3">
                  <c:v>Guayaquil</c:v>
                </c:pt>
              </c:strCache>
            </c:strRef>
          </c:cat>
          <c:val>
            <c:numRef>
              <c:f>Hoja1!$B$5:$B$8</c:f>
              <c:numCache>
                <c:formatCode>General</c:formatCode>
                <c:ptCount val="4"/>
                <c:pt idx="0">
                  <c:v>61</c:v>
                </c:pt>
                <c:pt idx="1">
                  <c:v>27</c:v>
                </c:pt>
                <c:pt idx="2">
                  <c:v>22</c:v>
                </c:pt>
                <c:pt idx="3">
                  <c:v>21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a:solidFill>
                  <a:schemeClr val="bg1"/>
                </a:solidFill>
              </a:rPr>
              <a:t>Países</a:t>
            </a:r>
            <a:r>
              <a:rPr lang="es-ES" baseline="0" dirty="0">
                <a:solidFill>
                  <a:schemeClr val="bg1"/>
                </a:solidFill>
              </a:rPr>
              <a:t> que exportan a Costa Rica</a:t>
            </a:r>
            <a:endParaRPr lang="es-ES" dirty="0">
              <a:solidFill>
                <a:schemeClr val="bg1"/>
              </a:solidFill>
            </a:endParaRPr>
          </a:p>
        </c:rich>
      </c:tx>
      <c:layout/>
      <c:overlay val="0"/>
    </c:title>
    <c:autoTitleDeleted val="0"/>
    <c:plotArea>
      <c:layout/>
      <c:pieChart>
        <c:varyColors val="1"/>
        <c:ser>
          <c:idx val="0"/>
          <c:order val="0"/>
          <c:dLbls>
            <c:dLbl>
              <c:idx val="0"/>
              <c:layout/>
              <c:tx>
                <c:rich>
                  <a:bodyPr/>
                  <a:lstStyle/>
                  <a:p>
                    <a:r>
                      <a:rPr lang="en-US"/>
                      <a:t>46,7</a:t>
                    </a:r>
                  </a:p>
                </c:rich>
              </c:tx>
              <c:showLegendKey val="0"/>
              <c:showVal val="0"/>
              <c:showCatName val="0"/>
              <c:showSerName val="0"/>
              <c:showPercent val="1"/>
              <c:showBubbleSize val="0"/>
            </c:dLbl>
            <c:dLbl>
              <c:idx val="1"/>
              <c:layout/>
              <c:tx>
                <c:rich>
                  <a:bodyPr/>
                  <a:lstStyle/>
                  <a:p>
                    <a:r>
                      <a:rPr lang="en-US"/>
                      <a:t>7,3%</a:t>
                    </a:r>
                  </a:p>
                </c:rich>
              </c:tx>
              <c:showLegendKey val="0"/>
              <c:showVal val="0"/>
              <c:showCatName val="0"/>
              <c:showSerName val="0"/>
              <c:showPercent val="1"/>
              <c:showBubbleSize val="0"/>
            </c:dLbl>
            <c:dLbl>
              <c:idx val="2"/>
              <c:layout/>
              <c:tx>
                <c:rich>
                  <a:bodyPr/>
                  <a:lstStyle/>
                  <a:p>
                    <a:r>
                      <a:rPr lang="en-US"/>
                      <a:t>6,6%</a:t>
                    </a:r>
                  </a:p>
                </c:rich>
              </c:tx>
              <c:showLegendKey val="0"/>
              <c:showVal val="0"/>
              <c:showCatName val="0"/>
              <c:showSerName val="0"/>
              <c:showPercent val="1"/>
              <c:showBubbleSize val="0"/>
            </c:dLbl>
            <c:dLbl>
              <c:idx val="3"/>
              <c:layout/>
              <c:tx>
                <c:rich>
                  <a:bodyPr/>
                  <a:lstStyle/>
                  <a:p>
                    <a:r>
                      <a:rPr lang="en-US"/>
                      <a:t>3,7%</a:t>
                    </a:r>
                  </a:p>
                </c:rich>
              </c:tx>
              <c:showLegendKey val="0"/>
              <c:showVal val="0"/>
              <c:showCatName val="0"/>
              <c:showSerName val="0"/>
              <c:showPercent val="1"/>
              <c:showBubbleSize val="0"/>
            </c:dLbl>
            <c:dLbl>
              <c:idx val="4"/>
              <c:layout/>
              <c:tx>
                <c:rich>
                  <a:bodyPr/>
                  <a:lstStyle/>
                  <a:p>
                    <a:r>
                      <a:rPr lang="en-US"/>
                      <a:t>3,7%</a:t>
                    </a:r>
                  </a:p>
                </c:rich>
              </c:tx>
              <c:showLegendKey val="0"/>
              <c:showVal val="0"/>
              <c:showCatName val="0"/>
              <c:showSerName val="0"/>
              <c:showPercent val="1"/>
              <c:showBubbleSize val="0"/>
            </c:dLbl>
            <c:dLbl>
              <c:idx val="5"/>
              <c:layout/>
              <c:tx>
                <c:rich>
                  <a:bodyPr/>
                  <a:lstStyle/>
                  <a:p>
                    <a:r>
                      <a:rPr lang="en-US"/>
                      <a:t>2,4%</a:t>
                    </a:r>
                  </a:p>
                </c:rich>
              </c:tx>
              <c:showLegendKey val="0"/>
              <c:showVal val="0"/>
              <c:showCatName val="0"/>
              <c:showSerName val="0"/>
              <c:showPercent val="1"/>
              <c:showBubbleSize val="0"/>
            </c:dLbl>
            <c:dLbl>
              <c:idx val="6"/>
              <c:layout/>
              <c:tx>
                <c:rich>
                  <a:bodyPr/>
                  <a:lstStyle/>
                  <a:p>
                    <a:r>
                      <a:rPr lang="en-US"/>
                      <a:t>8%</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Hoja1!$B$200:$B$206</c:f>
              <c:strCache>
                <c:ptCount val="7"/>
                <c:pt idx="0">
                  <c:v>Estados Unidos</c:v>
                </c:pt>
                <c:pt idx="1">
                  <c:v>China</c:v>
                </c:pt>
                <c:pt idx="2">
                  <c:v>México </c:v>
                </c:pt>
                <c:pt idx="3">
                  <c:v>Colombia</c:v>
                </c:pt>
                <c:pt idx="4">
                  <c:v>Japón</c:v>
                </c:pt>
                <c:pt idx="5">
                  <c:v>Guatemala</c:v>
                </c:pt>
                <c:pt idx="6">
                  <c:v>Unión Europea</c:v>
                </c:pt>
              </c:strCache>
            </c:strRef>
          </c:cat>
          <c:val>
            <c:numRef>
              <c:f>Hoja1!$C$200:$C$206</c:f>
              <c:numCache>
                <c:formatCode>0.00%</c:formatCode>
                <c:ptCount val="7"/>
                <c:pt idx="0">
                  <c:v>0.46700000000000003</c:v>
                </c:pt>
                <c:pt idx="1">
                  <c:v>7.2999999999999995E-2</c:v>
                </c:pt>
                <c:pt idx="2">
                  <c:v>6.6000000000000003E-2</c:v>
                </c:pt>
                <c:pt idx="3">
                  <c:v>3.6999999999999998E-2</c:v>
                </c:pt>
                <c:pt idx="4">
                  <c:v>3.6999999999999998E-2</c:v>
                </c:pt>
                <c:pt idx="5">
                  <c:v>2.4E-2</c:v>
                </c:pt>
                <c:pt idx="6" formatCode="0%">
                  <c:v>0.08</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a:solidFill>
                <a:schemeClr val="bg1"/>
              </a:solidFill>
            </a:defRPr>
          </a:pPr>
          <a:endParaRPr lang="es-ES"/>
        </a:p>
      </c:txPr>
    </c:legend>
    <c:plotVisOnly val="1"/>
    <c:dispBlanksAs val="gap"/>
    <c:showDLblsOverMax val="0"/>
  </c:chart>
  <c:spPr>
    <a:gradFill>
      <a:gsLst>
        <a:gs pos="0">
          <a:srgbClr val="DDEBCF"/>
        </a:gs>
        <a:gs pos="50000">
          <a:srgbClr val="9CB86E"/>
        </a:gs>
        <a:gs pos="100000">
          <a:srgbClr val="156B13"/>
        </a:gs>
      </a:gsLst>
      <a:lin ang="5400000" scaled="0"/>
    </a:gradFill>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11.xml.rels><?xml version="1.0" encoding="UTF-8" standalone="yes"?>
<Relationships xmlns="http://schemas.openxmlformats.org/package/2006/relationships"><Relationship Id="rId1" Type="http://schemas.openxmlformats.org/officeDocument/2006/relationships/slide" Target="../slides/slide23.xml"/></Relationships>
</file>

<file path=ppt/diagrams/_rels/data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2.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slide" Target="../slides/slide7.xml"/><Relationship Id="rId1" Type="http://schemas.openxmlformats.org/officeDocument/2006/relationships/image" Target="../media/image9.png"/><Relationship Id="rId6" Type="http://schemas.openxmlformats.org/officeDocument/2006/relationships/slide" Target="../slides/slide9.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slide" Target="../slides/slide13.xml"/><Relationship Id="rId10" Type="http://schemas.openxmlformats.org/officeDocument/2006/relationships/slide" Target="../slides/slide11.xml"/><Relationship Id="rId4" Type="http://schemas.openxmlformats.org/officeDocument/2006/relationships/slide" Target="../slides/slide8.xml"/><Relationship Id="rId9" Type="http://schemas.openxmlformats.org/officeDocument/2006/relationships/image" Target="../media/image13.png"/><Relationship Id="rId14"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9.xml.rels><?xml version="1.0" encoding="UTF-8" standalone="yes"?>
<Relationships xmlns="http://schemas.openxmlformats.org/package/2006/relationships"><Relationship Id="rId1"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27981-6B66-46AB-94CC-050D8374B5FD}" type="doc">
      <dgm:prSet loTypeId="urn:microsoft.com/office/officeart/2005/8/layout/hList7" loCatId="list" qsTypeId="urn:microsoft.com/office/officeart/2005/8/quickstyle/simple1" qsCatId="simple" csTypeId="urn:microsoft.com/office/officeart/2005/8/colors/colorful4" csCatId="colorful" phldr="1"/>
      <dgm:spPr/>
    </dgm:pt>
    <dgm:pt modelId="{0160D9C3-1917-40A5-BF1E-2EE3E6D886F7}">
      <dgm:prSet phldrT="[Texto]"/>
      <dgm:spPr/>
      <dgm:t>
        <a:bodyPr/>
        <a:lstStyle/>
        <a:p>
          <a:r>
            <a:rPr lang="es-ES" dirty="0" smtClean="0">
              <a:solidFill>
                <a:schemeClr val="bg1"/>
              </a:solidFill>
            </a:rPr>
            <a:t>CALZADO ECUATORIANO</a:t>
          </a:r>
          <a:endParaRPr lang="es-ES" dirty="0">
            <a:solidFill>
              <a:schemeClr val="bg1"/>
            </a:solidFill>
          </a:endParaRPr>
        </a:p>
      </dgm:t>
    </dgm:pt>
    <dgm:pt modelId="{2B6CA973-59A0-4C5C-B6F8-FC8B186D3F93}" type="parTrans" cxnId="{5ED31759-6F12-4A40-BA29-E0437601EA8B}">
      <dgm:prSet/>
      <dgm:spPr/>
      <dgm:t>
        <a:bodyPr/>
        <a:lstStyle/>
        <a:p>
          <a:endParaRPr lang="es-ES"/>
        </a:p>
      </dgm:t>
    </dgm:pt>
    <dgm:pt modelId="{28427708-AF58-469E-8656-8F9EC37B163D}" type="sibTrans" cxnId="{5ED31759-6F12-4A40-BA29-E0437601EA8B}">
      <dgm:prSet/>
      <dgm:spPr/>
      <dgm:t>
        <a:bodyPr/>
        <a:lstStyle/>
        <a:p>
          <a:endParaRPr lang="es-ES"/>
        </a:p>
      </dgm:t>
    </dgm:pt>
    <dgm:pt modelId="{B2133009-9951-411B-8E03-1C94A48FC405}">
      <dgm:prSet phldrT="[Texto]"/>
      <dgm:spPr/>
      <dgm:t>
        <a:bodyPr/>
        <a:lstStyle/>
        <a:p>
          <a:r>
            <a:rPr lang="es-ES" dirty="0" smtClean="0">
              <a:solidFill>
                <a:schemeClr val="bg1"/>
              </a:solidFill>
            </a:rPr>
            <a:t>SALVAGUARDAS HAN LOGRADO ESTABILIZAR LA INDUSTRIA</a:t>
          </a:r>
          <a:endParaRPr lang="es-ES" dirty="0">
            <a:solidFill>
              <a:schemeClr val="bg1"/>
            </a:solidFill>
          </a:endParaRPr>
        </a:p>
      </dgm:t>
    </dgm:pt>
    <dgm:pt modelId="{945D484C-62A7-4AD7-ACA0-4FBE39F9FED8}" type="parTrans" cxnId="{DFF5C54E-8943-4223-92BD-CA00376780EA}">
      <dgm:prSet/>
      <dgm:spPr/>
      <dgm:t>
        <a:bodyPr/>
        <a:lstStyle/>
        <a:p>
          <a:endParaRPr lang="es-ES"/>
        </a:p>
      </dgm:t>
    </dgm:pt>
    <dgm:pt modelId="{640F4D07-D7E3-4CED-8F96-991B6DCEC246}" type="sibTrans" cxnId="{DFF5C54E-8943-4223-92BD-CA00376780EA}">
      <dgm:prSet/>
      <dgm:spPr/>
      <dgm:t>
        <a:bodyPr/>
        <a:lstStyle/>
        <a:p>
          <a:endParaRPr lang="es-ES"/>
        </a:p>
      </dgm:t>
    </dgm:pt>
    <dgm:pt modelId="{1D17F95F-E4B8-4380-A903-CD627F0A04EE}">
      <dgm:prSet phldrT="[Texto]"/>
      <dgm:spPr/>
      <dgm:t>
        <a:bodyPr/>
        <a:lstStyle/>
        <a:p>
          <a:r>
            <a:rPr lang="es-ES" dirty="0" smtClean="0">
              <a:solidFill>
                <a:schemeClr val="bg1"/>
              </a:solidFill>
            </a:rPr>
            <a:t>TUNGURAHUA CONCENTRA LA MAYOR PRODUCCIÓN</a:t>
          </a:r>
          <a:endParaRPr lang="es-ES" dirty="0">
            <a:solidFill>
              <a:schemeClr val="bg1"/>
            </a:solidFill>
          </a:endParaRPr>
        </a:p>
      </dgm:t>
    </dgm:pt>
    <dgm:pt modelId="{245D8273-2096-42EF-AAA7-893053397376}" type="parTrans" cxnId="{FADB85F7-609C-48FC-8524-B8C78AF5DE0F}">
      <dgm:prSet/>
      <dgm:spPr/>
      <dgm:t>
        <a:bodyPr/>
        <a:lstStyle/>
        <a:p>
          <a:endParaRPr lang="es-ES"/>
        </a:p>
      </dgm:t>
    </dgm:pt>
    <dgm:pt modelId="{20961AAE-EF26-44D9-8AC3-9BB64BDE1E2E}" type="sibTrans" cxnId="{FADB85F7-609C-48FC-8524-B8C78AF5DE0F}">
      <dgm:prSet/>
      <dgm:spPr/>
      <dgm:t>
        <a:bodyPr/>
        <a:lstStyle/>
        <a:p>
          <a:endParaRPr lang="es-ES"/>
        </a:p>
      </dgm:t>
    </dgm:pt>
    <dgm:pt modelId="{54E37008-70F9-4E11-BB06-258FF86A418A}" type="pres">
      <dgm:prSet presAssocID="{1FE27981-6B66-46AB-94CC-050D8374B5FD}" presName="Name0" presStyleCnt="0">
        <dgm:presLayoutVars>
          <dgm:dir/>
          <dgm:resizeHandles val="exact"/>
        </dgm:presLayoutVars>
      </dgm:prSet>
      <dgm:spPr/>
    </dgm:pt>
    <dgm:pt modelId="{FC1063E0-D07B-416D-924C-397F2180729A}" type="pres">
      <dgm:prSet presAssocID="{1FE27981-6B66-46AB-94CC-050D8374B5FD}" presName="fgShape" presStyleLbl="fgShp" presStyleIdx="0" presStyleCnt="1"/>
      <dgm:spPr/>
    </dgm:pt>
    <dgm:pt modelId="{79FBB7B6-D5A9-45BE-98DA-D0A4ECA23137}" type="pres">
      <dgm:prSet presAssocID="{1FE27981-6B66-46AB-94CC-050D8374B5FD}" presName="linComp" presStyleCnt="0"/>
      <dgm:spPr/>
    </dgm:pt>
    <dgm:pt modelId="{E6E06669-2143-4F5C-914D-DD7C22E1D037}" type="pres">
      <dgm:prSet presAssocID="{0160D9C3-1917-40A5-BF1E-2EE3E6D886F7}" presName="compNode" presStyleCnt="0"/>
      <dgm:spPr/>
    </dgm:pt>
    <dgm:pt modelId="{6DA744C8-8227-4645-A4A9-BC194967EDA2}" type="pres">
      <dgm:prSet presAssocID="{0160D9C3-1917-40A5-BF1E-2EE3E6D886F7}" presName="bkgdShape" presStyleLbl="node1" presStyleIdx="0" presStyleCnt="3"/>
      <dgm:spPr/>
      <dgm:t>
        <a:bodyPr/>
        <a:lstStyle/>
        <a:p>
          <a:endParaRPr lang="es-ES"/>
        </a:p>
      </dgm:t>
    </dgm:pt>
    <dgm:pt modelId="{26BA0B5B-17BF-475A-AF6C-3E293C7E8E05}" type="pres">
      <dgm:prSet presAssocID="{0160D9C3-1917-40A5-BF1E-2EE3E6D886F7}" presName="nodeTx" presStyleLbl="node1" presStyleIdx="0" presStyleCnt="3">
        <dgm:presLayoutVars>
          <dgm:bulletEnabled val="1"/>
        </dgm:presLayoutVars>
      </dgm:prSet>
      <dgm:spPr/>
      <dgm:t>
        <a:bodyPr/>
        <a:lstStyle/>
        <a:p>
          <a:endParaRPr lang="es-ES"/>
        </a:p>
      </dgm:t>
    </dgm:pt>
    <dgm:pt modelId="{79B38BC7-3272-4EE4-BBD1-750BB18C0FE5}" type="pres">
      <dgm:prSet presAssocID="{0160D9C3-1917-40A5-BF1E-2EE3E6D886F7}" presName="invisiNode" presStyleLbl="node1" presStyleIdx="0" presStyleCnt="3"/>
      <dgm:spPr/>
    </dgm:pt>
    <dgm:pt modelId="{81C3DCD6-E62F-4E4C-B665-6671FFB593A4}" type="pres">
      <dgm:prSet presAssocID="{0160D9C3-1917-40A5-BF1E-2EE3E6D886F7}" presName="imagNode" presStyleLbl="fgImgPlace1" presStyleIdx="0" presStyleCnt="3"/>
      <dgm:spPr>
        <a:blipFill rotWithShape="1">
          <a:blip xmlns:r="http://schemas.openxmlformats.org/officeDocument/2006/relationships" r:embed="rId1"/>
          <a:stretch>
            <a:fillRect/>
          </a:stretch>
        </a:blipFill>
      </dgm:spPr>
    </dgm:pt>
    <dgm:pt modelId="{71583607-CB94-452D-926F-3073D2CB7586}" type="pres">
      <dgm:prSet presAssocID="{28427708-AF58-469E-8656-8F9EC37B163D}" presName="sibTrans" presStyleLbl="sibTrans2D1" presStyleIdx="0" presStyleCnt="0"/>
      <dgm:spPr/>
      <dgm:t>
        <a:bodyPr/>
        <a:lstStyle/>
        <a:p>
          <a:endParaRPr lang="es-ES"/>
        </a:p>
      </dgm:t>
    </dgm:pt>
    <dgm:pt modelId="{9307AC00-970E-4988-BA64-1AA075DCCE20}" type="pres">
      <dgm:prSet presAssocID="{B2133009-9951-411B-8E03-1C94A48FC405}" presName="compNode" presStyleCnt="0"/>
      <dgm:spPr/>
    </dgm:pt>
    <dgm:pt modelId="{E229EE5F-7556-4679-BCCF-58EEDA534CED}" type="pres">
      <dgm:prSet presAssocID="{B2133009-9951-411B-8E03-1C94A48FC405}" presName="bkgdShape" presStyleLbl="node1" presStyleIdx="1" presStyleCnt="3"/>
      <dgm:spPr/>
      <dgm:t>
        <a:bodyPr/>
        <a:lstStyle/>
        <a:p>
          <a:endParaRPr lang="es-ES"/>
        </a:p>
      </dgm:t>
    </dgm:pt>
    <dgm:pt modelId="{2003C499-074F-46BB-9F3F-24304B927951}" type="pres">
      <dgm:prSet presAssocID="{B2133009-9951-411B-8E03-1C94A48FC405}" presName="nodeTx" presStyleLbl="node1" presStyleIdx="1" presStyleCnt="3">
        <dgm:presLayoutVars>
          <dgm:bulletEnabled val="1"/>
        </dgm:presLayoutVars>
      </dgm:prSet>
      <dgm:spPr/>
      <dgm:t>
        <a:bodyPr/>
        <a:lstStyle/>
        <a:p>
          <a:endParaRPr lang="es-ES"/>
        </a:p>
      </dgm:t>
    </dgm:pt>
    <dgm:pt modelId="{13ADFD7E-0ED2-4C60-977A-27EEB958C7B1}" type="pres">
      <dgm:prSet presAssocID="{B2133009-9951-411B-8E03-1C94A48FC405}" presName="invisiNode" presStyleLbl="node1" presStyleIdx="1" presStyleCnt="3"/>
      <dgm:spPr/>
    </dgm:pt>
    <dgm:pt modelId="{C10FD31A-CBB0-46A4-9B40-4D85D043CC5E}" type="pres">
      <dgm:prSet presAssocID="{B2133009-9951-411B-8E03-1C94A48FC405}" presName="imagNode" presStyleLbl="fgImgPlace1" presStyleIdx="1" presStyleCnt="3"/>
      <dgm:spPr>
        <a:blipFill rotWithShape="1">
          <a:blip xmlns:r="http://schemas.openxmlformats.org/officeDocument/2006/relationships" r:embed="rId2"/>
          <a:stretch>
            <a:fillRect/>
          </a:stretch>
        </a:blipFill>
      </dgm:spPr>
    </dgm:pt>
    <dgm:pt modelId="{7086C12B-C1F7-472B-815E-6D768478CE69}" type="pres">
      <dgm:prSet presAssocID="{640F4D07-D7E3-4CED-8F96-991B6DCEC246}" presName="sibTrans" presStyleLbl="sibTrans2D1" presStyleIdx="0" presStyleCnt="0"/>
      <dgm:spPr/>
      <dgm:t>
        <a:bodyPr/>
        <a:lstStyle/>
        <a:p>
          <a:endParaRPr lang="es-ES"/>
        </a:p>
      </dgm:t>
    </dgm:pt>
    <dgm:pt modelId="{0283B860-D352-42EE-82EE-303F98FA0782}" type="pres">
      <dgm:prSet presAssocID="{1D17F95F-E4B8-4380-A903-CD627F0A04EE}" presName="compNode" presStyleCnt="0"/>
      <dgm:spPr/>
    </dgm:pt>
    <dgm:pt modelId="{1F9BD773-F374-434D-A3EA-5EE691D508BC}" type="pres">
      <dgm:prSet presAssocID="{1D17F95F-E4B8-4380-A903-CD627F0A04EE}" presName="bkgdShape" presStyleLbl="node1" presStyleIdx="2" presStyleCnt="3"/>
      <dgm:spPr/>
      <dgm:t>
        <a:bodyPr/>
        <a:lstStyle/>
        <a:p>
          <a:endParaRPr lang="es-ES"/>
        </a:p>
      </dgm:t>
    </dgm:pt>
    <dgm:pt modelId="{6417758C-4524-46BD-8CED-D5CFAC1502B5}" type="pres">
      <dgm:prSet presAssocID="{1D17F95F-E4B8-4380-A903-CD627F0A04EE}" presName="nodeTx" presStyleLbl="node1" presStyleIdx="2" presStyleCnt="3">
        <dgm:presLayoutVars>
          <dgm:bulletEnabled val="1"/>
        </dgm:presLayoutVars>
      </dgm:prSet>
      <dgm:spPr/>
      <dgm:t>
        <a:bodyPr/>
        <a:lstStyle/>
        <a:p>
          <a:endParaRPr lang="es-ES"/>
        </a:p>
      </dgm:t>
    </dgm:pt>
    <dgm:pt modelId="{D76DC358-B3D6-41E1-AA2C-4BBB8E9A4E0D}" type="pres">
      <dgm:prSet presAssocID="{1D17F95F-E4B8-4380-A903-CD627F0A04EE}" presName="invisiNode" presStyleLbl="node1" presStyleIdx="2" presStyleCnt="3"/>
      <dgm:spPr/>
    </dgm:pt>
    <dgm:pt modelId="{BE6C338D-B31F-43C9-8AF8-20C6F378622A}" type="pres">
      <dgm:prSet presAssocID="{1D17F95F-E4B8-4380-A903-CD627F0A04EE}" presName="imagNode" presStyleLbl="fgImgPlace1" presStyleIdx="2" presStyleCnt="3"/>
      <dgm:spPr>
        <a:blipFill rotWithShape="1">
          <a:blip xmlns:r="http://schemas.openxmlformats.org/officeDocument/2006/relationships" r:embed="rId3"/>
          <a:stretch>
            <a:fillRect/>
          </a:stretch>
        </a:blipFill>
      </dgm:spPr>
    </dgm:pt>
  </dgm:ptLst>
  <dgm:cxnLst>
    <dgm:cxn modelId="{E93A890F-DB09-4A82-9CC5-FAD58D225DED}" type="presOf" srcId="{28427708-AF58-469E-8656-8F9EC37B163D}" destId="{71583607-CB94-452D-926F-3073D2CB7586}" srcOrd="0" destOrd="0" presId="urn:microsoft.com/office/officeart/2005/8/layout/hList7"/>
    <dgm:cxn modelId="{3A9051B6-984D-447D-B9D5-A3655C186238}" type="presOf" srcId="{640F4D07-D7E3-4CED-8F96-991B6DCEC246}" destId="{7086C12B-C1F7-472B-815E-6D768478CE69}" srcOrd="0" destOrd="0" presId="urn:microsoft.com/office/officeart/2005/8/layout/hList7"/>
    <dgm:cxn modelId="{5ED31759-6F12-4A40-BA29-E0437601EA8B}" srcId="{1FE27981-6B66-46AB-94CC-050D8374B5FD}" destId="{0160D9C3-1917-40A5-BF1E-2EE3E6D886F7}" srcOrd="0" destOrd="0" parTransId="{2B6CA973-59A0-4C5C-B6F8-FC8B186D3F93}" sibTransId="{28427708-AF58-469E-8656-8F9EC37B163D}"/>
    <dgm:cxn modelId="{F33D30DD-9959-4CC6-8E10-2376ECBE17FC}" type="presOf" srcId="{0160D9C3-1917-40A5-BF1E-2EE3E6D886F7}" destId="{6DA744C8-8227-4645-A4A9-BC194967EDA2}" srcOrd="0" destOrd="0" presId="urn:microsoft.com/office/officeart/2005/8/layout/hList7"/>
    <dgm:cxn modelId="{FADB85F7-609C-48FC-8524-B8C78AF5DE0F}" srcId="{1FE27981-6B66-46AB-94CC-050D8374B5FD}" destId="{1D17F95F-E4B8-4380-A903-CD627F0A04EE}" srcOrd="2" destOrd="0" parTransId="{245D8273-2096-42EF-AAA7-893053397376}" sibTransId="{20961AAE-EF26-44D9-8AC3-9BB64BDE1E2E}"/>
    <dgm:cxn modelId="{A27DD92E-4993-4AC5-A6EF-FA76F1980899}" type="presOf" srcId="{B2133009-9951-411B-8E03-1C94A48FC405}" destId="{E229EE5F-7556-4679-BCCF-58EEDA534CED}" srcOrd="0" destOrd="0" presId="urn:microsoft.com/office/officeart/2005/8/layout/hList7"/>
    <dgm:cxn modelId="{B00346BB-D4D9-4465-98ED-6416E18F6763}" type="presOf" srcId="{B2133009-9951-411B-8E03-1C94A48FC405}" destId="{2003C499-074F-46BB-9F3F-24304B927951}" srcOrd="1" destOrd="0" presId="urn:microsoft.com/office/officeart/2005/8/layout/hList7"/>
    <dgm:cxn modelId="{FDF602D3-E454-4D80-AA8D-6A1652AB5BB7}" type="presOf" srcId="{0160D9C3-1917-40A5-BF1E-2EE3E6D886F7}" destId="{26BA0B5B-17BF-475A-AF6C-3E293C7E8E05}" srcOrd="1" destOrd="0" presId="urn:microsoft.com/office/officeart/2005/8/layout/hList7"/>
    <dgm:cxn modelId="{7A0DF2BF-DC07-4F5F-A627-A114CA518EC8}" type="presOf" srcId="{1D17F95F-E4B8-4380-A903-CD627F0A04EE}" destId="{6417758C-4524-46BD-8CED-D5CFAC1502B5}" srcOrd="1" destOrd="0" presId="urn:microsoft.com/office/officeart/2005/8/layout/hList7"/>
    <dgm:cxn modelId="{3E792851-B456-4CBA-BB26-95222D36BBBA}" type="presOf" srcId="{1FE27981-6B66-46AB-94CC-050D8374B5FD}" destId="{54E37008-70F9-4E11-BB06-258FF86A418A}" srcOrd="0" destOrd="0" presId="urn:microsoft.com/office/officeart/2005/8/layout/hList7"/>
    <dgm:cxn modelId="{FDCF9114-EB19-4B58-80ED-A58BCF5DA71C}" type="presOf" srcId="{1D17F95F-E4B8-4380-A903-CD627F0A04EE}" destId="{1F9BD773-F374-434D-A3EA-5EE691D508BC}" srcOrd="0" destOrd="0" presId="urn:microsoft.com/office/officeart/2005/8/layout/hList7"/>
    <dgm:cxn modelId="{DFF5C54E-8943-4223-92BD-CA00376780EA}" srcId="{1FE27981-6B66-46AB-94CC-050D8374B5FD}" destId="{B2133009-9951-411B-8E03-1C94A48FC405}" srcOrd="1" destOrd="0" parTransId="{945D484C-62A7-4AD7-ACA0-4FBE39F9FED8}" sibTransId="{640F4D07-D7E3-4CED-8F96-991B6DCEC246}"/>
    <dgm:cxn modelId="{17BE2325-CD0F-461E-8314-BB8C8D49103C}" type="presParOf" srcId="{54E37008-70F9-4E11-BB06-258FF86A418A}" destId="{FC1063E0-D07B-416D-924C-397F2180729A}" srcOrd="0" destOrd="0" presId="urn:microsoft.com/office/officeart/2005/8/layout/hList7"/>
    <dgm:cxn modelId="{B3148517-9614-4484-ABF9-0298B16B0918}" type="presParOf" srcId="{54E37008-70F9-4E11-BB06-258FF86A418A}" destId="{79FBB7B6-D5A9-45BE-98DA-D0A4ECA23137}" srcOrd="1" destOrd="0" presId="urn:microsoft.com/office/officeart/2005/8/layout/hList7"/>
    <dgm:cxn modelId="{7EF1B326-5877-4C34-8BB7-D6F487E9017E}" type="presParOf" srcId="{79FBB7B6-D5A9-45BE-98DA-D0A4ECA23137}" destId="{E6E06669-2143-4F5C-914D-DD7C22E1D037}" srcOrd="0" destOrd="0" presId="urn:microsoft.com/office/officeart/2005/8/layout/hList7"/>
    <dgm:cxn modelId="{8CCFDCAA-B10F-4B87-914B-39F6AEBA4EBD}" type="presParOf" srcId="{E6E06669-2143-4F5C-914D-DD7C22E1D037}" destId="{6DA744C8-8227-4645-A4A9-BC194967EDA2}" srcOrd="0" destOrd="0" presId="urn:microsoft.com/office/officeart/2005/8/layout/hList7"/>
    <dgm:cxn modelId="{1B5F030C-A260-49A8-B134-639683F0A90E}" type="presParOf" srcId="{E6E06669-2143-4F5C-914D-DD7C22E1D037}" destId="{26BA0B5B-17BF-475A-AF6C-3E293C7E8E05}" srcOrd="1" destOrd="0" presId="urn:microsoft.com/office/officeart/2005/8/layout/hList7"/>
    <dgm:cxn modelId="{8B487C97-02B7-40C6-9113-1746B20F565E}" type="presParOf" srcId="{E6E06669-2143-4F5C-914D-DD7C22E1D037}" destId="{79B38BC7-3272-4EE4-BBD1-750BB18C0FE5}" srcOrd="2" destOrd="0" presId="urn:microsoft.com/office/officeart/2005/8/layout/hList7"/>
    <dgm:cxn modelId="{4F3CB1FA-D2C7-49A4-A16F-37F8ED2E1F89}" type="presParOf" srcId="{E6E06669-2143-4F5C-914D-DD7C22E1D037}" destId="{81C3DCD6-E62F-4E4C-B665-6671FFB593A4}" srcOrd="3" destOrd="0" presId="urn:microsoft.com/office/officeart/2005/8/layout/hList7"/>
    <dgm:cxn modelId="{774CD374-B576-4D17-A08F-71CC8B0541BF}" type="presParOf" srcId="{79FBB7B6-D5A9-45BE-98DA-D0A4ECA23137}" destId="{71583607-CB94-452D-926F-3073D2CB7586}" srcOrd="1" destOrd="0" presId="urn:microsoft.com/office/officeart/2005/8/layout/hList7"/>
    <dgm:cxn modelId="{AE7701DD-4C63-43D7-8F27-FEAFE4D4749B}" type="presParOf" srcId="{79FBB7B6-D5A9-45BE-98DA-D0A4ECA23137}" destId="{9307AC00-970E-4988-BA64-1AA075DCCE20}" srcOrd="2" destOrd="0" presId="urn:microsoft.com/office/officeart/2005/8/layout/hList7"/>
    <dgm:cxn modelId="{9964139C-B007-40CE-A39E-7E3E68B4CABB}" type="presParOf" srcId="{9307AC00-970E-4988-BA64-1AA075DCCE20}" destId="{E229EE5F-7556-4679-BCCF-58EEDA534CED}" srcOrd="0" destOrd="0" presId="urn:microsoft.com/office/officeart/2005/8/layout/hList7"/>
    <dgm:cxn modelId="{217569F4-5058-497E-8B21-0E315878A631}" type="presParOf" srcId="{9307AC00-970E-4988-BA64-1AA075DCCE20}" destId="{2003C499-074F-46BB-9F3F-24304B927951}" srcOrd="1" destOrd="0" presId="urn:microsoft.com/office/officeart/2005/8/layout/hList7"/>
    <dgm:cxn modelId="{B744349B-478D-4C27-894B-594E8CF642DC}" type="presParOf" srcId="{9307AC00-970E-4988-BA64-1AA075DCCE20}" destId="{13ADFD7E-0ED2-4C60-977A-27EEB958C7B1}" srcOrd="2" destOrd="0" presId="urn:microsoft.com/office/officeart/2005/8/layout/hList7"/>
    <dgm:cxn modelId="{A00C1A4C-5D12-44E4-9BFB-855B8081B5D5}" type="presParOf" srcId="{9307AC00-970E-4988-BA64-1AA075DCCE20}" destId="{C10FD31A-CBB0-46A4-9B40-4D85D043CC5E}" srcOrd="3" destOrd="0" presId="urn:microsoft.com/office/officeart/2005/8/layout/hList7"/>
    <dgm:cxn modelId="{3C245466-97FE-4052-A2D7-81E77228E9AD}" type="presParOf" srcId="{79FBB7B6-D5A9-45BE-98DA-D0A4ECA23137}" destId="{7086C12B-C1F7-472B-815E-6D768478CE69}" srcOrd="3" destOrd="0" presId="urn:microsoft.com/office/officeart/2005/8/layout/hList7"/>
    <dgm:cxn modelId="{B0CBB075-2ECD-4B64-AE7F-8B28C71E8616}" type="presParOf" srcId="{79FBB7B6-D5A9-45BE-98DA-D0A4ECA23137}" destId="{0283B860-D352-42EE-82EE-303F98FA0782}" srcOrd="4" destOrd="0" presId="urn:microsoft.com/office/officeart/2005/8/layout/hList7"/>
    <dgm:cxn modelId="{0C2649BE-7023-4D1B-91B5-39D30F5392A9}" type="presParOf" srcId="{0283B860-D352-42EE-82EE-303F98FA0782}" destId="{1F9BD773-F374-434D-A3EA-5EE691D508BC}" srcOrd="0" destOrd="0" presId="urn:microsoft.com/office/officeart/2005/8/layout/hList7"/>
    <dgm:cxn modelId="{D90F0C2E-9214-4E17-97C9-5325AD87AE0A}" type="presParOf" srcId="{0283B860-D352-42EE-82EE-303F98FA0782}" destId="{6417758C-4524-46BD-8CED-D5CFAC1502B5}" srcOrd="1" destOrd="0" presId="urn:microsoft.com/office/officeart/2005/8/layout/hList7"/>
    <dgm:cxn modelId="{573424D9-BAD8-4A5C-A45D-CE783A554B66}" type="presParOf" srcId="{0283B860-D352-42EE-82EE-303F98FA0782}" destId="{D76DC358-B3D6-41E1-AA2C-4BBB8E9A4E0D}" srcOrd="2" destOrd="0" presId="urn:microsoft.com/office/officeart/2005/8/layout/hList7"/>
    <dgm:cxn modelId="{BC60A640-62BF-4F5A-AF1D-618AD1F17E6E}" type="presParOf" srcId="{0283B860-D352-42EE-82EE-303F98FA0782}" destId="{BE6C338D-B31F-43C9-8AF8-20C6F378622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FEC474-57C7-4BFB-899F-BDF41F25C876}"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s-ES"/>
        </a:p>
      </dgm:t>
    </dgm:pt>
    <dgm:pt modelId="{43FFF4D3-318A-4A50-B822-EE0B669FAAC8}">
      <dgm:prSet phldrT="[Texto]"/>
      <dgm:spPr/>
      <dgm:t>
        <a:bodyPr/>
        <a:lstStyle/>
        <a:p>
          <a:r>
            <a:rPr lang="es-ES" dirty="0" smtClean="0"/>
            <a:t>Consorcio de Promoción</a:t>
          </a:r>
          <a:endParaRPr lang="es-ES" dirty="0"/>
        </a:p>
      </dgm:t>
    </dgm:pt>
    <dgm:pt modelId="{9FAA2700-6757-47F1-ADF5-23BA568FBA98}" type="parTrans" cxnId="{EA8A0A18-D6F8-4992-9FA3-ABCA78AF4E50}">
      <dgm:prSet/>
      <dgm:spPr/>
      <dgm:t>
        <a:bodyPr/>
        <a:lstStyle/>
        <a:p>
          <a:endParaRPr lang="es-ES"/>
        </a:p>
      </dgm:t>
    </dgm:pt>
    <dgm:pt modelId="{D33BF8DF-3450-48D4-A18A-4DF24E9E1D93}" type="sibTrans" cxnId="{EA8A0A18-D6F8-4992-9FA3-ABCA78AF4E50}">
      <dgm:prSet/>
      <dgm:spPr/>
      <dgm:t>
        <a:bodyPr/>
        <a:lstStyle/>
        <a:p>
          <a:endParaRPr lang="es-ES"/>
        </a:p>
      </dgm:t>
    </dgm:pt>
    <dgm:pt modelId="{4BDE8D7A-098C-452B-B7F3-2C9FE742A1BB}">
      <dgm:prSet phldrT="[Texto]" custT="1"/>
      <dgm:spPr/>
      <dgm:t>
        <a:bodyPr/>
        <a:lstStyle/>
        <a:p>
          <a:pPr algn="just"/>
          <a:r>
            <a:rPr lang="es-ES" sz="2000" dirty="0" smtClean="0">
              <a:solidFill>
                <a:schemeClr val="bg1"/>
              </a:solidFill>
            </a:rPr>
            <a:t>Tiene como objetivo potenciar la imagen individual bajo la marca colectiva del consorcio</a:t>
          </a:r>
          <a:endParaRPr lang="es-ES" sz="2000" dirty="0">
            <a:solidFill>
              <a:schemeClr val="bg1"/>
            </a:solidFill>
          </a:endParaRPr>
        </a:p>
      </dgm:t>
    </dgm:pt>
    <dgm:pt modelId="{EA294C9F-69D0-4EDC-90DF-BDE21C4322D4}" type="parTrans" cxnId="{A08C4B4D-53D7-47B2-8DCE-A0FBBD81A93D}">
      <dgm:prSet/>
      <dgm:spPr/>
      <dgm:t>
        <a:bodyPr/>
        <a:lstStyle/>
        <a:p>
          <a:endParaRPr lang="es-ES"/>
        </a:p>
      </dgm:t>
    </dgm:pt>
    <dgm:pt modelId="{60861D95-CADA-458A-A333-E46DC5AE9B38}" type="sibTrans" cxnId="{A08C4B4D-53D7-47B2-8DCE-A0FBBD81A93D}">
      <dgm:prSet/>
      <dgm:spPr/>
      <dgm:t>
        <a:bodyPr/>
        <a:lstStyle/>
        <a:p>
          <a:endParaRPr lang="es-ES"/>
        </a:p>
      </dgm:t>
    </dgm:pt>
    <dgm:pt modelId="{395F98AA-323E-4EBB-A36E-FA34CA028B3F}">
      <dgm:prSet phldrT="[Texto]" custT="1"/>
      <dgm:spPr/>
      <dgm:t>
        <a:bodyPr/>
        <a:lstStyle/>
        <a:p>
          <a:r>
            <a:rPr lang="es-ES" sz="1800" dirty="0" smtClean="0">
              <a:solidFill>
                <a:schemeClr val="bg1"/>
              </a:solidFill>
            </a:rPr>
            <a:t>No se pierde la marca propia</a:t>
          </a:r>
          <a:endParaRPr lang="es-ES" sz="1800" dirty="0">
            <a:solidFill>
              <a:schemeClr val="bg1"/>
            </a:solidFill>
          </a:endParaRPr>
        </a:p>
      </dgm:t>
    </dgm:pt>
    <dgm:pt modelId="{01DAEF65-86E7-4E73-BAD4-9CDDA38C55CA}" type="parTrans" cxnId="{865F72E0-582F-43B2-85E3-694D6B4358F1}">
      <dgm:prSet/>
      <dgm:spPr/>
      <dgm:t>
        <a:bodyPr/>
        <a:lstStyle/>
        <a:p>
          <a:endParaRPr lang="es-ES"/>
        </a:p>
      </dgm:t>
    </dgm:pt>
    <dgm:pt modelId="{555A83B1-85FF-44D0-88D2-7A6A0199435B}" type="sibTrans" cxnId="{865F72E0-582F-43B2-85E3-694D6B4358F1}">
      <dgm:prSet/>
      <dgm:spPr/>
      <dgm:t>
        <a:bodyPr/>
        <a:lstStyle/>
        <a:p>
          <a:endParaRPr lang="es-ES"/>
        </a:p>
      </dgm:t>
    </dgm:pt>
    <dgm:pt modelId="{0108CF73-5630-406C-8DA0-9FF57DF5DD7E}">
      <dgm:prSet phldrT="[Texto]"/>
      <dgm:spPr/>
      <dgm:t>
        <a:bodyPr/>
        <a:lstStyle/>
        <a:p>
          <a:r>
            <a:rPr lang="es-ES" dirty="0" smtClean="0"/>
            <a:t>Consorcio de Ventas</a:t>
          </a:r>
          <a:endParaRPr lang="es-ES" dirty="0"/>
        </a:p>
      </dgm:t>
    </dgm:pt>
    <dgm:pt modelId="{802D9228-FC9E-417D-AA7C-1C3E4731AA0B}" type="parTrans" cxnId="{0DA0315E-F0F2-4572-BE81-98F788B7E60D}">
      <dgm:prSet/>
      <dgm:spPr/>
      <dgm:t>
        <a:bodyPr/>
        <a:lstStyle/>
        <a:p>
          <a:endParaRPr lang="es-ES"/>
        </a:p>
      </dgm:t>
    </dgm:pt>
    <dgm:pt modelId="{1F1BCD86-DE33-40B2-9A5F-33E782495739}" type="sibTrans" cxnId="{0DA0315E-F0F2-4572-BE81-98F788B7E60D}">
      <dgm:prSet/>
      <dgm:spPr/>
      <dgm:t>
        <a:bodyPr/>
        <a:lstStyle/>
        <a:p>
          <a:endParaRPr lang="es-ES"/>
        </a:p>
      </dgm:t>
    </dgm:pt>
    <dgm:pt modelId="{EA4C7A31-F765-4AC4-AA47-F4003B9BDA80}">
      <dgm:prSet phldrT="[Texto]" custT="1"/>
      <dgm:spPr/>
      <dgm:t>
        <a:bodyPr/>
        <a:lstStyle/>
        <a:p>
          <a:pPr algn="just"/>
          <a:r>
            <a:rPr lang="es-ES" sz="1800" dirty="0" smtClean="0">
              <a:solidFill>
                <a:schemeClr val="bg1"/>
              </a:solidFill>
            </a:rPr>
            <a:t>Asociación de varias empresas unifican esfuerzos para brindar a los distintos mercados un producto de calidad con marca ecuatoriana</a:t>
          </a:r>
          <a:endParaRPr lang="es-ES" sz="1800" dirty="0">
            <a:solidFill>
              <a:schemeClr val="bg1"/>
            </a:solidFill>
          </a:endParaRPr>
        </a:p>
      </dgm:t>
    </dgm:pt>
    <dgm:pt modelId="{9757F7B8-42DC-4AEC-9E34-E9AF8CB9A135}" type="parTrans" cxnId="{15318178-D110-4EFC-895B-EDFD537F5A4B}">
      <dgm:prSet/>
      <dgm:spPr/>
      <dgm:t>
        <a:bodyPr/>
        <a:lstStyle/>
        <a:p>
          <a:endParaRPr lang="es-ES"/>
        </a:p>
      </dgm:t>
    </dgm:pt>
    <dgm:pt modelId="{A655B1A2-47CE-4E98-8F4D-4512FD4CBE6D}" type="sibTrans" cxnId="{15318178-D110-4EFC-895B-EDFD537F5A4B}">
      <dgm:prSet/>
      <dgm:spPr/>
      <dgm:t>
        <a:bodyPr/>
        <a:lstStyle/>
        <a:p>
          <a:endParaRPr lang="es-ES"/>
        </a:p>
      </dgm:t>
    </dgm:pt>
    <dgm:pt modelId="{73525DAD-8F31-4088-9425-433CCFD06A26}">
      <dgm:prSet phldrT="[Texto]" custT="1"/>
      <dgm:spPr/>
      <dgm:t>
        <a:bodyPr/>
        <a:lstStyle/>
        <a:p>
          <a:r>
            <a:rPr lang="es-ES" sz="1800" dirty="0" smtClean="0">
              <a:solidFill>
                <a:schemeClr val="bg1"/>
              </a:solidFill>
            </a:rPr>
            <a:t>Facilitan el acceso a los mercados extranjeros</a:t>
          </a:r>
          <a:endParaRPr lang="es-ES" sz="1800" dirty="0">
            <a:solidFill>
              <a:schemeClr val="bg1"/>
            </a:solidFill>
          </a:endParaRPr>
        </a:p>
      </dgm:t>
    </dgm:pt>
    <dgm:pt modelId="{07C35009-2A3C-4744-87C6-23067E2C0E1B}" type="parTrans" cxnId="{D9182751-F3D6-4B17-B0AE-5624F580D10D}">
      <dgm:prSet/>
      <dgm:spPr/>
      <dgm:t>
        <a:bodyPr/>
        <a:lstStyle/>
        <a:p>
          <a:endParaRPr lang="es-ES"/>
        </a:p>
      </dgm:t>
    </dgm:pt>
    <dgm:pt modelId="{08F23B17-1727-417A-A9E1-6B465A6BB412}" type="sibTrans" cxnId="{D9182751-F3D6-4B17-B0AE-5624F580D10D}">
      <dgm:prSet/>
      <dgm:spPr/>
      <dgm:t>
        <a:bodyPr/>
        <a:lstStyle/>
        <a:p>
          <a:endParaRPr lang="es-ES"/>
        </a:p>
      </dgm:t>
    </dgm:pt>
    <dgm:pt modelId="{AF8EC8C1-E08F-40DC-BF1E-0B2BC73282F4}" type="pres">
      <dgm:prSet presAssocID="{55FEC474-57C7-4BFB-899F-BDF41F25C876}" presName="theList" presStyleCnt="0">
        <dgm:presLayoutVars>
          <dgm:dir/>
          <dgm:animLvl val="lvl"/>
          <dgm:resizeHandles val="exact"/>
        </dgm:presLayoutVars>
      </dgm:prSet>
      <dgm:spPr/>
      <dgm:t>
        <a:bodyPr/>
        <a:lstStyle/>
        <a:p>
          <a:endParaRPr lang="es-ES"/>
        </a:p>
      </dgm:t>
    </dgm:pt>
    <dgm:pt modelId="{9A409FC3-318C-40D1-BCF3-A6E942AF5BD7}" type="pres">
      <dgm:prSet presAssocID="{43FFF4D3-318A-4A50-B822-EE0B669FAAC8}" presName="compNode" presStyleCnt="0"/>
      <dgm:spPr/>
    </dgm:pt>
    <dgm:pt modelId="{FF2CC95C-D729-4088-A693-30942D8A1A6B}" type="pres">
      <dgm:prSet presAssocID="{43FFF4D3-318A-4A50-B822-EE0B669FAAC8}" presName="aNode" presStyleLbl="bgShp" presStyleIdx="0" presStyleCnt="2"/>
      <dgm:spPr/>
      <dgm:t>
        <a:bodyPr/>
        <a:lstStyle/>
        <a:p>
          <a:endParaRPr lang="es-ES"/>
        </a:p>
      </dgm:t>
    </dgm:pt>
    <dgm:pt modelId="{F009921F-E4D0-4192-8A3F-9A4E33E88EC8}" type="pres">
      <dgm:prSet presAssocID="{43FFF4D3-318A-4A50-B822-EE0B669FAAC8}" presName="textNode" presStyleLbl="bgShp" presStyleIdx="0" presStyleCnt="2"/>
      <dgm:spPr/>
      <dgm:t>
        <a:bodyPr/>
        <a:lstStyle/>
        <a:p>
          <a:endParaRPr lang="es-ES"/>
        </a:p>
      </dgm:t>
    </dgm:pt>
    <dgm:pt modelId="{CFF8020F-00C4-4890-9D6C-B1FCB39B9C3C}" type="pres">
      <dgm:prSet presAssocID="{43FFF4D3-318A-4A50-B822-EE0B669FAAC8}" presName="compChildNode" presStyleCnt="0"/>
      <dgm:spPr/>
    </dgm:pt>
    <dgm:pt modelId="{C234EAC8-8F53-4A0C-BADB-40F4622667E3}" type="pres">
      <dgm:prSet presAssocID="{43FFF4D3-318A-4A50-B822-EE0B669FAAC8}" presName="theInnerList" presStyleCnt="0"/>
      <dgm:spPr/>
    </dgm:pt>
    <dgm:pt modelId="{E2BD4575-7FF2-4CF7-9AFF-5B5F7AD4904F}" type="pres">
      <dgm:prSet presAssocID="{4BDE8D7A-098C-452B-B7F3-2C9FE742A1BB}" presName="childNode" presStyleLbl="node1" presStyleIdx="0" presStyleCnt="4">
        <dgm:presLayoutVars>
          <dgm:bulletEnabled val="1"/>
        </dgm:presLayoutVars>
      </dgm:prSet>
      <dgm:spPr/>
      <dgm:t>
        <a:bodyPr/>
        <a:lstStyle/>
        <a:p>
          <a:endParaRPr lang="es-ES"/>
        </a:p>
      </dgm:t>
    </dgm:pt>
    <dgm:pt modelId="{27786822-30A0-4E09-B941-0F31C4BABAB7}" type="pres">
      <dgm:prSet presAssocID="{4BDE8D7A-098C-452B-B7F3-2C9FE742A1BB}" presName="aSpace2" presStyleCnt="0"/>
      <dgm:spPr/>
    </dgm:pt>
    <dgm:pt modelId="{B46607A6-DD60-4C49-8661-64361846D3D0}" type="pres">
      <dgm:prSet presAssocID="{395F98AA-323E-4EBB-A36E-FA34CA028B3F}" presName="childNode" presStyleLbl="node1" presStyleIdx="1" presStyleCnt="4">
        <dgm:presLayoutVars>
          <dgm:bulletEnabled val="1"/>
        </dgm:presLayoutVars>
      </dgm:prSet>
      <dgm:spPr/>
      <dgm:t>
        <a:bodyPr/>
        <a:lstStyle/>
        <a:p>
          <a:endParaRPr lang="es-ES"/>
        </a:p>
      </dgm:t>
    </dgm:pt>
    <dgm:pt modelId="{F4092159-4A14-4A75-B315-FA2897606DF6}" type="pres">
      <dgm:prSet presAssocID="{43FFF4D3-318A-4A50-B822-EE0B669FAAC8}" presName="aSpace" presStyleCnt="0"/>
      <dgm:spPr/>
    </dgm:pt>
    <dgm:pt modelId="{FB57E91E-CC82-4324-87A2-C135D85C6032}" type="pres">
      <dgm:prSet presAssocID="{0108CF73-5630-406C-8DA0-9FF57DF5DD7E}" presName="compNode" presStyleCnt="0"/>
      <dgm:spPr/>
    </dgm:pt>
    <dgm:pt modelId="{0371E160-5D6B-4B71-B97A-22607AB88026}" type="pres">
      <dgm:prSet presAssocID="{0108CF73-5630-406C-8DA0-9FF57DF5DD7E}" presName="aNode" presStyleLbl="bgShp" presStyleIdx="1" presStyleCnt="2"/>
      <dgm:spPr/>
      <dgm:t>
        <a:bodyPr/>
        <a:lstStyle/>
        <a:p>
          <a:endParaRPr lang="es-ES"/>
        </a:p>
      </dgm:t>
    </dgm:pt>
    <dgm:pt modelId="{8161E2A7-6157-4059-AE43-D3676CACFFDD}" type="pres">
      <dgm:prSet presAssocID="{0108CF73-5630-406C-8DA0-9FF57DF5DD7E}" presName="textNode" presStyleLbl="bgShp" presStyleIdx="1" presStyleCnt="2"/>
      <dgm:spPr/>
      <dgm:t>
        <a:bodyPr/>
        <a:lstStyle/>
        <a:p>
          <a:endParaRPr lang="es-ES"/>
        </a:p>
      </dgm:t>
    </dgm:pt>
    <dgm:pt modelId="{4F5BED41-5CE9-4753-93AF-24FDE89FFEBF}" type="pres">
      <dgm:prSet presAssocID="{0108CF73-5630-406C-8DA0-9FF57DF5DD7E}" presName="compChildNode" presStyleCnt="0"/>
      <dgm:spPr/>
    </dgm:pt>
    <dgm:pt modelId="{68183326-FA02-42D5-B6E0-BBA9F7336F00}" type="pres">
      <dgm:prSet presAssocID="{0108CF73-5630-406C-8DA0-9FF57DF5DD7E}" presName="theInnerList" presStyleCnt="0"/>
      <dgm:spPr/>
    </dgm:pt>
    <dgm:pt modelId="{1E3CBE8F-893B-42D0-A0D2-469858D2F3CA}" type="pres">
      <dgm:prSet presAssocID="{EA4C7A31-F765-4AC4-AA47-F4003B9BDA80}" presName="childNode" presStyleLbl="node1" presStyleIdx="2" presStyleCnt="4">
        <dgm:presLayoutVars>
          <dgm:bulletEnabled val="1"/>
        </dgm:presLayoutVars>
      </dgm:prSet>
      <dgm:spPr/>
      <dgm:t>
        <a:bodyPr/>
        <a:lstStyle/>
        <a:p>
          <a:endParaRPr lang="es-ES"/>
        </a:p>
      </dgm:t>
    </dgm:pt>
    <dgm:pt modelId="{8CEB4C6C-57DE-4AFE-8C58-50DF273D259A}" type="pres">
      <dgm:prSet presAssocID="{EA4C7A31-F765-4AC4-AA47-F4003B9BDA80}" presName="aSpace2" presStyleCnt="0"/>
      <dgm:spPr/>
    </dgm:pt>
    <dgm:pt modelId="{7805ADA1-F1F0-4CDE-A665-9E19C939413D}" type="pres">
      <dgm:prSet presAssocID="{73525DAD-8F31-4088-9425-433CCFD06A26}" presName="childNode" presStyleLbl="node1" presStyleIdx="3" presStyleCnt="4">
        <dgm:presLayoutVars>
          <dgm:bulletEnabled val="1"/>
        </dgm:presLayoutVars>
      </dgm:prSet>
      <dgm:spPr/>
      <dgm:t>
        <a:bodyPr/>
        <a:lstStyle/>
        <a:p>
          <a:endParaRPr lang="es-ES"/>
        </a:p>
      </dgm:t>
    </dgm:pt>
  </dgm:ptLst>
  <dgm:cxnLst>
    <dgm:cxn modelId="{9C9ED8F5-DF2E-423C-8181-1108C804DF52}" type="presOf" srcId="{43FFF4D3-318A-4A50-B822-EE0B669FAAC8}" destId="{F009921F-E4D0-4192-8A3F-9A4E33E88EC8}" srcOrd="1" destOrd="0" presId="urn:microsoft.com/office/officeart/2005/8/layout/lProcess2"/>
    <dgm:cxn modelId="{0DA0315E-F0F2-4572-BE81-98F788B7E60D}" srcId="{55FEC474-57C7-4BFB-899F-BDF41F25C876}" destId="{0108CF73-5630-406C-8DA0-9FF57DF5DD7E}" srcOrd="1" destOrd="0" parTransId="{802D9228-FC9E-417D-AA7C-1C3E4731AA0B}" sibTransId="{1F1BCD86-DE33-40B2-9A5F-33E782495739}"/>
    <dgm:cxn modelId="{EA8A0A18-D6F8-4992-9FA3-ABCA78AF4E50}" srcId="{55FEC474-57C7-4BFB-899F-BDF41F25C876}" destId="{43FFF4D3-318A-4A50-B822-EE0B669FAAC8}" srcOrd="0" destOrd="0" parTransId="{9FAA2700-6757-47F1-ADF5-23BA568FBA98}" sibTransId="{D33BF8DF-3450-48D4-A18A-4DF24E9E1D93}"/>
    <dgm:cxn modelId="{A819DC70-631E-4CBE-9FCC-D1C28586BFFE}" type="presOf" srcId="{43FFF4D3-318A-4A50-B822-EE0B669FAAC8}" destId="{FF2CC95C-D729-4088-A693-30942D8A1A6B}" srcOrd="0" destOrd="0" presId="urn:microsoft.com/office/officeart/2005/8/layout/lProcess2"/>
    <dgm:cxn modelId="{15318178-D110-4EFC-895B-EDFD537F5A4B}" srcId="{0108CF73-5630-406C-8DA0-9FF57DF5DD7E}" destId="{EA4C7A31-F765-4AC4-AA47-F4003B9BDA80}" srcOrd="0" destOrd="0" parTransId="{9757F7B8-42DC-4AEC-9E34-E9AF8CB9A135}" sibTransId="{A655B1A2-47CE-4E98-8F4D-4512FD4CBE6D}"/>
    <dgm:cxn modelId="{2D390CB1-C874-47EB-80F6-901A8FA450A5}" type="presOf" srcId="{0108CF73-5630-406C-8DA0-9FF57DF5DD7E}" destId="{8161E2A7-6157-4059-AE43-D3676CACFFDD}" srcOrd="1" destOrd="0" presId="urn:microsoft.com/office/officeart/2005/8/layout/lProcess2"/>
    <dgm:cxn modelId="{A08C4B4D-53D7-47B2-8DCE-A0FBBD81A93D}" srcId="{43FFF4D3-318A-4A50-B822-EE0B669FAAC8}" destId="{4BDE8D7A-098C-452B-B7F3-2C9FE742A1BB}" srcOrd="0" destOrd="0" parTransId="{EA294C9F-69D0-4EDC-90DF-BDE21C4322D4}" sibTransId="{60861D95-CADA-458A-A333-E46DC5AE9B38}"/>
    <dgm:cxn modelId="{92FBC51D-5E5E-4F45-B65D-D449769A8D58}" type="presOf" srcId="{EA4C7A31-F765-4AC4-AA47-F4003B9BDA80}" destId="{1E3CBE8F-893B-42D0-A0D2-469858D2F3CA}" srcOrd="0" destOrd="0" presId="urn:microsoft.com/office/officeart/2005/8/layout/lProcess2"/>
    <dgm:cxn modelId="{C5715EB6-7792-4FC3-92E9-26937A335AC0}" type="presOf" srcId="{395F98AA-323E-4EBB-A36E-FA34CA028B3F}" destId="{B46607A6-DD60-4C49-8661-64361846D3D0}" srcOrd="0" destOrd="0" presId="urn:microsoft.com/office/officeart/2005/8/layout/lProcess2"/>
    <dgm:cxn modelId="{B0AED1AE-F3F3-47EE-94A0-0E563FD68A41}" type="presOf" srcId="{55FEC474-57C7-4BFB-899F-BDF41F25C876}" destId="{AF8EC8C1-E08F-40DC-BF1E-0B2BC73282F4}" srcOrd="0" destOrd="0" presId="urn:microsoft.com/office/officeart/2005/8/layout/lProcess2"/>
    <dgm:cxn modelId="{D2876F40-B84D-4883-8CE9-A4B791664C9D}" type="presOf" srcId="{4BDE8D7A-098C-452B-B7F3-2C9FE742A1BB}" destId="{E2BD4575-7FF2-4CF7-9AFF-5B5F7AD4904F}" srcOrd="0" destOrd="0" presId="urn:microsoft.com/office/officeart/2005/8/layout/lProcess2"/>
    <dgm:cxn modelId="{865F72E0-582F-43B2-85E3-694D6B4358F1}" srcId="{43FFF4D3-318A-4A50-B822-EE0B669FAAC8}" destId="{395F98AA-323E-4EBB-A36E-FA34CA028B3F}" srcOrd="1" destOrd="0" parTransId="{01DAEF65-86E7-4E73-BAD4-9CDDA38C55CA}" sibTransId="{555A83B1-85FF-44D0-88D2-7A6A0199435B}"/>
    <dgm:cxn modelId="{D397D352-43F7-4A03-A466-A67A7474F367}" type="presOf" srcId="{73525DAD-8F31-4088-9425-433CCFD06A26}" destId="{7805ADA1-F1F0-4CDE-A665-9E19C939413D}" srcOrd="0" destOrd="0" presId="urn:microsoft.com/office/officeart/2005/8/layout/lProcess2"/>
    <dgm:cxn modelId="{8AF57BC1-F6F2-4C45-A922-A99306325C47}" type="presOf" srcId="{0108CF73-5630-406C-8DA0-9FF57DF5DD7E}" destId="{0371E160-5D6B-4B71-B97A-22607AB88026}" srcOrd="0" destOrd="0" presId="urn:microsoft.com/office/officeart/2005/8/layout/lProcess2"/>
    <dgm:cxn modelId="{D9182751-F3D6-4B17-B0AE-5624F580D10D}" srcId="{0108CF73-5630-406C-8DA0-9FF57DF5DD7E}" destId="{73525DAD-8F31-4088-9425-433CCFD06A26}" srcOrd="1" destOrd="0" parTransId="{07C35009-2A3C-4744-87C6-23067E2C0E1B}" sibTransId="{08F23B17-1727-417A-A9E1-6B465A6BB412}"/>
    <dgm:cxn modelId="{A02D7668-F491-4F3C-8D07-E3B1A638E8CD}" type="presParOf" srcId="{AF8EC8C1-E08F-40DC-BF1E-0B2BC73282F4}" destId="{9A409FC3-318C-40D1-BCF3-A6E942AF5BD7}" srcOrd="0" destOrd="0" presId="urn:microsoft.com/office/officeart/2005/8/layout/lProcess2"/>
    <dgm:cxn modelId="{E9154A92-2C14-4AF1-BD77-837191DABD49}" type="presParOf" srcId="{9A409FC3-318C-40D1-BCF3-A6E942AF5BD7}" destId="{FF2CC95C-D729-4088-A693-30942D8A1A6B}" srcOrd="0" destOrd="0" presId="urn:microsoft.com/office/officeart/2005/8/layout/lProcess2"/>
    <dgm:cxn modelId="{6339800F-5A0B-4153-A1A7-B90F6BA1979C}" type="presParOf" srcId="{9A409FC3-318C-40D1-BCF3-A6E942AF5BD7}" destId="{F009921F-E4D0-4192-8A3F-9A4E33E88EC8}" srcOrd="1" destOrd="0" presId="urn:microsoft.com/office/officeart/2005/8/layout/lProcess2"/>
    <dgm:cxn modelId="{A97D4F94-4E04-4C53-AFEA-3BAF35342847}" type="presParOf" srcId="{9A409FC3-318C-40D1-BCF3-A6E942AF5BD7}" destId="{CFF8020F-00C4-4890-9D6C-B1FCB39B9C3C}" srcOrd="2" destOrd="0" presId="urn:microsoft.com/office/officeart/2005/8/layout/lProcess2"/>
    <dgm:cxn modelId="{A44C9F93-F0A3-42C9-A62A-90D5B6323C0F}" type="presParOf" srcId="{CFF8020F-00C4-4890-9D6C-B1FCB39B9C3C}" destId="{C234EAC8-8F53-4A0C-BADB-40F4622667E3}" srcOrd="0" destOrd="0" presId="urn:microsoft.com/office/officeart/2005/8/layout/lProcess2"/>
    <dgm:cxn modelId="{A618A4ED-F5FF-479D-B3FD-96A295BCBD6F}" type="presParOf" srcId="{C234EAC8-8F53-4A0C-BADB-40F4622667E3}" destId="{E2BD4575-7FF2-4CF7-9AFF-5B5F7AD4904F}" srcOrd="0" destOrd="0" presId="urn:microsoft.com/office/officeart/2005/8/layout/lProcess2"/>
    <dgm:cxn modelId="{3C1FB46D-DE0C-45A8-AD0E-A4EB8B774AA6}" type="presParOf" srcId="{C234EAC8-8F53-4A0C-BADB-40F4622667E3}" destId="{27786822-30A0-4E09-B941-0F31C4BABAB7}" srcOrd="1" destOrd="0" presId="urn:microsoft.com/office/officeart/2005/8/layout/lProcess2"/>
    <dgm:cxn modelId="{A95AE6DC-C3E1-4746-B329-99F3D40856C2}" type="presParOf" srcId="{C234EAC8-8F53-4A0C-BADB-40F4622667E3}" destId="{B46607A6-DD60-4C49-8661-64361846D3D0}" srcOrd="2" destOrd="0" presId="urn:microsoft.com/office/officeart/2005/8/layout/lProcess2"/>
    <dgm:cxn modelId="{D6BAA56E-0BA1-4EB1-8EE1-9BED6B2A88D5}" type="presParOf" srcId="{AF8EC8C1-E08F-40DC-BF1E-0B2BC73282F4}" destId="{F4092159-4A14-4A75-B315-FA2897606DF6}" srcOrd="1" destOrd="0" presId="urn:microsoft.com/office/officeart/2005/8/layout/lProcess2"/>
    <dgm:cxn modelId="{EBE8180B-309C-4C1A-91C9-13F3F69C481C}" type="presParOf" srcId="{AF8EC8C1-E08F-40DC-BF1E-0B2BC73282F4}" destId="{FB57E91E-CC82-4324-87A2-C135D85C6032}" srcOrd="2" destOrd="0" presId="urn:microsoft.com/office/officeart/2005/8/layout/lProcess2"/>
    <dgm:cxn modelId="{888DAAAB-6B83-43D4-8476-9C734EDF5B49}" type="presParOf" srcId="{FB57E91E-CC82-4324-87A2-C135D85C6032}" destId="{0371E160-5D6B-4B71-B97A-22607AB88026}" srcOrd="0" destOrd="0" presId="urn:microsoft.com/office/officeart/2005/8/layout/lProcess2"/>
    <dgm:cxn modelId="{C10114DD-2789-44C4-A76F-B6D62112F6B1}" type="presParOf" srcId="{FB57E91E-CC82-4324-87A2-C135D85C6032}" destId="{8161E2A7-6157-4059-AE43-D3676CACFFDD}" srcOrd="1" destOrd="0" presId="urn:microsoft.com/office/officeart/2005/8/layout/lProcess2"/>
    <dgm:cxn modelId="{BC9904BF-FF4E-40AA-A3A4-B45C1A0F189C}" type="presParOf" srcId="{FB57E91E-CC82-4324-87A2-C135D85C6032}" destId="{4F5BED41-5CE9-4753-93AF-24FDE89FFEBF}" srcOrd="2" destOrd="0" presId="urn:microsoft.com/office/officeart/2005/8/layout/lProcess2"/>
    <dgm:cxn modelId="{E07F0AA0-871E-44FB-9F70-AD3330446840}" type="presParOf" srcId="{4F5BED41-5CE9-4753-93AF-24FDE89FFEBF}" destId="{68183326-FA02-42D5-B6E0-BBA9F7336F00}" srcOrd="0" destOrd="0" presId="urn:microsoft.com/office/officeart/2005/8/layout/lProcess2"/>
    <dgm:cxn modelId="{47BA7540-2610-45EB-B595-6417E3BA4D41}" type="presParOf" srcId="{68183326-FA02-42D5-B6E0-BBA9F7336F00}" destId="{1E3CBE8F-893B-42D0-A0D2-469858D2F3CA}" srcOrd="0" destOrd="0" presId="urn:microsoft.com/office/officeart/2005/8/layout/lProcess2"/>
    <dgm:cxn modelId="{8695A763-B42B-4FC9-9419-EEBAC34E4806}" type="presParOf" srcId="{68183326-FA02-42D5-B6E0-BBA9F7336F00}" destId="{8CEB4C6C-57DE-4AFE-8C58-50DF273D259A}" srcOrd="1" destOrd="0" presId="urn:microsoft.com/office/officeart/2005/8/layout/lProcess2"/>
    <dgm:cxn modelId="{F90CDF9F-30FC-41F9-B68E-6F166F789C38}" type="presParOf" srcId="{68183326-FA02-42D5-B6E0-BBA9F7336F00}" destId="{7805ADA1-F1F0-4CDE-A665-9E19C939413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6BF7C9-5A45-43EC-9C7D-DEF6A53EE520}" type="doc">
      <dgm:prSet loTypeId="urn:microsoft.com/office/officeart/2005/8/layout/cycle2" loCatId="cycle" qsTypeId="urn:microsoft.com/office/officeart/2005/8/quickstyle/simple5" qsCatId="simple" csTypeId="urn:microsoft.com/office/officeart/2005/8/colors/colorful4" csCatId="colorful" phldr="1"/>
      <dgm:spPr/>
      <dgm:t>
        <a:bodyPr/>
        <a:lstStyle/>
        <a:p>
          <a:endParaRPr lang="es-ES"/>
        </a:p>
      </dgm:t>
    </dgm:pt>
    <dgm:pt modelId="{7A499C5B-B1E3-40A0-9116-E056CD63DB34}">
      <dgm:prSet phldrT="[Texto]"/>
      <dgm:spPr/>
      <dgm:t>
        <a:bodyPr/>
        <a:lstStyle/>
        <a:p>
          <a:r>
            <a:rPr lang="es-ES" dirty="0" smtClean="0">
              <a:solidFill>
                <a:schemeClr val="bg1"/>
              </a:solidFill>
            </a:rPr>
            <a:t>Registro como OCE (ECUAPASS)</a:t>
          </a:r>
          <a:endParaRPr lang="es-ES" dirty="0">
            <a:solidFill>
              <a:schemeClr val="bg1"/>
            </a:solidFill>
          </a:endParaRPr>
        </a:p>
      </dgm:t>
    </dgm:pt>
    <dgm:pt modelId="{5289680B-EF4F-4BAC-BFD0-30CC4372EFAE}" type="parTrans" cxnId="{41EAA968-EA30-4F32-B274-7214905C3DC7}">
      <dgm:prSet/>
      <dgm:spPr/>
      <dgm:t>
        <a:bodyPr/>
        <a:lstStyle/>
        <a:p>
          <a:endParaRPr lang="es-ES"/>
        </a:p>
      </dgm:t>
    </dgm:pt>
    <dgm:pt modelId="{16B9771A-D219-4EF1-B69D-DBC88EB6FF07}" type="sibTrans" cxnId="{41EAA968-EA30-4F32-B274-7214905C3DC7}">
      <dgm:prSet/>
      <dgm:spPr/>
      <dgm:t>
        <a:bodyPr/>
        <a:lstStyle/>
        <a:p>
          <a:endParaRPr lang="es-ES"/>
        </a:p>
      </dgm:t>
    </dgm:pt>
    <dgm:pt modelId="{687A27B6-E601-4040-A2CA-BAD3B97EC86F}">
      <dgm:prSet phldrT="[Texto]"/>
      <dgm:spPr/>
      <dgm:t>
        <a:bodyPr/>
        <a:lstStyle/>
        <a:p>
          <a:r>
            <a:rPr lang="es-ES" dirty="0" smtClean="0">
              <a:solidFill>
                <a:schemeClr val="bg1"/>
              </a:solidFill>
            </a:rPr>
            <a:t>Transmisión de la DAE y documentos electrónicos</a:t>
          </a:r>
          <a:endParaRPr lang="es-ES" dirty="0">
            <a:solidFill>
              <a:schemeClr val="bg1"/>
            </a:solidFill>
          </a:endParaRPr>
        </a:p>
      </dgm:t>
    </dgm:pt>
    <dgm:pt modelId="{1A315C2C-5283-4BE6-9D79-03428BA12ECD}" type="parTrans" cxnId="{CBE23B2C-1335-4943-A3FD-79AC8BA1A7EC}">
      <dgm:prSet/>
      <dgm:spPr/>
      <dgm:t>
        <a:bodyPr/>
        <a:lstStyle/>
        <a:p>
          <a:endParaRPr lang="es-ES"/>
        </a:p>
      </dgm:t>
    </dgm:pt>
    <dgm:pt modelId="{4A4F2D13-91B6-4B98-9547-B95CE52D635C}" type="sibTrans" cxnId="{CBE23B2C-1335-4943-A3FD-79AC8BA1A7EC}">
      <dgm:prSet/>
      <dgm:spPr/>
      <dgm:t>
        <a:bodyPr/>
        <a:lstStyle/>
        <a:p>
          <a:endParaRPr lang="es-ES"/>
        </a:p>
      </dgm:t>
    </dgm:pt>
    <dgm:pt modelId="{C97600BE-6A7D-4550-BC63-E44536C566EA}">
      <dgm:prSet phldrT="[Texto]"/>
      <dgm:spPr/>
      <dgm:t>
        <a:bodyPr/>
        <a:lstStyle/>
        <a:p>
          <a:r>
            <a:rPr lang="es-ES" dirty="0" smtClean="0">
              <a:solidFill>
                <a:schemeClr val="bg1"/>
              </a:solidFill>
            </a:rPr>
            <a:t>Ingreso</a:t>
          </a:r>
          <a:r>
            <a:rPr lang="es-ES" baseline="0" dirty="0" smtClean="0">
              <a:solidFill>
                <a:schemeClr val="bg1"/>
              </a:solidFill>
            </a:rPr>
            <a:t> a Zona Primaria</a:t>
          </a:r>
          <a:endParaRPr lang="es-ES"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EB1EB08-2E37-402D-A9EE-624AED35DBF5}" type="parTrans" cxnId="{C2F750B8-2F88-410F-8D75-D1855E404980}">
      <dgm:prSet/>
      <dgm:spPr/>
      <dgm:t>
        <a:bodyPr/>
        <a:lstStyle/>
        <a:p>
          <a:endParaRPr lang="es-ES"/>
        </a:p>
      </dgm:t>
    </dgm:pt>
    <dgm:pt modelId="{EDA6FC93-A0A7-46B9-B36E-7B0BD8AE6E73}" type="sibTrans" cxnId="{C2F750B8-2F88-410F-8D75-D1855E404980}">
      <dgm:prSet/>
      <dgm:spPr/>
      <dgm:t>
        <a:bodyPr/>
        <a:lstStyle/>
        <a:p>
          <a:endParaRPr lang="es-ES"/>
        </a:p>
      </dgm:t>
    </dgm:pt>
    <dgm:pt modelId="{A3139B2E-81FC-49FC-9045-7F862A9D6D36}">
      <dgm:prSet phldrT="[Texto]"/>
      <dgm:spPr/>
      <dgm:t>
        <a:bodyPr/>
        <a:lstStyle/>
        <a:p>
          <a:r>
            <a:rPr lang="es-ES" dirty="0" smtClean="0">
              <a:solidFill>
                <a:schemeClr val="bg1"/>
              </a:solidFill>
            </a:rPr>
            <a:t>Embarque y proceso de verificación</a:t>
          </a:r>
          <a:endParaRPr lang="es-ES"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24A4DF0-442E-473E-9FBD-B777613FEB08}" type="parTrans" cxnId="{9B216855-CA01-45EE-8FBA-A4F3383B8E13}">
      <dgm:prSet/>
      <dgm:spPr/>
      <dgm:t>
        <a:bodyPr/>
        <a:lstStyle/>
        <a:p>
          <a:endParaRPr lang="es-ES"/>
        </a:p>
      </dgm:t>
    </dgm:pt>
    <dgm:pt modelId="{9F7899C1-D504-474B-A0A4-78C69BDFAC8F}" type="sibTrans" cxnId="{9B216855-CA01-45EE-8FBA-A4F3383B8E13}">
      <dgm:prSet/>
      <dgm:spPr/>
      <dgm:t>
        <a:bodyPr/>
        <a:lstStyle/>
        <a:p>
          <a:endParaRPr lang="es-ES"/>
        </a:p>
      </dgm:t>
    </dgm:pt>
    <dgm:pt modelId="{0D4374CC-4529-42C0-B8C5-7DFC7FF7F3D4}" type="pres">
      <dgm:prSet presAssocID="{C96BF7C9-5A45-43EC-9C7D-DEF6A53EE520}" presName="cycle" presStyleCnt="0">
        <dgm:presLayoutVars>
          <dgm:dir/>
          <dgm:resizeHandles val="exact"/>
        </dgm:presLayoutVars>
      </dgm:prSet>
      <dgm:spPr/>
      <dgm:t>
        <a:bodyPr/>
        <a:lstStyle/>
        <a:p>
          <a:endParaRPr lang="es-ES"/>
        </a:p>
      </dgm:t>
    </dgm:pt>
    <dgm:pt modelId="{688C8E0E-1C0D-4101-9E2F-C1D00070D931}" type="pres">
      <dgm:prSet presAssocID="{7A499C5B-B1E3-40A0-9116-E056CD63DB34}" presName="node" presStyleLbl="node1" presStyleIdx="0" presStyleCnt="4">
        <dgm:presLayoutVars>
          <dgm:bulletEnabled val="1"/>
        </dgm:presLayoutVars>
      </dgm:prSet>
      <dgm:spPr/>
      <dgm:t>
        <a:bodyPr/>
        <a:lstStyle/>
        <a:p>
          <a:endParaRPr lang="es-ES"/>
        </a:p>
      </dgm:t>
    </dgm:pt>
    <dgm:pt modelId="{51C7FF8E-A68A-4A98-AC32-D0CA1822674C}" type="pres">
      <dgm:prSet presAssocID="{16B9771A-D219-4EF1-B69D-DBC88EB6FF07}" presName="sibTrans" presStyleLbl="sibTrans2D1" presStyleIdx="0" presStyleCnt="4"/>
      <dgm:spPr/>
      <dgm:t>
        <a:bodyPr/>
        <a:lstStyle/>
        <a:p>
          <a:endParaRPr lang="es-ES"/>
        </a:p>
      </dgm:t>
    </dgm:pt>
    <dgm:pt modelId="{D34D1DDE-2071-4638-A027-49395F5AF9D1}" type="pres">
      <dgm:prSet presAssocID="{16B9771A-D219-4EF1-B69D-DBC88EB6FF07}" presName="connectorText" presStyleLbl="sibTrans2D1" presStyleIdx="0" presStyleCnt="4"/>
      <dgm:spPr/>
      <dgm:t>
        <a:bodyPr/>
        <a:lstStyle/>
        <a:p>
          <a:endParaRPr lang="es-ES"/>
        </a:p>
      </dgm:t>
    </dgm:pt>
    <dgm:pt modelId="{E43CC4A6-1316-480D-A56E-3D89BF25FA73}" type="pres">
      <dgm:prSet presAssocID="{687A27B6-E601-4040-A2CA-BAD3B97EC86F}" presName="node" presStyleLbl="node1" presStyleIdx="1" presStyleCnt="4">
        <dgm:presLayoutVars>
          <dgm:bulletEnabled val="1"/>
        </dgm:presLayoutVars>
      </dgm:prSet>
      <dgm:spPr/>
      <dgm:t>
        <a:bodyPr/>
        <a:lstStyle/>
        <a:p>
          <a:endParaRPr lang="es-ES"/>
        </a:p>
      </dgm:t>
    </dgm:pt>
    <dgm:pt modelId="{995AAFA4-8847-426B-9B12-B4ED227481AA}" type="pres">
      <dgm:prSet presAssocID="{4A4F2D13-91B6-4B98-9547-B95CE52D635C}" presName="sibTrans" presStyleLbl="sibTrans2D1" presStyleIdx="1" presStyleCnt="4"/>
      <dgm:spPr/>
      <dgm:t>
        <a:bodyPr/>
        <a:lstStyle/>
        <a:p>
          <a:endParaRPr lang="es-ES"/>
        </a:p>
      </dgm:t>
    </dgm:pt>
    <dgm:pt modelId="{73349E43-6ECC-44E8-8429-352B89F90514}" type="pres">
      <dgm:prSet presAssocID="{4A4F2D13-91B6-4B98-9547-B95CE52D635C}" presName="connectorText" presStyleLbl="sibTrans2D1" presStyleIdx="1" presStyleCnt="4"/>
      <dgm:spPr/>
      <dgm:t>
        <a:bodyPr/>
        <a:lstStyle/>
        <a:p>
          <a:endParaRPr lang="es-ES"/>
        </a:p>
      </dgm:t>
    </dgm:pt>
    <dgm:pt modelId="{B7447AA4-04A7-492F-92B3-AA0878263DD5}" type="pres">
      <dgm:prSet presAssocID="{C97600BE-6A7D-4550-BC63-E44536C566EA}" presName="node" presStyleLbl="node1" presStyleIdx="2" presStyleCnt="4">
        <dgm:presLayoutVars>
          <dgm:bulletEnabled val="1"/>
        </dgm:presLayoutVars>
      </dgm:prSet>
      <dgm:spPr/>
      <dgm:t>
        <a:bodyPr/>
        <a:lstStyle/>
        <a:p>
          <a:endParaRPr lang="es-ES"/>
        </a:p>
      </dgm:t>
    </dgm:pt>
    <dgm:pt modelId="{F1734ACA-F348-4598-B91A-15C250BDEB94}" type="pres">
      <dgm:prSet presAssocID="{EDA6FC93-A0A7-46B9-B36E-7B0BD8AE6E73}" presName="sibTrans" presStyleLbl="sibTrans2D1" presStyleIdx="2" presStyleCnt="4"/>
      <dgm:spPr/>
      <dgm:t>
        <a:bodyPr/>
        <a:lstStyle/>
        <a:p>
          <a:endParaRPr lang="es-ES"/>
        </a:p>
      </dgm:t>
    </dgm:pt>
    <dgm:pt modelId="{6593B815-2A3A-4C2E-84FD-8C3DD59C9718}" type="pres">
      <dgm:prSet presAssocID="{EDA6FC93-A0A7-46B9-B36E-7B0BD8AE6E73}" presName="connectorText" presStyleLbl="sibTrans2D1" presStyleIdx="2" presStyleCnt="4"/>
      <dgm:spPr/>
      <dgm:t>
        <a:bodyPr/>
        <a:lstStyle/>
        <a:p>
          <a:endParaRPr lang="es-ES"/>
        </a:p>
      </dgm:t>
    </dgm:pt>
    <dgm:pt modelId="{08A3CEE2-D6FE-437D-BCEC-957BC1C168FC}" type="pres">
      <dgm:prSet presAssocID="{A3139B2E-81FC-49FC-9045-7F862A9D6D36}" presName="node" presStyleLbl="node1" presStyleIdx="3" presStyleCnt="4">
        <dgm:presLayoutVars>
          <dgm:bulletEnabled val="1"/>
        </dgm:presLayoutVars>
      </dgm:prSet>
      <dgm:spPr/>
      <dgm:t>
        <a:bodyPr/>
        <a:lstStyle/>
        <a:p>
          <a:endParaRPr lang="es-ES"/>
        </a:p>
      </dgm:t>
    </dgm:pt>
    <dgm:pt modelId="{A3C2A761-34FC-49C9-95E0-7B331CBB2461}" type="pres">
      <dgm:prSet presAssocID="{9F7899C1-D504-474B-A0A4-78C69BDFAC8F}" presName="sibTrans" presStyleLbl="sibTrans2D1" presStyleIdx="3" presStyleCnt="4"/>
      <dgm:spPr/>
      <dgm:t>
        <a:bodyPr/>
        <a:lstStyle/>
        <a:p>
          <a:endParaRPr lang="es-ES"/>
        </a:p>
      </dgm:t>
    </dgm:pt>
    <dgm:pt modelId="{6966CF35-97C9-4E94-A02E-29BC3EDD7B51}" type="pres">
      <dgm:prSet presAssocID="{9F7899C1-D504-474B-A0A4-78C69BDFAC8F}" presName="connectorText" presStyleLbl="sibTrans2D1" presStyleIdx="3" presStyleCnt="4"/>
      <dgm:spPr/>
      <dgm:t>
        <a:bodyPr/>
        <a:lstStyle/>
        <a:p>
          <a:endParaRPr lang="es-ES"/>
        </a:p>
      </dgm:t>
    </dgm:pt>
  </dgm:ptLst>
  <dgm:cxnLst>
    <dgm:cxn modelId="{CBE23B2C-1335-4943-A3FD-79AC8BA1A7EC}" srcId="{C96BF7C9-5A45-43EC-9C7D-DEF6A53EE520}" destId="{687A27B6-E601-4040-A2CA-BAD3B97EC86F}" srcOrd="1" destOrd="0" parTransId="{1A315C2C-5283-4BE6-9D79-03428BA12ECD}" sibTransId="{4A4F2D13-91B6-4B98-9547-B95CE52D635C}"/>
    <dgm:cxn modelId="{6D94852A-8ED0-40AD-976C-30207AD3B0BC}" type="presOf" srcId="{A3139B2E-81FC-49FC-9045-7F862A9D6D36}" destId="{08A3CEE2-D6FE-437D-BCEC-957BC1C168FC}" srcOrd="0" destOrd="0" presId="urn:microsoft.com/office/officeart/2005/8/layout/cycle2"/>
    <dgm:cxn modelId="{200E21F1-5A8E-4207-9E91-E9B34AD31D90}" type="presOf" srcId="{EDA6FC93-A0A7-46B9-B36E-7B0BD8AE6E73}" destId="{F1734ACA-F348-4598-B91A-15C250BDEB94}" srcOrd="0" destOrd="0" presId="urn:microsoft.com/office/officeart/2005/8/layout/cycle2"/>
    <dgm:cxn modelId="{8BA4E0EF-0F04-4D20-9D23-92BE81736EAA}" type="presOf" srcId="{9F7899C1-D504-474B-A0A4-78C69BDFAC8F}" destId="{6966CF35-97C9-4E94-A02E-29BC3EDD7B51}" srcOrd="1" destOrd="0" presId="urn:microsoft.com/office/officeart/2005/8/layout/cycle2"/>
    <dgm:cxn modelId="{C74A3262-4067-4A85-AA2C-2D49DE31FD11}" type="presOf" srcId="{4A4F2D13-91B6-4B98-9547-B95CE52D635C}" destId="{73349E43-6ECC-44E8-8429-352B89F90514}" srcOrd="1" destOrd="0" presId="urn:microsoft.com/office/officeart/2005/8/layout/cycle2"/>
    <dgm:cxn modelId="{03FC0BE6-0489-477C-8A6B-08BCF686FB44}" type="presOf" srcId="{687A27B6-E601-4040-A2CA-BAD3B97EC86F}" destId="{E43CC4A6-1316-480D-A56E-3D89BF25FA73}" srcOrd="0" destOrd="0" presId="urn:microsoft.com/office/officeart/2005/8/layout/cycle2"/>
    <dgm:cxn modelId="{263C456E-59C9-4A94-888C-BAE240F9B18B}" type="presOf" srcId="{16B9771A-D219-4EF1-B69D-DBC88EB6FF07}" destId="{51C7FF8E-A68A-4A98-AC32-D0CA1822674C}" srcOrd="0" destOrd="0" presId="urn:microsoft.com/office/officeart/2005/8/layout/cycle2"/>
    <dgm:cxn modelId="{9B216855-CA01-45EE-8FBA-A4F3383B8E13}" srcId="{C96BF7C9-5A45-43EC-9C7D-DEF6A53EE520}" destId="{A3139B2E-81FC-49FC-9045-7F862A9D6D36}" srcOrd="3" destOrd="0" parTransId="{524A4DF0-442E-473E-9FBD-B777613FEB08}" sibTransId="{9F7899C1-D504-474B-A0A4-78C69BDFAC8F}"/>
    <dgm:cxn modelId="{2487A156-38F1-49CC-8D6B-345B3226BD77}" type="presOf" srcId="{4A4F2D13-91B6-4B98-9547-B95CE52D635C}" destId="{995AAFA4-8847-426B-9B12-B4ED227481AA}" srcOrd="0" destOrd="0" presId="urn:microsoft.com/office/officeart/2005/8/layout/cycle2"/>
    <dgm:cxn modelId="{5B736376-C715-4BB4-BBA7-4CF627912EE5}" type="presOf" srcId="{C97600BE-6A7D-4550-BC63-E44536C566EA}" destId="{B7447AA4-04A7-492F-92B3-AA0878263DD5}" srcOrd="0" destOrd="0" presId="urn:microsoft.com/office/officeart/2005/8/layout/cycle2"/>
    <dgm:cxn modelId="{3D5591E8-7BB5-4A75-B9BC-15042DB4EB5E}" type="presOf" srcId="{C96BF7C9-5A45-43EC-9C7D-DEF6A53EE520}" destId="{0D4374CC-4529-42C0-B8C5-7DFC7FF7F3D4}" srcOrd="0" destOrd="0" presId="urn:microsoft.com/office/officeart/2005/8/layout/cycle2"/>
    <dgm:cxn modelId="{C93C6B2C-F5A8-4E15-825E-AD9271A77F5B}" type="presOf" srcId="{7A499C5B-B1E3-40A0-9116-E056CD63DB34}" destId="{688C8E0E-1C0D-4101-9E2F-C1D00070D931}" srcOrd="0" destOrd="0" presId="urn:microsoft.com/office/officeart/2005/8/layout/cycle2"/>
    <dgm:cxn modelId="{0AC0D147-176D-4273-BB38-048FE456D3D7}" type="presOf" srcId="{16B9771A-D219-4EF1-B69D-DBC88EB6FF07}" destId="{D34D1DDE-2071-4638-A027-49395F5AF9D1}" srcOrd="1" destOrd="0" presId="urn:microsoft.com/office/officeart/2005/8/layout/cycle2"/>
    <dgm:cxn modelId="{41EAA968-EA30-4F32-B274-7214905C3DC7}" srcId="{C96BF7C9-5A45-43EC-9C7D-DEF6A53EE520}" destId="{7A499C5B-B1E3-40A0-9116-E056CD63DB34}" srcOrd="0" destOrd="0" parTransId="{5289680B-EF4F-4BAC-BFD0-30CC4372EFAE}" sibTransId="{16B9771A-D219-4EF1-B69D-DBC88EB6FF07}"/>
    <dgm:cxn modelId="{5B0777A2-7F75-46E0-9060-E336C60B46C4}" type="presOf" srcId="{EDA6FC93-A0A7-46B9-B36E-7B0BD8AE6E73}" destId="{6593B815-2A3A-4C2E-84FD-8C3DD59C9718}" srcOrd="1" destOrd="0" presId="urn:microsoft.com/office/officeart/2005/8/layout/cycle2"/>
    <dgm:cxn modelId="{32E4C524-A35C-4F8B-B291-476C00B3AA9D}" type="presOf" srcId="{9F7899C1-D504-474B-A0A4-78C69BDFAC8F}" destId="{A3C2A761-34FC-49C9-95E0-7B331CBB2461}" srcOrd="0" destOrd="0" presId="urn:microsoft.com/office/officeart/2005/8/layout/cycle2"/>
    <dgm:cxn modelId="{C2F750B8-2F88-410F-8D75-D1855E404980}" srcId="{C96BF7C9-5A45-43EC-9C7D-DEF6A53EE520}" destId="{C97600BE-6A7D-4550-BC63-E44536C566EA}" srcOrd="2" destOrd="0" parTransId="{0EB1EB08-2E37-402D-A9EE-624AED35DBF5}" sibTransId="{EDA6FC93-A0A7-46B9-B36E-7B0BD8AE6E73}"/>
    <dgm:cxn modelId="{53D57980-7220-468E-BFE8-35DDA2769C6C}" type="presParOf" srcId="{0D4374CC-4529-42C0-B8C5-7DFC7FF7F3D4}" destId="{688C8E0E-1C0D-4101-9E2F-C1D00070D931}" srcOrd="0" destOrd="0" presId="urn:microsoft.com/office/officeart/2005/8/layout/cycle2"/>
    <dgm:cxn modelId="{A9BD41A9-EE80-4F6A-953F-1BBC63E89B88}" type="presParOf" srcId="{0D4374CC-4529-42C0-B8C5-7DFC7FF7F3D4}" destId="{51C7FF8E-A68A-4A98-AC32-D0CA1822674C}" srcOrd="1" destOrd="0" presId="urn:microsoft.com/office/officeart/2005/8/layout/cycle2"/>
    <dgm:cxn modelId="{E447C405-8107-4B30-B478-929920E66A77}" type="presParOf" srcId="{51C7FF8E-A68A-4A98-AC32-D0CA1822674C}" destId="{D34D1DDE-2071-4638-A027-49395F5AF9D1}" srcOrd="0" destOrd="0" presId="urn:microsoft.com/office/officeart/2005/8/layout/cycle2"/>
    <dgm:cxn modelId="{A11D8473-3C44-4F56-8E22-680F3D607655}" type="presParOf" srcId="{0D4374CC-4529-42C0-B8C5-7DFC7FF7F3D4}" destId="{E43CC4A6-1316-480D-A56E-3D89BF25FA73}" srcOrd="2" destOrd="0" presId="urn:microsoft.com/office/officeart/2005/8/layout/cycle2"/>
    <dgm:cxn modelId="{6B31931E-0FE5-4C2D-B662-F1639117C86B}" type="presParOf" srcId="{0D4374CC-4529-42C0-B8C5-7DFC7FF7F3D4}" destId="{995AAFA4-8847-426B-9B12-B4ED227481AA}" srcOrd="3" destOrd="0" presId="urn:microsoft.com/office/officeart/2005/8/layout/cycle2"/>
    <dgm:cxn modelId="{218AD722-4886-496D-A3DE-607AB5EAF0B1}" type="presParOf" srcId="{995AAFA4-8847-426B-9B12-B4ED227481AA}" destId="{73349E43-6ECC-44E8-8429-352B89F90514}" srcOrd="0" destOrd="0" presId="urn:microsoft.com/office/officeart/2005/8/layout/cycle2"/>
    <dgm:cxn modelId="{66CEBBFF-3BAF-4654-9542-C14B3C36A2BC}" type="presParOf" srcId="{0D4374CC-4529-42C0-B8C5-7DFC7FF7F3D4}" destId="{B7447AA4-04A7-492F-92B3-AA0878263DD5}" srcOrd="4" destOrd="0" presId="urn:microsoft.com/office/officeart/2005/8/layout/cycle2"/>
    <dgm:cxn modelId="{1F340628-2BCC-4BD0-A3CE-386D9FE911FB}" type="presParOf" srcId="{0D4374CC-4529-42C0-B8C5-7DFC7FF7F3D4}" destId="{F1734ACA-F348-4598-B91A-15C250BDEB94}" srcOrd="5" destOrd="0" presId="urn:microsoft.com/office/officeart/2005/8/layout/cycle2"/>
    <dgm:cxn modelId="{A13A19E1-08C3-4036-871F-82FEF8EDECFC}" type="presParOf" srcId="{F1734ACA-F348-4598-B91A-15C250BDEB94}" destId="{6593B815-2A3A-4C2E-84FD-8C3DD59C9718}" srcOrd="0" destOrd="0" presId="urn:microsoft.com/office/officeart/2005/8/layout/cycle2"/>
    <dgm:cxn modelId="{83454C1F-15CE-4EAC-ACB9-DE41733BBC7A}" type="presParOf" srcId="{0D4374CC-4529-42C0-B8C5-7DFC7FF7F3D4}" destId="{08A3CEE2-D6FE-437D-BCEC-957BC1C168FC}" srcOrd="6" destOrd="0" presId="urn:microsoft.com/office/officeart/2005/8/layout/cycle2"/>
    <dgm:cxn modelId="{A9882F28-462C-4015-BAE3-4CC3A9EA3BEC}" type="presParOf" srcId="{0D4374CC-4529-42C0-B8C5-7DFC7FF7F3D4}" destId="{A3C2A761-34FC-49C9-95E0-7B331CBB2461}" srcOrd="7" destOrd="0" presId="urn:microsoft.com/office/officeart/2005/8/layout/cycle2"/>
    <dgm:cxn modelId="{06B15842-9E1C-48D6-A0CA-24E381F7E2AD}" type="presParOf" srcId="{A3C2A761-34FC-49C9-95E0-7B331CBB2461}" destId="{6966CF35-97C9-4E94-A02E-29BC3EDD7B5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E6B4DA-CB27-46CD-9EBA-BEC7ACB92F70}" type="doc">
      <dgm:prSet loTypeId="urn:microsoft.com/office/officeart/2005/8/layout/hList2" loCatId="picture" qsTypeId="urn:microsoft.com/office/officeart/2005/8/quickstyle/3d2" qsCatId="3D" csTypeId="urn:microsoft.com/office/officeart/2005/8/colors/accent2_3" csCatId="accent2" phldr="1"/>
      <dgm:spPr/>
      <dgm:t>
        <a:bodyPr/>
        <a:lstStyle/>
        <a:p>
          <a:endParaRPr lang="es-ES"/>
        </a:p>
      </dgm:t>
    </dgm:pt>
    <dgm:pt modelId="{3F862345-ECAB-4D49-8A4F-C65A89F571F7}">
      <dgm:prSet phldrT="[Texto]"/>
      <dgm:spPr/>
      <dgm:t>
        <a:bodyPr/>
        <a:lstStyle/>
        <a:p>
          <a:r>
            <a:rPr lang="es-ES" b="1" dirty="0" smtClean="0">
              <a:solidFill>
                <a:schemeClr val="bg1"/>
              </a:solidFill>
            </a:rPr>
            <a:t>VENTAJAS</a:t>
          </a:r>
          <a:endParaRPr lang="es-ES" b="1" dirty="0">
            <a:solidFill>
              <a:schemeClr val="bg1"/>
            </a:solidFill>
          </a:endParaRPr>
        </a:p>
      </dgm:t>
    </dgm:pt>
    <dgm:pt modelId="{D2BDB264-90E9-4646-8F53-7B3376854093}" type="parTrans" cxnId="{8F2AAFD8-BC51-4CC9-BFF9-43DE288FF774}">
      <dgm:prSet/>
      <dgm:spPr/>
      <dgm:t>
        <a:bodyPr/>
        <a:lstStyle/>
        <a:p>
          <a:endParaRPr lang="es-ES"/>
        </a:p>
      </dgm:t>
    </dgm:pt>
    <dgm:pt modelId="{33DD8611-D795-4635-8375-8AE342784499}" type="sibTrans" cxnId="{8F2AAFD8-BC51-4CC9-BFF9-43DE288FF774}">
      <dgm:prSet/>
      <dgm:spPr/>
      <dgm:t>
        <a:bodyPr/>
        <a:lstStyle/>
        <a:p>
          <a:endParaRPr lang="es-ES"/>
        </a:p>
      </dgm:t>
    </dgm:pt>
    <dgm:pt modelId="{D91D88A7-9955-45E2-B0EC-A692EA849100}">
      <dgm:prSet phldrT="[Texto]"/>
      <dgm:spPr/>
      <dgm:t>
        <a:bodyPr/>
        <a:lstStyle/>
        <a:p>
          <a:pPr algn="just"/>
          <a:r>
            <a:rPr lang="es-ES" dirty="0" smtClean="0">
              <a:solidFill>
                <a:schemeClr val="bg1"/>
              </a:solidFill>
            </a:rPr>
            <a:t>Permitir el ingreso al circuito exportador de las empresas que no cuenten con los recursos necesarios para realizar la promoción de sus productos.</a:t>
          </a:r>
          <a:endParaRPr lang="es-ES" dirty="0">
            <a:solidFill>
              <a:schemeClr val="bg1"/>
            </a:solidFill>
          </a:endParaRPr>
        </a:p>
      </dgm:t>
    </dgm:pt>
    <dgm:pt modelId="{ACA2DF14-4CD4-48B5-A978-FE2B64F43EB1}" type="parTrans" cxnId="{A831208F-9C92-4F1D-864D-7E02E33269BA}">
      <dgm:prSet/>
      <dgm:spPr/>
      <dgm:t>
        <a:bodyPr/>
        <a:lstStyle/>
        <a:p>
          <a:endParaRPr lang="es-ES"/>
        </a:p>
      </dgm:t>
    </dgm:pt>
    <dgm:pt modelId="{18F2B58D-3417-447A-BC16-7983BC469B8B}" type="sibTrans" cxnId="{A831208F-9C92-4F1D-864D-7E02E33269BA}">
      <dgm:prSet/>
      <dgm:spPr/>
      <dgm:t>
        <a:bodyPr/>
        <a:lstStyle/>
        <a:p>
          <a:endParaRPr lang="es-ES"/>
        </a:p>
      </dgm:t>
    </dgm:pt>
    <dgm:pt modelId="{BE573D9A-D476-4835-BDC8-D5709A630AA9}">
      <dgm:prSet phldrT="[Texto]"/>
      <dgm:spPr/>
      <dgm:t>
        <a:bodyPr/>
        <a:lstStyle/>
        <a:p>
          <a:pPr algn="just"/>
          <a:r>
            <a:rPr lang="es-ES" dirty="0" smtClean="0">
              <a:solidFill>
                <a:schemeClr val="bg1"/>
              </a:solidFill>
            </a:rPr>
            <a:t>Reducir los costos del contacto para todos los involucrados en las acciones de promoción de las exportaciones.</a:t>
          </a:r>
          <a:endParaRPr lang="es-ES" dirty="0">
            <a:solidFill>
              <a:schemeClr val="bg1"/>
            </a:solidFill>
          </a:endParaRPr>
        </a:p>
      </dgm:t>
    </dgm:pt>
    <dgm:pt modelId="{39DA3ACA-37A6-47A6-A546-24AFA23DECCC}" type="parTrans" cxnId="{6D729D46-E85A-4D0B-86A2-83FBACC5EA70}">
      <dgm:prSet/>
      <dgm:spPr/>
      <dgm:t>
        <a:bodyPr/>
        <a:lstStyle/>
        <a:p>
          <a:endParaRPr lang="es-ES"/>
        </a:p>
      </dgm:t>
    </dgm:pt>
    <dgm:pt modelId="{28FE7AEF-9AA7-4BE8-9109-24093CA845B8}" type="sibTrans" cxnId="{6D729D46-E85A-4D0B-86A2-83FBACC5EA70}">
      <dgm:prSet/>
      <dgm:spPr/>
      <dgm:t>
        <a:bodyPr/>
        <a:lstStyle/>
        <a:p>
          <a:endParaRPr lang="es-ES"/>
        </a:p>
      </dgm:t>
    </dgm:pt>
    <dgm:pt modelId="{7A10F857-DAC8-4BB4-940A-1B8C8D72CEE2}">
      <dgm:prSet phldrT="[Texto]"/>
      <dgm:spPr/>
      <dgm:t>
        <a:bodyPr/>
        <a:lstStyle/>
        <a:p>
          <a:r>
            <a:rPr lang="es-ES" dirty="0" smtClean="0">
              <a:solidFill>
                <a:schemeClr val="bg1"/>
              </a:solidFill>
            </a:rPr>
            <a:t>ETAPAS</a:t>
          </a:r>
          <a:endParaRPr lang="es-ES" dirty="0">
            <a:solidFill>
              <a:schemeClr val="bg1"/>
            </a:solidFill>
          </a:endParaRPr>
        </a:p>
      </dgm:t>
    </dgm:pt>
    <dgm:pt modelId="{8DA4A3ED-7AA2-4BAC-A6B7-78B5D4153A8D}" type="parTrans" cxnId="{018CB61C-4C1A-449A-A6D3-0E1023B77B26}">
      <dgm:prSet/>
      <dgm:spPr/>
      <dgm:t>
        <a:bodyPr/>
        <a:lstStyle/>
        <a:p>
          <a:endParaRPr lang="es-ES"/>
        </a:p>
      </dgm:t>
    </dgm:pt>
    <dgm:pt modelId="{BA15A798-64A7-4318-8F6D-115D3AF3B039}" type="sibTrans" cxnId="{018CB61C-4C1A-449A-A6D3-0E1023B77B26}">
      <dgm:prSet/>
      <dgm:spPr/>
      <dgm:t>
        <a:bodyPr/>
        <a:lstStyle/>
        <a:p>
          <a:endParaRPr lang="es-ES"/>
        </a:p>
      </dgm:t>
    </dgm:pt>
    <dgm:pt modelId="{AA99B20A-B406-4BD4-ADAC-0502BBC2C9AE}">
      <dgm:prSet phldrT="[Texto]" custT="1"/>
      <dgm:spPr/>
      <dgm:t>
        <a:bodyPr/>
        <a:lstStyle/>
        <a:p>
          <a:r>
            <a:rPr lang="es-ES" sz="2000" dirty="0" smtClean="0">
              <a:solidFill>
                <a:schemeClr val="bg1"/>
              </a:solidFill>
            </a:rPr>
            <a:t>PRE-RONDA</a:t>
          </a:r>
          <a:endParaRPr lang="es-ES" sz="2000" dirty="0">
            <a:solidFill>
              <a:schemeClr val="bg1"/>
            </a:solidFill>
          </a:endParaRPr>
        </a:p>
      </dgm:t>
    </dgm:pt>
    <dgm:pt modelId="{5976C2C9-BF02-4093-9674-96B036DFF651}" type="parTrans" cxnId="{492DDBCC-05B5-4E45-9337-9D5AA4E47726}">
      <dgm:prSet/>
      <dgm:spPr/>
      <dgm:t>
        <a:bodyPr/>
        <a:lstStyle/>
        <a:p>
          <a:endParaRPr lang="es-ES"/>
        </a:p>
      </dgm:t>
    </dgm:pt>
    <dgm:pt modelId="{D433F1DB-9038-4FA8-BD0A-73124F9FF792}" type="sibTrans" cxnId="{492DDBCC-05B5-4E45-9337-9D5AA4E47726}">
      <dgm:prSet/>
      <dgm:spPr/>
      <dgm:t>
        <a:bodyPr/>
        <a:lstStyle/>
        <a:p>
          <a:endParaRPr lang="es-ES"/>
        </a:p>
      </dgm:t>
    </dgm:pt>
    <dgm:pt modelId="{A4BBCF69-43E8-4DE8-8460-1AFED26C406C}">
      <dgm:prSet phldrT="[Texto]" custT="1"/>
      <dgm:spPr/>
      <dgm:t>
        <a:bodyPr/>
        <a:lstStyle/>
        <a:p>
          <a:r>
            <a:rPr lang="es-ES" sz="2000" dirty="0" smtClean="0">
              <a:solidFill>
                <a:schemeClr val="bg1"/>
              </a:solidFill>
            </a:rPr>
            <a:t>DURANTE LA RONDA</a:t>
          </a:r>
          <a:endParaRPr lang="es-ES" sz="2000" dirty="0">
            <a:solidFill>
              <a:schemeClr val="bg1"/>
            </a:solidFill>
          </a:endParaRPr>
        </a:p>
      </dgm:t>
    </dgm:pt>
    <dgm:pt modelId="{08DFA96B-6F2A-4065-8C54-2EEADB860792}" type="parTrans" cxnId="{67631848-284D-4975-B1D1-F3214D96FEC5}">
      <dgm:prSet/>
      <dgm:spPr/>
      <dgm:t>
        <a:bodyPr/>
        <a:lstStyle/>
        <a:p>
          <a:endParaRPr lang="es-ES"/>
        </a:p>
      </dgm:t>
    </dgm:pt>
    <dgm:pt modelId="{250F8A0E-BACB-44C3-99AB-9558EDDFD138}" type="sibTrans" cxnId="{67631848-284D-4975-B1D1-F3214D96FEC5}">
      <dgm:prSet/>
      <dgm:spPr/>
      <dgm:t>
        <a:bodyPr/>
        <a:lstStyle/>
        <a:p>
          <a:endParaRPr lang="es-ES"/>
        </a:p>
      </dgm:t>
    </dgm:pt>
    <dgm:pt modelId="{8D075DEB-B60E-46AB-9400-621901851139}">
      <dgm:prSet phldrT="[Texto]"/>
      <dgm:spPr/>
      <dgm:t>
        <a:bodyPr/>
        <a:lstStyle/>
        <a:p>
          <a:pPr algn="just"/>
          <a:r>
            <a:rPr lang="es-ES" dirty="0" smtClean="0">
              <a:solidFill>
                <a:schemeClr val="bg1"/>
              </a:solidFill>
            </a:rPr>
            <a:t>Posibilitar a los compradores extranjeros conocer in situ las mercancías.</a:t>
          </a:r>
          <a:endParaRPr lang="es-ES" dirty="0">
            <a:solidFill>
              <a:schemeClr val="bg1"/>
            </a:solidFill>
          </a:endParaRPr>
        </a:p>
      </dgm:t>
    </dgm:pt>
    <dgm:pt modelId="{04CEA6A9-AD36-4794-96C7-88B6C457E45C}" type="parTrans" cxnId="{EC142B0B-CF10-4C23-96F3-0A67EA235C1D}">
      <dgm:prSet/>
      <dgm:spPr/>
      <dgm:t>
        <a:bodyPr/>
        <a:lstStyle/>
        <a:p>
          <a:endParaRPr lang="es-ES"/>
        </a:p>
      </dgm:t>
    </dgm:pt>
    <dgm:pt modelId="{2CC6E366-6E46-4149-A1A1-E61030BD7868}" type="sibTrans" cxnId="{EC142B0B-CF10-4C23-96F3-0A67EA235C1D}">
      <dgm:prSet/>
      <dgm:spPr/>
      <dgm:t>
        <a:bodyPr/>
        <a:lstStyle/>
        <a:p>
          <a:endParaRPr lang="es-ES"/>
        </a:p>
      </dgm:t>
    </dgm:pt>
    <dgm:pt modelId="{272E9F2B-FBFE-4A15-B909-7BAA86A79188}">
      <dgm:prSet phldrT="[Texto]"/>
      <dgm:spPr/>
      <dgm:t>
        <a:bodyPr/>
        <a:lstStyle/>
        <a:p>
          <a:pPr algn="just"/>
          <a:r>
            <a:rPr lang="es-ES" dirty="0" smtClean="0">
              <a:solidFill>
                <a:schemeClr val="bg1"/>
              </a:solidFill>
            </a:rPr>
            <a:t>Aprovechamiento de las posibilidades comerciales.</a:t>
          </a:r>
          <a:endParaRPr lang="es-ES" dirty="0">
            <a:solidFill>
              <a:schemeClr val="bg1"/>
            </a:solidFill>
          </a:endParaRPr>
        </a:p>
      </dgm:t>
    </dgm:pt>
    <dgm:pt modelId="{A4D7D2B3-8ED3-496F-ADEE-8E9F3E240236}" type="parTrans" cxnId="{F92CDDF1-93D2-4227-B925-BE5F1A7D9A3C}">
      <dgm:prSet/>
      <dgm:spPr/>
      <dgm:t>
        <a:bodyPr/>
        <a:lstStyle/>
        <a:p>
          <a:endParaRPr lang="es-ES"/>
        </a:p>
      </dgm:t>
    </dgm:pt>
    <dgm:pt modelId="{63C3FC81-15E7-44E8-9FDA-0797CB126CD6}" type="sibTrans" cxnId="{F92CDDF1-93D2-4227-B925-BE5F1A7D9A3C}">
      <dgm:prSet/>
      <dgm:spPr/>
      <dgm:t>
        <a:bodyPr/>
        <a:lstStyle/>
        <a:p>
          <a:endParaRPr lang="es-ES"/>
        </a:p>
      </dgm:t>
    </dgm:pt>
    <dgm:pt modelId="{30D4A625-E2F8-4FB3-9ED4-F9692CBBAE76}">
      <dgm:prSet phldrT="[Texto]" custT="1"/>
      <dgm:spPr/>
      <dgm:t>
        <a:bodyPr/>
        <a:lstStyle/>
        <a:p>
          <a:endParaRPr lang="es-ES" sz="2000" dirty="0">
            <a:solidFill>
              <a:schemeClr val="bg1"/>
            </a:solidFill>
          </a:endParaRPr>
        </a:p>
      </dgm:t>
    </dgm:pt>
    <dgm:pt modelId="{B4E5C355-F5CA-4F23-B6CC-C215401CD4C4}" type="parTrans" cxnId="{7A32EA66-C34A-4C5B-8C52-77B54D46DA29}">
      <dgm:prSet/>
      <dgm:spPr/>
      <dgm:t>
        <a:bodyPr/>
        <a:lstStyle/>
        <a:p>
          <a:endParaRPr lang="es-ES"/>
        </a:p>
      </dgm:t>
    </dgm:pt>
    <dgm:pt modelId="{3D94EFB6-FF8E-433E-8F4B-6EC676A3011F}" type="sibTrans" cxnId="{7A32EA66-C34A-4C5B-8C52-77B54D46DA29}">
      <dgm:prSet/>
      <dgm:spPr/>
      <dgm:t>
        <a:bodyPr/>
        <a:lstStyle/>
        <a:p>
          <a:endParaRPr lang="es-ES"/>
        </a:p>
      </dgm:t>
    </dgm:pt>
    <dgm:pt modelId="{C80199CD-8DB7-4D2F-BDC5-6D1B141A7CE0}">
      <dgm:prSet phldrT="[Texto]"/>
      <dgm:spPr/>
      <dgm:t>
        <a:bodyPr/>
        <a:lstStyle/>
        <a:p>
          <a:endParaRPr lang="es-ES" sz="1600" dirty="0">
            <a:solidFill>
              <a:schemeClr val="bg1"/>
            </a:solidFill>
          </a:endParaRPr>
        </a:p>
      </dgm:t>
    </dgm:pt>
    <dgm:pt modelId="{122E230D-6994-4576-9090-4736E81DC9AD}" type="parTrans" cxnId="{2F87715F-35A5-484A-B1CD-A39E3D7B8D40}">
      <dgm:prSet/>
      <dgm:spPr/>
      <dgm:t>
        <a:bodyPr/>
        <a:lstStyle/>
        <a:p>
          <a:endParaRPr lang="es-ES"/>
        </a:p>
      </dgm:t>
    </dgm:pt>
    <dgm:pt modelId="{F6568D96-6068-468D-8BB2-194C9D5894ED}" type="sibTrans" cxnId="{2F87715F-35A5-484A-B1CD-A39E3D7B8D40}">
      <dgm:prSet/>
      <dgm:spPr/>
      <dgm:t>
        <a:bodyPr/>
        <a:lstStyle/>
        <a:p>
          <a:endParaRPr lang="es-ES"/>
        </a:p>
      </dgm:t>
    </dgm:pt>
    <dgm:pt modelId="{8AE7CF0F-0DC8-49B8-825D-C1AE178050AE}">
      <dgm:prSet phldrT="[Texto]" custT="1"/>
      <dgm:spPr/>
      <dgm:t>
        <a:bodyPr/>
        <a:lstStyle/>
        <a:p>
          <a:r>
            <a:rPr lang="es-ES" sz="2000" dirty="0" smtClean="0">
              <a:solidFill>
                <a:schemeClr val="bg1"/>
              </a:solidFill>
            </a:rPr>
            <a:t>POST-RONDA</a:t>
          </a:r>
          <a:endParaRPr lang="es-ES" sz="2000" dirty="0">
            <a:solidFill>
              <a:schemeClr val="bg1"/>
            </a:solidFill>
          </a:endParaRPr>
        </a:p>
      </dgm:t>
    </dgm:pt>
    <dgm:pt modelId="{39703B66-03CA-4DAA-ADA2-5DE6109FF176}" type="parTrans" cxnId="{73FC64E2-1DEE-4B1E-A0A5-BD187C79275D}">
      <dgm:prSet/>
      <dgm:spPr/>
      <dgm:t>
        <a:bodyPr/>
        <a:lstStyle/>
        <a:p>
          <a:endParaRPr lang="es-ES"/>
        </a:p>
      </dgm:t>
    </dgm:pt>
    <dgm:pt modelId="{34160363-42CD-48CF-9EE3-53CEA7D709AD}" type="sibTrans" cxnId="{73FC64E2-1DEE-4B1E-A0A5-BD187C79275D}">
      <dgm:prSet/>
      <dgm:spPr/>
      <dgm:t>
        <a:bodyPr/>
        <a:lstStyle/>
        <a:p>
          <a:endParaRPr lang="es-ES"/>
        </a:p>
      </dgm:t>
    </dgm:pt>
    <dgm:pt modelId="{898F3A57-3955-481D-840A-C47BF61C65AC}">
      <dgm:prSet phldrT="[Texto]" custT="1"/>
      <dgm:spPr/>
      <dgm:t>
        <a:bodyPr/>
        <a:lstStyle/>
        <a:p>
          <a:endParaRPr lang="es-ES" sz="2000" dirty="0">
            <a:solidFill>
              <a:schemeClr val="bg1"/>
            </a:solidFill>
          </a:endParaRPr>
        </a:p>
      </dgm:t>
    </dgm:pt>
    <dgm:pt modelId="{74944DEB-3B76-4E48-B7D8-D87EC53D3767}" type="parTrans" cxnId="{27C2D91D-B82A-4437-BCF6-FABF4A08754E}">
      <dgm:prSet/>
      <dgm:spPr/>
      <dgm:t>
        <a:bodyPr/>
        <a:lstStyle/>
        <a:p>
          <a:endParaRPr lang="es-ES"/>
        </a:p>
      </dgm:t>
    </dgm:pt>
    <dgm:pt modelId="{5A2B2C57-8B39-42D0-86DD-96B9266187CF}" type="sibTrans" cxnId="{27C2D91D-B82A-4437-BCF6-FABF4A08754E}">
      <dgm:prSet/>
      <dgm:spPr/>
      <dgm:t>
        <a:bodyPr/>
        <a:lstStyle/>
        <a:p>
          <a:endParaRPr lang="es-ES"/>
        </a:p>
      </dgm:t>
    </dgm:pt>
    <dgm:pt modelId="{1B51EF6C-B91E-4142-B4E8-F12DA13E88EE}">
      <dgm:prSet phldrT="[Texto]"/>
      <dgm:spPr/>
      <dgm:t>
        <a:bodyPr/>
        <a:lstStyle/>
        <a:p>
          <a:endParaRPr lang="es-ES" sz="1600" dirty="0"/>
        </a:p>
      </dgm:t>
    </dgm:pt>
    <dgm:pt modelId="{2E994F01-553B-46CE-83B8-5733708307C5}" type="parTrans" cxnId="{E05F3950-37DF-4795-AFD8-EC251A93ECAC}">
      <dgm:prSet/>
      <dgm:spPr/>
      <dgm:t>
        <a:bodyPr/>
        <a:lstStyle/>
        <a:p>
          <a:endParaRPr lang="es-ES"/>
        </a:p>
      </dgm:t>
    </dgm:pt>
    <dgm:pt modelId="{6E1C75B0-F0E6-4E46-BCF5-E110CABAD4E1}" type="sibTrans" cxnId="{E05F3950-37DF-4795-AFD8-EC251A93ECAC}">
      <dgm:prSet/>
      <dgm:spPr/>
      <dgm:t>
        <a:bodyPr/>
        <a:lstStyle/>
        <a:p>
          <a:endParaRPr lang="es-ES"/>
        </a:p>
      </dgm:t>
    </dgm:pt>
    <dgm:pt modelId="{B1BF87FB-F0D8-4FF9-9D47-93CC84B47D9C}">
      <dgm:prSet phldrT="[Texto]"/>
      <dgm:spPr/>
      <dgm:t>
        <a:bodyPr/>
        <a:lstStyle/>
        <a:p>
          <a:endParaRPr lang="es-ES" sz="1600" dirty="0"/>
        </a:p>
      </dgm:t>
    </dgm:pt>
    <dgm:pt modelId="{26EBC72E-E432-4F2B-BB1C-5B0E238946CC}" type="parTrans" cxnId="{7E31FBA6-5845-46D2-9815-3E75BCDD9DB0}">
      <dgm:prSet/>
      <dgm:spPr/>
      <dgm:t>
        <a:bodyPr/>
        <a:lstStyle/>
        <a:p>
          <a:endParaRPr lang="es-ES"/>
        </a:p>
      </dgm:t>
    </dgm:pt>
    <dgm:pt modelId="{B220B7A9-DE09-47DC-9DD1-40F1D7A80EE7}" type="sibTrans" cxnId="{7E31FBA6-5845-46D2-9815-3E75BCDD9DB0}">
      <dgm:prSet/>
      <dgm:spPr/>
      <dgm:t>
        <a:bodyPr/>
        <a:lstStyle/>
        <a:p>
          <a:endParaRPr lang="es-ES"/>
        </a:p>
      </dgm:t>
    </dgm:pt>
    <dgm:pt modelId="{FDB57B64-EEF4-48C6-86FE-3B115FE1303E}">
      <dgm:prSet phldrT="[Texto]"/>
      <dgm:spPr/>
      <dgm:t>
        <a:bodyPr/>
        <a:lstStyle/>
        <a:p>
          <a:endParaRPr lang="es-ES" sz="1600" dirty="0"/>
        </a:p>
      </dgm:t>
    </dgm:pt>
    <dgm:pt modelId="{22C8388F-0392-4C5B-A00A-7502B5571ED8}" type="parTrans" cxnId="{B69C9B38-C9FA-41E3-B733-E7EA6CE43C46}">
      <dgm:prSet/>
      <dgm:spPr/>
      <dgm:t>
        <a:bodyPr/>
        <a:lstStyle/>
        <a:p>
          <a:endParaRPr lang="es-ES"/>
        </a:p>
      </dgm:t>
    </dgm:pt>
    <dgm:pt modelId="{C62A375D-D871-4EED-81F2-71B12DC4954F}" type="sibTrans" cxnId="{B69C9B38-C9FA-41E3-B733-E7EA6CE43C46}">
      <dgm:prSet/>
      <dgm:spPr/>
      <dgm:t>
        <a:bodyPr/>
        <a:lstStyle/>
        <a:p>
          <a:endParaRPr lang="es-ES"/>
        </a:p>
      </dgm:t>
    </dgm:pt>
    <dgm:pt modelId="{8CE0D094-7D5D-4410-9F90-1C9BDE156D4B}">
      <dgm:prSet phldrT="[Texto]"/>
      <dgm:spPr/>
      <dgm:t>
        <a:bodyPr/>
        <a:lstStyle/>
        <a:p>
          <a:endParaRPr lang="es-ES" sz="1600" dirty="0"/>
        </a:p>
      </dgm:t>
    </dgm:pt>
    <dgm:pt modelId="{D6755662-6B93-4181-8860-3C1B9920EA0F}" type="parTrans" cxnId="{E3423873-B4D3-460C-A456-C5CB9142F138}">
      <dgm:prSet/>
      <dgm:spPr/>
      <dgm:t>
        <a:bodyPr/>
        <a:lstStyle/>
        <a:p>
          <a:endParaRPr lang="es-ES"/>
        </a:p>
      </dgm:t>
    </dgm:pt>
    <dgm:pt modelId="{89EA3427-6A69-4F86-B17D-1E7F67857D69}" type="sibTrans" cxnId="{E3423873-B4D3-460C-A456-C5CB9142F138}">
      <dgm:prSet/>
      <dgm:spPr/>
      <dgm:t>
        <a:bodyPr/>
        <a:lstStyle/>
        <a:p>
          <a:endParaRPr lang="es-ES"/>
        </a:p>
      </dgm:t>
    </dgm:pt>
    <dgm:pt modelId="{84055E2F-120C-4044-800E-53E95FC1500B}" type="pres">
      <dgm:prSet presAssocID="{46E6B4DA-CB27-46CD-9EBA-BEC7ACB92F70}" presName="linearFlow" presStyleCnt="0">
        <dgm:presLayoutVars>
          <dgm:dir/>
          <dgm:animLvl val="lvl"/>
          <dgm:resizeHandles/>
        </dgm:presLayoutVars>
      </dgm:prSet>
      <dgm:spPr/>
      <dgm:t>
        <a:bodyPr/>
        <a:lstStyle/>
        <a:p>
          <a:endParaRPr lang="es-ES"/>
        </a:p>
      </dgm:t>
    </dgm:pt>
    <dgm:pt modelId="{3A4B14D4-F96B-48EC-B984-39B26ED16EC3}" type="pres">
      <dgm:prSet presAssocID="{3F862345-ECAB-4D49-8A4F-C65A89F571F7}" presName="compositeNode" presStyleCnt="0">
        <dgm:presLayoutVars>
          <dgm:bulletEnabled val="1"/>
        </dgm:presLayoutVars>
      </dgm:prSet>
      <dgm:spPr/>
    </dgm:pt>
    <dgm:pt modelId="{CBDE1ABF-CA87-4451-ADC4-C67DE3235694}" type="pres">
      <dgm:prSet presAssocID="{3F862345-ECAB-4D49-8A4F-C65A89F571F7}" presName="image" presStyleLbl="fgImgPlace1" presStyleIdx="0" presStyleCnt="2"/>
      <dgm:spPr>
        <a:blipFill rotWithShape="1">
          <a:blip xmlns:r="http://schemas.openxmlformats.org/officeDocument/2006/relationships" r:embed="rId1"/>
          <a:stretch>
            <a:fillRect/>
          </a:stretch>
        </a:blipFill>
      </dgm:spPr>
    </dgm:pt>
    <dgm:pt modelId="{F5063D10-CA9A-43AC-8A37-60CAA8C9EF93}" type="pres">
      <dgm:prSet presAssocID="{3F862345-ECAB-4D49-8A4F-C65A89F571F7}" presName="childNode" presStyleLbl="node1" presStyleIdx="0" presStyleCnt="2">
        <dgm:presLayoutVars>
          <dgm:bulletEnabled val="1"/>
        </dgm:presLayoutVars>
      </dgm:prSet>
      <dgm:spPr/>
      <dgm:t>
        <a:bodyPr/>
        <a:lstStyle/>
        <a:p>
          <a:endParaRPr lang="es-ES"/>
        </a:p>
      </dgm:t>
    </dgm:pt>
    <dgm:pt modelId="{43BF44E1-9159-44E1-84CE-9C909D752847}" type="pres">
      <dgm:prSet presAssocID="{3F862345-ECAB-4D49-8A4F-C65A89F571F7}" presName="parentNode" presStyleLbl="revTx" presStyleIdx="0" presStyleCnt="2">
        <dgm:presLayoutVars>
          <dgm:chMax val="0"/>
          <dgm:bulletEnabled val="1"/>
        </dgm:presLayoutVars>
      </dgm:prSet>
      <dgm:spPr/>
      <dgm:t>
        <a:bodyPr/>
        <a:lstStyle/>
        <a:p>
          <a:endParaRPr lang="es-ES"/>
        </a:p>
      </dgm:t>
    </dgm:pt>
    <dgm:pt modelId="{98A6BFBA-01A7-4300-AFB0-B159B4CA5590}" type="pres">
      <dgm:prSet presAssocID="{33DD8611-D795-4635-8375-8AE342784499}" presName="sibTrans" presStyleCnt="0"/>
      <dgm:spPr/>
    </dgm:pt>
    <dgm:pt modelId="{6A73C937-FCBA-4539-8642-FDA4B12BE4BE}" type="pres">
      <dgm:prSet presAssocID="{7A10F857-DAC8-4BB4-940A-1B8C8D72CEE2}" presName="compositeNode" presStyleCnt="0">
        <dgm:presLayoutVars>
          <dgm:bulletEnabled val="1"/>
        </dgm:presLayoutVars>
      </dgm:prSet>
      <dgm:spPr/>
    </dgm:pt>
    <dgm:pt modelId="{19ACE199-32D1-4C99-92DA-D9A2C54EA722}" type="pres">
      <dgm:prSet presAssocID="{7A10F857-DAC8-4BB4-940A-1B8C8D72CEE2}" presName="image" presStyleLbl="fgImgPlace1" presStyleIdx="1" presStyleCnt="2"/>
      <dgm:spPr>
        <a:blipFill rotWithShape="1">
          <a:blip xmlns:r="http://schemas.openxmlformats.org/officeDocument/2006/relationships" r:embed="rId2"/>
          <a:stretch>
            <a:fillRect/>
          </a:stretch>
        </a:blipFill>
      </dgm:spPr>
    </dgm:pt>
    <dgm:pt modelId="{CC25A31D-8404-4ECD-94F7-1043938AC6FC}" type="pres">
      <dgm:prSet presAssocID="{7A10F857-DAC8-4BB4-940A-1B8C8D72CEE2}" presName="childNode" presStyleLbl="node1" presStyleIdx="1" presStyleCnt="2">
        <dgm:presLayoutVars>
          <dgm:bulletEnabled val="1"/>
        </dgm:presLayoutVars>
      </dgm:prSet>
      <dgm:spPr/>
      <dgm:t>
        <a:bodyPr/>
        <a:lstStyle/>
        <a:p>
          <a:endParaRPr lang="es-ES"/>
        </a:p>
      </dgm:t>
    </dgm:pt>
    <dgm:pt modelId="{A4E0C437-24F6-4646-A772-A224D495B473}" type="pres">
      <dgm:prSet presAssocID="{7A10F857-DAC8-4BB4-940A-1B8C8D72CEE2}" presName="parentNode" presStyleLbl="revTx" presStyleIdx="1" presStyleCnt="2">
        <dgm:presLayoutVars>
          <dgm:chMax val="0"/>
          <dgm:bulletEnabled val="1"/>
        </dgm:presLayoutVars>
      </dgm:prSet>
      <dgm:spPr/>
      <dgm:t>
        <a:bodyPr/>
        <a:lstStyle/>
        <a:p>
          <a:endParaRPr lang="es-ES"/>
        </a:p>
      </dgm:t>
    </dgm:pt>
  </dgm:ptLst>
  <dgm:cxnLst>
    <dgm:cxn modelId="{018CB61C-4C1A-449A-A6D3-0E1023B77B26}" srcId="{46E6B4DA-CB27-46CD-9EBA-BEC7ACB92F70}" destId="{7A10F857-DAC8-4BB4-940A-1B8C8D72CEE2}" srcOrd="1" destOrd="0" parTransId="{8DA4A3ED-7AA2-4BAC-A6B7-78B5D4153A8D}" sibTransId="{BA15A798-64A7-4318-8F6D-115D3AF3B039}"/>
    <dgm:cxn modelId="{61887B5E-682B-4FFB-983E-02B36E63A79D}" type="presOf" srcId="{8AE7CF0F-0DC8-49B8-825D-C1AE178050AE}" destId="{CC25A31D-8404-4ECD-94F7-1043938AC6FC}" srcOrd="0" destOrd="8" presId="urn:microsoft.com/office/officeart/2005/8/layout/hList2"/>
    <dgm:cxn modelId="{A9585287-1764-4796-BED2-6F7D48B13A58}" type="presOf" srcId="{FDB57B64-EEF4-48C6-86FE-3B115FE1303E}" destId="{CC25A31D-8404-4ECD-94F7-1043938AC6FC}" srcOrd="0" destOrd="1" presId="urn:microsoft.com/office/officeart/2005/8/layout/hList2"/>
    <dgm:cxn modelId="{F92CDDF1-93D2-4227-B925-BE5F1A7D9A3C}" srcId="{3F862345-ECAB-4D49-8A4F-C65A89F571F7}" destId="{272E9F2B-FBFE-4A15-B909-7BAA86A79188}" srcOrd="3" destOrd="0" parTransId="{A4D7D2B3-8ED3-496F-ADEE-8E9F3E240236}" sibTransId="{63C3FC81-15E7-44E8-9FDA-0797CB126CD6}"/>
    <dgm:cxn modelId="{424C9536-81F0-401B-94D8-5EF7A7F17E6A}" type="presOf" srcId="{AA99B20A-B406-4BD4-ADAC-0502BBC2C9AE}" destId="{CC25A31D-8404-4ECD-94F7-1043938AC6FC}" srcOrd="0" destOrd="4" presId="urn:microsoft.com/office/officeart/2005/8/layout/hList2"/>
    <dgm:cxn modelId="{E4DEBD9E-0525-4C6C-8238-60F81168507E}" type="presOf" srcId="{A4BBCF69-43E8-4DE8-8460-1AFED26C406C}" destId="{CC25A31D-8404-4ECD-94F7-1043938AC6FC}" srcOrd="0" destOrd="6" presId="urn:microsoft.com/office/officeart/2005/8/layout/hList2"/>
    <dgm:cxn modelId="{A831208F-9C92-4F1D-864D-7E02E33269BA}" srcId="{3F862345-ECAB-4D49-8A4F-C65A89F571F7}" destId="{D91D88A7-9955-45E2-B0EC-A692EA849100}" srcOrd="0" destOrd="0" parTransId="{ACA2DF14-4CD4-48B5-A978-FE2B64F43EB1}" sibTransId="{18F2B58D-3417-447A-BC16-7983BC469B8B}"/>
    <dgm:cxn modelId="{492DDBCC-05B5-4E45-9337-9D5AA4E47726}" srcId="{7A10F857-DAC8-4BB4-940A-1B8C8D72CEE2}" destId="{AA99B20A-B406-4BD4-ADAC-0502BBC2C9AE}" srcOrd="4" destOrd="0" parTransId="{5976C2C9-BF02-4093-9674-96B036DFF651}" sibTransId="{D433F1DB-9038-4FA8-BD0A-73124F9FF792}"/>
    <dgm:cxn modelId="{8F2AAFD8-BC51-4CC9-BFF9-43DE288FF774}" srcId="{46E6B4DA-CB27-46CD-9EBA-BEC7ACB92F70}" destId="{3F862345-ECAB-4D49-8A4F-C65A89F571F7}" srcOrd="0" destOrd="0" parTransId="{D2BDB264-90E9-4646-8F53-7B3376854093}" sibTransId="{33DD8611-D795-4635-8375-8AE342784499}"/>
    <dgm:cxn modelId="{E3C411AB-DF0E-46D2-9F85-8FC3B9F2A052}" type="presOf" srcId="{C80199CD-8DB7-4D2F-BDC5-6D1B141A7CE0}" destId="{CC25A31D-8404-4ECD-94F7-1043938AC6FC}" srcOrd="0" destOrd="9" presId="urn:microsoft.com/office/officeart/2005/8/layout/hList2"/>
    <dgm:cxn modelId="{EC142B0B-CF10-4C23-96F3-0A67EA235C1D}" srcId="{3F862345-ECAB-4D49-8A4F-C65A89F571F7}" destId="{8D075DEB-B60E-46AB-9400-621901851139}" srcOrd="2" destOrd="0" parTransId="{04CEA6A9-AD36-4794-96C7-88B6C457E45C}" sibTransId="{2CC6E366-6E46-4149-A1A1-E61030BD7868}"/>
    <dgm:cxn modelId="{CE04F2BF-CD7D-4CD5-9FAB-5D8D94154360}" type="presOf" srcId="{B1BF87FB-F0D8-4FF9-9D47-93CC84B47D9C}" destId="{CC25A31D-8404-4ECD-94F7-1043938AC6FC}" srcOrd="0" destOrd="3" presId="urn:microsoft.com/office/officeart/2005/8/layout/hList2"/>
    <dgm:cxn modelId="{4CB697EC-A650-4FFD-96FE-46BBF224441C}" type="presOf" srcId="{D91D88A7-9955-45E2-B0EC-A692EA849100}" destId="{F5063D10-CA9A-43AC-8A37-60CAA8C9EF93}" srcOrd="0" destOrd="0" presId="urn:microsoft.com/office/officeart/2005/8/layout/hList2"/>
    <dgm:cxn modelId="{7E31FBA6-5845-46D2-9815-3E75BCDD9DB0}" srcId="{7A10F857-DAC8-4BB4-940A-1B8C8D72CEE2}" destId="{B1BF87FB-F0D8-4FF9-9D47-93CC84B47D9C}" srcOrd="3" destOrd="0" parTransId="{26EBC72E-E432-4F2B-BB1C-5B0E238946CC}" sibTransId="{B220B7A9-DE09-47DC-9DD1-40F1D7A80EE7}"/>
    <dgm:cxn modelId="{D262237D-44FE-48F3-A663-E2727FB4DC2A}" type="presOf" srcId="{272E9F2B-FBFE-4A15-B909-7BAA86A79188}" destId="{F5063D10-CA9A-43AC-8A37-60CAA8C9EF93}" srcOrd="0" destOrd="3" presId="urn:microsoft.com/office/officeart/2005/8/layout/hList2"/>
    <dgm:cxn modelId="{E05F3950-37DF-4795-AFD8-EC251A93ECAC}" srcId="{7A10F857-DAC8-4BB4-940A-1B8C8D72CEE2}" destId="{1B51EF6C-B91E-4142-B4E8-F12DA13E88EE}" srcOrd="0" destOrd="0" parTransId="{2E994F01-553B-46CE-83B8-5733708307C5}" sibTransId="{6E1C75B0-F0E6-4E46-BCF5-E110CABAD4E1}"/>
    <dgm:cxn modelId="{27C2D91D-B82A-4437-BCF6-FABF4A08754E}" srcId="{7A10F857-DAC8-4BB4-940A-1B8C8D72CEE2}" destId="{898F3A57-3955-481D-840A-C47BF61C65AC}" srcOrd="7" destOrd="0" parTransId="{74944DEB-3B76-4E48-B7D8-D87EC53D3767}" sibTransId="{5A2B2C57-8B39-42D0-86DD-96B9266187CF}"/>
    <dgm:cxn modelId="{D48089B9-685C-4A62-8A42-72257D8B4CB7}" type="presOf" srcId="{898F3A57-3955-481D-840A-C47BF61C65AC}" destId="{CC25A31D-8404-4ECD-94F7-1043938AC6FC}" srcOrd="0" destOrd="7" presId="urn:microsoft.com/office/officeart/2005/8/layout/hList2"/>
    <dgm:cxn modelId="{7A32EA66-C34A-4C5B-8C52-77B54D46DA29}" srcId="{7A10F857-DAC8-4BB4-940A-1B8C8D72CEE2}" destId="{30D4A625-E2F8-4FB3-9ED4-F9692CBBAE76}" srcOrd="5" destOrd="0" parTransId="{B4E5C355-F5CA-4F23-B6CC-C215401CD4C4}" sibTransId="{3D94EFB6-FF8E-433E-8F4B-6EC676A3011F}"/>
    <dgm:cxn modelId="{FCBEA1E3-09B6-4219-9A7F-EBC360DC59FC}" type="presOf" srcId="{BE573D9A-D476-4835-BDC8-D5709A630AA9}" destId="{F5063D10-CA9A-43AC-8A37-60CAA8C9EF93}" srcOrd="0" destOrd="1" presId="urn:microsoft.com/office/officeart/2005/8/layout/hList2"/>
    <dgm:cxn modelId="{67631848-284D-4975-B1D1-F3214D96FEC5}" srcId="{7A10F857-DAC8-4BB4-940A-1B8C8D72CEE2}" destId="{A4BBCF69-43E8-4DE8-8460-1AFED26C406C}" srcOrd="6" destOrd="0" parTransId="{08DFA96B-6F2A-4065-8C54-2EEADB860792}" sibTransId="{250F8A0E-BACB-44C3-99AB-9558EDDFD138}"/>
    <dgm:cxn modelId="{5D52AEE7-B001-4101-8979-D30A12170A21}" type="presOf" srcId="{3F862345-ECAB-4D49-8A4F-C65A89F571F7}" destId="{43BF44E1-9159-44E1-84CE-9C909D752847}" srcOrd="0" destOrd="0" presId="urn:microsoft.com/office/officeart/2005/8/layout/hList2"/>
    <dgm:cxn modelId="{B7FD63A1-2A5F-4618-A156-65BBB6BE5B52}" type="presOf" srcId="{8D075DEB-B60E-46AB-9400-621901851139}" destId="{F5063D10-CA9A-43AC-8A37-60CAA8C9EF93}" srcOrd="0" destOrd="2" presId="urn:microsoft.com/office/officeart/2005/8/layout/hList2"/>
    <dgm:cxn modelId="{6D729D46-E85A-4D0B-86A2-83FBACC5EA70}" srcId="{3F862345-ECAB-4D49-8A4F-C65A89F571F7}" destId="{BE573D9A-D476-4835-BDC8-D5709A630AA9}" srcOrd="1" destOrd="0" parTransId="{39DA3ACA-37A6-47A6-A546-24AFA23DECCC}" sibTransId="{28FE7AEF-9AA7-4BE8-9109-24093CA845B8}"/>
    <dgm:cxn modelId="{73FC64E2-1DEE-4B1E-A0A5-BD187C79275D}" srcId="{7A10F857-DAC8-4BB4-940A-1B8C8D72CEE2}" destId="{8AE7CF0F-0DC8-49B8-825D-C1AE178050AE}" srcOrd="8" destOrd="0" parTransId="{39703B66-03CA-4DAA-ADA2-5DE6109FF176}" sibTransId="{34160363-42CD-48CF-9EE3-53CEA7D709AD}"/>
    <dgm:cxn modelId="{1586B59A-B87F-411B-8019-07A5BC72D303}" type="presOf" srcId="{46E6B4DA-CB27-46CD-9EBA-BEC7ACB92F70}" destId="{84055E2F-120C-4044-800E-53E95FC1500B}" srcOrd="0" destOrd="0" presId="urn:microsoft.com/office/officeart/2005/8/layout/hList2"/>
    <dgm:cxn modelId="{B69C9B38-C9FA-41E3-B733-E7EA6CE43C46}" srcId="{7A10F857-DAC8-4BB4-940A-1B8C8D72CEE2}" destId="{FDB57B64-EEF4-48C6-86FE-3B115FE1303E}" srcOrd="1" destOrd="0" parTransId="{22C8388F-0392-4C5B-A00A-7502B5571ED8}" sibTransId="{C62A375D-D871-4EED-81F2-71B12DC4954F}"/>
    <dgm:cxn modelId="{D564868F-821B-4966-969A-DC09966B3BEA}" type="presOf" srcId="{1B51EF6C-B91E-4142-B4E8-F12DA13E88EE}" destId="{CC25A31D-8404-4ECD-94F7-1043938AC6FC}" srcOrd="0" destOrd="0" presId="urn:microsoft.com/office/officeart/2005/8/layout/hList2"/>
    <dgm:cxn modelId="{2F87715F-35A5-484A-B1CD-A39E3D7B8D40}" srcId="{7A10F857-DAC8-4BB4-940A-1B8C8D72CEE2}" destId="{C80199CD-8DB7-4D2F-BDC5-6D1B141A7CE0}" srcOrd="9" destOrd="0" parTransId="{122E230D-6994-4576-9090-4736E81DC9AD}" sibTransId="{F6568D96-6068-468D-8BB2-194C9D5894ED}"/>
    <dgm:cxn modelId="{A050A8D4-9C8E-491C-AD04-69D0153AC32E}" type="presOf" srcId="{8CE0D094-7D5D-4410-9F90-1C9BDE156D4B}" destId="{CC25A31D-8404-4ECD-94F7-1043938AC6FC}" srcOrd="0" destOrd="2" presId="urn:microsoft.com/office/officeart/2005/8/layout/hList2"/>
    <dgm:cxn modelId="{C2919CA1-7AD1-4715-8E8B-0B854A5195DF}" type="presOf" srcId="{7A10F857-DAC8-4BB4-940A-1B8C8D72CEE2}" destId="{A4E0C437-24F6-4646-A772-A224D495B473}" srcOrd="0" destOrd="0" presId="urn:microsoft.com/office/officeart/2005/8/layout/hList2"/>
    <dgm:cxn modelId="{C5D2AA2B-1AF8-4901-B369-528EF989EBEC}" type="presOf" srcId="{30D4A625-E2F8-4FB3-9ED4-F9692CBBAE76}" destId="{CC25A31D-8404-4ECD-94F7-1043938AC6FC}" srcOrd="0" destOrd="5" presId="urn:microsoft.com/office/officeart/2005/8/layout/hList2"/>
    <dgm:cxn modelId="{E3423873-B4D3-460C-A456-C5CB9142F138}" srcId="{7A10F857-DAC8-4BB4-940A-1B8C8D72CEE2}" destId="{8CE0D094-7D5D-4410-9F90-1C9BDE156D4B}" srcOrd="2" destOrd="0" parTransId="{D6755662-6B93-4181-8860-3C1B9920EA0F}" sibTransId="{89EA3427-6A69-4F86-B17D-1E7F67857D69}"/>
    <dgm:cxn modelId="{8E458D10-16F8-4509-86ED-D2DF5CFE600D}" type="presParOf" srcId="{84055E2F-120C-4044-800E-53E95FC1500B}" destId="{3A4B14D4-F96B-48EC-B984-39B26ED16EC3}" srcOrd="0" destOrd="0" presId="urn:microsoft.com/office/officeart/2005/8/layout/hList2"/>
    <dgm:cxn modelId="{D17C1506-973A-4743-8E37-1841A009695E}" type="presParOf" srcId="{3A4B14D4-F96B-48EC-B984-39B26ED16EC3}" destId="{CBDE1ABF-CA87-4451-ADC4-C67DE3235694}" srcOrd="0" destOrd="0" presId="urn:microsoft.com/office/officeart/2005/8/layout/hList2"/>
    <dgm:cxn modelId="{17968741-B026-4FB6-976C-991B11ADC1CE}" type="presParOf" srcId="{3A4B14D4-F96B-48EC-B984-39B26ED16EC3}" destId="{F5063D10-CA9A-43AC-8A37-60CAA8C9EF93}" srcOrd="1" destOrd="0" presId="urn:microsoft.com/office/officeart/2005/8/layout/hList2"/>
    <dgm:cxn modelId="{B181C6A8-C02B-4D4D-86AA-532A75F4D639}" type="presParOf" srcId="{3A4B14D4-F96B-48EC-B984-39B26ED16EC3}" destId="{43BF44E1-9159-44E1-84CE-9C909D752847}" srcOrd="2" destOrd="0" presId="urn:microsoft.com/office/officeart/2005/8/layout/hList2"/>
    <dgm:cxn modelId="{E77C40F9-C7AF-4B38-A91C-19AE54027B4C}" type="presParOf" srcId="{84055E2F-120C-4044-800E-53E95FC1500B}" destId="{98A6BFBA-01A7-4300-AFB0-B159B4CA5590}" srcOrd="1" destOrd="0" presId="urn:microsoft.com/office/officeart/2005/8/layout/hList2"/>
    <dgm:cxn modelId="{131070C3-AB26-4B98-BF0D-03E18AEE3A13}" type="presParOf" srcId="{84055E2F-120C-4044-800E-53E95FC1500B}" destId="{6A73C937-FCBA-4539-8642-FDA4B12BE4BE}" srcOrd="2" destOrd="0" presId="urn:microsoft.com/office/officeart/2005/8/layout/hList2"/>
    <dgm:cxn modelId="{88B50CE1-B60B-48D1-8B6E-C98CB6148E7C}" type="presParOf" srcId="{6A73C937-FCBA-4539-8642-FDA4B12BE4BE}" destId="{19ACE199-32D1-4C99-92DA-D9A2C54EA722}" srcOrd="0" destOrd="0" presId="urn:microsoft.com/office/officeart/2005/8/layout/hList2"/>
    <dgm:cxn modelId="{ACDAC410-1EB3-4AC6-9600-7405714D0D38}" type="presParOf" srcId="{6A73C937-FCBA-4539-8642-FDA4B12BE4BE}" destId="{CC25A31D-8404-4ECD-94F7-1043938AC6FC}" srcOrd="1" destOrd="0" presId="urn:microsoft.com/office/officeart/2005/8/layout/hList2"/>
    <dgm:cxn modelId="{D64F8282-B730-4E18-A90A-DF0F56AF5A88}" type="presParOf" srcId="{6A73C937-FCBA-4539-8642-FDA4B12BE4BE}" destId="{A4E0C437-24F6-4646-A772-A224D495B47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337A4F-F2D1-4809-8204-8D34210B5EB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S"/>
        </a:p>
      </dgm:t>
    </dgm:pt>
    <dgm:pt modelId="{0FCF38AD-44E4-4B99-B083-7E0061987E9C}">
      <dgm:prSet phldrT="[Texto]"/>
      <dgm:spPr/>
      <dgm:t>
        <a:bodyPr/>
        <a:lstStyle/>
        <a:p>
          <a:r>
            <a:rPr lang="es-ES" b="1" dirty="0" smtClean="0">
              <a:solidFill>
                <a:schemeClr val="bg1"/>
              </a:solidFill>
            </a:rPr>
            <a:t>Qué permite detectar?</a:t>
          </a:r>
          <a:endParaRPr lang="es-ES" b="1" dirty="0">
            <a:solidFill>
              <a:schemeClr val="bg1"/>
            </a:solidFill>
          </a:endParaRPr>
        </a:p>
      </dgm:t>
    </dgm:pt>
    <dgm:pt modelId="{4ED4CF05-3DDA-4412-AF96-4BF4DB855E1B}" type="parTrans" cxnId="{AFA3989F-1769-47E3-97D6-AC25CB2609C9}">
      <dgm:prSet/>
      <dgm:spPr/>
      <dgm:t>
        <a:bodyPr/>
        <a:lstStyle/>
        <a:p>
          <a:endParaRPr lang="es-ES"/>
        </a:p>
      </dgm:t>
    </dgm:pt>
    <dgm:pt modelId="{07B647F6-2814-4FA8-831C-900D41A74212}" type="sibTrans" cxnId="{AFA3989F-1769-47E3-97D6-AC25CB2609C9}">
      <dgm:prSet/>
      <dgm:spPr/>
      <dgm:t>
        <a:bodyPr/>
        <a:lstStyle/>
        <a:p>
          <a:endParaRPr lang="es-ES"/>
        </a:p>
      </dgm:t>
    </dgm:pt>
    <dgm:pt modelId="{AC223047-9854-41CB-BA98-AC911DFABF88}">
      <dgm:prSet phldrT="[Texto]" custT="1"/>
      <dgm:spPr/>
      <dgm:t>
        <a:bodyPr/>
        <a:lstStyle/>
        <a:p>
          <a:r>
            <a:rPr lang="es-ES" sz="1600" dirty="0" smtClean="0"/>
            <a:t>Impacto de la ronda de negocios en el mediano y largo plazo dentro del sector.</a:t>
          </a:r>
        </a:p>
        <a:p>
          <a:r>
            <a:rPr lang="es-ES" sz="1600" dirty="0" smtClean="0"/>
            <a:t>Contribución al comercio exterior y derrame sobre las empresas ambateñas</a:t>
          </a:r>
          <a:endParaRPr lang="es-ES" sz="1600" dirty="0"/>
        </a:p>
      </dgm:t>
    </dgm:pt>
    <dgm:pt modelId="{AA592A60-18EE-4B91-AB1A-BF18DCF5CAAF}" type="parTrans" cxnId="{D6EA108F-8FB5-4D92-B7B9-61BD0BF6CBBD}">
      <dgm:prSet/>
      <dgm:spPr/>
      <dgm:t>
        <a:bodyPr/>
        <a:lstStyle/>
        <a:p>
          <a:endParaRPr lang="es-ES"/>
        </a:p>
      </dgm:t>
    </dgm:pt>
    <dgm:pt modelId="{1CDECAD1-F712-4C2C-B3BC-1548BE081C45}" type="sibTrans" cxnId="{D6EA108F-8FB5-4D92-B7B9-61BD0BF6CBBD}">
      <dgm:prSet/>
      <dgm:spPr/>
      <dgm:t>
        <a:bodyPr/>
        <a:lstStyle/>
        <a:p>
          <a:endParaRPr lang="es-ES"/>
        </a:p>
      </dgm:t>
    </dgm:pt>
    <dgm:pt modelId="{035EF2B1-D6D9-4FC1-8749-87AFEDE4A02F}">
      <dgm:prSet phldrT="[Texto]"/>
      <dgm:spPr/>
      <dgm:t>
        <a:bodyPr/>
        <a:lstStyle/>
        <a:p>
          <a:r>
            <a:rPr lang="es-ES" b="1" dirty="0" smtClean="0">
              <a:solidFill>
                <a:schemeClr val="bg1"/>
              </a:solidFill>
            </a:rPr>
            <a:t>Herramientas:</a:t>
          </a:r>
          <a:endParaRPr lang="es-ES" b="1" dirty="0">
            <a:solidFill>
              <a:schemeClr val="bg1"/>
            </a:solidFill>
          </a:endParaRPr>
        </a:p>
      </dgm:t>
    </dgm:pt>
    <dgm:pt modelId="{542C8677-9454-44A0-BCF1-68CE91E3B04F}" type="parTrans" cxnId="{4E7E1CA0-1A9F-4A6C-B6F3-24A7814596C2}">
      <dgm:prSet/>
      <dgm:spPr/>
      <dgm:t>
        <a:bodyPr/>
        <a:lstStyle/>
        <a:p>
          <a:endParaRPr lang="es-ES"/>
        </a:p>
      </dgm:t>
    </dgm:pt>
    <dgm:pt modelId="{8EC323E1-6C64-4853-AC7D-636A65117B1D}" type="sibTrans" cxnId="{4E7E1CA0-1A9F-4A6C-B6F3-24A7814596C2}">
      <dgm:prSet/>
      <dgm:spPr/>
      <dgm:t>
        <a:bodyPr/>
        <a:lstStyle/>
        <a:p>
          <a:endParaRPr lang="es-ES"/>
        </a:p>
      </dgm:t>
    </dgm:pt>
    <dgm:pt modelId="{3F887B36-E723-46E5-8A36-CF78C9C67D35}">
      <dgm:prSet phldrT="[Texto]" custT="1"/>
      <dgm:spPr/>
      <dgm:t>
        <a:bodyPr/>
        <a:lstStyle/>
        <a:p>
          <a:pPr>
            <a:lnSpc>
              <a:spcPct val="100000"/>
            </a:lnSpc>
          </a:pPr>
          <a:r>
            <a:rPr lang="es-ES" sz="1600" dirty="0" smtClean="0"/>
            <a:t>Encuestas </a:t>
          </a:r>
        </a:p>
        <a:p>
          <a:pPr>
            <a:lnSpc>
              <a:spcPct val="100000"/>
            </a:lnSpc>
          </a:pPr>
          <a:r>
            <a:rPr lang="es-ES" sz="1600" dirty="0" smtClean="0"/>
            <a:t>Bases de datos</a:t>
          </a:r>
        </a:p>
        <a:p>
          <a:pPr>
            <a:lnSpc>
              <a:spcPct val="100000"/>
            </a:lnSpc>
          </a:pPr>
          <a:r>
            <a:rPr lang="es-ES" sz="1600" dirty="0" smtClean="0"/>
            <a:t>Catálogos de productos</a:t>
          </a:r>
          <a:endParaRPr lang="es-ES" sz="1600" dirty="0"/>
        </a:p>
      </dgm:t>
    </dgm:pt>
    <dgm:pt modelId="{2976F36E-2F35-485D-A8B9-3E99787B1EEF}" type="parTrans" cxnId="{0711E6F7-6BD4-4F2E-8E66-1D9CADA936FF}">
      <dgm:prSet/>
      <dgm:spPr/>
      <dgm:t>
        <a:bodyPr/>
        <a:lstStyle/>
        <a:p>
          <a:endParaRPr lang="es-ES"/>
        </a:p>
      </dgm:t>
    </dgm:pt>
    <dgm:pt modelId="{A409A855-33F5-448B-B513-C0AB30ACA483}" type="sibTrans" cxnId="{0711E6F7-6BD4-4F2E-8E66-1D9CADA936FF}">
      <dgm:prSet/>
      <dgm:spPr/>
      <dgm:t>
        <a:bodyPr/>
        <a:lstStyle/>
        <a:p>
          <a:endParaRPr lang="es-ES"/>
        </a:p>
      </dgm:t>
    </dgm:pt>
    <dgm:pt modelId="{B3A1CADF-2019-4E9C-A607-9819831CD657}">
      <dgm:prSet phldrT="[Texto]"/>
      <dgm:spPr/>
      <dgm:t>
        <a:bodyPr/>
        <a:lstStyle/>
        <a:p>
          <a:r>
            <a:rPr lang="es-ES" b="1" dirty="0" smtClean="0">
              <a:solidFill>
                <a:schemeClr val="bg1"/>
              </a:solidFill>
            </a:rPr>
            <a:t>Tipos de encuestas</a:t>
          </a:r>
          <a:endParaRPr lang="es-ES" b="1" dirty="0">
            <a:solidFill>
              <a:schemeClr val="bg1"/>
            </a:solidFill>
          </a:endParaRPr>
        </a:p>
      </dgm:t>
    </dgm:pt>
    <dgm:pt modelId="{266CD6C5-63EB-4F46-A1C7-A91135779B88}" type="parTrans" cxnId="{05F69F4F-5317-43B9-8979-90F2CDFC73BD}">
      <dgm:prSet/>
      <dgm:spPr/>
      <dgm:t>
        <a:bodyPr/>
        <a:lstStyle/>
        <a:p>
          <a:endParaRPr lang="es-ES"/>
        </a:p>
      </dgm:t>
    </dgm:pt>
    <dgm:pt modelId="{8B1443B9-69BD-4B9A-AC15-2938E3759103}" type="sibTrans" cxnId="{05F69F4F-5317-43B9-8979-90F2CDFC73BD}">
      <dgm:prSet/>
      <dgm:spPr/>
      <dgm:t>
        <a:bodyPr/>
        <a:lstStyle/>
        <a:p>
          <a:endParaRPr lang="es-ES"/>
        </a:p>
      </dgm:t>
    </dgm:pt>
    <dgm:pt modelId="{0D185BE3-7F23-46BB-99CE-C8F632AE4653}">
      <dgm:prSet phldrT="[Texto]" custT="1"/>
      <dgm:spPr/>
      <dgm:t>
        <a:bodyPr/>
        <a:lstStyle/>
        <a:p>
          <a:r>
            <a:rPr lang="es-ES" sz="1800" dirty="0" smtClean="0"/>
            <a:t>Encuestas empresas internacionales</a:t>
          </a:r>
        </a:p>
        <a:p>
          <a:r>
            <a:rPr lang="es-ES" sz="1800" dirty="0" smtClean="0"/>
            <a:t>Encuestas empresas nacionales</a:t>
          </a:r>
          <a:endParaRPr lang="es-ES" sz="1800" dirty="0"/>
        </a:p>
      </dgm:t>
    </dgm:pt>
    <dgm:pt modelId="{706BD953-AE6E-44AB-BEDD-955D5FEF574B}" type="parTrans" cxnId="{8904A59E-B95D-45C6-A0BA-33D8B2C6E393}">
      <dgm:prSet/>
      <dgm:spPr/>
      <dgm:t>
        <a:bodyPr/>
        <a:lstStyle/>
        <a:p>
          <a:endParaRPr lang="es-ES"/>
        </a:p>
      </dgm:t>
    </dgm:pt>
    <dgm:pt modelId="{796AA623-CC2C-4F58-A150-9ADFBC9C42F1}" type="sibTrans" cxnId="{8904A59E-B95D-45C6-A0BA-33D8B2C6E393}">
      <dgm:prSet/>
      <dgm:spPr/>
      <dgm:t>
        <a:bodyPr/>
        <a:lstStyle/>
        <a:p>
          <a:endParaRPr lang="es-ES"/>
        </a:p>
      </dgm:t>
    </dgm:pt>
    <dgm:pt modelId="{08940F3F-640D-42B5-9A0F-6517C6396F35}" type="pres">
      <dgm:prSet presAssocID="{0A337A4F-F2D1-4809-8204-8D34210B5EB2}" presName="Name0" presStyleCnt="0">
        <dgm:presLayoutVars>
          <dgm:chMax/>
          <dgm:chPref/>
          <dgm:dir/>
        </dgm:presLayoutVars>
      </dgm:prSet>
      <dgm:spPr/>
      <dgm:t>
        <a:bodyPr/>
        <a:lstStyle/>
        <a:p>
          <a:endParaRPr lang="es-ES"/>
        </a:p>
      </dgm:t>
    </dgm:pt>
    <dgm:pt modelId="{63511529-5E15-4F89-BD32-66830AFDEF33}" type="pres">
      <dgm:prSet presAssocID="{0FCF38AD-44E4-4B99-B083-7E0061987E9C}" presName="parenttextcomposite" presStyleCnt="0"/>
      <dgm:spPr/>
    </dgm:pt>
    <dgm:pt modelId="{8962DA88-AE2A-4F51-878A-A1D91E1D8FDC}" type="pres">
      <dgm:prSet presAssocID="{0FCF38AD-44E4-4B99-B083-7E0061987E9C}" presName="parenttext" presStyleLbl="revTx" presStyleIdx="0" presStyleCnt="3">
        <dgm:presLayoutVars>
          <dgm:chMax/>
          <dgm:chPref val="2"/>
          <dgm:bulletEnabled val="1"/>
        </dgm:presLayoutVars>
      </dgm:prSet>
      <dgm:spPr/>
      <dgm:t>
        <a:bodyPr/>
        <a:lstStyle/>
        <a:p>
          <a:endParaRPr lang="es-ES"/>
        </a:p>
      </dgm:t>
    </dgm:pt>
    <dgm:pt modelId="{D539D690-AC03-445F-ADBA-CD155A2F0378}" type="pres">
      <dgm:prSet presAssocID="{0FCF38AD-44E4-4B99-B083-7E0061987E9C}" presName="composite" presStyleCnt="0"/>
      <dgm:spPr/>
    </dgm:pt>
    <dgm:pt modelId="{DFBBFCDF-EC35-4786-BEDC-BD878D1952C1}" type="pres">
      <dgm:prSet presAssocID="{0FCF38AD-44E4-4B99-B083-7E0061987E9C}" presName="chevron1" presStyleLbl="alignNode1" presStyleIdx="0" presStyleCnt="21"/>
      <dgm:spPr/>
    </dgm:pt>
    <dgm:pt modelId="{A72086E1-6C87-4066-B708-99103B9CADC6}" type="pres">
      <dgm:prSet presAssocID="{0FCF38AD-44E4-4B99-B083-7E0061987E9C}" presName="chevron2" presStyleLbl="alignNode1" presStyleIdx="1" presStyleCnt="21"/>
      <dgm:spPr/>
    </dgm:pt>
    <dgm:pt modelId="{BA34984C-8BEB-4B06-9215-3D172A5DF7FC}" type="pres">
      <dgm:prSet presAssocID="{0FCF38AD-44E4-4B99-B083-7E0061987E9C}" presName="chevron3" presStyleLbl="alignNode1" presStyleIdx="2" presStyleCnt="21"/>
      <dgm:spPr/>
    </dgm:pt>
    <dgm:pt modelId="{9EDAD855-0CEF-4949-8C28-5C5D9B51CCEC}" type="pres">
      <dgm:prSet presAssocID="{0FCF38AD-44E4-4B99-B083-7E0061987E9C}" presName="chevron4" presStyleLbl="alignNode1" presStyleIdx="3" presStyleCnt="21"/>
      <dgm:spPr/>
    </dgm:pt>
    <dgm:pt modelId="{330853A1-4BC8-49C9-885E-B3DA5A61211F}" type="pres">
      <dgm:prSet presAssocID="{0FCF38AD-44E4-4B99-B083-7E0061987E9C}" presName="chevron5" presStyleLbl="alignNode1" presStyleIdx="4" presStyleCnt="21"/>
      <dgm:spPr/>
    </dgm:pt>
    <dgm:pt modelId="{B9D9950C-794F-488F-99C7-10A79ACD5D6C}" type="pres">
      <dgm:prSet presAssocID="{0FCF38AD-44E4-4B99-B083-7E0061987E9C}" presName="chevron6" presStyleLbl="alignNode1" presStyleIdx="5" presStyleCnt="21"/>
      <dgm:spPr/>
    </dgm:pt>
    <dgm:pt modelId="{167E8BBB-3975-437B-8DB3-D0AC406F625A}" type="pres">
      <dgm:prSet presAssocID="{0FCF38AD-44E4-4B99-B083-7E0061987E9C}" presName="chevron7" presStyleLbl="alignNode1" presStyleIdx="6" presStyleCnt="21"/>
      <dgm:spPr/>
    </dgm:pt>
    <dgm:pt modelId="{A3C0A2A4-A37E-4EA3-9869-5CBD2FCB7B69}" type="pres">
      <dgm:prSet presAssocID="{0FCF38AD-44E4-4B99-B083-7E0061987E9C}" presName="childtext" presStyleLbl="solidFgAcc1" presStyleIdx="0" presStyleCnt="3" custScaleY="106598">
        <dgm:presLayoutVars>
          <dgm:chMax/>
          <dgm:chPref val="0"/>
          <dgm:bulletEnabled val="1"/>
        </dgm:presLayoutVars>
      </dgm:prSet>
      <dgm:spPr/>
      <dgm:t>
        <a:bodyPr/>
        <a:lstStyle/>
        <a:p>
          <a:endParaRPr lang="es-ES"/>
        </a:p>
      </dgm:t>
    </dgm:pt>
    <dgm:pt modelId="{2DCC447D-B415-4873-9F94-8B6AB498EEE7}" type="pres">
      <dgm:prSet presAssocID="{07B647F6-2814-4FA8-831C-900D41A74212}" presName="sibTrans" presStyleCnt="0"/>
      <dgm:spPr/>
    </dgm:pt>
    <dgm:pt modelId="{068F41B2-3E68-4F3C-8420-F98D74719EA6}" type="pres">
      <dgm:prSet presAssocID="{035EF2B1-D6D9-4FC1-8749-87AFEDE4A02F}" presName="parenttextcomposite" presStyleCnt="0"/>
      <dgm:spPr/>
    </dgm:pt>
    <dgm:pt modelId="{5B5FF6A7-A2D6-4A7E-B958-0896765CECC7}" type="pres">
      <dgm:prSet presAssocID="{035EF2B1-D6D9-4FC1-8749-87AFEDE4A02F}" presName="parenttext" presStyleLbl="revTx" presStyleIdx="1" presStyleCnt="3">
        <dgm:presLayoutVars>
          <dgm:chMax/>
          <dgm:chPref val="2"/>
          <dgm:bulletEnabled val="1"/>
        </dgm:presLayoutVars>
      </dgm:prSet>
      <dgm:spPr/>
      <dgm:t>
        <a:bodyPr/>
        <a:lstStyle/>
        <a:p>
          <a:endParaRPr lang="es-ES"/>
        </a:p>
      </dgm:t>
    </dgm:pt>
    <dgm:pt modelId="{59FB6115-FA33-4801-82C2-3B9F0AA3A037}" type="pres">
      <dgm:prSet presAssocID="{035EF2B1-D6D9-4FC1-8749-87AFEDE4A02F}" presName="composite" presStyleCnt="0"/>
      <dgm:spPr/>
    </dgm:pt>
    <dgm:pt modelId="{94D7E38B-0FF9-4821-B06D-20BB7FE4902B}" type="pres">
      <dgm:prSet presAssocID="{035EF2B1-D6D9-4FC1-8749-87AFEDE4A02F}" presName="chevron1" presStyleLbl="alignNode1" presStyleIdx="7" presStyleCnt="21"/>
      <dgm:spPr/>
    </dgm:pt>
    <dgm:pt modelId="{0003EC23-2052-46E5-BBED-9D9A1241803F}" type="pres">
      <dgm:prSet presAssocID="{035EF2B1-D6D9-4FC1-8749-87AFEDE4A02F}" presName="chevron2" presStyleLbl="alignNode1" presStyleIdx="8" presStyleCnt="21"/>
      <dgm:spPr/>
    </dgm:pt>
    <dgm:pt modelId="{ABEF13C1-E989-4ED4-9A7B-3F34E90C57FC}" type="pres">
      <dgm:prSet presAssocID="{035EF2B1-D6D9-4FC1-8749-87AFEDE4A02F}" presName="chevron3" presStyleLbl="alignNode1" presStyleIdx="9" presStyleCnt="21"/>
      <dgm:spPr/>
    </dgm:pt>
    <dgm:pt modelId="{6AE5FA07-DCA5-495D-A3F5-1CD33DFA8D20}" type="pres">
      <dgm:prSet presAssocID="{035EF2B1-D6D9-4FC1-8749-87AFEDE4A02F}" presName="chevron4" presStyleLbl="alignNode1" presStyleIdx="10" presStyleCnt="21"/>
      <dgm:spPr/>
    </dgm:pt>
    <dgm:pt modelId="{BD049439-D298-4F11-AA62-8846C56BFDF4}" type="pres">
      <dgm:prSet presAssocID="{035EF2B1-D6D9-4FC1-8749-87AFEDE4A02F}" presName="chevron5" presStyleLbl="alignNode1" presStyleIdx="11" presStyleCnt="21"/>
      <dgm:spPr/>
    </dgm:pt>
    <dgm:pt modelId="{6A7BEDCF-E9AE-4F16-879E-F21AA48337F0}" type="pres">
      <dgm:prSet presAssocID="{035EF2B1-D6D9-4FC1-8749-87AFEDE4A02F}" presName="chevron6" presStyleLbl="alignNode1" presStyleIdx="12" presStyleCnt="21"/>
      <dgm:spPr/>
    </dgm:pt>
    <dgm:pt modelId="{84AEB38E-18AF-40B9-9BDA-EC2EA8350DBD}" type="pres">
      <dgm:prSet presAssocID="{035EF2B1-D6D9-4FC1-8749-87AFEDE4A02F}" presName="chevron7" presStyleLbl="alignNode1" presStyleIdx="13" presStyleCnt="21"/>
      <dgm:spPr/>
    </dgm:pt>
    <dgm:pt modelId="{50A76E45-3CFE-4C85-B8AF-AB01AF33E545}" type="pres">
      <dgm:prSet presAssocID="{035EF2B1-D6D9-4FC1-8749-87AFEDE4A02F}" presName="childtext" presStyleLbl="solidFgAcc1" presStyleIdx="1" presStyleCnt="3">
        <dgm:presLayoutVars>
          <dgm:chMax/>
          <dgm:chPref val="0"/>
          <dgm:bulletEnabled val="1"/>
        </dgm:presLayoutVars>
      </dgm:prSet>
      <dgm:spPr/>
      <dgm:t>
        <a:bodyPr/>
        <a:lstStyle/>
        <a:p>
          <a:endParaRPr lang="es-ES"/>
        </a:p>
      </dgm:t>
    </dgm:pt>
    <dgm:pt modelId="{B3FEDA14-2461-4B98-A92F-7C92A713AF73}" type="pres">
      <dgm:prSet presAssocID="{8EC323E1-6C64-4853-AC7D-636A65117B1D}" presName="sibTrans" presStyleCnt="0"/>
      <dgm:spPr/>
    </dgm:pt>
    <dgm:pt modelId="{E885A169-86E2-48A0-A861-B50A466CA080}" type="pres">
      <dgm:prSet presAssocID="{B3A1CADF-2019-4E9C-A607-9819831CD657}" presName="parenttextcomposite" presStyleCnt="0"/>
      <dgm:spPr/>
    </dgm:pt>
    <dgm:pt modelId="{DEA05A1E-9A7E-44B6-9110-52688D00B76C}" type="pres">
      <dgm:prSet presAssocID="{B3A1CADF-2019-4E9C-A607-9819831CD657}" presName="parenttext" presStyleLbl="revTx" presStyleIdx="2" presStyleCnt="3">
        <dgm:presLayoutVars>
          <dgm:chMax/>
          <dgm:chPref val="2"/>
          <dgm:bulletEnabled val="1"/>
        </dgm:presLayoutVars>
      </dgm:prSet>
      <dgm:spPr/>
      <dgm:t>
        <a:bodyPr/>
        <a:lstStyle/>
        <a:p>
          <a:endParaRPr lang="es-ES"/>
        </a:p>
      </dgm:t>
    </dgm:pt>
    <dgm:pt modelId="{BD668B49-A02E-4954-A147-9BB8D8975B67}" type="pres">
      <dgm:prSet presAssocID="{B3A1CADF-2019-4E9C-A607-9819831CD657}" presName="composite" presStyleCnt="0"/>
      <dgm:spPr/>
    </dgm:pt>
    <dgm:pt modelId="{6EE5D0AD-3B4A-4921-97E1-8F58452E8AD0}" type="pres">
      <dgm:prSet presAssocID="{B3A1CADF-2019-4E9C-A607-9819831CD657}" presName="chevron1" presStyleLbl="alignNode1" presStyleIdx="14" presStyleCnt="21"/>
      <dgm:spPr/>
    </dgm:pt>
    <dgm:pt modelId="{56CAB52B-DBEF-45D8-8B37-1AD7090B4C78}" type="pres">
      <dgm:prSet presAssocID="{B3A1CADF-2019-4E9C-A607-9819831CD657}" presName="chevron2" presStyleLbl="alignNode1" presStyleIdx="15" presStyleCnt="21"/>
      <dgm:spPr/>
    </dgm:pt>
    <dgm:pt modelId="{7F7B66C6-4835-49A9-B8AD-FA885549E14C}" type="pres">
      <dgm:prSet presAssocID="{B3A1CADF-2019-4E9C-A607-9819831CD657}" presName="chevron3" presStyleLbl="alignNode1" presStyleIdx="16" presStyleCnt="21"/>
      <dgm:spPr/>
    </dgm:pt>
    <dgm:pt modelId="{B63A5BA1-3889-41F4-8C25-60AC448E3614}" type="pres">
      <dgm:prSet presAssocID="{B3A1CADF-2019-4E9C-A607-9819831CD657}" presName="chevron4" presStyleLbl="alignNode1" presStyleIdx="17" presStyleCnt="21"/>
      <dgm:spPr/>
    </dgm:pt>
    <dgm:pt modelId="{273779C7-3EED-4E3A-941D-401C1EB6F712}" type="pres">
      <dgm:prSet presAssocID="{B3A1CADF-2019-4E9C-A607-9819831CD657}" presName="chevron5" presStyleLbl="alignNode1" presStyleIdx="18" presStyleCnt="21"/>
      <dgm:spPr/>
    </dgm:pt>
    <dgm:pt modelId="{08D369EA-C198-4EBC-97E1-1096C635F7A1}" type="pres">
      <dgm:prSet presAssocID="{B3A1CADF-2019-4E9C-A607-9819831CD657}" presName="chevron6" presStyleLbl="alignNode1" presStyleIdx="19" presStyleCnt="21"/>
      <dgm:spPr/>
    </dgm:pt>
    <dgm:pt modelId="{994A5EC6-AE34-4F02-8A5F-D6FEC33EDB3C}" type="pres">
      <dgm:prSet presAssocID="{B3A1CADF-2019-4E9C-A607-9819831CD657}" presName="chevron7" presStyleLbl="alignNode1" presStyleIdx="20" presStyleCnt="21"/>
      <dgm:spPr/>
    </dgm:pt>
    <dgm:pt modelId="{F25488A7-A238-42D3-8A4E-159ACA29B996}" type="pres">
      <dgm:prSet presAssocID="{B3A1CADF-2019-4E9C-A607-9819831CD657}" presName="childtext" presStyleLbl="solidFgAcc1" presStyleIdx="2" presStyleCnt="3">
        <dgm:presLayoutVars>
          <dgm:chMax/>
          <dgm:chPref val="0"/>
          <dgm:bulletEnabled val="1"/>
        </dgm:presLayoutVars>
      </dgm:prSet>
      <dgm:spPr/>
      <dgm:t>
        <a:bodyPr/>
        <a:lstStyle/>
        <a:p>
          <a:endParaRPr lang="es-ES"/>
        </a:p>
      </dgm:t>
    </dgm:pt>
  </dgm:ptLst>
  <dgm:cxnLst>
    <dgm:cxn modelId="{AFA3989F-1769-47E3-97D6-AC25CB2609C9}" srcId="{0A337A4F-F2D1-4809-8204-8D34210B5EB2}" destId="{0FCF38AD-44E4-4B99-B083-7E0061987E9C}" srcOrd="0" destOrd="0" parTransId="{4ED4CF05-3DDA-4412-AF96-4BF4DB855E1B}" sibTransId="{07B647F6-2814-4FA8-831C-900D41A74212}"/>
    <dgm:cxn modelId="{0711E6F7-6BD4-4F2E-8E66-1D9CADA936FF}" srcId="{035EF2B1-D6D9-4FC1-8749-87AFEDE4A02F}" destId="{3F887B36-E723-46E5-8A36-CF78C9C67D35}" srcOrd="0" destOrd="0" parTransId="{2976F36E-2F35-485D-A8B9-3E99787B1EEF}" sibTransId="{A409A855-33F5-448B-B513-C0AB30ACA483}"/>
    <dgm:cxn modelId="{8904A59E-B95D-45C6-A0BA-33D8B2C6E393}" srcId="{B3A1CADF-2019-4E9C-A607-9819831CD657}" destId="{0D185BE3-7F23-46BB-99CE-C8F632AE4653}" srcOrd="0" destOrd="0" parTransId="{706BD953-AE6E-44AB-BEDD-955D5FEF574B}" sibTransId="{796AA623-CC2C-4F58-A150-9ADFBC9C42F1}"/>
    <dgm:cxn modelId="{9FDCEFA4-D47C-4E72-B338-C7BC0240B545}" type="presOf" srcId="{035EF2B1-D6D9-4FC1-8749-87AFEDE4A02F}" destId="{5B5FF6A7-A2D6-4A7E-B958-0896765CECC7}" srcOrd="0" destOrd="0" presId="urn:microsoft.com/office/officeart/2008/layout/VerticalAccentList"/>
    <dgm:cxn modelId="{4E7E1CA0-1A9F-4A6C-B6F3-24A7814596C2}" srcId="{0A337A4F-F2D1-4809-8204-8D34210B5EB2}" destId="{035EF2B1-D6D9-4FC1-8749-87AFEDE4A02F}" srcOrd="1" destOrd="0" parTransId="{542C8677-9454-44A0-BCF1-68CE91E3B04F}" sibTransId="{8EC323E1-6C64-4853-AC7D-636A65117B1D}"/>
    <dgm:cxn modelId="{720F8FD5-034A-4300-8099-8D880B0A7B07}" type="presOf" srcId="{3F887B36-E723-46E5-8A36-CF78C9C67D35}" destId="{50A76E45-3CFE-4C85-B8AF-AB01AF33E545}" srcOrd="0" destOrd="0" presId="urn:microsoft.com/office/officeart/2008/layout/VerticalAccentList"/>
    <dgm:cxn modelId="{D6EA108F-8FB5-4D92-B7B9-61BD0BF6CBBD}" srcId="{0FCF38AD-44E4-4B99-B083-7E0061987E9C}" destId="{AC223047-9854-41CB-BA98-AC911DFABF88}" srcOrd="0" destOrd="0" parTransId="{AA592A60-18EE-4B91-AB1A-BF18DCF5CAAF}" sibTransId="{1CDECAD1-F712-4C2C-B3BC-1548BE081C45}"/>
    <dgm:cxn modelId="{FCA4B592-0A56-47FD-9FBB-1EDF57CC67DF}" type="presOf" srcId="{0A337A4F-F2D1-4809-8204-8D34210B5EB2}" destId="{08940F3F-640D-42B5-9A0F-6517C6396F35}" srcOrd="0" destOrd="0" presId="urn:microsoft.com/office/officeart/2008/layout/VerticalAccentList"/>
    <dgm:cxn modelId="{593A0E40-C300-4F86-A1DF-5882036DBC1B}" type="presOf" srcId="{B3A1CADF-2019-4E9C-A607-9819831CD657}" destId="{DEA05A1E-9A7E-44B6-9110-52688D00B76C}" srcOrd="0" destOrd="0" presId="urn:microsoft.com/office/officeart/2008/layout/VerticalAccentList"/>
    <dgm:cxn modelId="{07416BE9-2704-457D-B1EC-361CC879D2B5}" type="presOf" srcId="{AC223047-9854-41CB-BA98-AC911DFABF88}" destId="{A3C0A2A4-A37E-4EA3-9869-5CBD2FCB7B69}" srcOrd="0" destOrd="0" presId="urn:microsoft.com/office/officeart/2008/layout/VerticalAccentList"/>
    <dgm:cxn modelId="{DF1BC003-8CED-4B70-B0A3-6B6E05B80613}" type="presOf" srcId="{0D185BE3-7F23-46BB-99CE-C8F632AE4653}" destId="{F25488A7-A238-42D3-8A4E-159ACA29B996}" srcOrd="0" destOrd="0" presId="urn:microsoft.com/office/officeart/2008/layout/VerticalAccentList"/>
    <dgm:cxn modelId="{D29C88E0-8ED3-4DDF-9A76-E74F89F141D5}" type="presOf" srcId="{0FCF38AD-44E4-4B99-B083-7E0061987E9C}" destId="{8962DA88-AE2A-4F51-878A-A1D91E1D8FDC}" srcOrd="0" destOrd="0" presId="urn:microsoft.com/office/officeart/2008/layout/VerticalAccentList"/>
    <dgm:cxn modelId="{05F69F4F-5317-43B9-8979-90F2CDFC73BD}" srcId="{0A337A4F-F2D1-4809-8204-8D34210B5EB2}" destId="{B3A1CADF-2019-4E9C-A607-9819831CD657}" srcOrd="2" destOrd="0" parTransId="{266CD6C5-63EB-4F46-A1C7-A91135779B88}" sibTransId="{8B1443B9-69BD-4B9A-AC15-2938E3759103}"/>
    <dgm:cxn modelId="{C75D12CA-9B6B-475D-A20A-47D45BE03B54}" type="presParOf" srcId="{08940F3F-640D-42B5-9A0F-6517C6396F35}" destId="{63511529-5E15-4F89-BD32-66830AFDEF33}" srcOrd="0" destOrd="0" presId="urn:microsoft.com/office/officeart/2008/layout/VerticalAccentList"/>
    <dgm:cxn modelId="{AF058B0E-BF57-4C67-9BD8-4BD546D6919F}" type="presParOf" srcId="{63511529-5E15-4F89-BD32-66830AFDEF33}" destId="{8962DA88-AE2A-4F51-878A-A1D91E1D8FDC}" srcOrd="0" destOrd="0" presId="urn:microsoft.com/office/officeart/2008/layout/VerticalAccentList"/>
    <dgm:cxn modelId="{24CC1DFC-6802-4F85-B369-B19F8C43B93C}" type="presParOf" srcId="{08940F3F-640D-42B5-9A0F-6517C6396F35}" destId="{D539D690-AC03-445F-ADBA-CD155A2F0378}" srcOrd="1" destOrd="0" presId="urn:microsoft.com/office/officeart/2008/layout/VerticalAccentList"/>
    <dgm:cxn modelId="{FB7E6C72-5F50-45EB-AE5F-148C7245B373}" type="presParOf" srcId="{D539D690-AC03-445F-ADBA-CD155A2F0378}" destId="{DFBBFCDF-EC35-4786-BEDC-BD878D1952C1}" srcOrd="0" destOrd="0" presId="urn:microsoft.com/office/officeart/2008/layout/VerticalAccentList"/>
    <dgm:cxn modelId="{C2F82354-5132-4E54-8532-2D02F64A2249}" type="presParOf" srcId="{D539D690-AC03-445F-ADBA-CD155A2F0378}" destId="{A72086E1-6C87-4066-B708-99103B9CADC6}" srcOrd="1" destOrd="0" presId="urn:microsoft.com/office/officeart/2008/layout/VerticalAccentList"/>
    <dgm:cxn modelId="{D3B05084-C75A-4E53-A90D-AFA3CEDD4D39}" type="presParOf" srcId="{D539D690-AC03-445F-ADBA-CD155A2F0378}" destId="{BA34984C-8BEB-4B06-9215-3D172A5DF7FC}" srcOrd="2" destOrd="0" presId="urn:microsoft.com/office/officeart/2008/layout/VerticalAccentList"/>
    <dgm:cxn modelId="{F3E82C1A-B24E-4E4A-9A1F-1A23760151D9}" type="presParOf" srcId="{D539D690-AC03-445F-ADBA-CD155A2F0378}" destId="{9EDAD855-0CEF-4949-8C28-5C5D9B51CCEC}" srcOrd="3" destOrd="0" presId="urn:microsoft.com/office/officeart/2008/layout/VerticalAccentList"/>
    <dgm:cxn modelId="{E45B84EA-C352-40C5-8C01-140D7E221D51}" type="presParOf" srcId="{D539D690-AC03-445F-ADBA-CD155A2F0378}" destId="{330853A1-4BC8-49C9-885E-B3DA5A61211F}" srcOrd="4" destOrd="0" presId="urn:microsoft.com/office/officeart/2008/layout/VerticalAccentList"/>
    <dgm:cxn modelId="{8FFC85DD-7947-482C-A38D-C05F4D91C2AB}" type="presParOf" srcId="{D539D690-AC03-445F-ADBA-CD155A2F0378}" destId="{B9D9950C-794F-488F-99C7-10A79ACD5D6C}" srcOrd="5" destOrd="0" presId="urn:microsoft.com/office/officeart/2008/layout/VerticalAccentList"/>
    <dgm:cxn modelId="{03F4D1C9-8A35-414C-9C88-3386647234E0}" type="presParOf" srcId="{D539D690-AC03-445F-ADBA-CD155A2F0378}" destId="{167E8BBB-3975-437B-8DB3-D0AC406F625A}" srcOrd="6" destOrd="0" presId="urn:microsoft.com/office/officeart/2008/layout/VerticalAccentList"/>
    <dgm:cxn modelId="{9ED9C965-E183-40FC-AB9E-F3C3A299F805}" type="presParOf" srcId="{D539D690-AC03-445F-ADBA-CD155A2F0378}" destId="{A3C0A2A4-A37E-4EA3-9869-5CBD2FCB7B69}" srcOrd="7" destOrd="0" presId="urn:microsoft.com/office/officeart/2008/layout/VerticalAccentList"/>
    <dgm:cxn modelId="{0D76085A-324D-4F6A-96FB-FDB093358850}" type="presParOf" srcId="{08940F3F-640D-42B5-9A0F-6517C6396F35}" destId="{2DCC447D-B415-4873-9F94-8B6AB498EEE7}" srcOrd="2" destOrd="0" presId="urn:microsoft.com/office/officeart/2008/layout/VerticalAccentList"/>
    <dgm:cxn modelId="{24157C96-0E95-48E8-B54E-87B1D19FBBDD}" type="presParOf" srcId="{08940F3F-640D-42B5-9A0F-6517C6396F35}" destId="{068F41B2-3E68-4F3C-8420-F98D74719EA6}" srcOrd="3" destOrd="0" presId="urn:microsoft.com/office/officeart/2008/layout/VerticalAccentList"/>
    <dgm:cxn modelId="{851A2720-67F0-45A2-ACB6-81D61D368270}" type="presParOf" srcId="{068F41B2-3E68-4F3C-8420-F98D74719EA6}" destId="{5B5FF6A7-A2D6-4A7E-B958-0896765CECC7}" srcOrd="0" destOrd="0" presId="urn:microsoft.com/office/officeart/2008/layout/VerticalAccentList"/>
    <dgm:cxn modelId="{0AA5FFB9-9F65-421B-B6F2-E700DA9DE99A}" type="presParOf" srcId="{08940F3F-640D-42B5-9A0F-6517C6396F35}" destId="{59FB6115-FA33-4801-82C2-3B9F0AA3A037}" srcOrd="4" destOrd="0" presId="urn:microsoft.com/office/officeart/2008/layout/VerticalAccentList"/>
    <dgm:cxn modelId="{D5F746C5-4B10-45FF-A181-1791FAE57BED}" type="presParOf" srcId="{59FB6115-FA33-4801-82C2-3B9F0AA3A037}" destId="{94D7E38B-0FF9-4821-B06D-20BB7FE4902B}" srcOrd="0" destOrd="0" presId="urn:microsoft.com/office/officeart/2008/layout/VerticalAccentList"/>
    <dgm:cxn modelId="{AF565E05-E0D2-4275-A312-34D4DDDA5F0C}" type="presParOf" srcId="{59FB6115-FA33-4801-82C2-3B9F0AA3A037}" destId="{0003EC23-2052-46E5-BBED-9D9A1241803F}" srcOrd="1" destOrd="0" presId="urn:microsoft.com/office/officeart/2008/layout/VerticalAccentList"/>
    <dgm:cxn modelId="{A3936562-6863-453C-AA88-B7C493277582}" type="presParOf" srcId="{59FB6115-FA33-4801-82C2-3B9F0AA3A037}" destId="{ABEF13C1-E989-4ED4-9A7B-3F34E90C57FC}" srcOrd="2" destOrd="0" presId="urn:microsoft.com/office/officeart/2008/layout/VerticalAccentList"/>
    <dgm:cxn modelId="{827EC2F9-DC20-4386-8DBE-1DE49631B825}" type="presParOf" srcId="{59FB6115-FA33-4801-82C2-3B9F0AA3A037}" destId="{6AE5FA07-DCA5-495D-A3F5-1CD33DFA8D20}" srcOrd="3" destOrd="0" presId="urn:microsoft.com/office/officeart/2008/layout/VerticalAccentList"/>
    <dgm:cxn modelId="{8B1C3BE9-A682-4DE9-A0F3-39CC48107608}" type="presParOf" srcId="{59FB6115-FA33-4801-82C2-3B9F0AA3A037}" destId="{BD049439-D298-4F11-AA62-8846C56BFDF4}" srcOrd="4" destOrd="0" presId="urn:microsoft.com/office/officeart/2008/layout/VerticalAccentList"/>
    <dgm:cxn modelId="{C1BE19CC-4524-4C33-A4B8-D2CD897B7D76}" type="presParOf" srcId="{59FB6115-FA33-4801-82C2-3B9F0AA3A037}" destId="{6A7BEDCF-E9AE-4F16-879E-F21AA48337F0}" srcOrd="5" destOrd="0" presId="urn:microsoft.com/office/officeart/2008/layout/VerticalAccentList"/>
    <dgm:cxn modelId="{2A701C13-CC5D-4322-8D14-5BE355D9D3D0}" type="presParOf" srcId="{59FB6115-FA33-4801-82C2-3B9F0AA3A037}" destId="{84AEB38E-18AF-40B9-9BDA-EC2EA8350DBD}" srcOrd="6" destOrd="0" presId="urn:microsoft.com/office/officeart/2008/layout/VerticalAccentList"/>
    <dgm:cxn modelId="{70346EB3-6E1E-4110-BF33-56C5C6033CD5}" type="presParOf" srcId="{59FB6115-FA33-4801-82C2-3B9F0AA3A037}" destId="{50A76E45-3CFE-4C85-B8AF-AB01AF33E545}" srcOrd="7" destOrd="0" presId="urn:microsoft.com/office/officeart/2008/layout/VerticalAccentList"/>
    <dgm:cxn modelId="{BC52716D-D6A4-4ACE-A93D-E175906B1CA4}" type="presParOf" srcId="{08940F3F-640D-42B5-9A0F-6517C6396F35}" destId="{B3FEDA14-2461-4B98-A92F-7C92A713AF73}" srcOrd="5" destOrd="0" presId="urn:microsoft.com/office/officeart/2008/layout/VerticalAccentList"/>
    <dgm:cxn modelId="{02E16703-956B-4E3F-8DE5-EA7A059BEE33}" type="presParOf" srcId="{08940F3F-640D-42B5-9A0F-6517C6396F35}" destId="{E885A169-86E2-48A0-A861-B50A466CA080}" srcOrd="6" destOrd="0" presId="urn:microsoft.com/office/officeart/2008/layout/VerticalAccentList"/>
    <dgm:cxn modelId="{32256C1F-1914-4B0C-89ED-FB011BD6A364}" type="presParOf" srcId="{E885A169-86E2-48A0-A861-B50A466CA080}" destId="{DEA05A1E-9A7E-44B6-9110-52688D00B76C}" srcOrd="0" destOrd="0" presId="urn:microsoft.com/office/officeart/2008/layout/VerticalAccentList"/>
    <dgm:cxn modelId="{A019AF4F-FA3E-40CF-A6D2-63E9FA0741E0}" type="presParOf" srcId="{08940F3F-640D-42B5-9A0F-6517C6396F35}" destId="{BD668B49-A02E-4954-A147-9BB8D8975B67}" srcOrd="7" destOrd="0" presId="urn:microsoft.com/office/officeart/2008/layout/VerticalAccentList"/>
    <dgm:cxn modelId="{F86CE4E7-6610-4A51-A46D-559579264031}" type="presParOf" srcId="{BD668B49-A02E-4954-A147-9BB8D8975B67}" destId="{6EE5D0AD-3B4A-4921-97E1-8F58452E8AD0}" srcOrd="0" destOrd="0" presId="urn:microsoft.com/office/officeart/2008/layout/VerticalAccentList"/>
    <dgm:cxn modelId="{D68611DB-C6CA-40F2-94A2-AD198186C689}" type="presParOf" srcId="{BD668B49-A02E-4954-A147-9BB8D8975B67}" destId="{56CAB52B-DBEF-45D8-8B37-1AD7090B4C78}" srcOrd="1" destOrd="0" presId="urn:microsoft.com/office/officeart/2008/layout/VerticalAccentList"/>
    <dgm:cxn modelId="{915757CD-D249-4353-9AFA-6EFE2F979685}" type="presParOf" srcId="{BD668B49-A02E-4954-A147-9BB8D8975B67}" destId="{7F7B66C6-4835-49A9-B8AD-FA885549E14C}" srcOrd="2" destOrd="0" presId="urn:microsoft.com/office/officeart/2008/layout/VerticalAccentList"/>
    <dgm:cxn modelId="{60EC8FAD-95EB-409C-A9CD-547721BB43F1}" type="presParOf" srcId="{BD668B49-A02E-4954-A147-9BB8D8975B67}" destId="{B63A5BA1-3889-41F4-8C25-60AC448E3614}" srcOrd="3" destOrd="0" presId="urn:microsoft.com/office/officeart/2008/layout/VerticalAccentList"/>
    <dgm:cxn modelId="{B7F05E16-5348-4BD3-86B3-448ADE7DA001}" type="presParOf" srcId="{BD668B49-A02E-4954-A147-9BB8D8975B67}" destId="{273779C7-3EED-4E3A-941D-401C1EB6F712}" srcOrd="4" destOrd="0" presId="urn:microsoft.com/office/officeart/2008/layout/VerticalAccentList"/>
    <dgm:cxn modelId="{B3D7A032-5BDB-4EB4-AC4B-5CFBD742CF3D}" type="presParOf" srcId="{BD668B49-A02E-4954-A147-9BB8D8975B67}" destId="{08D369EA-C198-4EBC-97E1-1096C635F7A1}" srcOrd="5" destOrd="0" presId="urn:microsoft.com/office/officeart/2008/layout/VerticalAccentList"/>
    <dgm:cxn modelId="{AC2B1A95-7850-4EC7-B78F-B58FF08A2C82}" type="presParOf" srcId="{BD668B49-A02E-4954-A147-9BB8D8975B67}" destId="{994A5EC6-AE34-4F02-8A5F-D6FEC33EDB3C}" srcOrd="6" destOrd="0" presId="urn:microsoft.com/office/officeart/2008/layout/VerticalAccentList"/>
    <dgm:cxn modelId="{33A0AD63-832B-4AC4-BBB7-3614F49F762D}" type="presParOf" srcId="{BD668B49-A02E-4954-A147-9BB8D8975B67}" destId="{F25488A7-A238-42D3-8A4E-159ACA29B99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43210-C03A-4D91-A685-282983D3886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04E8F3B2-46CD-4770-A96A-D52593D98E88}">
      <dgm:prSet phldrT="[Texto]"/>
      <dgm:spPr/>
      <dgm:t>
        <a:bodyPr/>
        <a:lstStyle/>
        <a:p>
          <a:r>
            <a:rPr lang="es-ES" dirty="0" smtClean="0">
              <a:solidFill>
                <a:schemeClr val="bg1"/>
              </a:solidFill>
            </a:rPr>
            <a:t>Constitución de la República del Ecuador</a:t>
          </a:r>
          <a:endParaRPr lang="es-ES" dirty="0">
            <a:solidFill>
              <a:schemeClr val="bg1"/>
            </a:solidFill>
          </a:endParaRPr>
        </a:p>
      </dgm:t>
    </dgm:pt>
    <dgm:pt modelId="{61929400-B5E8-4349-94D2-7E6837CC8013}" type="parTrans" cxnId="{EF87FCDD-F7FF-4B00-9D27-7062E2CBBC17}">
      <dgm:prSet/>
      <dgm:spPr/>
      <dgm:t>
        <a:bodyPr/>
        <a:lstStyle/>
        <a:p>
          <a:endParaRPr lang="es-ES"/>
        </a:p>
      </dgm:t>
    </dgm:pt>
    <dgm:pt modelId="{A3A9DE36-B220-4209-A3D1-8972CDC5246F}" type="sibTrans" cxnId="{EF87FCDD-F7FF-4B00-9D27-7062E2CBBC17}">
      <dgm:prSet/>
      <dgm:spPr/>
      <dgm:t>
        <a:bodyPr/>
        <a:lstStyle/>
        <a:p>
          <a:endParaRPr lang="es-ES"/>
        </a:p>
      </dgm:t>
    </dgm:pt>
    <dgm:pt modelId="{1A8ED7B9-AA4D-42AE-9EC8-A47DBFB9BD68}">
      <dgm:prSet phldrT="[Texto]"/>
      <dgm:spPr/>
      <dgm:t>
        <a:bodyPr/>
        <a:lstStyle/>
        <a:p>
          <a:r>
            <a:rPr lang="es-ES" dirty="0" smtClean="0">
              <a:solidFill>
                <a:schemeClr val="bg1"/>
              </a:solidFill>
            </a:rPr>
            <a:t>Código Orgánico de la Producción, Comercio e Inversiones</a:t>
          </a:r>
          <a:endParaRPr lang="es-ES" dirty="0">
            <a:solidFill>
              <a:schemeClr val="bg1"/>
            </a:solidFill>
          </a:endParaRPr>
        </a:p>
      </dgm:t>
    </dgm:pt>
    <dgm:pt modelId="{27167C48-9CA0-48F8-BCEF-3BD826349CE7}" type="parTrans" cxnId="{FD8A67A5-FFA1-49F4-B27A-A0842C450A39}">
      <dgm:prSet/>
      <dgm:spPr/>
      <dgm:t>
        <a:bodyPr/>
        <a:lstStyle/>
        <a:p>
          <a:endParaRPr lang="es-ES"/>
        </a:p>
      </dgm:t>
    </dgm:pt>
    <dgm:pt modelId="{9B57C2D1-4507-4C22-8F88-667BAA67725C}" type="sibTrans" cxnId="{FD8A67A5-FFA1-49F4-B27A-A0842C450A39}">
      <dgm:prSet/>
      <dgm:spPr/>
      <dgm:t>
        <a:bodyPr/>
        <a:lstStyle/>
        <a:p>
          <a:endParaRPr lang="es-ES"/>
        </a:p>
      </dgm:t>
    </dgm:pt>
    <dgm:pt modelId="{5572636F-8A75-4E71-A586-E02749EA3247}">
      <dgm:prSet phldrT="[Texto]"/>
      <dgm:spPr/>
      <dgm:t>
        <a:bodyPr/>
        <a:lstStyle/>
        <a:p>
          <a:r>
            <a:rPr lang="es-ES" dirty="0" smtClean="0">
              <a:solidFill>
                <a:schemeClr val="bg1"/>
              </a:solidFill>
            </a:rPr>
            <a:t>Plan Nacional de Desarrollo para el Buen Vivir</a:t>
          </a:r>
          <a:endParaRPr lang="es-ES" dirty="0">
            <a:solidFill>
              <a:schemeClr val="bg1"/>
            </a:solidFill>
          </a:endParaRPr>
        </a:p>
      </dgm:t>
    </dgm:pt>
    <dgm:pt modelId="{981AD0EA-D546-4821-ABC5-424E06A57A57}" type="parTrans" cxnId="{A4117163-0F1A-4723-AE73-FBA562F348F0}">
      <dgm:prSet/>
      <dgm:spPr/>
      <dgm:t>
        <a:bodyPr/>
        <a:lstStyle/>
        <a:p>
          <a:endParaRPr lang="es-ES"/>
        </a:p>
      </dgm:t>
    </dgm:pt>
    <dgm:pt modelId="{B4C33C11-C1C8-41AA-A99E-5BECD51BF5BB}" type="sibTrans" cxnId="{A4117163-0F1A-4723-AE73-FBA562F348F0}">
      <dgm:prSet/>
      <dgm:spPr/>
      <dgm:t>
        <a:bodyPr/>
        <a:lstStyle/>
        <a:p>
          <a:endParaRPr lang="es-ES"/>
        </a:p>
      </dgm:t>
    </dgm:pt>
    <dgm:pt modelId="{32122AF8-35E6-43A4-B94C-49C0738B2682}" type="pres">
      <dgm:prSet presAssocID="{5AA43210-C03A-4D91-A685-282983D38867}" presName="Name0" presStyleCnt="0">
        <dgm:presLayoutVars>
          <dgm:chMax val="7"/>
          <dgm:chPref val="7"/>
          <dgm:dir/>
        </dgm:presLayoutVars>
      </dgm:prSet>
      <dgm:spPr/>
      <dgm:t>
        <a:bodyPr/>
        <a:lstStyle/>
        <a:p>
          <a:endParaRPr lang="es-ES"/>
        </a:p>
      </dgm:t>
    </dgm:pt>
    <dgm:pt modelId="{EE25DAF9-6876-416E-AC61-1D390308DB79}" type="pres">
      <dgm:prSet presAssocID="{5AA43210-C03A-4D91-A685-282983D38867}" presName="Name1" presStyleCnt="0"/>
      <dgm:spPr/>
    </dgm:pt>
    <dgm:pt modelId="{A4FB7AF3-1A2D-4C8D-AF16-52F37403F335}" type="pres">
      <dgm:prSet presAssocID="{5AA43210-C03A-4D91-A685-282983D38867}" presName="cycle" presStyleCnt="0"/>
      <dgm:spPr/>
    </dgm:pt>
    <dgm:pt modelId="{A8B0F851-BA97-4149-B99B-C41A4D9C5E36}" type="pres">
      <dgm:prSet presAssocID="{5AA43210-C03A-4D91-A685-282983D38867}" presName="srcNode" presStyleLbl="node1" presStyleIdx="0" presStyleCnt="3"/>
      <dgm:spPr/>
    </dgm:pt>
    <dgm:pt modelId="{5296C1E9-E847-4346-9C8F-D1B8171C3DF8}" type="pres">
      <dgm:prSet presAssocID="{5AA43210-C03A-4D91-A685-282983D38867}" presName="conn" presStyleLbl="parChTrans1D2" presStyleIdx="0" presStyleCnt="1"/>
      <dgm:spPr/>
      <dgm:t>
        <a:bodyPr/>
        <a:lstStyle/>
        <a:p>
          <a:endParaRPr lang="es-ES"/>
        </a:p>
      </dgm:t>
    </dgm:pt>
    <dgm:pt modelId="{57F8E594-CA2C-4DE7-BFEE-E764EA8617D3}" type="pres">
      <dgm:prSet presAssocID="{5AA43210-C03A-4D91-A685-282983D38867}" presName="extraNode" presStyleLbl="node1" presStyleIdx="0" presStyleCnt="3"/>
      <dgm:spPr/>
    </dgm:pt>
    <dgm:pt modelId="{1C6729F7-6707-4C92-9B97-CC58D27B9E86}" type="pres">
      <dgm:prSet presAssocID="{5AA43210-C03A-4D91-A685-282983D38867}" presName="dstNode" presStyleLbl="node1" presStyleIdx="0" presStyleCnt="3"/>
      <dgm:spPr/>
    </dgm:pt>
    <dgm:pt modelId="{4E3A090C-36FC-4CE2-8943-97EF10D50727}" type="pres">
      <dgm:prSet presAssocID="{04E8F3B2-46CD-4770-A96A-D52593D98E88}" presName="text_1" presStyleLbl="node1" presStyleIdx="0" presStyleCnt="3">
        <dgm:presLayoutVars>
          <dgm:bulletEnabled val="1"/>
        </dgm:presLayoutVars>
      </dgm:prSet>
      <dgm:spPr/>
      <dgm:t>
        <a:bodyPr/>
        <a:lstStyle/>
        <a:p>
          <a:endParaRPr lang="es-ES"/>
        </a:p>
      </dgm:t>
    </dgm:pt>
    <dgm:pt modelId="{97BA5578-A7F2-4537-8F61-EA7451BF9E60}" type="pres">
      <dgm:prSet presAssocID="{04E8F3B2-46CD-4770-A96A-D52593D98E88}" presName="accent_1" presStyleCnt="0"/>
      <dgm:spPr/>
    </dgm:pt>
    <dgm:pt modelId="{CAC6D44F-DDA3-46E6-8AAE-5AC0FB4ABD5F}" type="pres">
      <dgm:prSet presAssocID="{04E8F3B2-46CD-4770-A96A-D52593D98E88}"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0430C245-88A5-4628-AB5E-BF3BBF630E06}" type="pres">
      <dgm:prSet presAssocID="{1A8ED7B9-AA4D-42AE-9EC8-A47DBFB9BD68}" presName="text_2" presStyleLbl="node1" presStyleIdx="1" presStyleCnt="3">
        <dgm:presLayoutVars>
          <dgm:bulletEnabled val="1"/>
        </dgm:presLayoutVars>
      </dgm:prSet>
      <dgm:spPr/>
      <dgm:t>
        <a:bodyPr/>
        <a:lstStyle/>
        <a:p>
          <a:endParaRPr lang="es-ES"/>
        </a:p>
      </dgm:t>
    </dgm:pt>
    <dgm:pt modelId="{C01E68EC-426C-47AF-A162-2E2C67624FEC}" type="pres">
      <dgm:prSet presAssocID="{1A8ED7B9-AA4D-42AE-9EC8-A47DBFB9BD68}" presName="accent_2" presStyleCnt="0"/>
      <dgm:spPr/>
    </dgm:pt>
    <dgm:pt modelId="{0EDC358E-9E3A-4983-A184-E05A54BE737B}" type="pres">
      <dgm:prSet presAssocID="{1A8ED7B9-AA4D-42AE-9EC8-A47DBFB9BD68}" presName="accentRepeatNode" presStyleLbl="solidFgAcc1" presStyleIdx="1" presStyleCnt="3"/>
      <dgm:spPr>
        <a:blipFill rotWithShape="0">
          <a:blip xmlns:r="http://schemas.openxmlformats.org/officeDocument/2006/relationships" r:embed="rId2"/>
          <a:stretch>
            <a:fillRect/>
          </a:stretch>
        </a:blipFill>
      </dgm:spPr>
    </dgm:pt>
    <dgm:pt modelId="{52A39D8C-138E-4F49-A907-FC6362245DC9}" type="pres">
      <dgm:prSet presAssocID="{5572636F-8A75-4E71-A586-E02749EA3247}" presName="text_3" presStyleLbl="node1" presStyleIdx="2" presStyleCnt="3">
        <dgm:presLayoutVars>
          <dgm:bulletEnabled val="1"/>
        </dgm:presLayoutVars>
      </dgm:prSet>
      <dgm:spPr/>
      <dgm:t>
        <a:bodyPr/>
        <a:lstStyle/>
        <a:p>
          <a:endParaRPr lang="es-ES"/>
        </a:p>
      </dgm:t>
    </dgm:pt>
    <dgm:pt modelId="{77C7E856-E8FD-4CF9-A400-0E25074F05CE}" type="pres">
      <dgm:prSet presAssocID="{5572636F-8A75-4E71-A586-E02749EA3247}" presName="accent_3" presStyleCnt="0"/>
      <dgm:spPr/>
    </dgm:pt>
    <dgm:pt modelId="{977C9253-8DD8-4E4F-8CCB-F995EA54C9E3}" type="pres">
      <dgm:prSet presAssocID="{5572636F-8A75-4E71-A586-E02749EA3247}"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6531471B-1A1A-444F-B81D-3CB9C217C198}" type="presOf" srcId="{04E8F3B2-46CD-4770-A96A-D52593D98E88}" destId="{4E3A090C-36FC-4CE2-8943-97EF10D50727}" srcOrd="0" destOrd="0" presId="urn:microsoft.com/office/officeart/2008/layout/VerticalCurvedList"/>
    <dgm:cxn modelId="{EA07BE79-C5E8-406D-AB84-F4A59680E018}" type="presOf" srcId="{1A8ED7B9-AA4D-42AE-9EC8-A47DBFB9BD68}" destId="{0430C245-88A5-4628-AB5E-BF3BBF630E06}" srcOrd="0" destOrd="0" presId="urn:microsoft.com/office/officeart/2008/layout/VerticalCurvedList"/>
    <dgm:cxn modelId="{A4117163-0F1A-4723-AE73-FBA562F348F0}" srcId="{5AA43210-C03A-4D91-A685-282983D38867}" destId="{5572636F-8A75-4E71-A586-E02749EA3247}" srcOrd="2" destOrd="0" parTransId="{981AD0EA-D546-4821-ABC5-424E06A57A57}" sibTransId="{B4C33C11-C1C8-41AA-A99E-5BECD51BF5BB}"/>
    <dgm:cxn modelId="{50AC36A7-E130-4B3E-92B5-E25FCB28D22D}" type="presOf" srcId="{A3A9DE36-B220-4209-A3D1-8972CDC5246F}" destId="{5296C1E9-E847-4346-9C8F-D1B8171C3DF8}" srcOrd="0" destOrd="0" presId="urn:microsoft.com/office/officeart/2008/layout/VerticalCurvedList"/>
    <dgm:cxn modelId="{EF87FCDD-F7FF-4B00-9D27-7062E2CBBC17}" srcId="{5AA43210-C03A-4D91-A685-282983D38867}" destId="{04E8F3B2-46CD-4770-A96A-D52593D98E88}" srcOrd="0" destOrd="0" parTransId="{61929400-B5E8-4349-94D2-7E6837CC8013}" sibTransId="{A3A9DE36-B220-4209-A3D1-8972CDC5246F}"/>
    <dgm:cxn modelId="{CD8644BE-DA78-44FF-AF5E-D88676544A85}" type="presOf" srcId="{5AA43210-C03A-4D91-A685-282983D38867}" destId="{32122AF8-35E6-43A4-B94C-49C0738B2682}" srcOrd="0" destOrd="0" presId="urn:microsoft.com/office/officeart/2008/layout/VerticalCurvedList"/>
    <dgm:cxn modelId="{FD8A67A5-FFA1-49F4-B27A-A0842C450A39}" srcId="{5AA43210-C03A-4D91-A685-282983D38867}" destId="{1A8ED7B9-AA4D-42AE-9EC8-A47DBFB9BD68}" srcOrd="1" destOrd="0" parTransId="{27167C48-9CA0-48F8-BCEF-3BD826349CE7}" sibTransId="{9B57C2D1-4507-4C22-8F88-667BAA67725C}"/>
    <dgm:cxn modelId="{D32251A5-DD54-4B13-AD86-8CAF1B1EFD22}" type="presOf" srcId="{5572636F-8A75-4E71-A586-E02749EA3247}" destId="{52A39D8C-138E-4F49-A907-FC6362245DC9}" srcOrd="0" destOrd="0" presId="urn:microsoft.com/office/officeart/2008/layout/VerticalCurvedList"/>
    <dgm:cxn modelId="{B26064DE-CE53-4B69-A3B4-9FB47938A16E}" type="presParOf" srcId="{32122AF8-35E6-43A4-B94C-49C0738B2682}" destId="{EE25DAF9-6876-416E-AC61-1D390308DB79}" srcOrd="0" destOrd="0" presId="urn:microsoft.com/office/officeart/2008/layout/VerticalCurvedList"/>
    <dgm:cxn modelId="{4C22DB3C-6502-41DD-8A88-619FEBE2A195}" type="presParOf" srcId="{EE25DAF9-6876-416E-AC61-1D390308DB79}" destId="{A4FB7AF3-1A2D-4C8D-AF16-52F37403F335}" srcOrd="0" destOrd="0" presId="urn:microsoft.com/office/officeart/2008/layout/VerticalCurvedList"/>
    <dgm:cxn modelId="{95B2EBB5-DB15-430F-BE8B-89B00E8AFC0B}" type="presParOf" srcId="{A4FB7AF3-1A2D-4C8D-AF16-52F37403F335}" destId="{A8B0F851-BA97-4149-B99B-C41A4D9C5E36}" srcOrd="0" destOrd="0" presId="urn:microsoft.com/office/officeart/2008/layout/VerticalCurvedList"/>
    <dgm:cxn modelId="{AE96C685-A8C3-4734-88D8-452B616D4F17}" type="presParOf" srcId="{A4FB7AF3-1A2D-4C8D-AF16-52F37403F335}" destId="{5296C1E9-E847-4346-9C8F-D1B8171C3DF8}" srcOrd="1" destOrd="0" presId="urn:microsoft.com/office/officeart/2008/layout/VerticalCurvedList"/>
    <dgm:cxn modelId="{F69A4AF3-A0FD-4C2C-9FA6-2BC4C21E4DA2}" type="presParOf" srcId="{A4FB7AF3-1A2D-4C8D-AF16-52F37403F335}" destId="{57F8E594-CA2C-4DE7-BFEE-E764EA8617D3}" srcOrd="2" destOrd="0" presId="urn:microsoft.com/office/officeart/2008/layout/VerticalCurvedList"/>
    <dgm:cxn modelId="{57BB0F96-060F-481F-8FC1-57E172B2BDC5}" type="presParOf" srcId="{A4FB7AF3-1A2D-4C8D-AF16-52F37403F335}" destId="{1C6729F7-6707-4C92-9B97-CC58D27B9E86}" srcOrd="3" destOrd="0" presId="urn:microsoft.com/office/officeart/2008/layout/VerticalCurvedList"/>
    <dgm:cxn modelId="{9917DE63-6130-4B7E-AD58-A5AC74E8CC88}" type="presParOf" srcId="{EE25DAF9-6876-416E-AC61-1D390308DB79}" destId="{4E3A090C-36FC-4CE2-8943-97EF10D50727}" srcOrd="1" destOrd="0" presId="urn:microsoft.com/office/officeart/2008/layout/VerticalCurvedList"/>
    <dgm:cxn modelId="{259D0F9E-2CD1-49EF-93FB-4A73A916ACD5}" type="presParOf" srcId="{EE25DAF9-6876-416E-AC61-1D390308DB79}" destId="{97BA5578-A7F2-4537-8F61-EA7451BF9E60}" srcOrd="2" destOrd="0" presId="urn:microsoft.com/office/officeart/2008/layout/VerticalCurvedList"/>
    <dgm:cxn modelId="{9A61DA78-DF69-4F8B-8C27-592462D94964}" type="presParOf" srcId="{97BA5578-A7F2-4537-8F61-EA7451BF9E60}" destId="{CAC6D44F-DDA3-46E6-8AAE-5AC0FB4ABD5F}" srcOrd="0" destOrd="0" presId="urn:microsoft.com/office/officeart/2008/layout/VerticalCurvedList"/>
    <dgm:cxn modelId="{F23F8F3D-88F3-41D6-A64B-487F8D5DCDB7}" type="presParOf" srcId="{EE25DAF9-6876-416E-AC61-1D390308DB79}" destId="{0430C245-88A5-4628-AB5E-BF3BBF630E06}" srcOrd="3" destOrd="0" presId="urn:microsoft.com/office/officeart/2008/layout/VerticalCurvedList"/>
    <dgm:cxn modelId="{E2BBBBA3-6B26-4FB9-A70E-A709E10CB9B2}" type="presParOf" srcId="{EE25DAF9-6876-416E-AC61-1D390308DB79}" destId="{C01E68EC-426C-47AF-A162-2E2C67624FEC}" srcOrd="4" destOrd="0" presId="urn:microsoft.com/office/officeart/2008/layout/VerticalCurvedList"/>
    <dgm:cxn modelId="{DF1B118F-3D8E-4D3B-B162-7D90D0D2882A}" type="presParOf" srcId="{C01E68EC-426C-47AF-A162-2E2C67624FEC}" destId="{0EDC358E-9E3A-4983-A184-E05A54BE737B}" srcOrd="0" destOrd="0" presId="urn:microsoft.com/office/officeart/2008/layout/VerticalCurvedList"/>
    <dgm:cxn modelId="{BE264317-F7BB-4BC4-9423-CE3BA43FA59C}" type="presParOf" srcId="{EE25DAF9-6876-416E-AC61-1D390308DB79}" destId="{52A39D8C-138E-4F49-A907-FC6362245DC9}" srcOrd="5" destOrd="0" presId="urn:microsoft.com/office/officeart/2008/layout/VerticalCurvedList"/>
    <dgm:cxn modelId="{84EE00F6-3A51-446D-98B9-C59C42598D5A}" type="presParOf" srcId="{EE25DAF9-6876-416E-AC61-1D390308DB79}" destId="{77C7E856-E8FD-4CF9-A400-0E25074F05CE}" srcOrd="6" destOrd="0" presId="urn:microsoft.com/office/officeart/2008/layout/VerticalCurvedList"/>
    <dgm:cxn modelId="{2CB76599-5F71-4D87-AF59-6AF3A79CB5E7}" type="presParOf" srcId="{77C7E856-E8FD-4CF9-A400-0E25074F05CE}" destId="{977C9253-8DD8-4E4F-8CCB-F995EA54C9E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6C334-D34B-47EB-8BCC-E0DD70A1151D}"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s-ES"/>
        </a:p>
      </dgm:t>
    </dgm:pt>
    <dgm:pt modelId="{F130A9B8-5605-4656-9D35-0FCA91F0C5EE}">
      <dgm:prSet phldrT="[Texto]"/>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r>
            <a:rPr lang="es-ES" b="1" u="none" dirty="0" smtClean="0">
              <a:solidFill>
                <a:schemeClr val="bg1"/>
              </a:solidFill>
              <a:hlinkClick xmlns:r="http://schemas.openxmlformats.org/officeDocument/2006/relationships" r:id="rId2" action="ppaction://hlinksldjump"/>
            </a:rPr>
            <a:t>COLOMBIA</a:t>
          </a:r>
          <a:endParaRPr lang="es-ES" b="1" u="none" dirty="0">
            <a:solidFill>
              <a:schemeClr val="bg1"/>
            </a:solidFill>
          </a:endParaRPr>
        </a:p>
      </dgm:t>
    </dgm:pt>
    <dgm:pt modelId="{F74FF275-5A8A-4C8A-8F23-9E91EE64D13E}" type="parTrans" cxnId="{F992A7E1-39BE-4302-9BBE-EC1F3FFF1DDA}">
      <dgm:prSet/>
      <dgm:spPr/>
      <dgm:t>
        <a:bodyPr/>
        <a:lstStyle/>
        <a:p>
          <a:endParaRPr lang="es-ES"/>
        </a:p>
      </dgm:t>
    </dgm:pt>
    <dgm:pt modelId="{4271C16D-0F07-4C6B-AF93-48655EF76900}" type="sibTrans" cxnId="{F992A7E1-39BE-4302-9BBE-EC1F3FFF1DDA}">
      <dgm:prSet/>
      <dgm:spPr/>
      <dgm:t>
        <a:bodyPr/>
        <a:lstStyle/>
        <a:p>
          <a:endParaRPr lang="es-ES"/>
        </a:p>
      </dgm:t>
    </dgm:pt>
    <dgm:pt modelId="{21891CBC-D0CA-4118-80CE-DD6014EA19AD}">
      <dgm:prSet phldrT="[Texto]"/>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r>
            <a:rPr lang="es-ES" b="1" dirty="0" smtClean="0">
              <a:solidFill>
                <a:schemeClr val="bg1"/>
              </a:solidFill>
              <a:hlinkClick xmlns:r="http://schemas.openxmlformats.org/officeDocument/2006/relationships" r:id="rId4" action="ppaction://hlinksldjump"/>
            </a:rPr>
            <a:t>ESTADOS UNIDOS</a:t>
          </a:r>
          <a:endParaRPr lang="es-ES" b="1" dirty="0">
            <a:solidFill>
              <a:schemeClr val="bg1"/>
            </a:solidFill>
          </a:endParaRPr>
        </a:p>
      </dgm:t>
    </dgm:pt>
    <dgm:pt modelId="{CE7F93C1-0745-4E85-B5B7-39D35DE3D794}" type="parTrans" cxnId="{9A484B51-C0BF-4BB2-9E31-04A39E3DB17D}">
      <dgm:prSet/>
      <dgm:spPr/>
      <dgm:t>
        <a:bodyPr/>
        <a:lstStyle/>
        <a:p>
          <a:endParaRPr lang="es-ES"/>
        </a:p>
      </dgm:t>
    </dgm:pt>
    <dgm:pt modelId="{8F858E65-7967-461A-A666-98295BDE4ECF}" type="sibTrans" cxnId="{9A484B51-C0BF-4BB2-9E31-04A39E3DB17D}">
      <dgm:prSet/>
      <dgm:spPr/>
      <dgm:t>
        <a:bodyPr/>
        <a:lstStyle/>
        <a:p>
          <a:endParaRPr lang="es-ES"/>
        </a:p>
      </dgm:t>
    </dgm:pt>
    <dgm:pt modelId="{724AEFC2-4BEA-4118-90D0-590240CD77F8}">
      <dgm:prSet phldrT="[Texto]"/>
      <dgm:spPr>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r>
            <a:rPr lang="es-ES" b="1" dirty="0" smtClean="0">
              <a:solidFill>
                <a:schemeClr val="bg1"/>
              </a:solidFill>
              <a:hlinkClick xmlns:r="http://schemas.openxmlformats.org/officeDocument/2006/relationships" r:id="rId6" action="ppaction://hlinksldjump"/>
            </a:rPr>
            <a:t>COSTA RICA</a:t>
          </a:r>
          <a:endParaRPr lang="es-ES" b="1" dirty="0">
            <a:solidFill>
              <a:schemeClr val="bg1"/>
            </a:solidFill>
          </a:endParaRPr>
        </a:p>
      </dgm:t>
    </dgm:pt>
    <dgm:pt modelId="{6166ED61-5C53-484D-A857-F61CF8ABA7BB}" type="parTrans" cxnId="{E6A20F8E-CD80-41EC-BA88-E2F2F8B83B2D}">
      <dgm:prSet/>
      <dgm:spPr/>
      <dgm:t>
        <a:bodyPr/>
        <a:lstStyle/>
        <a:p>
          <a:endParaRPr lang="es-ES"/>
        </a:p>
      </dgm:t>
    </dgm:pt>
    <dgm:pt modelId="{C941387E-5E44-445F-B3A1-C967F867F110}" type="sibTrans" cxnId="{E6A20F8E-CD80-41EC-BA88-E2F2F8B83B2D}">
      <dgm:prSet/>
      <dgm:spPr/>
      <dgm:t>
        <a:bodyPr/>
        <a:lstStyle/>
        <a:p>
          <a:endParaRPr lang="es-ES"/>
        </a:p>
      </dgm:t>
    </dgm:pt>
    <dgm:pt modelId="{6764C641-C763-4ADB-B94D-6D0BF556B2E1}">
      <dgm:prSet phldrT="[Texto]"/>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r>
            <a:rPr lang="es-ES" b="1" dirty="0" smtClean="0">
              <a:solidFill>
                <a:schemeClr val="bg1"/>
              </a:solidFill>
              <a:hlinkClick xmlns:r="http://schemas.openxmlformats.org/officeDocument/2006/relationships" r:id="rId8" action="ppaction://hlinksldjump"/>
            </a:rPr>
            <a:t>CHILE</a:t>
          </a:r>
          <a:endParaRPr lang="es-ES" b="1" dirty="0">
            <a:solidFill>
              <a:schemeClr val="bg1"/>
            </a:solidFill>
          </a:endParaRPr>
        </a:p>
      </dgm:t>
    </dgm:pt>
    <dgm:pt modelId="{06642C37-B945-42CB-B397-CDD74F7DA233}" type="parTrans" cxnId="{BFC0BA36-E879-4C29-84AB-2D27B8F141C4}">
      <dgm:prSet/>
      <dgm:spPr/>
      <dgm:t>
        <a:bodyPr/>
        <a:lstStyle/>
        <a:p>
          <a:endParaRPr lang="es-ES"/>
        </a:p>
      </dgm:t>
    </dgm:pt>
    <dgm:pt modelId="{348D7A5C-419E-4A50-88A4-5906B411892D}" type="sibTrans" cxnId="{BFC0BA36-E879-4C29-84AB-2D27B8F141C4}">
      <dgm:prSet/>
      <dgm:spPr/>
      <dgm:t>
        <a:bodyPr/>
        <a:lstStyle/>
        <a:p>
          <a:endParaRPr lang="es-ES"/>
        </a:p>
      </dgm:t>
    </dgm:pt>
    <dgm:pt modelId="{AB7C4FA1-0ED3-476F-AC92-F888F8359FF7}">
      <dgm:prSet phldrT="[Texto]"/>
      <dgm:spPr>
        <a:blipFill dpi="0" rotWithShape="0">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t>
        <a:bodyPr/>
        <a:lstStyle/>
        <a:p>
          <a:r>
            <a:rPr lang="es-ES" b="1" dirty="0" smtClean="0">
              <a:solidFill>
                <a:schemeClr val="bg1"/>
              </a:solidFill>
              <a:hlinkClick xmlns:r="http://schemas.openxmlformats.org/officeDocument/2006/relationships" r:id="rId10" action="ppaction://hlinksldjump"/>
            </a:rPr>
            <a:t>URUGUAY</a:t>
          </a:r>
          <a:endParaRPr lang="es-ES" b="1" dirty="0">
            <a:solidFill>
              <a:schemeClr val="bg1"/>
            </a:solidFill>
          </a:endParaRPr>
        </a:p>
      </dgm:t>
    </dgm:pt>
    <dgm:pt modelId="{8D6F8452-FDC3-4CF5-938C-1DC7AD483150}" type="parTrans" cxnId="{E6FE4F5C-9411-4941-AACC-F409F395CFA5}">
      <dgm:prSet/>
      <dgm:spPr/>
      <dgm:t>
        <a:bodyPr/>
        <a:lstStyle/>
        <a:p>
          <a:endParaRPr lang="es-ES"/>
        </a:p>
      </dgm:t>
    </dgm:pt>
    <dgm:pt modelId="{9D9C0CAD-C6F6-4DDC-9C01-7C7042CE1126}" type="sibTrans" cxnId="{E6FE4F5C-9411-4941-AACC-F409F395CFA5}">
      <dgm:prSet/>
      <dgm:spPr/>
      <dgm:t>
        <a:bodyPr/>
        <a:lstStyle/>
        <a:p>
          <a:endParaRPr lang="es-ES"/>
        </a:p>
      </dgm:t>
    </dgm:pt>
    <dgm:pt modelId="{32866577-2B5C-4B02-9FBE-4D3F61A6B64E}">
      <dgm:prSet/>
      <dgm:spPr>
        <a:blipFill dpi="0" rotWithShape="0">
          <a:blip xmlns:r="http://schemas.openxmlformats.org/officeDocument/2006/relationships" r:embed="rId11">
            <a:extLst>
              <a:ext uri="{28A0092B-C50C-407E-A947-70E740481C1C}">
                <a14:useLocalDpi xmlns:a14="http://schemas.microsoft.com/office/drawing/2010/main" val="0"/>
              </a:ext>
            </a:extLst>
          </a:blip>
          <a:srcRect/>
          <a:stretch>
            <a:fillRect/>
          </a:stretch>
        </a:blipFill>
      </dgm:spPr>
      <dgm:t>
        <a:bodyPr/>
        <a:lstStyle/>
        <a:p>
          <a:r>
            <a:rPr lang="es-ES" b="1" dirty="0" smtClean="0">
              <a:solidFill>
                <a:schemeClr val="bg1"/>
              </a:solidFill>
              <a:hlinkClick xmlns:r="http://schemas.openxmlformats.org/officeDocument/2006/relationships" r:id="rId10" action="ppaction://hlinksldjump"/>
            </a:rPr>
            <a:t>PANAMÁ</a:t>
          </a:r>
          <a:endParaRPr lang="es-ES" b="1" dirty="0">
            <a:solidFill>
              <a:schemeClr val="bg1"/>
            </a:solidFill>
          </a:endParaRPr>
        </a:p>
      </dgm:t>
    </dgm:pt>
    <dgm:pt modelId="{EED5635B-E966-4BE0-869B-CAF0D2E5E115}" type="parTrans" cxnId="{DD4DA807-8C60-44D2-B56C-23BCACCDB707}">
      <dgm:prSet/>
      <dgm:spPr/>
      <dgm:t>
        <a:bodyPr/>
        <a:lstStyle/>
        <a:p>
          <a:endParaRPr lang="es-ES"/>
        </a:p>
      </dgm:t>
    </dgm:pt>
    <dgm:pt modelId="{ADE84310-4361-4EE5-968A-736717DF757B}" type="sibTrans" cxnId="{DD4DA807-8C60-44D2-B56C-23BCACCDB707}">
      <dgm:prSet/>
      <dgm:spPr/>
      <dgm:t>
        <a:bodyPr/>
        <a:lstStyle/>
        <a:p>
          <a:endParaRPr lang="es-ES"/>
        </a:p>
      </dgm:t>
    </dgm:pt>
    <dgm:pt modelId="{D20C9532-A880-4974-8084-536DB6A3CD8E}">
      <dgm:prSet/>
      <dgm:spPr>
        <a:blipFill dpi="0" rotWithShape="0">
          <a:blip xmlns:r="http://schemas.openxmlformats.org/officeDocument/2006/relationships" r:embed="rId12">
            <a:extLst>
              <a:ext uri="{28A0092B-C50C-407E-A947-70E740481C1C}">
                <a14:useLocalDpi xmlns:a14="http://schemas.microsoft.com/office/drawing/2010/main" val="0"/>
              </a:ext>
            </a:extLst>
          </a:blip>
          <a:srcRect/>
          <a:stretch>
            <a:fillRect/>
          </a:stretch>
        </a:blipFill>
      </dgm:spPr>
      <dgm:t>
        <a:bodyPr/>
        <a:lstStyle/>
        <a:p>
          <a:r>
            <a:rPr lang="es-ES" b="1" dirty="0" smtClean="0">
              <a:solidFill>
                <a:schemeClr val="bg1"/>
              </a:solidFill>
              <a:hlinkClick xmlns:r="http://schemas.openxmlformats.org/officeDocument/2006/relationships" r:id="rId13" action="ppaction://hlinksldjump"/>
            </a:rPr>
            <a:t>FRANCIA</a:t>
          </a:r>
          <a:endParaRPr lang="es-ES" b="1" dirty="0">
            <a:solidFill>
              <a:schemeClr val="bg1"/>
            </a:solidFill>
          </a:endParaRPr>
        </a:p>
      </dgm:t>
    </dgm:pt>
    <dgm:pt modelId="{8DDAE814-C9E5-496F-8031-7F4A6B121032}" type="parTrans" cxnId="{0E92BDA7-B170-4209-A23B-CBC8F2CFFA1A}">
      <dgm:prSet/>
      <dgm:spPr/>
      <dgm:t>
        <a:bodyPr/>
        <a:lstStyle/>
        <a:p>
          <a:endParaRPr lang="es-ES"/>
        </a:p>
      </dgm:t>
    </dgm:pt>
    <dgm:pt modelId="{E5516982-897C-4398-87D2-570B1D9FB5DF}" type="sibTrans" cxnId="{0E92BDA7-B170-4209-A23B-CBC8F2CFFA1A}">
      <dgm:prSet/>
      <dgm:spPr/>
      <dgm:t>
        <a:bodyPr/>
        <a:lstStyle/>
        <a:p>
          <a:endParaRPr lang="es-ES"/>
        </a:p>
      </dgm:t>
    </dgm:pt>
    <dgm:pt modelId="{D3CD9B30-209C-4EA4-9E26-439CC79BAD5E}">
      <dgm:prSet/>
      <dgm:spPr>
        <a:blipFill dpi="0" rotWithShape="0">
          <a:blip xmlns:r="http://schemas.openxmlformats.org/officeDocument/2006/relationships" r:embed="rId14">
            <a:extLst>
              <a:ext uri="{28A0092B-C50C-407E-A947-70E740481C1C}">
                <a14:useLocalDpi xmlns:a14="http://schemas.microsoft.com/office/drawing/2010/main" val="0"/>
              </a:ext>
            </a:extLst>
          </a:blip>
          <a:srcRect/>
          <a:stretch>
            <a:fillRect/>
          </a:stretch>
        </a:blipFill>
      </dgm:spPr>
      <dgm:t>
        <a:bodyPr/>
        <a:lstStyle/>
        <a:p>
          <a:r>
            <a:rPr lang="es-ES" b="1" dirty="0" smtClean="0">
              <a:solidFill>
                <a:schemeClr val="bg1"/>
              </a:solidFill>
              <a:hlinkClick xmlns:r="http://schemas.openxmlformats.org/officeDocument/2006/relationships" r:id="rId15" action="ppaction://hlinksldjump"/>
            </a:rPr>
            <a:t>ESPAÑA</a:t>
          </a:r>
          <a:endParaRPr lang="es-ES" b="1" dirty="0">
            <a:solidFill>
              <a:schemeClr val="bg1"/>
            </a:solidFill>
          </a:endParaRPr>
        </a:p>
      </dgm:t>
    </dgm:pt>
    <dgm:pt modelId="{2EAA250A-C5AD-4174-A7DE-5F2FD9740311}" type="parTrans" cxnId="{5D75C895-A163-4C75-ADA2-04EAB9DCDFBC}">
      <dgm:prSet/>
      <dgm:spPr/>
      <dgm:t>
        <a:bodyPr/>
        <a:lstStyle/>
        <a:p>
          <a:endParaRPr lang="es-ES"/>
        </a:p>
      </dgm:t>
    </dgm:pt>
    <dgm:pt modelId="{650C3074-5F17-4F3F-81DC-43DABD98A4AB}" type="sibTrans" cxnId="{5D75C895-A163-4C75-ADA2-04EAB9DCDFBC}">
      <dgm:prSet/>
      <dgm:spPr/>
      <dgm:t>
        <a:bodyPr/>
        <a:lstStyle/>
        <a:p>
          <a:endParaRPr lang="es-ES"/>
        </a:p>
      </dgm:t>
    </dgm:pt>
    <dgm:pt modelId="{ACE22C03-12EB-4219-A805-4458CBFF839E}" type="pres">
      <dgm:prSet presAssocID="{2BF6C334-D34B-47EB-8BCC-E0DD70A1151D}" presName="diagram" presStyleCnt="0">
        <dgm:presLayoutVars>
          <dgm:dir/>
          <dgm:resizeHandles val="exact"/>
        </dgm:presLayoutVars>
      </dgm:prSet>
      <dgm:spPr/>
      <dgm:t>
        <a:bodyPr/>
        <a:lstStyle/>
        <a:p>
          <a:endParaRPr lang="es-ES"/>
        </a:p>
      </dgm:t>
    </dgm:pt>
    <dgm:pt modelId="{C3E728EC-2900-4C5E-86DE-E7D81B6741FA}" type="pres">
      <dgm:prSet presAssocID="{F130A9B8-5605-4656-9D35-0FCA91F0C5EE}" presName="node" presStyleLbl="node1" presStyleIdx="0" presStyleCnt="8">
        <dgm:presLayoutVars>
          <dgm:bulletEnabled val="1"/>
        </dgm:presLayoutVars>
      </dgm:prSet>
      <dgm:spPr/>
      <dgm:t>
        <a:bodyPr/>
        <a:lstStyle/>
        <a:p>
          <a:endParaRPr lang="es-ES"/>
        </a:p>
      </dgm:t>
    </dgm:pt>
    <dgm:pt modelId="{954B0601-A219-4E6A-8156-D82603124E56}" type="pres">
      <dgm:prSet presAssocID="{4271C16D-0F07-4C6B-AF93-48655EF76900}" presName="sibTrans" presStyleCnt="0"/>
      <dgm:spPr/>
    </dgm:pt>
    <dgm:pt modelId="{D2224E10-03EB-47C3-AE28-C70B5685DFBB}" type="pres">
      <dgm:prSet presAssocID="{21891CBC-D0CA-4118-80CE-DD6014EA19AD}" presName="node" presStyleLbl="node1" presStyleIdx="1" presStyleCnt="8">
        <dgm:presLayoutVars>
          <dgm:bulletEnabled val="1"/>
        </dgm:presLayoutVars>
      </dgm:prSet>
      <dgm:spPr/>
      <dgm:t>
        <a:bodyPr/>
        <a:lstStyle/>
        <a:p>
          <a:endParaRPr lang="es-ES"/>
        </a:p>
      </dgm:t>
    </dgm:pt>
    <dgm:pt modelId="{9A008D7B-5A4D-431B-A05C-666CB5A80B10}" type="pres">
      <dgm:prSet presAssocID="{8F858E65-7967-461A-A666-98295BDE4ECF}" presName="sibTrans" presStyleCnt="0"/>
      <dgm:spPr/>
    </dgm:pt>
    <dgm:pt modelId="{A91FA04B-6346-4C46-93D0-A63B81262DC7}" type="pres">
      <dgm:prSet presAssocID="{724AEFC2-4BEA-4118-90D0-590240CD77F8}" presName="node" presStyleLbl="node1" presStyleIdx="2" presStyleCnt="8" custScaleX="122179" custScaleY="126375">
        <dgm:presLayoutVars>
          <dgm:bulletEnabled val="1"/>
        </dgm:presLayoutVars>
      </dgm:prSet>
      <dgm:spPr/>
      <dgm:t>
        <a:bodyPr/>
        <a:lstStyle/>
        <a:p>
          <a:endParaRPr lang="es-ES"/>
        </a:p>
      </dgm:t>
    </dgm:pt>
    <dgm:pt modelId="{F1A3A43A-90B9-4936-9BAA-E6951C35BB02}" type="pres">
      <dgm:prSet presAssocID="{C941387E-5E44-445F-B3A1-C967F867F110}" presName="sibTrans" presStyleCnt="0"/>
      <dgm:spPr/>
    </dgm:pt>
    <dgm:pt modelId="{57788589-6B93-4C5B-8C07-0774B8AB4C63}" type="pres">
      <dgm:prSet presAssocID="{6764C641-C763-4ADB-B94D-6D0BF556B2E1}" presName="node" presStyleLbl="node1" presStyleIdx="3" presStyleCnt="8">
        <dgm:presLayoutVars>
          <dgm:bulletEnabled val="1"/>
        </dgm:presLayoutVars>
      </dgm:prSet>
      <dgm:spPr/>
      <dgm:t>
        <a:bodyPr/>
        <a:lstStyle/>
        <a:p>
          <a:endParaRPr lang="es-ES"/>
        </a:p>
      </dgm:t>
    </dgm:pt>
    <dgm:pt modelId="{5D4D448D-FFD5-4547-A35C-606C1586C80D}" type="pres">
      <dgm:prSet presAssocID="{348D7A5C-419E-4A50-88A4-5906B411892D}" presName="sibTrans" presStyleCnt="0"/>
      <dgm:spPr/>
    </dgm:pt>
    <dgm:pt modelId="{D6BF9855-C1C5-4C8C-812C-3BE840C73789}" type="pres">
      <dgm:prSet presAssocID="{AB7C4FA1-0ED3-476F-AC92-F888F8359FF7}" presName="node" presStyleLbl="node1" presStyleIdx="4" presStyleCnt="8">
        <dgm:presLayoutVars>
          <dgm:bulletEnabled val="1"/>
        </dgm:presLayoutVars>
      </dgm:prSet>
      <dgm:spPr/>
      <dgm:t>
        <a:bodyPr/>
        <a:lstStyle/>
        <a:p>
          <a:endParaRPr lang="es-ES"/>
        </a:p>
      </dgm:t>
    </dgm:pt>
    <dgm:pt modelId="{6B159169-3F14-4847-A3E5-E82E017538BA}" type="pres">
      <dgm:prSet presAssocID="{9D9C0CAD-C6F6-4DDC-9C01-7C7042CE1126}" presName="sibTrans" presStyleCnt="0"/>
      <dgm:spPr/>
    </dgm:pt>
    <dgm:pt modelId="{A7B2C8AA-50A4-40AF-A058-F673ACE0D72D}" type="pres">
      <dgm:prSet presAssocID="{32866577-2B5C-4B02-9FBE-4D3F61A6B64E}" presName="node" presStyleLbl="node1" presStyleIdx="5" presStyleCnt="8">
        <dgm:presLayoutVars>
          <dgm:bulletEnabled val="1"/>
        </dgm:presLayoutVars>
      </dgm:prSet>
      <dgm:spPr/>
      <dgm:t>
        <a:bodyPr/>
        <a:lstStyle/>
        <a:p>
          <a:endParaRPr lang="es-ES"/>
        </a:p>
      </dgm:t>
    </dgm:pt>
    <dgm:pt modelId="{D073B28C-EE53-4C62-AB9C-8F10633EC0DE}" type="pres">
      <dgm:prSet presAssocID="{ADE84310-4361-4EE5-968A-736717DF757B}" presName="sibTrans" presStyleCnt="0"/>
      <dgm:spPr/>
    </dgm:pt>
    <dgm:pt modelId="{C704F2CC-529C-472D-8785-F45B30DDBAFA}" type="pres">
      <dgm:prSet presAssocID="{D20C9532-A880-4974-8084-536DB6A3CD8E}" presName="node" presStyleLbl="node1" presStyleIdx="6" presStyleCnt="8">
        <dgm:presLayoutVars>
          <dgm:bulletEnabled val="1"/>
        </dgm:presLayoutVars>
      </dgm:prSet>
      <dgm:spPr/>
      <dgm:t>
        <a:bodyPr/>
        <a:lstStyle/>
        <a:p>
          <a:endParaRPr lang="es-ES"/>
        </a:p>
      </dgm:t>
    </dgm:pt>
    <dgm:pt modelId="{8B2C6A97-8535-4B29-8B39-0298BB952063}" type="pres">
      <dgm:prSet presAssocID="{E5516982-897C-4398-87D2-570B1D9FB5DF}" presName="sibTrans" presStyleCnt="0"/>
      <dgm:spPr/>
    </dgm:pt>
    <dgm:pt modelId="{A8B6409E-85B7-400C-8EA9-A97ECE531741}" type="pres">
      <dgm:prSet presAssocID="{D3CD9B30-209C-4EA4-9E26-439CC79BAD5E}" presName="node" presStyleLbl="node1" presStyleIdx="7" presStyleCnt="8">
        <dgm:presLayoutVars>
          <dgm:bulletEnabled val="1"/>
        </dgm:presLayoutVars>
      </dgm:prSet>
      <dgm:spPr/>
      <dgm:t>
        <a:bodyPr/>
        <a:lstStyle/>
        <a:p>
          <a:endParaRPr lang="es-ES"/>
        </a:p>
      </dgm:t>
    </dgm:pt>
  </dgm:ptLst>
  <dgm:cxnLst>
    <dgm:cxn modelId="{6D371BC0-7473-4F85-AA5C-29B0A33399C8}" type="presOf" srcId="{D20C9532-A880-4974-8084-536DB6A3CD8E}" destId="{C704F2CC-529C-472D-8785-F45B30DDBAFA}" srcOrd="0" destOrd="0" presId="urn:microsoft.com/office/officeart/2005/8/layout/default"/>
    <dgm:cxn modelId="{F367765E-5872-4DAE-A508-81B829113EEA}" type="presOf" srcId="{21891CBC-D0CA-4118-80CE-DD6014EA19AD}" destId="{D2224E10-03EB-47C3-AE28-C70B5685DFBB}" srcOrd="0" destOrd="0" presId="urn:microsoft.com/office/officeart/2005/8/layout/default"/>
    <dgm:cxn modelId="{0E92BDA7-B170-4209-A23B-CBC8F2CFFA1A}" srcId="{2BF6C334-D34B-47EB-8BCC-E0DD70A1151D}" destId="{D20C9532-A880-4974-8084-536DB6A3CD8E}" srcOrd="6" destOrd="0" parTransId="{8DDAE814-C9E5-496F-8031-7F4A6B121032}" sibTransId="{E5516982-897C-4398-87D2-570B1D9FB5DF}"/>
    <dgm:cxn modelId="{10413298-B77C-49AE-AE99-A340BA67A659}" type="presOf" srcId="{F130A9B8-5605-4656-9D35-0FCA91F0C5EE}" destId="{C3E728EC-2900-4C5E-86DE-E7D81B6741FA}" srcOrd="0" destOrd="0" presId="urn:microsoft.com/office/officeart/2005/8/layout/default"/>
    <dgm:cxn modelId="{E6FE4F5C-9411-4941-AACC-F409F395CFA5}" srcId="{2BF6C334-D34B-47EB-8BCC-E0DD70A1151D}" destId="{AB7C4FA1-0ED3-476F-AC92-F888F8359FF7}" srcOrd="4" destOrd="0" parTransId="{8D6F8452-FDC3-4CF5-938C-1DC7AD483150}" sibTransId="{9D9C0CAD-C6F6-4DDC-9C01-7C7042CE1126}"/>
    <dgm:cxn modelId="{B374FCC3-5266-49F0-8634-860200A9461A}" type="presOf" srcId="{D3CD9B30-209C-4EA4-9E26-439CC79BAD5E}" destId="{A8B6409E-85B7-400C-8EA9-A97ECE531741}" srcOrd="0" destOrd="0" presId="urn:microsoft.com/office/officeart/2005/8/layout/default"/>
    <dgm:cxn modelId="{3C7D4CBF-42EF-41E3-B02D-821670A53422}" type="presOf" srcId="{AB7C4FA1-0ED3-476F-AC92-F888F8359FF7}" destId="{D6BF9855-C1C5-4C8C-812C-3BE840C73789}" srcOrd="0" destOrd="0" presId="urn:microsoft.com/office/officeart/2005/8/layout/default"/>
    <dgm:cxn modelId="{DD4DA807-8C60-44D2-B56C-23BCACCDB707}" srcId="{2BF6C334-D34B-47EB-8BCC-E0DD70A1151D}" destId="{32866577-2B5C-4B02-9FBE-4D3F61A6B64E}" srcOrd="5" destOrd="0" parTransId="{EED5635B-E966-4BE0-869B-CAF0D2E5E115}" sibTransId="{ADE84310-4361-4EE5-968A-736717DF757B}"/>
    <dgm:cxn modelId="{25635FEC-1853-488A-BF41-366D426B63D2}" type="presOf" srcId="{6764C641-C763-4ADB-B94D-6D0BF556B2E1}" destId="{57788589-6B93-4C5B-8C07-0774B8AB4C63}" srcOrd="0" destOrd="0" presId="urn:microsoft.com/office/officeart/2005/8/layout/default"/>
    <dgm:cxn modelId="{28651A1D-12F4-4085-95AF-153855A33953}" type="presOf" srcId="{724AEFC2-4BEA-4118-90D0-590240CD77F8}" destId="{A91FA04B-6346-4C46-93D0-A63B81262DC7}" srcOrd="0" destOrd="0" presId="urn:microsoft.com/office/officeart/2005/8/layout/default"/>
    <dgm:cxn modelId="{233B130E-F8AD-4A85-86D6-59D97B762235}" type="presOf" srcId="{32866577-2B5C-4B02-9FBE-4D3F61A6B64E}" destId="{A7B2C8AA-50A4-40AF-A058-F673ACE0D72D}" srcOrd="0" destOrd="0" presId="urn:microsoft.com/office/officeart/2005/8/layout/default"/>
    <dgm:cxn modelId="{9A484B51-C0BF-4BB2-9E31-04A39E3DB17D}" srcId="{2BF6C334-D34B-47EB-8BCC-E0DD70A1151D}" destId="{21891CBC-D0CA-4118-80CE-DD6014EA19AD}" srcOrd="1" destOrd="0" parTransId="{CE7F93C1-0745-4E85-B5B7-39D35DE3D794}" sibTransId="{8F858E65-7967-461A-A666-98295BDE4ECF}"/>
    <dgm:cxn modelId="{F12C3A5C-A470-4673-9173-F1BF50A32215}" type="presOf" srcId="{2BF6C334-D34B-47EB-8BCC-E0DD70A1151D}" destId="{ACE22C03-12EB-4219-A805-4458CBFF839E}" srcOrd="0" destOrd="0" presId="urn:microsoft.com/office/officeart/2005/8/layout/default"/>
    <dgm:cxn modelId="{F992A7E1-39BE-4302-9BBE-EC1F3FFF1DDA}" srcId="{2BF6C334-D34B-47EB-8BCC-E0DD70A1151D}" destId="{F130A9B8-5605-4656-9D35-0FCA91F0C5EE}" srcOrd="0" destOrd="0" parTransId="{F74FF275-5A8A-4C8A-8F23-9E91EE64D13E}" sibTransId="{4271C16D-0F07-4C6B-AF93-48655EF76900}"/>
    <dgm:cxn modelId="{5D75C895-A163-4C75-ADA2-04EAB9DCDFBC}" srcId="{2BF6C334-D34B-47EB-8BCC-E0DD70A1151D}" destId="{D3CD9B30-209C-4EA4-9E26-439CC79BAD5E}" srcOrd="7" destOrd="0" parTransId="{2EAA250A-C5AD-4174-A7DE-5F2FD9740311}" sibTransId="{650C3074-5F17-4F3F-81DC-43DABD98A4AB}"/>
    <dgm:cxn modelId="{E6A20F8E-CD80-41EC-BA88-E2F2F8B83B2D}" srcId="{2BF6C334-D34B-47EB-8BCC-E0DD70A1151D}" destId="{724AEFC2-4BEA-4118-90D0-590240CD77F8}" srcOrd="2" destOrd="0" parTransId="{6166ED61-5C53-484D-A857-F61CF8ABA7BB}" sibTransId="{C941387E-5E44-445F-B3A1-C967F867F110}"/>
    <dgm:cxn modelId="{BFC0BA36-E879-4C29-84AB-2D27B8F141C4}" srcId="{2BF6C334-D34B-47EB-8BCC-E0DD70A1151D}" destId="{6764C641-C763-4ADB-B94D-6D0BF556B2E1}" srcOrd="3" destOrd="0" parTransId="{06642C37-B945-42CB-B397-CDD74F7DA233}" sibTransId="{348D7A5C-419E-4A50-88A4-5906B411892D}"/>
    <dgm:cxn modelId="{2A476685-6A1A-4A55-A379-5B5CB193AF2C}" type="presParOf" srcId="{ACE22C03-12EB-4219-A805-4458CBFF839E}" destId="{C3E728EC-2900-4C5E-86DE-E7D81B6741FA}" srcOrd="0" destOrd="0" presId="urn:microsoft.com/office/officeart/2005/8/layout/default"/>
    <dgm:cxn modelId="{74E011DD-4D7D-4636-8802-E6B0A71B40B6}" type="presParOf" srcId="{ACE22C03-12EB-4219-A805-4458CBFF839E}" destId="{954B0601-A219-4E6A-8156-D82603124E56}" srcOrd="1" destOrd="0" presId="urn:microsoft.com/office/officeart/2005/8/layout/default"/>
    <dgm:cxn modelId="{D5709840-E700-4797-9CB7-086799E0ED2B}" type="presParOf" srcId="{ACE22C03-12EB-4219-A805-4458CBFF839E}" destId="{D2224E10-03EB-47C3-AE28-C70B5685DFBB}" srcOrd="2" destOrd="0" presId="urn:microsoft.com/office/officeart/2005/8/layout/default"/>
    <dgm:cxn modelId="{CBAA2A22-773D-48C5-BDAC-3DFC2B0814D6}" type="presParOf" srcId="{ACE22C03-12EB-4219-A805-4458CBFF839E}" destId="{9A008D7B-5A4D-431B-A05C-666CB5A80B10}" srcOrd="3" destOrd="0" presId="urn:microsoft.com/office/officeart/2005/8/layout/default"/>
    <dgm:cxn modelId="{06F23519-1C0B-43EB-AA48-5B33844C2D0F}" type="presParOf" srcId="{ACE22C03-12EB-4219-A805-4458CBFF839E}" destId="{A91FA04B-6346-4C46-93D0-A63B81262DC7}" srcOrd="4" destOrd="0" presId="urn:microsoft.com/office/officeart/2005/8/layout/default"/>
    <dgm:cxn modelId="{479B8339-9C1B-488F-BC21-DD5D1F96A1A6}" type="presParOf" srcId="{ACE22C03-12EB-4219-A805-4458CBFF839E}" destId="{F1A3A43A-90B9-4936-9BAA-E6951C35BB02}" srcOrd="5" destOrd="0" presId="urn:microsoft.com/office/officeart/2005/8/layout/default"/>
    <dgm:cxn modelId="{88A28BE1-8D0E-4C55-A440-16F2722E2769}" type="presParOf" srcId="{ACE22C03-12EB-4219-A805-4458CBFF839E}" destId="{57788589-6B93-4C5B-8C07-0774B8AB4C63}" srcOrd="6" destOrd="0" presId="urn:microsoft.com/office/officeart/2005/8/layout/default"/>
    <dgm:cxn modelId="{EF2C7512-96E9-4B27-8D14-AAD01E9CA676}" type="presParOf" srcId="{ACE22C03-12EB-4219-A805-4458CBFF839E}" destId="{5D4D448D-FFD5-4547-A35C-606C1586C80D}" srcOrd="7" destOrd="0" presId="urn:microsoft.com/office/officeart/2005/8/layout/default"/>
    <dgm:cxn modelId="{64D3FA49-8A99-4824-916B-45518E52972A}" type="presParOf" srcId="{ACE22C03-12EB-4219-A805-4458CBFF839E}" destId="{D6BF9855-C1C5-4C8C-812C-3BE840C73789}" srcOrd="8" destOrd="0" presId="urn:microsoft.com/office/officeart/2005/8/layout/default"/>
    <dgm:cxn modelId="{47A75501-B2CA-49EC-80A8-6B263E06828B}" type="presParOf" srcId="{ACE22C03-12EB-4219-A805-4458CBFF839E}" destId="{6B159169-3F14-4847-A3E5-E82E017538BA}" srcOrd="9" destOrd="0" presId="urn:microsoft.com/office/officeart/2005/8/layout/default"/>
    <dgm:cxn modelId="{84CEF7B2-7780-4A4D-9424-B6768335DA7B}" type="presParOf" srcId="{ACE22C03-12EB-4219-A805-4458CBFF839E}" destId="{A7B2C8AA-50A4-40AF-A058-F673ACE0D72D}" srcOrd="10" destOrd="0" presId="urn:microsoft.com/office/officeart/2005/8/layout/default"/>
    <dgm:cxn modelId="{3E191D26-E661-4835-9F6B-AC8D86C2AA52}" type="presParOf" srcId="{ACE22C03-12EB-4219-A805-4458CBFF839E}" destId="{D073B28C-EE53-4C62-AB9C-8F10633EC0DE}" srcOrd="11" destOrd="0" presId="urn:microsoft.com/office/officeart/2005/8/layout/default"/>
    <dgm:cxn modelId="{6D1ACB60-0A10-44A4-965F-16856FC7BDAC}" type="presParOf" srcId="{ACE22C03-12EB-4219-A805-4458CBFF839E}" destId="{C704F2CC-529C-472D-8785-F45B30DDBAFA}" srcOrd="12" destOrd="0" presId="urn:microsoft.com/office/officeart/2005/8/layout/default"/>
    <dgm:cxn modelId="{D9EF8A0E-FA4A-4D63-B56C-C0C600ED240F}" type="presParOf" srcId="{ACE22C03-12EB-4219-A805-4458CBFF839E}" destId="{8B2C6A97-8535-4B29-8B39-0298BB952063}" srcOrd="13" destOrd="0" presId="urn:microsoft.com/office/officeart/2005/8/layout/default"/>
    <dgm:cxn modelId="{19E64808-E398-4F29-BE9C-C9476FF77302}" type="presParOf" srcId="{ACE22C03-12EB-4219-A805-4458CBFF839E}" destId="{A8B6409E-85B7-400C-8EA9-A97ECE53174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01497F-4F58-4591-8A04-5A8A03F49489}" type="doc">
      <dgm:prSet loTypeId="urn:microsoft.com/office/officeart/2005/8/layout/vList3" loCatId="list" qsTypeId="urn:microsoft.com/office/officeart/2005/8/quickstyle/simple1" qsCatId="simple" csTypeId="urn:microsoft.com/office/officeart/2005/8/colors/colorful4" csCatId="colorful" phldr="1"/>
      <dgm:spPr/>
    </dgm:pt>
    <dgm:pt modelId="{12B5BA90-0312-4609-847F-28C6C576F989}">
      <dgm:prSet phldrT="[Texto]"/>
      <dgm:spPr/>
      <dgm:t>
        <a:bodyPr/>
        <a:lstStyle/>
        <a:p>
          <a:pPr algn="just"/>
          <a:r>
            <a:rPr lang="es-ES" dirty="0" smtClean="0">
              <a:solidFill>
                <a:schemeClr val="bg1"/>
              </a:solidFill>
            </a:rPr>
            <a:t>Población: INEC de Costa Rica, indicó que grupo poblacional entre 20 y 30 años de edad creció, variaciones de patrones de consumo.</a:t>
          </a:r>
          <a:endParaRPr lang="es-ES" dirty="0">
            <a:solidFill>
              <a:schemeClr val="bg1"/>
            </a:solidFill>
          </a:endParaRPr>
        </a:p>
      </dgm:t>
    </dgm:pt>
    <dgm:pt modelId="{2E8717DA-472A-4E18-8ABF-0E57C79F7450}" type="parTrans" cxnId="{EF6DEB24-3C3E-4AA8-A5A7-EF223F905745}">
      <dgm:prSet/>
      <dgm:spPr/>
      <dgm:t>
        <a:bodyPr/>
        <a:lstStyle/>
        <a:p>
          <a:endParaRPr lang="es-ES"/>
        </a:p>
      </dgm:t>
    </dgm:pt>
    <dgm:pt modelId="{31B0DF01-7AC4-4831-BB75-59D474E86F17}" type="sibTrans" cxnId="{EF6DEB24-3C3E-4AA8-A5A7-EF223F905745}">
      <dgm:prSet/>
      <dgm:spPr/>
      <dgm:t>
        <a:bodyPr/>
        <a:lstStyle/>
        <a:p>
          <a:endParaRPr lang="es-ES"/>
        </a:p>
      </dgm:t>
    </dgm:pt>
    <dgm:pt modelId="{89A79350-0210-4A73-B13D-0673E44364B3}">
      <dgm:prSet phldrT="[Texto]"/>
      <dgm:spPr/>
      <dgm:t>
        <a:bodyPr/>
        <a:lstStyle/>
        <a:p>
          <a:pPr algn="just"/>
          <a:r>
            <a:rPr lang="es-ES" dirty="0" smtClean="0">
              <a:solidFill>
                <a:schemeClr val="bg1"/>
              </a:solidFill>
            </a:rPr>
            <a:t>PIB per cápita: $8.647 USD (2011), el más alto dentro de la región centroamericana. Atractivo para las exportaciones de calzado ecuatoriano.</a:t>
          </a:r>
          <a:endParaRPr lang="es-ES" dirty="0">
            <a:solidFill>
              <a:schemeClr val="bg1"/>
            </a:solidFill>
          </a:endParaRPr>
        </a:p>
      </dgm:t>
    </dgm:pt>
    <dgm:pt modelId="{045DA813-272F-419B-BB05-E8F1B949FE17}" type="parTrans" cxnId="{1DFCB480-26F3-477E-821D-BBCEF6C73AAC}">
      <dgm:prSet/>
      <dgm:spPr/>
      <dgm:t>
        <a:bodyPr/>
        <a:lstStyle/>
        <a:p>
          <a:endParaRPr lang="es-ES"/>
        </a:p>
      </dgm:t>
    </dgm:pt>
    <dgm:pt modelId="{B53866AC-EA6C-4041-B1AE-BE74C6975BC6}" type="sibTrans" cxnId="{1DFCB480-26F3-477E-821D-BBCEF6C73AAC}">
      <dgm:prSet/>
      <dgm:spPr/>
      <dgm:t>
        <a:bodyPr/>
        <a:lstStyle/>
        <a:p>
          <a:endParaRPr lang="es-ES"/>
        </a:p>
      </dgm:t>
    </dgm:pt>
    <dgm:pt modelId="{80A8394E-E8AC-405C-BC69-EC078143C4EB}">
      <dgm:prSet phldrT="[Texto]"/>
      <dgm:spPr/>
      <dgm:t>
        <a:bodyPr/>
        <a:lstStyle/>
        <a:p>
          <a:pPr algn="just"/>
          <a:r>
            <a:rPr lang="es-ES" dirty="0" smtClean="0">
              <a:solidFill>
                <a:schemeClr val="bg1"/>
              </a:solidFill>
            </a:rPr>
            <a:t>Importaciones: partida 6403 representan el 31% del total de importaciones de mercaderías del capítulo 64</a:t>
          </a:r>
          <a:endParaRPr lang="es-ES" dirty="0">
            <a:solidFill>
              <a:schemeClr val="bg1"/>
            </a:solidFill>
          </a:endParaRPr>
        </a:p>
      </dgm:t>
    </dgm:pt>
    <dgm:pt modelId="{29D5E53C-7C32-41C0-8C50-C3248EC125E3}" type="parTrans" cxnId="{B4AB70A8-85DA-4C19-9459-D1B2D0DA41FC}">
      <dgm:prSet/>
      <dgm:spPr/>
      <dgm:t>
        <a:bodyPr/>
        <a:lstStyle/>
        <a:p>
          <a:endParaRPr lang="es-ES"/>
        </a:p>
      </dgm:t>
    </dgm:pt>
    <dgm:pt modelId="{946241EC-41B6-44C9-8D23-281E98B21B86}" type="sibTrans" cxnId="{B4AB70A8-85DA-4C19-9459-D1B2D0DA41FC}">
      <dgm:prSet/>
      <dgm:spPr/>
      <dgm:t>
        <a:bodyPr/>
        <a:lstStyle/>
        <a:p>
          <a:endParaRPr lang="es-ES"/>
        </a:p>
      </dgm:t>
    </dgm:pt>
    <dgm:pt modelId="{55CED500-7068-4F75-B4DA-D925E4AB03E9}">
      <dgm:prSet/>
      <dgm:spPr/>
      <dgm:t>
        <a:bodyPr/>
        <a:lstStyle/>
        <a:p>
          <a:pPr algn="just"/>
          <a:r>
            <a:rPr lang="es-ES" dirty="0" smtClean="0">
              <a:solidFill>
                <a:schemeClr val="bg1"/>
              </a:solidFill>
            </a:rPr>
            <a:t>Exportaciones: se determinó que las exportaciones realizadas en el subsector calzado se producen por devoluciones por compras previas, mas no por mayor producción. Panamá y China mayores volúmenes.</a:t>
          </a:r>
          <a:endParaRPr lang="es-ES" dirty="0">
            <a:solidFill>
              <a:schemeClr val="bg1"/>
            </a:solidFill>
          </a:endParaRPr>
        </a:p>
      </dgm:t>
    </dgm:pt>
    <dgm:pt modelId="{55A571F1-BA5D-49B9-8B16-26B58FCF432F}" type="parTrans" cxnId="{A2A7DD54-B1B4-48F2-BDC8-DA279A3C31C9}">
      <dgm:prSet/>
      <dgm:spPr/>
      <dgm:t>
        <a:bodyPr/>
        <a:lstStyle/>
        <a:p>
          <a:endParaRPr lang="es-ES"/>
        </a:p>
      </dgm:t>
    </dgm:pt>
    <dgm:pt modelId="{3293ACED-44BF-45D2-A0CA-8A626841B434}" type="sibTrans" cxnId="{A2A7DD54-B1B4-48F2-BDC8-DA279A3C31C9}">
      <dgm:prSet/>
      <dgm:spPr/>
      <dgm:t>
        <a:bodyPr/>
        <a:lstStyle/>
        <a:p>
          <a:endParaRPr lang="es-ES"/>
        </a:p>
      </dgm:t>
    </dgm:pt>
    <dgm:pt modelId="{D204032B-5E09-4783-BA6D-FF6E3B91C828}" type="pres">
      <dgm:prSet presAssocID="{4601497F-4F58-4591-8A04-5A8A03F49489}" presName="linearFlow" presStyleCnt="0">
        <dgm:presLayoutVars>
          <dgm:dir/>
          <dgm:resizeHandles val="exact"/>
        </dgm:presLayoutVars>
      </dgm:prSet>
      <dgm:spPr/>
    </dgm:pt>
    <dgm:pt modelId="{F8B564AA-7C13-4D57-86CC-0582BB4A5C2C}" type="pres">
      <dgm:prSet presAssocID="{12B5BA90-0312-4609-847F-28C6C576F989}" presName="composite" presStyleCnt="0"/>
      <dgm:spPr/>
    </dgm:pt>
    <dgm:pt modelId="{29C3D324-9497-4B01-8853-794BB833BD63}" type="pres">
      <dgm:prSet presAssocID="{12B5BA90-0312-4609-847F-28C6C576F989}" presName="imgShp" presStyleLbl="fgImgPlace1" presStyleIdx="0" presStyleCnt="4" custLinFactNeighborX="-65582" custLinFactNeighborY="1325"/>
      <dgm:spPr>
        <a:blipFill rotWithShape="1">
          <a:blip xmlns:r="http://schemas.openxmlformats.org/officeDocument/2006/relationships" r:embed="rId1"/>
          <a:stretch>
            <a:fillRect/>
          </a:stretch>
        </a:blipFill>
      </dgm:spPr>
    </dgm:pt>
    <dgm:pt modelId="{7D9F6074-CE66-4F83-ADC2-4D749ECB5489}" type="pres">
      <dgm:prSet presAssocID="{12B5BA90-0312-4609-847F-28C6C576F989}" presName="txShp" presStyleLbl="node1" presStyleIdx="0" presStyleCnt="4" custScaleX="139237" custLinFactNeighborX="4177" custLinFactNeighborY="896">
        <dgm:presLayoutVars>
          <dgm:bulletEnabled val="1"/>
        </dgm:presLayoutVars>
      </dgm:prSet>
      <dgm:spPr/>
      <dgm:t>
        <a:bodyPr/>
        <a:lstStyle/>
        <a:p>
          <a:endParaRPr lang="es-ES"/>
        </a:p>
      </dgm:t>
    </dgm:pt>
    <dgm:pt modelId="{07E200AB-7217-420D-9709-9953BDE59592}" type="pres">
      <dgm:prSet presAssocID="{31B0DF01-7AC4-4831-BB75-59D474E86F17}" presName="spacing" presStyleCnt="0"/>
      <dgm:spPr/>
    </dgm:pt>
    <dgm:pt modelId="{0762260E-1929-4AC1-BFB0-61BB48EC15C2}" type="pres">
      <dgm:prSet presAssocID="{89A79350-0210-4A73-B13D-0673E44364B3}" presName="composite" presStyleCnt="0"/>
      <dgm:spPr/>
    </dgm:pt>
    <dgm:pt modelId="{9802C401-5B21-4445-8AC0-10D2536EB0C0}" type="pres">
      <dgm:prSet presAssocID="{89A79350-0210-4A73-B13D-0673E44364B3}" presName="imgShp" presStyleLbl="fgImgPlace1" presStyleIdx="1" presStyleCnt="4" custLinFactNeighborX="-65582" custLinFactNeighborY="777"/>
      <dgm:spPr>
        <a:blipFill rotWithShape="1">
          <a:blip xmlns:r="http://schemas.openxmlformats.org/officeDocument/2006/relationships" r:embed="rId2"/>
          <a:stretch>
            <a:fillRect/>
          </a:stretch>
        </a:blipFill>
      </dgm:spPr>
    </dgm:pt>
    <dgm:pt modelId="{DC733F51-8B98-421D-B25F-95CB3BABA6A2}" type="pres">
      <dgm:prSet presAssocID="{89A79350-0210-4A73-B13D-0673E44364B3}" presName="txShp" presStyleLbl="node1" presStyleIdx="1" presStyleCnt="4" custScaleX="136451" custLinFactNeighborX="5570" custLinFactNeighborY="-2225">
        <dgm:presLayoutVars>
          <dgm:bulletEnabled val="1"/>
        </dgm:presLayoutVars>
      </dgm:prSet>
      <dgm:spPr/>
      <dgm:t>
        <a:bodyPr/>
        <a:lstStyle/>
        <a:p>
          <a:endParaRPr lang="es-ES"/>
        </a:p>
      </dgm:t>
    </dgm:pt>
    <dgm:pt modelId="{DC49BD95-980C-4A68-9051-22C1D32B308A}" type="pres">
      <dgm:prSet presAssocID="{B53866AC-EA6C-4041-B1AE-BE74C6975BC6}" presName="spacing" presStyleCnt="0"/>
      <dgm:spPr/>
    </dgm:pt>
    <dgm:pt modelId="{B8716ACE-6505-4079-AF6E-F355352466C7}" type="pres">
      <dgm:prSet presAssocID="{80A8394E-E8AC-405C-BC69-EC078143C4EB}" presName="composite" presStyleCnt="0"/>
      <dgm:spPr/>
    </dgm:pt>
    <dgm:pt modelId="{FFFF5A22-646C-439E-93A1-9833C6253A1B}" type="pres">
      <dgm:prSet presAssocID="{80A8394E-E8AC-405C-BC69-EC078143C4EB}" presName="imgShp" presStyleLbl="fgImgPlace1" presStyleIdx="2" presStyleCnt="4" custLinFactNeighborX="-65582" custLinFactNeighborY="229"/>
      <dgm:spPr>
        <a:blipFill rotWithShape="1">
          <a:blip xmlns:r="http://schemas.openxmlformats.org/officeDocument/2006/relationships" r:embed="rId3"/>
          <a:stretch>
            <a:fillRect/>
          </a:stretch>
        </a:blipFill>
      </dgm:spPr>
    </dgm:pt>
    <dgm:pt modelId="{603EFD29-5DF2-4CFF-AB5C-186464DF7FD0}" type="pres">
      <dgm:prSet presAssocID="{80A8394E-E8AC-405C-BC69-EC078143C4EB}" presName="txShp" presStyleLbl="node1" presStyleIdx="2" presStyleCnt="4" custScaleX="134900" custLinFactNeighborX="6186" custLinFactNeighborY="-66">
        <dgm:presLayoutVars>
          <dgm:bulletEnabled val="1"/>
        </dgm:presLayoutVars>
      </dgm:prSet>
      <dgm:spPr/>
      <dgm:t>
        <a:bodyPr/>
        <a:lstStyle/>
        <a:p>
          <a:endParaRPr lang="es-ES"/>
        </a:p>
      </dgm:t>
    </dgm:pt>
    <dgm:pt modelId="{3280FCED-9895-447A-BD9E-0055643AA8E2}" type="pres">
      <dgm:prSet presAssocID="{946241EC-41B6-44C9-8D23-281E98B21B86}" presName="spacing" presStyleCnt="0"/>
      <dgm:spPr/>
    </dgm:pt>
    <dgm:pt modelId="{41532843-B6E8-44F7-A983-9E1241593799}" type="pres">
      <dgm:prSet presAssocID="{55CED500-7068-4F75-B4DA-D925E4AB03E9}" presName="composite" presStyleCnt="0"/>
      <dgm:spPr/>
    </dgm:pt>
    <dgm:pt modelId="{6860FEF9-482D-4DA8-9482-645FDBD064F3}" type="pres">
      <dgm:prSet presAssocID="{55CED500-7068-4F75-B4DA-D925E4AB03E9}" presName="imgShp" presStyleLbl="fgImgPlace1" presStyleIdx="3" presStyleCnt="4" custLinFactNeighborX="-65582" custLinFactNeighborY="-7503"/>
      <dgm:spPr>
        <a:blipFill rotWithShape="1">
          <a:blip xmlns:r="http://schemas.openxmlformats.org/officeDocument/2006/relationships" r:embed="rId4"/>
          <a:stretch>
            <a:fillRect/>
          </a:stretch>
        </a:blipFill>
      </dgm:spPr>
    </dgm:pt>
    <dgm:pt modelId="{13D41A5E-E0E4-4FD2-AEE3-2E0D43C79B54}" type="pres">
      <dgm:prSet presAssocID="{55CED500-7068-4F75-B4DA-D925E4AB03E9}" presName="txShp" presStyleLbl="node1" presStyleIdx="3" presStyleCnt="4" custScaleX="135114" custLinFactNeighborX="6293" custLinFactNeighborY="-7503">
        <dgm:presLayoutVars>
          <dgm:bulletEnabled val="1"/>
        </dgm:presLayoutVars>
      </dgm:prSet>
      <dgm:spPr/>
      <dgm:t>
        <a:bodyPr/>
        <a:lstStyle/>
        <a:p>
          <a:endParaRPr lang="es-ES"/>
        </a:p>
      </dgm:t>
    </dgm:pt>
  </dgm:ptLst>
  <dgm:cxnLst>
    <dgm:cxn modelId="{A2A7DD54-B1B4-48F2-BDC8-DA279A3C31C9}" srcId="{4601497F-4F58-4591-8A04-5A8A03F49489}" destId="{55CED500-7068-4F75-B4DA-D925E4AB03E9}" srcOrd="3" destOrd="0" parTransId="{55A571F1-BA5D-49B9-8B16-26B58FCF432F}" sibTransId="{3293ACED-44BF-45D2-A0CA-8A626841B434}"/>
    <dgm:cxn modelId="{B4AB70A8-85DA-4C19-9459-D1B2D0DA41FC}" srcId="{4601497F-4F58-4591-8A04-5A8A03F49489}" destId="{80A8394E-E8AC-405C-BC69-EC078143C4EB}" srcOrd="2" destOrd="0" parTransId="{29D5E53C-7C32-41C0-8C50-C3248EC125E3}" sibTransId="{946241EC-41B6-44C9-8D23-281E98B21B86}"/>
    <dgm:cxn modelId="{769046D7-25B2-451A-A3DC-E6F448BF83B3}" type="presOf" srcId="{12B5BA90-0312-4609-847F-28C6C576F989}" destId="{7D9F6074-CE66-4F83-ADC2-4D749ECB5489}" srcOrd="0" destOrd="0" presId="urn:microsoft.com/office/officeart/2005/8/layout/vList3"/>
    <dgm:cxn modelId="{15914732-753B-4150-B4CC-25A1C29E5620}" type="presOf" srcId="{4601497F-4F58-4591-8A04-5A8A03F49489}" destId="{D204032B-5E09-4783-BA6D-FF6E3B91C828}" srcOrd="0" destOrd="0" presId="urn:microsoft.com/office/officeart/2005/8/layout/vList3"/>
    <dgm:cxn modelId="{C9F6B38E-2504-47B8-B59D-C7219B20FDBA}" type="presOf" srcId="{55CED500-7068-4F75-B4DA-D925E4AB03E9}" destId="{13D41A5E-E0E4-4FD2-AEE3-2E0D43C79B54}" srcOrd="0" destOrd="0" presId="urn:microsoft.com/office/officeart/2005/8/layout/vList3"/>
    <dgm:cxn modelId="{EF6DEB24-3C3E-4AA8-A5A7-EF223F905745}" srcId="{4601497F-4F58-4591-8A04-5A8A03F49489}" destId="{12B5BA90-0312-4609-847F-28C6C576F989}" srcOrd="0" destOrd="0" parTransId="{2E8717DA-472A-4E18-8ABF-0E57C79F7450}" sibTransId="{31B0DF01-7AC4-4831-BB75-59D474E86F17}"/>
    <dgm:cxn modelId="{1DFCB480-26F3-477E-821D-BBCEF6C73AAC}" srcId="{4601497F-4F58-4591-8A04-5A8A03F49489}" destId="{89A79350-0210-4A73-B13D-0673E44364B3}" srcOrd="1" destOrd="0" parTransId="{045DA813-272F-419B-BB05-E8F1B949FE17}" sibTransId="{B53866AC-EA6C-4041-B1AE-BE74C6975BC6}"/>
    <dgm:cxn modelId="{2C8690B5-76A7-4401-842C-CF6F17DBEA96}" type="presOf" srcId="{89A79350-0210-4A73-B13D-0673E44364B3}" destId="{DC733F51-8B98-421D-B25F-95CB3BABA6A2}" srcOrd="0" destOrd="0" presId="urn:microsoft.com/office/officeart/2005/8/layout/vList3"/>
    <dgm:cxn modelId="{C50CA6DE-813C-4DAC-9E20-DC384E3DEE3D}" type="presOf" srcId="{80A8394E-E8AC-405C-BC69-EC078143C4EB}" destId="{603EFD29-5DF2-4CFF-AB5C-186464DF7FD0}" srcOrd="0" destOrd="0" presId="urn:microsoft.com/office/officeart/2005/8/layout/vList3"/>
    <dgm:cxn modelId="{C77348A0-F4C2-46B5-AE59-18DD4FE6A9F4}" type="presParOf" srcId="{D204032B-5E09-4783-BA6D-FF6E3B91C828}" destId="{F8B564AA-7C13-4D57-86CC-0582BB4A5C2C}" srcOrd="0" destOrd="0" presId="urn:microsoft.com/office/officeart/2005/8/layout/vList3"/>
    <dgm:cxn modelId="{503881BE-09A1-4F01-9429-760F17AFDF20}" type="presParOf" srcId="{F8B564AA-7C13-4D57-86CC-0582BB4A5C2C}" destId="{29C3D324-9497-4B01-8853-794BB833BD63}" srcOrd="0" destOrd="0" presId="urn:microsoft.com/office/officeart/2005/8/layout/vList3"/>
    <dgm:cxn modelId="{D85023C4-D934-4BD2-8400-A25785311906}" type="presParOf" srcId="{F8B564AA-7C13-4D57-86CC-0582BB4A5C2C}" destId="{7D9F6074-CE66-4F83-ADC2-4D749ECB5489}" srcOrd="1" destOrd="0" presId="urn:microsoft.com/office/officeart/2005/8/layout/vList3"/>
    <dgm:cxn modelId="{8C1753D0-01C5-41A2-9605-7DAFFBCE8C60}" type="presParOf" srcId="{D204032B-5E09-4783-BA6D-FF6E3B91C828}" destId="{07E200AB-7217-420D-9709-9953BDE59592}" srcOrd="1" destOrd="0" presId="urn:microsoft.com/office/officeart/2005/8/layout/vList3"/>
    <dgm:cxn modelId="{FD6C2779-842D-4762-890D-1101B6723E89}" type="presParOf" srcId="{D204032B-5E09-4783-BA6D-FF6E3B91C828}" destId="{0762260E-1929-4AC1-BFB0-61BB48EC15C2}" srcOrd="2" destOrd="0" presId="urn:microsoft.com/office/officeart/2005/8/layout/vList3"/>
    <dgm:cxn modelId="{F3C14C9B-4BD7-4F06-8BC1-BCED34853071}" type="presParOf" srcId="{0762260E-1929-4AC1-BFB0-61BB48EC15C2}" destId="{9802C401-5B21-4445-8AC0-10D2536EB0C0}" srcOrd="0" destOrd="0" presId="urn:microsoft.com/office/officeart/2005/8/layout/vList3"/>
    <dgm:cxn modelId="{8072FD43-D969-42B7-A92A-E17B5A58123B}" type="presParOf" srcId="{0762260E-1929-4AC1-BFB0-61BB48EC15C2}" destId="{DC733F51-8B98-421D-B25F-95CB3BABA6A2}" srcOrd="1" destOrd="0" presId="urn:microsoft.com/office/officeart/2005/8/layout/vList3"/>
    <dgm:cxn modelId="{6F72159F-631B-4C68-8BC6-313948289DDB}" type="presParOf" srcId="{D204032B-5E09-4783-BA6D-FF6E3B91C828}" destId="{DC49BD95-980C-4A68-9051-22C1D32B308A}" srcOrd="3" destOrd="0" presId="urn:microsoft.com/office/officeart/2005/8/layout/vList3"/>
    <dgm:cxn modelId="{E1477E72-BB75-4B88-92DC-22347CFCAEDD}" type="presParOf" srcId="{D204032B-5E09-4783-BA6D-FF6E3B91C828}" destId="{B8716ACE-6505-4079-AF6E-F355352466C7}" srcOrd="4" destOrd="0" presId="urn:microsoft.com/office/officeart/2005/8/layout/vList3"/>
    <dgm:cxn modelId="{BE895BBF-D9B4-497F-B814-BDDA122C2042}" type="presParOf" srcId="{B8716ACE-6505-4079-AF6E-F355352466C7}" destId="{FFFF5A22-646C-439E-93A1-9833C6253A1B}" srcOrd="0" destOrd="0" presId="urn:microsoft.com/office/officeart/2005/8/layout/vList3"/>
    <dgm:cxn modelId="{80E8BFBE-3DA2-475A-9684-DF9433CE7260}" type="presParOf" srcId="{B8716ACE-6505-4079-AF6E-F355352466C7}" destId="{603EFD29-5DF2-4CFF-AB5C-186464DF7FD0}" srcOrd="1" destOrd="0" presId="urn:microsoft.com/office/officeart/2005/8/layout/vList3"/>
    <dgm:cxn modelId="{6F31969C-3125-4F13-9EA9-9470AF8E9558}" type="presParOf" srcId="{D204032B-5E09-4783-BA6D-FF6E3B91C828}" destId="{3280FCED-9895-447A-BD9E-0055643AA8E2}" srcOrd="5" destOrd="0" presId="urn:microsoft.com/office/officeart/2005/8/layout/vList3"/>
    <dgm:cxn modelId="{4B2578BC-4564-4D46-994D-B80AB9CFE40D}" type="presParOf" srcId="{D204032B-5E09-4783-BA6D-FF6E3B91C828}" destId="{41532843-B6E8-44F7-A983-9E1241593799}" srcOrd="6" destOrd="0" presId="urn:microsoft.com/office/officeart/2005/8/layout/vList3"/>
    <dgm:cxn modelId="{55F76A18-B58F-4BE8-99DA-BE5E48591EAB}" type="presParOf" srcId="{41532843-B6E8-44F7-A983-9E1241593799}" destId="{6860FEF9-482D-4DA8-9482-645FDBD064F3}" srcOrd="0" destOrd="0" presId="urn:microsoft.com/office/officeart/2005/8/layout/vList3"/>
    <dgm:cxn modelId="{616D96B2-6CA9-4A48-BAB6-3FB713694AE6}" type="presParOf" srcId="{41532843-B6E8-44F7-A983-9E1241593799}" destId="{13D41A5E-E0E4-4FD2-AEE3-2E0D43C79B5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79DB5-13E0-4380-B001-7BF847D35E5C}"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s-ES"/>
        </a:p>
      </dgm:t>
    </dgm:pt>
    <dgm:pt modelId="{A5325785-9B7F-42FA-A1B9-AEB9C336CA46}">
      <dgm:prSet phldrT="[Texto]" custT="1"/>
      <dgm:spPr/>
      <dgm:t>
        <a:bodyPr/>
        <a:lstStyle/>
        <a:p>
          <a:r>
            <a:rPr lang="es-ES" sz="1800" b="1" dirty="0" smtClean="0">
              <a:solidFill>
                <a:schemeClr val="bg1"/>
              </a:solidFill>
              <a:latin typeface="Agency FB" pitchFamily="34" charset="0"/>
            </a:rPr>
            <a:t>VARIABLES</a:t>
          </a:r>
          <a:endParaRPr lang="es-ES" sz="1800" b="1" dirty="0">
            <a:solidFill>
              <a:schemeClr val="bg1"/>
            </a:solidFill>
            <a:latin typeface="Agency FB" pitchFamily="34" charset="0"/>
          </a:endParaRPr>
        </a:p>
      </dgm:t>
    </dgm:pt>
    <dgm:pt modelId="{4BA7569D-70BB-47E2-A6E4-241FAF7D1710}" type="parTrans" cxnId="{955CF3BF-A394-4B9D-BE7F-C11C915D26D6}">
      <dgm:prSet/>
      <dgm:spPr/>
      <dgm:t>
        <a:bodyPr/>
        <a:lstStyle/>
        <a:p>
          <a:endParaRPr lang="es-ES"/>
        </a:p>
      </dgm:t>
    </dgm:pt>
    <dgm:pt modelId="{BAC11554-0112-431D-ABE1-3D4C0B23873A}" type="sibTrans" cxnId="{955CF3BF-A394-4B9D-BE7F-C11C915D26D6}">
      <dgm:prSet/>
      <dgm:spPr/>
      <dgm:t>
        <a:bodyPr/>
        <a:lstStyle/>
        <a:p>
          <a:endParaRPr lang="es-ES"/>
        </a:p>
      </dgm:t>
    </dgm:pt>
    <dgm:pt modelId="{A3C25427-EADD-44CC-93EC-2245B0D90534}">
      <dgm:prSet phldrT="[Texto]" custT="1"/>
      <dgm:spPr/>
      <dgm:t>
        <a:bodyPr/>
        <a:lstStyle/>
        <a:p>
          <a:r>
            <a:rPr lang="es-ES" sz="1400" b="1" dirty="0" smtClean="0">
              <a:solidFill>
                <a:schemeClr val="bg1"/>
              </a:solidFill>
            </a:rPr>
            <a:t>Costo  materias primas y materiales.</a:t>
          </a:r>
          <a:endParaRPr lang="es-ES" sz="1400" b="1" dirty="0">
            <a:solidFill>
              <a:schemeClr val="bg1"/>
            </a:solidFill>
          </a:endParaRPr>
        </a:p>
      </dgm:t>
    </dgm:pt>
    <dgm:pt modelId="{ECEA7277-B0DD-4DC2-B1E3-9B24FA348055}" type="parTrans" cxnId="{0A40CCF2-EAF4-44C6-8394-07F2D8E01B44}">
      <dgm:prSet/>
      <dgm:spPr/>
      <dgm:t>
        <a:bodyPr/>
        <a:lstStyle/>
        <a:p>
          <a:endParaRPr lang="es-ES"/>
        </a:p>
      </dgm:t>
    </dgm:pt>
    <dgm:pt modelId="{AAB38FCE-4B7F-438B-A4EF-212513EA45F2}" type="sibTrans" cxnId="{0A40CCF2-EAF4-44C6-8394-07F2D8E01B44}">
      <dgm:prSet/>
      <dgm:spPr/>
      <dgm:t>
        <a:bodyPr/>
        <a:lstStyle/>
        <a:p>
          <a:endParaRPr lang="es-ES"/>
        </a:p>
      </dgm:t>
    </dgm:pt>
    <dgm:pt modelId="{A1981BDA-397C-4A2E-9DBC-038285B229E2}">
      <dgm:prSet phldrT="[Texto]" custT="1"/>
      <dgm:spPr/>
      <dgm:t>
        <a:bodyPr/>
        <a:lstStyle/>
        <a:p>
          <a:r>
            <a:rPr lang="es-ES" sz="1400" b="1" dirty="0" smtClean="0">
              <a:solidFill>
                <a:schemeClr val="bg1"/>
              </a:solidFill>
            </a:rPr>
            <a:t>Economías de escala</a:t>
          </a:r>
          <a:endParaRPr lang="es-ES" sz="1400" b="1" dirty="0">
            <a:solidFill>
              <a:schemeClr val="bg1"/>
            </a:solidFill>
          </a:endParaRPr>
        </a:p>
      </dgm:t>
    </dgm:pt>
    <dgm:pt modelId="{85942683-4281-4536-9148-CE00E8BAEBE5}" type="parTrans" cxnId="{C4D7C212-AD82-4841-B114-87943A67E5E6}">
      <dgm:prSet/>
      <dgm:spPr/>
      <dgm:t>
        <a:bodyPr/>
        <a:lstStyle/>
        <a:p>
          <a:endParaRPr lang="es-ES"/>
        </a:p>
      </dgm:t>
    </dgm:pt>
    <dgm:pt modelId="{36005DD4-3022-4168-A88C-A89914D20E08}" type="sibTrans" cxnId="{C4D7C212-AD82-4841-B114-87943A67E5E6}">
      <dgm:prSet/>
      <dgm:spPr/>
      <dgm:t>
        <a:bodyPr/>
        <a:lstStyle/>
        <a:p>
          <a:endParaRPr lang="es-ES"/>
        </a:p>
      </dgm:t>
    </dgm:pt>
    <dgm:pt modelId="{E3C4ED37-4216-4275-8DC3-B600B1F62100}">
      <dgm:prSet phldrT="[Texto]" custT="1"/>
      <dgm:spPr/>
      <dgm:t>
        <a:bodyPr/>
        <a:lstStyle/>
        <a:p>
          <a:r>
            <a:rPr lang="es-ES" sz="1400" b="1" dirty="0" smtClean="0">
              <a:solidFill>
                <a:schemeClr val="bg1"/>
              </a:solidFill>
            </a:rPr>
            <a:t>Diseño de productos</a:t>
          </a:r>
          <a:endParaRPr lang="es-ES" sz="1400" b="1" dirty="0">
            <a:solidFill>
              <a:schemeClr val="bg1"/>
            </a:solidFill>
          </a:endParaRPr>
        </a:p>
      </dgm:t>
    </dgm:pt>
    <dgm:pt modelId="{5B8EAC6D-AA1A-4292-BACD-DC1EFD22C352}" type="parTrans" cxnId="{F1AAD003-48F8-43CA-8B40-E1676ED0EDCC}">
      <dgm:prSet/>
      <dgm:spPr/>
      <dgm:t>
        <a:bodyPr/>
        <a:lstStyle/>
        <a:p>
          <a:endParaRPr lang="es-ES"/>
        </a:p>
      </dgm:t>
    </dgm:pt>
    <dgm:pt modelId="{EEF3D233-A50C-4F00-8AB3-C85AF6BCA5A2}" type="sibTrans" cxnId="{F1AAD003-48F8-43CA-8B40-E1676ED0EDCC}">
      <dgm:prSet/>
      <dgm:spPr/>
      <dgm:t>
        <a:bodyPr/>
        <a:lstStyle/>
        <a:p>
          <a:endParaRPr lang="es-ES"/>
        </a:p>
      </dgm:t>
    </dgm:pt>
    <dgm:pt modelId="{F5B8A06C-04FC-4E23-933B-5C0E5D624E38}">
      <dgm:prSet phldrT="[Texto]" custT="1"/>
      <dgm:spPr/>
      <dgm:t>
        <a:bodyPr/>
        <a:lstStyle/>
        <a:p>
          <a:r>
            <a:rPr lang="es-ES" sz="1400" b="1" dirty="0" smtClean="0">
              <a:solidFill>
                <a:schemeClr val="bg1"/>
              </a:solidFill>
            </a:rPr>
            <a:t>Técnicas de producción</a:t>
          </a:r>
          <a:endParaRPr lang="es-ES" sz="1400" b="1" dirty="0">
            <a:solidFill>
              <a:schemeClr val="bg1"/>
            </a:solidFill>
          </a:endParaRPr>
        </a:p>
      </dgm:t>
    </dgm:pt>
    <dgm:pt modelId="{87FF111B-F37D-4E91-AF23-C2B1954D82A3}" type="parTrans" cxnId="{077F3E2B-710B-4C38-B998-D101C1641CB2}">
      <dgm:prSet/>
      <dgm:spPr/>
      <dgm:t>
        <a:bodyPr/>
        <a:lstStyle/>
        <a:p>
          <a:endParaRPr lang="es-ES"/>
        </a:p>
      </dgm:t>
    </dgm:pt>
    <dgm:pt modelId="{2D6612A1-1E54-4BBA-8E23-23EC56314568}" type="sibTrans" cxnId="{077F3E2B-710B-4C38-B998-D101C1641CB2}">
      <dgm:prSet/>
      <dgm:spPr/>
      <dgm:t>
        <a:bodyPr/>
        <a:lstStyle/>
        <a:p>
          <a:endParaRPr lang="es-ES"/>
        </a:p>
      </dgm:t>
    </dgm:pt>
    <dgm:pt modelId="{EE650EFE-28D2-4034-9702-AE98B75D8E0A}">
      <dgm:prSet custT="1"/>
      <dgm:spPr/>
      <dgm:t>
        <a:bodyPr/>
        <a:lstStyle/>
        <a:p>
          <a:r>
            <a:rPr lang="es-ES" sz="1400" b="1" dirty="0" smtClean="0">
              <a:solidFill>
                <a:schemeClr val="bg1"/>
              </a:solidFill>
            </a:rPr>
            <a:t>Técnicas de aprendizaje</a:t>
          </a:r>
          <a:endParaRPr lang="es-ES" sz="1400" b="1" dirty="0">
            <a:solidFill>
              <a:schemeClr val="bg1"/>
            </a:solidFill>
          </a:endParaRPr>
        </a:p>
      </dgm:t>
    </dgm:pt>
    <dgm:pt modelId="{40CBBBB3-99C6-4B91-ACBA-249EA83CC381}" type="parTrans" cxnId="{29B944F6-90D2-44E1-8150-467A60A6AFE6}">
      <dgm:prSet/>
      <dgm:spPr/>
      <dgm:t>
        <a:bodyPr/>
        <a:lstStyle/>
        <a:p>
          <a:endParaRPr lang="es-ES"/>
        </a:p>
      </dgm:t>
    </dgm:pt>
    <dgm:pt modelId="{313AE27E-3257-4D1E-AAC9-DF46787E9D21}" type="sibTrans" cxnId="{29B944F6-90D2-44E1-8150-467A60A6AFE6}">
      <dgm:prSet/>
      <dgm:spPr/>
      <dgm:t>
        <a:bodyPr/>
        <a:lstStyle/>
        <a:p>
          <a:endParaRPr lang="es-ES"/>
        </a:p>
      </dgm:t>
    </dgm:pt>
    <dgm:pt modelId="{D176F188-A971-40D3-B946-359BFE19D4A0}" type="pres">
      <dgm:prSet presAssocID="{B6679DB5-13E0-4380-B001-7BF847D35E5C}" presName="Name0" presStyleCnt="0">
        <dgm:presLayoutVars>
          <dgm:chMax val="1"/>
          <dgm:dir/>
          <dgm:animLvl val="ctr"/>
          <dgm:resizeHandles val="exact"/>
        </dgm:presLayoutVars>
      </dgm:prSet>
      <dgm:spPr/>
      <dgm:t>
        <a:bodyPr/>
        <a:lstStyle/>
        <a:p>
          <a:endParaRPr lang="es-ES"/>
        </a:p>
      </dgm:t>
    </dgm:pt>
    <dgm:pt modelId="{8D5F1C59-7DCB-482C-ACB0-34842092CC17}" type="pres">
      <dgm:prSet presAssocID="{A5325785-9B7F-42FA-A1B9-AEB9C336CA46}" presName="centerShape" presStyleLbl="node0" presStyleIdx="0" presStyleCnt="1" custScaleX="127950" custScaleY="109510"/>
      <dgm:spPr/>
      <dgm:t>
        <a:bodyPr/>
        <a:lstStyle/>
        <a:p>
          <a:endParaRPr lang="es-ES"/>
        </a:p>
      </dgm:t>
    </dgm:pt>
    <dgm:pt modelId="{681679D8-402E-423B-B72C-956718496DFE}" type="pres">
      <dgm:prSet presAssocID="{A3C25427-EADD-44CC-93EC-2245B0D90534}" presName="node" presStyleLbl="node1" presStyleIdx="0" presStyleCnt="5">
        <dgm:presLayoutVars>
          <dgm:bulletEnabled val="1"/>
        </dgm:presLayoutVars>
      </dgm:prSet>
      <dgm:spPr/>
      <dgm:t>
        <a:bodyPr/>
        <a:lstStyle/>
        <a:p>
          <a:endParaRPr lang="es-ES"/>
        </a:p>
      </dgm:t>
    </dgm:pt>
    <dgm:pt modelId="{4E579232-FFFD-48B4-8F4F-1E9B92104C84}" type="pres">
      <dgm:prSet presAssocID="{A3C25427-EADD-44CC-93EC-2245B0D90534}" presName="dummy" presStyleCnt="0"/>
      <dgm:spPr/>
    </dgm:pt>
    <dgm:pt modelId="{9010A2AF-9E92-4A73-A2AA-3E1DF08671CB}" type="pres">
      <dgm:prSet presAssocID="{AAB38FCE-4B7F-438B-A4EF-212513EA45F2}" presName="sibTrans" presStyleLbl="sibTrans2D1" presStyleIdx="0" presStyleCnt="5"/>
      <dgm:spPr/>
      <dgm:t>
        <a:bodyPr/>
        <a:lstStyle/>
        <a:p>
          <a:endParaRPr lang="es-ES"/>
        </a:p>
      </dgm:t>
    </dgm:pt>
    <dgm:pt modelId="{0846597E-AD4D-4B44-99AF-016122D555D1}" type="pres">
      <dgm:prSet presAssocID="{A1981BDA-397C-4A2E-9DBC-038285B229E2}" presName="node" presStyleLbl="node1" presStyleIdx="1" presStyleCnt="5" custScaleX="117059" custScaleY="100000" custRadScaleRad="103588" custRadScaleInc="-9796">
        <dgm:presLayoutVars>
          <dgm:bulletEnabled val="1"/>
        </dgm:presLayoutVars>
      </dgm:prSet>
      <dgm:spPr/>
      <dgm:t>
        <a:bodyPr/>
        <a:lstStyle/>
        <a:p>
          <a:endParaRPr lang="es-ES"/>
        </a:p>
      </dgm:t>
    </dgm:pt>
    <dgm:pt modelId="{56357587-C74A-493C-BDF6-CB73FE363A50}" type="pres">
      <dgm:prSet presAssocID="{A1981BDA-397C-4A2E-9DBC-038285B229E2}" presName="dummy" presStyleCnt="0"/>
      <dgm:spPr/>
    </dgm:pt>
    <dgm:pt modelId="{615BA44D-2110-48AB-A6CD-7759D44DB436}" type="pres">
      <dgm:prSet presAssocID="{36005DD4-3022-4168-A88C-A89914D20E08}" presName="sibTrans" presStyleLbl="sibTrans2D1" presStyleIdx="1" presStyleCnt="5"/>
      <dgm:spPr/>
      <dgm:t>
        <a:bodyPr/>
        <a:lstStyle/>
        <a:p>
          <a:endParaRPr lang="es-ES"/>
        </a:p>
      </dgm:t>
    </dgm:pt>
    <dgm:pt modelId="{EC3277C9-5199-42C1-9FF5-0C4292706053}" type="pres">
      <dgm:prSet presAssocID="{EE650EFE-28D2-4034-9702-AE98B75D8E0A}" presName="node" presStyleLbl="node1" presStyleIdx="2" presStyleCnt="5" custScaleX="104652">
        <dgm:presLayoutVars>
          <dgm:bulletEnabled val="1"/>
        </dgm:presLayoutVars>
      </dgm:prSet>
      <dgm:spPr/>
      <dgm:t>
        <a:bodyPr/>
        <a:lstStyle/>
        <a:p>
          <a:endParaRPr lang="es-ES"/>
        </a:p>
      </dgm:t>
    </dgm:pt>
    <dgm:pt modelId="{F1ED8FDE-9295-4653-8375-9D97499BB8CE}" type="pres">
      <dgm:prSet presAssocID="{EE650EFE-28D2-4034-9702-AE98B75D8E0A}" presName="dummy" presStyleCnt="0"/>
      <dgm:spPr/>
    </dgm:pt>
    <dgm:pt modelId="{DB7242A9-8B17-4E7F-9AF0-47D5E6D02A8B}" type="pres">
      <dgm:prSet presAssocID="{313AE27E-3257-4D1E-AAC9-DF46787E9D21}" presName="sibTrans" presStyleLbl="sibTrans2D1" presStyleIdx="2" presStyleCnt="5"/>
      <dgm:spPr/>
      <dgm:t>
        <a:bodyPr/>
        <a:lstStyle/>
        <a:p>
          <a:endParaRPr lang="es-ES"/>
        </a:p>
      </dgm:t>
    </dgm:pt>
    <dgm:pt modelId="{3E275222-C827-4292-B3A4-C6AF4E9B6F4A}" type="pres">
      <dgm:prSet presAssocID="{E3C4ED37-4216-4275-8DC3-B600B1F62100}" presName="node" presStyleLbl="node1" presStyleIdx="3" presStyleCnt="5">
        <dgm:presLayoutVars>
          <dgm:bulletEnabled val="1"/>
        </dgm:presLayoutVars>
      </dgm:prSet>
      <dgm:spPr/>
      <dgm:t>
        <a:bodyPr/>
        <a:lstStyle/>
        <a:p>
          <a:endParaRPr lang="es-ES"/>
        </a:p>
      </dgm:t>
    </dgm:pt>
    <dgm:pt modelId="{16074A19-8265-4781-8974-ACAF18F0B32C}" type="pres">
      <dgm:prSet presAssocID="{E3C4ED37-4216-4275-8DC3-B600B1F62100}" presName="dummy" presStyleCnt="0"/>
      <dgm:spPr/>
    </dgm:pt>
    <dgm:pt modelId="{923500BA-E4D9-440D-8AD6-2D55161A7A3D}" type="pres">
      <dgm:prSet presAssocID="{EEF3D233-A50C-4F00-8AB3-C85AF6BCA5A2}" presName="sibTrans" presStyleLbl="sibTrans2D1" presStyleIdx="3" presStyleCnt="5"/>
      <dgm:spPr/>
      <dgm:t>
        <a:bodyPr/>
        <a:lstStyle/>
        <a:p>
          <a:endParaRPr lang="es-ES"/>
        </a:p>
      </dgm:t>
    </dgm:pt>
    <dgm:pt modelId="{1FE21173-4601-4AE1-9293-5224A62DF94E}" type="pres">
      <dgm:prSet presAssocID="{F5B8A06C-04FC-4E23-933B-5C0E5D624E38}" presName="node" presStyleLbl="node1" presStyleIdx="4" presStyleCnt="5">
        <dgm:presLayoutVars>
          <dgm:bulletEnabled val="1"/>
        </dgm:presLayoutVars>
      </dgm:prSet>
      <dgm:spPr/>
      <dgm:t>
        <a:bodyPr/>
        <a:lstStyle/>
        <a:p>
          <a:endParaRPr lang="es-ES"/>
        </a:p>
      </dgm:t>
    </dgm:pt>
    <dgm:pt modelId="{64BEE5EA-C6C9-40BE-BDF9-2F96A9612ECB}" type="pres">
      <dgm:prSet presAssocID="{F5B8A06C-04FC-4E23-933B-5C0E5D624E38}" presName="dummy" presStyleCnt="0"/>
      <dgm:spPr/>
    </dgm:pt>
    <dgm:pt modelId="{52132BD1-8B3A-4EA6-BF18-7B35BCB087A7}" type="pres">
      <dgm:prSet presAssocID="{2D6612A1-1E54-4BBA-8E23-23EC56314568}" presName="sibTrans" presStyleLbl="sibTrans2D1" presStyleIdx="4" presStyleCnt="5"/>
      <dgm:spPr/>
      <dgm:t>
        <a:bodyPr/>
        <a:lstStyle/>
        <a:p>
          <a:endParaRPr lang="es-ES"/>
        </a:p>
      </dgm:t>
    </dgm:pt>
  </dgm:ptLst>
  <dgm:cxnLst>
    <dgm:cxn modelId="{29B944F6-90D2-44E1-8150-467A60A6AFE6}" srcId="{A5325785-9B7F-42FA-A1B9-AEB9C336CA46}" destId="{EE650EFE-28D2-4034-9702-AE98B75D8E0A}" srcOrd="2" destOrd="0" parTransId="{40CBBBB3-99C6-4B91-ACBA-249EA83CC381}" sibTransId="{313AE27E-3257-4D1E-AAC9-DF46787E9D21}"/>
    <dgm:cxn modelId="{20801386-8651-44E9-9D85-766BDD990103}" type="presOf" srcId="{2D6612A1-1E54-4BBA-8E23-23EC56314568}" destId="{52132BD1-8B3A-4EA6-BF18-7B35BCB087A7}" srcOrd="0" destOrd="0" presId="urn:microsoft.com/office/officeart/2005/8/layout/radial6"/>
    <dgm:cxn modelId="{D52A5276-D071-4BBB-9048-E5228746106B}" type="presOf" srcId="{B6679DB5-13E0-4380-B001-7BF847D35E5C}" destId="{D176F188-A971-40D3-B946-359BFE19D4A0}" srcOrd="0" destOrd="0" presId="urn:microsoft.com/office/officeart/2005/8/layout/radial6"/>
    <dgm:cxn modelId="{0A40CCF2-EAF4-44C6-8394-07F2D8E01B44}" srcId="{A5325785-9B7F-42FA-A1B9-AEB9C336CA46}" destId="{A3C25427-EADD-44CC-93EC-2245B0D90534}" srcOrd="0" destOrd="0" parTransId="{ECEA7277-B0DD-4DC2-B1E3-9B24FA348055}" sibTransId="{AAB38FCE-4B7F-438B-A4EF-212513EA45F2}"/>
    <dgm:cxn modelId="{F1AAD003-48F8-43CA-8B40-E1676ED0EDCC}" srcId="{A5325785-9B7F-42FA-A1B9-AEB9C336CA46}" destId="{E3C4ED37-4216-4275-8DC3-B600B1F62100}" srcOrd="3" destOrd="0" parTransId="{5B8EAC6D-AA1A-4292-BACD-DC1EFD22C352}" sibTransId="{EEF3D233-A50C-4F00-8AB3-C85AF6BCA5A2}"/>
    <dgm:cxn modelId="{AD19D407-F585-4AEC-9030-C9AA79BC69DB}" type="presOf" srcId="{A5325785-9B7F-42FA-A1B9-AEB9C336CA46}" destId="{8D5F1C59-7DCB-482C-ACB0-34842092CC17}" srcOrd="0" destOrd="0" presId="urn:microsoft.com/office/officeart/2005/8/layout/radial6"/>
    <dgm:cxn modelId="{CE5FED59-B3B1-4AA8-8DC1-966FEA6B285C}" type="presOf" srcId="{A1981BDA-397C-4A2E-9DBC-038285B229E2}" destId="{0846597E-AD4D-4B44-99AF-016122D555D1}" srcOrd="0" destOrd="0" presId="urn:microsoft.com/office/officeart/2005/8/layout/radial6"/>
    <dgm:cxn modelId="{B614C623-C6A2-4EBB-812B-7F9DA9C215BA}" type="presOf" srcId="{313AE27E-3257-4D1E-AAC9-DF46787E9D21}" destId="{DB7242A9-8B17-4E7F-9AF0-47D5E6D02A8B}" srcOrd="0" destOrd="0" presId="urn:microsoft.com/office/officeart/2005/8/layout/radial6"/>
    <dgm:cxn modelId="{077F3E2B-710B-4C38-B998-D101C1641CB2}" srcId="{A5325785-9B7F-42FA-A1B9-AEB9C336CA46}" destId="{F5B8A06C-04FC-4E23-933B-5C0E5D624E38}" srcOrd="4" destOrd="0" parTransId="{87FF111B-F37D-4E91-AF23-C2B1954D82A3}" sibTransId="{2D6612A1-1E54-4BBA-8E23-23EC56314568}"/>
    <dgm:cxn modelId="{ABA2BD0A-49B5-4FFB-A166-8BE95965E0A8}" type="presOf" srcId="{AAB38FCE-4B7F-438B-A4EF-212513EA45F2}" destId="{9010A2AF-9E92-4A73-A2AA-3E1DF08671CB}" srcOrd="0" destOrd="0" presId="urn:microsoft.com/office/officeart/2005/8/layout/radial6"/>
    <dgm:cxn modelId="{9BC9CBE6-0672-4DB6-B0DA-E41383FC99BB}" type="presOf" srcId="{EE650EFE-28D2-4034-9702-AE98B75D8E0A}" destId="{EC3277C9-5199-42C1-9FF5-0C4292706053}" srcOrd="0" destOrd="0" presId="urn:microsoft.com/office/officeart/2005/8/layout/radial6"/>
    <dgm:cxn modelId="{039CFD9C-1631-4001-9BC4-07A09CB9FD44}" type="presOf" srcId="{F5B8A06C-04FC-4E23-933B-5C0E5D624E38}" destId="{1FE21173-4601-4AE1-9293-5224A62DF94E}" srcOrd="0" destOrd="0" presId="urn:microsoft.com/office/officeart/2005/8/layout/radial6"/>
    <dgm:cxn modelId="{24EEE5D8-CA75-4201-8169-152B655A628E}" type="presOf" srcId="{A3C25427-EADD-44CC-93EC-2245B0D90534}" destId="{681679D8-402E-423B-B72C-956718496DFE}" srcOrd="0" destOrd="0" presId="urn:microsoft.com/office/officeart/2005/8/layout/radial6"/>
    <dgm:cxn modelId="{D0E65D3F-B25E-406F-9339-2F956A8A9741}" type="presOf" srcId="{E3C4ED37-4216-4275-8DC3-B600B1F62100}" destId="{3E275222-C827-4292-B3A4-C6AF4E9B6F4A}" srcOrd="0" destOrd="0" presId="urn:microsoft.com/office/officeart/2005/8/layout/radial6"/>
    <dgm:cxn modelId="{C9D7C7C4-1B6F-4D12-9169-6268889ACC1D}" type="presOf" srcId="{EEF3D233-A50C-4F00-8AB3-C85AF6BCA5A2}" destId="{923500BA-E4D9-440D-8AD6-2D55161A7A3D}" srcOrd="0" destOrd="0" presId="urn:microsoft.com/office/officeart/2005/8/layout/radial6"/>
    <dgm:cxn modelId="{C4D7C212-AD82-4841-B114-87943A67E5E6}" srcId="{A5325785-9B7F-42FA-A1B9-AEB9C336CA46}" destId="{A1981BDA-397C-4A2E-9DBC-038285B229E2}" srcOrd="1" destOrd="0" parTransId="{85942683-4281-4536-9148-CE00E8BAEBE5}" sibTransId="{36005DD4-3022-4168-A88C-A89914D20E08}"/>
    <dgm:cxn modelId="{06A6D33E-10E3-4308-8D30-E5E144B6D391}" type="presOf" srcId="{36005DD4-3022-4168-A88C-A89914D20E08}" destId="{615BA44D-2110-48AB-A6CD-7759D44DB436}" srcOrd="0" destOrd="0" presId="urn:microsoft.com/office/officeart/2005/8/layout/radial6"/>
    <dgm:cxn modelId="{955CF3BF-A394-4B9D-BE7F-C11C915D26D6}" srcId="{B6679DB5-13E0-4380-B001-7BF847D35E5C}" destId="{A5325785-9B7F-42FA-A1B9-AEB9C336CA46}" srcOrd="0" destOrd="0" parTransId="{4BA7569D-70BB-47E2-A6E4-241FAF7D1710}" sibTransId="{BAC11554-0112-431D-ABE1-3D4C0B23873A}"/>
    <dgm:cxn modelId="{2485769E-1FB5-4903-B15C-4A4FF2D33B8D}" type="presParOf" srcId="{D176F188-A971-40D3-B946-359BFE19D4A0}" destId="{8D5F1C59-7DCB-482C-ACB0-34842092CC17}" srcOrd="0" destOrd="0" presId="urn:microsoft.com/office/officeart/2005/8/layout/radial6"/>
    <dgm:cxn modelId="{6B883327-AC18-48EB-B3B4-5C876898D6F6}" type="presParOf" srcId="{D176F188-A971-40D3-B946-359BFE19D4A0}" destId="{681679D8-402E-423B-B72C-956718496DFE}" srcOrd="1" destOrd="0" presId="urn:microsoft.com/office/officeart/2005/8/layout/radial6"/>
    <dgm:cxn modelId="{4A71FF43-E384-45A6-B22F-07B0CDE2B7C7}" type="presParOf" srcId="{D176F188-A971-40D3-B946-359BFE19D4A0}" destId="{4E579232-FFFD-48B4-8F4F-1E9B92104C84}" srcOrd="2" destOrd="0" presId="urn:microsoft.com/office/officeart/2005/8/layout/radial6"/>
    <dgm:cxn modelId="{3D07FB5A-8D8B-471B-B2E3-9FFFCD5F9CA1}" type="presParOf" srcId="{D176F188-A971-40D3-B946-359BFE19D4A0}" destId="{9010A2AF-9E92-4A73-A2AA-3E1DF08671CB}" srcOrd="3" destOrd="0" presId="urn:microsoft.com/office/officeart/2005/8/layout/radial6"/>
    <dgm:cxn modelId="{4179E549-780B-4077-A08E-2586F4D79009}" type="presParOf" srcId="{D176F188-A971-40D3-B946-359BFE19D4A0}" destId="{0846597E-AD4D-4B44-99AF-016122D555D1}" srcOrd="4" destOrd="0" presId="urn:microsoft.com/office/officeart/2005/8/layout/radial6"/>
    <dgm:cxn modelId="{0B4E41DD-995A-4F29-8321-454DAEF4FF3A}" type="presParOf" srcId="{D176F188-A971-40D3-B946-359BFE19D4A0}" destId="{56357587-C74A-493C-BDF6-CB73FE363A50}" srcOrd="5" destOrd="0" presId="urn:microsoft.com/office/officeart/2005/8/layout/radial6"/>
    <dgm:cxn modelId="{12FAB394-1089-45FE-9376-3A16E41BF7A8}" type="presParOf" srcId="{D176F188-A971-40D3-B946-359BFE19D4A0}" destId="{615BA44D-2110-48AB-A6CD-7759D44DB436}" srcOrd="6" destOrd="0" presId="urn:microsoft.com/office/officeart/2005/8/layout/radial6"/>
    <dgm:cxn modelId="{7559AF19-AFD5-4CC8-8631-9A0AE96BA8D2}" type="presParOf" srcId="{D176F188-A971-40D3-B946-359BFE19D4A0}" destId="{EC3277C9-5199-42C1-9FF5-0C4292706053}" srcOrd="7" destOrd="0" presId="urn:microsoft.com/office/officeart/2005/8/layout/radial6"/>
    <dgm:cxn modelId="{1304CD94-BB2E-4AE1-9491-3BCDFAAA9924}" type="presParOf" srcId="{D176F188-A971-40D3-B946-359BFE19D4A0}" destId="{F1ED8FDE-9295-4653-8375-9D97499BB8CE}" srcOrd="8" destOrd="0" presId="urn:microsoft.com/office/officeart/2005/8/layout/radial6"/>
    <dgm:cxn modelId="{9EB4FA7C-31DD-4A09-A9E7-6BA1CB52583F}" type="presParOf" srcId="{D176F188-A971-40D3-B946-359BFE19D4A0}" destId="{DB7242A9-8B17-4E7F-9AF0-47D5E6D02A8B}" srcOrd="9" destOrd="0" presId="urn:microsoft.com/office/officeart/2005/8/layout/radial6"/>
    <dgm:cxn modelId="{D822BFA3-3411-4400-8EED-68BF8822424C}" type="presParOf" srcId="{D176F188-A971-40D3-B946-359BFE19D4A0}" destId="{3E275222-C827-4292-B3A4-C6AF4E9B6F4A}" srcOrd="10" destOrd="0" presId="urn:microsoft.com/office/officeart/2005/8/layout/radial6"/>
    <dgm:cxn modelId="{9E3B15E7-C58F-40FC-93C7-7B85C44CDE99}" type="presParOf" srcId="{D176F188-A971-40D3-B946-359BFE19D4A0}" destId="{16074A19-8265-4781-8974-ACAF18F0B32C}" srcOrd="11" destOrd="0" presId="urn:microsoft.com/office/officeart/2005/8/layout/radial6"/>
    <dgm:cxn modelId="{FE7D7AF5-B772-4DEB-9614-B457F96C72BB}" type="presParOf" srcId="{D176F188-A971-40D3-B946-359BFE19D4A0}" destId="{923500BA-E4D9-440D-8AD6-2D55161A7A3D}" srcOrd="12" destOrd="0" presId="urn:microsoft.com/office/officeart/2005/8/layout/radial6"/>
    <dgm:cxn modelId="{584F709D-3B43-48FB-AA6D-F4C1EDAC9A10}" type="presParOf" srcId="{D176F188-A971-40D3-B946-359BFE19D4A0}" destId="{1FE21173-4601-4AE1-9293-5224A62DF94E}" srcOrd="13" destOrd="0" presId="urn:microsoft.com/office/officeart/2005/8/layout/radial6"/>
    <dgm:cxn modelId="{0F7F1B65-13C0-4ED6-8FF4-7AB4CBF14018}" type="presParOf" srcId="{D176F188-A971-40D3-B946-359BFE19D4A0}" destId="{64BEE5EA-C6C9-40BE-BDF9-2F96A9612ECB}" srcOrd="14" destOrd="0" presId="urn:microsoft.com/office/officeart/2005/8/layout/radial6"/>
    <dgm:cxn modelId="{8E41550B-7EE1-4D50-AAD3-547D24F677E2}" type="presParOf" srcId="{D176F188-A971-40D3-B946-359BFE19D4A0}" destId="{52132BD1-8B3A-4EA6-BF18-7B35BCB087A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83B50F-9558-4A59-A700-39DF5EBB2E61}"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F647A65D-C1A5-46E7-B137-B8C499BAC5C2}">
      <dgm:prSet phldrT="[Texto]"/>
      <dgm:spPr/>
      <dgm:t>
        <a:bodyPr/>
        <a:lstStyle/>
        <a:p>
          <a:pPr algn="just"/>
          <a:r>
            <a:rPr lang="es-ES" dirty="0" smtClean="0"/>
            <a:t>Explotar las competencias centrales expandiéndose de forma oportuna en mercados extranjeros</a:t>
          </a:r>
          <a:endParaRPr lang="es-ES" dirty="0"/>
        </a:p>
      </dgm:t>
    </dgm:pt>
    <dgm:pt modelId="{A6E458E7-1B12-44ED-A702-38573039B5CC}" type="parTrans" cxnId="{6D349AE4-C1CB-401B-8A2E-9438E6673C39}">
      <dgm:prSet/>
      <dgm:spPr/>
      <dgm:t>
        <a:bodyPr/>
        <a:lstStyle/>
        <a:p>
          <a:endParaRPr lang="es-ES"/>
        </a:p>
      </dgm:t>
    </dgm:pt>
    <dgm:pt modelId="{6F9EFB59-8349-4AC3-A81E-3901120C89CB}" type="sibTrans" cxnId="{6D349AE4-C1CB-401B-8A2E-9438E6673C39}">
      <dgm:prSet/>
      <dgm:spPr/>
      <dgm:t>
        <a:bodyPr/>
        <a:lstStyle/>
        <a:p>
          <a:endParaRPr lang="es-ES"/>
        </a:p>
      </dgm:t>
    </dgm:pt>
    <dgm:pt modelId="{05855EF6-9B3F-4EC4-B150-AF199EF4D1EE}">
      <dgm:prSet phldrT="[Texto]"/>
      <dgm:spPr/>
      <dgm:t>
        <a:bodyPr/>
        <a:lstStyle/>
        <a:p>
          <a:pPr algn="just"/>
          <a:r>
            <a:rPr lang="es-ES" smtClean="0"/>
            <a:t>Se basa en subsidiarias locales en cada país que administran los negocios de acuerdo con las instrucciones recibidas de la empresa matriz.</a:t>
          </a:r>
          <a:endParaRPr lang="es-ES" dirty="0"/>
        </a:p>
      </dgm:t>
    </dgm:pt>
    <dgm:pt modelId="{EF6B2E3E-3776-432A-BD9A-A492FF571206}" type="parTrans" cxnId="{9695500C-F3EF-4FDF-9A60-7395770EDB96}">
      <dgm:prSet/>
      <dgm:spPr/>
      <dgm:t>
        <a:bodyPr/>
        <a:lstStyle/>
        <a:p>
          <a:endParaRPr lang="es-ES"/>
        </a:p>
      </dgm:t>
    </dgm:pt>
    <dgm:pt modelId="{B0959283-81CC-4C66-B8C8-0A9AE8B29A93}" type="sibTrans" cxnId="{9695500C-F3EF-4FDF-9A60-7395770EDB96}">
      <dgm:prSet/>
      <dgm:spPr/>
      <dgm:t>
        <a:bodyPr/>
        <a:lstStyle/>
        <a:p>
          <a:endParaRPr lang="es-ES"/>
        </a:p>
      </dgm:t>
    </dgm:pt>
    <dgm:pt modelId="{1BEB3C74-344D-46A2-B075-8EBC1E1E15B3}">
      <dgm:prSet phldrT="[Texto]"/>
      <dgm:spPr/>
      <dgm:t>
        <a:bodyPr/>
        <a:lstStyle/>
        <a:p>
          <a:r>
            <a:rPr lang="es-ES" smtClean="0"/>
            <a:t>Las subsidiarias tienen la libertad para adaptar los productos a las condiciones locales, así como para establecer algunas operaciones de ensamblaje o programas de promoción</a:t>
          </a:r>
          <a:endParaRPr lang="es-ES" dirty="0"/>
        </a:p>
      </dgm:t>
    </dgm:pt>
    <dgm:pt modelId="{CE96DBCC-BE25-4A92-9DF8-E5CE12B89B6B}" type="parTrans" cxnId="{E65B91B9-7EDD-4649-97D1-DC73E08C037F}">
      <dgm:prSet/>
      <dgm:spPr/>
      <dgm:t>
        <a:bodyPr/>
        <a:lstStyle/>
        <a:p>
          <a:endParaRPr lang="es-ES"/>
        </a:p>
      </dgm:t>
    </dgm:pt>
    <dgm:pt modelId="{10C8A916-5D11-46B7-BE51-1B5EE0BDC7A9}" type="sibTrans" cxnId="{E65B91B9-7EDD-4649-97D1-DC73E08C037F}">
      <dgm:prSet/>
      <dgm:spPr/>
      <dgm:t>
        <a:bodyPr/>
        <a:lstStyle/>
        <a:p>
          <a:endParaRPr lang="es-ES"/>
        </a:p>
      </dgm:t>
    </dgm:pt>
    <dgm:pt modelId="{E18E733A-35C0-4CBA-8D41-3E136BE898D4}">
      <dgm:prSet/>
      <dgm:spPr/>
      <dgm:t>
        <a:bodyPr/>
        <a:lstStyle/>
        <a:p>
          <a:r>
            <a:rPr lang="es-ES" smtClean="0"/>
            <a:t>El control final está en manos de directivos de las oficinas centrales que creen conocer mejor la base y posible extensión de las competencias centrales de la empresa</a:t>
          </a:r>
          <a:endParaRPr lang="es-ES" dirty="0"/>
        </a:p>
      </dgm:t>
    </dgm:pt>
    <dgm:pt modelId="{06175679-D48F-471A-A4BD-47F3290E2F04}" type="parTrans" cxnId="{6138563C-1433-41A2-951F-9610C76EC609}">
      <dgm:prSet/>
      <dgm:spPr/>
      <dgm:t>
        <a:bodyPr/>
        <a:lstStyle/>
        <a:p>
          <a:endParaRPr lang="es-ES"/>
        </a:p>
      </dgm:t>
    </dgm:pt>
    <dgm:pt modelId="{B3281A65-11A0-4DB7-81B1-F8C46B31AC1B}" type="sibTrans" cxnId="{6138563C-1433-41A2-951F-9610C76EC609}">
      <dgm:prSet/>
      <dgm:spPr/>
      <dgm:t>
        <a:bodyPr/>
        <a:lstStyle/>
        <a:p>
          <a:endParaRPr lang="es-ES"/>
        </a:p>
      </dgm:t>
    </dgm:pt>
    <dgm:pt modelId="{FC331BA7-FB9F-485F-A283-7C579B7ACAEB}" type="pres">
      <dgm:prSet presAssocID="{2A83B50F-9558-4A59-A700-39DF5EBB2E61}" presName="Name0" presStyleCnt="0">
        <dgm:presLayoutVars>
          <dgm:chMax val="7"/>
          <dgm:chPref val="7"/>
          <dgm:dir/>
        </dgm:presLayoutVars>
      </dgm:prSet>
      <dgm:spPr/>
      <dgm:t>
        <a:bodyPr/>
        <a:lstStyle/>
        <a:p>
          <a:endParaRPr lang="es-ES"/>
        </a:p>
      </dgm:t>
    </dgm:pt>
    <dgm:pt modelId="{0E1B66FB-A10E-4A6A-83C4-3B7D9702D3A5}" type="pres">
      <dgm:prSet presAssocID="{2A83B50F-9558-4A59-A700-39DF5EBB2E61}" presName="Name1" presStyleCnt="0"/>
      <dgm:spPr/>
    </dgm:pt>
    <dgm:pt modelId="{FDE02975-8C1A-43B4-8AA9-99EAE3EAE1B0}" type="pres">
      <dgm:prSet presAssocID="{2A83B50F-9558-4A59-A700-39DF5EBB2E61}" presName="cycle" presStyleCnt="0"/>
      <dgm:spPr/>
    </dgm:pt>
    <dgm:pt modelId="{7523F7FA-5776-47BE-8A17-008555508CB6}" type="pres">
      <dgm:prSet presAssocID="{2A83B50F-9558-4A59-A700-39DF5EBB2E61}" presName="srcNode" presStyleLbl="node1" presStyleIdx="0" presStyleCnt="4"/>
      <dgm:spPr/>
    </dgm:pt>
    <dgm:pt modelId="{007B9855-51C4-4CC1-8D97-D9A863DF8597}" type="pres">
      <dgm:prSet presAssocID="{2A83B50F-9558-4A59-A700-39DF5EBB2E61}" presName="conn" presStyleLbl="parChTrans1D2" presStyleIdx="0" presStyleCnt="1"/>
      <dgm:spPr/>
      <dgm:t>
        <a:bodyPr/>
        <a:lstStyle/>
        <a:p>
          <a:endParaRPr lang="es-ES"/>
        </a:p>
      </dgm:t>
    </dgm:pt>
    <dgm:pt modelId="{072E0B08-CCFF-47F3-B2DB-F4489DBE1BE6}" type="pres">
      <dgm:prSet presAssocID="{2A83B50F-9558-4A59-A700-39DF5EBB2E61}" presName="extraNode" presStyleLbl="node1" presStyleIdx="0" presStyleCnt="4"/>
      <dgm:spPr/>
    </dgm:pt>
    <dgm:pt modelId="{06057AC0-52F4-4F4F-BC23-F42C5FD9F174}" type="pres">
      <dgm:prSet presAssocID="{2A83B50F-9558-4A59-A700-39DF5EBB2E61}" presName="dstNode" presStyleLbl="node1" presStyleIdx="0" presStyleCnt="4"/>
      <dgm:spPr/>
    </dgm:pt>
    <dgm:pt modelId="{091C2C08-135B-4014-990B-9303316901AD}" type="pres">
      <dgm:prSet presAssocID="{F647A65D-C1A5-46E7-B137-B8C499BAC5C2}" presName="text_1" presStyleLbl="node1" presStyleIdx="0" presStyleCnt="4" custLinFactNeighborX="-913" custLinFactNeighborY="-307">
        <dgm:presLayoutVars>
          <dgm:bulletEnabled val="1"/>
        </dgm:presLayoutVars>
      </dgm:prSet>
      <dgm:spPr/>
      <dgm:t>
        <a:bodyPr/>
        <a:lstStyle/>
        <a:p>
          <a:endParaRPr lang="es-ES"/>
        </a:p>
      </dgm:t>
    </dgm:pt>
    <dgm:pt modelId="{5BE056FE-B708-476C-AA94-7E8014A31E18}" type="pres">
      <dgm:prSet presAssocID="{F647A65D-C1A5-46E7-B137-B8C499BAC5C2}" presName="accent_1" presStyleCnt="0"/>
      <dgm:spPr/>
    </dgm:pt>
    <dgm:pt modelId="{AB5B489B-6A97-4853-9150-0083E2A84C72}" type="pres">
      <dgm:prSet presAssocID="{F647A65D-C1A5-46E7-B137-B8C499BAC5C2}" presName="accentRepeatNode" presStyleLbl="solidFgAcc1" presStyleIdx="0" presStyleCnt="4"/>
      <dgm:spPr>
        <a:blipFill rotWithShape="0">
          <a:blip xmlns:r="http://schemas.openxmlformats.org/officeDocument/2006/relationships" r:embed="rId1"/>
          <a:stretch>
            <a:fillRect/>
          </a:stretch>
        </a:blipFill>
      </dgm:spPr>
    </dgm:pt>
    <dgm:pt modelId="{DD5286A4-9CD5-4395-BEE3-B920432B7824}" type="pres">
      <dgm:prSet presAssocID="{05855EF6-9B3F-4EC4-B150-AF199EF4D1EE}" presName="text_2" presStyleLbl="node1" presStyleIdx="1" presStyleCnt="4">
        <dgm:presLayoutVars>
          <dgm:bulletEnabled val="1"/>
        </dgm:presLayoutVars>
      </dgm:prSet>
      <dgm:spPr/>
      <dgm:t>
        <a:bodyPr/>
        <a:lstStyle/>
        <a:p>
          <a:endParaRPr lang="es-ES"/>
        </a:p>
      </dgm:t>
    </dgm:pt>
    <dgm:pt modelId="{0B368032-F66C-4658-A0BD-6D73A5D57FD7}" type="pres">
      <dgm:prSet presAssocID="{05855EF6-9B3F-4EC4-B150-AF199EF4D1EE}" presName="accent_2" presStyleCnt="0"/>
      <dgm:spPr/>
    </dgm:pt>
    <dgm:pt modelId="{C0FB0E2D-5E69-4B39-82F1-6ED4F3CDE651}" type="pres">
      <dgm:prSet presAssocID="{05855EF6-9B3F-4EC4-B150-AF199EF4D1EE}" presName="accentRepeatNode" presStyleLbl="solidFgAcc1" presStyleIdx="1" presStyleCnt="4"/>
      <dgm:spPr>
        <a:blipFill rotWithShape="0">
          <a:blip xmlns:r="http://schemas.openxmlformats.org/officeDocument/2006/relationships" r:embed="rId2"/>
          <a:stretch>
            <a:fillRect/>
          </a:stretch>
        </a:blipFill>
      </dgm:spPr>
    </dgm:pt>
    <dgm:pt modelId="{60D22C29-7B3D-4F89-A0E7-3BB6A3690546}" type="pres">
      <dgm:prSet presAssocID="{1BEB3C74-344D-46A2-B075-8EBC1E1E15B3}" presName="text_3" presStyleLbl="node1" presStyleIdx="2" presStyleCnt="4">
        <dgm:presLayoutVars>
          <dgm:bulletEnabled val="1"/>
        </dgm:presLayoutVars>
      </dgm:prSet>
      <dgm:spPr/>
      <dgm:t>
        <a:bodyPr/>
        <a:lstStyle/>
        <a:p>
          <a:endParaRPr lang="es-ES"/>
        </a:p>
      </dgm:t>
    </dgm:pt>
    <dgm:pt modelId="{702B5949-44B5-43C6-8B30-9B3F2556B33F}" type="pres">
      <dgm:prSet presAssocID="{1BEB3C74-344D-46A2-B075-8EBC1E1E15B3}" presName="accent_3" presStyleCnt="0"/>
      <dgm:spPr/>
    </dgm:pt>
    <dgm:pt modelId="{224854B5-15A8-4359-B87C-104947D55333}" type="pres">
      <dgm:prSet presAssocID="{1BEB3C74-344D-46A2-B075-8EBC1E1E15B3}" presName="accentRepeatNode" presStyleLbl="solidFgAcc1" presStyleIdx="2" presStyleCnt="4"/>
      <dgm:spPr>
        <a:blipFill rotWithShape="0">
          <a:blip xmlns:r="http://schemas.openxmlformats.org/officeDocument/2006/relationships" r:embed="rId3"/>
          <a:stretch>
            <a:fillRect/>
          </a:stretch>
        </a:blipFill>
      </dgm:spPr>
    </dgm:pt>
    <dgm:pt modelId="{2F4FEFA7-3FA4-400B-9FED-CAF661997933}" type="pres">
      <dgm:prSet presAssocID="{E18E733A-35C0-4CBA-8D41-3E136BE898D4}" presName="text_4" presStyleLbl="node1" presStyleIdx="3" presStyleCnt="4">
        <dgm:presLayoutVars>
          <dgm:bulletEnabled val="1"/>
        </dgm:presLayoutVars>
      </dgm:prSet>
      <dgm:spPr/>
      <dgm:t>
        <a:bodyPr/>
        <a:lstStyle/>
        <a:p>
          <a:endParaRPr lang="es-ES"/>
        </a:p>
      </dgm:t>
    </dgm:pt>
    <dgm:pt modelId="{E9453E18-4851-4695-B79D-9AE15BB46B50}" type="pres">
      <dgm:prSet presAssocID="{E18E733A-35C0-4CBA-8D41-3E136BE898D4}" presName="accent_4" presStyleCnt="0"/>
      <dgm:spPr/>
    </dgm:pt>
    <dgm:pt modelId="{D2331D22-04B8-42CA-8C29-6CA88C578EF7}" type="pres">
      <dgm:prSet presAssocID="{E18E733A-35C0-4CBA-8D41-3E136BE898D4}" presName="accentRepeatNode" presStyleLbl="solidFgAcc1" presStyleIdx="3" presStyleCnt="4"/>
      <dgm:spPr>
        <a:blipFill rotWithShape="0">
          <a:blip xmlns:r="http://schemas.openxmlformats.org/officeDocument/2006/relationships" r:embed="rId4"/>
          <a:stretch>
            <a:fillRect/>
          </a:stretch>
        </a:blipFill>
      </dgm:spPr>
    </dgm:pt>
  </dgm:ptLst>
  <dgm:cxnLst>
    <dgm:cxn modelId="{BA8FB880-B560-4D31-8620-2E74163A8867}" type="presOf" srcId="{E18E733A-35C0-4CBA-8D41-3E136BE898D4}" destId="{2F4FEFA7-3FA4-400B-9FED-CAF661997933}" srcOrd="0" destOrd="0" presId="urn:microsoft.com/office/officeart/2008/layout/VerticalCurvedList"/>
    <dgm:cxn modelId="{E65B91B9-7EDD-4649-97D1-DC73E08C037F}" srcId="{2A83B50F-9558-4A59-A700-39DF5EBB2E61}" destId="{1BEB3C74-344D-46A2-B075-8EBC1E1E15B3}" srcOrd="2" destOrd="0" parTransId="{CE96DBCC-BE25-4A92-9DF8-E5CE12B89B6B}" sibTransId="{10C8A916-5D11-46B7-BE51-1B5EE0BDC7A9}"/>
    <dgm:cxn modelId="{1AECF6CD-FBE8-4A2D-A1E5-996E80E37E10}" type="presOf" srcId="{2A83B50F-9558-4A59-A700-39DF5EBB2E61}" destId="{FC331BA7-FB9F-485F-A283-7C579B7ACAEB}" srcOrd="0" destOrd="0" presId="urn:microsoft.com/office/officeart/2008/layout/VerticalCurvedList"/>
    <dgm:cxn modelId="{7791E8FE-DC3A-410C-BDD7-DCC17B66092F}" type="presOf" srcId="{1BEB3C74-344D-46A2-B075-8EBC1E1E15B3}" destId="{60D22C29-7B3D-4F89-A0E7-3BB6A3690546}" srcOrd="0" destOrd="0" presId="urn:microsoft.com/office/officeart/2008/layout/VerticalCurvedList"/>
    <dgm:cxn modelId="{9695500C-F3EF-4FDF-9A60-7395770EDB96}" srcId="{2A83B50F-9558-4A59-A700-39DF5EBB2E61}" destId="{05855EF6-9B3F-4EC4-B150-AF199EF4D1EE}" srcOrd="1" destOrd="0" parTransId="{EF6B2E3E-3776-432A-BD9A-A492FF571206}" sibTransId="{B0959283-81CC-4C66-B8C8-0A9AE8B29A93}"/>
    <dgm:cxn modelId="{6138563C-1433-41A2-951F-9610C76EC609}" srcId="{2A83B50F-9558-4A59-A700-39DF5EBB2E61}" destId="{E18E733A-35C0-4CBA-8D41-3E136BE898D4}" srcOrd="3" destOrd="0" parTransId="{06175679-D48F-471A-A4BD-47F3290E2F04}" sibTransId="{B3281A65-11A0-4DB7-81B1-F8C46B31AC1B}"/>
    <dgm:cxn modelId="{37CBE7CB-3173-462C-AB92-02B3ADE0DFA4}" type="presOf" srcId="{F647A65D-C1A5-46E7-B137-B8C499BAC5C2}" destId="{091C2C08-135B-4014-990B-9303316901AD}" srcOrd="0" destOrd="0" presId="urn:microsoft.com/office/officeart/2008/layout/VerticalCurvedList"/>
    <dgm:cxn modelId="{6D349AE4-C1CB-401B-8A2E-9438E6673C39}" srcId="{2A83B50F-9558-4A59-A700-39DF5EBB2E61}" destId="{F647A65D-C1A5-46E7-B137-B8C499BAC5C2}" srcOrd="0" destOrd="0" parTransId="{A6E458E7-1B12-44ED-A702-38573039B5CC}" sibTransId="{6F9EFB59-8349-4AC3-A81E-3901120C89CB}"/>
    <dgm:cxn modelId="{29C9577B-838E-46E2-98C0-1C36BCCC55BA}" type="presOf" srcId="{05855EF6-9B3F-4EC4-B150-AF199EF4D1EE}" destId="{DD5286A4-9CD5-4395-BEE3-B920432B7824}" srcOrd="0" destOrd="0" presId="urn:microsoft.com/office/officeart/2008/layout/VerticalCurvedList"/>
    <dgm:cxn modelId="{C94874AF-7BDD-4867-B847-9D361DDEC707}" type="presOf" srcId="{6F9EFB59-8349-4AC3-A81E-3901120C89CB}" destId="{007B9855-51C4-4CC1-8D97-D9A863DF8597}" srcOrd="0" destOrd="0" presId="urn:microsoft.com/office/officeart/2008/layout/VerticalCurvedList"/>
    <dgm:cxn modelId="{E1D1BF8B-3CCD-4E30-A93B-A1AB757BE4AE}" type="presParOf" srcId="{FC331BA7-FB9F-485F-A283-7C579B7ACAEB}" destId="{0E1B66FB-A10E-4A6A-83C4-3B7D9702D3A5}" srcOrd="0" destOrd="0" presId="urn:microsoft.com/office/officeart/2008/layout/VerticalCurvedList"/>
    <dgm:cxn modelId="{236CE22F-A4EA-45A5-A04B-74333A23C853}" type="presParOf" srcId="{0E1B66FB-A10E-4A6A-83C4-3B7D9702D3A5}" destId="{FDE02975-8C1A-43B4-8AA9-99EAE3EAE1B0}" srcOrd="0" destOrd="0" presId="urn:microsoft.com/office/officeart/2008/layout/VerticalCurvedList"/>
    <dgm:cxn modelId="{5919513C-0DC4-40BE-B1A7-30D572C590D1}" type="presParOf" srcId="{FDE02975-8C1A-43B4-8AA9-99EAE3EAE1B0}" destId="{7523F7FA-5776-47BE-8A17-008555508CB6}" srcOrd="0" destOrd="0" presId="urn:microsoft.com/office/officeart/2008/layout/VerticalCurvedList"/>
    <dgm:cxn modelId="{D4C64356-D377-44C0-A527-9416D8F3EF73}" type="presParOf" srcId="{FDE02975-8C1A-43B4-8AA9-99EAE3EAE1B0}" destId="{007B9855-51C4-4CC1-8D97-D9A863DF8597}" srcOrd="1" destOrd="0" presId="urn:microsoft.com/office/officeart/2008/layout/VerticalCurvedList"/>
    <dgm:cxn modelId="{26F1124B-EB77-4AA7-869C-3A5B8807DBB4}" type="presParOf" srcId="{FDE02975-8C1A-43B4-8AA9-99EAE3EAE1B0}" destId="{072E0B08-CCFF-47F3-B2DB-F4489DBE1BE6}" srcOrd="2" destOrd="0" presId="urn:microsoft.com/office/officeart/2008/layout/VerticalCurvedList"/>
    <dgm:cxn modelId="{2766DA36-561D-4F57-BE3F-5DD75D48FA03}" type="presParOf" srcId="{FDE02975-8C1A-43B4-8AA9-99EAE3EAE1B0}" destId="{06057AC0-52F4-4F4F-BC23-F42C5FD9F174}" srcOrd="3" destOrd="0" presId="urn:microsoft.com/office/officeart/2008/layout/VerticalCurvedList"/>
    <dgm:cxn modelId="{ABB0BD8E-7F80-4CE4-9557-8A865E46285E}" type="presParOf" srcId="{0E1B66FB-A10E-4A6A-83C4-3B7D9702D3A5}" destId="{091C2C08-135B-4014-990B-9303316901AD}" srcOrd="1" destOrd="0" presId="urn:microsoft.com/office/officeart/2008/layout/VerticalCurvedList"/>
    <dgm:cxn modelId="{5FB644F5-3738-4C44-A2B6-6EC4A735AFEF}" type="presParOf" srcId="{0E1B66FB-A10E-4A6A-83C4-3B7D9702D3A5}" destId="{5BE056FE-B708-476C-AA94-7E8014A31E18}" srcOrd="2" destOrd="0" presId="urn:microsoft.com/office/officeart/2008/layout/VerticalCurvedList"/>
    <dgm:cxn modelId="{E1193A44-EC38-4A77-AD70-DADB53BE26C7}" type="presParOf" srcId="{5BE056FE-B708-476C-AA94-7E8014A31E18}" destId="{AB5B489B-6A97-4853-9150-0083E2A84C72}" srcOrd="0" destOrd="0" presId="urn:microsoft.com/office/officeart/2008/layout/VerticalCurvedList"/>
    <dgm:cxn modelId="{A0E88157-EE5F-46F3-9BD9-A11647B2E0A0}" type="presParOf" srcId="{0E1B66FB-A10E-4A6A-83C4-3B7D9702D3A5}" destId="{DD5286A4-9CD5-4395-BEE3-B920432B7824}" srcOrd="3" destOrd="0" presId="urn:microsoft.com/office/officeart/2008/layout/VerticalCurvedList"/>
    <dgm:cxn modelId="{B16E183E-0B56-45D0-A0E4-74118D6212F3}" type="presParOf" srcId="{0E1B66FB-A10E-4A6A-83C4-3B7D9702D3A5}" destId="{0B368032-F66C-4658-A0BD-6D73A5D57FD7}" srcOrd="4" destOrd="0" presId="urn:microsoft.com/office/officeart/2008/layout/VerticalCurvedList"/>
    <dgm:cxn modelId="{2C18F286-54E1-4F5A-A8F7-C1EE4281E84E}" type="presParOf" srcId="{0B368032-F66C-4658-A0BD-6D73A5D57FD7}" destId="{C0FB0E2D-5E69-4B39-82F1-6ED4F3CDE651}" srcOrd="0" destOrd="0" presId="urn:microsoft.com/office/officeart/2008/layout/VerticalCurvedList"/>
    <dgm:cxn modelId="{FEBAB953-B806-478A-B9F6-D1E7961FF978}" type="presParOf" srcId="{0E1B66FB-A10E-4A6A-83C4-3B7D9702D3A5}" destId="{60D22C29-7B3D-4F89-A0E7-3BB6A3690546}" srcOrd="5" destOrd="0" presId="urn:microsoft.com/office/officeart/2008/layout/VerticalCurvedList"/>
    <dgm:cxn modelId="{DDBD1B48-34B3-4D60-AA1C-8D13D1163016}" type="presParOf" srcId="{0E1B66FB-A10E-4A6A-83C4-3B7D9702D3A5}" destId="{702B5949-44B5-43C6-8B30-9B3F2556B33F}" srcOrd="6" destOrd="0" presId="urn:microsoft.com/office/officeart/2008/layout/VerticalCurvedList"/>
    <dgm:cxn modelId="{A3B379A0-0531-41AB-AD7E-CE486B50E84F}" type="presParOf" srcId="{702B5949-44B5-43C6-8B30-9B3F2556B33F}" destId="{224854B5-15A8-4359-B87C-104947D55333}" srcOrd="0" destOrd="0" presId="urn:microsoft.com/office/officeart/2008/layout/VerticalCurvedList"/>
    <dgm:cxn modelId="{FBF04CFD-6EAC-4D7E-B4D4-756D3ABD44F5}" type="presParOf" srcId="{0E1B66FB-A10E-4A6A-83C4-3B7D9702D3A5}" destId="{2F4FEFA7-3FA4-400B-9FED-CAF661997933}" srcOrd="7" destOrd="0" presId="urn:microsoft.com/office/officeart/2008/layout/VerticalCurvedList"/>
    <dgm:cxn modelId="{6C30E9A2-39B6-4B2D-93B5-CBC262ECB6B3}" type="presParOf" srcId="{0E1B66FB-A10E-4A6A-83C4-3B7D9702D3A5}" destId="{E9453E18-4851-4695-B79D-9AE15BB46B50}" srcOrd="8" destOrd="0" presId="urn:microsoft.com/office/officeart/2008/layout/VerticalCurvedList"/>
    <dgm:cxn modelId="{B38A3EDB-FE07-453E-99B6-C802BAAF3B4E}" type="presParOf" srcId="{E9453E18-4851-4695-B79D-9AE15BB46B50}" destId="{D2331D22-04B8-42CA-8C29-6CA88C578E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83B50F-9558-4A59-A700-39DF5EBB2E61}"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F647A65D-C1A5-46E7-B137-B8C499BAC5C2}">
      <dgm:prSet phldrT="[Texto]"/>
      <dgm:spPr/>
      <dgm:t>
        <a:bodyPr/>
        <a:lstStyle/>
        <a:p>
          <a:pPr algn="just"/>
          <a:r>
            <a:rPr lang="es-ES" smtClean="0"/>
            <a:t>Permite a cada una de las operaciones en otros países actuar con relativa independencia</a:t>
          </a:r>
          <a:endParaRPr lang="es-ES" dirty="0"/>
        </a:p>
      </dgm:t>
    </dgm:pt>
    <dgm:pt modelId="{A6E458E7-1B12-44ED-A702-38573039B5CC}" type="parTrans" cxnId="{6D349AE4-C1CB-401B-8A2E-9438E6673C39}">
      <dgm:prSet/>
      <dgm:spPr/>
      <dgm:t>
        <a:bodyPr/>
        <a:lstStyle/>
        <a:p>
          <a:endParaRPr lang="es-ES"/>
        </a:p>
      </dgm:t>
    </dgm:pt>
    <dgm:pt modelId="{6F9EFB59-8349-4AC3-A81E-3901120C89CB}" type="sibTrans" cxnId="{6D349AE4-C1CB-401B-8A2E-9438E6673C39}">
      <dgm:prSet/>
      <dgm:spPr/>
      <dgm:t>
        <a:bodyPr/>
        <a:lstStyle/>
        <a:p>
          <a:endParaRPr lang="es-ES"/>
        </a:p>
      </dgm:t>
    </dgm:pt>
    <dgm:pt modelId="{05855EF6-9B3F-4EC4-B150-AF199EF4D1EE}">
      <dgm:prSet phldrT="[Texto]"/>
      <dgm:spPr/>
      <dgm:t>
        <a:bodyPr/>
        <a:lstStyle/>
        <a:p>
          <a:pPr algn="just"/>
          <a:r>
            <a:rPr lang="es-ES" smtClean="0"/>
            <a:t>Las subsidiarias de la empresa tienen facultades en sus respectivos mercados locales para diseñar, fabricar y comercializar productos que responden directamente a las preferencias de los clientes locales.</a:t>
          </a:r>
          <a:endParaRPr lang="es-ES" dirty="0"/>
        </a:p>
      </dgm:t>
    </dgm:pt>
    <dgm:pt modelId="{EF6B2E3E-3776-432A-BD9A-A492FF571206}" type="parTrans" cxnId="{9695500C-F3EF-4FDF-9A60-7395770EDB96}">
      <dgm:prSet/>
      <dgm:spPr/>
      <dgm:t>
        <a:bodyPr/>
        <a:lstStyle/>
        <a:p>
          <a:endParaRPr lang="es-ES"/>
        </a:p>
      </dgm:t>
    </dgm:pt>
    <dgm:pt modelId="{B0959283-81CC-4C66-B8C8-0A9AE8B29A93}" type="sibTrans" cxnId="{9695500C-F3EF-4FDF-9A60-7395770EDB96}">
      <dgm:prSet/>
      <dgm:spPr/>
      <dgm:t>
        <a:bodyPr/>
        <a:lstStyle/>
        <a:p>
          <a:endParaRPr lang="es-ES"/>
        </a:p>
      </dgm:t>
    </dgm:pt>
    <dgm:pt modelId="{1BEB3C74-344D-46A2-B075-8EBC1E1E15B3}">
      <dgm:prSet phldrT="[Texto]"/>
      <dgm:spPr/>
      <dgm:t>
        <a:bodyPr/>
        <a:lstStyle/>
        <a:p>
          <a:r>
            <a:rPr lang="es-ES" dirty="0" smtClean="0"/>
            <a:t>La fuerza de una estrategia multinacional es que se adapta a las circunstancias del país anfitrión</a:t>
          </a:r>
          <a:endParaRPr lang="es-ES" dirty="0"/>
        </a:p>
      </dgm:t>
    </dgm:pt>
    <dgm:pt modelId="{CE96DBCC-BE25-4A92-9DF8-E5CE12B89B6B}" type="parTrans" cxnId="{E65B91B9-7EDD-4649-97D1-DC73E08C037F}">
      <dgm:prSet/>
      <dgm:spPr/>
      <dgm:t>
        <a:bodyPr/>
        <a:lstStyle/>
        <a:p>
          <a:endParaRPr lang="es-ES"/>
        </a:p>
      </dgm:t>
    </dgm:pt>
    <dgm:pt modelId="{10C8A916-5D11-46B7-BE51-1B5EE0BDC7A9}" type="sibTrans" cxnId="{E65B91B9-7EDD-4649-97D1-DC73E08C037F}">
      <dgm:prSet/>
      <dgm:spPr/>
      <dgm:t>
        <a:bodyPr/>
        <a:lstStyle/>
        <a:p>
          <a:endParaRPr lang="es-ES"/>
        </a:p>
      </dgm:t>
    </dgm:pt>
    <dgm:pt modelId="{E18E733A-35C0-4CBA-8D41-3E136BE898D4}">
      <dgm:prSet/>
      <dgm:spPr/>
      <dgm:t>
        <a:bodyPr/>
        <a:lstStyle/>
        <a:p>
          <a:r>
            <a:rPr lang="es-ES" smtClean="0"/>
            <a:t>Las empresas que aplican una estrategia multidoméstica diseñan una cadena de valor que permite a las operaciones de cada país discrecionalidad para responder al entorno local cultural, jurídico, político y económico.</a:t>
          </a:r>
          <a:endParaRPr lang="es-ES" dirty="0"/>
        </a:p>
      </dgm:t>
    </dgm:pt>
    <dgm:pt modelId="{06175679-D48F-471A-A4BD-47F3290E2F04}" type="parTrans" cxnId="{6138563C-1433-41A2-951F-9610C76EC609}">
      <dgm:prSet/>
      <dgm:spPr/>
      <dgm:t>
        <a:bodyPr/>
        <a:lstStyle/>
        <a:p>
          <a:endParaRPr lang="es-ES"/>
        </a:p>
      </dgm:t>
    </dgm:pt>
    <dgm:pt modelId="{B3281A65-11A0-4DB7-81B1-F8C46B31AC1B}" type="sibTrans" cxnId="{6138563C-1433-41A2-951F-9610C76EC609}">
      <dgm:prSet/>
      <dgm:spPr/>
      <dgm:t>
        <a:bodyPr/>
        <a:lstStyle/>
        <a:p>
          <a:endParaRPr lang="es-ES"/>
        </a:p>
      </dgm:t>
    </dgm:pt>
    <dgm:pt modelId="{FC331BA7-FB9F-485F-A283-7C579B7ACAEB}" type="pres">
      <dgm:prSet presAssocID="{2A83B50F-9558-4A59-A700-39DF5EBB2E61}" presName="Name0" presStyleCnt="0">
        <dgm:presLayoutVars>
          <dgm:chMax val="7"/>
          <dgm:chPref val="7"/>
          <dgm:dir/>
        </dgm:presLayoutVars>
      </dgm:prSet>
      <dgm:spPr/>
      <dgm:t>
        <a:bodyPr/>
        <a:lstStyle/>
        <a:p>
          <a:endParaRPr lang="es-ES"/>
        </a:p>
      </dgm:t>
    </dgm:pt>
    <dgm:pt modelId="{0E1B66FB-A10E-4A6A-83C4-3B7D9702D3A5}" type="pres">
      <dgm:prSet presAssocID="{2A83B50F-9558-4A59-A700-39DF5EBB2E61}" presName="Name1" presStyleCnt="0"/>
      <dgm:spPr/>
    </dgm:pt>
    <dgm:pt modelId="{FDE02975-8C1A-43B4-8AA9-99EAE3EAE1B0}" type="pres">
      <dgm:prSet presAssocID="{2A83B50F-9558-4A59-A700-39DF5EBB2E61}" presName="cycle" presStyleCnt="0"/>
      <dgm:spPr/>
    </dgm:pt>
    <dgm:pt modelId="{7523F7FA-5776-47BE-8A17-008555508CB6}" type="pres">
      <dgm:prSet presAssocID="{2A83B50F-9558-4A59-A700-39DF5EBB2E61}" presName="srcNode" presStyleLbl="node1" presStyleIdx="0" presStyleCnt="4"/>
      <dgm:spPr/>
    </dgm:pt>
    <dgm:pt modelId="{007B9855-51C4-4CC1-8D97-D9A863DF8597}" type="pres">
      <dgm:prSet presAssocID="{2A83B50F-9558-4A59-A700-39DF5EBB2E61}" presName="conn" presStyleLbl="parChTrans1D2" presStyleIdx="0" presStyleCnt="1"/>
      <dgm:spPr/>
      <dgm:t>
        <a:bodyPr/>
        <a:lstStyle/>
        <a:p>
          <a:endParaRPr lang="es-ES"/>
        </a:p>
      </dgm:t>
    </dgm:pt>
    <dgm:pt modelId="{072E0B08-CCFF-47F3-B2DB-F4489DBE1BE6}" type="pres">
      <dgm:prSet presAssocID="{2A83B50F-9558-4A59-A700-39DF5EBB2E61}" presName="extraNode" presStyleLbl="node1" presStyleIdx="0" presStyleCnt="4"/>
      <dgm:spPr/>
    </dgm:pt>
    <dgm:pt modelId="{06057AC0-52F4-4F4F-BC23-F42C5FD9F174}" type="pres">
      <dgm:prSet presAssocID="{2A83B50F-9558-4A59-A700-39DF5EBB2E61}" presName="dstNode" presStyleLbl="node1" presStyleIdx="0" presStyleCnt="4"/>
      <dgm:spPr/>
    </dgm:pt>
    <dgm:pt modelId="{091C2C08-135B-4014-990B-9303316901AD}" type="pres">
      <dgm:prSet presAssocID="{F647A65D-C1A5-46E7-B137-B8C499BAC5C2}" presName="text_1" presStyleLbl="node1" presStyleIdx="0" presStyleCnt="4" custLinFactNeighborX="-913" custLinFactNeighborY="-307">
        <dgm:presLayoutVars>
          <dgm:bulletEnabled val="1"/>
        </dgm:presLayoutVars>
      </dgm:prSet>
      <dgm:spPr/>
      <dgm:t>
        <a:bodyPr/>
        <a:lstStyle/>
        <a:p>
          <a:endParaRPr lang="es-ES"/>
        </a:p>
      </dgm:t>
    </dgm:pt>
    <dgm:pt modelId="{5BE056FE-B708-476C-AA94-7E8014A31E18}" type="pres">
      <dgm:prSet presAssocID="{F647A65D-C1A5-46E7-B137-B8C499BAC5C2}" presName="accent_1" presStyleCnt="0"/>
      <dgm:spPr/>
    </dgm:pt>
    <dgm:pt modelId="{AB5B489B-6A97-4853-9150-0083E2A84C72}" type="pres">
      <dgm:prSet presAssocID="{F647A65D-C1A5-46E7-B137-B8C499BAC5C2}" presName="accentRepeatNode" presStyleLbl="solidFgAcc1" presStyleIdx="0" presStyleCnt="4"/>
      <dgm:spPr>
        <a:blipFill rotWithShape="0">
          <a:blip xmlns:r="http://schemas.openxmlformats.org/officeDocument/2006/relationships" r:embed="rId1"/>
          <a:stretch>
            <a:fillRect/>
          </a:stretch>
        </a:blipFill>
      </dgm:spPr>
    </dgm:pt>
    <dgm:pt modelId="{DD5286A4-9CD5-4395-BEE3-B920432B7824}" type="pres">
      <dgm:prSet presAssocID="{05855EF6-9B3F-4EC4-B150-AF199EF4D1EE}" presName="text_2" presStyleLbl="node1" presStyleIdx="1" presStyleCnt="4">
        <dgm:presLayoutVars>
          <dgm:bulletEnabled val="1"/>
        </dgm:presLayoutVars>
      </dgm:prSet>
      <dgm:spPr/>
      <dgm:t>
        <a:bodyPr/>
        <a:lstStyle/>
        <a:p>
          <a:endParaRPr lang="es-ES"/>
        </a:p>
      </dgm:t>
    </dgm:pt>
    <dgm:pt modelId="{0B368032-F66C-4658-A0BD-6D73A5D57FD7}" type="pres">
      <dgm:prSet presAssocID="{05855EF6-9B3F-4EC4-B150-AF199EF4D1EE}" presName="accent_2" presStyleCnt="0"/>
      <dgm:spPr/>
    </dgm:pt>
    <dgm:pt modelId="{C0FB0E2D-5E69-4B39-82F1-6ED4F3CDE651}" type="pres">
      <dgm:prSet presAssocID="{05855EF6-9B3F-4EC4-B150-AF199EF4D1EE}" presName="accentRepeatNode" presStyleLbl="solidFgAcc1" presStyleIdx="1" presStyleCnt="4"/>
      <dgm:spPr>
        <a:blipFill rotWithShape="0">
          <a:blip xmlns:r="http://schemas.openxmlformats.org/officeDocument/2006/relationships" r:embed="rId2"/>
          <a:stretch>
            <a:fillRect/>
          </a:stretch>
        </a:blipFill>
      </dgm:spPr>
    </dgm:pt>
    <dgm:pt modelId="{60D22C29-7B3D-4F89-A0E7-3BB6A3690546}" type="pres">
      <dgm:prSet presAssocID="{1BEB3C74-344D-46A2-B075-8EBC1E1E15B3}" presName="text_3" presStyleLbl="node1" presStyleIdx="2" presStyleCnt="4">
        <dgm:presLayoutVars>
          <dgm:bulletEnabled val="1"/>
        </dgm:presLayoutVars>
      </dgm:prSet>
      <dgm:spPr/>
      <dgm:t>
        <a:bodyPr/>
        <a:lstStyle/>
        <a:p>
          <a:endParaRPr lang="es-ES"/>
        </a:p>
      </dgm:t>
    </dgm:pt>
    <dgm:pt modelId="{702B5949-44B5-43C6-8B30-9B3F2556B33F}" type="pres">
      <dgm:prSet presAssocID="{1BEB3C74-344D-46A2-B075-8EBC1E1E15B3}" presName="accent_3" presStyleCnt="0"/>
      <dgm:spPr/>
    </dgm:pt>
    <dgm:pt modelId="{224854B5-15A8-4359-B87C-104947D55333}" type="pres">
      <dgm:prSet presAssocID="{1BEB3C74-344D-46A2-B075-8EBC1E1E15B3}" presName="accentRepeatNode" presStyleLbl="solidFgAcc1" presStyleIdx="2" presStyleCnt="4"/>
      <dgm:spPr>
        <a:blipFill rotWithShape="0">
          <a:blip xmlns:r="http://schemas.openxmlformats.org/officeDocument/2006/relationships" r:embed="rId3"/>
          <a:stretch>
            <a:fillRect/>
          </a:stretch>
        </a:blipFill>
      </dgm:spPr>
    </dgm:pt>
    <dgm:pt modelId="{2F4FEFA7-3FA4-400B-9FED-CAF661997933}" type="pres">
      <dgm:prSet presAssocID="{E18E733A-35C0-4CBA-8D41-3E136BE898D4}" presName="text_4" presStyleLbl="node1" presStyleIdx="3" presStyleCnt="4">
        <dgm:presLayoutVars>
          <dgm:bulletEnabled val="1"/>
        </dgm:presLayoutVars>
      </dgm:prSet>
      <dgm:spPr/>
      <dgm:t>
        <a:bodyPr/>
        <a:lstStyle/>
        <a:p>
          <a:endParaRPr lang="es-ES"/>
        </a:p>
      </dgm:t>
    </dgm:pt>
    <dgm:pt modelId="{E9453E18-4851-4695-B79D-9AE15BB46B50}" type="pres">
      <dgm:prSet presAssocID="{E18E733A-35C0-4CBA-8D41-3E136BE898D4}" presName="accent_4" presStyleCnt="0"/>
      <dgm:spPr/>
    </dgm:pt>
    <dgm:pt modelId="{D2331D22-04B8-42CA-8C29-6CA88C578EF7}" type="pres">
      <dgm:prSet presAssocID="{E18E733A-35C0-4CBA-8D41-3E136BE898D4}" presName="accentRepeatNode" presStyleLbl="solidFgAcc1" presStyleIdx="3" presStyleCnt="4"/>
      <dgm:spPr>
        <a:blipFill rotWithShape="0">
          <a:blip xmlns:r="http://schemas.openxmlformats.org/officeDocument/2006/relationships" r:embed="rId4"/>
          <a:stretch>
            <a:fillRect/>
          </a:stretch>
        </a:blipFill>
      </dgm:spPr>
    </dgm:pt>
  </dgm:ptLst>
  <dgm:cxnLst>
    <dgm:cxn modelId="{382F3F5A-9F1D-4BD2-AE98-5D206F7FDF25}" type="presOf" srcId="{05855EF6-9B3F-4EC4-B150-AF199EF4D1EE}" destId="{DD5286A4-9CD5-4395-BEE3-B920432B7824}" srcOrd="0" destOrd="0" presId="urn:microsoft.com/office/officeart/2008/layout/VerticalCurvedList"/>
    <dgm:cxn modelId="{F057814A-7681-465C-9777-A4DBDA85981B}" type="presOf" srcId="{6F9EFB59-8349-4AC3-A81E-3901120C89CB}" destId="{007B9855-51C4-4CC1-8D97-D9A863DF8597}" srcOrd="0" destOrd="0" presId="urn:microsoft.com/office/officeart/2008/layout/VerticalCurvedList"/>
    <dgm:cxn modelId="{534DD53B-DC68-4FD6-9824-3FA1C9CAAEB4}" type="presOf" srcId="{1BEB3C74-344D-46A2-B075-8EBC1E1E15B3}" destId="{60D22C29-7B3D-4F89-A0E7-3BB6A3690546}" srcOrd="0" destOrd="0" presId="urn:microsoft.com/office/officeart/2008/layout/VerticalCurvedList"/>
    <dgm:cxn modelId="{E65B91B9-7EDD-4649-97D1-DC73E08C037F}" srcId="{2A83B50F-9558-4A59-A700-39DF5EBB2E61}" destId="{1BEB3C74-344D-46A2-B075-8EBC1E1E15B3}" srcOrd="2" destOrd="0" parTransId="{CE96DBCC-BE25-4A92-9DF8-E5CE12B89B6B}" sibTransId="{10C8A916-5D11-46B7-BE51-1B5EE0BDC7A9}"/>
    <dgm:cxn modelId="{6444342C-16FF-4EF9-98A1-241AAF1818FB}" type="presOf" srcId="{E18E733A-35C0-4CBA-8D41-3E136BE898D4}" destId="{2F4FEFA7-3FA4-400B-9FED-CAF661997933}" srcOrd="0" destOrd="0" presId="urn:microsoft.com/office/officeart/2008/layout/VerticalCurvedList"/>
    <dgm:cxn modelId="{9695500C-F3EF-4FDF-9A60-7395770EDB96}" srcId="{2A83B50F-9558-4A59-A700-39DF5EBB2E61}" destId="{05855EF6-9B3F-4EC4-B150-AF199EF4D1EE}" srcOrd="1" destOrd="0" parTransId="{EF6B2E3E-3776-432A-BD9A-A492FF571206}" sibTransId="{B0959283-81CC-4C66-B8C8-0A9AE8B29A93}"/>
    <dgm:cxn modelId="{6138563C-1433-41A2-951F-9610C76EC609}" srcId="{2A83B50F-9558-4A59-A700-39DF5EBB2E61}" destId="{E18E733A-35C0-4CBA-8D41-3E136BE898D4}" srcOrd="3" destOrd="0" parTransId="{06175679-D48F-471A-A4BD-47F3290E2F04}" sibTransId="{B3281A65-11A0-4DB7-81B1-F8C46B31AC1B}"/>
    <dgm:cxn modelId="{6D349AE4-C1CB-401B-8A2E-9438E6673C39}" srcId="{2A83B50F-9558-4A59-A700-39DF5EBB2E61}" destId="{F647A65D-C1A5-46E7-B137-B8C499BAC5C2}" srcOrd="0" destOrd="0" parTransId="{A6E458E7-1B12-44ED-A702-38573039B5CC}" sibTransId="{6F9EFB59-8349-4AC3-A81E-3901120C89CB}"/>
    <dgm:cxn modelId="{49757F91-79A3-4EDE-A8EE-20FCA11BD121}" type="presOf" srcId="{2A83B50F-9558-4A59-A700-39DF5EBB2E61}" destId="{FC331BA7-FB9F-485F-A283-7C579B7ACAEB}" srcOrd="0" destOrd="0" presId="urn:microsoft.com/office/officeart/2008/layout/VerticalCurvedList"/>
    <dgm:cxn modelId="{D45979CB-28C5-41FB-9E86-5B3F043E5765}" type="presOf" srcId="{F647A65D-C1A5-46E7-B137-B8C499BAC5C2}" destId="{091C2C08-135B-4014-990B-9303316901AD}" srcOrd="0" destOrd="0" presId="urn:microsoft.com/office/officeart/2008/layout/VerticalCurvedList"/>
    <dgm:cxn modelId="{1951C3D4-06CA-45CE-A8C9-D0E24765BB2A}" type="presParOf" srcId="{FC331BA7-FB9F-485F-A283-7C579B7ACAEB}" destId="{0E1B66FB-A10E-4A6A-83C4-3B7D9702D3A5}" srcOrd="0" destOrd="0" presId="urn:microsoft.com/office/officeart/2008/layout/VerticalCurvedList"/>
    <dgm:cxn modelId="{03F89BAC-FF1C-4E32-9926-37D5580B518F}" type="presParOf" srcId="{0E1B66FB-A10E-4A6A-83C4-3B7D9702D3A5}" destId="{FDE02975-8C1A-43B4-8AA9-99EAE3EAE1B0}" srcOrd="0" destOrd="0" presId="urn:microsoft.com/office/officeart/2008/layout/VerticalCurvedList"/>
    <dgm:cxn modelId="{72DCBD6C-30A1-4923-9BAB-D6BE28EA9120}" type="presParOf" srcId="{FDE02975-8C1A-43B4-8AA9-99EAE3EAE1B0}" destId="{7523F7FA-5776-47BE-8A17-008555508CB6}" srcOrd="0" destOrd="0" presId="urn:microsoft.com/office/officeart/2008/layout/VerticalCurvedList"/>
    <dgm:cxn modelId="{ACB6BD72-DADB-4A25-9A9A-634C741F6847}" type="presParOf" srcId="{FDE02975-8C1A-43B4-8AA9-99EAE3EAE1B0}" destId="{007B9855-51C4-4CC1-8D97-D9A863DF8597}" srcOrd="1" destOrd="0" presId="urn:microsoft.com/office/officeart/2008/layout/VerticalCurvedList"/>
    <dgm:cxn modelId="{59C341D1-430A-4BED-8813-530855A24BD0}" type="presParOf" srcId="{FDE02975-8C1A-43B4-8AA9-99EAE3EAE1B0}" destId="{072E0B08-CCFF-47F3-B2DB-F4489DBE1BE6}" srcOrd="2" destOrd="0" presId="urn:microsoft.com/office/officeart/2008/layout/VerticalCurvedList"/>
    <dgm:cxn modelId="{2ECB3967-6AAF-421B-9E43-B5A9E3522F18}" type="presParOf" srcId="{FDE02975-8C1A-43B4-8AA9-99EAE3EAE1B0}" destId="{06057AC0-52F4-4F4F-BC23-F42C5FD9F174}" srcOrd="3" destOrd="0" presId="urn:microsoft.com/office/officeart/2008/layout/VerticalCurvedList"/>
    <dgm:cxn modelId="{45FAA0AB-313D-48EC-974F-EEDEBE0681C1}" type="presParOf" srcId="{0E1B66FB-A10E-4A6A-83C4-3B7D9702D3A5}" destId="{091C2C08-135B-4014-990B-9303316901AD}" srcOrd="1" destOrd="0" presId="urn:microsoft.com/office/officeart/2008/layout/VerticalCurvedList"/>
    <dgm:cxn modelId="{D50336FE-609C-4EB1-8443-5EAC251F3973}" type="presParOf" srcId="{0E1B66FB-A10E-4A6A-83C4-3B7D9702D3A5}" destId="{5BE056FE-B708-476C-AA94-7E8014A31E18}" srcOrd="2" destOrd="0" presId="urn:microsoft.com/office/officeart/2008/layout/VerticalCurvedList"/>
    <dgm:cxn modelId="{4529AA66-0A54-47F0-BEB8-6761A8547EAC}" type="presParOf" srcId="{5BE056FE-B708-476C-AA94-7E8014A31E18}" destId="{AB5B489B-6A97-4853-9150-0083E2A84C72}" srcOrd="0" destOrd="0" presId="urn:microsoft.com/office/officeart/2008/layout/VerticalCurvedList"/>
    <dgm:cxn modelId="{ABAB9407-1B2E-42C4-B161-3D13FEC8DCCE}" type="presParOf" srcId="{0E1B66FB-A10E-4A6A-83C4-3B7D9702D3A5}" destId="{DD5286A4-9CD5-4395-BEE3-B920432B7824}" srcOrd="3" destOrd="0" presId="urn:microsoft.com/office/officeart/2008/layout/VerticalCurvedList"/>
    <dgm:cxn modelId="{052EFE78-2032-42EB-894E-9703EBB03B03}" type="presParOf" srcId="{0E1B66FB-A10E-4A6A-83C4-3B7D9702D3A5}" destId="{0B368032-F66C-4658-A0BD-6D73A5D57FD7}" srcOrd="4" destOrd="0" presId="urn:microsoft.com/office/officeart/2008/layout/VerticalCurvedList"/>
    <dgm:cxn modelId="{592BB053-100A-4A82-850D-5E582F884469}" type="presParOf" srcId="{0B368032-F66C-4658-A0BD-6D73A5D57FD7}" destId="{C0FB0E2D-5E69-4B39-82F1-6ED4F3CDE651}" srcOrd="0" destOrd="0" presId="urn:microsoft.com/office/officeart/2008/layout/VerticalCurvedList"/>
    <dgm:cxn modelId="{3B56608D-53E0-4EAD-8D94-0931E9A53D22}" type="presParOf" srcId="{0E1B66FB-A10E-4A6A-83C4-3B7D9702D3A5}" destId="{60D22C29-7B3D-4F89-A0E7-3BB6A3690546}" srcOrd="5" destOrd="0" presId="urn:microsoft.com/office/officeart/2008/layout/VerticalCurvedList"/>
    <dgm:cxn modelId="{48DF44E7-2EEC-4025-94A1-02B79F5472A4}" type="presParOf" srcId="{0E1B66FB-A10E-4A6A-83C4-3B7D9702D3A5}" destId="{702B5949-44B5-43C6-8B30-9B3F2556B33F}" srcOrd="6" destOrd="0" presId="urn:microsoft.com/office/officeart/2008/layout/VerticalCurvedList"/>
    <dgm:cxn modelId="{F0AD6F39-FF36-4ED6-9B61-694ED1D07F64}" type="presParOf" srcId="{702B5949-44B5-43C6-8B30-9B3F2556B33F}" destId="{224854B5-15A8-4359-B87C-104947D55333}" srcOrd="0" destOrd="0" presId="urn:microsoft.com/office/officeart/2008/layout/VerticalCurvedList"/>
    <dgm:cxn modelId="{2FA315DB-FB21-4AA8-AE2F-FC59D442DB92}" type="presParOf" srcId="{0E1B66FB-A10E-4A6A-83C4-3B7D9702D3A5}" destId="{2F4FEFA7-3FA4-400B-9FED-CAF661997933}" srcOrd="7" destOrd="0" presId="urn:microsoft.com/office/officeart/2008/layout/VerticalCurvedList"/>
    <dgm:cxn modelId="{132324E4-43CA-4522-B083-3E12C1E73A09}" type="presParOf" srcId="{0E1B66FB-A10E-4A6A-83C4-3B7D9702D3A5}" destId="{E9453E18-4851-4695-B79D-9AE15BB46B50}" srcOrd="8" destOrd="0" presId="urn:microsoft.com/office/officeart/2008/layout/VerticalCurvedList"/>
    <dgm:cxn modelId="{754F73EB-EC93-45E8-BD57-AC584CB0AB72}" type="presParOf" srcId="{E9453E18-4851-4695-B79D-9AE15BB46B50}" destId="{D2331D22-04B8-42CA-8C29-6CA88C578E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83B50F-9558-4A59-A700-39DF5EBB2E61}"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F647A65D-C1A5-46E7-B137-B8C499BAC5C2}">
      <dgm:prSet phldrT="[Texto]" custT="1"/>
      <dgm:spPr/>
      <dgm:t>
        <a:bodyPr/>
        <a:lstStyle/>
        <a:p>
          <a:pPr algn="just"/>
          <a:r>
            <a:rPr lang="es-ES" sz="1800" dirty="0" smtClean="0">
              <a:solidFill>
                <a:schemeClr val="bg1"/>
              </a:solidFill>
            </a:rPr>
            <a:t>Mediante una estrategia global la empresa decide maximizar la integración</a:t>
          </a:r>
          <a:endParaRPr lang="es-ES" sz="1800" dirty="0"/>
        </a:p>
      </dgm:t>
    </dgm:pt>
    <dgm:pt modelId="{A6E458E7-1B12-44ED-A702-38573039B5CC}" type="parTrans" cxnId="{6D349AE4-C1CB-401B-8A2E-9438E6673C39}">
      <dgm:prSet/>
      <dgm:spPr/>
      <dgm:t>
        <a:bodyPr/>
        <a:lstStyle/>
        <a:p>
          <a:endParaRPr lang="es-ES"/>
        </a:p>
      </dgm:t>
    </dgm:pt>
    <dgm:pt modelId="{6F9EFB59-8349-4AC3-A81E-3901120C89CB}" type="sibTrans" cxnId="{6D349AE4-C1CB-401B-8A2E-9438E6673C39}">
      <dgm:prSet/>
      <dgm:spPr/>
      <dgm:t>
        <a:bodyPr/>
        <a:lstStyle/>
        <a:p>
          <a:endParaRPr lang="es-ES"/>
        </a:p>
      </dgm:t>
    </dgm:pt>
    <dgm:pt modelId="{05855EF6-9B3F-4EC4-B150-AF199EF4D1EE}">
      <dgm:prSet phldrT="[Texto]" custT="1"/>
      <dgm:spPr/>
      <dgm:t>
        <a:bodyPr/>
        <a:lstStyle/>
        <a:p>
          <a:pPr algn="just"/>
          <a:r>
            <a:rPr lang="es-EC" sz="1800" dirty="0" smtClean="0">
              <a:solidFill>
                <a:schemeClr val="bg1"/>
              </a:solidFill>
            </a:rPr>
            <a:t>La empresa fabrica y comercializa un producto estandarizado. </a:t>
          </a:r>
          <a:endParaRPr lang="es-ES" sz="1800" dirty="0"/>
        </a:p>
      </dgm:t>
    </dgm:pt>
    <dgm:pt modelId="{EF6B2E3E-3776-432A-BD9A-A492FF571206}" type="parTrans" cxnId="{9695500C-F3EF-4FDF-9A60-7395770EDB96}">
      <dgm:prSet/>
      <dgm:spPr/>
      <dgm:t>
        <a:bodyPr/>
        <a:lstStyle/>
        <a:p>
          <a:endParaRPr lang="es-ES"/>
        </a:p>
      </dgm:t>
    </dgm:pt>
    <dgm:pt modelId="{B0959283-81CC-4C66-B8C8-0A9AE8B29A93}" type="sibTrans" cxnId="{9695500C-F3EF-4FDF-9A60-7395770EDB96}">
      <dgm:prSet/>
      <dgm:spPr/>
      <dgm:t>
        <a:bodyPr/>
        <a:lstStyle/>
        <a:p>
          <a:endParaRPr lang="es-ES"/>
        </a:p>
      </dgm:t>
    </dgm:pt>
    <dgm:pt modelId="{1BEB3C74-344D-46A2-B075-8EBC1E1E15B3}">
      <dgm:prSet phldrT="[Texto]"/>
      <dgm:spPr/>
      <dgm:t>
        <a:bodyPr/>
        <a:lstStyle/>
        <a:p>
          <a:pPr algn="just"/>
          <a:r>
            <a:rPr lang="es-ES" dirty="0" smtClean="0">
              <a:solidFill>
                <a:schemeClr val="bg1"/>
              </a:solidFill>
            </a:rPr>
            <a:t>Las empresas que adoptan la estrategia global ven el mundo como un solo mercado y suponen que no existen diferencias entre países con respecto a los gustos y preferencias de los consumidores, o si las hay, que los consumidores sacrificarán dichos gustos y preferencias si se les brinda la oportunidad de comprar un producto de relativamente más alta calidad a un precio menor.</a:t>
          </a:r>
          <a:endParaRPr lang="es-ES" dirty="0"/>
        </a:p>
      </dgm:t>
    </dgm:pt>
    <dgm:pt modelId="{CE96DBCC-BE25-4A92-9DF8-E5CE12B89B6B}" type="parTrans" cxnId="{E65B91B9-7EDD-4649-97D1-DC73E08C037F}">
      <dgm:prSet/>
      <dgm:spPr/>
      <dgm:t>
        <a:bodyPr/>
        <a:lstStyle/>
        <a:p>
          <a:endParaRPr lang="es-ES"/>
        </a:p>
      </dgm:t>
    </dgm:pt>
    <dgm:pt modelId="{10C8A916-5D11-46B7-BE51-1B5EE0BDC7A9}" type="sibTrans" cxnId="{E65B91B9-7EDD-4649-97D1-DC73E08C037F}">
      <dgm:prSet/>
      <dgm:spPr/>
      <dgm:t>
        <a:bodyPr/>
        <a:lstStyle/>
        <a:p>
          <a:endParaRPr lang="es-ES"/>
        </a:p>
      </dgm:t>
    </dgm:pt>
    <dgm:pt modelId="{FC331BA7-FB9F-485F-A283-7C579B7ACAEB}" type="pres">
      <dgm:prSet presAssocID="{2A83B50F-9558-4A59-A700-39DF5EBB2E61}" presName="Name0" presStyleCnt="0">
        <dgm:presLayoutVars>
          <dgm:chMax val="7"/>
          <dgm:chPref val="7"/>
          <dgm:dir/>
        </dgm:presLayoutVars>
      </dgm:prSet>
      <dgm:spPr/>
      <dgm:t>
        <a:bodyPr/>
        <a:lstStyle/>
        <a:p>
          <a:endParaRPr lang="es-ES"/>
        </a:p>
      </dgm:t>
    </dgm:pt>
    <dgm:pt modelId="{0E1B66FB-A10E-4A6A-83C4-3B7D9702D3A5}" type="pres">
      <dgm:prSet presAssocID="{2A83B50F-9558-4A59-A700-39DF5EBB2E61}" presName="Name1" presStyleCnt="0"/>
      <dgm:spPr/>
    </dgm:pt>
    <dgm:pt modelId="{FDE02975-8C1A-43B4-8AA9-99EAE3EAE1B0}" type="pres">
      <dgm:prSet presAssocID="{2A83B50F-9558-4A59-A700-39DF5EBB2E61}" presName="cycle" presStyleCnt="0"/>
      <dgm:spPr/>
    </dgm:pt>
    <dgm:pt modelId="{7523F7FA-5776-47BE-8A17-008555508CB6}" type="pres">
      <dgm:prSet presAssocID="{2A83B50F-9558-4A59-A700-39DF5EBB2E61}" presName="srcNode" presStyleLbl="node1" presStyleIdx="0" presStyleCnt="3"/>
      <dgm:spPr/>
    </dgm:pt>
    <dgm:pt modelId="{007B9855-51C4-4CC1-8D97-D9A863DF8597}" type="pres">
      <dgm:prSet presAssocID="{2A83B50F-9558-4A59-A700-39DF5EBB2E61}" presName="conn" presStyleLbl="parChTrans1D2" presStyleIdx="0" presStyleCnt="1"/>
      <dgm:spPr/>
      <dgm:t>
        <a:bodyPr/>
        <a:lstStyle/>
        <a:p>
          <a:endParaRPr lang="es-ES"/>
        </a:p>
      </dgm:t>
    </dgm:pt>
    <dgm:pt modelId="{072E0B08-CCFF-47F3-B2DB-F4489DBE1BE6}" type="pres">
      <dgm:prSet presAssocID="{2A83B50F-9558-4A59-A700-39DF5EBB2E61}" presName="extraNode" presStyleLbl="node1" presStyleIdx="0" presStyleCnt="3"/>
      <dgm:spPr/>
    </dgm:pt>
    <dgm:pt modelId="{06057AC0-52F4-4F4F-BC23-F42C5FD9F174}" type="pres">
      <dgm:prSet presAssocID="{2A83B50F-9558-4A59-A700-39DF5EBB2E61}" presName="dstNode" presStyleLbl="node1" presStyleIdx="0" presStyleCnt="3"/>
      <dgm:spPr/>
    </dgm:pt>
    <dgm:pt modelId="{091C2C08-135B-4014-990B-9303316901AD}" type="pres">
      <dgm:prSet presAssocID="{F647A65D-C1A5-46E7-B137-B8C499BAC5C2}" presName="text_1" presStyleLbl="node1" presStyleIdx="0" presStyleCnt="3" custLinFactNeighborX="-913" custLinFactNeighborY="-307">
        <dgm:presLayoutVars>
          <dgm:bulletEnabled val="1"/>
        </dgm:presLayoutVars>
      </dgm:prSet>
      <dgm:spPr/>
      <dgm:t>
        <a:bodyPr/>
        <a:lstStyle/>
        <a:p>
          <a:endParaRPr lang="es-ES"/>
        </a:p>
      </dgm:t>
    </dgm:pt>
    <dgm:pt modelId="{5BE056FE-B708-476C-AA94-7E8014A31E18}" type="pres">
      <dgm:prSet presAssocID="{F647A65D-C1A5-46E7-B137-B8C499BAC5C2}" presName="accent_1" presStyleCnt="0"/>
      <dgm:spPr/>
    </dgm:pt>
    <dgm:pt modelId="{AB5B489B-6A97-4853-9150-0083E2A84C72}" type="pres">
      <dgm:prSet presAssocID="{F647A65D-C1A5-46E7-B137-B8C499BAC5C2}" presName="accentRepeatNode" presStyleLbl="solidFgAcc1" presStyleIdx="0" presStyleCnt="3"/>
      <dgm:spPr>
        <a:blipFill rotWithShape="0">
          <a:blip xmlns:r="http://schemas.openxmlformats.org/officeDocument/2006/relationships" r:embed="rId1"/>
          <a:stretch>
            <a:fillRect/>
          </a:stretch>
        </a:blipFill>
      </dgm:spPr>
    </dgm:pt>
    <dgm:pt modelId="{DD5286A4-9CD5-4395-BEE3-B920432B7824}" type="pres">
      <dgm:prSet presAssocID="{05855EF6-9B3F-4EC4-B150-AF199EF4D1EE}" presName="text_2" presStyleLbl="node1" presStyleIdx="1" presStyleCnt="3">
        <dgm:presLayoutVars>
          <dgm:bulletEnabled val="1"/>
        </dgm:presLayoutVars>
      </dgm:prSet>
      <dgm:spPr/>
      <dgm:t>
        <a:bodyPr/>
        <a:lstStyle/>
        <a:p>
          <a:endParaRPr lang="es-ES"/>
        </a:p>
      </dgm:t>
    </dgm:pt>
    <dgm:pt modelId="{0B368032-F66C-4658-A0BD-6D73A5D57FD7}" type="pres">
      <dgm:prSet presAssocID="{05855EF6-9B3F-4EC4-B150-AF199EF4D1EE}" presName="accent_2" presStyleCnt="0"/>
      <dgm:spPr/>
    </dgm:pt>
    <dgm:pt modelId="{C0FB0E2D-5E69-4B39-82F1-6ED4F3CDE651}" type="pres">
      <dgm:prSet presAssocID="{05855EF6-9B3F-4EC4-B150-AF199EF4D1EE}" presName="accentRepeatNode" presStyleLbl="solidFgAcc1" presStyleIdx="1" presStyleCnt="3"/>
      <dgm:spPr>
        <a:blipFill rotWithShape="0">
          <a:blip xmlns:r="http://schemas.openxmlformats.org/officeDocument/2006/relationships" r:embed="rId2"/>
          <a:stretch>
            <a:fillRect/>
          </a:stretch>
        </a:blipFill>
      </dgm:spPr>
    </dgm:pt>
    <dgm:pt modelId="{60D22C29-7B3D-4F89-A0E7-3BB6A3690546}" type="pres">
      <dgm:prSet presAssocID="{1BEB3C74-344D-46A2-B075-8EBC1E1E15B3}" presName="text_3" presStyleLbl="node1" presStyleIdx="2" presStyleCnt="3" custScaleY="106250">
        <dgm:presLayoutVars>
          <dgm:bulletEnabled val="1"/>
        </dgm:presLayoutVars>
      </dgm:prSet>
      <dgm:spPr/>
      <dgm:t>
        <a:bodyPr/>
        <a:lstStyle/>
        <a:p>
          <a:endParaRPr lang="es-ES"/>
        </a:p>
      </dgm:t>
    </dgm:pt>
    <dgm:pt modelId="{702B5949-44B5-43C6-8B30-9B3F2556B33F}" type="pres">
      <dgm:prSet presAssocID="{1BEB3C74-344D-46A2-B075-8EBC1E1E15B3}" presName="accent_3" presStyleCnt="0"/>
      <dgm:spPr/>
    </dgm:pt>
    <dgm:pt modelId="{224854B5-15A8-4359-B87C-104947D55333}" type="pres">
      <dgm:prSet presAssocID="{1BEB3C74-344D-46A2-B075-8EBC1E1E15B3}" presName="accentRepeatNode" presStyleLbl="solidFgAcc1" presStyleIdx="2" presStyleCnt="3"/>
      <dgm:spPr>
        <a:blipFill rotWithShape="0">
          <a:blip xmlns:r="http://schemas.openxmlformats.org/officeDocument/2006/relationships" r:embed="rId3"/>
          <a:stretch>
            <a:fillRect/>
          </a:stretch>
        </a:blipFill>
      </dgm:spPr>
    </dgm:pt>
  </dgm:ptLst>
  <dgm:cxnLst>
    <dgm:cxn modelId="{ED5D829D-AA79-4595-92B0-2E66F4756083}" type="presOf" srcId="{1BEB3C74-344D-46A2-B075-8EBC1E1E15B3}" destId="{60D22C29-7B3D-4F89-A0E7-3BB6A3690546}" srcOrd="0" destOrd="0" presId="urn:microsoft.com/office/officeart/2008/layout/VerticalCurvedList"/>
    <dgm:cxn modelId="{DD218567-F072-4E92-B2DB-707DCDCC3DF3}" type="presOf" srcId="{2A83B50F-9558-4A59-A700-39DF5EBB2E61}" destId="{FC331BA7-FB9F-485F-A283-7C579B7ACAEB}" srcOrd="0" destOrd="0" presId="urn:microsoft.com/office/officeart/2008/layout/VerticalCurvedList"/>
    <dgm:cxn modelId="{5DF9739E-A87E-4AFA-ADB9-9D62B4668948}" type="presOf" srcId="{05855EF6-9B3F-4EC4-B150-AF199EF4D1EE}" destId="{DD5286A4-9CD5-4395-BEE3-B920432B7824}" srcOrd="0" destOrd="0" presId="urn:microsoft.com/office/officeart/2008/layout/VerticalCurvedList"/>
    <dgm:cxn modelId="{E65B91B9-7EDD-4649-97D1-DC73E08C037F}" srcId="{2A83B50F-9558-4A59-A700-39DF5EBB2E61}" destId="{1BEB3C74-344D-46A2-B075-8EBC1E1E15B3}" srcOrd="2" destOrd="0" parTransId="{CE96DBCC-BE25-4A92-9DF8-E5CE12B89B6B}" sibTransId="{10C8A916-5D11-46B7-BE51-1B5EE0BDC7A9}"/>
    <dgm:cxn modelId="{70C8A813-D41F-487F-BC67-E164CB71E435}" type="presOf" srcId="{F647A65D-C1A5-46E7-B137-B8C499BAC5C2}" destId="{091C2C08-135B-4014-990B-9303316901AD}" srcOrd="0" destOrd="0" presId="urn:microsoft.com/office/officeart/2008/layout/VerticalCurvedList"/>
    <dgm:cxn modelId="{9695500C-F3EF-4FDF-9A60-7395770EDB96}" srcId="{2A83B50F-9558-4A59-A700-39DF5EBB2E61}" destId="{05855EF6-9B3F-4EC4-B150-AF199EF4D1EE}" srcOrd="1" destOrd="0" parTransId="{EF6B2E3E-3776-432A-BD9A-A492FF571206}" sibTransId="{B0959283-81CC-4C66-B8C8-0A9AE8B29A93}"/>
    <dgm:cxn modelId="{2967D3BD-2684-4397-8834-C02CFD80B387}" type="presOf" srcId="{6F9EFB59-8349-4AC3-A81E-3901120C89CB}" destId="{007B9855-51C4-4CC1-8D97-D9A863DF8597}" srcOrd="0" destOrd="0" presId="urn:microsoft.com/office/officeart/2008/layout/VerticalCurvedList"/>
    <dgm:cxn modelId="{6D349AE4-C1CB-401B-8A2E-9438E6673C39}" srcId="{2A83B50F-9558-4A59-A700-39DF5EBB2E61}" destId="{F647A65D-C1A5-46E7-B137-B8C499BAC5C2}" srcOrd="0" destOrd="0" parTransId="{A6E458E7-1B12-44ED-A702-38573039B5CC}" sibTransId="{6F9EFB59-8349-4AC3-A81E-3901120C89CB}"/>
    <dgm:cxn modelId="{5E63EBEE-1909-4355-A899-73F018C662F3}" type="presParOf" srcId="{FC331BA7-FB9F-485F-A283-7C579B7ACAEB}" destId="{0E1B66FB-A10E-4A6A-83C4-3B7D9702D3A5}" srcOrd="0" destOrd="0" presId="urn:microsoft.com/office/officeart/2008/layout/VerticalCurvedList"/>
    <dgm:cxn modelId="{EC52D71F-8F10-4A4B-81CA-F6B814513D17}" type="presParOf" srcId="{0E1B66FB-A10E-4A6A-83C4-3B7D9702D3A5}" destId="{FDE02975-8C1A-43B4-8AA9-99EAE3EAE1B0}" srcOrd="0" destOrd="0" presId="urn:microsoft.com/office/officeart/2008/layout/VerticalCurvedList"/>
    <dgm:cxn modelId="{78E70A3F-2A27-4898-8145-F34A0FAD6973}" type="presParOf" srcId="{FDE02975-8C1A-43B4-8AA9-99EAE3EAE1B0}" destId="{7523F7FA-5776-47BE-8A17-008555508CB6}" srcOrd="0" destOrd="0" presId="urn:microsoft.com/office/officeart/2008/layout/VerticalCurvedList"/>
    <dgm:cxn modelId="{938EEBE0-D98F-4CA1-8B61-6CDB997C9956}" type="presParOf" srcId="{FDE02975-8C1A-43B4-8AA9-99EAE3EAE1B0}" destId="{007B9855-51C4-4CC1-8D97-D9A863DF8597}" srcOrd="1" destOrd="0" presId="urn:microsoft.com/office/officeart/2008/layout/VerticalCurvedList"/>
    <dgm:cxn modelId="{8DFCA619-268C-4450-AF4C-BC577E88D95E}" type="presParOf" srcId="{FDE02975-8C1A-43B4-8AA9-99EAE3EAE1B0}" destId="{072E0B08-CCFF-47F3-B2DB-F4489DBE1BE6}" srcOrd="2" destOrd="0" presId="urn:microsoft.com/office/officeart/2008/layout/VerticalCurvedList"/>
    <dgm:cxn modelId="{8119EE82-0965-4C0F-BA3A-E0D542CD9E9F}" type="presParOf" srcId="{FDE02975-8C1A-43B4-8AA9-99EAE3EAE1B0}" destId="{06057AC0-52F4-4F4F-BC23-F42C5FD9F174}" srcOrd="3" destOrd="0" presId="urn:microsoft.com/office/officeart/2008/layout/VerticalCurvedList"/>
    <dgm:cxn modelId="{3AEBFD8C-D240-470A-8F79-1246544E0ABD}" type="presParOf" srcId="{0E1B66FB-A10E-4A6A-83C4-3B7D9702D3A5}" destId="{091C2C08-135B-4014-990B-9303316901AD}" srcOrd="1" destOrd="0" presId="urn:microsoft.com/office/officeart/2008/layout/VerticalCurvedList"/>
    <dgm:cxn modelId="{154D55BC-85EA-4948-B000-33A6B3B335A8}" type="presParOf" srcId="{0E1B66FB-A10E-4A6A-83C4-3B7D9702D3A5}" destId="{5BE056FE-B708-476C-AA94-7E8014A31E18}" srcOrd="2" destOrd="0" presId="urn:microsoft.com/office/officeart/2008/layout/VerticalCurvedList"/>
    <dgm:cxn modelId="{773A5186-D773-4AEA-AC18-DB891551DE14}" type="presParOf" srcId="{5BE056FE-B708-476C-AA94-7E8014A31E18}" destId="{AB5B489B-6A97-4853-9150-0083E2A84C72}" srcOrd="0" destOrd="0" presId="urn:microsoft.com/office/officeart/2008/layout/VerticalCurvedList"/>
    <dgm:cxn modelId="{762037A3-BDB3-413F-917E-A89D01B25FFC}" type="presParOf" srcId="{0E1B66FB-A10E-4A6A-83C4-3B7D9702D3A5}" destId="{DD5286A4-9CD5-4395-BEE3-B920432B7824}" srcOrd="3" destOrd="0" presId="urn:microsoft.com/office/officeart/2008/layout/VerticalCurvedList"/>
    <dgm:cxn modelId="{E63298B5-577D-4F76-80AE-E713E07065FE}" type="presParOf" srcId="{0E1B66FB-A10E-4A6A-83C4-3B7D9702D3A5}" destId="{0B368032-F66C-4658-A0BD-6D73A5D57FD7}" srcOrd="4" destOrd="0" presId="urn:microsoft.com/office/officeart/2008/layout/VerticalCurvedList"/>
    <dgm:cxn modelId="{1F8BDC4A-F4FC-49A9-BDC3-9F258108E61E}" type="presParOf" srcId="{0B368032-F66C-4658-A0BD-6D73A5D57FD7}" destId="{C0FB0E2D-5E69-4B39-82F1-6ED4F3CDE651}" srcOrd="0" destOrd="0" presId="urn:microsoft.com/office/officeart/2008/layout/VerticalCurvedList"/>
    <dgm:cxn modelId="{7EF0CC8C-AF2B-4848-821E-F29C665D9ED3}" type="presParOf" srcId="{0E1B66FB-A10E-4A6A-83C4-3B7D9702D3A5}" destId="{60D22C29-7B3D-4F89-A0E7-3BB6A3690546}" srcOrd="5" destOrd="0" presId="urn:microsoft.com/office/officeart/2008/layout/VerticalCurvedList"/>
    <dgm:cxn modelId="{B06B153C-BA84-4737-A62B-E7CFCCB8C147}" type="presParOf" srcId="{0E1B66FB-A10E-4A6A-83C4-3B7D9702D3A5}" destId="{702B5949-44B5-43C6-8B30-9B3F2556B33F}" srcOrd="6" destOrd="0" presId="urn:microsoft.com/office/officeart/2008/layout/VerticalCurvedList"/>
    <dgm:cxn modelId="{119AAE2E-2402-4FC4-9682-578F891CDE65}" type="presParOf" srcId="{702B5949-44B5-43C6-8B30-9B3F2556B33F}" destId="{224854B5-15A8-4359-B87C-104947D553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78DF85-12C7-4CAE-B9DE-B11CBB76A0B5}" type="doc">
      <dgm:prSet loTypeId="urn:microsoft.com/office/officeart/2005/8/layout/cycle2" loCatId="cycle" qsTypeId="urn:microsoft.com/office/officeart/2005/8/quickstyle/simple4" qsCatId="simple" csTypeId="urn:microsoft.com/office/officeart/2005/8/colors/colorful4" csCatId="colorful" phldr="1"/>
      <dgm:spPr/>
      <dgm:t>
        <a:bodyPr/>
        <a:lstStyle/>
        <a:p>
          <a:endParaRPr lang="es-ES"/>
        </a:p>
      </dgm:t>
    </dgm:pt>
    <dgm:pt modelId="{4239C9ED-B1D0-4936-95A6-2710B2B39A64}">
      <dgm:prSet phldrT="[Texto]"/>
      <dgm:spPr/>
      <dgm:t>
        <a:bodyPr/>
        <a:lstStyle/>
        <a:p>
          <a:pPr algn="just"/>
          <a:r>
            <a:rPr lang="es-ES" b="1" dirty="0" smtClean="0">
              <a:solidFill>
                <a:schemeClr val="bg1"/>
              </a:solidFill>
            </a:rPr>
            <a:t>Conocer línea de productos  a exportar de acuerdo a las necesidades del consumidor</a:t>
          </a:r>
          <a:endParaRPr lang="es-ES" b="1" dirty="0">
            <a:solidFill>
              <a:schemeClr val="bg1"/>
            </a:solidFill>
          </a:endParaRPr>
        </a:p>
      </dgm:t>
    </dgm:pt>
    <dgm:pt modelId="{450C6E13-FB64-4789-8061-487A85D6FFA7}" type="parTrans" cxnId="{A5AE316D-485A-43A9-AAAE-87B3EFFAB6F9}">
      <dgm:prSet/>
      <dgm:spPr/>
      <dgm:t>
        <a:bodyPr/>
        <a:lstStyle/>
        <a:p>
          <a:endParaRPr lang="es-ES"/>
        </a:p>
      </dgm:t>
    </dgm:pt>
    <dgm:pt modelId="{7E0B4C6C-CA60-4BE9-894C-50CEDEB71065}" type="sibTrans" cxnId="{A5AE316D-485A-43A9-AAAE-87B3EFFAB6F9}">
      <dgm:prSet/>
      <dgm:spPr/>
      <dgm:t>
        <a:bodyPr/>
        <a:lstStyle/>
        <a:p>
          <a:endParaRPr lang="es-ES"/>
        </a:p>
      </dgm:t>
    </dgm:pt>
    <dgm:pt modelId="{02E32B75-891B-45BE-B959-E9FB8D646DF8}">
      <dgm:prSet phldrT="[Texto]" custT="1"/>
      <dgm:spPr/>
      <dgm:t>
        <a:bodyPr/>
        <a:lstStyle/>
        <a:p>
          <a:pPr algn="ctr"/>
          <a:r>
            <a:rPr lang="es-ES" sz="1400" b="1" dirty="0" smtClean="0">
              <a:solidFill>
                <a:schemeClr val="bg1"/>
              </a:solidFill>
            </a:rPr>
            <a:t>Preparar el producto para el mercado</a:t>
          </a:r>
          <a:endParaRPr lang="es-ES" sz="1400" b="1" dirty="0">
            <a:solidFill>
              <a:schemeClr val="bg1"/>
            </a:solidFill>
          </a:endParaRPr>
        </a:p>
      </dgm:t>
    </dgm:pt>
    <dgm:pt modelId="{8BD57488-FC55-4538-A9C9-AE096338AEE0}" type="parTrans" cxnId="{DD335183-C8A9-4442-A83C-44696D9583A0}">
      <dgm:prSet/>
      <dgm:spPr/>
      <dgm:t>
        <a:bodyPr/>
        <a:lstStyle/>
        <a:p>
          <a:endParaRPr lang="es-ES"/>
        </a:p>
      </dgm:t>
    </dgm:pt>
    <dgm:pt modelId="{81BF2A6B-DFE5-4637-B753-A4B7529409EB}" type="sibTrans" cxnId="{DD335183-C8A9-4442-A83C-44696D9583A0}">
      <dgm:prSet/>
      <dgm:spPr/>
      <dgm:t>
        <a:bodyPr/>
        <a:lstStyle/>
        <a:p>
          <a:endParaRPr lang="es-ES"/>
        </a:p>
      </dgm:t>
    </dgm:pt>
    <dgm:pt modelId="{A1011FA5-E9A1-41CA-BBFF-BFAC95E84448}">
      <dgm:prSet phldrT="[Texto]" custT="1"/>
      <dgm:spPr/>
      <dgm:t>
        <a:bodyPr/>
        <a:lstStyle/>
        <a:p>
          <a:r>
            <a:rPr lang="es-ES" sz="1400" b="1" dirty="0" smtClean="0">
              <a:solidFill>
                <a:schemeClr val="bg1"/>
              </a:solidFill>
            </a:rPr>
            <a:t>Aprender sobre la competencia en el mercado extranjero</a:t>
          </a:r>
          <a:endParaRPr lang="es-ES" sz="1400" b="1" dirty="0">
            <a:solidFill>
              <a:schemeClr val="bg1"/>
            </a:solidFill>
          </a:endParaRPr>
        </a:p>
      </dgm:t>
    </dgm:pt>
    <dgm:pt modelId="{4F8D7074-FC6B-48F0-9884-4DD2190290C5}" type="parTrans" cxnId="{9654CAEF-EEB0-49DB-B8C3-49B59E68C8AE}">
      <dgm:prSet/>
      <dgm:spPr/>
      <dgm:t>
        <a:bodyPr/>
        <a:lstStyle/>
        <a:p>
          <a:endParaRPr lang="es-ES"/>
        </a:p>
      </dgm:t>
    </dgm:pt>
    <dgm:pt modelId="{A8BDC0C3-AE42-445B-AE70-78B085A22A0E}" type="sibTrans" cxnId="{9654CAEF-EEB0-49DB-B8C3-49B59E68C8AE}">
      <dgm:prSet/>
      <dgm:spPr/>
      <dgm:t>
        <a:bodyPr/>
        <a:lstStyle/>
        <a:p>
          <a:endParaRPr lang="es-ES"/>
        </a:p>
      </dgm:t>
    </dgm:pt>
    <dgm:pt modelId="{D90E4C1E-D907-4356-8DAB-738978154CAE}">
      <dgm:prSet phldrT="[Texto]" custT="1"/>
      <dgm:spPr/>
      <dgm:t>
        <a:bodyPr/>
        <a:lstStyle/>
        <a:p>
          <a:r>
            <a:rPr lang="es-ES" sz="1400" b="1" dirty="0" smtClean="0">
              <a:solidFill>
                <a:schemeClr val="bg1"/>
              </a:solidFill>
            </a:rPr>
            <a:t>Impulsar la imagen de la marca</a:t>
          </a:r>
          <a:endParaRPr lang="es-ES" sz="1400" b="1" dirty="0">
            <a:solidFill>
              <a:schemeClr val="bg1"/>
            </a:solidFill>
          </a:endParaRPr>
        </a:p>
      </dgm:t>
    </dgm:pt>
    <dgm:pt modelId="{1D4D278A-B221-4149-ACCD-4867179907A4}" type="parTrans" cxnId="{A46A6970-2621-4A89-8985-3D7900A2FA77}">
      <dgm:prSet/>
      <dgm:spPr/>
      <dgm:t>
        <a:bodyPr/>
        <a:lstStyle/>
        <a:p>
          <a:endParaRPr lang="es-ES"/>
        </a:p>
      </dgm:t>
    </dgm:pt>
    <dgm:pt modelId="{0F7DA085-FF10-42F6-BA5A-28F690342DF4}" type="sibTrans" cxnId="{A46A6970-2621-4A89-8985-3D7900A2FA77}">
      <dgm:prSet/>
      <dgm:spPr/>
      <dgm:t>
        <a:bodyPr/>
        <a:lstStyle/>
        <a:p>
          <a:endParaRPr lang="es-ES"/>
        </a:p>
      </dgm:t>
    </dgm:pt>
    <dgm:pt modelId="{287B75C3-03BF-4754-96A2-CCCFDA182226}">
      <dgm:prSet phldrT="[Texto]" custT="1"/>
      <dgm:spPr/>
      <dgm:t>
        <a:bodyPr/>
        <a:lstStyle/>
        <a:p>
          <a:r>
            <a:rPr lang="es-ES" sz="1400" b="1" dirty="0" smtClean="0">
              <a:solidFill>
                <a:schemeClr val="bg1"/>
              </a:solidFill>
            </a:rPr>
            <a:t>Determinar los mejores medios para la logística.</a:t>
          </a:r>
          <a:endParaRPr lang="es-ES" sz="1400" b="1" dirty="0">
            <a:solidFill>
              <a:schemeClr val="bg1"/>
            </a:solidFill>
          </a:endParaRPr>
        </a:p>
      </dgm:t>
    </dgm:pt>
    <dgm:pt modelId="{B7FC013E-9B02-492D-A100-9309D7385D24}" type="parTrans" cxnId="{0104128E-58CA-4BD1-8779-31AE1F97CA4F}">
      <dgm:prSet/>
      <dgm:spPr/>
      <dgm:t>
        <a:bodyPr/>
        <a:lstStyle/>
        <a:p>
          <a:endParaRPr lang="es-ES"/>
        </a:p>
      </dgm:t>
    </dgm:pt>
    <dgm:pt modelId="{4D659AAA-B39C-4699-9A55-7070FC7BEE75}" type="sibTrans" cxnId="{0104128E-58CA-4BD1-8779-31AE1F97CA4F}">
      <dgm:prSet/>
      <dgm:spPr/>
      <dgm:t>
        <a:bodyPr/>
        <a:lstStyle/>
        <a:p>
          <a:endParaRPr lang="es-ES"/>
        </a:p>
      </dgm:t>
    </dgm:pt>
    <dgm:pt modelId="{A2D0B71F-7EE2-4DF7-A81C-54847E6E6600}" type="pres">
      <dgm:prSet presAssocID="{7378DF85-12C7-4CAE-B9DE-B11CBB76A0B5}" presName="cycle" presStyleCnt="0">
        <dgm:presLayoutVars>
          <dgm:dir/>
          <dgm:resizeHandles val="exact"/>
        </dgm:presLayoutVars>
      </dgm:prSet>
      <dgm:spPr/>
      <dgm:t>
        <a:bodyPr/>
        <a:lstStyle/>
        <a:p>
          <a:endParaRPr lang="es-ES"/>
        </a:p>
      </dgm:t>
    </dgm:pt>
    <dgm:pt modelId="{89662AB5-DA85-49F6-931E-571074910833}" type="pres">
      <dgm:prSet presAssocID="{4239C9ED-B1D0-4936-95A6-2710B2B39A64}" presName="node" presStyleLbl="node1" presStyleIdx="0" presStyleCnt="5">
        <dgm:presLayoutVars>
          <dgm:bulletEnabled val="1"/>
        </dgm:presLayoutVars>
      </dgm:prSet>
      <dgm:spPr/>
      <dgm:t>
        <a:bodyPr/>
        <a:lstStyle/>
        <a:p>
          <a:endParaRPr lang="es-ES"/>
        </a:p>
      </dgm:t>
    </dgm:pt>
    <dgm:pt modelId="{C9EC5B89-633D-486D-8936-A25188D92C47}" type="pres">
      <dgm:prSet presAssocID="{7E0B4C6C-CA60-4BE9-894C-50CEDEB71065}" presName="sibTrans" presStyleLbl="sibTrans2D1" presStyleIdx="0" presStyleCnt="5"/>
      <dgm:spPr/>
      <dgm:t>
        <a:bodyPr/>
        <a:lstStyle/>
        <a:p>
          <a:endParaRPr lang="es-ES"/>
        </a:p>
      </dgm:t>
    </dgm:pt>
    <dgm:pt modelId="{2AA8F9AE-78D2-406F-B65B-A52D98A821B5}" type="pres">
      <dgm:prSet presAssocID="{7E0B4C6C-CA60-4BE9-894C-50CEDEB71065}" presName="connectorText" presStyleLbl="sibTrans2D1" presStyleIdx="0" presStyleCnt="5"/>
      <dgm:spPr/>
      <dgm:t>
        <a:bodyPr/>
        <a:lstStyle/>
        <a:p>
          <a:endParaRPr lang="es-ES"/>
        </a:p>
      </dgm:t>
    </dgm:pt>
    <dgm:pt modelId="{BFCE834D-D0C3-408E-B002-EBA0675E53C7}" type="pres">
      <dgm:prSet presAssocID="{02E32B75-891B-45BE-B959-E9FB8D646DF8}" presName="node" presStyleLbl="node1" presStyleIdx="1" presStyleCnt="5">
        <dgm:presLayoutVars>
          <dgm:bulletEnabled val="1"/>
        </dgm:presLayoutVars>
      </dgm:prSet>
      <dgm:spPr/>
      <dgm:t>
        <a:bodyPr/>
        <a:lstStyle/>
        <a:p>
          <a:endParaRPr lang="es-ES"/>
        </a:p>
      </dgm:t>
    </dgm:pt>
    <dgm:pt modelId="{A2A133D0-B42E-438C-8B99-0252CE1F962C}" type="pres">
      <dgm:prSet presAssocID="{81BF2A6B-DFE5-4637-B753-A4B7529409EB}" presName="sibTrans" presStyleLbl="sibTrans2D1" presStyleIdx="1" presStyleCnt="5"/>
      <dgm:spPr/>
      <dgm:t>
        <a:bodyPr/>
        <a:lstStyle/>
        <a:p>
          <a:endParaRPr lang="es-ES"/>
        </a:p>
      </dgm:t>
    </dgm:pt>
    <dgm:pt modelId="{D98D0D84-631D-4358-A2D1-7F616B62A64E}" type="pres">
      <dgm:prSet presAssocID="{81BF2A6B-DFE5-4637-B753-A4B7529409EB}" presName="connectorText" presStyleLbl="sibTrans2D1" presStyleIdx="1" presStyleCnt="5"/>
      <dgm:spPr/>
      <dgm:t>
        <a:bodyPr/>
        <a:lstStyle/>
        <a:p>
          <a:endParaRPr lang="es-ES"/>
        </a:p>
      </dgm:t>
    </dgm:pt>
    <dgm:pt modelId="{F6BEDB58-8375-4982-BFA3-B34771603B82}" type="pres">
      <dgm:prSet presAssocID="{A1011FA5-E9A1-41CA-BBFF-BFAC95E84448}" presName="node" presStyleLbl="node1" presStyleIdx="2" presStyleCnt="5">
        <dgm:presLayoutVars>
          <dgm:bulletEnabled val="1"/>
        </dgm:presLayoutVars>
      </dgm:prSet>
      <dgm:spPr/>
      <dgm:t>
        <a:bodyPr/>
        <a:lstStyle/>
        <a:p>
          <a:endParaRPr lang="es-ES"/>
        </a:p>
      </dgm:t>
    </dgm:pt>
    <dgm:pt modelId="{36BD79AC-7B44-4663-8CB4-44534A22D8BA}" type="pres">
      <dgm:prSet presAssocID="{A8BDC0C3-AE42-445B-AE70-78B085A22A0E}" presName="sibTrans" presStyleLbl="sibTrans2D1" presStyleIdx="2" presStyleCnt="5"/>
      <dgm:spPr/>
      <dgm:t>
        <a:bodyPr/>
        <a:lstStyle/>
        <a:p>
          <a:endParaRPr lang="es-ES"/>
        </a:p>
      </dgm:t>
    </dgm:pt>
    <dgm:pt modelId="{11929416-667D-44E5-B49C-9B0AD3921533}" type="pres">
      <dgm:prSet presAssocID="{A8BDC0C3-AE42-445B-AE70-78B085A22A0E}" presName="connectorText" presStyleLbl="sibTrans2D1" presStyleIdx="2" presStyleCnt="5"/>
      <dgm:spPr/>
      <dgm:t>
        <a:bodyPr/>
        <a:lstStyle/>
        <a:p>
          <a:endParaRPr lang="es-ES"/>
        </a:p>
      </dgm:t>
    </dgm:pt>
    <dgm:pt modelId="{859FD684-5F8D-430C-AD03-7CB3FEB24844}" type="pres">
      <dgm:prSet presAssocID="{D90E4C1E-D907-4356-8DAB-738978154CAE}" presName="node" presStyleLbl="node1" presStyleIdx="3" presStyleCnt="5">
        <dgm:presLayoutVars>
          <dgm:bulletEnabled val="1"/>
        </dgm:presLayoutVars>
      </dgm:prSet>
      <dgm:spPr/>
      <dgm:t>
        <a:bodyPr/>
        <a:lstStyle/>
        <a:p>
          <a:endParaRPr lang="es-ES"/>
        </a:p>
      </dgm:t>
    </dgm:pt>
    <dgm:pt modelId="{3265FDDB-9350-44CC-9565-121765A979D5}" type="pres">
      <dgm:prSet presAssocID="{0F7DA085-FF10-42F6-BA5A-28F690342DF4}" presName="sibTrans" presStyleLbl="sibTrans2D1" presStyleIdx="3" presStyleCnt="5"/>
      <dgm:spPr/>
      <dgm:t>
        <a:bodyPr/>
        <a:lstStyle/>
        <a:p>
          <a:endParaRPr lang="es-ES"/>
        </a:p>
      </dgm:t>
    </dgm:pt>
    <dgm:pt modelId="{73AF4E6F-67FA-4D57-945A-FD9421A6FEFF}" type="pres">
      <dgm:prSet presAssocID="{0F7DA085-FF10-42F6-BA5A-28F690342DF4}" presName="connectorText" presStyleLbl="sibTrans2D1" presStyleIdx="3" presStyleCnt="5"/>
      <dgm:spPr/>
      <dgm:t>
        <a:bodyPr/>
        <a:lstStyle/>
        <a:p>
          <a:endParaRPr lang="es-ES"/>
        </a:p>
      </dgm:t>
    </dgm:pt>
    <dgm:pt modelId="{00A01431-F682-4C15-95BE-28154DDFA3B4}" type="pres">
      <dgm:prSet presAssocID="{287B75C3-03BF-4754-96A2-CCCFDA182226}" presName="node" presStyleLbl="node1" presStyleIdx="4" presStyleCnt="5">
        <dgm:presLayoutVars>
          <dgm:bulletEnabled val="1"/>
        </dgm:presLayoutVars>
      </dgm:prSet>
      <dgm:spPr/>
      <dgm:t>
        <a:bodyPr/>
        <a:lstStyle/>
        <a:p>
          <a:endParaRPr lang="es-ES"/>
        </a:p>
      </dgm:t>
    </dgm:pt>
    <dgm:pt modelId="{A3F7D830-DA60-4F98-8F37-6891B1E21789}" type="pres">
      <dgm:prSet presAssocID="{4D659AAA-B39C-4699-9A55-7070FC7BEE75}" presName="sibTrans" presStyleLbl="sibTrans2D1" presStyleIdx="4" presStyleCnt="5"/>
      <dgm:spPr/>
      <dgm:t>
        <a:bodyPr/>
        <a:lstStyle/>
        <a:p>
          <a:endParaRPr lang="es-ES"/>
        </a:p>
      </dgm:t>
    </dgm:pt>
    <dgm:pt modelId="{7B4FEBA1-B250-4D34-B246-31C613FBB7E4}" type="pres">
      <dgm:prSet presAssocID="{4D659AAA-B39C-4699-9A55-7070FC7BEE75}" presName="connectorText" presStyleLbl="sibTrans2D1" presStyleIdx="4" presStyleCnt="5"/>
      <dgm:spPr/>
      <dgm:t>
        <a:bodyPr/>
        <a:lstStyle/>
        <a:p>
          <a:endParaRPr lang="es-ES"/>
        </a:p>
      </dgm:t>
    </dgm:pt>
  </dgm:ptLst>
  <dgm:cxnLst>
    <dgm:cxn modelId="{628B265B-84A1-4199-B43C-8F261443F4B4}" type="presOf" srcId="{4D659AAA-B39C-4699-9A55-7070FC7BEE75}" destId="{A3F7D830-DA60-4F98-8F37-6891B1E21789}" srcOrd="0" destOrd="0" presId="urn:microsoft.com/office/officeart/2005/8/layout/cycle2"/>
    <dgm:cxn modelId="{43C962BD-8D0E-496D-83E4-764E5527A8AE}" type="presOf" srcId="{A1011FA5-E9A1-41CA-BBFF-BFAC95E84448}" destId="{F6BEDB58-8375-4982-BFA3-B34771603B82}" srcOrd="0" destOrd="0" presId="urn:microsoft.com/office/officeart/2005/8/layout/cycle2"/>
    <dgm:cxn modelId="{4902DEA3-0C8A-4AAE-BD02-C186F6C7DB50}" type="presOf" srcId="{A8BDC0C3-AE42-445B-AE70-78B085A22A0E}" destId="{36BD79AC-7B44-4663-8CB4-44534A22D8BA}" srcOrd="0" destOrd="0" presId="urn:microsoft.com/office/officeart/2005/8/layout/cycle2"/>
    <dgm:cxn modelId="{9654CAEF-EEB0-49DB-B8C3-49B59E68C8AE}" srcId="{7378DF85-12C7-4CAE-B9DE-B11CBB76A0B5}" destId="{A1011FA5-E9A1-41CA-BBFF-BFAC95E84448}" srcOrd="2" destOrd="0" parTransId="{4F8D7074-FC6B-48F0-9884-4DD2190290C5}" sibTransId="{A8BDC0C3-AE42-445B-AE70-78B085A22A0E}"/>
    <dgm:cxn modelId="{A46A6970-2621-4A89-8985-3D7900A2FA77}" srcId="{7378DF85-12C7-4CAE-B9DE-B11CBB76A0B5}" destId="{D90E4C1E-D907-4356-8DAB-738978154CAE}" srcOrd="3" destOrd="0" parTransId="{1D4D278A-B221-4149-ACCD-4867179907A4}" sibTransId="{0F7DA085-FF10-42F6-BA5A-28F690342DF4}"/>
    <dgm:cxn modelId="{B1132354-E2C0-404D-BAAC-330DEC65C127}" type="presOf" srcId="{D90E4C1E-D907-4356-8DAB-738978154CAE}" destId="{859FD684-5F8D-430C-AD03-7CB3FEB24844}" srcOrd="0" destOrd="0" presId="urn:microsoft.com/office/officeart/2005/8/layout/cycle2"/>
    <dgm:cxn modelId="{53E01146-A4BE-4DCB-A8CC-4857640DC230}" type="presOf" srcId="{7378DF85-12C7-4CAE-B9DE-B11CBB76A0B5}" destId="{A2D0B71F-7EE2-4DF7-A81C-54847E6E6600}" srcOrd="0" destOrd="0" presId="urn:microsoft.com/office/officeart/2005/8/layout/cycle2"/>
    <dgm:cxn modelId="{94DA50E4-DD5D-4C1E-978B-8EFC6E7050BE}" type="presOf" srcId="{7E0B4C6C-CA60-4BE9-894C-50CEDEB71065}" destId="{2AA8F9AE-78D2-406F-B65B-A52D98A821B5}" srcOrd="1" destOrd="0" presId="urn:microsoft.com/office/officeart/2005/8/layout/cycle2"/>
    <dgm:cxn modelId="{562D3CAB-C20D-4E42-B755-341B21A8E4EA}" type="presOf" srcId="{A8BDC0C3-AE42-445B-AE70-78B085A22A0E}" destId="{11929416-667D-44E5-B49C-9B0AD3921533}" srcOrd="1" destOrd="0" presId="urn:microsoft.com/office/officeart/2005/8/layout/cycle2"/>
    <dgm:cxn modelId="{B99872AB-E61C-4287-B3B1-48D5D1F36CA9}" type="presOf" srcId="{0F7DA085-FF10-42F6-BA5A-28F690342DF4}" destId="{3265FDDB-9350-44CC-9565-121765A979D5}" srcOrd="0" destOrd="0" presId="urn:microsoft.com/office/officeart/2005/8/layout/cycle2"/>
    <dgm:cxn modelId="{CA355A0B-AA4B-416A-8E03-EC560DF4DD62}" type="presOf" srcId="{81BF2A6B-DFE5-4637-B753-A4B7529409EB}" destId="{D98D0D84-631D-4358-A2D1-7F616B62A64E}" srcOrd="1" destOrd="0" presId="urn:microsoft.com/office/officeart/2005/8/layout/cycle2"/>
    <dgm:cxn modelId="{E75F218F-D4CA-4B92-AF98-2CCCD2E437B6}" type="presOf" srcId="{81BF2A6B-DFE5-4637-B753-A4B7529409EB}" destId="{A2A133D0-B42E-438C-8B99-0252CE1F962C}" srcOrd="0" destOrd="0" presId="urn:microsoft.com/office/officeart/2005/8/layout/cycle2"/>
    <dgm:cxn modelId="{0104128E-58CA-4BD1-8779-31AE1F97CA4F}" srcId="{7378DF85-12C7-4CAE-B9DE-B11CBB76A0B5}" destId="{287B75C3-03BF-4754-96A2-CCCFDA182226}" srcOrd="4" destOrd="0" parTransId="{B7FC013E-9B02-492D-A100-9309D7385D24}" sibTransId="{4D659AAA-B39C-4699-9A55-7070FC7BEE75}"/>
    <dgm:cxn modelId="{6032CCBC-4B58-45EA-8C5D-1F129C6F90A3}" type="presOf" srcId="{02E32B75-891B-45BE-B959-E9FB8D646DF8}" destId="{BFCE834D-D0C3-408E-B002-EBA0675E53C7}" srcOrd="0" destOrd="0" presId="urn:microsoft.com/office/officeart/2005/8/layout/cycle2"/>
    <dgm:cxn modelId="{ADF3DE44-CC7B-4395-A3FD-33E71F175459}" type="presOf" srcId="{287B75C3-03BF-4754-96A2-CCCFDA182226}" destId="{00A01431-F682-4C15-95BE-28154DDFA3B4}" srcOrd="0" destOrd="0" presId="urn:microsoft.com/office/officeart/2005/8/layout/cycle2"/>
    <dgm:cxn modelId="{A5AE316D-485A-43A9-AAAE-87B3EFFAB6F9}" srcId="{7378DF85-12C7-4CAE-B9DE-B11CBB76A0B5}" destId="{4239C9ED-B1D0-4936-95A6-2710B2B39A64}" srcOrd="0" destOrd="0" parTransId="{450C6E13-FB64-4789-8061-487A85D6FFA7}" sibTransId="{7E0B4C6C-CA60-4BE9-894C-50CEDEB71065}"/>
    <dgm:cxn modelId="{3FD235BD-04AC-4DCB-BB2C-7D2B634F0D52}" type="presOf" srcId="{4D659AAA-B39C-4699-9A55-7070FC7BEE75}" destId="{7B4FEBA1-B250-4D34-B246-31C613FBB7E4}" srcOrd="1" destOrd="0" presId="urn:microsoft.com/office/officeart/2005/8/layout/cycle2"/>
    <dgm:cxn modelId="{68872103-62EA-49B0-93D3-739817B6DFEB}" type="presOf" srcId="{7E0B4C6C-CA60-4BE9-894C-50CEDEB71065}" destId="{C9EC5B89-633D-486D-8936-A25188D92C47}" srcOrd="0" destOrd="0" presId="urn:microsoft.com/office/officeart/2005/8/layout/cycle2"/>
    <dgm:cxn modelId="{F0E06C4A-B6AC-43C3-A5F3-8DCA66B6FDA1}" type="presOf" srcId="{0F7DA085-FF10-42F6-BA5A-28F690342DF4}" destId="{73AF4E6F-67FA-4D57-945A-FD9421A6FEFF}" srcOrd="1" destOrd="0" presId="urn:microsoft.com/office/officeart/2005/8/layout/cycle2"/>
    <dgm:cxn modelId="{E5E0DBD1-10DF-4DC0-9F15-F615F4485322}" type="presOf" srcId="{4239C9ED-B1D0-4936-95A6-2710B2B39A64}" destId="{89662AB5-DA85-49F6-931E-571074910833}" srcOrd="0" destOrd="0" presId="urn:microsoft.com/office/officeart/2005/8/layout/cycle2"/>
    <dgm:cxn modelId="{DD335183-C8A9-4442-A83C-44696D9583A0}" srcId="{7378DF85-12C7-4CAE-B9DE-B11CBB76A0B5}" destId="{02E32B75-891B-45BE-B959-E9FB8D646DF8}" srcOrd="1" destOrd="0" parTransId="{8BD57488-FC55-4538-A9C9-AE096338AEE0}" sibTransId="{81BF2A6B-DFE5-4637-B753-A4B7529409EB}"/>
    <dgm:cxn modelId="{19AB4147-0CFD-4998-999C-F936644F254C}" type="presParOf" srcId="{A2D0B71F-7EE2-4DF7-A81C-54847E6E6600}" destId="{89662AB5-DA85-49F6-931E-571074910833}" srcOrd="0" destOrd="0" presId="urn:microsoft.com/office/officeart/2005/8/layout/cycle2"/>
    <dgm:cxn modelId="{79458B54-085D-4F63-A1A7-D1CB0CDD2929}" type="presParOf" srcId="{A2D0B71F-7EE2-4DF7-A81C-54847E6E6600}" destId="{C9EC5B89-633D-486D-8936-A25188D92C47}" srcOrd="1" destOrd="0" presId="urn:microsoft.com/office/officeart/2005/8/layout/cycle2"/>
    <dgm:cxn modelId="{C153FAA1-0AE9-4FE1-8F9D-0C21508E5A14}" type="presParOf" srcId="{C9EC5B89-633D-486D-8936-A25188D92C47}" destId="{2AA8F9AE-78D2-406F-B65B-A52D98A821B5}" srcOrd="0" destOrd="0" presId="urn:microsoft.com/office/officeart/2005/8/layout/cycle2"/>
    <dgm:cxn modelId="{08E9550B-B229-46CA-8EBF-04362B46A6A9}" type="presParOf" srcId="{A2D0B71F-7EE2-4DF7-A81C-54847E6E6600}" destId="{BFCE834D-D0C3-408E-B002-EBA0675E53C7}" srcOrd="2" destOrd="0" presId="urn:microsoft.com/office/officeart/2005/8/layout/cycle2"/>
    <dgm:cxn modelId="{854B92D4-E71F-4BD2-935C-BE7DA4BB4357}" type="presParOf" srcId="{A2D0B71F-7EE2-4DF7-A81C-54847E6E6600}" destId="{A2A133D0-B42E-438C-8B99-0252CE1F962C}" srcOrd="3" destOrd="0" presId="urn:microsoft.com/office/officeart/2005/8/layout/cycle2"/>
    <dgm:cxn modelId="{1BF473A9-BE18-4CB5-9474-658021B0C66D}" type="presParOf" srcId="{A2A133D0-B42E-438C-8B99-0252CE1F962C}" destId="{D98D0D84-631D-4358-A2D1-7F616B62A64E}" srcOrd="0" destOrd="0" presId="urn:microsoft.com/office/officeart/2005/8/layout/cycle2"/>
    <dgm:cxn modelId="{344DEDC1-DD77-44E3-A3F6-917E889BFB1C}" type="presParOf" srcId="{A2D0B71F-7EE2-4DF7-A81C-54847E6E6600}" destId="{F6BEDB58-8375-4982-BFA3-B34771603B82}" srcOrd="4" destOrd="0" presId="urn:microsoft.com/office/officeart/2005/8/layout/cycle2"/>
    <dgm:cxn modelId="{01E80D55-15FB-4F4B-BBA8-DA6B5798B8AC}" type="presParOf" srcId="{A2D0B71F-7EE2-4DF7-A81C-54847E6E6600}" destId="{36BD79AC-7B44-4663-8CB4-44534A22D8BA}" srcOrd="5" destOrd="0" presId="urn:microsoft.com/office/officeart/2005/8/layout/cycle2"/>
    <dgm:cxn modelId="{1AEA8722-18F8-4A25-9227-4DAE961432D0}" type="presParOf" srcId="{36BD79AC-7B44-4663-8CB4-44534A22D8BA}" destId="{11929416-667D-44E5-B49C-9B0AD3921533}" srcOrd="0" destOrd="0" presId="urn:microsoft.com/office/officeart/2005/8/layout/cycle2"/>
    <dgm:cxn modelId="{0836CCF1-179F-41D9-910F-14F2B5EC1986}" type="presParOf" srcId="{A2D0B71F-7EE2-4DF7-A81C-54847E6E6600}" destId="{859FD684-5F8D-430C-AD03-7CB3FEB24844}" srcOrd="6" destOrd="0" presId="urn:microsoft.com/office/officeart/2005/8/layout/cycle2"/>
    <dgm:cxn modelId="{25E32817-476C-4062-ABEC-64B9EB14B3D8}" type="presParOf" srcId="{A2D0B71F-7EE2-4DF7-A81C-54847E6E6600}" destId="{3265FDDB-9350-44CC-9565-121765A979D5}" srcOrd="7" destOrd="0" presId="urn:microsoft.com/office/officeart/2005/8/layout/cycle2"/>
    <dgm:cxn modelId="{7030FFEA-CAAD-457C-A125-860AE982212C}" type="presParOf" srcId="{3265FDDB-9350-44CC-9565-121765A979D5}" destId="{73AF4E6F-67FA-4D57-945A-FD9421A6FEFF}" srcOrd="0" destOrd="0" presId="urn:microsoft.com/office/officeart/2005/8/layout/cycle2"/>
    <dgm:cxn modelId="{AA1DF145-077B-4659-8B5E-1C80BC62BA7A}" type="presParOf" srcId="{A2D0B71F-7EE2-4DF7-A81C-54847E6E6600}" destId="{00A01431-F682-4C15-95BE-28154DDFA3B4}" srcOrd="8" destOrd="0" presId="urn:microsoft.com/office/officeart/2005/8/layout/cycle2"/>
    <dgm:cxn modelId="{27D702D1-FEFB-472C-B5D3-904AAFF42498}" type="presParOf" srcId="{A2D0B71F-7EE2-4DF7-A81C-54847E6E6600}" destId="{A3F7D830-DA60-4F98-8F37-6891B1E21789}" srcOrd="9" destOrd="0" presId="urn:microsoft.com/office/officeart/2005/8/layout/cycle2"/>
    <dgm:cxn modelId="{9443BFD8-0B50-4798-B95D-06BF18016828}" type="presParOf" srcId="{A3F7D830-DA60-4F98-8F37-6891B1E21789}" destId="{7B4FEBA1-B250-4D34-B246-31C613FBB7E4}" srcOrd="0" destOrd="0" presId="urn:microsoft.com/office/officeart/2005/8/layout/cycle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744C8-8227-4645-A4A9-BC194967EDA2}">
      <dsp:nvSpPr>
        <dsp:cNvPr id="0" name=""/>
        <dsp:cNvSpPr/>
      </dsp:nvSpPr>
      <dsp:spPr>
        <a:xfrm>
          <a:off x="1279" y="0"/>
          <a:ext cx="1991320" cy="406400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solidFill>
            </a:rPr>
            <a:t>CALZADO ECUATORIANO</a:t>
          </a:r>
          <a:endParaRPr lang="es-ES" sz="1900" kern="1200" dirty="0">
            <a:solidFill>
              <a:schemeClr val="bg1"/>
            </a:solidFill>
          </a:endParaRPr>
        </a:p>
      </dsp:txBody>
      <dsp:txXfrm>
        <a:off x="1279" y="1625600"/>
        <a:ext cx="1991320" cy="1625600"/>
      </dsp:txXfrm>
    </dsp:sp>
    <dsp:sp modelId="{81C3DCD6-E62F-4E4C-B665-6671FFB593A4}">
      <dsp:nvSpPr>
        <dsp:cNvPr id="0" name=""/>
        <dsp:cNvSpPr/>
      </dsp:nvSpPr>
      <dsp:spPr>
        <a:xfrm>
          <a:off x="320284" y="243840"/>
          <a:ext cx="1353312" cy="1353312"/>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9EE5F-7556-4679-BCCF-58EEDA534CED}">
      <dsp:nvSpPr>
        <dsp:cNvPr id="0" name=""/>
        <dsp:cNvSpPr/>
      </dsp:nvSpPr>
      <dsp:spPr>
        <a:xfrm>
          <a:off x="2052339" y="0"/>
          <a:ext cx="1991320" cy="4064000"/>
        </a:xfrm>
        <a:prstGeom prst="roundRect">
          <a:avLst>
            <a:gd name="adj" fmla="val 10000"/>
          </a:avLst>
        </a:prstGeom>
        <a:solidFill>
          <a:schemeClr val="accent4">
            <a:hueOff val="-2900276"/>
            <a:satOff val="42783"/>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solidFill>
            </a:rPr>
            <a:t>SALVAGUARDAS HAN LOGRADO ESTABILIZAR LA INDUSTRIA</a:t>
          </a:r>
          <a:endParaRPr lang="es-ES" sz="1900" kern="1200" dirty="0">
            <a:solidFill>
              <a:schemeClr val="bg1"/>
            </a:solidFill>
          </a:endParaRPr>
        </a:p>
      </dsp:txBody>
      <dsp:txXfrm>
        <a:off x="2052339" y="1625600"/>
        <a:ext cx="1991320" cy="1625600"/>
      </dsp:txXfrm>
    </dsp:sp>
    <dsp:sp modelId="{C10FD31A-CBB0-46A4-9B40-4D85D043CC5E}">
      <dsp:nvSpPr>
        <dsp:cNvPr id="0" name=""/>
        <dsp:cNvSpPr/>
      </dsp:nvSpPr>
      <dsp:spPr>
        <a:xfrm>
          <a:off x="2371344" y="243840"/>
          <a:ext cx="1353312" cy="1353312"/>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BD773-F374-434D-A3EA-5EE691D508BC}">
      <dsp:nvSpPr>
        <dsp:cNvPr id="0" name=""/>
        <dsp:cNvSpPr/>
      </dsp:nvSpPr>
      <dsp:spPr>
        <a:xfrm>
          <a:off x="4103399" y="0"/>
          <a:ext cx="1991320" cy="4064000"/>
        </a:xfrm>
        <a:prstGeom prst="roundRect">
          <a:avLst>
            <a:gd name="adj" fmla="val 10000"/>
          </a:avLst>
        </a:prstGeom>
        <a:solidFill>
          <a:schemeClr val="accent4">
            <a:hueOff val="-5800551"/>
            <a:satOff val="85567"/>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solidFill>
            </a:rPr>
            <a:t>TUNGURAHUA CONCENTRA LA MAYOR PRODUCCIÓN</a:t>
          </a:r>
          <a:endParaRPr lang="es-ES" sz="1900" kern="1200" dirty="0">
            <a:solidFill>
              <a:schemeClr val="bg1"/>
            </a:solidFill>
          </a:endParaRPr>
        </a:p>
      </dsp:txBody>
      <dsp:txXfrm>
        <a:off x="4103399" y="1625600"/>
        <a:ext cx="1991320" cy="1625600"/>
      </dsp:txXfrm>
    </dsp:sp>
    <dsp:sp modelId="{BE6C338D-B31F-43C9-8AF8-20C6F378622A}">
      <dsp:nvSpPr>
        <dsp:cNvPr id="0" name=""/>
        <dsp:cNvSpPr/>
      </dsp:nvSpPr>
      <dsp:spPr>
        <a:xfrm>
          <a:off x="4422403" y="243840"/>
          <a:ext cx="1353312" cy="1353312"/>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063E0-D07B-416D-924C-397F2180729A}">
      <dsp:nvSpPr>
        <dsp:cNvPr id="0" name=""/>
        <dsp:cNvSpPr/>
      </dsp:nvSpPr>
      <dsp:spPr>
        <a:xfrm>
          <a:off x="243839" y="3251200"/>
          <a:ext cx="5608320" cy="609600"/>
        </a:xfrm>
        <a:prstGeom prst="leftRightArrow">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6C1E9-E847-4346-9C8F-D1B8171C3DF8}">
      <dsp:nvSpPr>
        <dsp:cNvPr id="0" name=""/>
        <dsp:cNvSpPr/>
      </dsp:nvSpPr>
      <dsp:spPr>
        <a:xfrm>
          <a:off x="-5634639" y="-862704"/>
          <a:ext cx="6709736" cy="6709736"/>
        </a:xfrm>
        <a:prstGeom prst="blockArc">
          <a:avLst>
            <a:gd name="adj1" fmla="val 18900000"/>
            <a:gd name="adj2" fmla="val 2700000"/>
            <a:gd name="adj3" fmla="val 322"/>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A090C-36FC-4CE2-8943-97EF10D50727}">
      <dsp:nvSpPr>
        <dsp:cNvPr id="0" name=""/>
        <dsp:cNvSpPr/>
      </dsp:nvSpPr>
      <dsp:spPr>
        <a:xfrm>
          <a:off x="691824" y="498432"/>
          <a:ext cx="7304287" cy="99686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262" tIns="83820" rIns="83820" bIns="83820" numCol="1" spcCol="1270" anchor="ctr" anchorCtr="0">
          <a:noAutofit/>
        </a:bodyPr>
        <a:lstStyle/>
        <a:p>
          <a:pPr lvl="0" algn="l" defTabSz="1466850">
            <a:lnSpc>
              <a:spcPct val="90000"/>
            </a:lnSpc>
            <a:spcBef>
              <a:spcPct val="0"/>
            </a:spcBef>
            <a:spcAft>
              <a:spcPct val="35000"/>
            </a:spcAft>
          </a:pPr>
          <a:r>
            <a:rPr lang="es-ES" sz="3300" kern="1200" dirty="0" smtClean="0">
              <a:solidFill>
                <a:schemeClr val="bg1"/>
              </a:solidFill>
            </a:rPr>
            <a:t>Constitución de la República del Ecuador</a:t>
          </a:r>
          <a:endParaRPr lang="es-ES" sz="3300" kern="1200" dirty="0">
            <a:solidFill>
              <a:schemeClr val="bg1"/>
            </a:solidFill>
          </a:endParaRPr>
        </a:p>
      </dsp:txBody>
      <dsp:txXfrm>
        <a:off x="691824" y="498432"/>
        <a:ext cx="7304287" cy="996865"/>
      </dsp:txXfrm>
    </dsp:sp>
    <dsp:sp modelId="{CAC6D44F-DDA3-46E6-8AAE-5AC0FB4ABD5F}">
      <dsp:nvSpPr>
        <dsp:cNvPr id="0" name=""/>
        <dsp:cNvSpPr/>
      </dsp:nvSpPr>
      <dsp:spPr>
        <a:xfrm>
          <a:off x="68783" y="373824"/>
          <a:ext cx="1246082" cy="1246082"/>
        </a:xfrm>
        <a:prstGeom prst="ellipse">
          <a:avLst/>
        </a:prstGeom>
        <a:blipFill rotWithShape="0">
          <a:blip xmlns:r="http://schemas.openxmlformats.org/officeDocument/2006/relationships" r:embed="rId1"/>
          <a:stretch>
            <a:fillRect/>
          </a:stretch>
        </a:blip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0C245-88A5-4628-AB5E-BF3BBF630E06}">
      <dsp:nvSpPr>
        <dsp:cNvPr id="0" name=""/>
        <dsp:cNvSpPr/>
      </dsp:nvSpPr>
      <dsp:spPr>
        <a:xfrm>
          <a:off x="1054185" y="1993731"/>
          <a:ext cx="6941926" cy="996865"/>
        </a:xfrm>
        <a:prstGeom prst="rect">
          <a:avLst/>
        </a:prstGeom>
        <a:solidFill>
          <a:schemeClr val="accent4">
            <a:hueOff val="-2900276"/>
            <a:satOff val="42783"/>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262" tIns="83820" rIns="83820" bIns="83820" numCol="1" spcCol="1270" anchor="ctr" anchorCtr="0">
          <a:noAutofit/>
        </a:bodyPr>
        <a:lstStyle/>
        <a:p>
          <a:pPr lvl="0" algn="l" defTabSz="1466850">
            <a:lnSpc>
              <a:spcPct val="90000"/>
            </a:lnSpc>
            <a:spcBef>
              <a:spcPct val="0"/>
            </a:spcBef>
            <a:spcAft>
              <a:spcPct val="35000"/>
            </a:spcAft>
          </a:pPr>
          <a:r>
            <a:rPr lang="es-ES" sz="3300" kern="1200" dirty="0" smtClean="0">
              <a:solidFill>
                <a:schemeClr val="bg1"/>
              </a:solidFill>
            </a:rPr>
            <a:t>Código Orgánico de la Producción, Comercio e Inversiones</a:t>
          </a:r>
          <a:endParaRPr lang="es-ES" sz="3300" kern="1200" dirty="0">
            <a:solidFill>
              <a:schemeClr val="bg1"/>
            </a:solidFill>
          </a:endParaRPr>
        </a:p>
      </dsp:txBody>
      <dsp:txXfrm>
        <a:off x="1054185" y="1993731"/>
        <a:ext cx="6941926" cy="996865"/>
      </dsp:txXfrm>
    </dsp:sp>
    <dsp:sp modelId="{0EDC358E-9E3A-4983-A184-E05A54BE737B}">
      <dsp:nvSpPr>
        <dsp:cNvPr id="0" name=""/>
        <dsp:cNvSpPr/>
      </dsp:nvSpPr>
      <dsp:spPr>
        <a:xfrm>
          <a:off x="431144" y="1869123"/>
          <a:ext cx="1246082" cy="1246082"/>
        </a:xfrm>
        <a:prstGeom prst="ellipse">
          <a:avLst/>
        </a:prstGeom>
        <a:blipFill rotWithShape="0">
          <a:blip xmlns:r="http://schemas.openxmlformats.org/officeDocument/2006/relationships" r:embed="rId2"/>
          <a:stretch>
            <a:fillRect/>
          </a:stretch>
        </a:blipFill>
        <a:ln w="15875" cap="flat" cmpd="sng" algn="ctr">
          <a:solidFill>
            <a:schemeClr val="accent4">
              <a:hueOff val="-2900276"/>
              <a:satOff val="42783"/>
              <a:lumOff val="-3235"/>
              <a:alphaOff val="0"/>
            </a:schemeClr>
          </a:solidFill>
          <a:prstDash val="solid"/>
        </a:ln>
        <a:effectLst/>
      </dsp:spPr>
      <dsp:style>
        <a:lnRef idx="2">
          <a:scrgbClr r="0" g="0" b="0"/>
        </a:lnRef>
        <a:fillRef idx="1">
          <a:scrgbClr r="0" g="0" b="0"/>
        </a:fillRef>
        <a:effectRef idx="0">
          <a:scrgbClr r="0" g="0" b="0"/>
        </a:effectRef>
        <a:fontRef idx="minor"/>
      </dsp:style>
    </dsp:sp>
    <dsp:sp modelId="{52A39D8C-138E-4F49-A907-FC6362245DC9}">
      <dsp:nvSpPr>
        <dsp:cNvPr id="0" name=""/>
        <dsp:cNvSpPr/>
      </dsp:nvSpPr>
      <dsp:spPr>
        <a:xfrm>
          <a:off x="691824" y="3489029"/>
          <a:ext cx="7304287" cy="996865"/>
        </a:xfrm>
        <a:prstGeom prst="rect">
          <a:avLst/>
        </a:prstGeom>
        <a:solidFill>
          <a:schemeClr val="accent4">
            <a:hueOff val="-5800551"/>
            <a:satOff val="85567"/>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262" tIns="83820" rIns="83820" bIns="83820" numCol="1" spcCol="1270" anchor="ctr" anchorCtr="0">
          <a:noAutofit/>
        </a:bodyPr>
        <a:lstStyle/>
        <a:p>
          <a:pPr lvl="0" algn="l" defTabSz="1466850">
            <a:lnSpc>
              <a:spcPct val="90000"/>
            </a:lnSpc>
            <a:spcBef>
              <a:spcPct val="0"/>
            </a:spcBef>
            <a:spcAft>
              <a:spcPct val="35000"/>
            </a:spcAft>
          </a:pPr>
          <a:r>
            <a:rPr lang="es-ES" sz="3300" kern="1200" dirty="0" smtClean="0">
              <a:solidFill>
                <a:schemeClr val="bg1"/>
              </a:solidFill>
            </a:rPr>
            <a:t>Plan Nacional de Desarrollo para el Buen Vivir</a:t>
          </a:r>
          <a:endParaRPr lang="es-ES" sz="3300" kern="1200" dirty="0">
            <a:solidFill>
              <a:schemeClr val="bg1"/>
            </a:solidFill>
          </a:endParaRPr>
        </a:p>
      </dsp:txBody>
      <dsp:txXfrm>
        <a:off x="691824" y="3489029"/>
        <a:ext cx="7304287" cy="996865"/>
      </dsp:txXfrm>
    </dsp:sp>
    <dsp:sp modelId="{977C9253-8DD8-4E4F-8CCB-F995EA54C9E3}">
      <dsp:nvSpPr>
        <dsp:cNvPr id="0" name=""/>
        <dsp:cNvSpPr/>
      </dsp:nvSpPr>
      <dsp:spPr>
        <a:xfrm>
          <a:off x="68783" y="3364421"/>
          <a:ext cx="1246082" cy="1246082"/>
        </a:xfrm>
        <a:prstGeom prst="ellipse">
          <a:avLst/>
        </a:prstGeom>
        <a:blipFill rotWithShape="0">
          <a:blip xmlns:r="http://schemas.openxmlformats.org/officeDocument/2006/relationships" r:embed="rId3"/>
          <a:stretch>
            <a:fillRect/>
          </a:stretch>
        </a:blipFill>
        <a:ln w="15875" cap="flat" cmpd="sng" algn="ctr">
          <a:solidFill>
            <a:schemeClr val="accent4">
              <a:hueOff val="-5800551"/>
              <a:satOff val="85567"/>
              <a:lumOff val="-647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728EC-2900-4C5E-86DE-E7D81B6741FA}">
      <dsp:nvSpPr>
        <dsp:cNvPr id="0" name=""/>
        <dsp:cNvSpPr/>
      </dsp:nvSpPr>
      <dsp:spPr>
        <a:xfrm>
          <a:off x="2633" y="532159"/>
          <a:ext cx="1779984" cy="1067990"/>
        </a:xfrm>
        <a:prstGeom prst="rect">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u="none" kern="1200" dirty="0" smtClean="0">
              <a:solidFill>
                <a:schemeClr val="bg1"/>
              </a:solidFill>
              <a:hlinkClick xmlns:r="http://schemas.openxmlformats.org/officeDocument/2006/relationships" r:id="" action="ppaction://hlinksldjump"/>
            </a:rPr>
            <a:t>COLOMBIA</a:t>
          </a:r>
          <a:endParaRPr lang="es-ES" sz="2600" b="1" u="none" kern="1200" dirty="0">
            <a:solidFill>
              <a:schemeClr val="bg1"/>
            </a:solidFill>
          </a:endParaRPr>
        </a:p>
      </dsp:txBody>
      <dsp:txXfrm>
        <a:off x="2633" y="532159"/>
        <a:ext cx="1779984" cy="1067990"/>
      </dsp:txXfrm>
    </dsp:sp>
    <dsp:sp modelId="{D2224E10-03EB-47C3-AE28-C70B5685DFBB}">
      <dsp:nvSpPr>
        <dsp:cNvPr id="0" name=""/>
        <dsp:cNvSpPr/>
      </dsp:nvSpPr>
      <dsp:spPr>
        <a:xfrm>
          <a:off x="1960616" y="532159"/>
          <a:ext cx="1779984" cy="1067990"/>
        </a:xfrm>
        <a:prstGeom prst="rect">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bg1"/>
              </a:solidFill>
              <a:hlinkClick xmlns:r="http://schemas.openxmlformats.org/officeDocument/2006/relationships" r:id="" action="ppaction://hlinksldjump"/>
            </a:rPr>
            <a:t>ESTADOS UNIDOS</a:t>
          </a:r>
          <a:endParaRPr lang="es-ES" sz="2600" b="1" kern="1200" dirty="0">
            <a:solidFill>
              <a:schemeClr val="bg1"/>
            </a:solidFill>
          </a:endParaRPr>
        </a:p>
      </dsp:txBody>
      <dsp:txXfrm>
        <a:off x="1960616" y="532159"/>
        <a:ext cx="1779984" cy="1067990"/>
      </dsp:txXfrm>
    </dsp:sp>
    <dsp:sp modelId="{A91FA04B-6346-4C46-93D0-A63B81262DC7}">
      <dsp:nvSpPr>
        <dsp:cNvPr id="0" name=""/>
        <dsp:cNvSpPr/>
      </dsp:nvSpPr>
      <dsp:spPr>
        <a:xfrm>
          <a:off x="3918599" y="391318"/>
          <a:ext cx="2174767" cy="1349673"/>
        </a:xfrm>
        <a:prstGeom prst="rect">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bg1"/>
              </a:solidFill>
              <a:hlinkClick xmlns:r="http://schemas.openxmlformats.org/officeDocument/2006/relationships" r:id="" action="ppaction://hlinksldjump"/>
            </a:rPr>
            <a:t>COSTA RICA</a:t>
          </a:r>
          <a:endParaRPr lang="es-ES" sz="2600" b="1" kern="1200" dirty="0">
            <a:solidFill>
              <a:schemeClr val="bg1"/>
            </a:solidFill>
          </a:endParaRPr>
        </a:p>
      </dsp:txBody>
      <dsp:txXfrm>
        <a:off x="3918599" y="391318"/>
        <a:ext cx="2174767" cy="1349673"/>
      </dsp:txXfrm>
    </dsp:sp>
    <dsp:sp modelId="{57788589-6B93-4C5B-8C07-0774B8AB4C63}">
      <dsp:nvSpPr>
        <dsp:cNvPr id="0" name=""/>
        <dsp:cNvSpPr/>
      </dsp:nvSpPr>
      <dsp:spPr>
        <a:xfrm>
          <a:off x="200025" y="1918989"/>
          <a:ext cx="1779984" cy="1067990"/>
        </a:xfrm>
        <a:prstGeom prst="rect">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bg1"/>
              </a:solidFill>
              <a:hlinkClick xmlns:r="http://schemas.openxmlformats.org/officeDocument/2006/relationships" r:id="" action="ppaction://hlinksldjump"/>
            </a:rPr>
            <a:t>CHILE</a:t>
          </a:r>
          <a:endParaRPr lang="es-ES" sz="2600" b="1" kern="1200" dirty="0">
            <a:solidFill>
              <a:schemeClr val="bg1"/>
            </a:solidFill>
          </a:endParaRPr>
        </a:p>
      </dsp:txBody>
      <dsp:txXfrm>
        <a:off x="200025" y="1918989"/>
        <a:ext cx="1779984" cy="1067990"/>
      </dsp:txXfrm>
    </dsp:sp>
    <dsp:sp modelId="{D6BF9855-C1C5-4C8C-812C-3BE840C73789}">
      <dsp:nvSpPr>
        <dsp:cNvPr id="0" name=""/>
        <dsp:cNvSpPr/>
      </dsp:nvSpPr>
      <dsp:spPr>
        <a:xfrm>
          <a:off x="2158007" y="1918989"/>
          <a:ext cx="1779984" cy="1067990"/>
        </a:xfrm>
        <a:prstGeom prst="rect">
          <a:avLst/>
        </a:prstGeom>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bg1"/>
              </a:solidFill>
              <a:hlinkClick xmlns:r="http://schemas.openxmlformats.org/officeDocument/2006/relationships" r:id="" action="ppaction://hlinksldjump"/>
            </a:rPr>
            <a:t>URUGUAY</a:t>
          </a:r>
          <a:endParaRPr lang="es-ES" sz="2600" b="1" kern="1200" dirty="0">
            <a:solidFill>
              <a:schemeClr val="bg1"/>
            </a:solidFill>
          </a:endParaRPr>
        </a:p>
      </dsp:txBody>
      <dsp:txXfrm>
        <a:off x="2158007" y="1918989"/>
        <a:ext cx="1779984" cy="1067990"/>
      </dsp:txXfrm>
    </dsp:sp>
    <dsp:sp modelId="{A7B2C8AA-50A4-40AF-A058-F673ACE0D72D}">
      <dsp:nvSpPr>
        <dsp:cNvPr id="0" name=""/>
        <dsp:cNvSpPr/>
      </dsp:nvSpPr>
      <dsp:spPr>
        <a:xfrm>
          <a:off x="4115990" y="1918989"/>
          <a:ext cx="1779984" cy="1067990"/>
        </a:xfrm>
        <a:prstGeom prst="rect">
          <a:avLst/>
        </a:prstGeom>
        <a:blipFill dpi="0" rotWithShape="0">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bg1"/>
              </a:solidFill>
              <a:hlinkClick xmlns:r="http://schemas.openxmlformats.org/officeDocument/2006/relationships" r:id="" action="ppaction://hlinksldjump"/>
            </a:rPr>
            <a:t>PANAMÁ</a:t>
          </a:r>
          <a:endParaRPr lang="es-ES" sz="2600" b="1" kern="1200" dirty="0">
            <a:solidFill>
              <a:schemeClr val="bg1"/>
            </a:solidFill>
          </a:endParaRPr>
        </a:p>
      </dsp:txBody>
      <dsp:txXfrm>
        <a:off x="4115990" y="1918989"/>
        <a:ext cx="1779984" cy="1067990"/>
      </dsp:txXfrm>
    </dsp:sp>
    <dsp:sp modelId="{C704F2CC-529C-472D-8785-F45B30DDBAFA}">
      <dsp:nvSpPr>
        <dsp:cNvPr id="0" name=""/>
        <dsp:cNvSpPr/>
      </dsp:nvSpPr>
      <dsp:spPr>
        <a:xfrm>
          <a:off x="1179016" y="3164979"/>
          <a:ext cx="1779984" cy="1067990"/>
        </a:xfrm>
        <a:prstGeom prst="rect">
          <a:avLst/>
        </a:prstGeom>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bg1"/>
              </a:solidFill>
              <a:hlinkClick xmlns:r="http://schemas.openxmlformats.org/officeDocument/2006/relationships" r:id="" action="ppaction://hlinksldjump"/>
            </a:rPr>
            <a:t>FRANCIA</a:t>
          </a:r>
          <a:endParaRPr lang="es-ES" sz="2600" b="1" kern="1200" dirty="0">
            <a:solidFill>
              <a:schemeClr val="bg1"/>
            </a:solidFill>
          </a:endParaRPr>
        </a:p>
      </dsp:txBody>
      <dsp:txXfrm>
        <a:off x="1179016" y="3164979"/>
        <a:ext cx="1779984" cy="1067990"/>
      </dsp:txXfrm>
    </dsp:sp>
    <dsp:sp modelId="{A8B6409E-85B7-400C-8EA9-A97ECE531741}">
      <dsp:nvSpPr>
        <dsp:cNvPr id="0" name=""/>
        <dsp:cNvSpPr/>
      </dsp:nvSpPr>
      <dsp:spPr>
        <a:xfrm>
          <a:off x="3136999" y="3164979"/>
          <a:ext cx="1779984" cy="1067990"/>
        </a:xfrm>
        <a:prstGeom prst="rect">
          <a:avLst/>
        </a:prstGeom>
        <a:blipFill dpi="0" rotWithShape="0">
          <a:blip xmlns:r="http://schemas.openxmlformats.org/officeDocument/2006/relationships" r:embed="rId8">
            <a:extLst>
              <a:ext uri="{28A0092B-C50C-407E-A947-70E740481C1C}">
                <a14:useLocalDpi xmlns:a14="http://schemas.microsoft.com/office/drawing/2010/main" val="0"/>
              </a:ext>
            </a:extLst>
          </a:blip>
          <a:srcRect/>
          <a:stretch>
            <a:fillRect/>
          </a:stretch>
        </a:bli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bg1"/>
              </a:solidFill>
              <a:hlinkClick xmlns:r="http://schemas.openxmlformats.org/officeDocument/2006/relationships" r:id="" action="ppaction://hlinksldjump"/>
            </a:rPr>
            <a:t>ESPAÑA</a:t>
          </a:r>
          <a:endParaRPr lang="es-ES" sz="2600" b="1" kern="1200" dirty="0">
            <a:solidFill>
              <a:schemeClr val="bg1"/>
            </a:solidFill>
          </a:endParaRPr>
        </a:p>
      </dsp:txBody>
      <dsp:txXfrm>
        <a:off x="3136999" y="3164979"/>
        <a:ext cx="1779984" cy="1067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F6074-CE66-4F83-ADC2-4D749ECB5489}">
      <dsp:nvSpPr>
        <dsp:cNvPr id="0" name=""/>
        <dsp:cNvSpPr/>
      </dsp:nvSpPr>
      <dsp:spPr>
        <a:xfrm rot="10800000">
          <a:off x="504049" y="11480"/>
          <a:ext cx="7200800" cy="1002410"/>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035" tIns="64770" rIns="120904" bIns="64770" numCol="1" spcCol="1270" anchor="ctr" anchorCtr="0">
          <a:noAutofit/>
        </a:bodyPr>
        <a:lstStyle/>
        <a:p>
          <a:pPr lvl="0" algn="just" defTabSz="755650">
            <a:lnSpc>
              <a:spcPct val="90000"/>
            </a:lnSpc>
            <a:spcBef>
              <a:spcPct val="0"/>
            </a:spcBef>
            <a:spcAft>
              <a:spcPct val="35000"/>
            </a:spcAft>
          </a:pPr>
          <a:r>
            <a:rPr lang="es-ES" sz="1700" kern="1200" dirty="0" smtClean="0">
              <a:solidFill>
                <a:schemeClr val="bg1"/>
              </a:solidFill>
            </a:rPr>
            <a:t>Población: INEC de Costa Rica, indicó que grupo poblacional entre 20 y 30 años de edad creció, variaciones de patrones de consumo.</a:t>
          </a:r>
          <a:endParaRPr lang="es-ES" sz="1700" kern="1200" dirty="0">
            <a:solidFill>
              <a:schemeClr val="bg1"/>
            </a:solidFill>
          </a:endParaRPr>
        </a:p>
      </dsp:txBody>
      <dsp:txXfrm rot="10800000">
        <a:off x="754651" y="11480"/>
        <a:ext cx="6950198" cy="1002410"/>
      </dsp:txXfrm>
    </dsp:sp>
    <dsp:sp modelId="{29C3D324-9497-4B01-8853-794BB833BD63}">
      <dsp:nvSpPr>
        <dsp:cNvPr id="0" name=""/>
        <dsp:cNvSpPr/>
      </dsp:nvSpPr>
      <dsp:spPr>
        <a:xfrm>
          <a:off x="144018" y="15780"/>
          <a:ext cx="1002410" cy="1002410"/>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33F51-8B98-421D-B25F-95CB3BABA6A2}">
      <dsp:nvSpPr>
        <dsp:cNvPr id="0" name=""/>
        <dsp:cNvSpPr/>
      </dsp:nvSpPr>
      <dsp:spPr>
        <a:xfrm rot="10800000">
          <a:off x="648131" y="1281832"/>
          <a:ext cx="7056719" cy="1002410"/>
        </a:xfrm>
        <a:prstGeom prst="homePlate">
          <a:avLst/>
        </a:prstGeom>
        <a:solidFill>
          <a:schemeClr val="accent4">
            <a:hueOff val="-1933517"/>
            <a:satOff val="28522"/>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035" tIns="64770" rIns="120904" bIns="64770" numCol="1" spcCol="1270" anchor="ctr" anchorCtr="0">
          <a:noAutofit/>
        </a:bodyPr>
        <a:lstStyle/>
        <a:p>
          <a:pPr lvl="0" algn="just" defTabSz="755650">
            <a:lnSpc>
              <a:spcPct val="90000"/>
            </a:lnSpc>
            <a:spcBef>
              <a:spcPct val="0"/>
            </a:spcBef>
            <a:spcAft>
              <a:spcPct val="35000"/>
            </a:spcAft>
          </a:pPr>
          <a:r>
            <a:rPr lang="es-ES" sz="1700" kern="1200" dirty="0" smtClean="0">
              <a:solidFill>
                <a:schemeClr val="bg1"/>
              </a:solidFill>
            </a:rPr>
            <a:t>PIB per cápita: $8.647 USD (2011), el más alto dentro de la región centroamericana. Atractivo para las exportaciones de calzado ecuatoriano.</a:t>
          </a:r>
          <a:endParaRPr lang="es-ES" sz="1700" kern="1200" dirty="0">
            <a:solidFill>
              <a:schemeClr val="bg1"/>
            </a:solidFill>
          </a:endParaRPr>
        </a:p>
      </dsp:txBody>
      <dsp:txXfrm rot="10800000">
        <a:off x="898733" y="1281832"/>
        <a:ext cx="6806117" cy="1002410"/>
      </dsp:txXfrm>
    </dsp:sp>
    <dsp:sp modelId="{9802C401-5B21-4445-8AC0-10D2536EB0C0}">
      <dsp:nvSpPr>
        <dsp:cNvPr id="0" name=""/>
        <dsp:cNvSpPr/>
      </dsp:nvSpPr>
      <dsp:spPr>
        <a:xfrm>
          <a:off x="144018" y="1311924"/>
          <a:ext cx="1002410" cy="1002410"/>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3EFD29-5DF2-4CFF-AB5C-186464DF7FD0}">
      <dsp:nvSpPr>
        <dsp:cNvPr id="0" name=""/>
        <dsp:cNvSpPr/>
      </dsp:nvSpPr>
      <dsp:spPr>
        <a:xfrm rot="10800000">
          <a:off x="720094" y="2605111"/>
          <a:ext cx="6976508" cy="1002410"/>
        </a:xfrm>
        <a:prstGeom prst="homePlate">
          <a:avLst/>
        </a:prstGeom>
        <a:solidFill>
          <a:schemeClr val="accent4">
            <a:hueOff val="-3867035"/>
            <a:satOff val="57045"/>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035" tIns="64770" rIns="120904" bIns="64770" numCol="1" spcCol="1270" anchor="ctr" anchorCtr="0">
          <a:noAutofit/>
        </a:bodyPr>
        <a:lstStyle/>
        <a:p>
          <a:pPr lvl="0" algn="just" defTabSz="755650">
            <a:lnSpc>
              <a:spcPct val="90000"/>
            </a:lnSpc>
            <a:spcBef>
              <a:spcPct val="0"/>
            </a:spcBef>
            <a:spcAft>
              <a:spcPct val="35000"/>
            </a:spcAft>
          </a:pPr>
          <a:r>
            <a:rPr lang="es-ES" sz="1700" kern="1200" dirty="0" smtClean="0">
              <a:solidFill>
                <a:schemeClr val="bg1"/>
              </a:solidFill>
            </a:rPr>
            <a:t>Importaciones: partida 6403 representan el 31% del total de importaciones de mercaderías del capítulo 64</a:t>
          </a:r>
          <a:endParaRPr lang="es-ES" sz="1700" kern="1200" dirty="0">
            <a:solidFill>
              <a:schemeClr val="bg1"/>
            </a:solidFill>
          </a:endParaRPr>
        </a:p>
      </dsp:txBody>
      <dsp:txXfrm rot="10800000">
        <a:off x="970696" y="2605111"/>
        <a:ext cx="6725906" cy="1002410"/>
      </dsp:txXfrm>
    </dsp:sp>
    <dsp:sp modelId="{FFFF5A22-646C-439E-93A1-9833C6253A1B}">
      <dsp:nvSpPr>
        <dsp:cNvPr id="0" name=""/>
        <dsp:cNvSpPr/>
      </dsp:nvSpPr>
      <dsp:spPr>
        <a:xfrm>
          <a:off x="144018" y="2608069"/>
          <a:ext cx="1002410" cy="1002410"/>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41A5E-E0E4-4FD2-AEE3-2E0D43C79B54}">
      <dsp:nvSpPr>
        <dsp:cNvPr id="0" name=""/>
        <dsp:cNvSpPr/>
      </dsp:nvSpPr>
      <dsp:spPr>
        <a:xfrm rot="10800000">
          <a:off x="720094" y="3832200"/>
          <a:ext cx="6987575" cy="1002410"/>
        </a:xfrm>
        <a:prstGeom prst="homePlate">
          <a:avLst/>
        </a:prstGeom>
        <a:solidFill>
          <a:schemeClr val="accent4">
            <a:hueOff val="-5800551"/>
            <a:satOff val="85567"/>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035" tIns="64770" rIns="120904" bIns="64770" numCol="1" spcCol="1270" anchor="ctr" anchorCtr="0">
          <a:noAutofit/>
        </a:bodyPr>
        <a:lstStyle/>
        <a:p>
          <a:pPr lvl="0" algn="just" defTabSz="755650">
            <a:lnSpc>
              <a:spcPct val="90000"/>
            </a:lnSpc>
            <a:spcBef>
              <a:spcPct val="0"/>
            </a:spcBef>
            <a:spcAft>
              <a:spcPct val="35000"/>
            </a:spcAft>
          </a:pPr>
          <a:r>
            <a:rPr lang="es-ES" sz="1700" kern="1200" dirty="0" smtClean="0">
              <a:solidFill>
                <a:schemeClr val="bg1"/>
              </a:solidFill>
            </a:rPr>
            <a:t>Exportaciones: se determinó que las exportaciones realizadas en el subsector calzado se producen por devoluciones por compras previas, mas no por mayor producción. Panamá y China mayores volúmenes.</a:t>
          </a:r>
          <a:endParaRPr lang="es-ES" sz="1700" kern="1200" dirty="0">
            <a:solidFill>
              <a:schemeClr val="bg1"/>
            </a:solidFill>
          </a:endParaRPr>
        </a:p>
      </dsp:txBody>
      <dsp:txXfrm rot="10800000">
        <a:off x="970696" y="3832200"/>
        <a:ext cx="6736973" cy="1002410"/>
      </dsp:txXfrm>
    </dsp:sp>
    <dsp:sp modelId="{6860FEF9-482D-4DA8-9482-645FDBD064F3}">
      <dsp:nvSpPr>
        <dsp:cNvPr id="0" name=""/>
        <dsp:cNvSpPr/>
      </dsp:nvSpPr>
      <dsp:spPr>
        <a:xfrm>
          <a:off x="144018" y="3832200"/>
          <a:ext cx="1002410" cy="1002410"/>
        </a:xfrm>
        <a:prstGeom prst="ellipse">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C424E-5D02-403E-9E37-CB283D177A82}" type="datetimeFigureOut">
              <a:rPr lang="es-ES" smtClean="0"/>
              <a:t>19/04/2013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30472-3C0C-4EAB-8897-657B10FF33BC}" type="slidenum">
              <a:rPr lang="es-ES" smtClean="0"/>
              <a:t>‹Nº›</a:t>
            </a:fld>
            <a:endParaRPr lang="es-ES"/>
          </a:p>
        </p:txBody>
      </p:sp>
    </p:spTree>
    <p:extLst>
      <p:ext uri="{BB962C8B-B14F-4D97-AF65-F5344CB8AC3E}">
        <p14:creationId xmlns:p14="http://schemas.microsoft.com/office/powerpoint/2010/main" val="342045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A830472-3C0C-4EAB-8897-657B10FF33BC}" type="slidenum">
              <a:rPr lang="es-ES" smtClean="0"/>
              <a:t>1</a:t>
            </a:fld>
            <a:endParaRPr lang="es-ES"/>
          </a:p>
        </p:txBody>
      </p:sp>
    </p:spTree>
    <p:extLst>
      <p:ext uri="{BB962C8B-B14F-4D97-AF65-F5344CB8AC3E}">
        <p14:creationId xmlns:p14="http://schemas.microsoft.com/office/powerpoint/2010/main" val="340295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A830472-3C0C-4EAB-8897-657B10FF33BC}" type="slidenum">
              <a:rPr lang="es-ES" smtClean="0"/>
              <a:t>23</a:t>
            </a:fld>
            <a:endParaRPr lang="es-ES"/>
          </a:p>
        </p:txBody>
      </p:sp>
    </p:spTree>
    <p:extLst>
      <p:ext uri="{BB962C8B-B14F-4D97-AF65-F5344CB8AC3E}">
        <p14:creationId xmlns:p14="http://schemas.microsoft.com/office/powerpoint/2010/main" val="97180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40E0A22-AA32-444C-8F0F-137964BEA084}" type="datetimeFigureOut">
              <a:rPr lang="es-ES" smtClean="0"/>
              <a:t>19/04/2013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C8D0C8-5122-4907-A982-ECF750787D26}" type="slidenum">
              <a:rPr lang="es-ES" smtClean="0"/>
              <a:t>‹Nº›</a:t>
            </a:fld>
            <a:endParaRPr lang="es-E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40E0A22-AA32-444C-8F0F-137964BEA084}" type="datetimeFigureOut">
              <a:rPr lang="es-ES" smtClean="0"/>
              <a:t>19/04/2013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C8D0C8-5122-4907-A982-ECF750787D26}" type="slidenum">
              <a:rPr lang="es-ES" smtClean="0"/>
              <a:t>‹Nº›</a:t>
            </a:fld>
            <a:endParaRPr lang="es-E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40E0A22-AA32-444C-8F0F-137964BEA084}" type="datetimeFigureOut">
              <a:rPr lang="es-ES" smtClean="0"/>
              <a:t>19/04/2013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C8D0C8-5122-4907-A982-ECF750787D26}" type="slidenum">
              <a:rPr lang="es-ES" smtClean="0"/>
              <a:t>‹Nº›</a:t>
            </a:fld>
            <a:endParaRPr lang="es-E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40E0A22-AA32-444C-8F0F-137964BEA084}" type="datetimeFigureOut">
              <a:rPr lang="es-ES" smtClean="0"/>
              <a:t>19/04/2013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C8D0C8-5122-4907-A982-ECF750787D26}" type="slidenum">
              <a:rPr lang="es-ES" smtClean="0"/>
              <a:t>‹Nº›</a:t>
            </a:fld>
            <a:endParaRPr lang="es-E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240E0A22-AA32-444C-8F0F-137964BEA084}" type="datetimeFigureOut">
              <a:rPr lang="es-ES" smtClean="0"/>
              <a:t>19/04/2013</a:t>
            </a:fld>
            <a:endParaRPr lang="es-ES"/>
          </a:p>
        </p:txBody>
      </p:sp>
      <p:sp>
        <p:nvSpPr>
          <p:cNvPr id="91" name="Footer Placeholder 90"/>
          <p:cNvSpPr>
            <a:spLocks noGrp="1"/>
          </p:cNvSpPr>
          <p:nvPr>
            <p:ph type="ftr" sz="quarter" idx="11"/>
          </p:nvPr>
        </p:nvSpPr>
        <p:spPr/>
        <p:txBody>
          <a:bodyPr/>
          <a:lstStyle/>
          <a:p>
            <a:endParaRPr lang="es-ES"/>
          </a:p>
        </p:txBody>
      </p:sp>
      <p:sp>
        <p:nvSpPr>
          <p:cNvPr id="92" name="Slide Number Placeholder 91"/>
          <p:cNvSpPr>
            <a:spLocks noGrp="1"/>
          </p:cNvSpPr>
          <p:nvPr>
            <p:ph type="sldNum" sz="quarter" idx="12"/>
          </p:nvPr>
        </p:nvSpPr>
        <p:spPr/>
        <p:txBody>
          <a:bodyPr/>
          <a:lstStyle/>
          <a:p>
            <a:fld id="{45C8D0C8-5122-4907-A982-ECF750787D26}"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240E0A22-AA32-444C-8F0F-137964BEA084}" type="datetimeFigureOut">
              <a:rPr lang="es-ES" smtClean="0"/>
              <a:t>19/04/2013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C8D0C8-5122-4907-A982-ECF750787D26}" type="slidenum">
              <a:rPr lang="es-ES" smtClean="0"/>
              <a:t>‹Nº›</a:t>
            </a:fld>
            <a:endParaRPr lang="es-E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40E0A22-AA32-444C-8F0F-137964BEA084}" type="datetimeFigureOut">
              <a:rPr lang="es-ES" smtClean="0"/>
              <a:t>19/04/2013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5C8D0C8-5122-4907-A982-ECF750787D26}" type="slidenum">
              <a:rPr lang="es-ES" smtClean="0"/>
              <a:t>‹Nº›</a:t>
            </a:fld>
            <a:endParaRPr lang="es-E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40E0A22-AA32-444C-8F0F-137964BEA084}" type="datetimeFigureOut">
              <a:rPr lang="es-ES" smtClean="0"/>
              <a:t>19/04/2013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5C8D0C8-5122-4907-A982-ECF750787D26}" type="slidenum">
              <a:rPr lang="es-ES" smtClean="0"/>
              <a:t>‹Nº›</a:t>
            </a:fld>
            <a:endParaRPr lang="es-E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E0A22-AA32-444C-8F0F-137964BEA084}" type="datetimeFigureOut">
              <a:rPr lang="es-ES" smtClean="0"/>
              <a:t>19/04/2013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5C8D0C8-5122-4907-A982-ECF750787D26}" type="slidenum">
              <a:rPr lang="es-ES" smtClean="0"/>
              <a:t>‹Nº›</a:t>
            </a:fld>
            <a:endParaRPr lang="es-E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40E0A22-AA32-444C-8F0F-137964BEA084}" type="datetimeFigureOut">
              <a:rPr lang="es-ES" smtClean="0"/>
              <a:t>19/04/2013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C8D0C8-5122-4907-A982-ECF750787D26}" type="slidenum">
              <a:rPr lang="es-ES" smtClean="0"/>
              <a:t>‹Nº›</a:t>
            </a:fld>
            <a:endParaRPr lang="es-E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240E0A22-AA32-444C-8F0F-137964BEA084}" type="datetimeFigureOut">
              <a:rPr lang="es-ES" smtClean="0"/>
              <a:t>19/04/2013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C8D0C8-5122-4907-A982-ECF750787D26}" type="slidenum">
              <a:rPr lang="es-ES" smtClean="0"/>
              <a:t>‹Nº›</a:t>
            </a:fld>
            <a:endParaRPr lang="es-E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40E0A22-AA32-444C-8F0F-137964BEA084}" type="datetimeFigureOut">
              <a:rPr lang="es-ES" smtClean="0"/>
              <a:t>19/04/2013</a:t>
            </a:fld>
            <a:endParaRPr lang="es-E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C8D0C8-5122-4907-A982-ECF750787D26}"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Layout" Target="../diagrams/layout10.xml"/><Relationship Id="rId7" Type="http://schemas.openxmlformats.org/officeDocument/2006/relationships/image" Target="../media/image37.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b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body" idx="1"/>
          </p:nvPr>
        </p:nvSpPr>
        <p:spPr>
          <a:xfrm>
            <a:off x="611560" y="2852936"/>
            <a:ext cx="8305800" cy="1454885"/>
          </a:xfrm>
        </p:spPr>
        <p:txBody>
          <a:bodyPr>
            <a:normAutofit/>
          </a:bodyPr>
          <a:lstStyle/>
          <a:p>
            <a:pPr algn="just"/>
            <a:r>
              <a:rPr lang="es-ES_tradnl" b="1" dirty="0" smtClean="0">
                <a:solidFill>
                  <a:schemeClr val="tx1"/>
                </a:solidFill>
              </a:rPr>
              <a:t>“IMPLEMENTACIÓN Y </a:t>
            </a:r>
            <a:r>
              <a:rPr lang="es-AR" b="1" cap="all" dirty="0" smtClean="0">
                <a:solidFill>
                  <a:schemeClr val="tx1"/>
                </a:solidFill>
              </a:rPr>
              <a:t>DISEÑO </a:t>
            </a:r>
            <a:r>
              <a:rPr lang="es-AR" b="1" cap="all" dirty="0">
                <a:solidFill>
                  <a:schemeClr val="tx1"/>
                </a:solidFill>
              </a:rPr>
              <a:t>DE UNA ESTRATEGIA GLOBAL PARA GENERAR NEGOCIOS INTERNACIONALES EN EL SECTOR CALZADO DEL CANTÓN AMBATO – PROVINCIA DE TUNGURAHUA: </a:t>
            </a:r>
            <a:r>
              <a:rPr lang="es-AR" b="1" cap="all" dirty="0" err="1">
                <a:solidFill>
                  <a:schemeClr val="tx1"/>
                </a:solidFill>
              </a:rPr>
              <a:t>cASO</a:t>
            </a:r>
            <a:r>
              <a:rPr lang="es-AR" b="1" cap="all" dirty="0">
                <a:solidFill>
                  <a:schemeClr val="tx1"/>
                </a:solidFill>
              </a:rPr>
              <a:t> EMPRESA </a:t>
            </a:r>
            <a:r>
              <a:rPr lang="es-AR" b="1" cap="all" dirty="0" err="1">
                <a:solidFill>
                  <a:schemeClr val="tx1"/>
                </a:solidFill>
              </a:rPr>
              <a:t>mARJORIE</a:t>
            </a:r>
            <a:r>
              <a:rPr lang="es-AR" b="1" cap="all" dirty="0">
                <a:solidFill>
                  <a:schemeClr val="tx1"/>
                </a:solidFill>
              </a:rPr>
              <a:t>”</a:t>
            </a:r>
            <a:endParaRPr lang="es-ES" b="1" dirty="0">
              <a:solidFill>
                <a:schemeClr val="tx1"/>
              </a:solidFill>
            </a:endParaRPr>
          </a:p>
          <a:p>
            <a:endParaRPr lang="es-ES" dirty="0" smtClean="0"/>
          </a:p>
          <a:p>
            <a:endParaRPr lang="es-ES" dirty="0"/>
          </a:p>
        </p:txBody>
      </p:sp>
      <p:sp>
        <p:nvSpPr>
          <p:cNvPr id="2" name="1 Título"/>
          <p:cNvSpPr>
            <a:spLocks noGrp="1"/>
          </p:cNvSpPr>
          <p:nvPr>
            <p:ph type="title"/>
          </p:nvPr>
        </p:nvSpPr>
        <p:spPr>
          <a:xfrm>
            <a:off x="539552" y="1772816"/>
            <a:ext cx="8305800" cy="1224136"/>
          </a:xfrm>
        </p:spPr>
        <p:txBody>
          <a:bodyPr>
            <a:normAutofit fontScale="90000"/>
          </a:bodyPr>
          <a:lstStyle/>
          <a:p>
            <a:pPr algn="ctr"/>
            <a:r>
              <a:rPr lang="es-ES" dirty="0" smtClean="0">
                <a:solidFill>
                  <a:schemeClr val="tx1"/>
                </a:solidFill>
              </a:rPr>
              <a:t/>
            </a:r>
            <a:br>
              <a:rPr lang="es-ES" dirty="0" smtClean="0">
                <a:solidFill>
                  <a:schemeClr val="tx1"/>
                </a:solidFill>
              </a:rPr>
            </a:br>
            <a:r>
              <a:rPr lang="es-ES" dirty="0" smtClean="0">
                <a:solidFill>
                  <a:schemeClr val="tx1"/>
                </a:solidFill>
              </a:rPr>
              <a:t>INGENIERÍA EN COMERCIO EXTERIOR Y NEGOCIOS INTERNACIONALES</a:t>
            </a:r>
            <a:br>
              <a:rPr lang="es-ES" dirty="0" smtClean="0">
                <a:solidFill>
                  <a:schemeClr val="tx1"/>
                </a:solidFill>
              </a:rPr>
            </a:br>
            <a:endParaRPr lang="es-ES" dirty="0">
              <a:solidFill>
                <a:schemeClr val="tx1"/>
              </a:solidFill>
            </a:endParaRP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16632"/>
            <a:ext cx="1728192" cy="1214968"/>
          </a:xfrm>
          <a:prstGeom prst="rect">
            <a:avLst/>
          </a:prstGeom>
          <a:noFill/>
          <a:ln>
            <a:noFill/>
          </a:ln>
        </p:spPr>
      </p:pic>
      <p:sp>
        <p:nvSpPr>
          <p:cNvPr id="6" name="5 CuadroTexto"/>
          <p:cNvSpPr txBox="1"/>
          <p:nvPr/>
        </p:nvSpPr>
        <p:spPr>
          <a:xfrm>
            <a:off x="683568" y="4797152"/>
            <a:ext cx="8208912" cy="923330"/>
          </a:xfrm>
          <a:prstGeom prst="rect">
            <a:avLst/>
          </a:prstGeom>
          <a:noFill/>
        </p:spPr>
        <p:txBody>
          <a:bodyPr wrap="square" rtlCol="0">
            <a:spAutoFit/>
          </a:bodyPr>
          <a:lstStyle/>
          <a:p>
            <a:pPr algn="ctr"/>
            <a:r>
              <a:rPr lang="es-ES" b="1" dirty="0" smtClean="0"/>
              <a:t>MONSERRATH PROAÑO ALTAMIRANO</a:t>
            </a:r>
          </a:p>
          <a:p>
            <a:endParaRPr lang="es-ES" b="1" dirty="0"/>
          </a:p>
          <a:p>
            <a:pPr algn="ctr"/>
            <a:r>
              <a:rPr lang="es-ES" b="1" dirty="0" smtClean="0"/>
              <a:t>MARZO 2013</a:t>
            </a:r>
            <a:endParaRPr lang="es-ES" b="1" dirty="0"/>
          </a:p>
        </p:txBody>
      </p:sp>
    </p:spTree>
    <p:extLst>
      <p:ext uri="{BB962C8B-B14F-4D97-AF65-F5344CB8AC3E}">
        <p14:creationId xmlns:p14="http://schemas.microsoft.com/office/powerpoint/2010/main" val="128672910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1 Rectángulo"/>
          <p:cNvSpPr/>
          <p:nvPr/>
        </p:nvSpPr>
        <p:spPr>
          <a:xfrm>
            <a:off x="2411760" y="404664"/>
            <a:ext cx="4680520" cy="72008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b="1" dirty="0" smtClean="0">
                <a:solidFill>
                  <a:schemeClr val="bg1"/>
                </a:solidFill>
              </a:rPr>
              <a:t>ESTRUCTURA ARANCELARIA</a:t>
            </a:r>
            <a:endParaRPr lang="es-ES" sz="2800" b="1" dirty="0">
              <a:solidFill>
                <a:schemeClr val="bg1"/>
              </a:solidFill>
            </a:endParaRPr>
          </a:p>
        </p:txBody>
      </p:sp>
      <p:sp>
        <p:nvSpPr>
          <p:cNvPr id="4" name="3 Cinta perforada"/>
          <p:cNvSpPr/>
          <p:nvPr/>
        </p:nvSpPr>
        <p:spPr>
          <a:xfrm>
            <a:off x="1475656" y="1424094"/>
            <a:ext cx="6552728" cy="1365840"/>
          </a:xfrm>
          <a:prstGeom prst="flowChartPunchedTap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000" dirty="0">
                <a:solidFill>
                  <a:schemeClr val="bg1"/>
                </a:solidFill>
              </a:rPr>
              <a:t>Sistema Arancelario Centroamericano que adoptó el Sistema Armonizado Internacional de capítulos, partidas y </a:t>
            </a:r>
            <a:r>
              <a:rPr lang="es-ES" sz="2000" dirty="0" err="1">
                <a:solidFill>
                  <a:schemeClr val="bg1"/>
                </a:solidFill>
              </a:rPr>
              <a:t>subpartidas</a:t>
            </a:r>
            <a:r>
              <a:rPr lang="es-ES" sz="2000" dirty="0">
                <a:solidFill>
                  <a:schemeClr val="bg1"/>
                </a:solidFill>
              </a:rPr>
              <a:t>.</a:t>
            </a:r>
          </a:p>
        </p:txBody>
      </p:sp>
      <p:sp>
        <p:nvSpPr>
          <p:cNvPr id="5" name="4 Elipse"/>
          <p:cNvSpPr/>
          <p:nvPr/>
        </p:nvSpPr>
        <p:spPr>
          <a:xfrm>
            <a:off x="2123728" y="4145794"/>
            <a:ext cx="1936671" cy="19442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dirty="0" smtClean="0">
                <a:solidFill>
                  <a:schemeClr val="bg1"/>
                </a:solidFill>
              </a:rPr>
              <a:t>Arancel aplicable 14%</a:t>
            </a:r>
            <a:endParaRPr lang="es-ES" sz="2400" dirty="0">
              <a:solidFill>
                <a:schemeClr val="bg1"/>
              </a:solidFill>
            </a:endParaRPr>
          </a:p>
        </p:txBody>
      </p:sp>
      <p:sp>
        <p:nvSpPr>
          <p:cNvPr id="6" name="5 Elipse"/>
          <p:cNvSpPr/>
          <p:nvPr/>
        </p:nvSpPr>
        <p:spPr>
          <a:xfrm>
            <a:off x="5364088" y="4165226"/>
            <a:ext cx="1936671" cy="19442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dirty="0" smtClean="0">
                <a:solidFill>
                  <a:schemeClr val="bg1"/>
                </a:solidFill>
              </a:rPr>
              <a:t>IVA 13%</a:t>
            </a:r>
            <a:endParaRPr lang="es-ES" sz="2400" dirty="0">
              <a:solidFill>
                <a:schemeClr val="bg1"/>
              </a:solidFill>
            </a:endParaRPr>
          </a:p>
        </p:txBody>
      </p:sp>
      <p:sp>
        <p:nvSpPr>
          <p:cNvPr id="7" name="6 Flecha curvada hacia abajo"/>
          <p:cNvSpPr/>
          <p:nvPr/>
        </p:nvSpPr>
        <p:spPr>
          <a:xfrm>
            <a:off x="3419872" y="3212976"/>
            <a:ext cx="2520280" cy="932818"/>
          </a:xfrm>
          <a:prstGeom prst="curvedDownArrow">
            <a:avLst>
              <a:gd name="adj1" fmla="val 25000"/>
              <a:gd name="adj2" fmla="val 50000"/>
              <a:gd name="adj3" fmla="val 3200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726264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1 Rectángulo"/>
          <p:cNvSpPr/>
          <p:nvPr/>
        </p:nvSpPr>
        <p:spPr>
          <a:xfrm>
            <a:off x="2411760" y="404664"/>
            <a:ext cx="4680520" cy="72008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b="1" dirty="0" smtClean="0">
                <a:solidFill>
                  <a:schemeClr val="bg1"/>
                </a:solidFill>
              </a:rPr>
              <a:t>PERFIL DEL CONSUMIDOR</a:t>
            </a:r>
            <a:endParaRPr lang="es-ES" sz="2800" b="1"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53330251"/>
              </p:ext>
            </p:extLst>
          </p:nvPr>
        </p:nvGraphicFramePr>
        <p:xfrm>
          <a:off x="1187624" y="2204864"/>
          <a:ext cx="6804756" cy="3553717"/>
        </p:xfrm>
        <a:graphic>
          <a:graphicData uri="http://schemas.openxmlformats.org/drawingml/2006/table">
            <a:tbl>
              <a:tblPr firstRow="1" bandRow="1">
                <a:tableStyleId>{46F890A9-2807-4EBB-B81D-B2AA78EC7F39}</a:tableStyleId>
              </a:tblPr>
              <a:tblGrid>
                <a:gridCol w="3200400"/>
                <a:gridCol w="3604356"/>
              </a:tblGrid>
              <a:tr h="601389">
                <a:tc>
                  <a:txBody>
                    <a:bodyPr/>
                    <a:lstStyle/>
                    <a:p>
                      <a:pPr algn="ctr"/>
                      <a:r>
                        <a:rPr lang="es-ES" dirty="0" smtClean="0">
                          <a:solidFill>
                            <a:schemeClr val="bg1"/>
                          </a:solidFill>
                        </a:rPr>
                        <a:t>CARACTERÍSTICAS</a:t>
                      </a:r>
                      <a:endParaRPr lang="es-ES" dirty="0">
                        <a:solidFill>
                          <a:schemeClr val="bg1"/>
                        </a:solidFill>
                      </a:endParaRPr>
                    </a:p>
                  </a:txBody>
                  <a:tcPr/>
                </a:tc>
                <a:tc>
                  <a:txBody>
                    <a:bodyPr/>
                    <a:lstStyle/>
                    <a:p>
                      <a:pPr algn="ctr"/>
                      <a:r>
                        <a:rPr lang="es-ES" dirty="0" smtClean="0">
                          <a:solidFill>
                            <a:schemeClr val="bg1"/>
                          </a:solidFill>
                        </a:rPr>
                        <a:t>DESCRIPCIÓN</a:t>
                      </a:r>
                      <a:endParaRPr lang="es-ES" dirty="0">
                        <a:solidFill>
                          <a:schemeClr val="bg1"/>
                        </a:solidFill>
                      </a:endParaRPr>
                    </a:p>
                  </a:txBody>
                  <a:tcPr/>
                </a:tc>
              </a:tr>
              <a:tr h="601389">
                <a:tc>
                  <a:txBody>
                    <a:bodyPr/>
                    <a:lstStyle/>
                    <a:p>
                      <a:r>
                        <a:rPr lang="es-ES" dirty="0" smtClean="0">
                          <a:effectLst>
                            <a:outerShdw blurRad="38100" dist="38100" dir="2700000" algn="tl">
                              <a:srgbClr val="000000">
                                <a:alpha val="43137"/>
                              </a:srgbClr>
                            </a:outerShdw>
                          </a:effectLst>
                        </a:rPr>
                        <a:t>Frecuencia</a:t>
                      </a:r>
                      <a:r>
                        <a:rPr lang="es-ES" baseline="0" dirty="0" smtClean="0">
                          <a:effectLst>
                            <a:outerShdw blurRad="38100" dist="38100" dir="2700000" algn="tl">
                              <a:srgbClr val="000000">
                                <a:alpha val="43137"/>
                              </a:srgbClr>
                            </a:outerShdw>
                          </a:effectLst>
                        </a:rPr>
                        <a:t> de compra</a:t>
                      </a:r>
                      <a:endParaRPr lang="es-ES" dirty="0">
                        <a:effectLst>
                          <a:outerShdw blurRad="38100" dist="38100" dir="2700000" algn="tl">
                            <a:srgbClr val="000000">
                              <a:alpha val="43137"/>
                            </a:srgbClr>
                          </a:outerShdw>
                        </a:effectLst>
                      </a:endParaRPr>
                    </a:p>
                  </a:txBody>
                  <a:tcPr/>
                </a:tc>
                <a:tc>
                  <a:txBody>
                    <a:bodyPr/>
                    <a:lstStyle/>
                    <a:p>
                      <a:r>
                        <a:rPr lang="es-ES" dirty="0" smtClean="0">
                          <a:effectLst>
                            <a:outerShdw blurRad="38100" dist="38100" dir="2700000" algn="tl">
                              <a:srgbClr val="000000">
                                <a:alpha val="43137"/>
                              </a:srgbClr>
                            </a:outerShdw>
                          </a:effectLst>
                        </a:rPr>
                        <a:t>Cada 2</a:t>
                      </a:r>
                      <a:r>
                        <a:rPr lang="es-ES" baseline="0" dirty="0" smtClean="0">
                          <a:effectLst>
                            <a:outerShdw blurRad="38100" dist="38100" dir="2700000" algn="tl">
                              <a:srgbClr val="000000">
                                <a:alpha val="43137"/>
                              </a:srgbClr>
                            </a:outerShdw>
                          </a:effectLst>
                        </a:rPr>
                        <a:t> meses</a:t>
                      </a:r>
                      <a:endParaRPr lang="es-ES" dirty="0">
                        <a:effectLst>
                          <a:outerShdw blurRad="38100" dist="38100" dir="2700000" algn="tl">
                            <a:srgbClr val="000000">
                              <a:alpha val="43137"/>
                            </a:srgbClr>
                          </a:outerShdw>
                        </a:effectLst>
                      </a:endParaRPr>
                    </a:p>
                  </a:txBody>
                  <a:tcPr/>
                </a:tc>
              </a:tr>
              <a:tr h="601389">
                <a:tc>
                  <a:txBody>
                    <a:bodyPr/>
                    <a:lstStyle/>
                    <a:p>
                      <a:r>
                        <a:rPr lang="es-ES" dirty="0" smtClean="0">
                          <a:effectLst>
                            <a:outerShdw blurRad="38100" dist="38100" dir="2700000" algn="tl">
                              <a:srgbClr val="000000">
                                <a:alpha val="43137"/>
                              </a:srgbClr>
                            </a:outerShdw>
                          </a:effectLst>
                        </a:rPr>
                        <a:t>Preferencia</a:t>
                      </a:r>
                      <a:endParaRPr lang="es-ES" dirty="0">
                        <a:effectLst>
                          <a:outerShdw blurRad="38100" dist="38100" dir="2700000" algn="tl">
                            <a:srgbClr val="000000">
                              <a:alpha val="43137"/>
                            </a:srgbClr>
                          </a:outerShdw>
                        </a:effectLst>
                      </a:endParaRPr>
                    </a:p>
                  </a:txBody>
                  <a:tcPr/>
                </a:tc>
                <a:tc>
                  <a:txBody>
                    <a:bodyPr/>
                    <a:lstStyle/>
                    <a:p>
                      <a:r>
                        <a:rPr lang="es-ES" dirty="0" smtClean="0">
                          <a:effectLst>
                            <a:outerShdw blurRad="38100" dist="38100" dir="2700000" algn="tl">
                              <a:srgbClr val="000000">
                                <a:alpha val="43137"/>
                              </a:srgbClr>
                            </a:outerShdw>
                          </a:effectLst>
                        </a:rPr>
                        <a:t>Calzado importado</a:t>
                      </a:r>
                      <a:endParaRPr lang="es-ES" dirty="0">
                        <a:effectLst>
                          <a:outerShdw blurRad="38100" dist="38100" dir="2700000" algn="tl">
                            <a:srgbClr val="000000">
                              <a:alpha val="43137"/>
                            </a:srgbClr>
                          </a:outerShdw>
                        </a:effectLst>
                      </a:endParaRPr>
                    </a:p>
                  </a:txBody>
                  <a:tcPr/>
                </a:tc>
              </a:tr>
              <a:tr h="1148161">
                <a:tc>
                  <a:txBody>
                    <a:bodyPr/>
                    <a:lstStyle/>
                    <a:p>
                      <a:r>
                        <a:rPr lang="es-ES" dirty="0" smtClean="0">
                          <a:effectLst>
                            <a:outerShdw blurRad="38100" dist="38100" dir="2700000" algn="tl">
                              <a:srgbClr val="000000">
                                <a:alpha val="43137"/>
                              </a:srgbClr>
                            </a:outerShdw>
                          </a:effectLst>
                        </a:rPr>
                        <a:t>Tendencias</a:t>
                      </a:r>
                      <a:endParaRPr lang="es-ES" dirty="0">
                        <a:effectLst>
                          <a:outerShdw blurRad="38100" dist="38100" dir="2700000" algn="tl">
                            <a:srgbClr val="000000">
                              <a:alpha val="43137"/>
                            </a:srgbClr>
                          </a:outerShdw>
                        </a:effectLst>
                      </a:endParaRPr>
                    </a:p>
                  </a:txBody>
                  <a:tcPr/>
                </a:tc>
                <a:tc>
                  <a:txBody>
                    <a:bodyPr/>
                    <a:lstStyle/>
                    <a:p>
                      <a:r>
                        <a:rPr lang="es-ES" dirty="0" smtClean="0">
                          <a:effectLst>
                            <a:outerShdw blurRad="38100" dist="38100" dir="2700000" algn="tl">
                              <a:srgbClr val="000000">
                                <a:alpha val="43137"/>
                              </a:srgbClr>
                            </a:outerShdw>
                          </a:effectLst>
                        </a:rPr>
                        <a:t>Internacionales</a:t>
                      </a:r>
                    </a:p>
                    <a:p>
                      <a:pPr algn="just"/>
                      <a:r>
                        <a:rPr lang="es-ES" dirty="0" smtClean="0">
                          <a:effectLst>
                            <a:outerShdw blurRad="38100" dist="38100" dir="2700000" algn="tl">
                              <a:srgbClr val="000000">
                                <a:alpha val="43137"/>
                              </a:srgbClr>
                            </a:outerShdw>
                          </a:effectLst>
                        </a:rPr>
                        <a:t>Mayor</a:t>
                      </a:r>
                      <a:r>
                        <a:rPr lang="es-ES" baseline="0" dirty="0" smtClean="0">
                          <a:effectLst>
                            <a:outerShdw blurRad="38100" dist="38100" dir="2700000" algn="tl">
                              <a:srgbClr val="000000">
                                <a:alpha val="43137"/>
                              </a:srgbClr>
                            </a:outerShdw>
                          </a:effectLst>
                        </a:rPr>
                        <a:t> poder adquisitivo: no precio</a:t>
                      </a:r>
                    </a:p>
                    <a:p>
                      <a:r>
                        <a:rPr lang="es-ES" baseline="0" dirty="0" smtClean="0">
                          <a:effectLst>
                            <a:outerShdw blurRad="38100" dist="38100" dir="2700000" algn="tl">
                              <a:srgbClr val="000000">
                                <a:alpha val="43137"/>
                              </a:srgbClr>
                            </a:outerShdw>
                          </a:effectLst>
                        </a:rPr>
                        <a:t>Menor poder adquisitivo: precios</a:t>
                      </a:r>
                      <a:endParaRPr lang="es-ES" dirty="0">
                        <a:effectLst>
                          <a:outerShdw blurRad="38100" dist="38100" dir="2700000" algn="tl">
                            <a:srgbClr val="000000">
                              <a:alpha val="43137"/>
                            </a:srgbClr>
                          </a:outerShdw>
                        </a:effectLst>
                      </a:endParaRPr>
                    </a:p>
                  </a:txBody>
                  <a:tcPr/>
                </a:tc>
              </a:tr>
              <a:tr h="601389">
                <a:tc>
                  <a:txBody>
                    <a:bodyPr/>
                    <a:lstStyle/>
                    <a:p>
                      <a:r>
                        <a:rPr lang="es-ES" dirty="0" smtClean="0">
                          <a:effectLst>
                            <a:outerShdw blurRad="38100" dist="38100" dir="2700000" algn="tl">
                              <a:srgbClr val="000000">
                                <a:alpha val="43137"/>
                              </a:srgbClr>
                            </a:outerShdw>
                          </a:effectLst>
                        </a:rPr>
                        <a:t>Producción nacional</a:t>
                      </a:r>
                      <a:endParaRPr lang="es-ES" dirty="0">
                        <a:effectLst>
                          <a:outerShdw blurRad="38100" dist="38100" dir="2700000" algn="tl">
                            <a:srgbClr val="000000">
                              <a:alpha val="43137"/>
                            </a:srgbClr>
                          </a:outerShdw>
                        </a:effectLst>
                      </a:endParaRPr>
                    </a:p>
                  </a:txBody>
                  <a:tcPr/>
                </a:tc>
                <a:tc>
                  <a:txBody>
                    <a:bodyPr/>
                    <a:lstStyle/>
                    <a:p>
                      <a:r>
                        <a:rPr lang="es-ES" dirty="0" smtClean="0">
                          <a:effectLst>
                            <a:outerShdw blurRad="38100" dist="38100" dir="2700000" algn="tl">
                              <a:srgbClr val="000000">
                                <a:alpha val="43137"/>
                              </a:srgbClr>
                            </a:outerShdw>
                          </a:effectLst>
                        </a:rPr>
                        <a:t>No tiene</a:t>
                      </a:r>
                      <a:r>
                        <a:rPr lang="es-ES" baseline="0" dirty="0" smtClean="0">
                          <a:effectLst>
                            <a:outerShdw blurRad="38100" dist="38100" dir="2700000" algn="tl">
                              <a:srgbClr val="000000">
                                <a:alpha val="43137"/>
                              </a:srgbClr>
                            </a:outerShdw>
                          </a:effectLst>
                        </a:rPr>
                        <a:t> mucha acogida</a:t>
                      </a:r>
                      <a:endParaRPr lang="es-ES"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892174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379"/>
            <a:ext cx="3638688" cy="523220"/>
          </a:xfrm>
          <a:prstGeom prst="rect">
            <a:avLst/>
          </a:prstGeom>
          <a:solidFill>
            <a:srgbClr val="92D050"/>
          </a:solidFill>
        </p:spPr>
        <p:txBody>
          <a:bodyPr wrap="none" lIns="91440" tIns="45720" rIns="91440" bIns="45720">
            <a:spAutoFit/>
          </a:bodyPr>
          <a:lstStyle/>
          <a:p>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CREACIÓN DEL VALOR</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3" name="2 Rectángulo"/>
          <p:cNvSpPr/>
          <p:nvPr/>
        </p:nvSpPr>
        <p:spPr>
          <a:xfrm>
            <a:off x="395536" y="1079999"/>
            <a:ext cx="3855223" cy="523220"/>
          </a:xfrm>
          <a:prstGeom prst="rect">
            <a:avLst/>
          </a:prstGeom>
          <a:solidFill>
            <a:srgbClr val="92D050"/>
          </a:solidFill>
        </p:spPr>
        <p:txBody>
          <a:bodyPr wrap="none" lIns="91440" tIns="45720" rIns="91440" bIns="45720">
            <a:spAutoFit/>
          </a:bodyPr>
          <a:lstStyle/>
          <a:p>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LIDERAZGO DE COSTOS</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6" name="5 Diagrama"/>
          <p:cNvGraphicFramePr/>
          <p:nvPr>
            <p:extLst>
              <p:ext uri="{D42A27DB-BD31-4B8C-83A1-F6EECF244321}">
                <p14:modId xmlns:p14="http://schemas.microsoft.com/office/powerpoint/2010/main" val="3116061565"/>
              </p:ext>
            </p:extLst>
          </p:nvPr>
        </p:nvGraphicFramePr>
        <p:xfrm>
          <a:off x="1043608" y="1844824"/>
          <a:ext cx="748883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0503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379"/>
            <a:ext cx="3638688" cy="523220"/>
          </a:xfrm>
          <a:prstGeom prst="rect">
            <a:avLst/>
          </a:prstGeom>
          <a:solidFill>
            <a:srgbClr val="92D050"/>
          </a:solidFill>
        </p:spPr>
        <p:txBody>
          <a:bodyPr wrap="none" lIns="91440" tIns="45720" rIns="91440" bIns="45720">
            <a:spAutoFit/>
          </a:bodyPr>
          <a:lstStyle/>
          <a:p>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CREACIÓN DEL VALOR</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3" name="2 Rectángulo"/>
          <p:cNvSpPr/>
          <p:nvPr/>
        </p:nvSpPr>
        <p:spPr>
          <a:xfrm>
            <a:off x="395536" y="1079999"/>
            <a:ext cx="3198120" cy="523220"/>
          </a:xfrm>
          <a:prstGeom prst="rect">
            <a:avLst/>
          </a:prstGeom>
          <a:solidFill>
            <a:srgbClr val="92D050"/>
          </a:solidFill>
        </p:spPr>
        <p:txBody>
          <a:bodyPr wrap="none" lIns="91440" tIns="45720" rIns="91440" bIns="45720">
            <a:spAutoFit/>
          </a:bodyPr>
          <a:lstStyle/>
          <a:p>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cadena</a:t>
            </a: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 DE VALOR</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5" name="319 Cheurón"/>
          <p:cNvSpPr/>
          <p:nvPr/>
        </p:nvSpPr>
        <p:spPr>
          <a:xfrm>
            <a:off x="899593" y="2766742"/>
            <a:ext cx="2143380" cy="1094305"/>
          </a:xfrm>
          <a:prstGeom prst="chevron">
            <a:avLst/>
          </a:prstGeom>
          <a:solidFill>
            <a:srgbClr val="F0A6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b="1" dirty="0">
                <a:solidFill>
                  <a:schemeClr val="bg1"/>
                </a:solidFill>
                <a:effectLst/>
                <a:ea typeface="Times New Roman"/>
                <a:cs typeface="Times New Roman"/>
              </a:rPr>
              <a:t>Logística Interna</a:t>
            </a:r>
          </a:p>
        </p:txBody>
      </p:sp>
      <p:sp>
        <p:nvSpPr>
          <p:cNvPr id="6" name="125 Cheurón"/>
          <p:cNvSpPr/>
          <p:nvPr/>
        </p:nvSpPr>
        <p:spPr>
          <a:xfrm>
            <a:off x="3442546" y="2839883"/>
            <a:ext cx="2448272" cy="1021164"/>
          </a:xfrm>
          <a:prstGeom prst="chevron">
            <a:avLst/>
          </a:prstGeom>
          <a:solidFill>
            <a:srgbClr val="3ECDD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b="1" dirty="0">
                <a:solidFill>
                  <a:schemeClr val="bg1"/>
                </a:solidFill>
                <a:effectLst/>
                <a:ea typeface="Times New Roman"/>
                <a:cs typeface="Times New Roman"/>
              </a:rPr>
              <a:t>Clasificación Insumos</a:t>
            </a:r>
          </a:p>
        </p:txBody>
      </p:sp>
      <p:sp>
        <p:nvSpPr>
          <p:cNvPr id="7" name="2115 Cheurón"/>
          <p:cNvSpPr/>
          <p:nvPr/>
        </p:nvSpPr>
        <p:spPr>
          <a:xfrm>
            <a:off x="6228184" y="2852936"/>
            <a:ext cx="2289382" cy="1008111"/>
          </a:xfrm>
          <a:prstGeom prst="chevr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b="1" dirty="0">
                <a:solidFill>
                  <a:schemeClr val="bg1"/>
                </a:solidFill>
                <a:effectLst/>
                <a:ea typeface="Times New Roman"/>
                <a:cs typeface="Times New Roman"/>
              </a:rPr>
              <a:t>Producción</a:t>
            </a:r>
          </a:p>
        </p:txBody>
      </p:sp>
      <p:sp>
        <p:nvSpPr>
          <p:cNvPr id="8" name="2116 Cheurón"/>
          <p:cNvSpPr/>
          <p:nvPr/>
        </p:nvSpPr>
        <p:spPr>
          <a:xfrm>
            <a:off x="755576" y="4797152"/>
            <a:ext cx="2287397" cy="1025451"/>
          </a:xfrm>
          <a:prstGeom prst="chevron">
            <a:avLst/>
          </a:prstGeom>
          <a:solidFill>
            <a:srgbClr val="5F8BB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b="1" dirty="0">
                <a:solidFill>
                  <a:schemeClr val="bg1"/>
                </a:solidFill>
                <a:effectLst/>
                <a:ea typeface="Times New Roman"/>
                <a:cs typeface="Times New Roman"/>
              </a:rPr>
              <a:t>Marketing</a:t>
            </a:r>
          </a:p>
        </p:txBody>
      </p:sp>
      <p:sp>
        <p:nvSpPr>
          <p:cNvPr id="9" name="2119 Cheurón"/>
          <p:cNvSpPr/>
          <p:nvPr/>
        </p:nvSpPr>
        <p:spPr>
          <a:xfrm>
            <a:off x="3442546" y="4828543"/>
            <a:ext cx="2065558" cy="994060"/>
          </a:xfrm>
          <a:prstGeom prst="chevron">
            <a:avLst/>
          </a:prstGeom>
          <a:solidFill>
            <a:srgbClr val="E931B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b="1" dirty="0">
                <a:solidFill>
                  <a:schemeClr val="bg1"/>
                </a:solidFill>
                <a:effectLst/>
                <a:ea typeface="Times New Roman"/>
                <a:cs typeface="Times New Roman"/>
              </a:rPr>
              <a:t>Venta</a:t>
            </a:r>
          </a:p>
        </p:txBody>
      </p:sp>
      <p:sp>
        <p:nvSpPr>
          <p:cNvPr id="10" name="2120 Cheurón"/>
          <p:cNvSpPr/>
          <p:nvPr/>
        </p:nvSpPr>
        <p:spPr>
          <a:xfrm>
            <a:off x="6084168" y="4797705"/>
            <a:ext cx="2353036" cy="1120736"/>
          </a:xfrm>
          <a:prstGeom prst="chevron">
            <a:avLst/>
          </a:prstGeom>
          <a:solidFill>
            <a:srgbClr val="A1E13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b="1" dirty="0">
                <a:solidFill>
                  <a:schemeClr val="bg1"/>
                </a:solidFill>
                <a:effectLst/>
                <a:ea typeface="Times New Roman"/>
                <a:cs typeface="Times New Roman"/>
              </a:rPr>
              <a:t>Servicio </a:t>
            </a:r>
            <a:r>
              <a:rPr lang="es-ES" b="1" dirty="0" smtClean="0">
                <a:solidFill>
                  <a:schemeClr val="bg1"/>
                </a:solidFill>
                <a:effectLst/>
                <a:ea typeface="Times New Roman"/>
                <a:cs typeface="Times New Roman"/>
              </a:rPr>
              <a:t>Postventa</a:t>
            </a:r>
            <a:endParaRPr lang="es-ES" b="1" dirty="0">
              <a:solidFill>
                <a:schemeClr val="bg1"/>
              </a:solidFill>
              <a:effectLst/>
              <a:ea typeface="Times New Roman"/>
              <a:cs typeface="Times New Roman"/>
            </a:endParaRPr>
          </a:p>
        </p:txBody>
      </p:sp>
    </p:spTree>
    <p:extLst>
      <p:ext uri="{BB962C8B-B14F-4D97-AF65-F5344CB8AC3E}">
        <p14:creationId xmlns:p14="http://schemas.microsoft.com/office/powerpoint/2010/main" val="3319849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5"/>
                                        </p:tgtEl>
                                        <p:attrNameLst>
                                          <p:attrName>ppt_x</p:attrName>
                                          <p:attrName>ppt_y</p:attrName>
                                        </p:attrNameLst>
                                      </p:cBhvr>
                                    </p:animMotion>
                                    <p:animRot by="1500000">
                                      <p:cBhvr>
                                        <p:cTn id="19" dur="125" fill="hold">
                                          <p:stCondLst>
                                            <p:cond delay="0"/>
                                          </p:stCondLst>
                                        </p:cTn>
                                        <p:tgtEl>
                                          <p:spTgt spid="5"/>
                                        </p:tgtEl>
                                        <p:attrNameLst>
                                          <p:attrName>r</p:attrName>
                                        </p:attrNameLst>
                                      </p:cBhvr>
                                    </p:animRot>
                                    <p:animRot by="-1500000">
                                      <p:cBhvr>
                                        <p:cTn id="20" dur="125" fill="hold">
                                          <p:stCondLst>
                                            <p:cond delay="125"/>
                                          </p:stCondLst>
                                        </p:cTn>
                                        <p:tgtEl>
                                          <p:spTgt spid="5"/>
                                        </p:tgtEl>
                                        <p:attrNameLst>
                                          <p:attrName>r</p:attrName>
                                        </p:attrNameLst>
                                      </p:cBhvr>
                                    </p:animRot>
                                    <p:animRot by="-1500000">
                                      <p:cBhvr>
                                        <p:cTn id="21" dur="125" fill="hold">
                                          <p:stCondLst>
                                            <p:cond delay="250"/>
                                          </p:stCondLst>
                                        </p:cTn>
                                        <p:tgtEl>
                                          <p:spTgt spid="5"/>
                                        </p:tgtEl>
                                        <p:attrNameLst>
                                          <p:attrName>r</p:attrName>
                                        </p:attrNameLst>
                                      </p:cBhvr>
                                    </p:animRot>
                                    <p:animRot by="1500000">
                                      <p:cBhvr>
                                        <p:cTn id="22" dur="125" fill="hold">
                                          <p:stCondLst>
                                            <p:cond delay="375"/>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6"/>
                                        </p:tgtEl>
                                        <p:attrNameLst>
                                          <p:attrName>ppt_x</p:attrName>
                                          <p:attrName>ppt_y</p:attrName>
                                        </p:attrNameLst>
                                      </p:cBhvr>
                                    </p:animMotion>
                                    <p:animRot by="1500000">
                                      <p:cBhvr>
                                        <p:cTn id="27" dur="125" fill="hold">
                                          <p:stCondLst>
                                            <p:cond delay="0"/>
                                          </p:stCondLst>
                                        </p:cTn>
                                        <p:tgtEl>
                                          <p:spTgt spid="6"/>
                                        </p:tgtEl>
                                        <p:attrNameLst>
                                          <p:attrName>r</p:attrName>
                                        </p:attrNameLst>
                                      </p:cBhvr>
                                    </p:animRot>
                                    <p:animRot by="-1500000">
                                      <p:cBhvr>
                                        <p:cTn id="28" dur="125" fill="hold">
                                          <p:stCondLst>
                                            <p:cond delay="125"/>
                                          </p:stCondLst>
                                        </p:cTn>
                                        <p:tgtEl>
                                          <p:spTgt spid="6"/>
                                        </p:tgtEl>
                                        <p:attrNameLst>
                                          <p:attrName>r</p:attrName>
                                        </p:attrNameLst>
                                      </p:cBhvr>
                                    </p:animRot>
                                    <p:animRot by="-1500000">
                                      <p:cBhvr>
                                        <p:cTn id="29" dur="125" fill="hold">
                                          <p:stCondLst>
                                            <p:cond delay="250"/>
                                          </p:stCondLst>
                                        </p:cTn>
                                        <p:tgtEl>
                                          <p:spTgt spid="6"/>
                                        </p:tgtEl>
                                        <p:attrNameLst>
                                          <p:attrName>r</p:attrName>
                                        </p:attrNameLst>
                                      </p:cBhvr>
                                    </p:animRot>
                                    <p:animRot by="1500000">
                                      <p:cBhvr>
                                        <p:cTn id="30" dur="125" fill="hold">
                                          <p:stCondLst>
                                            <p:cond delay="375"/>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7"/>
                                        </p:tgtEl>
                                        <p:attrNameLst>
                                          <p:attrName>ppt_x</p:attrName>
                                          <p:attrName>ppt_y</p:attrName>
                                        </p:attrNameLst>
                                      </p:cBhvr>
                                    </p:animMotion>
                                    <p:animRot by="1500000">
                                      <p:cBhvr>
                                        <p:cTn id="35" dur="125" fill="hold">
                                          <p:stCondLst>
                                            <p:cond delay="0"/>
                                          </p:stCondLst>
                                        </p:cTn>
                                        <p:tgtEl>
                                          <p:spTgt spid="7"/>
                                        </p:tgtEl>
                                        <p:attrNameLst>
                                          <p:attrName>r</p:attrName>
                                        </p:attrNameLst>
                                      </p:cBhvr>
                                    </p:animRot>
                                    <p:animRot by="-1500000">
                                      <p:cBhvr>
                                        <p:cTn id="36" dur="125" fill="hold">
                                          <p:stCondLst>
                                            <p:cond delay="125"/>
                                          </p:stCondLst>
                                        </p:cTn>
                                        <p:tgtEl>
                                          <p:spTgt spid="7"/>
                                        </p:tgtEl>
                                        <p:attrNameLst>
                                          <p:attrName>r</p:attrName>
                                        </p:attrNameLst>
                                      </p:cBhvr>
                                    </p:animRot>
                                    <p:animRot by="-1500000">
                                      <p:cBhvr>
                                        <p:cTn id="37" dur="125" fill="hold">
                                          <p:stCondLst>
                                            <p:cond delay="250"/>
                                          </p:stCondLst>
                                        </p:cTn>
                                        <p:tgtEl>
                                          <p:spTgt spid="7"/>
                                        </p:tgtEl>
                                        <p:attrNameLst>
                                          <p:attrName>r</p:attrName>
                                        </p:attrNameLst>
                                      </p:cBhvr>
                                    </p:animRot>
                                    <p:animRot by="1500000">
                                      <p:cBhvr>
                                        <p:cTn id="38" dur="125" fill="hold">
                                          <p:stCondLst>
                                            <p:cond delay="375"/>
                                          </p:stCondLst>
                                        </p:cTn>
                                        <p:tgtEl>
                                          <p:spTgt spid="7"/>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8"/>
                                        </p:tgtEl>
                                        <p:attrNameLst>
                                          <p:attrName>ppt_x</p:attrName>
                                          <p:attrName>ppt_y</p:attrName>
                                        </p:attrNameLst>
                                      </p:cBhvr>
                                    </p:animMotion>
                                    <p:animRot by="1500000">
                                      <p:cBhvr>
                                        <p:cTn id="43" dur="125" fill="hold">
                                          <p:stCondLst>
                                            <p:cond delay="0"/>
                                          </p:stCondLst>
                                        </p:cTn>
                                        <p:tgtEl>
                                          <p:spTgt spid="8"/>
                                        </p:tgtEl>
                                        <p:attrNameLst>
                                          <p:attrName>r</p:attrName>
                                        </p:attrNameLst>
                                      </p:cBhvr>
                                    </p:animRot>
                                    <p:animRot by="-1500000">
                                      <p:cBhvr>
                                        <p:cTn id="44" dur="125" fill="hold">
                                          <p:stCondLst>
                                            <p:cond delay="125"/>
                                          </p:stCondLst>
                                        </p:cTn>
                                        <p:tgtEl>
                                          <p:spTgt spid="8"/>
                                        </p:tgtEl>
                                        <p:attrNameLst>
                                          <p:attrName>r</p:attrName>
                                        </p:attrNameLst>
                                      </p:cBhvr>
                                    </p:animRot>
                                    <p:animRot by="-1500000">
                                      <p:cBhvr>
                                        <p:cTn id="45" dur="125" fill="hold">
                                          <p:stCondLst>
                                            <p:cond delay="250"/>
                                          </p:stCondLst>
                                        </p:cTn>
                                        <p:tgtEl>
                                          <p:spTgt spid="8"/>
                                        </p:tgtEl>
                                        <p:attrNameLst>
                                          <p:attrName>r</p:attrName>
                                        </p:attrNameLst>
                                      </p:cBhvr>
                                    </p:animRot>
                                    <p:animRot by="1500000">
                                      <p:cBhvr>
                                        <p:cTn id="46" dur="125" fill="hold">
                                          <p:stCondLst>
                                            <p:cond delay="375"/>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4" presetClass="emph" presetSubtype="0" fill="hold" grpId="0" nodeType="click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9"/>
                                        </p:tgtEl>
                                        <p:attrNameLst>
                                          <p:attrName>ppt_x</p:attrName>
                                          <p:attrName>ppt_y</p:attrName>
                                        </p:attrNameLst>
                                      </p:cBhvr>
                                    </p:animMotion>
                                    <p:animRot by="1500000">
                                      <p:cBhvr>
                                        <p:cTn id="51" dur="125" fill="hold">
                                          <p:stCondLst>
                                            <p:cond delay="0"/>
                                          </p:stCondLst>
                                        </p:cTn>
                                        <p:tgtEl>
                                          <p:spTgt spid="9"/>
                                        </p:tgtEl>
                                        <p:attrNameLst>
                                          <p:attrName>r</p:attrName>
                                        </p:attrNameLst>
                                      </p:cBhvr>
                                    </p:animRot>
                                    <p:animRot by="-1500000">
                                      <p:cBhvr>
                                        <p:cTn id="52" dur="125" fill="hold">
                                          <p:stCondLst>
                                            <p:cond delay="125"/>
                                          </p:stCondLst>
                                        </p:cTn>
                                        <p:tgtEl>
                                          <p:spTgt spid="9"/>
                                        </p:tgtEl>
                                        <p:attrNameLst>
                                          <p:attrName>r</p:attrName>
                                        </p:attrNameLst>
                                      </p:cBhvr>
                                    </p:animRot>
                                    <p:animRot by="-1500000">
                                      <p:cBhvr>
                                        <p:cTn id="53" dur="125" fill="hold">
                                          <p:stCondLst>
                                            <p:cond delay="250"/>
                                          </p:stCondLst>
                                        </p:cTn>
                                        <p:tgtEl>
                                          <p:spTgt spid="9"/>
                                        </p:tgtEl>
                                        <p:attrNameLst>
                                          <p:attrName>r</p:attrName>
                                        </p:attrNameLst>
                                      </p:cBhvr>
                                    </p:animRot>
                                    <p:animRot by="1500000">
                                      <p:cBhvr>
                                        <p:cTn id="54" dur="125" fill="hold">
                                          <p:stCondLst>
                                            <p:cond delay="375"/>
                                          </p:stCondLst>
                                        </p:cTn>
                                        <p:tgtEl>
                                          <p:spTgt spid="9"/>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grpId="0"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10"/>
                                        </p:tgtEl>
                                        <p:attrNameLst>
                                          <p:attrName>ppt_x</p:attrName>
                                          <p:attrName>ppt_y</p:attrName>
                                        </p:attrNameLst>
                                      </p:cBhvr>
                                    </p:animMotion>
                                    <p:animRot by="1500000">
                                      <p:cBhvr>
                                        <p:cTn id="59" dur="125" fill="hold">
                                          <p:stCondLst>
                                            <p:cond delay="0"/>
                                          </p:stCondLst>
                                        </p:cTn>
                                        <p:tgtEl>
                                          <p:spTgt spid="10"/>
                                        </p:tgtEl>
                                        <p:attrNameLst>
                                          <p:attrName>r</p:attrName>
                                        </p:attrNameLst>
                                      </p:cBhvr>
                                    </p:animRot>
                                    <p:animRot by="-1500000">
                                      <p:cBhvr>
                                        <p:cTn id="60" dur="125" fill="hold">
                                          <p:stCondLst>
                                            <p:cond delay="125"/>
                                          </p:stCondLst>
                                        </p:cTn>
                                        <p:tgtEl>
                                          <p:spTgt spid="10"/>
                                        </p:tgtEl>
                                        <p:attrNameLst>
                                          <p:attrName>r</p:attrName>
                                        </p:attrNameLst>
                                      </p:cBhvr>
                                    </p:animRot>
                                    <p:animRot by="-1500000">
                                      <p:cBhvr>
                                        <p:cTn id="61" dur="125" fill="hold">
                                          <p:stCondLst>
                                            <p:cond delay="250"/>
                                          </p:stCondLst>
                                        </p:cTn>
                                        <p:tgtEl>
                                          <p:spTgt spid="10"/>
                                        </p:tgtEl>
                                        <p:attrNameLst>
                                          <p:attrName>r</p:attrName>
                                        </p:attrNameLst>
                                      </p:cBhvr>
                                    </p:animRot>
                                    <p:animRot by="1500000">
                                      <p:cBhvr>
                                        <p:cTn id="62"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1 Rectángulo"/>
          <p:cNvSpPr/>
          <p:nvPr/>
        </p:nvSpPr>
        <p:spPr>
          <a:xfrm>
            <a:off x="468002" y="404664"/>
            <a:ext cx="8208016"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ESTRATEGIAS DE LOS NEGOCIOS INTERNACIONALES</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8" name="5 Marcador de contenido"/>
          <p:cNvSpPr txBox="1">
            <a:spLocks/>
          </p:cNvSpPr>
          <p:nvPr/>
        </p:nvSpPr>
        <p:spPr>
          <a:xfrm>
            <a:off x="580492" y="3213889"/>
            <a:ext cx="8229600" cy="60963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endParaRPr lang="es-ES" dirty="0" smtClean="0"/>
          </a:p>
        </p:txBody>
      </p:sp>
      <p:sp>
        <p:nvSpPr>
          <p:cNvPr id="10" name="5 Marcador de contenido"/>
          <p:cNvSpPr txBox="1">
            <a:spLocks/>
          </p:cNvSpPr>
          <p:nvPr/>
        </p:nvSpPr>
        <p:spPr>
          <a:xfrm>
            <a:off x="646663" y="4460184"/>
            <a:ext cx="8229600" cy="7920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
              <a:buNone/>
            </a:pPr>
            <a:endParaRPr lang="es-ES" dirty="0" smtClean="0"/>
          </a:p>
        </p:txBody>
      </p:sp>
      <p:sp>
        <p:nvSpPr>
          <p:cNvPr id="11" name="5 Marcador de contenido"/>
          <p:cNvSpPr txBox="1">
            <a:spLocks/>
          </p:cNvSpPr>
          <p:nvPr/>
        </p:nvSpPr>
        <p:spPr>
          <a:xfrm>
            <a:off x="651551" y="5805264"/>
            <a:ext cx="8229600" cy="7920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
              <a:buNone/>
            </a:pPr>
            <a:endParaRPr lang="es-ES" dirty="0" smtClean="0"/>
          </a:p>
        </p:txBody>
      </p:sp>
      <p:sp>
        <p:nvSpPr>
          <p:cNvPr id="16" name="15 Rectángulo"/>
          <p:cNvSpPr/>
          <p:nvPr/>
        </p:nvSpPr>
        <p:spPr>
          <a:xfrm>
            <a:off x="491531" y="1127085"/>
            <a:ext cx="4745851"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 internacional</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4" name="3 Diagrama"/>
          <p:cNvGraphicFramePr/>
          <p:nvPr>
            <p:extLst>
              <p:ext uri="{D42A27DB-BD31-4B8C-83A1-F6EECF244321}">
                <p14:modId xmlns:p14="http://schemas.microsoft.com/office/powerpoint/2010/main" val="4033603979"/>
              </p:ext>
            </p:extLst>
          </p:nvPr>
        </p:nvGraphicFramePr>
        <p:xfrm>
          <a:off x="651552" y="1916832"/>
          <a:ext cx="802446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4489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8002" y="404664"/>
            <a:ext cx="8208016"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ESTRATEGIAS DE LOS NEGOCIOS INTERNACIONALES</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5" name="4 Rectángulo"/>
          <p:cNvSpPr/>
          <p:nvPr/>
        </p:nvSpPr>
        <p:spPr>
          <a:xfrm>
            <a:off x="403783" y="1127085"/>
            <a:ext cx="4921348"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 multidoméstica</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6" name="5 Marcador de contenido"/>
          <p:cNvSpPr txBox="1">
            <a:spLocks/>
          </p:cNvSpPr>
          <p:nvPr/>
        </p:nvSpPr>
        <p:spPr>
          <a:xfrm>
            <a:off x="580492" y="2165154"/>
            <a:ext cx="8229600" cy="60963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
              <a:buFont typeface="Wingdings" pitchFamily="2" charset="2"/>
              <a:buChar char="v"/>
            </a:pPr>
            <a:endParaRPr lang="es-ES" dirty="0" smtClean="0">
              <a:solidFill>
                <a:schemeClr val="bg1"/>
              </a:solidFill>
            </a:endParaRPr>
          </a:p>
        </p:txBody>
      </p:sp>
      <p:sp>
        <p:nvSpPr>
          <p:cNvPr id="9" name="5 Marcador de contenido"/>
          <p:cNvSpPr txBox="1">
            <a:spLocks/>
          </p:cNvSpPr>
          <p:nvPr/>
        </p:nvSpPr>
        <p:spPr>
          <a:xfrm>
            <a:off x="646663" y="4460184"/>
            <a:ext cx="8229600" cy="7920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274320" lvl="1" indent="-274320" algn="just">
              <a:buFont typeface="Wingdings" pitchFamily="2" charset="2"/>
              <a:buChar char="v"/>
            </a:pPr>
            <a:endParaRPr lang="es-ES" dirty="0" smtClean="0">
              <a:solidFill>
                <a:schemeClr val="bg1"/>
              </a:solidFill>
            </a:endParaRPr>
          </a:p>
        </p:txBody>
      </p:sp>
      <p:graphicFrame>
        <p:nvGraphicFramePr>
          <p:cNvPr id="14" name="13 Diagrama"/>
          <p:cNvGraphicFramePr/>
          <p:nvPr>
            <p:extLst>
              <p:ext uri="{D42A27DB-BD31-4B8C-83A1-F6EECF244321}">
                <p14:modId xmlns:p14="http://schemas.microsoft.com/office/powerpoint/2010/main" val="515985859"/>
              </p:ext>
            </p:extLst>
          </p:nvPr>
        </p:nvGraphicFramePr>
        <p:xfrm>
          <a:off x="468002" y="1916832"/>
          <a:ext cx="802446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1884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anim calcmode="lin" valueType="num">
                                      <p:cBhvr>
                                        <p:cTn id="19" dur="2000" fill="hold"/>
                                        <p:tgtEl>
                                          <p:spTgt spid="14"/>
                                        </p:tgtEl>
                                        <p:attrNameLst>
                                          <p:attrName>ppt_w</p:attrName>
                                        </p:attrNameLst>
                                      </p:cBhvr>
                                      <p:tavLst>
                                        <p:tav tm="0" fmla="#ppt_w*sin(2.5*pi*$)">
                                          <p:val>
                                            <p:fltVal val="0"/>
                                          </p:val>
                                        </p:tav>
                                        <p:tav tm="100000">
                                          <p:val>
                                            <p:fltVal val="1"/>
                                          </p:val>
                                        </p:tav>
                                      </p:tavLst>
                                    </p:anim>
                                    <p:anim calcmode="lin" valueType="num">
                                      <p:cBhvr>
                                        <p:cTn id="2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8002" y="404664"/>
            <a:ext cx="8208016"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ESTRATEGIAS DE LOS NEGOCIOS INTERNACIONALES</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5" name="4 Rectángulo"/>
          <p:cNvSpPr/>
          <p:nvPr/>
        </p:nvSpPr>
        <p:spPr>
          <a:xfrm>
            <a:off x="468002" y="1127085"/>
            <a:ext cx="3408113"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 </a:t>
            </a: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global</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7" name="5 Marcador de contenido"/>
          <p:cNvSpPr txBox="1">
            <a:spLocks/>
          </p:cNvSpPr>
          <p:nvPr/>
        </p:nvSpPr>
        <p:spPr>
          <a:xfrm>
            <a:off x="651551" y="3068960"/>
            <a:ext cx="8229600" cy="5760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274320" lvl="1" indent="-274320" algn="just">
              <a:buFont typeface="Wingdings" pitchFamily="2" charset="2"/>
              <a:buChar char="v"/>
            </a:pPr>
            <a:endParaRPr lang="es-ES" dirty="0" smtClean="0">
              <a:solidFill>
                <a:schemeClr val="bg1"/>
              </a:solidFill>
            </a:endParaRPr>
          </a:p>
        </p:txBody>
      </p:sp>
      <p:graphicFrame>
        <p:nvGraphicFramePr>
          <p:cNvPr id="9" name="8 Diagrama"/>
          <p:cNvGraphicFramePr/>
          <p:nvPr>
            <p:extLst>
              <p:ext uri="{D42A27DB-BD31-4B8C-83A1-F6EECF244321}">
                <p14:modId xmlns:p14="http://schemas.microsoft.com/office/powerpoint/2010/main" val="2527279495"/>
              </p:ext>
            </p:extLst>
          </p:nvPr>
        </p:nvGraphicFramePr>
        <p:xfrm>
          <a:off x="651552" y="1772816"/>
          <a:ext cx="802446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6985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ppt_w</p:attrName>
                                        </p:attrNameLst>
                                      </p:cBhvr>
                                      <p:tavLst>
                                        <p:tav tm="0" fmla="#ppt_w*sin(2.5*pi*$)">
                                          <p:val>
                                            <p:fltVal val="0"/>
                                          </p:val>
                                        </p:tav>
                                        <p:tav tm="100000">
                                          <p:val>
                                            <p:fltVal val="1"/>
                                          </p:val>
                                        </p:tav>
                                      </p:tavLst>
                                    </p:anim>
                                    <p:anim calcmode="lin" valueType="num">
                                      <p:cBhvr>
                                        <p:cTn id="2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17204" y="404664"/>
            <a:ext cx="4909614"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 de exportación</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5" name="4 Diagrama"/>
          <p:cNvGraphicFramePr/>
          <p:nvPr>
            <p:extLst>
              <p:ext uri="{D42A27DB-BD31-4B8C-83A1-F6EECF244321}">
                <p14:modId xmlns:p14="http://schemas.microsoft.com/office/powerpoint/2010/main" val="2245258509"/>
              </p:ext>
            </p:extLst>
          </p:nvPr>
        </p:nvGraphicFramePr>
        <p:xfrm>
          <a:off x="827584" y="1397000"/>
          <a:ext cx="741682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671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7204" y="143054"/>
            <a:ext cx="4909614"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 de exportación</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3" name="2 Rectángulo"/>
          <p:cNvSpPr/>
          <p:nvPr/>
        </p:nvSpPr>
        <p:spPr>
          <a:xfrm>
            <a:off x="1407235" y="789321"/>
            <a:ext cx="6467861"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Término de negociación (</a:t>
            </a:r>
            <a:r>
              <a:rPr lang="es-ES" sz="2800" b="1" cap="all" dirty="0" err="1"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incoterm</a:t>
            </a: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pic>
        <p:nvPicPr>
          <p:cNvPr id="1026" name="Picture 2" descr="http://img.docstoccdn.com/thumb/orig/1203418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52928" cy="49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383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370447"/>
            <a:ext cx="4909614"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 de exportación</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1288053784"/>
              </p:ext>
            </p:extLst>
          </p:nvPr>
        </p:nvGraphicFramePr>
        <p:xfrm>
          <a:off x="1708951" y="1916832"/>
          <a:ext cx="6096000"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2417470" y="1080284"/>
            <a:ext cx="5047920"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CONSORCIO</a:t>
            </a: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 de exportación</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pSp>
        <p:nvGrpSpPr>
          <p:cNvPr id="5" name="4 Grupo"/>
          <p:cNvGrpSpPr/>
          <p:nvPr/>
        </p:nvGrpSpPr>
        <p:grpSpPr>
          <a:xfrm>
            <a:off x="179512" y="370447"/>
            <a:ext cx="1868538" cy="1402369"/>
            <a:chOff x="179512" y="370447"/>
            <a:chExt cx="1868538" cy="1026207"/>
          </a:xfrm>
        </p:grpSpPr>
        <p:pic>
          <p:nvPicPr>
            <p:cNvPr id="1026" name="Imagen 252" descr="Descripción: Descripción: http://www.svclogisticsservices.com/MIPR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404664"/>
              <a:ext cx="829816" cy="3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2126" descr="Descripción: Descripción: https://encrypted-tbn3.gstatic.com/images?q=tbn:ANd9GcT4dS_Ofl6pe-uJh9HEah7STe82CGy_vMTKXyEvv-VQwF-Rfu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948979"/>
              <a:ext cx="723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n 2127" descr="Descripción: Descripción: https://encrypted-tbn2.gstatic.com/images?q=tbn:ANd9GcS7wU5LtQ9vpzIrCYlTes3h2HyD5pgZ3cHPYVjUszwvZfWwQTp36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39" y="370447"/>
              <a:ext cx="71641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930602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99710897"/>
              </p:ext>
            </p:extLst>
          </p:nvPr>
        </p:nvGraphicFramePr>
        <p:xfrm>
          <a:off x="1475656" y="3326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Gráfico"/>
          <p:cNvGraphicFramePr/>
          <p:nvPr>
            <p:extLst>
              <p:ext uri="{D42A27DB-BD31-4B8C-83A1-F6EECF244321}">
                <p14:modId xmlns:p14="http://schemas.microsoft.com/office/powerpoint/2010/main" val="2723400364"/>
              </p:ext>
            </p:extLst>
          </p:nvPr>
        </p:nvGraphicFramePr>
        <p:xfrm>
          <a:off x="2483768" y="4581128"/>
          <a:ext cx="4400550" cy="19442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0853725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2140" descr="Descripción: Descripción: http://www.industrias.gob.ec/wp-content/uploads/2012/10/estrategi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260648"/>
            <a:ext cx="9796187" cy="631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3197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anim calcmode="lin" valueType="num">
                                      <p:cBhvr>
                                        <p:cTn id="8" dur="2000" fill="hold"/>
                                        <p:tgtEl>
                                          <p:spTgt spid="2051"/>
                                        </p:tgtEl>
                                        <p:attrNameLst>
                                          <p:attrName>ppt_w</p:attrName>
                                        </p:attrNameLst>
                                      </p:cBhvr>
                                      <p:tavLst>
                                        <p:tav tm="0" fmla="#ppt_w*sin(2.5*pi*$)">
                                          <p:val>
                                            <p:fltVal val="0"/>
                                          </p:val>
                                        </p:tav>
                                        <p:tav tm="100000">
                                          <p:val>
                                            <p:fltVal val="1"/>
                                          </p:val>
                                        </p:tav>
                                      </p:tavLst>
                                    </p:anim>
                                    <p:anim calcmode="lin" valueType="num">
                                      <p:cBhvr>
                                        <p:cTn id="9"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static.com/images?q=tbn:ANd9GcSKyB34p_bFx1ODFoma4PUJtKOJC08Jf-OX7Ap9fKTh7YMXLk4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87000"/>
            <a:ext cx="5461358" cy="3634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1541827973"/>
              </p:ext>
            </p:extLst>
          </p:nvPr>
        </p:nvGraphicFramePr>
        <p:xfrm>
          <a:off x="827584" y="1844824"/>
          <a:ext cx="7416823"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2195736" y="370447"/>
            <a:ext cx="4909614"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ESTRATEGIA de exportación</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3" name="2 Rectángulo"/>
          <p:cNvSpPr/>
          <p:nvPr/>
        </p:nvSpPr>
        <p:spPr>
          <a:xfrm>
            <a:off x="2330580" y="1080284"/>
            <a:ext cx="4501618"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Proceso de exportación</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7535880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l="19507" t="19444" r="6300" b="13889"/>
          <a:stretch>
            <a:fillRect/>
          </a:stretch>
        </p:blipFill>
        <p:spPr bwMode="auto">
          <a:xfrm>
            <a:off x="683568" y="980728"/>
            <a:ext cx="7848872" cy="4824535"/>
          </a:xfrm>
          <a:prstGeom prst="rect">
            <a:avLst/>
          </a:prstGeom>
          <a:noFill/>
          <a:ln>
            <a:noFill/>
          </a:ln>
        </p:spPr>
      </p:pic>
    </p:spTree>
    <p:extLst>
      <p:ext uri="{BB962C8B-B14F-4D97-AF65-F5344CB8AC3E}">
        <p14:creationId xmlns:p14="http://schemas.microsoft.com/office/powerpoint/2010/main" val="141717219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52383" y="404664"/>
            <a:ext cx="5239255"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ESTRUCTURA ORGANIZACIONAL</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pSp>
        <p:nvGrpSpPr>
          <p:cNvPr id="33" name="186 Grupo"/>
          <p:cNvGrpSpPr/>
          <p:nvPr/>
        </p:nvGrpSpPr>
        <p:grpSpPr>
          <a:xfrm>
            <a:off x="1085851" y="1311297"/>
            <a:ext cx="6972300" cy="4970438"/>
            <a:chOff x="0" y="0"/>
            <a:chExt cx="6972300" cy="5791196"/>
          </a:xfrm>
        </p:grpSpPr>
        <p:grpSp>
          <p:nvGrpSpPr>
            <p:cNvPr id="34" name="183 Grupo"/>
            <p:cNvGrpSpPr/>
            <p:nvPr/>
          </p:nvGrpSpPr>
          <p:grpSpPr>
            <a:xfrm>
              <a:off x="0" y="0"/>
              <a:ext cx="6972300" cy="5791196"/>
              <a:chOff x="0" y="0"/>
              <a:chExt cx="6972300" cy="4162425"/>
            </a:xfrm>
          </p:grpSpPr>
          <p:sp>
            <p:nvSpPr>
              <p:cNvPr id="37" name="142 Rectángulo"/>
              <p:cNvSpPr/>
              <p:nvPr/>
            </p:nvSpPr>
            <p:spPr>
              <a:xfrm>
                <a:off x="2600325" y="0"/>
                <a:ext cx="1952625" cy="53624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600">
                    <a:effectLst/>
                    <a:ea typeface="Times New Roman"/>
                    <a:cs typeface="Times New Roman"/>
                  </a:rPr>
                  <a:t>GERENCIA GENERAL</a:t>
                </a:r>
                <a:endParaRPr lang="es-ES" sz="1100">
                  <a:effectLst/>
                  <a:ea typeface="Times New Roman"/>
                  <a:cs typeface="Times New Roman"/>
                </a:endParaRPr>
              </a:p>
            </p:txBody>
          </p:sp>
          <p:cxnSp>
            <p:nvCxnSpPr>
              <p:cNvPr id="38" name="143 Conector recto"/>
              <p:cNvCxnSpPr/>
              <p:nvPr/>
            </p:nvCxnSpPr>
            <p:spPr>
              <a:xfrm>
                <a:off x="3562350" y="533400"/>
                <a:ext cx="0" cy="549322"/>
              </a:xfrm>
              <a:prstGeom prst="line">
                <a:avLst/>
              </a:prstGeom>
              <a:ln w="63500"/>
            </p:spPr>
            <p:style>
              <a:lnRef idx="3">
                <a:schemeClr val="dk1"/>
              </a:lnRef>
              <a:fillRef idx="0">
                <a:schemeClr val="dk1"/>
              </a:fillRef>
              <a:effectRef idx="2">
                <a:schemeClr val="dk1"/>
              </a:effectRef>
              <a:fontRef idx="minor">
                <a:schemeClr val="tx1"/>
              </a:fontRef>
            </p:style>
          </p:cxnSp>
          <p:cxnSp>
            <p:nvCxnSpPr>
              <p:cNvPr id="39" name="144 Conector recto"/>
              <p:cNvCxnSpPr/>
              <p:nvPr/>
            </p:nvCxnSpPr>
            <p:spPr>
              <a:xfrm>
                <a:off x="609600" y="1085850"/>
                <a:ext cx="5467350" cy="9525"/>
              </a:xfrm>
              <a:prstGeom prst="line">
                <a:avLst/>
              </a:prstGeom>
            </p:spPr>
            <p:style>
              <a:lnRef idx="3">
                <a:schemeClr val="dk1"/>
              </a:lnRef>
              <a:fillRef idx="0">
                <a:schemeClr val="dk1"/>
              </a:fillRef>
              <a:effectRef idx="2">
                <a:schemeClr val="dk1"/>
              </a:effectRef>
              <a:fontRef idx="minor">
                <a:schemeClr val="tx1"/>
              </a:fontRef>
            </p:style>
          </p:cxnSp>
          <p:cxnSp>
            <p:nvCxnSpPr>
              <p:cNvPr id="40" name="145 Conector recto"/>
              <p:cNvCxnSpPr/>
              <p:nvPr/>
            </p:nvCxnSpPr>
            <p:spPr>
              <a:xfrm>
                <a:off x="638175" y="1085850"/>
                <a:ext cx="0" cy="549275"/>
              </a:xfrm>
              <a:prstGeom prst="line">
                <a:avLst/>
              </a:prstGeom>
            </p:spPr>
            <p:style>
              <a:lnRef idx="3">
                <a:schemeClr val="dk1"/>
              </a:lnRef>
              <a:fillRef idx="0">
                <a:schemeClr val="dk1"/>
              </a:fillRef>
              <a:effectRef idx="2">
                <a:schemeClr val="dk1"/>
              </a:effectRef>
              <a:fontRef idx="minor">
                <a:schemeClr val="tx1"/>
              </a:fontRef>
            </p:style>
          </p:cxnSp>
          <p:cxnSp>
            <p:nvCxnSpPr>
              <p:cNvPr id="41" name="146 Conector recto"/>
              <p:cNvCxnSpPr/>
              <p:nvPr/>
            </p:nvCxnSpPr>
            <p:spPr>
              <a:xfrm>
                <a:off x="2724150" y="1085850"/>
                <a:ext cx="0" cy="511175"/>
              </a:xfrm>
              <a:prstGeom prst="line">
                <a:avLst/>
              </a:prstGeom>
            </p:spPr>
            <p:style>
              <a:lnRef idx="3">
                <a:schemeClr val="dk1"/>
              </a:lnRef>
              <a:fillRef idx="0">
                <a:schemeClr val="dk1"/>
              </a:fillRef>
              <a:effectRef idx="2">
                <a:schemeClr val="dk1"/>
              </a:effectRef>
              <a:fontRef idx="minor">
                <a:schemeClr val="tx1"/>
              </a:fontRef>
            </p:style>
          </p:cxnSp>
          <p:cxnSp>
            <p:nvCxnSpPr>
              <p:cNvPr id="42" name="147 Conector recto"/>
              <p:cNvCxnSpPr/>
              <p:nvPr/>
            </p:nvCxnSpPr>
            <p:spPr>
              <a:xfrm>
                <a:off x="4191000" y="1095375"/>
                <a:ext cx="0" cy="549275"/>
              </a:xfrm>
              <a:prstGeom prst="line">
                <a:avLst/>
              </a:prstGeom>
            </p:spPr>
            <p:style>
              <a:lnRef idx="3">
                <a:schemeClr val="dk1"/>
              </a:lnRef>
              <a:fillRef idx="0">
                <a:schemeClr val="dk1"/>
              </a:fillRef>
              <a:effectRef idx="2">
                <a:schemeClr val="dk1"/>
              </a:effectRef>
              <a:fontRef idx="minor">
                <a:schemeClr val="tx1"/>
              </a:fontRef>
            </p:style>
          </p:cxnSp>
          <p:sp>
            <p:nvSpPr>
              <p:cNvPr id="43" name="148 Rectángulo"/>
              <p:cNvSpPr/>
              <p:nvPr/>
            </p:nvSpPr>
            <p:spPr>
              <a:xfrm>
                <a:off x="0" y="1638300"/>
                <a:ext cx="1590675" cy="40545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a:effectLst/>
                    <a:ea typeface="Times New Roman"/>
                    <a:cs typeface="Times New Roman"/>
                  </a:rPr>
                  <a:t>PRODUCCIÓN</a:t>
                </a:r>
                <a:endParaRPr lang="es-ES" sz="1100">
                  <a:effectLst/>
                  <a:ea typeface="Times New Roman"/>
                  <a:cs typeface="Times New Roman"/>
                </a:endParaRPr>
              </a:p>
            </p:txBody>
          </p:sp>
          <p:sp>
            <p:nvSpPr>
              <p:cNvPr id="44" name="149 Rectángulo"/>
              <p:cNvSpPr/>
              <p:nvPr/>
            </p:nvSpPr>
            <p:spPr>
              <a:xfrm>
                <a:off x="1752600" y="1600200"/>
                <a:ext cx="1657350" cy="3810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a:effectLst/>
                    <a:ea typeface="Times New Roman"/>
                    <a:cs typeface="Times New Roman"/>
                  </a:rPr>
                  <a:t>MARKETING Y VENTAS</a:t>
                </a:r>
                <a:endParaRPr lang="es-ES" sz="1100">
                  <a:effectLst/>
                  <a:ea typeface="Times New Roman"/>
                  <a:cs typeface="Times New Roman"/>
                </a:endParaRPr>
              </a:p>
            </p:txBody>
          </p:sp>
          <p:sp>
            <p:nvSpPr>
              <p:cNvPr id="45" name="150 Rectángulo"/>
              <p:cNvSpPr/>
              <p:nvPr/>
            </p:nvSpPr>
            <p:spPr>
              <a:xfrm>
                <a:off x="3562350" y="1600200"/>
                <a:ext cx="1352550"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a:effectLst/>
                    <a:ea typeface="Times New Roman"/>
                    <a:cs typeface="Times New Roman"/>
                  </a:rPr>
                  <a:t>ADMINISTRATIVO-FINANCIERO</a:t>
                </a:r>
                <a:endParaRPr lang="es-ES" sz="1100">
                  <a:effectLst/>
                  <a:ea typeface="Times New Roman"/>
                  <a:cs typeface="Times New Roman"/>
                </a:endParaRPr>
              </a:p>
            </p:txBody>
          </p:sp>
          <p:cxnSp>
            <p:nvCxnSpPr>
              <p:cNvPr id="46" name="151 Conector recto"/>
              <p:cNvCxnSpPr/>
              <p:nvPr/>
            </p:nvCxnSpPr>
            <p:spPr>
              <a:xfrm>
                <a:off x="209550" y="2047875"/>
                <a:ext cx="0" cy="800100"/>
              </a:xfrm>
              <a:prstGeom prst="line">
                <a:avLst/>
              </a:prstGeom>
            </p:spPr>
            <p:style>
              <a:lnRef idx="3">
                <a:schemeClr val="dk1"/>
              </a:lnRef>
              <a:fillRef idx="0">
                <a:schemeClr val="dk1"/>
              </a:fillRef>
              <a:effectRef idx="2">
                <a:schemeClr val="dk1"/>
              </a:effectRef>
              <a:fontRef idx="minor">
                <a:schemeClr val="tx1"/>
              </a:fontRef>
            </p:style>
          </p:cxnSp>
          <p:cxnSp>
            <p:nvCxnSpPr>
              <p:cNvPr id="47" name="152 Conector recto"/>
              <p:cNvCxnSpPr/>
              <p:nvPr/>
            </p:nvCxnSpPr>
            <p:spPr>
              <a:xfrm>
                <a:off x="1905000" y="1981200"/>
                <a:ext cx="0" cy="2028825"/>
              </a:xfrm>
              <a:prstGeom prst="line">
                <a:avLst/>
              </a:prstGeom>
            </p:spPr>
            <p:style>
              <a:lnRef idx="3">
                <a:schemeClr val="dk1"/>
              </a:lnRef>
              <a:fillRef idx="0">
                <a:schemeClr val="dk1"/>
              </a:fillRef>
              <a:effectRef idx="2">
                <a:schemeClr val="dk1"/>
              </a:effectRef>
              <a:fontRef idx="minor">
                <a:schemeClr val="tx1"/>
              </a:fontRef>
            </p:style>
          </p:cxnSp>
          <p:cxnSp>
            <p:nvCxnSpPr>
              <p:cNvPr id="48" name="153 Conector recto"/>
              <p:cNvCxnSpPr/>
              <p:nvPr/>
            </p:nvCxnSpPr>
            <p:spPr>
              <a:xfrm>
                <a:off x="3743325" y="2105025"/>
                <a:ext cx="0" cy="602615"/>
              </a:xfrm>
              <a:prstGeom prst="line">
                <a:avLst/>
              </a:prstGeom>
            </p:spPr>
            <p:style>
              <a:lnRef idx="3">
                <a:schemeClr val="dk1"/>
              </a:lnRef>
              <a:fillRef idx="0">
                <a:schemeClr val="dk1"/>
              </a:fillRef>
              <a:effectRef idx="2">
                <a:schemeClr val="dk1"/>
              </a:effectRef>
              <a:fontRef idx="minor">
                <a:schemeClr val="tx1"/>
              </a:fontRef>
            </p:style>
          </p:cxnSp>
          <p:sp>
            <p:nvSpPr>
              <p:cNvPr id="49" name="154 Rectángulo"/>
              <p:cNvSpPr/>
              <p:nvPr/>
            </p:nvSpPr>
            <p:spPr>
              <a:xfrm>
                <a:off x="352425" y="2143125"/>
                <a:ext cx="1333500" cy="2952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Planta Productora</a:t>
                </a:r>
              </a:p>
            </p:txBody>
          </p:sp>
          <p:sp>
            <p:nvSpPr>
              <p:cNvPr id="50" name="155 Rectángulo"/>
              <p:cNvSpPr/>
              <p:nvPr/>
            </p:nvSpPr>
            <p:spPr>
              <a:xfrm>
                <a:off x="2047875" y="2895600"/>
                <a:ext cx="1304925" cy="3143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Ventas</a:t>
                </a:r>
              </a:p>
            </p:txBody>
          </p:sp>
          <p:sp>
            <p:nvSpPr>
              <p:cNvPr id="51" name="156 Rectángulo"/>
              <p:cNvSpPr/>
              <p:nvPr/>
            </p:nvSpPr>
            <p:spPr>
              <a:xfrm>
                <a:off x="352425" y="2524125"/>
                <a:ext cx="1333500" cy="5715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Control de producción</a:t>
                </a:r>
              </a:p>
            </p:txBody>
          </p:sp>
          <p:sp>
            <p:nvSpPr>
              <p:cNvPr id="52" name="157 Rectángulo"/>
              <p:cNvSpPr/>
              <p:nvPr/>
            </p:nvSpPr>
            <p:spPr>
              <a:xfrm>
                <a:off x="2047875" y="3352800"/>
                <a:ext cx="1304925" cy="3619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Atención al cliente</a:t>
                </a:r>
              </a:p>
            </p:txBody>
          </p:sp>
          <p:sp>
            <p:nvSpPr>
              <p:cNvPr id="53" name="158 Rectángulo"/>
              <p:cNvSpPr/>
              <p:nvPr/>
            </p:nvSpPr>
            <p:spPr>
              <a:xfrm>
                <a:off x="2047875" y="3829050"/>
                <a:ext cx="1304925" cy="3333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Servicio Postventa</a:t>
                </a:r>
              </a:p>
            </p:txBody>
          </p:sp>
          <p:sp>
            <p:nvSpPr>
              <p:cNvPr id="54" name="159 Rectángulo"/>
              <p:cNvSpPr/>
              <p:nvPr/>
            </p:nvSpPr>
            <p:spPr>
              <a:xfrm>
                <a:off x="4000500" y="2590800"/>
                <a:ext cx="1171575"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Contabilidad</a:t>
                </a:r>
              </a:p>
            </p:txBody>
          </p:sp>
          <p:sp>
            <p:nvSpPr>
              <p:cNvPr id="55" name="160 Rectángulo"/>
              <p:cNvSpPr/>
              <p:nvPr/>
            </p:nvSpPr>
            <p:spPr>
              <a:xfrm>
                <a:off x="2047875" y="2162175"/>
                <a:ext cx="1304925" cy="54546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Promoción y Marketing</a:t>
                </a:r>
              </a:p>
            </p:txBody>
          </p:sp>
          <p:sp>
            <p:nvSpPr>
              <p:cNvPr id="56" name="161 Rectángulo"/>
              <p:cNvSpPr/>
              <p:nvPr/>
            </p:nvSpPr>
            <p:spPr>
              <a:xfrm>
                <a:off x="4000500" y="2228850"/>
                <a:ext cx="1171575" cy="2952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Talento Humano</a:t>
                </a:r>
              </a:p>
            </p:txBody>
          </p:sp>
          <p:cxnSp>
            <p:nvCxnSpPr>
              <p:cNvPr id="57" name="162 Conector recto"/>
              <p:cNvCxnSpPr/>
              <p:nvPr/>
            </p:nvCxnSpPr>
            <p:spPr>
              <a:xfrm>
                <a:off x="209550" y="2295525"/>
                <a:ext cx="142875" cy="0"/>
              </a:xfrm>
              <a:prstGeom prst="line">
                <a:avLst/>
              </a:prstGeom>
            </p:spPr>
            <p:style>
              <a:lnRef idx="3">
                <a:schemeClr val="dk1"/>
              </a:lnRef>
              <a:fillRef idx="0">
                <a:schemeClr val="dk1"/>
              </a:fillRef>
              <a:effectRef idx="2">
                <a:schemeClr val="dk1"/>
              </a:effectRef>
              <a:fontRef idx="minor">
                <a:schemeClr val="tx1"/>
              </a:fontRef>
            </p:style>
          </p:cxnSp>
          <p:cxnSp>
            <p:nvCxnSpPr>
              <p:cNvPr id="58" name="163 Conector recto"/>
              <p:cNvCxnSpPr/>
              <p:nvPr/>
            </p:nvCxnSpPr>
            <p:spPr>
              <a:xfrm>
                <a:off x="209550" y="2828925"/>
                <a:ext cx="142875" cy="0"/>
              </a:xfrm>
              <a:prstGeom prst="line">
                <a:avLst/>
              </a:prstGeom>
            </p:spPr>
            <p:style>
              <a:lnRef idx="3">
                <a:schemeClr val="dk1"/>
              </a:lnRef>
              <a:fillRef idx="0">
                <a:schemeClr val="dk1"/>
              </a:fillRef>
              <a:effectRef idx="2">
                <a:schemeClr val="dk1"/>
              </a:effectRef>
              <a:fontRef idx="minor">
                <a:schemeClr val="tx1"/>
              </a:fontRef>
            </p:style>
          </p:cxnSp>
          <p:cxnSp>
            <p:nvCxnSpPr>
              <p:cNvPr id="59" name="164 Conector recto"/>
              <p:cNvCxnSpPr/>
              <p:nvPr/>
            </p:nvCxnSpPr>
            <p:spPr>
              <a:xfrm>
                <a:off x="1905000" y="2438400"/>
                <a:ext cx="142875" cy="0"/>
              </a:xfrm>
              <a:prstGeom prst="line">
                <a:avLst/>
              </a:prstGeom>
            </p:spPr>
            <p:style>
              <a:lnRef idx="3">
                <a:schemeClr val="dk1"/>
              </a:lnRef>
              <a:fillRef idx="0">
                <a:schemeClr val="dk1"/>
              </a:fillRef>
              <a:effectRef idx="2">
                <a:schemeClr val="dk1"/>
              </a:effectRef>
              <a:fontRef idx="minor">
                <a:schemeClr val="tx1"/>
              </a:fontRef>
            </p:style>
          </p:cxnSp>
          <p:cxnSp>
            <p:nvCxnSpPr>
              <p:cNvPr id="60" name="165 Conector recto"/>
              <p:cNvCxnSpPr/>
              <p:nvPr/>
            </p:nvCxnSpPr>
            <p:spPr>
              <a:xfrm>
                <a:off x="1905000" y="3086100"/>
                <a:ext cx="142875" cy="0"/>
              </a:xfrm>
              <a:prstGeom prst="line">
                <a:avLst/>
              </a:prstGeom>
            </p:spPr>
            <p:style>
              <a:lnRef idx="3">
                <a:schemeClr val="dk1"/>
              </a:lnRef>
              <a:fillRef idx="0">
                <a:schemeClr val="dk1"/>
              </a:fillRef>
              <a:effectRef idx="2">
                <a:schemeClr val="dk1"/>
              </a:effectRef>
              <a:fontRef idx="minor">
                <a:schemeClr val="tx1"/>
              </a:fontRef>
            </p:style>
          </p:cxnSp>
          <p:cxnSp>
            <p:nvCxnSpPr>
              <p:cNvPr id="61" name="166 Conector recto"/>
              <p:cNvCxnSpPr/>
              <p:nvPr/>
            </p:nvCxnSpPr>
            <p:spPr>
              <a:xfrm>
                <a:off x="1905000" y="3543300"/>
                <a:ext cx="142875" cy="0"/>
              </a:xfrm>
              <a:prstGeom prst="line">
                <a:avLst/>
              </a:prstGeom>
            </p:spPr>
            <p:style>
              <a:lnRef idx="3">
                <a:schemeClr val="dk1"/>
              </a:lnRef>
              <a:fillRef idx="0">
                <a:schemeClr val="dk1"/>
              </a:fillRef>
              <a:effectRef idx="2">
                <a:schemeClr val="dk1"/>
              </a:effectRef>
              <a:fontRef idx="minor">
                <a:schemeClr val="tx1"/>
              </a:fontRef>
            </p:style>
          </p:cxnSp>
          <p:cxnSp>
            <p:nvCxnSpPr>
              <p:cNvPr id="62" name="167 Conector recto"/>
              <p:cNvCxnSpPr/>
              <p:nvPr/>
            </p:nvCxnSpPr>
            <p:spPr>
              <a:xfrm>
                <a:off x="1905000" y="4010025"/>
                <a:ext cx="142875" cy="0"/>
              </a:xfrm>
              <a:prstGeom prst="line">
                <a:avLst/>
              </a:prstGeom>
            </p:spPr>
            <p:style>
              <a:lnRef idx="3">
                <a:schemeClr val="dk1"/>
              </a:lnRef>
              <a:fillRef idx="0">
                <a:schemeClr val="dk1"/>
              </a:fillRef>
              <a:effectRef idx="2">
                <a:schemeClr val="dk1"/>
              </a:effectRef>
              <a:fontRef idx="minor">
                <a:schemeClr val="tx1"/>
              </a:fontRef>
            </p:style>
          </p:cxnSp>
          <p:cxnSp>
            <p:nvCxnSpPr>
              <p:cNvPr id="63" name="168 Conector recto"/>
              <p:cNvCxnSpPr/>
              <p:nvPr/>
            </p:nvCxnSpPr>
            <p:spPr>
              <a:xfrm>
                <a:off x="3762375" y="2381250"/>
                <a:ext cx="238125" cy="0"/>
              </a:xfrm>
              <a:prstGeom prst="line">
                <a:avLst/>
              </a:prstGeom>
            </p:spPr>
            <p:style>
              <a:lnRef idx="3">
                <a:schemeClr val="dk1"/>
              </a:lnRef>
              <a:fillRef idx="0">
                <a:schemeClr val="dk1"/>
              </a:fillRef>
              <a:effectRef idx="2">
                <a:schemeClr val="dk1"/>
              </a:effectRef>
              <a:fontRef idx="minor">
                <a:schemeClr val="tx1"/>
              </a:fontRef>
            </p:style>
          </p:cxnSp>
          <p:cxnSp>
            <p:nvCxnSpPr>
              <p:cNvPr id="64" name="169 Conector recto"/>
              <p:cNvCxnSpPr/>
              <p:nvPr/>
            </p:nvCxnSpPr>
            <p:spPr>
              <a:xfrm>
                <a:off x="3762375" y="2695575"/>
                <a:ext cx="238125" cy="0"/>
              </a:xfrm>
              <a:prstGeom prst="line">
                <a:avLst/>
              </a:prstGeom>
            </p:spPr>
            <p:style>
              <a:lnRef idx="3">
                <a:schemeClr val="dk1"/>
              </a:lnRef>
              <a:fillRef idx="0">
                <a:schemeClr val="dk1"/>
              </a:fillRef>
              <a:effectRef idx="2">
                <a:schemeClr val="dk1"/>
              </a:effectRef>
              <a:fontRef idx="minor">
                <a:schemeClr val="tx1"/>
              </a:fontRef>
            </p:style>
          </p:cxnSp>
          <p:cxnSp>
            <p:nvCxnSpPr>
              <p:cNvPr id="65" name="170 Conector recto"/>
              <p:cNvCxnSpPr/>
              <p:nvPr/>
            </p:nvCxnSpPr>
            <p:spPr>
              <a:xfrm>
                <a:off x="6086475" y="1095375"/>
                <a:ext cx="0" cy="549275"/>
              </a:xfrm>
              <a:prstGeom prst="line">
                <a:avLst/>
              </a:prstGeom>
            </p:spPr>
            <p:style>
              <a:lnRef idx="3">
                <a:schemeClr val="dk1"/>
              </a:lnRef>
              <a:fillRef idx="0">
                <a:schemeClr val="dk1"/>
              </a:fillRef>
              <a:effectRef idx="2">
                <a:schemeClr val="dk1"/>
              </a:effectRef>
              <a:fontRef idx="minor">
                <a:schemeClr val="tx1"/>
              </a:fontRef>
            </p:style>
          </p:cxnSp>
          <p:sp>
            <p:nvSpPr>
              <p:cNvPr id="66" name="171 Rectángulo"/>
              <p:cNvSpPr/>
              <p:nvPr/>
            </p:nvSpPr>
            <p:spPr>
              <a:xfrm>
                <a:off x="5229225" y="1638300"/>
                <a:ext cx="1724025" cy="2952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a:effectLst/>
                    <a:ea typeface="Times New Roman"/>
                    <a:cs typeface="Times New Roman"/>
                  </a:rPr>
                  <a:t>COMERCIO EXTERIOR</a:t>
                </a:r>
                <a:endParaRPr lang="es-ES" sz="1100">
                  <a:effectLst/>
                  <a:ea typeface="Times New Roman"/>
                  <a:cs typeface="Times New Roman"/>
                </a:endParaRPr>
              </a:p>
            </p:txBody>
          </p:sp>
          <p:cxnSp>
            <p:nvCxnSpPr>
              <p:cNvPr id="67" name="172 Conector recto"/>
              <p:cNvCxnSpPr/>
              <p:nvPr/>
            </p:nvCxnSpPr>
            <p:spPr>
              <a:xfrm>
                <a:off x="5419725" y="1933575"/>
                <a:ext cx="0" cy="1845469"/>
              </a:xfrm>
              <a:prstGeom prst="line">
                <a:avLst/>
              </a:prstGeom>
            </p:spPr>
            <p:style>
              <a:lnRef idx="3">
                <a:schemeClr val="dk1"/>
              </a:lnRef>
              <a:fillRef idx="0">
                <a:schemeClr val="dk1"/>
              </a:fillRef>
              <a:effectRef idx="2">
                <a:schemeClr val="dk1"/>
              </a:effectRef>
              <a:fontRef idx="minor">
                <a:schemeClr val="tx1"/>
              </a:fontRef>
            </p:style>
          </p:cxnSp>
          <p:cxnSp>
            <p:nvCxnSpPr>
              <p:cNvPr id="68" name="173 Conector recto"/>
              <p:cNvCxnSpPr/>
              <p:nvPr/>
            </p:nvCxnSpPr>
            <p:spPr>
              <a:xfrm>
                <a:off x="5419725" y="2162175"/>
                <a:ext cx="142875" cy="0"/>
              </a:xfrm>
              <a:prstGeom prst="line">
                <a:avLst/>
              </a:prstGeom>
            </p:spPr>
            <p:style>
              <a:lnRef idx="3">
                <a:schemeClr val="dk1"/>
              </a:lnRef>
              <a:fillRef idx="0">
                <a:schemeClr val="dk1"/>
              </a:fillRef>
              <a:effectRef idx="2">
                <a:schemeClr val="dk1"/>
              </a:effectRef>
              <a:fontRef idx="minor">
                <a:schemeClr val="tx1"/>
              </a:fontRef>
            </p:style>
          </p:cxnSp>
          <p:sp>
            <p:nvSpPr>
              <p:cNvPr id="69" name="174 Rectángulo"/>
              <p:cNvSpPr/>
              <p:nvPr/>
            </p:nvSpPr>
            <p:spPr>
              <a:xfrm>
                <a:off x="5562600" y="2047875"/>
                <a:ext cx="1390650" cy="2952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EXPORTACIONES</a:t>
                </a:r>
              </a:p>
            </p:txBody>
          </p:sp>
          <p:sp>
            <p:nvSpPr>
              <p:cNvPr id="70" name="175 Rectángulo"/>
              <p:cNvSpPr/>
              <p:nvPr/>
            </p:nvSpPr>
            <p:spPr>
              <a:xfrm>
                <a:off x="5562600" y="2438400"/>
                <a:ext cx="1390650" cy="3365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s-ES" sz="1100" dirty="0" smtClean="0">
                  <a:effectLst/>
                  <a:ea typeface="Times New Roman"/>
                  <a:cs typeface="Times New Roman"/>
                </a:endParaRPr>
              </a:p>
              <a:p>
                <a:pPr algn="ctr">
                  <a:lnSpc>
                    <a:spcPct val="115000"/>
                  </a:lnSpc>
                  <a:spcAft>
                    <a:spcPts val="1000"/>
                  </a:spcAft>
                </a:pPr>
                <a:r>
                  <a:rPr lang="es-ES" sz="1100" dirty="0" smtClean="0">
                    <a:effectLst/>
                    <a:ea typeface="Times New Roman"/>
                    <a:cs typeface="Times New Roman"/>
                  </a:rPr>
                  <a:t>MARKETING </a:t>
                </a:r>
                <a:r>
                  <a:rPr lang="es-ES" sz="1100" dirty="0" smtClean="0">
                    <a:ea typeface="Times New Roman"/>
                    <a:cs typeface="Times New Roman"/>
                  </a:rPr>
                  <a:t>I</a:t>
                </a:r>
                <a:r>
                  <a:rPr lang="es-ES" sz="1100" dirty="0" smtClean="0">
                    <a:effectLst/>
                    <a:ea typeface="Times New Roman"/>
                    <a:cs typeface="Times New Roman"/>
                  </a:rPr>
                  <a:t>NTERNACIONAL</a:t>
                </a:r>
                <a:endParaRPr lang="es-ES" sz="1100" dirty="0">
                  <a:effectLst/>
                  <a:ea typeface="Times New Roman"/>
                  <a:cs typeface="Times New Roman"/>
                </a:endParaRPr>
              </a:p>
              <a:p>
                <a:pPr algn="ctr">
                  <a:lnSpc>
                    <a:spcPct val="115000"/>
                  </a:lnSpc>
                  <a:spcAft>
                    <a:spcPts val="1000"/>
                  </a:spcAft>
                </a:pPr>
                <a:r>
                  <a:rPr lang="es-ES" sz="1100" dirty="0">
                    <a:effectLst/>
                    <a:ea typeface="Times New Roman"/>
                    <a:cs typeface="Times New Roman"/>
                  </a:rPr>
                  <a:t> </a:t>
                </a:r>
              </a:p>
            </p:txBody>
          </p:sp>
          <p:sp>
            <p:nvSpPr>
              <p:cNvPr id="71" name="176 Rectángulo"/>
              <p:cNvSpPr/>
              <p:nvPr/>
            </p:nvSpPr>
            <p:spPr>
              <a:xfrm>
                <a:off x="5581650" y="3278204"/>
                <a:ext cx="1390650" cy="33661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VENTAS EN EL EXTERIOR</a:t>
                </a:r>
              </a:p>
            </p:txBody>
          </p:sp>
          <p:cxnSp>
            <p:nvCxnSpPr>
              <p:cNvPr id="72" name="177 Conector recto"/>
              <p:cNvCxnSpPr/>
              <p:nvPr/>
            </p:nvCxnSpPr>
            <p:spPr>
              <a:xfrm>
                <a:off x="5429250" y="2590800"/>
                <a:ext cx="142875" cy="0"/>
              </a:xfrm>
              <a:prstGeom prst="line">
                <a:avLst/>
              </a:prstGeom>
            </p:spPr>
            <p:style>
              <a:lnRef idx="3">
                <a:schemeClr val="dk1"/>
              </a:lnRef>
              <a:fillRef idx="0">
                <a:schemeClr val="dk1"/>
              </a:fillRef>
              <a:effectRef idx="2">
                <a:schemeClr val="dk1"/>
              </a:effectRef>
              <a:fontRef idx="minor">
                <a:schemeClr val="tx1"/>
              </a:fontRef>
            </p:style>
          </p:cxnSp>
          <p:cxnSp>
            <p:nvCxnSpPr>
              <p:cNvPr id="73" name="178 Conector recto"/>
              <p:cNvCxnSpPr/>
              <p:nvPr/>
            </p:nvCxnSpPr>
            <p:spPr>
              <a:xfrm>
                <a:off x="5429250" y="3019425"/>
                <a:ext cx="142875" cy="0"/>
              </a:xfrm>
              <a:prstGeom prst="line">
                <a:avLst/>
              </a:prstGeom>
            </p:spPr>
            <p:style>
              <a:lnRef idx="3">
                <a:schemeClr val="dk1"/>
              </a:lnRef>
              <a:fillRef idx="0">
                <a:schemeClr val="dk1"/>
              </a:fillRef>
              <a:effectRef idx="2">
                <a:schemeClr val="dk1"/>
              </a:effectRef>
              <a:fontRef idx="minor">
                <a:schemeClr val="tx1"/>
              </a:fontRef>
            </p:style>
          </p:cxnSp>
          <p:sp>
            <p:nvSpPr>
              <p:cNvPr id="74" name="179 Rectángulo"/>
              <p:cNvSpPr/>
              <p:nvPr/>
            </p:nvSpPr>
            <p:spPr>
              <a:xfrm>
                <a:off x="5581650" y="3690054"/>
                <a:ext cx="1381125" cy="1905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dirty="0" smtClean="0">
                    <a:effectLst/>
                    <a:ea typeface="Times New Roman"/>
                    <a:cs typeface="Times New Roman"/>
                  </a:rPr>
                  <a:t>I</a:t>
                </a:r>
              </a:p>
              <a:p>
                <a:pPr algn="ctr">
                  <a:lnSpc>
                    <a:spcPct val="115000"/>
                  </a:lnSpc>
                  <a:spcAft>
                    <a:spcPts val="1000"/>
                  </a:spcAft>
                </a:pPr>
                <a:r>
                  <a:rPr lang="es-ES" sz="1100" dirty="0">
                    <a:ea typeface="Times New Roman"/>
                    <a:cs typeface="Times New Roman"/>
                  </a:rPr>
                  <a:t>I</a:t>
                </a:r>
                <a:r>
                  <a:rPr lang="es-ES" sz="1100" dirty="0" smtClean="0">
                    <a:effectLst/>
                    <a:ea typeface="Times New Roman"/>
                    <a:cs typeface="Times New Roman"/>
                  </a:rPr>
                  <a:t>MPORTACIONES</a:t>
                </a:r>
                <a:endParaRPr lang="es-ES" sz="1100" dirty="0">
                  <a:effectLst/>
                  <a:ea typeface="Times New Roman"/>
                  <a:cs typeface="Times New Roman"/>
                </a:endParaRPr>
              </a:p>
              <a:p>
                <a:pPr algn="ctr">
                  <a:lnSpc>
                    <a:spcPct val="115000"/>
                  </a:lnSpc>
                  <a:spcAft>
                    <a:spcPts val="1000"/>
                  </a:spcAft>
                </a:pPr>
                <a:r>
                  <a:rPr lang="es-ES" sz="1100" dirty="0">
                    <a:effectLst/>
                    <a:ea typeface="Times New Roman"/>
                    <a:cs typeface="Times New Roman"/>
                  </a:rPr>
                  <a:t> </a:t>
                </a:r>
              </a:p>
            </p:txBody>
          </p:sp>
          <p:cxnSp>
            <p:nvCxnSpPr>
              <p:cNvPr id="75" name="180 Conector recto"/>
              <p:cNvCxnSpPr/>
              <p:nvPr/>
            </p:nvCxnSpPr>
            <p:spPr>
              <a:xfrm>
                <a:off x="5419725" y="3436087"/>
                <a:ext cx="142875" cy="0"/>
              </a:xfrm>
              <a:prstGeom prst="line">
                <a:avLst/>
              </a:prstGeom>
            </p:spPr>
            <p:style>
              <a:lnRef idx="3">
                <a:schemeClr val="dk1"/>
              </a:lnRef>
              <a:fillRef idx="0">
                <a:schemeClr val="dk1"/>
              </a:fillRef>
              <a:effectRef idx="2">
                <a:schemeClr val="dk1"/>
              </a:effectRef>
              <a:fontRef idx="minor">
                <a:schemeClr val="tx1"/>
              </a:fontRef>
            </p:style>
          </p:cxnSp>
        </p:grpSp>
        <p:sp>
          <p:nvSpPr>
            <p:cNvPr id="35" name="184 Rectángulo"/>
            <p:cNvSpPr/>
            <p:nvPr/>
          </p:nvSpPr>
          <p:spPr>
            <a:xfrm>
              <a:off x="5581650" y="3933825"/>
              <a:ext cx="1390650" cy="50310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Times New Roman"/>
                  <a:cs typeface="Times New Roman"/>
                </a:rPr>
                <a:t>LOGÍSTICA INTERNACIONAL</a:t>
              </a:r>
            </a:p>
          </p:txBody>
        </p:sp>
        <p:cxnSp>
          <p:nvCxnSpPr>
            <p:cNvPr id="36" name="185 Conector recto"/>
            <p:cNvCxnSpPr/>
            <p:nvPr/>
          </p:nvCxnSpPr>
          <p:spPr>
            <a:xfrm>
              <a:off x="5429250" y="5257800"/>
              <a:ext cx="142875" cy="0"/>
            </a:xfrm>
            <a:prstGeom prst="line">
              <a:avLst/>
            </a:prstGeom>
          </p:spPr>
          <p:style>
            <a:lnRef idx="3">
              <a:schemeClr val="dk1"/>
            </a:lnRef>
            <a:fillRef idx="0">
              <a:schemeClr val="dk1"/>
            </a:fillRef>
            <a:effectRef idx="2">
              <a:schemeClr val="dk1"/>
            </a:effectRef>
            <a:fontRef idx="minor">
              <a:schemeClr val="tx1"/>
            </a:fontRef>
          </p:style>
        </p:cxnSp>
      </p:grpSp>
      <p:sp>
        <p:nvSpPr>
          <p:cNvPr id="78" name="77 Elipse"/>
          <p:cNvSpPr/>
          <p:nvPr/>
        </p:nvSpPr>
        <p:spPr>
          <a:xfrm>
            <a:off x="6206519" y="2913135"/>
            <a:ext cx="2274514" cy="3456384"/>
          </a:xfrm>
          <a:prstGeom prst="ellipse">
            <a:avLst/>
          </a:prstGeom>
          <a:noFill/>
          <a:ln>
            <a:solidFill>
              <a:srgbClr val="E931B4"/>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ES">
              <a:ln w="38100">
                <a:solidFill>
                  <a:srgbClr val="FF0000"/>
                </a:solidFill>
              </a:ln>
            </a:endParaRPr>
          </a:p>
        </p:txBody>
      </p:sp>
    </p:spTree>
    <p:extLst>
      <p:ext uri="{BB962C8B-B14F-4D97-AF65-F5344CB8AC3E}">
        <p14:creationId xmlns:p14="http://schemas.microsoft.com/office/powerpoint/2010/main" val="40808741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heel(1)">
                                      <p:cBhvr>
                                        <p:cTn id="17"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61060" y="404664"/>
            <a:ext cx="4821897"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Sistemas de coordinación</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4" name="3 Cinta perforada"/>
          <p:cNvSpPr/>
          <p:nvPr/>
        </p:nvSpPr>
        <p:spPr>
          <a:xfrm>
            <a:off x="1354642" y="1484784"/>
            <a:ext cx="5832648" cy="2520280"/>
          </a:xfrm>
          <a:prstGeom prst="flowChartPunchedTape">
            <a:avLst/>
          </a:prstGeom>
          <a:blipFill>
            <a:blip r:embed="rId2"/>
            <a:stretch>
              <a:fillRect/>
            </a:stretch>
          </a:blipFill>
        </p:spPr>
        <p:style>
          <a:lnRef idx="0">
            <a:schemeClr val="accent5"/>
          </a:lnRef>
          <a:fillRef idx="3">
            <a:schemeClr val="accent5"/>
          </a:fillRef>
          <a:effectRef idx="3">
            <a:schemeClr val="accent5"/>
          </a:effectRef>
          <a:fontRef idx="minor">
            <a:schemeClr val="lt1"/>
          </a:fontRef>
        </p:style>
        <p:txBody>
          <a:bodyPr rtlCol="0" anchor="ctr"/>
          <a:lstStyle/>
          <a:p>
            <a:pPr algn="just"/>
            <a:endParaRPr lang="es-ES" dirty="0" smtClean="0">
              <a:solidFill>
                <a:schemeClr val="bg1"/>
              </a:solidFill>
            </a:endParaRPr>
          </a:p>
          <a:p>
            <a:pPr algn="just"/>
            <a:r>
              <a:rPr lang="es-ES" b="1" dirty="0" smtClean="0">
                <a:solidFill>
                  <a:schemeClr val="bg1"/>
                </a:solidFill>
                <a:latin typeface="Algerian" pitchFamily="82" charset="0"/>
              </a:rPr>
              <a:t>Implementación </a:t>
            </a:r>
            <a:r>
              <a:rPr lang="es-ES" b="1" dirty="0">
                <a:solidFill>
                  <a:schemeClr val="bg1"/>
                </a:solidFill>
                <a:latin typeface="Algerian" pitchFamily="82" charset="0"/>
              </a:rPr>
              <a:t>de Negocios Internacionales obliga a los sistemas de coordinación a trasladar sus esfuerzos hacia las operaciones internacionales</a:t>
            </a:r>
          </a:p>
          <a:p>
            <a:pPr algn="ctr"/>
            <a:endParaRPr lang="es-ES" dirty="0"/>
          </a:p>
        </p:txBody>
      </p:sp>
      <p:grpSp>
        <p:nvGrpSpPr>
          <p:cNvPr id="12" name="11 Grupo"/>
          <p:cNvGrpSpPr/>
          <p:nvPr/>
        </p:nvGrpSpPr>
        <p:grpSpPr>
          <a:xfrm>
            <a:off x="1047061" y="4787637"/>
            <a:ext cx="7049893" cy="1599835"/>
            <a:chOff x="975045" y="4061844"/>
            <a:chExt cx="7049893" cy="1599835"/>
          </a:xfrm>
        </p:grpSpPr>
        <p:sp>
          <p:nvSpPr>
            <p:cNvPr id="13" name="12 Forma libre"/>
            <p:cNvSpPr/>
            <p:nvPr/>
          </p:nvSpPr>
          <p:spPr>
            <a:xfrm>
              <a:off x="1429877" y="4061844"/>
              <a:ext cx="1819327" cy="1590320"/>
            </a:xfrm>
            <a:custGeom>
              <a:avLst/>
              <a:gdLst>
                <a:gd name="connsiteX0" fmla="*/ 0 w 1819327"/>
                <a:gd name="connsiteY0" fmla="*/ 238548 h 1590320"/>
                <a:gd name="connsiteX1" fmla="*/ 1024167 w 1819327"/>
                <a:gd name="connsiteY1" fmla="*/ 238548 h 1590320"/>
                <a:gd name="connsiteX2" fmla="*/ 1024167 w 1819327"/>
                <a:gd name="connsiteY2" fmla="*/ 0 h 1590320"/>
                <a:gd name="connsiteX3" fmla="*/ 1819327 w 1819327"/>
                <a:gd name="connsiteY3" fmla="*/ 795160 h 1590320"/>
                <a:gd name="connsiteX4" fmla="*/ 1024167 w 1819327"/>
                <a:gd name="connsiteY4" fmla="*/ 1590320 h 1590320"/>
                <a:gd name="connsiteX5" fmla="*/ 1024167 w 1819327"/>
                <a:gd name="connsiteY5" fmla="*/ 1351772 h 1590320"/>
                <a:gd name="connsiteX6" fmla="*/ 0 w 1819327"/>
                <a:gd name="connsiteY6" fmla="*/ 1351772 h 1590320"/>
                <a:gd name="connsiteX7" fmla="*/ 0 w 1819327"/>
                <a:gd name="connsiteY7" fmla="*/ 238548 h 159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327" h="1590320">
                  <a:moveTo>
                    <a:pt x="0" y="238548"/>
                  </a:moveTo>
                  <a:lnTo>
                    <a:pt x="1024167" y="238548"/>
                  </a:lnTo>
                  <a:lnTo>
                    <a:pt x="1024167" y="0"/>
                  </a:lnTo>
                  <a:lnTo>
                    <a:pt x="1819327" y="795160"/>
                  </a:lnTo>
                  <a:lnTo>
                    <a:pt x="1024167" y="1590320"/>
                  </a:lnTo>
                  <a:lnTo>
                    <a:pt x="1024167" y="1351772"/>
                  </a:lnTo>
                  <a:lnTo>
                    <a:pt x="0" y="1351772"/>
                  </a:lnTo>
                  <a:lnTo>
                    <a:pt x="0" y="23854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82772" tIns="245533" rIns="491543" bIns="245533" numCol="1" spcCol="1270" anchor="ctr" anchorCtr="0">
              <a:noAutofit/>
            </a:bodyPr>
            <a:lstStyle/>
            <a:p>
              <a:pPr lvl="0" algn="ctr" defTabSz="488950">
                <a:lnSpc>
                  <a:spcPct val="90000"/>
                </a:lnSpc>
                <a:spcBef>
                  <a:spcPct val="0"/>
                </a:spcBef>
                <a:spcAft>
                  <a:spcPct val="35000"/>
                </a:spcAft>
              </a:pPr>
              <a:r>
                <a:rPr lang="es-ES" sz="1100" b="1" kern="1200" dirty="0" smtClean="0"/>
                <a:t>Coordinación por </a:t>
              </a:r>
              <a:r>
                <a:rPr lang="es-ES" sz="1100" b="1" dirty="0" smtClean="0"/>
                <a:t>pedido</a:t>
              </a:r>
              <a:endParaRPr lang="es-ES" sz="1100" b="1" kern="1200" dirty="0"/>
            </a:p>
          </p:txBody>
        </p:sp>
        <p:sp>
          <p:nvSpPr>
            <p:cNvPr id="14" name="13 Forma libre"/>
            <p:cNvSpPr/>
            <p:nvPr/>
          </p:nvSpPr>
          <p:spPr>
            <a:xfrm>
              <a:off x="975045" y="4402173"/>
              <a:ext cx="909663" cy="909663"/>
            </a:xfrm>
            <a:custGeom>
              <a:avLst/>
              <a:gdLst>
                <a:gd name="connsiteX0" fmla="*/ 0 w 909663"/>
                <a:gd name="connsiteY0" fmla="*/ 454832 h 909663"/>
                <a:gd name="connsiteX1" fmla="*/ 454832 w 909663"/>
                <a:gd name="connsiteY1" fmla="*/ 0 h 909663"/>
                <a:gd name="connsiteX2" fmla="*/ 909664 w 909663"/>
                <a:gd name="connsiteY2" fmla="*/ 454832 h 909663"/>
                <a:gd name="connsiteX3" fmla="*/ 454832 w 909663"/>
                <a:gd name="connsiteY3" fmla="*/ 909664 h 909663"/>
                <a:gd name="connsiteX4" fmla="*/ 0 w 909663"/>
                <a:gd name="connsiteY4" fmla="*/ 454832 h 90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63" h="909663">
                  <a:moveTo>
                    <a:pt x="0" y="454832"/>
                  </a:moveTo>
                  <a:cubicBezTo>
                    <a:pt x="0" y="203635"/>
                    <a:pt x="203635" y="0"/>
                    <a:pt x="454832" y="0"/>
                  </a:cubicBezTo>
                  <a:cubicBezTo>
                    <a:pt x="706029" y="0"/>
                    <a:pt x="909664" y="203635"/>
                    <a:pt x="909664" y="454832"/>
                  </a:cubicBezTo>
                  <a:cubicBezTo>
                    <a:pt x="909664" y="706029"/>
                    <a:pt x="706029" y="909664"/>
                    <a:pt x="454832" y="909664"/>
                  </a:cubicBezTo>
                  <a:cubicBezTo>
                    <a:pt x="203635" y="909664"/>
                    <a:pt x="0" y="706029"/>
                    <a:pt x="0" y="45483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2427" tIns="162427" rIns="162427" bIns="162427" numCol="1" spcCol="1270" anchor="ctr" anchorCtr="0">
              <a:noAutofit/>
            </a:bodyPr>
            <a:lstStyle/>
            <a:p>
              <a:pPr lvl="0" algn="ctr" defTabSz="2044700">
                <a:lnSpc>
                  <a:spcPct val="90000"/>
                </a:lnSpc>
                <a:spcBef>
                  <a:spcPct val="0"/>
                </a:spcBef>
                <a:spcAft>
                  <a:spcPct val="35000"/>
                </a:spcAft>
              </a:pPr>
              <a:r>
                <a:rPr lang="es-ES" sz="4600" kern="1200" dirty="0" smtClean="0"/>
                <a:t>1</a:t>
              </a:r>
              <a:endParaRPr lang="es-ES" sz="4600" kern="1200" dirty="0"/>
            </a:p>
          </p:txBody>
        </p:sp>
        <p:sp>
          <p:nvSpPr>
            <p:cNvPr id="15" name="14 Forma libre"/>
            <p:cNvSpPr/>
            <p:nvPr/>
          </p:nvSpPr>
          <p:spPr>
            <a:xfrm>
              <a:off x="3817744" y="4061844"/>
              <a:ext cx="1819327" cy="1590320"/>
            </a:xfrm>
            <a:custGeom>
              <a:avLst/>
              <a:gdLst>
                <a:gd name="connsiteX0" fmla="*/ 0 w 1819327"/>
                <a:gd name="connsiteY0" fmla="*/ 238548 h 1590320"/>
                <a:gd name="connsiteX1" fmla="*/ 1024167 w 1819327"/>
                <a:gd name="connsiteY1" fmla="*/ 238548 h 1590320"/>
                <a:gd name="connsiteX2" fmla="*/ 1024167 w 1819327"/>
                <a:gd name="connsiteY2" fmla="*/ 0 h 1590320"/>
                <a:gd name="connsiteX3" fmla="*/ 1819327 w 1819327"/>
                <a:gd name="connsiteY3" fmla="*/ 795160 h 1590320"/>
                <a:gd name="connsiteX4" fmla="*/ 1024167 w 1819327"/>
                <a:gd name="connsiteY4" fmla="*/ 1590320 h 1590320"/>
                <a:gd name="connsiteX5" fmla="*/ 1024167 w 1819327"/>
                <a:gd name="connsiteY5" fmla="*/ 1351772 h 1590320"/>
                <a:gd name="connsiteX6" fmla="*/ 0 w 1819327"/>
                <a:gd name="connsiteY6" fmla="*/ 1351772 h 1590320"/>
                <a:gd name="connsiteX7" fmla="*/ 0 w 1819327"/>
                <a:gd name="connsiteY7" fmla="*/ 238548 h 159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327" h="1590320">
                  <a:moveTo>
                    <a:pt x="0" y="238548"/>
                  </a:moveTo>
                  <a:lnTo>
                    <a:pt x="1024167" y="238548"/>
                  </a:lnTo>
                  <a:lnTo>
                    <a:pt x="1024167" y="0"/>
                  </a:lnTo>
                  <a:lnTo>
                    <a:pt x="1819327" y="795160"/>
                  </a:lnTo>
                  <a:lnTo>
                    <a:pt x="1024167" y="1590320"/>
                  </a:lnTo>
                  <a:lnTo>
                    <a:pt x="1024167" y="1351772"/>
                  </a:lnTo>
                  <a:lnTo>
                    <a:pt x="0" y="1351772"/>
                  </a:lnTo>
                  <a:lnTo>
                    <a:pt x="0" y="23854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tint val="40000"/>
                <a:alpha val="90000"/>
                <a:hueOff val="-3213763"/>
                <a:satOff val="44409"/>
                <a:lumOff val="1284"/>
                <a:alphaOff val="0"/>
              </a:schemeClr>
            </a:lnRef>
            <a:fillRef idx="1">
              <a:schemeClr val="accent4">
                <a:tint val="40000"/>
                <a:alpha val="90000"/>
                <a:hueOff val="-3213763"/>
                <a:satOff val="44409"/>
                <a:lumOff val="1284"/>
                <a:alphaOff val="0"/>
              </a:schemeClr>
            </a:fillRef>
            <a:effectRef idx="0">
              <a:schemeClr val="accent4">
                <a:tint val="40000"/>
                <a:alpha val="90000"/>
                <a:hueOff val="-3213763"/>
                <a:satOff val="44409"/>
                <a:lumOff val="1284"/>
                <a:alphaOff val="0"/>
              </a:schemeClr>
            </a:effectRef>
            <a:fontRef idx="minor">
              <a:schemeClr val="dk1">
                <a:hueOff val="0"/>
                <a:satOff val="0"/>
                <a:lumOff val="0"/>
                <a:alphaOff val="0"/>
              </a:schemeClr>
            </a:fontRef>
          </p:style>
          <p:txBody>
            <a:bodyPr spcFirstLastPara="0" vert="horz" wrap="square" lIns="482772" tIns="245533" rIns="491543" bIns="245533" numCol="1" spcCol="1270" anchor="ctr" anchorCtr="0">
              <a:noAutofit/>
            </a:bodyPr>
            <a:lstStyle/>
            <a:p>
              <a:pPr lvl="0" algn="ctr" defTabSz="488950">
                <a:lnSpc>
                  <a:spcPct val="90000"/>
                </a:lnSpc>
                <a:spcBef>
                  <a:spcPct val="0"/>
                </a:spcBef>
                <a:spcAft>
                  <a:spcPct val="35000"/>
                </a:spcAft>
              </a:pPr>
              <a:r>
                <a:rPr lang="es-ES" sz="1100" b="1" kern="1200" dirty="0" smtClean="0"/>
                <a:t>Coordinación por </a:t>
              </a:r>
              <a:r>
                <a:rPr lang="es-ES" sz="1100" b="1" dirty="0" smtClean="0"/>
                <a:t>proceso</a:t>
              </a:r>
              <a:endParaRPr lang="es-ES" sz="1100" b="1" kern="1200" dirty="0"/>
            </a:p>
          </p:txBody>
        </p:sp>
        <p:sp>
          <p:nvSpPr>
            <p:cNvPr id="16" name="15 Forma libre"/>
            <p:cNvSpPr/>
            <p:nvPr/>
          </p:nvSpPr>
          <p:spPr>
            <a:xfrm>
              <a:off x="3362912" y="4402173"/>
              <a:ext cx="909663" cy="909663"/>
            </a:xfrm>
            <a:custGeom>
              <a:avLst/>
              <a:gdLst>
                <a:gd name="connsiteX0" fmla="*/ 0 w 909663"/>
                <a:gd name="connsiteY0" fmla="*/ 454832 h 909663"/>
                <a:gd name="connsiteX1" fmla="*/ 454832 w 909663"/>
                <a:gd name="connsiteY1" fmla="*/ 0 h 909663"/>
                <a:gd name="connsiteX2" fmla="*/ 909664 w 909663"/>
                <a:gd name="connsiteY2" fmla="*/ 454832 h 909663"/>
                <a:gd name="connsiteX3" fmla="*/ 454832 w 909663"/>
                <a:gd name="connsiteY3" fmla="*/ 909664 h 909663"/>
                <a:gd name="connsiteX4" fmla="*/ 0 w 909663"/>
                <a:gd name="connsiteY4" fmla="*/ 454832 h 90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63" h="909663">
                  <a:moveTo>
                    <a:pt x="0" y="454832"/>
                  </a:moveTo>
                  <a:cubicBezTo>
                    <a:pt x="0" y="203635"/>
                    <a:pt x="203635" y="0"/>
                    <a:pt x="454832" y="0"/>
                  </a:cubicBezTo>
                  <a:cubicBezTo>
                    <a:pt x="706029" y="0"/>
                    <a:pt x="909664" y="203635"/>
                    <a:pt x="909664" y="454832"/>
                  </a:cubicBezTo>
                  <a:cubicBezTo>
                    <a:pt x="909664" y="706029"/>
                    <a:pt x="706029" y="909664"/>
                    <a:pt x="454832" y="909664"/>
                  </a:cubicBezTo>
                  <a:cubicBezTo>
                    <a:pt x="203635" y="909664"/>
                    <a:pt x="0" y="706029"/>
                    <a:pt x="0" y="45483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2900276"/>
                <a:satOff val="42783"/>
                <a:lumOff val="-3235"/>
                <a:alphaOff val="0"/>
              </a:schemeClr>
            </a:fillRef>
            <a:effectRef idx="2">
              <a:schemeClr val="accent4">
                <a:hueOff val="-2900276"/>
                <a:satOff val="42783"/>
                <a:lumOff val="-3235"/>
                <a:alphaOff val="0"/>
              </a:schemeClr>
            </a:effectRef>
            <a:fontRef idx="minor">
              <a:schemeClr val="lt1"/>
            </a:fontRef>
          </p:style>
          <p:txBody>
            <a:bodyPr spcFirstLastPara="0" vert="horz" wrap="square" lIns="162427" tIns="162427" rIns="162427" bIns="162427" numCol="1" spcCol="1270" anchor="ctr" anchorCtr="0">
              <a:noAutofit/>
            </a:bodyPr>
            <a:lstStyle/>
            <a:p>
              <a:pPr lvl="0" algn="ctr" defTabSz="2044700">
                <a:lnSpc>
                  <a:spcPct val="90000"/>
                </a:lnSpc>
                <a:spcBef>
                  <a:spcPct val="0"/>
                </a:spcBef>
                <a:spcAft>
                  <a:spcPct val="35000"/>
                </a:spcAft>
              </a:pPr>
              <a:r>
                <a:rPr lang="es-ES" sz="4600" kern="1200" dirty="0" smtClean="0"/>
                <a:t>2</a:t>
              </a:r>
              <a:endParaRPr lang="es-ES" sz="4600" kern="1200" dirty="0"/>
            </a:p>
          </p:txBody>
        </p:sp>
        <p:sp>
          <p:nvSpPr>
            <p:cNvPr id="17" name="16 Forma libre"/>
            <p:cNvSpPr/>
            <p:nvPr/>
          </p:nvSpPr>
          <p:spPr>
            <a:xfrm>
              <a:off x="6205611" y="4071359"/>
              <a:ext cx="1819327" cy="1590320"/>
            </a:xfrm>
            <a:custGeom>
              <a:avLst/>
              <a:gdLst>
                <a:gd name="connsiteX0" fmla="*/ 0 w 1819327"/>
                <a:gd name="connsiteY0" fmla="*/ 238548 h 1590320"/>
                <a:gd name="connsiteX1" fmla="*/ 1024167 w 1819327"/>
                <a:gd name="connsiteY1" fmla="*/ 238548 h 1590320"/>
                <a:gd name="connsiteX2" fmla="*/ 1024167 w 1819327"/>
                <a:gd name="connsiteY2" fmla="*/ 0 h 1590320"/>
                <a:gd name="connsiteX3" fmla="*/ 1819327 w 1819327"/>
                <a:gd name="connsiteY3" fmla="*/ 795160 h 1590320"/>
                <a:gd name="connsiteX4" fmla="*/ 1024167 w 1819327"/>
                <a:gd name="connsiteY4" fmla="*/ 1590320 h 1590320"/>
                <a:gd name="connsiteX5" fmla="*/ 1024167 w 1819327"/>
                <a:gd name="connsiteY5" fmla="*/ 1351772 h 1590320"/>
                <a:gd name="connsiteX6" fmla="*/ 0 w 1819327"/>
                <a:gd name="connsiteY6" fmla="*/ 1351772 h 1590320"/>
                <a:gd name="connsiteX7" fmla="*/ 0 w 1819327"/>
                <a:gd name="connsiteY7" fmla="*/ 238548 h 159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327" h="1590320">
                  <a:moveTo>
                    <a:pt x="0" y="238548"/>
                  </a:moveTo>
                  <a:lnTo>
                    <a:pt x="1024167" y="238548"/>
                  </a:lnTo>
                  <a:lnTo>
                    <a:pt x="1024167" y="0"/>
                  </a:lnTo>
                  <a:lnTo>
                    <a:pt x="1819327" y="795160"/>
                  </a:lnTo>
                  <a:lnTo>
                    <a:pt x="1024167" y="1590320"/>
                  </a:lnTo>
                  <a:lnTo>
                    <a:pt x="1024167" y="1351772"/>
                  </a:lnTo>
                  <a:lnTo>
                    <a:pt x="0" y="1351772"/>
                  </a:lnTo>
                  <a:lnTo>
                    <a:pt x="0" y="23854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tint val="40000"/>
                <a:alpha val="90000"/>
                <a:hueOff val="-6427526"/>
                <a:satOff val="88817"/>
                <a:lumOff val="2568"/>
                <a:alphaOff val="0"/>
              </a:schemeClr>
            </a:lnRef>
            <a:fillRef idx="1">
              <a:schemeClr val="accent4">
                <a:tint val="40000"/>
                <a:alpha val="90000"/>
                <a:hueOff val="-6427526"/>
                <a:satOff val="88817"/>
                <a:lumOff val="2568"/>
                <a:alphaOff val="0"/>
              </a:schemeClr>
            </a:fillRef>
            <a:effectRef idx="0">
              <a:schemeClr val="accent4">
                <a:tint val="40000"/>
                <a:alpha val="90000"/>
                <a:hueOff val="-6427526"/>
                <a:satOff val="88817"/>
                <a:lumOff val="2568"/>
                <a:alphaOff val="0"/>
              </a:schemeClr>
            </a:effectRef>
            <a:fontRef idx="minor">
              <a:schemeClr val="dk1">
                <a:hueOff val="0"/>
                <a:satOff val="0"/>
                <a:lumOff val="0"/>
                <a:alphaOff val="0"/>
              </a:schemeClr>
            </a:fontRef>
          </p:style>
          <p:txBody>
            <a:bodyPr spcFirstLastPara="0" vert="horz" wrap="square" lIns="482771" tIns="245533" rIns="491544" bIns="245533" numCol="1" spcCol="1270" anchor="ctr" anchorCtr="0">
              <a:noAutofit/>
            </a:bodyPr>
            <a:lstStyle/>
            <a:p>
              <a:pPr lvl="0" algn="ctr" defTabSz="488950">
                <a:lnSpc>
                  <a:spcPct val="90000"/>
                </a:lnSpc>
                <a:spcBef>
                  <a:spcPct val="0"/>
                </a:spcBef>
                <a:spcAft>
                  <a:spcPct val="35000"/>
                </a:spcAft>
              </a:pPr>
              <a:r>
                <a:rPr lang="es-ES" sz="1100" b="1" kern="1200" dirty="0" smtClean="0"/>
                <a:t>Coordinación por traslado</a:t>
              </a:r>
              <a:endParaRPr lang="es-ES" sz="1100" b="1" kern="1200" dirty="0"/>
            </a:p>
          </p:txBody>
        </p:sp>
        <p:sp>
          <p:nvSpPr>
            <p:cNvPr id="18" name="17 Forma libre"/>
            <p:cNvSpPr/>
            <p:nvPr/>
          </p:nvSpPr>
          <p:spPr>
            <a:xfrm>
              <a:off x="5750779" y="4402173"/>
              <a:ext cx="909663" cy="909663"/>
            </a:xfrm>
            <a:custGeom>
              <a:avLst/>
              <a:gdLst>
                <a:gd name="connsiteX0" fmla="*/ 0 w 909663"/>
                <a:gd name="connsiteY0" fmla="*/ 454832 h 909663"/>
                <a:gd name="connsiteX1" fmla="*/ 454832 w 909663"/>
                <a:gd name="connsiteY1" fmla="*/ 0 h 909663"/>
                <a:gd name="connsiteX2" fmla="*/ 909664 w 909663"/>
                <a:gd name="connsiteY2" fmla="*/ 454832 h 909663"/>
                <a:gd name="connsiteX3" fmla="*/ 454832 w 909663"/>
                <a:gd name="connsiteY3" fmla="*/ 909664 h 909663"/>
                <a:gd name="connsiteX4" fmla="*/ 0 w 909663"/>
                <a:gd name="connsiteY4" fmla="*/ 454832 h 90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63" h="909663">
                  <a:moveTo>
                    <a:pt x="0" y="454832"/>
                  </a:moveTo>
                  <a:cubicBezTo>
                    <a:pt x="0" y="203635"/>
                    <a:pt x="203635" y="0"/>
                    <a:pt x="454832" y="0"/>
                  </a:cubicBezTo>
                  <a:cubicBezTo>
                    <a:pt x="706029" y="0"/>
                    <a:pt x="909664" y="203635"/>
                    <a:pt x="909664" y="454832"/>
                  </a:cubicBezTo>
                  <a:cubicBezTo>
                    <a:pt x="909664" y="706029"/>
                    <a:pt x="706029" y="909664"/>
                    <a:pt x="454832" y="909664"/>
                  </a:cubicBezTo>
                  <a:cubicBezTo>
                    <a:pt x="203635" y="909664"/>
                    <a:pt x="0" y="706029"/>
                    <a:pt x="0" y="45483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5800551"/>
                <a:satOff val="85567"/>
                <a:lumOff val="-6470"/>
                <a:alphaOff val="0"/>
              </a:schemeClr>
            </a:fillRef>
            <a:effectRef idx="2">
              <a:schemeClr val="accent4">
                <a:hueOff val="-5800551"/>
                <a:satOff val="85567"/>
                <a:lumOff val="-6470"/>
                <a:alphaOff val="0"/>
              </a:schemeClr>
            </a:effectRef>
            <a:fontRef idx="minor">
              <a:schemeClr val="lt1"/>
            </a:fontRef>
          </p:style>
          <p:txBody>
            <a:bodyPr spcFirstLastPara="0" vert="horz" wrap="square" lIns="162427" tIns="162427" rIns="162427" bIns="162427" numCol="1" spcCol="1270" anchor="ctr" anchorCtr="0">
              <a:noAutofit/>
            </a:bodyPr>
            <a:lstStyle/>
            <a:p>
              <a:pPr lvl="0" algn="ctr" defTabSz="2044700">
                <a:lnSpc>
                  <a:spcPct val="90000"/>
                </a:lnSpc>
                <a:spcBef>
                  <a:spcPct val="0"/>
                </a:spcBef>
                <a:spcAft>
                  <a:spcPct val="35000"/>
                </a:spcAft>
              </a:pPr>
              <a:r>
                <a:rPr lang="es-ES" sz="4600" kern="1200" dirty="0" smtClean="0"/>
                <a:t>3</a:t>
              </a:r>
              <a:endParaRPr lang="es-ES" sz="4600" kern="1200" dirty="0"/>
            </a:p>
          </p:txBody>
        </p:sp>
      </p:grpSp>
    </p:spTree>
    <p:extLst>
      <p:ext uri="{BB962C8B-B14F-4D97-AF65-F5344CB8AC3E}">
        <p14:creationId xmlns:p14="http://schemas.microsoft.com/office/powerpoint/2010/main" val="2844164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68950" y="404664"/>
            <a:ext cx="3606115"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RONDA DE NEGOCIOS</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5" name="4 Diagrama"/>
          <p:cNvGraphicFramePr/>
          <p:nvPr>
            <p:extLst>
              <p:ext uri="{D42A27DB-BD31-4B8C-83A1-F6EECF244321}">
                <p14:modId xmlns:p14="http://schemas.microsoft.com/office/powerpoint/2010/main" val="3100147194"/>
              </p:ext>
            </p:extLst>
          </p:nvPr>
        </p:nvGraphicFramePr>
        <p:xfrm>
          <a:off x="395536" y="1196752"/>
          <a:ext cx="828092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9676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6660" y="404664"/>
            <a:ext cx="5130700"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Medición de los resultados </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4" name="3 Diagrama"/>
          <p:cNvGraphicFramePr/>
          <p:nvPr>
            <p:extLst>
              <p:ext uri="{D42A27DB-BD31-4B8C-83A1-F6EECF244321}">
                <p14:modId xmlns:p14="http://schemas.microsoft.com/office/powerpoint/2010/main" val="675520443"/>
              </p:ext>
            </p:extLst>
          </p:nvPr>
        </p:nvGraphicFramePr>
        <p:xfrm>
          <a:off x="323528" y="1412776"/>
          <a:ext cx="835292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1710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57931052"/>
              </p:ext>
            </p:extLst>
          </p:nvPr>
        </p:nvGraphicFramePr>
        <p:xfrm>
          <a:off x="539569" y="2492896"/>
          <a:ext cx="8064896" cy="2016223"/>
        </p:xfrm>
        <a:graphic>
          <a:graphicData uri="http://schemas.openxmlformats.org/drawingml/2006/table">
            <a:tbl>
              <a:tblPr firstRow="1" firstCol="1" bandRow="1">
                <a:tableStyleId>{5C22544A-7EE6-4342-B048-85BDC9FD1C3A}</a:tableStyleId>
              </a:tblPr>
              <a:tblGrid>
                <a:gridCol w="2350573"/>
                <a:gridCol w="2107410"/>
                <a:gridCol w="1580558"/>
                <a:gridCol w="2026355"/>
              </a:tblGrid>
              <a:tr h="672075">
                <a:tc>
                  <a:txBody>
                    <a:bodyPr/>
                    <a:lstStyle/>
                    <a:p>
                      <a:pPr algn="ctr">
                        <a:lnSpc>
                          <a:spcPct val="115000"/>
                        </a:lnSpc>
                        <a:spcAft>
                          <a:spcPts val="0"/>
                        </a:spcAft>
                      </a:pPr>
                      <a:r>
                        <a:rPr lang="es-ES" sz="1600" dirty="0">
                          <a:effectLst/>
                        </a:rPr>
                        <a:t>PRODUCTO</a:t>
                      </a:r>
                      <a:endParaRPr lang="es-ES"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COSTO TOTAL UNITARIO </a:t>
                      </a:r>
                      <a:endParaRPr lang="es-ES"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600">
                          <a:effectLst/>
                        </a:rPr>
                        <a:t>% precios</a:t>
                      </a:r>
                      <a:endParaRPr lang="es-ES" sz="16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600">
                          <a:effectLst/>
                        </a:rPr>
                        <a:t>PRECIO</a:t>
                      </a:r>
                      <a:endParaRPr lang="es-ES" sz="1600">
                        <a:effectLst/>
                        <a:latin typeface="Calibri"/>
                        <a:ea typeface="Times New Roman"/>
                        <a:cs typeface="Times New Roman"/>
                      </a:endParaRPr>
                    </a:p>
                  </a:txBody>
                  <a:tcPr marL="44450" marR="44450" marT="0" marB="0" anchor="ctr"/>
                </a:tc>
              </a:tr>
              <a:tr h="336037">
                <a:tc>
                  <a:txBody>
                    <a:bodyPr/>
                    <a:lstStyle/>
                    <a:p>
                      <a:pPr>
                        <a:lnSpc>
                          <a:spcPct val="115000"/>
                        </a:lnSpc>
                        <a:spcAft>
                          <a:spcPts val="0"/>
                        </a:spcAft>
                      </a:pPr>
                      <a:r>
                        <a:rPr lang="es-ES" sz="1600">
                          <a:effectLst/>
                        </a:rPr>
                        <a:t>Bota Formal</a:t>
                      </a:r>
                      <a:endParaRPr lang="es-ES" sz="16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21,86</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a:effectLst/>
                        </a:rPr>
                        <a:t>40%</a:t>
                      </a:r>
                      <a:endParaRPr lang="es-ES" sz="16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a:effectLst/>
                        </a:rPr>
                        <a:t>30,61</a:t>
                      </a:r>
                      <a:endParaRPr lang="es-ES" sz="1600">
                        <a:effectLst/>
                        <a:latin typeface="Calibri"/>
                        <a:ea typeface="Times New Roman"/>
                        <a:cs typeface="Times New Roman"/>
                      </a:endParaRPr>
                    </a:p>
                  </a:txBody>
                  <a:tcPr marL="44450" marR="44450" marT="0" marB="0" anchor="b"/>
                </a:tc>
              </a:tr>
              <a:tr h="336037">
                <a:tc>
                  <a:txBody>
                    <a:bodyPr/>
                    <a:lstStyle/>
                    <a:p>
                      <a:pPr>
                        <a:lnSpc>
                          <a:spcPct val="115000"/>
                        </a:lnSpc>
                        <a:spcAft>
                          <a:spcPts val="0"/>
                        </a:spcAft>
                      </a:pPr>
                      <a:r>
                        <a:rPr lang="es-ES" sz="1600">
                          <a:effectLst/>
                        </a:rPr>
                        <a:t>Media Bota Formal</a:t>
                      </a:r>
                      <a:endParaRPr lang="es-ES" sz="16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21,86</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a:effectLst/>
                        </a:rPr>
                        <a:t>40%</a:t>
                      </a:r>
                      <a:endParaRPr lang="es-ES" sz="16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a:effectLst/>
                        </a:rPr>
                        <a:t>30,61</a:t>
                      </a:r>
                      <a:endParaRPr lang="es-ES" sz="1600">
                        <a:effectLst/>
                        <a:latin typeface="Calibri"/>
                        <a:ea typeface="Times New Roman"/>
                        <a:cs typeface="Times New Roman"/>
                      </a:endParaRPr>
                    </a:p>
                  </a:txBody>
                  <a:tcPr marL="44450" marR="44450" marT="0" marB="0" anchor="b"/>
                </a:tc>
              </a:tr>
              <a:tr h="336037">
                <a:tc>
                  <a:txBody>
                    <a:bodyPr/>
                    <a:lstStyle/>
                    <a:p>
                      <a:pPr>
                        <a:lnSpc>
                          <a:spcPct val="115000"/>
                        </a:lnSpc>
                        <a:spcAft>
                          <a:spcPts val="0"/>
                        </a:spcAft>
                      </a:pPr>
                      <a:r>
                        <a:rPr lang="es-ES" sz="1600">
                          <a:effectLst/>
                        </a:rPr>
                        <a:t>Bota Casual</a:t>
                      </a:r>
                      <a:endParaRPr lang="es-ES" sz="16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21,86</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45%</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31,70</a:t>
                      </a:r>
                      <a:endParaRPr lang="es-ES" sz="1600" dirty="0">
                        <a:effectLst/>
                        <a:latin typeface="Calibri"/>
                        <a:ea typeface="Times New Roman"/>
                        <a:cs typeface="Times New Roman"/>
                      </a:endParaRPr>
                    </a:p>
                  </a:txBody>
                  <a:tcPr marL="44450" marR="44450" marT="0" marB="0" anchor="b"/>
                </a:tc>
              </a:tr>
              <a:tr h="336037">
                <a:tc>
                  <a:txBody>
                    <a:bodyPr/>
                    <a:lstStyle/>
                    <a:p>
                      <a:pPr>
                        <a:lnSpc>
                          <a:spcPct val="115000"/>
                        </a:lnSpc>
                        <a:spcAft>
                          <a:spcPts val="0"/>
                        </a:spcAft>
                      </a:pPr>
                      <a:r>
                        <a:rPr lang="es-ES" sz="1600">
                          <a:effectLst/>
                        </a:rPr>
                        <a:t>Botín Casual</a:t>
                      </a:r>
                      <a:endParaRPr lang="es-ES" sz="16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600">
                          <a:effectLst/>
                        </a:rPr>
                        <a:t>21,86</a:t>
                      </a:r>
                      <a:endParaRPr lang="es-ES" sz="16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50%</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32,80</a:t>
                      </a:r>
                      <a:endParaRPr lang="es-ES" sz="1600" dirty="0">
                        <a:effectLst/>
                        <a:latin typeface="Calibri"/>
                        <a:ea typeface="Times New Roman"/>
                        <a:cs typeface="Times New Roman"/>
                      </a:endParaRPr>
                    </a:p>
                  </a:txBody>
                  <a:tcPr marL="44450" marR="44450" marT="0" marB="0" anchor="b"/>
                </a:tc>
              </a:tr>
            </a:tbl>
          </a:graphicData>
        </a:graphic>
      </p:graphicFrame>
      <p:sp>
        <p:nvSpPr>
          <p:cNvPr id="3" name="2 Rectángulo"/>
          <p:cNvSpPr/>
          <p:nvPr/>
        </p:nvSpPr>
        <p:spPr>
          <a:xfrm>
            <a:off x="2814965" y="404664"/>
            <a:ext cx="3514104"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POLÍTICA DE PRECIOS</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154276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66662096"/>
              </p:ext>
            </p:extLst>
          </p:nvPr>
        </p:nvGraphicFramePr>
        <p:xfrm>
          <a:off x="647583" y="1196752"/>
          <a:ext cx="7848872" cy="4536512"/>
        </p:xfrm>
        <a:graphic>
          <a:graphicData uri="http://schemas.openxmlformats.org/drawingml/2006/table">
            <a:tbl>
              <a:tblPr>
                <a:tableStyleId>{5C22544A-7EE6-4342-B048-85BDC9FD1C3A}</a:tableStyleId>
              </a:tblPr>
              <a:tblGrid>
                <a:gridCol w="2350031"/>
                <a:gridCol w="926121"/>
                <a:gridCol w="914544"/>
                <a:gridCol w="914544"/>
                <a:gridCol w="914544"/>
                <a:gridCol w="914544"/>
                <a:gridCol w="914544"/>
              </a:tblGrid>
              <a:tr h="335760">
                <a:tc gridSpan="7">
                  <a:txBody>
                    <a:bodyPr/>
                    <a:lstStyle/>
                    <a:p>
                      <a:pPr algn="ctr" fontAlgn="ctr"/>
                      <a:r>
                        <a:rPr lang="es-ES" sz="1600" u="none" strike="noStrike" dirty="0">
                          <a:effectLst/>
                        </a:rPr>
                        <a:t>INGRESOS</a:t>
                      </a:r>
                      <a:endParaRPr lang="es-ES" sz="1600" b="1" i="0" u="none" strike="noStrike" dirty="0">
                        <a:solidFill>
                          <a:srgbClr val="00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7881">
                <a:tc>
                  <a:txBody>
                    <a:bodyPr/>
                    <a:lstStyle/>
                    <a:p>
                      <a:pPr algn="ctr" fontAlgn="b"/>
                      <a:endParaRPr lang="es-ES" sz="1000" b="0" i="0" u="none" strike="noStrike">
                        <a:solidFill>
                          <a:srgbClr val="000000"/>
                        </a:solidFill>
                        <a:effectLst/>
                        <a:latin typeface="Calibri"/>
                      </a:endParaRPr>
                    </a:p>
                  </a:txBody>
                  <a:tcPr marL="9525" marR="9525" marT="9525" marB="0" anchor="b"/>
                </a:tc>
                <a:tc>
                  <a:txBody>
                    <a:bodyPr/>
                    <a:lstStyle/>
                    <a:p>
                      <a:pPr algn="ctr" fontAlgn="b"/>
                      <a:r>
                        <a:rPr lang="es-ES" sz="1000" u="none" strike="noStrike">
                          <a:effectLst/>
                        </a:rPr>
                        <a:t>T0</a:t>
                      </a:r>
                      <a:endParaRPr lang="es-ES" sz="1000" b="1" i="0" u="none" strike="noStrike">
                        <a:solidFill>
                          <a:srgbClr val="000000"/>
                        </a:solidFill>
                        <a:effectLst/>
                        <a:latin typeface="Calibri"/>
                      </a:endParaRPr>
                    </a:p>
                  </a:txBody>
                  <a:tcPr marL="9525" marR="9525" marT="9525" marB="0" anchor="b"/>
                </a:tc>
                <a:tc>
                  <a:txBody>
                    <a:bodyPr/>
                    <a:lstStyle/>
                    <a:p>
                      <a:pPr algn="ctr" fontAlgn="b"/>
                      <a:r>
                        <a:rPr lang="es-ES" sz="1000" u="none" strike="noStrike">
                          <a:effectLst/>
                        </a:rPr>
                        <a:t>2013</a:t>
                      </a:r>
                      <a:endParaRPr lang="es-ES" sz="1000" b="1" i="0" u="none" strike="noStrike">
                        <a:solidFill>
                          <a:srgbClr val="000000"/>
                        </a:solidFill>
                        <a:effectLst/>
                        <a:latin typeface="Calibri"/>
                      </a:endParaRPr>
                    </a:p>
                  </a:txBody>
                  <a:tcPr marL="9525" marR="9525" marT="9525" marB="0" anchor="b"/>
                </a:tc>
                <a:tc>
                  <a:txBody>
                    <a:bodyPr/>
                    <a:lstStyle/>
                    <a:p>
                      <a:pPr algn="ctr" fontAlgn="b"/>
                      <a:r>
                        <a:rPr lang="es-ES" sz="1000" u="none" strike="noStrike">
                          <a:effectLst/>
                        </a:rPr>
                        <a:t>2014</a:t>
                      </a:r>
                      <a:endParaRPr lang="es-ES" sz="1000" b="1" i="0" u="none" strike="noStrike">
                        <a:solidFill>
                          <a:srgbClr val="000000"/>
                        </a:solidFill>
                        <a:effectLst/>
                        <a:latin typeface="Calibri"/>
                      </a:endParaRPr>
                    </a:p>
                  </a:txBody>
                  <a:tcPr marL="9525" marR="9525" marT="9525" marB="0" anchor="b"/>
                </a:tc>
                <a:tc>
                  <a:txBody>
                    <a:bodyPr/>
                    <a:lstStyle/>
                    <a:p>
                      <a:pPr algn="ctr" fontAlgn="b"/>
                      <a:r>
                        <a:rPr lang="es-ES" sz="1000" u="none" strike="noStrike">
                          <a:effectLst/>
                        </a:rPr>
                        <a:t>2015</a:t>
                      </a:r>
                      <a:endParaRPr lang="es-ES" sz="1000" b="1" i="0" u="none" strike="noStrike">
                        <a:solidFill>
                          <a:srgbClr val="000000"/>
                        </a:solidFill>
                        <a:effectLst/>
                        <a:latin typeface="Calibri"/>
                      </a:endParaRPr>
                    </a:p>
                  </a:txBody>
                  <a:tcPr marL="9525" marR="9525" marT="9525" marB="0" anchor="b"/>
                </a:tc>
                <a:tc>
                  <a:txBody>
                    <a:bodyPr/>
                    <a:lstStyle/>
                    <a:p>
                      <a:pPr algn="ctr" fontAlgn="b"/>
                      <a:r>
                        <a:rPr lang="es-ES" sz="1000" u="none" strike="noStrike">
                          <a:effectLst/>
                        </a:rPr>
                        <a:t>2016</a:t>
                      </a:r>
                      <a:endParaRPr lang="es-ES" sz="1000" b="1" i="0" u="none" strike="noStrike">
                        <a:solidFill>
                          <a:srgbClr val="000000"/>
                        </a:solidFill>
                        <a:effectLst/>
                        <a:latin typeface="Calibri"/>
                      </a:endParaRPr>
                    </a:p>
                  </a:txBody>
                  <a:tcPr marL="9525" marR="9525" marT="9525" marB="0" anchor="b"/>
                </a:tc>
                <a:tc>
                  <a:txBody>
                    <a:bodyPr/>
                    <a:lstStyle/>
                    <a:p>
                      <a:pPr algn="ctr" fontAlgn="b"/>
                      <a:r>
                        <a:rPr lang="es-ES" sz="1000" u="none" strike="noStrike">
                          <a:effectLst/>
                        </a:rPr>
                        <a:t>2017</a:t>
                      </a:r>
                      <a:endParaRPr lang="es-ES" sz="1000" b="1" i="0" u="none" strike="noStrike">
                        <a:solidFill>
                          <a:srgbClr val="000000"/>
                        </a:solidFill>
                        <a:effectLst/>
                        <a:latin typeface="Calibri"/>
                      </a:endParaRPr>
                    </a:p>
                  </a:txBody>
                  <a:tcPr marL="9525" marR="9525" marT="9525" marB="0" anchor="b"/>
                </a:tc>
              </a:tr>
              <a:tr h="307780">
                <a:tc>
                  <a:txBody>
                    <a:bodyPr/>
                    <a:lstStyle/>
                    <a:p>
                      <a:pPr algn="l" fontAlgn="b"/>
                      <a:r>
                        <a:rPr lang="es-ES" sz="1000" u="none" strike="noStrike" dirty="0">
                          <a:effectLst/>
                        </a:rPr>
                        <a:t>CANTIDAD TOTAL DE PARES DE ZAPATOS</a:t>
                      </a:r>
                      <a:endParaRPr lang="es-ES" sz="1000" b="0" i="0" u="none" strike="noStrike" dirty="0">
                        <a:solidFill>
                          <a:srgbClr val="000000"/>
                        </a:solidFill>
                        <a:effectLst/>
                        <a:latin typeface="Calibri"/>
                      </a:endParaRPr>
                    </a:p>
                  </a:txBody>
                  <a:tcPr marL="9525" marR="9525" marT="9525" marB="0" anchor="b"/>
                </a:tc>
                <a:tc>
                  <a:txBody>
                    <a:bodyPr/>
                    <a:lstStyle/>
                    <a:p>
                      <a:pPr algn="r" fontAlgn="b"/>
                      <a:r>
                        <a:rPr lang="es-ES" sz="1000" u="none" strike="noStrike">
                          <a:effectLst/>
                        </a:rPr>
                        <a:t>1.850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2.035</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2.239</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2.462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2.709</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2.979</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Bota Formal</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550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605</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666</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732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805</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886</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(incremento) ∆= 10%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1,10</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Precio de Venta</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30,61</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33,67</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37,04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40,74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44,82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49,30</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Inflación</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1,10</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20.370,51</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24.648,32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29.824,47</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36.087,60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43.666,00</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Media Bota Formal</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650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715</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787</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865</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952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1.047</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(incremento) ∆= 10%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1,10</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Precio de Venta</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30,61</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33,67</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37,04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40,74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44,82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49,30</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Inflación</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1,10</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24.074,24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29.129,83</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35.247,10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42.648,99</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51.605,27</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Bota Casual</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250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275</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303</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333</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366</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403</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(incremento) ∆=10%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1,10</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Precio de Venta</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31,70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34,87</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38,36</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42,20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46,42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51,06</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Inflación</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1,10</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9.590,01</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11.603,92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14.040,74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16.989,29</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20.557,05</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Botín Casual</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400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440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484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532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586</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644</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(incremento) ∆= 10%</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dirty="0">
                          <a:effectLst/>
                        </a:rPr>
                        <a:t>1,10</a:t>
                      </a:r>
                      <a:endParaRPr lang="es-ES" sz="1000" b="0" i="0" u="none" strike="noStrike" dirty="0">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Precio de Venta</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dirty="0">
                          <a:effectLst/>
                        </a:rPr>
                        <a:t>32,80</a:t>
                      </a:r>
                      <a:endParaRPr lang="es-ES" sz="1000" b="0" i="0" u="none" strike="noStrike" dirty="0">
                        <a:solidFill>
                          <a:srgbClr val="000000"/>
                        </a:solidFill>
                        <a:effectLst/>
                        <a:latin typeface="Calibri"/>
                      </a:endParaRPr>
                    </a:p>
                  </a:txBody>
                  <a:tcPr marL="9525" marR="9525" marT="9525" marB="0" anchor="b"/>
                </a:tc>
                <a:tc>
                  <a:txBody>
                    <a:bodyPr/>
                    <a:lstStyle/>
                    <a:p>
                      <a:pPr algn="r" fontAlgn="b"/>
                      <a:r>
                        <a:rPr lang="es-ES" sz="1000" u="none" strike="noStrike">
                          <a:effectLst/>
                        </a:rPr>
                        <a:t>36,08</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39,68</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43,65</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48,02</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52,82</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Inflación</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1,10</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r>
              <a:tr h="167881">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15.873,13</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19.206,48</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23.239,84</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28.120,21</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34.025,46</a:t>
                      </a:r>
                      <a:endParaRPr lang="es-ES" sz="1000" b="0" i="0" u="none" strike="noStrike">
                        <a:solidFill>
                          <a:srgbClr val="000000"/>
                        </a:solidFill>
                        <a:effectLst/>
                        <a:latin typeface="Calibri"/>
                      </a:endParaRPr>
                    </a:p>
                  </a:txBody>
                  <a:tcPr marL="9525" marR="9525" marT="9525" marB="0" anchor="b"/>
                </a:tc>
              </a:tr>
              <a:tr h="367471">
                <a:tc>
                  <a:txBody>
                    <a:bodyPr/>
                    <a:lstStyle/>
                    <a:p>
                      <a:pPr algn="l" fontAlgn="b"/>
                      <a:r>
                        <a:rPr lang="es-ES" sz="1200" u="none" strike="noStrike">
                          <a:effectLst/>
                        </a:rPr>
                        <a:t>INGRESO TOTAL</a:t>
                      </a:r>
                      <a:endParaRPr lang="es-ES" sz="1200" b="1" i="0" u="none" strike="noStrike">
                        <a:solidFill>
                          <a:srgbClr val="FFFFFF"/>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FFFFFF"/>
                        </a:solidFill>
                        <a:effectLst/>
                        <a:latin typeface="Calibri"/>
                      </a:endParaRPr>
                    </a:p>
                  </a:txBody>
                  <a:tcPr marL="9525" marR="9525" marT="9525" marB="0" anchor="b"/>
                </a:tc>
                <a:tc>
                  <a:txBody>
                    <a:bodyPr/>
                    <a:lstStyle/>
                    <a:p>
                      <a:pPr algn="r" fontAlgn="b"/>
                      <a:r>
                        <a:rPr lang="es-ES" sz="1200" u="none" strike="noStrike">
                          <a:effectLst/>
                        </a:rPr>
                        <a:t>69.907,89</a:t>
                      </a:r>
                      <a:endParaRPr lang="es-ES" sz="1200" b="1" i="0" u="none" strike="noStrike">
                        <a:solidFill>
                          <a:srgbClr val="FFFFFF"/>
                        </a:solidFill>
                        <a:effectLst/>
                        <a:latin typeface="Calibri"/>
                      </a:endParaRPr>
                    </a:p>
                  </a:txBody>
                  <a:tcPr marL="9525" marR="9525" marT="9525" marB="0" anchor="b"/>
                </a:tc>
                <a:tc>
                  <a:txBody>
                    <a:bodyPr/>
                    <a:lstStyle/>
                    <a:p>
                      <a:pPr algn="r" fontAlgn="b"/>
                      <a:r>
                        <a:rPr lang="es-ES" sz="1200" u="none" strike="noStrike">
                          <a:effectLst/>
                        </a:rPr>
                        <a:t>84.588,55</a:t>
                      </a:r>
                      <a:endParaRPr lang="es-ES" sz="1200" b="1" i="0" u="none" strike="noStrike">
                        <a:solidFill>
                          <a:srgbClr val="FFFFFF"/>
                        </a:solidFill>
                        <a:effectLst/>
                        <a:latin typeface="Calibri"/>
                      </a:endParaRPr>
                    </a:p>
                  </a:txBody>
                  <a:tcPr marL="9525" marR="9525" marT="9525" marB="0" anchor="b"/>
                </a:tc>
                <a:tc>
                  <a:txBody>
                    <a:bodyPr/>
                    <a:lstStyle/>
                    <a:p>
                      <a:pPr algn="r" fontAlgn="b"/>
                      <a:r>
                        <a:rPr lang="es-ES" sz="1200" u="none" strike="noStrike">
                          <a:effectLst/>
                        </a:rPr>
                        <a:t>102.352,15</a:t>
                      </a:r>
                      <a:endParaRPr lang="es-ES" sz="1200" b="1" i="0" u="none" strike="noStrike">
                        <a:solidFill>
                          <a:srgbClr val="FFFFFF"/>
                        </a:solidFill>
                        <a:effectLst/>
                        <a:latin typeface="Calibri"/>
                      </a:endParaRPr>
                    </a:p>
                  </a:txBody>
                  <a:tcPr marL="9525" marR="9525" marT="9525" marB="0" anchor="b"/>
                </a:tc>
                <a:tc>
                  <a:txBody>
                    <a:bodyPr/>
                    <a:lstStyle/>
                    <a:p>
                      <a:pPr algn="r" fontAlgn="b"/>
                      <a:r>
                        <a:rPr lang="es-ES" sz="1200" u="none" strike="noStrike">
                          <a:effectLst/>
                        </a:rPr>
                        <a:t>123.846,10</a:t>
                      </a:r>
                      <a:endParaRPr lang="es-ES" sz="1200" b="1" i="0" u="none" strike="noStrike">
                        <a:solidFill>
                          <a:srgbClr val="FFFFFF"/>
                        </a:solidFill>
                        <a:effectLst/>
                        <a:latin typeface="Calibri"/>
                      </a:endParaRPr>
                    </a:p>
                  </a:txBody>
                  <a:tcPr marL="9525" marR="9525" marT="9525" marB="0" anchor="b"/>
                </a:tc>
                <a:tc>
                  <a:txBody>
                    <a:bodyPr/>
                    <a:lstStyle/>
                    <a:p>
                      <a:pPr algn="r" fontAlgn="b"/>
                      <a:r>
                        <a:rPr lang="es-ES" sz="1200" u="none" strike="noStrike" dirty="0">
                          <a:effectLst/>
                        </a:rPr>
                        <a:t>149.853,78</a:t>
                      </a:r>
                      <a:endParaRPr lang="es-ES" sz="1200" b="1" i="0" u="none" strike="noStrike" dirty="0">
                        <a:solidFill>
                          <a:srgbClr val="FFFFFF"/>
                        </a:solidFill>
                        <a:effectLst/>
                        <a:latin typeface="Calibri"/>
                      </a:endParaRPr>
                    </a:p>
                  </a:txBody>
                  <a:tcPr marL="9525" marR="9525" marT="9525" marB="0" anchor="b"/>
                </a:tc>
              </a:tr>
            </a:tbl>
          </a:graphicData>
        </a:graphic>
      </p:graphicFrame>
      <p:sp>
        <p:nvSpPr>
          <p:cNvPr id="3" name="2 Rectángulo"/>
          <p:cNvSpPr/>
          <p:nvPr/>
        </p:nvSpPr>
        <p:spPr>
          <a:xfrm>
            <a:off x="1521889" y="404664"/>
            <a:ext cx="6100261"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Manejo de costos / FLUJO DE CAJA</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799288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9554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69677" y="404664"/>
            <a:ext cx="5404685"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FLUJO DE CAJA/valor presente</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2277057595"/>
              </p:ext>
            </p:extLst>
          </p:nvPr>
        </p:nvGraphicFramePr>
        <p:xfrm>
          <a:off x="971599" y="1844825"/>
          <a:ext cx="7056784" cy="3816422"/>
        </p:xfrm>
        <a:graphic>
          <a:graphicData uri="http://schemas.openxmlformats.org/drawingml/2006/table">
            <a:tbl>
              <a:tblPr firstRow="1" firstCol="1" bandRow="1">
                <a:tableStyleId>{5C22544A-7EE6-4342-B048-85BDC9FD1C3A}</a:tableStyleId>
              </a:tblPr>
              <a:tblGrid>
                <a:gridCol w="1383847"/>
                <a:gridCol w="1398199"/>
                <a:gridCol w="1969919"/>
                <a:gridCol w="2304819"/>
              </a:tblGrid>
              <a:tr h="376174">
                <a:tc gridSpan="4">
                  <a:txBody>
                    <a:bodyPr/>
                    <a:lstStyle/>
                    <a:p>
                      <a:pPr algn="ctr">
                        <a:lnSpc>
                          <a:spcPct val="115000"/>
                        </a:lnSpc>
                        <a:spcAft>
                          <a:spcPts val="0"/>
                        </a:spcAft>
                      </a:pPr>
                      <a:r>
                        <a:rPr lang="es-ES" sz="1600" dirty="0">
                          <a:effectLst/>
                        </a:rPr>
                        <a:t>VALOR PRESENTE </a:t>
                      </a:r>
                      <a:endParaRPr lang="es-ES" sz="1600" dirty="0">
                        <a:effectLst/>
                        <a:latin typeface="Calibri"/>
                        <a:ea typeface="Times New Roman"/>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376174">
                <a:tc>
                  <a:txBody>
                    <a:bodyPr/>
                    <a:lstStyle/>
                    <a:p>
                      <a:pPr>
                        <a:lnSpc>
                          <a:spcPct val="115000"/>
                        </a:lnSpc>
                        <a:spcAft>
                          <a:spcPts val="0"/>
                        </a:spcAft>
                      </a:pPr>
                      <a:r>
                        <a:rPr lang="es-ES" sz="1600" dirty="0">
                          <a:effectLst/>
                        </a:rPr>
                        <a:t>PERIODOS</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FLUJOS</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TASAS</a:t>
                      </a:r>
                      <a:endParaRPr lang="es-ES" sz="1600" dirty="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VALOR PRESENTE</a:t>
                      </a:r>
                      <a:endParaRPr lang="es-ES" sz="1600">
                        <a:effectLst/>
                        <a:latin typeface="Calibri"/>
                        <a:ea typeface="Times New Roman"/>
                        <a:cs typeface="Times New Roman"/>
                      </a:endParaRPr>
                    </a:p>
                  </a:txBody>
                  <a:tcPr marL="44450" marR="44450" marT="0" marB="0" anchor="b"/>
                </a:tc>
              </a:tr>
              <a:tr h="376174">
                <a:tc>
                  <a:txBody>
                    <a:bodyPr/>
                    <a:lstStyle/>
                    <a:p>
                      <a:pPr algn="ctr">
                        <a:lnSpc>
                          <a:spcPct val="115000"/>
                        </a:lnSpc>
                        <a:spcAft>
                          <a:spcPts val="0"/>
                        </a:spcAft>
                      </a:pPr>
                      <a:r>
                        <a:rPr lang="es-ES" sz="1600" dirty="0">
                          <a:effectLst/>
                        </a:rPr>
                        <a:t>0</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-74.301,00</a:t>
                      </a:r>
                      <a:endParaRPr lang="es-ES" sz="16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16%</a:t>
                      </a:r>
                      <a:endParaRPr lang="es-ES" sz="1600" dirty="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r>
              <a:tr h="376174">
                <a:tc>
                  <a:txBody>
                    <a:bodyPr/>
                    <a:lstStyle/>
                    <a:p>
                      <a:pPr algn="ctr">
                        <a:lnSpc>
                          <a:spcPct val="115000"/>
                        </a:lnSpc>
                        <a:spcAft>
                          <a:spcPts val="0"/>
                        </a:spcAft>
                      </a:pPr>
                      <a:r>
                        <a:rPr lang="es-ES" sz="1600" dirty="0">
                          <a:effectLst/>
                        </a:rPr>
                        <a:t>1</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29.459,84</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0</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25.396,42</a:t>
                      </a:r>
                      <a:endParaRPr lang="es-ES" sz="1600">
                        <a:effectLst/>
                        <a:latin typeface="Calibri"/>
                        <a:ea typeface="Times New Roman"/>
                        <a:cs typeface="Times New Roman"/>
                      </a:endParaRPr>
                    </a:p>
                  </a:txBody>
                  <a:tcPr marL="44450" marR="44450" marT="0" marB="0" anchor="b"/>
                </a:tc>
              </a:tr>
              <a:tr h="376174">
                <a:tc>
                  <a:txBody>
                    <a:bodyPr/>
                    <a:lstStyle/>
                    <a:p>
                      <a:pPr algn="ctr">
                        <a:lnSpc>
                          <a:spcPct val="115000"/>
                        </a:lnSpc>
                        <a:spcAft>
                          <a:spcPts val="0"/>
                        </a:spcAft>
                      </a:pPr>
                      <a:r>
                        <a:rPr lang="es-ES" sz="1600" dirty="0">
                          <a:effectLst/>
                        </a:rPr>
                        <a:t>2</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41.381,37</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0</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30.753,10</a:t>
                      </a:r>
                      <a:endParaRPr lang="es-ES" sz="1600">
                        <a:effectLst/>
                        <a:latin typeface="Calibri"/>
                        <a:ea typeface="Times New Roman"/>
                        <a:cs typeface="Times New Roman"/>
                      </a:endParaRPr>
                    </a:p>
                  </a:txBody>
                  <a:tcPr marL="44450" marR="44450" marT="0" marB="0" anchor="b"/>
                </a:tc>
              </a:tr>
              <a:tr h="376174">
                <a:tc>
                  <a:txBody>
                    <a:bodyPr/>
                    <a:lstStyle/>
                    <a:p>
                      <a:pPr algn="ctr">
                        <a:lnSpc>
                          <a:spcPct val="115000"/>
                        </a:lnSpc>
                        <a:spcAft>
                          <a:spcPts val="0"/>
                        </a:spcAft>
                      </a:pPr>
                      <a:r>
                        <a:rPr lang="es-ES" sz="1600" dirty="0">
                          <a:effectLst/>
                        </a:rPr>
                        <a:t>3</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55.961,54</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0</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35.852,19</a:t>
                      </a:r>
                      <a:endParaRPr lang="es-ES" sz="1600">
                        <a:effectLst/>
                        <a:latin typeface="Calibri"/>
                        <a:ea typeface="Times New Roman"/>
                        <a:cs typeface="Times New Roman"/>
                      </a:endParaRPr>
                    </a:p>
                  </a:txBody>
                  <a:tcPr marL="44450" marR="44450" marT="0" marB="0" anchor="b"/>
                </a:tc>
              </a:tr>
              <a:tr h="376174">
                <a:tc>
                  <a:txBody>
                    <a:bodyPr/>
                    <a:lstStyle/>
                    <a:p>
                      <a:pPr algn="ctr">
                        <a:lnSpc>
                          <a:spcPct val="115000"/>
                        </a:lnSpc>
                        <a:spcAft>
                          <a:spcPts val="0"/>
                        </a:spcAft>
                      </a:pPr>
                      <a:r>
                        <a:rPr lang="es-ES" sz="1600" dirty="0">
                          <a:effectLst/>
                        </a:rPr>
                        <a:t>4</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73.768,24</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0</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40.741,54</a:t>
                      </a:r>
                      <a:endParaRPr lang="es-ES" sz="1600" dirty="0">
                        <a:effectLst/>
                        <a:latin typeface="Calibri"/>
                        <a:ea typeface="Times New Roman"/>
                        <a:cs typeface="Times New Roman"/>
                      </a:endParaRPr>
                    </a:p>
                  </a:txBody>
                  <a:tcPr marL="44450" marR="44450" marT="0" marB="0" anchor="b"/>
                </a:tc>
              </a:tr>
              <a:tr h="376174">
                <a:tc>
                  <a:txBody>
                    <a:bodyPr/>
                    <a:lstStyle/>
                    <a:p>
                      <a:pPr algn="ctr">
                        <a:lnSpc>
                          <a:spcPct val="115000"/>
                        </a:lnSpc>
                        <a:spcAft>
                          <a:spcPts val="0"/>
                        </a:spcAft>
                      </a:pPr>
                      <a:r>
                        <a:rPr lang="es-ES" sz="1600" dirty="0">
                          <a:effectLst/>
                        </a:rPr>
                        <a:t>5</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95.489,22</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0</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45.463,66</a:t>
                      </a:r>
                      <a:endParaRPr lang="es-ES" sz="1600" dirty="0">
                        <a:effectLst/>
                        <a:latin typeface="Calibri"/>
                        <a:ea typeface="Times New Roman"/>
                        <a:cs typeface="Times New Roman"/>
                      </a:endParaRPr>
                    </a:p>
                  </a:txBody>
                  <a:tcPr marL="44450" marR="44450" marT="0" marB="0" anchor="b"/>
                </a:tc>
              </a:tr>
              <a:tr h="376174">
                <a:tc>
                  <a:txBody>
                    <a:bodyPr/>
                    <a:lstStyle/>
                    <a:p>
                      <a:pPr algn="ctr">
                        <a:lnSpc>
                          <a:spcPct val="115000"/>
                        </a:lnSpc>
                        <a:spcAft>
                          <a:spcPts val="0"/>
                        </a:spcAft>
                      </a:pPr>
                      <a:r>
                        <a:rPr lang="es-ES" sz="1600" dirty="0">
                          <a:effectLst/>
                        </a:rPr>
                        <a:t>TOTAL</a:t>
                      </a:r>
                      <a:endParaRPr lang="es-ES" sz="16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0,00</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0,00</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178.206,92</a:t>
                      </a:r>
                      <a:endParaRPr lang="es-ES" sz="1600" dirty="0">
                        <a:effectLst/>
                        <a:latin typeface="Calibri"/>
                        <a:ea typeface="Times New Roman"/>
                        <a:cs typeface="Times New Roman"/>
                      </a:endParaRPr>
                    </a:p>
                  </a:txBody>
                  <a:tcPr marL="44450" marR="44450" marT="0" marB="0" anchor="b"/>
                </a:tc>
              </a:tr>
              <a:tr h="430856">
                <a:tc>
                  <a:txBody>
                    <a:bodyPr/>
                    <a:lstStyle/>
                    <a:p>
                      <a:endParaRPr lang="es-ES" sz="1000" dirty="0">
                        <a:effectLst/>
                        <a:latin typeface="Calibri"/>
                        <a:cs typeface="Times New Roman"/>
                      </a:endParaRPr>
                    </a:p>
                  </a:txBody>
                  <a:tcPr marL="44450" marR="44450" marT="0" marB="0" anchor="b">
                    <a:solidFill>
                      <a:schemeClr val="accent5">
                        <a:lumMod val="75000"/>
                      </a:schemeClr>
                    </a:solidFill>
                  </a:tcPr>
                </a:tc>
                <a:tc>
                  <a:txBody>
                    <a:bodyPr/>
                    <a:lstStyle/>
                    <a:p>
                      <a:endParaRPr lang="es-ES" sz="1600" dirty="0">
                        <a:effectLst/>
                        <a:latin typeface="Calibri"/>
                        <a:cs typeface="Times New Roman"/>
                      </a:endParaRPr>
                    </a:p>
                  </a:txBody>
                  <a:tcPr marL="44450" marR="44450" marT="0" marB="0" anchor="b">
                    <a:solidFill>
                      <a:schemeClr val="accent5">
                        <a:lumMod val="75000"/>
                      </a:schemeClr>
                    </a:solidFill>
                  </a:tcPr>
                </a:tc>
                <a:tc>
                  <a:txBody>
                    <a:bodyPr/>
                    <a:lstStyle/>
                    <a:p>
                      <a:pPr>
                        <a:lnSpc>
                          <a:spcPct val="115000"/>
                        </a:lnSpc>
                        <a:spcAft>
                          <a:spcPts val="0"/>
                        </a:spcAft>
                      </a:pPr>
                      <a:r>
                        <a:rPr lang="es-ES" sz="1600" dirty="0">
                          <a:effectLst/>
                        </a:rPr>
                        <a:t>RENTABILIDAD</a:t>
                      </a:r>
                      <a:endParaRPr lang="es-ES" sz="1600" dirty="0">
                        <a:effectLst/>
                        <a:latin typeface="Calibri"/>
                        <a:ea typeface="Times New Roman"/>
                        <a:cs typeface="Times New Roman"/>
                      </a:endParaRPr>
                    </a:p>
                  </a:txBody>
                  <a:tcPr marL="44450" marR="44450" marT="0" marB="0" anchor="b">
                    <a:solidFill>
                      <a:schemeClr val="accent5">
                        <a:lumMod val="75000"/>
                      </a:schemeClr>
                    </a:solidFill>
                  </a:tcPr>
                </a:tc>
                <a:tc>
                  <a:txBody>
                    <a:bodyPr/>
                    <a:lstStyle/>
                    <a:p>
                      <a:pPr algn="r">
                        <a:lnSpc>
                          <a:spcPct val="115000"/>
                        </a:lnSpc>
                        <a:spcAft>
                          <a:spcPts val="0"/>
                        </a:spcAft>
                      </a:pPr>
                      <a:r>
                        <a:rPr lang="es-ES" sz="1600" dirty="0">
                          <a:effectLst/>
                        </a:rPr>
                        <a:t>103.905,92</a:t>
                      </a:r>
                      <a:endParaRPr lang="es-ES" sz="1600" dirty="0">
                        <a:effectLst/>
                        <a:latin typeface="Calibri"/>
                        <a:ea typeface="Times New Roman"/>
                        <a:cs typeface="Times New Roman"/>
                      </a:endParaRPr>
                    </a:p>
                  </a:txBody>
                  <a:tcPr marL="44450" marR="44450" marT="0" marB="0" anchor="b">
                    <a:solidFill>
                      <a:schemeClr val="accent5">
                        <a:lumMod val="75000"/>
                      </a:schemeClr>
                    </a:solidFill>
                  </a:tcPr>
                </a:tc>
              </a:tr>
            </a:tbl>
          </a:graphicData>
        </a:graphic>
      </p:graphicFrame>
    </p:spTree>
    <p:extLst>
      <p:ext uri="{BB962C8B-B14F-4D97-AF65-F5344CB8AC3E}">
        <p14:creationId xmlns:p14="http://schemas.microsoft.com/office/powerpoint/2010/main" val="31884043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771800" y="260648"/>
            <a:ext cx="3960440"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200" b="1" dirty="0" smtClean="0"/>
              <a:t>EMPRESA MARJORIE</a:t>
            </a:r>
            <a:endParaRPr lang="es-ES" sz="3200" b="1" dirty="0"/>
          </a:p>
        </p:txBody>
      </p:sp>
      <p:sp>
        <p:nvSpPr>
          <p:cNvPr id="5" name="4 Datos"/>
          <p:cNvSpPr/>
          <p:nvPr/>
        </p:nvSpPr>
        <p:spPr>
          <a:xfrm>
            <a:off x="611560" y="1052736"/>
            <a:ext cx="7488832" cy="1440160"/>
          </a:xfrm>
          <a:prstGeom prst="flowChartInputOutpu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endParaRPr lang="es-ES" b="1" u="sng" dirty="0" smtClean="0"/>
          </a:p>
          <a:p>
            <a:pPr algn="just"/>
            <a:r>
              <a:rPr lang="es-ES" b="1" u="sng" dirty="0" smtClean="0">
                <a:solidFill>
                  <a:schemeClr val="bg1"/>
                </a:solidFill>
              </a:rPr>
              <a:t>Actividad Industrial</a:t>
            </a:r>
            <a:r>
              <a:rPr lang="es-ES" b="1" dirty="0" smtClean="0">
                <a:solidFill>
                  <a:schemeClr val="bg1"/>
                </a:solidFill>
              </a:rPr>
              <a:t>: </a:t>
            </a:r>
            <a:r>
              <a:rPr lang="es-ES" dirty="0" smtClean="0">
                <a:solidFill>
                  <a:schemeClr val="bg1"/>
                </a:solidFill>
              </a:rPr>
              <a:t>elaboración de calzado femenino tanto casual como formal de cuero de altísima calidad y de materiales sintéticos.</a:t>
            </a:r>
          </a:p>
          <a:p>
            <a:pPr algn="just"/>
            <a:endParaRPr lang="es-ES" sz="2400" dirty="0"/>
          </a:p>
        </p:txBody>
      </p:sp>
      <p:sp>
        <p:nvSpPr>
          <p:cNvPr id="6" name="5 Cinta perforada"/>
          <p:cNvSpPr/>
          <p:nvPr/>
        </p:nvSpPr>
        <p:spPr>
          <a:xfrm>
            <a:off x="179512" y="2780928"/>
            <a:ext cx="4248472" cy="2016224"/>
          </a:xfrm>
          <a:prstGeom prst="flowChartPunchedTape">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b="1" dirty="0" smtClean="0"/>
          </a:p>
          <a:p>
            <a:pPr algn="just"/>
            <a:r>
              <a:rPr lang="es-ES" b="1" u="sng" dirty="0" smtClean="0">
                <a:solidFill>
                  <a:schemeClr val="bg1"/>
                </a:solidFill>
              </a:rPr>
              <a:t>Misión:</a:t>
            </a:r>
            <a:r>
              <a:rPr lang="es-ES" b="1" dirty="0" smtClean="0">
                <a:solidFill>
                  <a:schemeClr val="bg1"/>
                </a:solidFill>
              </a:rPr>
              <a:t> </a:t>
            </a:r>
            <a:r>
              <a:rPr lang="es-ES" dirty="0">
                <a:solidFill>
                  <a:schemeClr val="bg1"/>
                </a:solidFill>
              </a:rPr>
              <a:t>Elaborar calzado que cumpla todos los requerimientos y estándares de calidad, para alcanzar una consolidación de la empresa a nivel internacional</a:t>
            </a:r>
            <a:r>
              <a:rPr lang="es-ES" dirty="0"/>
              <a:t>.</a:t>
            </a:r>
          </a:p>
          <a:p>
            <a:pPr algn="ctr"/>
            <a:endParaRPr lang="es-ES" sz="2400" b="1" dirty="0"/>
          </a:p>
        </p:txBody>
      </p:sp>
      <p:sp>
        <p:nvSpPr>
          <p:cNvPr id="7" name="6 Cinta perforada"/>
          <p:cNvSpPr/>
          <p:nvPr/>
        </p:nvSpPr>
        <p:spPr>
          <a:xfrm>
            <a:off x="4608004" y="2779792"/>
            <a:ext cx="4248472" cy="2016224"/>
          </a:xfrm>
          <a:prstGeom prst="flowChartPunchedTape">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b="1" dirty="0" smtClean="0"/>
          </a:p>
          <a:p>
            <a:pPr algn="just"/>
            <a:endParaRPr lang="es-ES" sz="1600" b="1" dirty="0" smtClean="0"/>
          </a:p>
          <a:p>
            <a:pPr algn="just"/>
            <a:endParaRPr lang="es-ES" sz="1600" b="1" dirty="0"/>
          </a:p>
          <a:p>
            <a:pPr algn="just"/>
            <a:r>
              <a:rPr lang="es-ES" sz="1600" b="1" u="sng" dirty="0" smtClean="0">
                <a:solidFill>
                  <a:schemeClr val="bg1"/>
                </a:solidFill>
              </a:rPr>
              <a:t>Visión:</a:t>
            </a:r>
            <a:r>
              <a:rPr lang="es-ES" sz="1600" dirty="0">
                <a:solidFill>
                  <a:schemeClr val="bg1"/>
                </a:solidFill>
              </a:rPr>
              <a:t> Para el año 2015, traspasar fronteras en la comercialización de las botas para dama, con productos de moda y calidad y estar posicionados en la mente de </a:t>
            </a:r>
            <a:r>
              <a:rPr lang="es-ES" sz="1600" dirty="0" smtClean="0">
                <a:solidFill>
                  <a:schemeClr val="bg1"/>
                </a:solidFill>
              </a:rPr>
              <a:t>los </a:t>
            </a:r>
            <a:r>
              <a:rPr lang="es-ES" sz="1600" dirty="0">
                <a:solidFill>
                  <a:schemeClr val="bg1"/>
                </a:solidFill>
              </a:rPr>
              <a:t>clientes a nivel nacional e internacional.</a:t>
            </a:r>
          </a:p>
          <a:p>
            <a:pPr algn="ctr"/>
            <a:endParaRPr lang="es-ES" dirty="0"/>
          </a:p>
          <a:p>
            <a:pPr algn="ctr"/>
            <a:endParaRPr lang="es-ES" sz="2400" b="1" dirty="0"/>
          </a:p>
        </p:txBody>
      </p:sp>
      <p:sp>
        <p:nvSpPr>
          <p:cNvPr id="8" name="7 Datos"/>
          <p:cNvSpPr/>
          <p:nvPr/>
        </p:nvSpPr>
        <p:spPr>
          <a:xfrm>
            <a:off x="611560" y="4934759"/>
            <a:ext cx="7992888" cy="1728191"/>
          </a:xfrm>
          <a:prstGeom prst="flowChartInputOutput">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p>
            <a:pPr algn="just"/>
            <a:endParaRPr lang="es-ES" b="1" u="sng" dirty="0" smtClean="0"/>
          </a:p>
          <a:p>
            <a:pPr algn="just"/>
            <a:r>
              <a:rPr lang="es-ES" b="1" u="sng" dirty="0" smtClean="0">
                <a:solidFill>
                  <a:schemeClr val="bg1"/>
                </a:solidFill>
              </a:rPr>
              <a:t>Proyección a nivel internacional: </a:t>
            </a:r>
            <a:r>
              <a:rPr lang="es-ES" dirty="0" smtClean="0">
                <a:solidFill>
                  <a:schemeClr val="bg1"/>
                </a:solidFill>
              </a:rPr>
              <a:t>“Marjorie</a:t>
            </a:r>
            <a:r>
              <a:rPr lang="es-ES" dirty="0">
                <a:solidFill>
                  <a:schemeClr val="bg1"/>
                </a:solidFill>
              </a:rPr>
              <a:t>”, se ha posicionado </a:t>
            </a:r>
            <a:r>
              <a:rPr lang="es-ES" dirty="0" smtClean="0">
                <a:solidFill>
                  <a:schemeClr val="bg1"/>
                </a:solidFill>
              </a:rPr>
              <a:t>en </a:t>
            </a:r>
            <a:r>
              <a:rPr lang="es-ES" dirty="0">
                <a:solidFill>
                  <a:schemeClr val="bg1"/>
                </a:solidFill>
              </a:rPr>
              <a:t>el mercado nacional y ha abastecido la demanda del país, razón por la cual ha decidido establecerse en el </a:t>
            </a:r>
            <a:r>
              <a:rPr lang="es-ES" dirty="0" smtClean="0">
                <a:solidFill>
                  <a:schemeClr val="bg1"/>
                </a:solidFill>
              </a:rPr>
              <a:t>extranjero.</a:t>
            </a:r>
            <a:endParaRPr lang="es-ES" dirty="0">
              <a:solidFill>
                <a:schemeClr val="bg1"/>
              </a:solidFill>
            </a:endParaRPr>
          </a:p>
          <a:p>
            <a:pPr algn="just"/>
            <a:endParaRPr lang="es-ES" b="1" u="sng"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282"/>
            <a:ext cx="1259966" cy="121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570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heel(1)">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7692" y="404664"/>
            <a:ext cx="5848653"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Periodo de recuperación anual</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890608958"/>
              </p:ext>
            </p:extLst>
          </p:nvPr>
        </p:nvGraphicFramePr>
        <p:xfrm>
          <a:off x="1547664" y="1700805"/>
          <a:ext cx="5948681" cy="4104459"/>
        </p:xfrm>
        <a:graphic>
          <a:graphicData uri="http://schemas.openxmlformats.org/drawingml/2006/table">
            <a:tbl>
              <a:tblPr firstRow="1" firstCol="1" bandRow="1">
                <a:tableStyleId>{5C22544A-7EE6-4342-B048-85BDC9FD1C3A}</a:tableStyleId>
              </a:tblPr>
              <a:tblGrid>
                <a:gridCol w="1350048"/>
                <a:gridCol w="1424658"/>
                <a:gridCol w="1194778"/>
                <a:gridCol w="1979197"/>
              </a:tblGrid>
              <a:tr h="456051">
                <a:tc gridSpan="4">
                  <a:txBody>
                    <a:bodyPr/>
                    <a:lstStyle/>
                    <a:p>
                      <a:pPr algn="ctr">
                        <a:lnSpc>
                          <a:spcPct val="115000"/>
                        </a:lnSpc>
                        <a:spcAft>
                          <a:spcPts val="0"/>
                        </a:spcAft>
                      </a:pPr>
                      <a:r>
                        <a:rPr lang="es-ES" sz="2000" dirty="0">
                          <a:solidFill>
                            <a:schemeClr val="bg1"/>
                          </a:solidFill>
                          <a:effectLst/>
                        </a:rPr>
                        <a:t>PERIODO DE RECUPERACION ANUAL</a:t>
                      </a:r>
                      <a:endParaRPr lang="es-ES" sz="2000" dirty="0">
                        <a:solidFill>
                          <a:schemeClr val="bg1"/>
                        </a:solidFill>
                        <a:effectLst/>
                        <a:latin typeface="Calibri"/>
                        <a:ea typeface="Times New Roman"/>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456051">
                <a:tc>
                  <a:txBody>
                    <a:bodyPr/>
                    <a:lstStyle/>
                    <a:p>
                      <a:pPr>
                        <a:lnSpc>
                          <a:spcPct val="115000"/>
                        </a:lnSpc>
                        <a:spcAft>
                          <a:spcPts val="0"/>
                        </a:spcAft>
                      </a:pPr>
                      <a:r>
                        <a:rPr lang="es-ES" sz="1600" dirty="0">
                          <a:solidFill>
                            <a:schemeClr val="bg1"/>
                          </a:solidFill>
                          <a:effectLst/>
                        </a:rPr>
                        <a:t>PERIODOS</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solidFill>
                            <a:schemeClr val="bg1"/>
                          </a:solidFill>
                          <a:effectLst/>
                        </a:rPr>
                        <a:t>FLUJOS</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r>
              <a:tr h="456051">
                <a:tc>
                  <a:txBody>
                    <a:bodyPr/>
                    <a:lstStyle/>
                    <a:p>
                      <a:pPr algn="ctr">
                        <a:lnSpc>
                          <a:spcPct val="115000"/>
                        </a:lnSpc>
                        <a:spcAft>
                          <a:spcPts val="0"/>
                        </a:spcAft>
                      </a:pPr>
                      <a:r>
                        <a:rPr lang="es-ES" sz="1600" dirty="0">
                          <a:solidFill>
                            <a:schemeClr val="bg1"/>
                          </a:solidFill>
                          <a:effectLst/>
                        </a:rPr>
                        <a:t>0</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solidFill>
                            <a:schemeClr val="bg1"/>
                          </a:solidFill>
                          <a:effectLst/>
                        </a:rPr>
                        <a:t>-74.301,00</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r>
              <a:tr h="456051">
                <a:tc>
                  <a:txBody>
                    <a:bodyPr/>
                    <a:lstStyle/>
                    <a:p>
                      <a:pPr algn="ctr">
                        <a:lnSpc>
                          <a:spcPct val="115000"/>
                        </a:lnSpc>
                        <a:spcAft>
                          <a:spcPts val="0"/>
                        </a:spcAft>
                      </a:pPr>
                      <a:r>
                        <a:rPr lang="es-ES" sz="1600">
                          <a:solidFill>
                            <a:schemeClr val="bg1"/>
                          </a:solidFill>
                          <a:effectLst/>
                        </a:rPr>
                        <a:t>1</a:t>
                      </a:r>
                      <a:endParaRPr lang="es-ES" sz="1600">
                        <a:solidFill>
                          <a:schemeClr val="bg1"/>
                        </a:solidFill>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solidFill>
                            <a:schemeClr val="bg1"/>
                          </a:solidFill>
                          <a:effectLst/>
                        </a:rPr>
                        <a:t>29.459,84</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29459,84</a:t>
                      </a:r>
                      <a:endParaRPr lang="es-ES" sz="1600" dirty="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r>
              <a:tr h="456051">
                <a:tc>
                  <a:txBody>
                    <a:bodyPr/>
                    <a:lstStyle/>
                    <a:p>
                      <a:pPr algn="ctr">
                        <a:lnSpc>
                          <a:spcPct val="115000"/>
                        </a:lnSpc>
                        <a:spcAft>
                          <a:spcPts val="0"/>
                        </a:spcAft>
                      </a:pPr>
                      <a:r>
                        <a:rPr lang="es-ES" sz="1600" dirty="0">
                          <a:solidFill>
                            <a:schemeClr val="bg1"/>
                          </a:solidFill>
                          <a:effectLst/>
                        </a:rPr>
                        <a:t>2</a:t>
                      </a:r>
                      <a:endParaRPr lang="es-ES" sz="1600" dirty="0">
                        <a:solidFill>
                          <a:schemeClr val="bg1"/>
                        </a:solidFill>
                        <a:effectLst/>
                        <a:latin typeface="Calibri"/>
                        <a:ea typeface="Times New Roman"/>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S" sz="1600" dirty="0">
                          <a:solidFill>
                            <a:schemeClr val="bg1"/>
                          </a:solidFill>
                          <a:effectLst/>
                        </a:rPr>
                        <a:t>41.381,37</a:t>
                      </a:r>
                      <a:endParaRPr lang="es-ES" sz="1600" dirty="0">
                        <a:solidFill>
                          <a:schemeClr val="bg1"/>
                        </a:solidFill>
                        <a:effectLst/>
                        <a:latin typeface="Calibri"/>
                        <a:ea typeface="Times New Roman"/>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S" sz="1600" dirty="0">
                          <a:effectLst/>
                        </a:rPr>
                        <a:t>70841,22</a:t>
                      </a:r>
                      <a:endParaRPr lang="es-ES" sz="1600" dirty="0">
                        <a:effectLst/>
                        <a:latin typeface="Calibri"/>
                        <a:ea typeface="Times New Roman"/>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ES" sz="1600" dirty="0">
                          <a:effectLst/>
                        </a:rPr>
                        <a:t>SEGUNDO AÑO</a:t>
                      </a:r>
                      <a:endParaRPr lang="es-ES" sz="1600" dirty="0">
                        <a:effectLst/>
                        <a:latin typeface="Calibri"/>
                        <a:ea typeface="Times New Roman"/>
                        <a:cs typeface="Times New Roman"/>
                      </a:endParaRPr>
                    </a:p>
                  </a:txBody>
                  <a:tcPr marL="44450" marR="44450" marT="0" marB="0" anchor="b">
                    <a:solidFill>
                      <a:schemeClr val="accent2">
                        <a:lumMod val="60000"/>
                        <a:lumOff val="40000"/>
                      </a:schemeClr>
                    </a:solidFill>
                  </a:tcPr>
                </a:tc>
              </a:tr>
              <a:tr h="456051">
                <a:tc>
                  <a:txBody>
                    <a:bodyPr/>
                    <a:lstStyle/>
                    <a:p>
                      <a:pPr algn="ctr">
                        <a:lnSpc>
                          <a:spcPct val="115000"/>
                        </a:lnSpc>
                        <a:spcAft>
                          <a:spcPts val="0"/>
                        </a:spcAft>
                      </a:pPr>
                      <a:r>
                        <a:rPr lang="es-ES" sz="1600">
                          <a:solidFill>
                            <a:schemeClr val="bg1"/>
                          </a:solidFill>
                          <a:effectLst/>
                        </a:rPr>
                        <a:t>3</a:t>
                      </a:r>
                      <a:endParaRPr lang="es-ES" sz="1600">
                        <a:solidFill>
                          <a:schemeClr val="bg1"/>
                        </a:solidFill>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solidFill>
                            <a:schemeClr val="bg1"/>
                          </a:solidFill>
                          <a:effectLst/>
                        </a:rPr>
                        <a:t>55.961,54</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S" sz="16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 </a:t>
                      </a:r>
                      <a:endParaRPr lang="es-ES" sz="1600" dirty="0">
                        <a:effectLst/>
                        <a:latin typeface="Calibri"/>
                        <a:ea typeface="Times New Roman"/>
                        <a:cs typeface="Times New Roman"/>
                      </a:endParaRPr>
                    </a:p>
                  </a:txBody>
                  <a:tcPr marL="44450" marR="44450" marT="0" marB="0" anchor="b"/>
                </a:tc>
              </a:tr>
              <a:tr h="456051">
                <a:tc>
                  <a:txBody>
                    <a:bodyPr/>
                    <a:lstStyle/>
                    <a:p>
                      <a:pPr algn="ctr">
                        <a:lnSpc>
                          <a:spcPct val="115000"/>
                        </a:lnSpc>
                        <a:spcAft>
                          <a:spcPts val="0"/>
                        </a:spcAft>
                      </a:pPr>
                      <a:r>
                        <a:rPr lang="es-ES" sz="1600">
                          <a:solidFill>
                            <a:schemeClr val="bg1"/>
                          </a:solidFill>
                          <a:effectLst/>
                        </a:rPr>
                        <a:t>4</a:t>
                      </a:r>
                      <a:endParaRPr lang="es-ES" sz="1600">
                        <a:solidFill>
                          <a:schemeClr val="bg1"/>
                        </a:solidFill>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solidFill>
                            <a:schemeClr val="bg1"/>
                          </a:solidFill>
                          <a:effectLst/>
                        </a:rPr>
                        <a:t>73.768,24</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S" sz="1600" dirty="0">
                        <a:effectLst/>
                        <a:latin typeface="Calibri"/>
                        <a:ea typeface="Times New Roman"/>
                        <a:cs typeface="Times New Roman"/>
                      </a:endParaRPr>
                    </a:p>
                  </a:txBody>
                  <a:tcPr marL="44450" marR="44450" marT="0" marB="0" anchor="b"/>
                </a:tc>
              </a:tr>
              <a:tr h="456051">
                <a:tc>
                  <a:txBody>
                    <a:bodyPr/>
                    <a:lstStyle/>
                    <a:p>
                      <a:pPr algn="ctr">
                        <a:lnSpc>
                          <a:spcPct val="115000"/>
                        </a:lnSpc>
                        <a:spcAft>
                          <a:spcPts val="0"/>
                        </a:spcAft>
                      </a:pPr>
                      <a:r>
                        <a:rPr lang="es-ES" sz="1600">
                          <a:solidFill>
                            <a:schemeClr val="bg1"/>
                          </a:solidFill>
                          <a:effectLst/>
                        </a:rPr>
                        <a:t>5</a:t>
                      </a:r>
                      <a:endParaRPr lang="es-ES" sz="1600">
                        <a:solidFill>
                          <a:schemeClr val="bg1"/>
                        </a:solidFill>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dirty="0">
                          <a:solidFill>
                            <a:schemeClr val="bg1"/>
                          </a:solidFill>
                          <a:effectLst/>
                        </a:rPr>
                        <a:t>95.489,22</a:t>
                      </a:r>
                      <a:endParaRPr lang="es-ES" sz="1600" dirty="0">
                        <a:solidFill>
                          <a:schemeClr val="bg1"/>
                        </a:solidFill>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S" sz="1600" dirty="0">
                        <a:effectLst/>
                        <a:latin typeface="Calibri"/>
                        <a:ea typeface="Times New Roman"/>
                        <a:cs typeface="Times New Roman"/>
                      </a:endParaRPr>
                    </a:p>
                  </a:txBody>
                  <a:tcPr marL="44450" marR="44450" marT="0" marB="0" anchor="b"/>
                </a:tc>
              </a:tr>
              <a:tr h="456051">
                <a:tc>
                  <a:txBody>
                    <a:bodyPr/>
                    <a:lstStyle/>
                    <a:p>
                      <a:pPr>
                        <a:lnSpc>
                          <a:spcPct val="115000"/>
                        </a:lnSpc>
                        <a:spcAft>
                          <a:spcPts val="0"/>
                        </a:spcAft>
                      </a:pPr>
                      <a:r>
                        <a:rPr lang="es-ES" sz="1600">
                          <a:effectLst/>
                        </a:rPr>
                        <a:t>TOTAL</a:t>
                      </a:r>
                      <a:endParaRPr lang="es-ES" sz="16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S" sz="1600">
                          <a:effectLst/>
                        </a:rPr>
                        <a:t>221.759,22</a:t>
                      </a:r>
                      <a:endParaRPr lang="es-ES" sz="16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a:effectLst/>
                        </a:rPr>
                        <a:t> </a:t>
                      </a:r>
                      <a:endParaRPr lang="es-ES" sz="16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S" sz="1600" dirty="0">
                        <a:effectLst/>
                        <a:latin typeface="Calibri"/>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33989101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2445120" y="404664"/>
            <a:ext cx="4253793"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EVALUACIÓN FINANCIERA</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53" y="4005064"/>
            <a:ext cx="7670301" cy="157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43" y="1700808"/>
            <a:ext cx="741682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447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48033" y="404664"/>
            <a:ext cx="5247975"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Gama cromática – logotipo</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pic>
        <p:nvPicPr>
          <p:cNvPr id="12290" name="Imagen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76" y="2215493"/>
            <a:ext cx="619268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022" y="4437112"/>
            <a:ext cx="4031996" cy="203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Elipse"/>
          <p:cNvSpPr/>
          <p:nvPr/>
        </p:nvSpPr>
        <p:spPr>
          <a:xfrm>
            <a:off x="2915816" y="1268760"/>
            <a:ext cx="3240360" cy="648072"/>
          </a:xfrm>
          <a:prstGeom prst="ellipse">
            <a:avLst/>
          </a:prstGeom>
          <a:solidFill>
            <a:srgbClr val="F37D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Monotype Corsiva" pitchFamily="66" charset="0"/>
              </a:rPr>
              <a:t>“</a:t>
            </a:r>
            <a:r>
              <a:rPr lang="es-ES" dirty="0">
                <a:latin typeface="Monotype Corsiva" pitchFamily="66" charset="0"/>
              </a:rPr>
              <a:t>M</a:t>
            </a:r>
            <a:r>
              <a:rPr lang="es-ES" dirty="0" smtClean="0">
                <a:latin typeface="Monotype Corsiva" pitchFamily="66" charset="0"/>
              </a:rPr>
              <a:t>onotype </a:t>
            </a:r>
            <a:r>
              <a:rPr lang="es-ES" dirty="0" err="1" smtClean="0">
                <a:latin typeface="Monotype Corsiva" pitchFamily="66" charset="0"/>
              </a:rPr>
              <a:t>Corsiva</a:t>
            </a:r>
            <a:r>
              <a:rPr lang="es-ES" dirty="0">
                <a:latin typeface="Monotype Corsiva" pitchFamily="66" charset="0"/>
              </a:rPr>
              <a:t>” </a:t>
            </a:r>
          </a:p>
        </p:txBody>
      </p:sp>
    </p:spTree>
    <p:extLst>
      <p:ext uri="{BB962C8B-B14F-4D97-AF65-F5344CB8AC3E}">
        <p14:creationId xmlns:p14="http://schemas.microsoft.com/office/powerpoint/2010/main" val="33324696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barn(inVertical)">
                                      <p:cBhvr>
                                        <p:cTn id="19" dur="500"/>
                                        <p:tgtEl>
                                          <p:spTgt spid="1229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barn(inVertical)">
                                      <p:cBhvr>
                                        <p:cTn id="24"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70485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473002" y="404664"/>
            <a:ext cx="2198039"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Página web</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
        <p:nvSpPr>
          <p:cNvPr id="2" name="1 Rectángulo"/>
          <p:cNvSpPr/>
          <p:nvPr/>
        </p:nvSpPr>
        <p:spPr>
          <a:xfrm>
            <a:off x="4572021" y="6309320"/>
            <a:ext cx="3855543" cy="369332"/>
          </a:xfrm>
          <a:prstGeom prst="rect">
            <a:avLst/>
          </a:prstGeom>
        </p:spPr>
        <p:txBody>
          <a:bodyPr wrap="none">
            <a:spAutoFit/>
          </a:bodyPr>
          <a:lstStyle/>
          <a:p>
            <a:r>
              <a:rPr lang="es-ES" dirty="0"/>
              <a:t>http://paginadesigno.wix.com/marjorie</a:t>
            </a:r>
          </a:p>
        </p:txBody>
      </p:sp>
    </p:spTree>
    <p:extLst>
      <p:ext uri="{BB962C8B-B14F-4D97-AF65-F5344CB8AC3E}">
        <p14:creationId xmlns:p14="http://schemas.microsoft.com/office/powerpoint/2010/main" val="39763577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2000"/>
                                        <p:tgtEl>
                                          <p:spTgt spid="13314"/>
                                        </p:tgtEl>
                                      </p:cBhvr>
                                    </p:animEffect>
                                    <p:anim calcmode="lin" valueType="num">
                                      <p:cBhvr>
                                        <p:cTn id="15" dur="2000" fill="hold"/>
                                        <p:tgtEl>
                                          <p:spTgt spid="13314"/>
                                        </p:tgtEl>
                                        <p:attrNameLst>
                                          <p:attrName>ppt_w</p:attrName>
                                        </p:attrNameLst>
                                      </p:cBhvr>
                                      <p:tavLst>
                                        <p:tav tm="0" fmla="#ppt_w*sin(2.5*pi*$)">
                                          <p:val>
                                            <p:fltVal val="0"/>
                                          </p:val>
                                        </p:tav>
                                        <p:tav tm="100000">
                                          <p:val>
                                            <p:fltVal val="1"/>
                                          </p:val>
                                        </p:tav>
                                      </p:tavLst>
                                    </p:anim>
                                    <p:anim calcmode="lin" valueType="num">
                                      <p:cBhvr>
                                        <p:cTn id="16"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711416" y="404664"/>
            <a:ext cx="3721212"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Empaque y embalaje</a:t>
            </a:r>
            <a:endParaRPr lang="es-ES" sz="2800" b="1" cap="all" spc="0" dirty="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pic>
        <p:nvPicPr>
          <p:cNvPr id="14343" name="Imagen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169" y="1277608"/>
            <a:ext cx="2095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n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40768"/>
            <a:ext cx="1905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redondeado"/>
          <p:cNvSpPr/>
          <p:nvPr/>
        </p:nvSpPr>
        <p:spPr>
          <a:xfrm>
            <a:off x="2357781" y="3245525"/>
            <a:ext cx="2191888" cy="648072"/>
          </a:xfrm>
          <a:prstGeom prst="roundRect">
            <a:avLst/>
          </a:prstGeom>
          <a:solidFill>
            <a:srgbClr val="F0A6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Medidas: 31x18x11,5</a:t>
            </a:r>
            <a:endParaRPr lang="es-ES" dirty="0">
              <a:solidFill>
                <a:schemeClr val="bg1"/>
              </a:solidFill>
            </a:endParaRPr>
          </a:p>
        </p:txBody>
      </p:sp>
      <p:sp>
        <p:nvSpPr>
          <p:cNvPr id="6" name="5 Rectángulo"/>
          <p:cNvSpPr/>
          <p:nvPr/>
        </p:nvSpPr>
        <p:spPr>
          <a:xfrm>
            <a:off x="394481" y="4314646"/>
            <a:ext cx="4178614"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S" dirty="0" smtClean="0">
                <a:solidFill>
                  <a:schemeClr val="bg1"/>
                </a:solidFill>
              </a:rPr>
              <a:t>                          l </a:t>
            </a:r>
            <a:r>
              <a:rPr lang="es-ES" dirty="0">
                <a:solidFill>
                  <a:schemeClr val="bg1"/>
                </a:solidFill>
              </a:rPr>
              <a:t>x a x h</a:t>
            </a:r>
          </a:p>
          <a:p>
            <a:r>
              <a:rPr lang="es-ES" dirty="0" smtClean="0">
                <a:solidFill>
                  <a:schemeClr val="bg1"/>
                </a:solidFill>
              </a:rPr>
              <a:t>                            6000</a:t>
            </a:r>
            <a:endParaRPr lang="es-ES" dirty="0">
              <a:solidFill>
                <a:schemeClr val="bg1"/>
              </a:solidFill>
            </a:endParaRPr>
          </a:p>
          <a:p>
            <a:r>
              <a:rPr lang="es-ES" dirty="0">
                <a:solidFill>
                  <a:schemeClr val="bg1"/>
                </a:solidFill>
              </a:rPr>
              <a:t> </a:t>
            </a:r>
          </a:p>
          <a:p>
            <a:r>
              <a:rPr lang="es-ES" dirty="0">
                <a:solidFill>
                  <a:schemeClr val="bg1"/>
                </a:solidFill>
              </a:rPr>
              <a:t>    </a:t>
            </a:r>
            <a:r>
              <a:rPr lang="es-ES" dirty="0" smtClean="0">
                <a:solidFill>
                  <a:schemeClr val="bg1"/>
                </a:solidFill>
              </a:rPr>
              <a:t>0,31x0,18x0,115   </a:t>
            </a:r>
            <a:r>
              <a:rPr lang="es-ES" dirty="0">
                <a:solidFill>
                  <a:schemeClr val="bg1"/>
                </a:solidFill>
              </a:rPr>
              <a:t>= 0,0000010695</a:t>
            </a:r>
          </a:p>
          <a:p>
            <a:r>
              <a:rPr lang="es-ES" dirty="0">
                <a:solidFill>
                  <a:schemeClr val="bg1"/>
                </a:solidFill>
              </a:rPr>
              <a:t>                 </a:t>
            </a:r>
            <a:r>
              <a:rPr lang="es-ES" dirty="0" smtClean="0">
                <a:solidFill>
                  <a:schemeClr val="bg1"/>
                </a:solidFill>
              </a:rPr>
              <a:t>6000</a:t>
            </a:r>
            <a:endParaRPr lang="es-ES" dirty="0">
              <a:solidFill>
                <a:schemeClr val="bg1"/>
              </a:solidFill>
            </a:endParaRPr>
          </a:p>
          <a:p>
            <a:r>
              <a:rPr lang="es-ES" dirty="0">
                <a:solidFill>
                  <a:schemeClr val="bg1"/>
                </a:solidFill>
              </a:rPr>
              <a:t> </a:t>
            </a:r>
          </a:p>
        </p:txBody>
      </p:sp>
      <p:cxnSp>
        <p:nvCxnSpPr>
          <p:cNvPr id="8" name="7 Conector recto"/>
          <p:cNvCxnSpPr/>
          <p:nvPr/>
        </p:nvCxnSpPr>
        <p:spPr>
          <a:xfrm>
            <a:off x="1797824" y="4621575"/>
            <a:ext cx="1356528" cy="0"/>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556733" y="5445224"/>
            <a:ext cx="1781944" cy="0"/>
          </a:xfrm>
          <a:prstGeom prst="line">
            <a:avLst/>
          </a:prstGeom>
        </p:spPr>
        <p:style>
          <a:lnRef idx="2">
            <a:schemeClr val="dk1"/>
          </a:lnRef>
          <a:fillRef idx="0">
            <a:schemeClr val="dk1"/>
          </a:fillRef>
          <a:effectRef idx="1">
            <a:schemeClr val="dk1"/>
          </a:effectRef>
          <a:fontRef idx="minor">
            <a:schemeClr val="tx1"/>
          </a:fontRef>
        </p:style>
      </p:cxnSp>
      <p:sp>
        <p:nvSpPr>
          <p:cNvPr id="21" name="20 Rectángulo"/>
          <p:cNvSpPr/>
          <p:nvPr/>
        </p:nvSpPr>
        <p:spPr>
          <a:xfrm>
            <a:off x="4771960" y="4868643"/>
            <a:ext cx="412052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S" dirty="0" smtClean="0">
                <a:solidFill>
                  <a:schemeClr val="bg1"/>
                </a:solidFill>
              </a:rPr>
              <a:t>3x4x8= 96</a:t>
            </a:r>
            <a:r>
              <a:rPr lang="es-ES" dirty="0">
                <a:solidFill>
                  <a:schemeClr val="bg1"/>
                </a:solidFill>
              </a:rPr>
              <a:t> </a:t>
            </a:r>
          </a:p>
          <a:p>
            <a:endParaRPr lang="es-ES" dirty="0" smtClean="0">
              <a:solidFill>
                <a:schemeClr val="bg1"/>
              </a:solidFill>
            </a:endParaRPr>
          </a:p>
          <a:p>
            <a:r>
              <a:rPr lang="es-ES" dirty="0" smtClean="0">
                <a:solidFill>
                  <a:schemeClr val="bg1"/>
                </a:solidFill>
              </a:rPr>
              <a:t>24x96= 2304 cajas de pares de zapatos</a:t>
            </a:r>
            <a:r>
              <a:rPr lang="es-ES" dirty="0">
                <a:solidFill>
                  <a:schemeClr val="bg1"/>
                </a:solidFill>
              </a:rPr>
              <a:t> </a:t>
            </a:r>
          </a:p>
        </p:txBody>
      </p:sp>
    </p:spTree>
    <p:extLst>
      <p:ext uri="{BB962C8B-B14F-4D97-AF65-F5344CB8AC3E}">
        <p14:creationId xmlns:p14="http://schemas.microsoft.com/office/powerpoint/2010/main" val="12065284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343"/>
                                        </p:tgtEl>
                                        <p:attrNameLst>
                                          <p:attrName>style.visibility</p:attrName>
                                        </p:attrNameLst>
                                      </p:cBhvr>
                                      <p:to>
                                        <p:strVal val="visible"/>
                                      </p:to>
                                    </p:set>
                                    <p:animEffect transition="in" filter="barn(inVertical)">
                                      <p:cBhvr>
                                        <p:cTn id="14" dur="500"/>
                                        <p:tgtEl>
                                          <p:spTgt spid="1434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344"/>
                                        </p:tgtEl>
                                        <p:attrNameLst>
                                          <p:attrName>style.visibility</p:attrName>
                                        </p:attrNameLst>
                                      </p:cBhvr>
                                      <p:to>
                                        <p:strVal val="visible"/>
                                      </p:to>
                                    </p:set>
                                    <p:animEffect transition="in" filter="barn(inVertical)">
                                      <p:cBhvr>
                                        <p:cTn id="19" dur="500"/>
                                        <p:tgtEl>
                                          <p:spTgt spid="1434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62211" y="404664"/>
            <a:ext cx="2619627" cy="523220"/>
          </a:xfrm>
          <a:prstGeom prst="rect">
            <a:avLst/>
          </a:prstGeom>
          <a:solidFill>
            <a:srgbClr val="92D050"/>
          </a:solid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Conclusiones</a:t>
            </a:r>
          </a:p>
        </p:txBody>
      </p:sp>
      <p:sp>
        <p:nvSpPr>
          <p:cNvPr id="5" name="4 Marcador de contenido"/>
          <p:cNvSpPr>
            <a:spLocks noGrp="1"/>
          </p:cNvSpPr>
          <p:nvPr>
            <p:ph idx="1"/>
          </p:nvPr>
        </p:nvSpPr>
        <p:spPr/>
        <p:txBody>
          <a:bodyPr>
            <a:normAutofit fontScale="92500" lnSpcReduction="20000"/>
          </a:bodyPr>
          <a:lstStyle/>
          <a:p>
            <a:pPr lvl="0" algn="just"/>
            <a:r>
              <a:rPr lang="es-ES" dirty="0">
                <a:solidFill>
                  <a:schemeClr val="bg1"/>
                </a:solidFill>
              </a:rPr>
              <a:t>La participación activa de los pequeños y medianos productores en los negocios internacionales permite elevar  las oportunidades de crecimiento por medio de la expansión hacia los mercados </a:t>
            </a:r>
            <a:r>
              <a:rPr lang="es-ES" dirty="0" smtClean="0">
                <a:solidFill>
                  <a:schemeClr val="bg1"/>
                </a:solidFill>
              </a:rPr>
              <a:t>extranjeros.</a:t>
            </a:r>
          </a:p>
          <a:p>
            <a:pPr marL="0" lvl="0" indent="0" algn="just">
              <a:buNone/>
            </a:pPr>
            <a:endParaRPr lang="es-ES" dirty="0"/>
          </a:p>
          <a:p>
            <a:pPr lvl="0" algn="just"/>
            <a:r>
              <a:rPr lang="es-ES" dirty="0">
                <a:solidFill>
                  <a:schemeClr val="bg1"/>
                </a:solidFill>
              </a:rPr>
              <a:t>Como resultado de la selección de los países, se ha establecido que Costa Rica es el mercado más opcionado para realizar las primeras operaciones de comercio exterior por las múltiples ventajas que ofrece este país. </a:t>
            </a:r>
            <a:endParaRPr lang="es-ES" dirty="0" smtClean="0">
              <a:solidFill>
                <a:schemeClr val="bg1"/>
              </a:solidFill>
            </a:endParaRPr>
          </a:p>
          <a:p>
            <a:pPr marL="0" lvl="0" indent="0">
              <a:buNone/>
            </a:pPr>
            <a:endParaRPr lang="es-ES" dirty="0" smtClean="0">
              <a:solidFill>
                <a:schemeClr val="bg1"/>
              </a:solidFill>
            </a:endParaRPr>
          </a:p>
          <a:p>
            <a:pPr algn="just"/>
            <a:r>
              <a:rPr lang="es-ES" dirty="0">
                <a:solidFill>
                  <a:schemeClr val="bg1"/>
                </a:solidFill>
              </a:rPr>
              <a:t>La creación de un departamento de comercio exterior dentro de la empresa permitirá descentralizar el poder, pues la persona que se encuentre a cargo de esta dependencia tendrá una participación mayoritaria en la toma de decisiones relacionadas al manejo de los negocios que se realicen con otros </a:t>
            </a:r>
            <a:r>
              <a:rPr lang="es-ES" dirty="0" smtClean="0">
                <a:solidFill>
                  <a:schemeClr val="bg1"/>
                </a:solidFill>
              </a:rPr>
              <a:t>países.</a:t>
            </a:r>
            <a:endParaRPr lang="es-ES" dirty="0">
              <a:solidFill>
                <a:schemeClr val="bg1"/>
              </a:solidFill>
            </a:endParaRPr>
          </a:p>
          <a:p>
            <a:pPr lvl="0"/>
            <a:endParaRPr lang="es-ES" dirty="0">
              <a:solidFill>
                <a:schemeClr val="bg1"/>
              </a:solidFill>
            </a:endParaRPr>
          </a:p>
          <a:p>
            <a:endParaRPr lang="es-ES" dirty="0"/>
          </a:p>
        </p:txBody>
      </p:sp>
    </p:spTree>
    <p:extLst>
      <p:ext uri="{BB962C8B-B14F-4D97-AF65-F5344CB8AC3E}">
        <p14:creationId xmlns:p14="http://schemas.microsoft.com/office/powerpoint/2010/main" val="30391268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pPr lvl="0" algn="just"/>
            <a:r>
              <a:rPr lang="es-ES" sz="3200" dirty="0">
                <a:solidFill>
                  <a:schemeClr val="bg1"/>
                </a:solidFill>
              </a:rPr>
              <a:t>Aprovechar las oportunidades que ofrece el estado actualmente para la exportación de productos, pues a través de instituciones especializadas como el MIPRO y PROECUADOR se canalizan distintos programas que permiten promocionar el producto ecuatoriano en el extranjero previo a la inserción del mismo.</a:t>
            </a:r>
          </a:p>
          <a:p>
            <a:pPr marL="0" indent="0" algn="just">
              <a:buNone/>
            </a:pPr>
            <a:endParaRPr lang="es-ES" sz="3200" dirty="0">
              <a:solidFill>
                <a:schemeClr val="bg1"/>
              </a:solidFill>
            </a:endParaRPr>
          </a:p>
          <a:p>
            <a:pPr lvl="0" algn="just"/>
            <a:r>
              <a:rPr lang="es-ES" sz="3200" dirty="0">
                <a:solidFill>
                  <a:schemeClr val="bg1"/>
                </a:solidFill>
              </a:rPr>
              <a:t>Realizar capacitaciones constantes para las personas que trabajen en el departamento de comercio exterior, puesto que por los efectos de la globalización los mercados están en constante cambio y es necesario que los actores se involucren y conozcan sobre las nuevas tendencias a nivel internacional.</a:t>
            </a:r>
          </a:p>
          <a:p>
            <a:pPr marL="0" indent="0" algn="just">
              <a:buNone/>
            </a:pPr>
            <a:r>
              <a:rPr lang="es-ES" sz="3200" b="1" dirty="0">
                <a:solidFill>
                  <a:schemeClr val="bg1"/>
                </a:solidFill>
              </a:rPr>
              <a:t> </a:t>
            </a:r>
            <a:endParaRPr lang="es-ES" sz="3200" dirty="0">
              <a:solidFill>
                <a:schemeClr val="bg1"/>
              </a:solidFill>
            </a:endParaRPr>
          </a:p>
          <a:p>
            <a:pPr lvl="0" algn="just"/>
            <a:r>
              <a:rPr lang="es-ES" sz="3200" dirty="0">
                <a:solidFill>
                  <a:schemeClr val="bg1"/>
                </a:solidFill>
              </a:rPr>
              <a:t>Mantener una base de datos con empresas con la cuales se podrían establecer alianzas para que funcionen como distribuidores oficiales en los países en los cuales se pretende incursionar.</a:t>
            </a:r>
          </a:p>
          <a:p>
            <a:pPr marL="0" indent="0" algn="just">
              <a:buNone/>
            </a:pPr>
            <a:r>
              <a:rPr lang="es-ES" sz="3200" b="1" dirty="0">
                <a:solidFill>
                  <a:schemeClr val="bg1"/>
                </a:solidFill>
              </a:rPr>
              <a:t> </a:t>
            </a:r>
            <a:endParaRPr lang="es-ES" sz="3200" dirty="0">
              <a:solidFill>
                <a:schemeClr val="bg1"/>
              </a:solidFill>
            </a:endParaRPr>
          </a:p>
          <a:p>
            <a:pPr lvl="0" algn="just"/>
            <a:r>
              <a:rPr lang="es-ES" sz="3200" dirty="0">
                <a:solidFill>
                  <a:schemeClr val="bg1"/>
                </a:solidFill>
              </a:rPr>
              <a:t>Explotar al máximo el marketing operativo para proyectar la mejor imagen y posicionar el producto y la marca en la mente del consumidor.</a:t>
            </a:r>
          </a:p>
          <a:p>
            <a:endParaRPr lang="es-ES" dirty="0"/>
          </a:p>
        </p:txBody>
      </p:sp>
      <p:sp>
        <p:nvSpPr>
          <p:cNvPr id="4" name="3 Rectángulo"/>
          <p:cNvSpPr/>
          <p:nvPr/>
        </p:nvSpPr>
        <p:spPr>
          <a:xfrm>
            <a:off x="2904580" y="404664"/>
            <a:ext cx="3334887" cy="523220"/>
          </a:xfrm>
          <a:prstGeom prst="rect">
            <a:avLst/>
          </a:prstGeom>
          <a:solidFill>
            <a:srgbClr val="92D050"/>
          </a:solid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rPr>
              <a:t>RECOMENDACIONES</a:t>
            </a:r>
            <a:endParaRPr lang="es-ES" sz="2800" b="1" cap="all" spc="0" dirty="0" smtClean="0">
              <a:ln w="9000" cmpd="sng">
                <a:solidFill>
                  <a:schemeClr val="accent4">
                    <a:shade val="50000"/>
                    <a:satMod val="120000"/>
                  </a:schemeClr>
                </a:solidFill>
                <a:prstDash val="solid"/>
              </a:ln>
              <a:solidFill>
                <a:srgbClr val="D8B12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305281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771800" y="260648"/>
            <a:ext cx="3960440"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200" b="1" dirty="0" smtClean="0"/>
              <a:t>MARCO LEGAL</a:t>
            </a:r>
            <a:endParaRPr lang="es-ES" sz="3200" b="1" dirty="0"/>
          </a:p>
        </p:txBody>
      </p:sp>
      <p:graphicFrame>
        <p:nvGraphicFramePr>
          <p:cNvPr id="6" name="5 Diagrama"/>
          <p:cNvGraphicFramePr/>
          <p:nvPr>
            <p:extLst>
              <p:ext uri="{D42A27DB-BD31-4B8C-83A1-F6EECF244321}">
                <p14:modId xmlns:p14="http://schemas.microsoft.com/office/powerpoint/2010/main" val="2037844550"/>
              </p:ext>
            </p:extLst>
          </p:nvPr>
        </p:nvGraphicFramePr>
        <p:xfrm>
          <a:off x="467544" y="1397000"/>
          <a:ext cx="806489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7166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483768" y="404664"/>
            <a:ext cx="4176464"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dirty="0" smtClean="0"/>
              <a:t>PAÍSES SELECCIONADOS</a:t>
            </a:r>
            <a:endParaRPr lang="es-ES" sz="2800" dirty="0"/>
          </a:p>
        </p:txBody>
      </p:sp>
      <p:graphicFrame>
        <p:nvGraphicFramePr>
          <p:cNvPr id="5" name="4 Diagrama"/>
          <p:cNvGraphicFramePr/>
          <p:nvPr>
            <p:extLst>
              <p:ext uri="{D42A27DB-BD31-4B8C-83A1-F6EECF244321}">
                <p14:modId xmlns:p14="http://schemas.microsoft.com/office/powerpoint/2010/main" val="3648627234"/>
              </p:ext>
            </p:extLst>
          </p:nvPr>
        </p:nvGraphicFramePr>
        <p:xfrm>
          <a:off x="1524000" y="1397000"/>
          <a:ext cx="609600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16326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71800" y="404664"/>
            <a:ext cx="3888432" cy="72008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800" b="1" dirty="0" smtClean="0">
                <a:solidFill>
                  <a:schemeClr val="bg1"/>
                </a:solidFill>
              </a:rPr>
              <a:t>MATRIZ MULTICRITERIOS</a:t>
            </a:r>
            <a:endParaRPr lang="es-ES" sz="2800" b="1" dirty="0">
              <a:solidFill>
                <a:schemeClr val="bg1"/>
              </a:solidFill>
            </a:endParaRPr>
          </a:p>
        </p:txBody>
      </p:sp>
      <p:pic>
        <p:nvPicPr>
          <p:cNvPr id="2" name="Imagen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183" y="1412776"/>
            <a:ext cx="7166173"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1533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1 Rectángulo"/>
          <p:cNvSpPr/>
          <p:nvPr/>
        </p:nvSpPr>
        <p:spPr>
          <a:xfrm>
            <a:off x="2771800" y="404664"/>
            <a:ext cx="3888432" cy="72008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800" b="1" dirty="0" smtClean="0">
                <a:solidFill>
                  <a:schemeClr val="bg1"/>
                </a:solidFill>
              </a:rPr>
              <a:t>PAÍS META-COSTA RICA</a:t>
            </a:r>
            <a:endParaRPr lang="es-ES" sz="2800" b="1" dirty="0">
              <a:solidFill>
                <a:schemeClr val="bg1"/>
              </a:solidFill>
            </a:endParaRPr>
          </a:p>
        </p:txBody>
      </p:sp>
      <p:pic>
        <p:nvPicPr>
          <p:cNvPr id="3" name="2 Imagen" descr="Flag of Costa Rica.svg"/>
          <p:cNvPicPr/>
          <p:nvPr/>
        </p:nvPicPr>
        <p:blipFill>
          <a:blip r:embed="rId3"/>
          <a:srcRect/>
          <a:stretch>
            <a:fillRect/>
          </a:stretch>
        </p:blipFill>
        <p:spPr bwMode="auto">
          <a:xfrm>
            <a:off x="4131754" y="1242664"/>
            <a:ext cx="952500" cy="571500"/>
          </a:xfrm>
          <a:prstGeom prst="rect">
            <a:avLst/>
          </a:prstGeom>
          <a:noFill/>
          <a:ln w="9525">
            <a:noFill/>
            <a:miter lim="800000"/>
            <a:headEnd/>
            <a:tailEnd/>
          </a:ln>
        </p:spPr>
      </p:pic>
      <p:sp>
        <p:nvSpPr>
          <p:cNvPr id="4" name="3 Elipse"/>
          <p:cNvSpPr/>
          <p:nvPr/>
        </p:nvSpPr>
        <p:spPr>
          <a:xfrm>
            <a:off x="611560" y="1814164"/>
            <a:ext cx="2304256" cy="2046884"/>
          </a:xfrm>
          <a:prstGeom prst="ellipse">
            <a:avLst/>
          </a:prstGeom>
          <a:gradFill>
            <a:gsLst>
              <a:gs pos="0">
                <a:srgbClr val="FF0000"/>
              </a:gs>
              <a:gs pos="13000">
                <a:srgbClr val="FF0000"/>
              </a:gs>
              <a:gs pos="28000">
                <a:srgbClr val="000082"/>
              </a:gs>
              <a:gs pos="42999">
                <a:srgbClr val="0047FF"/>
              </a:gs>
              <a:gs pos="58000">
                <a:srgbClr val="000082"/>
              </a:gs>
              <a:gs pos="72000">
                <a:srgbClr val="0047FF"/>
              </a:gs>
              <a:gs pos="87000">
                <a:srgbClr val="FF0000"/>
              </a:gs>
              <a:gs pos="100000">
                <a:srgbClr val="FF0000"/>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El calzado ecuatoriano es muy aceptado en Costa Rica</a:t>
            </a:r>
            <a:endParaRPr lang="es-ES" dirty="0">
              <a:solidFill>
                <a:schemeClr val="bg1"/>
              </a:solidFill>
            </a:endParaRPr>
          </a:p>
        </p:txBody>
      </p:sp>
      <p:sp>
        <p:nvSpPr>
          <p:cNvPr id="5" name="4 Flecha derecha"/>
          <p:cNvSpPr/>
          <p:nvPr/>
        </p:nvSpPr>
        <p:spPr>
          <a:xfrm>
            <a:off x="3698026" y="2708920"/>
            <a:ext cx="1448358" cy="663402"/>
          </a:xfrm>
          <a:prstGeom prst="rightArrow">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6" name="5 Elipse"/>
          <p:cNvSpPr/>
          <p:nvPr/>
        </p:nvSpPr>
        <p:spPr>
          <a:xfrm>
            <a:off x="6012160" y="1945022"/>
            <a:ext cx="2304256" cy="2046884"/>
          </a:xfrm>
          <a:prstGeom prst="ellipse">
            <a:avLst/>
          </a:prstGeom>
          <a:gradFill>
            <a:gsLst>
              <a:gs pos="0">
                <a:srgbClr val="FF0000"/>
              </a:gs>
              <a:gs pos="13000">
                <a:srgbClr val="FF0000"/>
              </a:gs>
              <a:gs pos="28000">
                <a:srgbClr val="000082"/>
              </a:gs>
              <a:gs pos="42999">
                <a:srgbClr val="0047FF"/>
              </a:gs>
              <a:gs pos="58000">
                <a:srgbClr val="000082"/>
              </a:gs>
              <a:gs pos="72000">
                <a:srgbClr val="0047FF"/>
              </a:gs>
              <a:gs pos="87000">
                <a:srgbClr val="FF0000"/>
              </a:gs>
              <a:gs pos="100000">
                <a:srgbClr val="FF0000"/>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Experiencia de otros productores ecuatorianos que han exportado</a:t>
            </a:r>
            <a:endParaRPr lang="es-ES" dirty="0">
              <a:solidFill>
                <a:schemeClr val="bg1"/>
              </a:solidFill>
            </a:endParaRPr>
          </a:p>
        </p:txBody>
      </p:sp>
      <p:graphicFrame>
        <p:nvGraphicFramePr>
          <p:cNvPr id="7" name="6 Gráfico"/>
          <p:cNvGraphicFramePr/>
          <p:nvPr>
            <p:extLst>
              <p:ext uri="{D42A27DB-BD31-4B8C-83A1-F6EECF244321}">
                <p14:modId xmlns:p14="http://schemas.microsoft.com/office/powerpoint/2010/main" val="3287215550"/>
              </p:ext>
            </p:extLst>
          </p:nvPr>
        </p:nvGraphicFramePr>
        <p:xfrm>
          <a:off x="2051720" y="386104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95315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07593326"/>
              </p:ext>
            </p:extLst>
          </p:nvPr>
        </p:nvGraphicFramePr>
        <p:xfrm>
          <a:off x="683568" y="1397000"/>
          <a:ext cx="777686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2771800" y="404664"/>
            <a:ext cx="3888432" cy="72008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800" b="1" dirty="0" smtClean="0">
                <a:solidFill>
                  <a:schemeClr val="bg1"/>
                </a:solidFill>
              </a:rPr>
              <a:t>PAÍS META-COSTA RICA</a:t>
            </a:r>
            <a:endParaRPr lang="es-ES" sz="2800" b="1" dirty="0">
              <a:solidFill>
                <a:schemeClr val="bg1"/>
              </a:solidFill>
            </a:endParaRPr>
          </a:p>
        </p:txBody>
      </p:sp>
    </p:spTree>
    <p:extLst>
      <p:ext uri="{BB962C8B-B14F-4D97-AF65-F5344CB8AC3E}">
        <p14:creationId xmlns:p14="http://schemas.microsoft.com/office/powerpoint/2010/main" val="6223590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6 Rectángulo"/>
          <p:cNvSpPr/>
          <p:nvPr/>
        </p:nvSpPr>
        <p:spPr>
          <a:xfrm>
            <a:off x="2771800" y="404664"/>
            <a:ext cx="4104456" cy="72008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b="1" dirty="0" smtClean="0">
                <a:solidFill>
                  <a:schemeClr val="bg1"/>
                </a:solidFill>
              </a:rPr>
              <a:t>BARRERAS COMERCIALES</a:t>
            </a:r>
            <a:endParaRPr lang="es-ES" sz="2800" b="1" dirty="0">
              <a:solidFill>
                <a:schemeClr val="bg1"/>
              </a:solidFill>
            </a:endParaRPr>
          </a:p>
        </p:txBody>
      </p:sp>
      <p:sp>
        <p:nvSpPr>
          <p:cNvPr id="8" name="7 Elipse"/>
          <p:cNvSpPr/>
          <p:nvPr/>
        </p:nvSpPr>
        <p:spPr>
          <a:xfrm>
            <a:off x="539552" y="1268760"/>
            <a:ext cx="2016224" cy="172819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solidFill>
                  <a:schemeClr val="bg1"/>
                </a:solidFill>
              </a:rPr>
              <a:t>Normas no arancelarias basadas en las normas de la OMC</a:t>
            </a:r>
            <a:endParaRPr lang="es-ES" b="1" dirty="0">
              <a:solidFill>
                <a:schemeClr val="bg1"/>
              </a:solidFill>
            </a:endParaRPr>
          </a:p>
        </p:txBody>
      </p:sp>
      <p:sp>
        <p:nvSpPr>
          <p:cNvPr id="13" name="12 Elipse"/>
          <p:cNvSpPr/>
          <p:nvPr/>
        </p:nvSpPr>
        <p:spPr>
          <a:xfrm>
            <a:off x="3815916" y="1268760"/>
            <a:ext cx="2016224" cy="172819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solidFill>
                  <a:schemeClr val="bg1"/>
                </a:solidFill>
              </a:rPr>
              <a:t>Régimen liberal de acceso a los mercados.</a:t>
            </a:r>
            <a:endParaRPr lang="es-ES" b="1" dirty="0">
              <a:solidFill>
                <a:schemeClr val="bg1"/>
              </a:solidFill>
            </a:endParaRPr>
          </a:p>
        </p:txBody>
      </p:sp>
      <p:sp>
        <p:nvSpPr>
          <p:cNvPr id="14" name="13 Elipse"/>
          <p:cNvSpPr/>
          <p:nvPr/>
        </p:nvSpPr>
        <p:spPr>
          <a:xfrm>
            <a:off x="6660232" y="1268760"/>
            <a:ext cx="2016224" cy="172819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solidFill>
                  <a:schemeClr val="bg1"/>
                </a:solidFill>
              </a:rPr>
              <a:t>No restricción a  importación de calzado</a:t>
            </a:r>
            <a:endParaRPr lang="es-ES" b="1" dirty="0">
              <a:solidFill>
                <a:schemeClr val="bg1"/>
              </a:solidFill>
            </a:endParaRPr>
          </a:p>
        </p:txBody>
      </p:sp>
      <p:sp>
        <p:nvSpPr>
          <p:cNvPr id="15" name="14 Recortar rectángulo de esquina diagonal"/>
          <p:cNvSpPr/>
          <p:nvPr/>
        </p:nvSpPr>
        <p:spPr>
          <a:xfrm>
            <a:off x="2699792" y="3933056"/>
            <a:ext cx="4248472" cy="2099307"/>
          </a:xfrm>
          <a:prstGeom prst="snip2DiagRect">
            <a:avLst/>
          </a:prstGeom>
          <a:solidFill>
            <a:schemeClr val="accent6">
              <a:lumMod val="60000"/>
              <a:lumOff val="40000"/>
            </a:schemeClr>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2400" dirty="0" smtClean="0">
              <a:solidFill>
                <a:schemeClr val="bg1"/>
              </a:solidFill>
            </a:endParaRPr>
          </a:p>
          <a:p>
            <a:pPr algn="just"/>
            <a:r>
              <a:rPr lang="es-ES" sz="2400" dirty="0" smtClean="0">
                <a:solidFill>
                  <a:schemeClr val="bg1"/>
                </a:solidFill>
              </a:rPr>
              <a:t>No se aplican:</a:t>
            </a:r>
          </a:p>
          <a:p>
            <a:pPr algn="just"/>
            <a:endParaRPr lang="es-ES" sz="2400" dirty="0">
              <a:solidFill>
                <a:schemeClr val="bg1"/>
              </a:solidFill>
            </a:endParaRPr>
          </a:p>
          <a:p>
            <a:pPr marL="285750" indent="-285750" algn="just">
              <a:buFont typeface="Wingdings" pitchFamily="2" charset="2"/>
              <a:buChar char="v"/>
            </a:pPr>
            <a:r>
              <a:rPr lang="es-ES" sz="2400" dirty="0" smtClean="0">
                <a:solidFill>
                  <a:schemeClr val="bg1"/>
                </a:solidFill>
              </a:rPr>
              <a:t>Cuotas</a:t>
            </a:r>
          </a:p>
          <a:p>
            <a:pPr marL="285750" indent="-285750" algn="just">
              <a:buFont typeface="Wingdings" pitchFamily="2" charset="2"/>
              <a:buChar char="v"/>
            </a:pPr>
            <a:r>
              <a:rPr lang="es-ES" sz="2400" dirty="0" smtClean="0">
                <a:solidFill>
                  <a:schemeClr val="bg1"/>
                </a:solidFill>
              </a:rPr>
              <a:t>Normas técnicas </a:t>
            </a:r>
          </a:p>
          <a:p>
            <a:pPr marL="285750" indent="-285750" algn="just">
              <a:buFont typeface="Wingdings" pitchFamily="2" charset="2"/>
              <a:buChar char="v"/>
            </a:pPr>
            <a:r>
              <a:rPr lang="es-ES" sz="2400" dirty="0" smtClean="0">
                <a:solidFill>
                  <a:schemeClr val="bg1"/>
                </a:solidFill>
              </a:rPr>
              <a:t>Licencias</a:t>
            </a:r>
          </a:p>
          <a:p>
            <a:pPr algn="just"/>
            <a:endParaRPr lang="es-ES" sz="2400" dirty="0">
              <a:solidFill>
                <a:schemeClr val="bg1"/>
              </a:solidFill>
            </a:endParaRPr>
          </a:p>
        </p:txBody>
      </p:sp>
      <p:sp>
        <p:nvSpPr>
          <p:cNvPr id="16" name="15 Flecha a la derecha con bandas"/>
          <p:cNvSpPr/>
          <p:nvPr/>
        </p:nvSpPr>
        <p:spPr>
          <a:xfrm>
            <a:off x="2961637" y="1916832"/>
            <a:ext cx="504056" cy="432048"/>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 la derecha con bandas"/>
          <p:cNvSpPr/>
          <p:nvPr/>
        </p:nvSpPr>
        <p:spPr>
          <a:xfrm>
            <a:off x="6012160" y="1934451"/>
            <a:ext cx="504056" cy="432048"/>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30166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3251</TotalTime>
  <Words>1622</Words>
  <Application>Microsoft Office PowerPoint</Application>
  <PresentationFormat>Presentación en pantalla (4:3)</PresentationFormat>
  <Paragraphs>470</Paragraphs>
  <Slides>36</Slides>
  <Notes>2</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Paja</vt:lpstr>
      <vt:lpstr> INGENIERÍA EN COMERCIO EXTERIOR Y NEGOCIOS INTERNACIONALES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MONSERRATH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INGENIERÍA EN COMERCIO EXTERIOR Y NEGOCIOS INTERNACIONALES</dc:title>
  <dc:creator>MONSERRATH</dc:creator>
  <cp:lastModifiedBy>MONSERRATH</cp:lastModifiedBy>
  <cp:revision>138</cp:revision>
  <dcterms:created xsi:type="dcterms:W3CDTF">2013-02-20T02:23:30Z</dcterms:created>
  <dcterms:modified xsi:type="dcterms:W3CDTF">2013-04-19T06:19:21Z</dcterms:modified>
</cp:coreProperties>
</file>