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57" r:id="rId3"/>
    <p:sldId id="258" r:id="rId4"/>
    <p:sldId id="259" r:id="rId5"/>
    <p:sldId id="260" r:id="rId6"/>
    <p:sldId id="267" r:id="rId7"/>
    <p:sldId id="343" r:id="rId8"/>
    <p:sldId id="262" r:id="rId9"/>
    <p:sldId id="265" r:id="rId10"/>
    <p:sldId id="344" r:id="rId11"/>
    <p:sldId id="285" r:id="rId12"/>
    <p:sldId id="266" r:id="rId13"/>
    <p:sldId id="269" r:id="rId14"/>
    <p:sldId id="270" r:id="rId15"/>
    <p:sldId id="271" r:id="rId16"/>
    <p:sldId id="272" r:id="rId17"/>
    <p:sldId id="273" r:id="rId18"/>
    <p:sldId id="274" r:id="rId19"/>
    <p:sldId id="275" r:id="rId20"/>
    <p:sldId id="276" r:id="rId21"/>
    <p:sldId id="345" r:id="rId22"/>
    <p:sldId id="277" r:id="rId23"/>
    <p:sldId id="287" r:id="rId24"/>
    <p:sldId id="286" r:id="rId25"/>
    <p:sldId id="278" r:id="rId26"/>
    <p:sldId id="279" r:id="rId27"/>
    <p:sldId id="280" r:id="rId28"/>
    <p:sldId id="281" r:id="rId29"/>
    <p:sldId id="282" r:id="rId30"/>
    <p:sldId id="283" r:id="rId31"/>
    <p:sldId id="289" r:id="rId32"/>
    <p:sldId id="290" r:id="rId33"/>
    <p:sldId id="291" r:id="rId34"/>
    <p:sldId id="292" r:id="rId35"/>
    <p:sldId id="293" r:id="rId36"/>
    <p:sldId id="296" r:id="rId37"/>
    <p:sldId id="297" r:id="rId38"/>
    <p:sldId id="294" r:id="rId39"/>
    <p:sldId id="298" r:id="rId40"/>
    <p:sldId id="295" r:id="rId41"/>
    <p:sldId id="299" r:id="rId42"/>
    <p:sldId id="300" r:id="rId43"/>
    <p:sldId id="301" r:id="rId44"/>
    <p:sldId id="302" r:id="rId45"/>
    <p:sldId id="303" r:id="rId46"/>
    <p:sldId id="304" r:id="rId47"/>
    <p:sldId id="305" r:id="rId48"/>
    <p:sldId id="306" r:id="rId49"/>
    <p:sldId id="307" r:id="rId50"/>
    <p:sldId id="309" r:id="rId51"/>
    <p:sldId id="310" r:id="rId52"/>
    <p:sldId id="312" r:id="rId53"/>
    <p:sldId id="313" r:id="rId54"/>
    <p:sldId id="316" r:id="rId55"/>
    <p:sldId id="314" r:id="rId56"/>
    <p:sldId id="315" r:id="rId57"/>
    <p:sldId id="346" r:id="rId58"/>
    <p:sldId id="318" r:id="rId59"/>
    <p:sldId id="319" r:id="rId60"/>
    <p:sldId id="320" r:id="rId61"/>
    <p:sldId id="325" r:id="rId62"/>
    <p:sldId id="321" r:id="rId63"/>
    <p:sldId id="322" r:id="rId64"/>
    <p:sldId id="323" r:id="rId65"/>
    <p:sldId id="324" r:id="rId66"/>
    <p:sldId id="326" r:id="rId67"/>
    <p:sldId id="327" r:id="rId68"/>
    <p:sldId id="328" r:id="rId69"/>
    <p:sldId id="329" r:id="rId70"/>
    <p:sldId id="347" r:id="rId71"/>
    <p:sldId id="330" r:id="rId72"/>
    <p:sldId id="331" r:id="rId73"/>
    <p:sldId id="332" r:id="rId74"/>
    <p:sldId id="333" r:id="rId75"/>
    <p:sldId id="334" r:id="rId76"/>
    <p:sldId id="335" r:id="rId77"/>
    <p:sldId id="336" r:id="rId78"/>
    <p:sldId id="338" r:id="rId79"/>
    <p:sldId id="339" r:id="rId80"/>
    <p:sldId id="340" r:id="rId81"/>
    <p:sldId id="341" r:id="rId82"/>
    <p:sldId id="342" r:id="rId83"/>
    <p:sldId id="348" r:id="rId8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57" autoAdjust="0"/>
    <p:restoredTop sz="92185" autoAdjust="0"/>
  </p:normalViewPr>
  <p:slideViewPr>
    <p:cSldViewPr>
      <p:cViewPr>
        <p:scale>
          <a:sx n="66" d="100"/>
          <a:sy n="66" d="100"/>
        </p:scale>
        <p:origin x="-101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588BE-E283-4C9B-ACC1-F838848F0268}" type="doc">
      <dgm:prSet loTypeId="urn:microsoft.com/office/officeart/2005/8/layout/chevron2" loCatId="list" qsTypeId="urn:microsoft.com/office/officeart/2005/8/quickstyle/3d4" qsCatId="3D" csTypeId="urn:microsoft.com/office/officeart/2005/8/colors/accent1_4" csCatId="accent1" phldr="1"/>
      <dgm:spPr/>
      <dgm:t>
        <a:bodyPr/>
        <a:lstStyle/>
        <a:p>
          <a:endParaRPr lang="es-ES"/>
        </a:p>
      </dgm:t>
    </dgm:pt>
    <dgm:pt modelId="{60CACAB1-0F2B-4ADE-83C9-6F8111B2F2E5}">
      <dgm:prSet phldrT="[Texto]"/>
      <dgm:spPr/>
      <dgm:t>
        <a:bodyPr/>
        <a:lstStyle/>
        <a:p>
          <a:r>
            <a:rPr lang="es-ES" dirty="0" smtClean="0"/>
            <a:t>-</a:t>
          </a:r>
          <a:endParaRPr lang="es-ES" dirty="0"/>
        </a:p>
      </dgm:t>
    </dgm:pt>
    <dgm:pt modelId="{AA9517CE-0EA3-4601-8349-D5C9C2653B96}" type="parTrans" cxnId="{259AAE17-625F-4492-9928-C5065E4F3EEC}">
      <dgm:prSet/>
      <dgm:spPr/>
      <dgm:t>
        <a:bodyPr/>
        <a:lstStyle/>
        <a:p>
          <a:endParaRPr lang="es-ES"/>
        </a:p>
      </dgm:t>
    </dgm:pt>
    <dgm:pt modelId="{B66837B7-CDCE-4C22-9362-AB71DB33A0DC}" type="sibTrans" cxnId="{259AAE17-625F-4492-9928-C5065E4F3EEC}">
      <dgm:prSet/>
      <dgm:spPr/>
      <dgm:t>
        <a:bodyPr/>
        <a:lstStyle/>
        <a:p>
          <a:endParaRPr lang="es-ES"/>
        </a:p>
      </dgm:t>
    </dgm:pt>
    <dgm:pt modelId="{E67CA703-F8A5-4CC4-B900-D187526AAFB5}">
      <dgm:prSet phldrT="[Texto]"/>
      <dgm:spPr/>
      <dgm:t>
        <a:bodyPr/>
        <a:lstStyle/>
        <a:p>
          <a:r>
            <a:rPr lang="es-ES" dirty="0" smtClean="0"/>
            <a:t>Plantear las necesidades de las Cooperativas</a:t>
          </a:r>
          <a:r>
            <a:rPr lang="es-ES" smtClean="0"/>
            <a:t>, delineando </a:t>
          </a:r>
          <a:r>
            <a:rPr lang="es-ES" dirty="0" smtClean="0"/>
            <a:t>una introducción al proyecto de grado.</a:t>
          </a:r>
          <a:endParaRPr lang="es-ES" dirty="0"/>
        </a:p>
      </dgm:t>
    </dgm:pt>
    <dgm:pt modelId="{ACAEC7F8-1A31-4EA6-90D5-46293359B59D}" type="parTrans" cxnId="{2F721F13-732C-4383-A0F7-071B413AED7B}">
      <dgm:prSet/>
      <dgm:spPr/>
      <dgm:t>
        <a:bodyPr/>
        <a:lstStyle/>
        <a:p>
          <a:endParaRPr lang="es-ES"/>
        </a:p>
      </dgm:t>
    </dgm:pt>
    <dgm:pt modelId="{97E1B16F-6B69-4EBB-B71B-FEA5C26E34D6}" type="sibTrans" cxnId="{2F721F13-732C-4383-A0F7-071B413AED7B}">
      <dgm:prSet/>
      <dgm:spPr/>
      <dgm:t>
        <a:bodyPr/>
        <a:lstStyle/>
        <a:p>
          <a:endParaRPr lang="es-ES"/>
        </a:p>
      </dgm:t>
    </dgm:pt>
    <dgm:pt modelId="{AE4E51EC-862B-42D9-965C-6E2FA6A2A4C6}">
      <dgm:prSet phldrT="[Texto]"/>
      <dgm:spPr/>
      <dgm:t>
        <a:bodyPr/>
        <a:lstStyle/>
        <a:p>
          <a:r>
            <a:rPr lang="es-ES" dirty="0" smtClean="0"/>
            <a:t>-</a:t>
          </a:r>
          <a:endParaRPr lang="es-ES" dirty="0"/>
        </a:p>
      </dgm:t>
    </dgm:pt>
    <dgm:pt modelId="{C8CA6435-F97B-44CC-BF4E-BF1906FA4E24}" type="parTrans" cxnId="{D898D62A-C7C1-4B28-8014-0EEED848CBBA}">
      <dgm:prSet/>
      <dgm:spPr/>
      <dgm:t>
        <a:bodyPr/>
        <a:lstStyle/>
        <a:p>
          <a:endParaRPr lang="es-ES"/>
        </a:p>
      </dgm:t>
    </dgm:pt>
    <dgm:pt modelId="{D9E532EC-742C-42A3-91D9-08855D78017C}" type="sibTrans" cxnId="{D898D62A-C7C1-4B28-8014-0EEED848CBBA}">
      <dgm:prSet/>
      <dgm:spPr/>
      <dgm:t>
        <a:bodyPr/>
        <a:lstStyle/>
        <a:p>
          <a:endParaRPr lang="es-ES"/>
        </a:p>
      </dgm:t>
    </dgm:pt>
    <dgm:pt modelId="{C81932E4-A4A4-444B-9386-E616E51969FD}">
      <dgm:prSet phldrT="[Texto]"/>
      <dgm:spPr/>
      <dgm:t>
        <a:bodyPr/>
        <a:lstStyle/>
        <a:p>
          <a:r>
            <a:rPr lang="es-ES" dirty="0" smtClean="0"/>
            <a:t>Analizar la información referente, que sirva como marco teórico al presente proyecto.</a:t>
          </a:r>
          <a:endParaRPr lang="es-ES" dirty="0"/>
        </a:p>
      </dgm:t>
    </dgm:pt>
    <dgm:pt modelId="{FF94B294-08F1-4CC4-97CB-EEDF58DFA61F}" type="parTrans" cxnId="{88D86995-D379-4532-9562-5A7EF4E94434}">
      <dgm:prSet/>
      <dgm:spPr/>
      <dgm:t>
        <a:bodyPr/>
        <a:lstStyle/>
        <a:p>
          <a:endParaRPr lang="es-ES"/>
        </a:p>
      </dgm:t>
    </dgm:pt>
    <dgm:pt modelId="{7DF70469-13B7-4E72-8B45-396400BF43FF}" type="sibTrans" cxnId="{88D86995-D379-4532-9562-5A7EF4E94434}">
      <dgm:prSet/>
      <dgm:spPr/>
      <dgm:t>
        <a:bodyPr/>
        <a:lstStyle/>
        <a:p>
          <a:endParaRPr lang="es-ES"/>
        </a:p>
      </dgm:t>
    </dgm:pt>
    <dgm:pt modelId="{ADF335AE-4E03-41F6-A7BC-B51963027D2E}">
      <dgm:prSet phldrT="[Texto]"/>
      <dgm:spPr/>
      <dgm:t>
        <a:bodyPr/>
        <a:lstStyle/>
        <a:p>
          <a:r>
            <a:rPr lang="es-ES" dirty="0" smtClean="0"/>
            <a:t>-</a:t>
          </a:r>
          <a:endParaRPr lang="es-ES" dirty="0"/>
        </a:p>
      </dgm:t>
    </dgm:pt>
    <dgm:pt modelId="{6FC8035A-DAFA-48A4-8220-A3E33426ED83}" type="parTrans" cxnId="{FD704A68-023F-44A1-9AC0-1F7CEB0DE578}">
      <dgm:prSet/>
      <dgm:spPr/>
      <dgm:t>
        <a:bodyPr/>
        <a:lstStyle/>
        <a:p>
          <a:endParaRPr lang="es-ES"/>
        </a:p>
      </dgm:t>
    </dgm:pt>
    <dgm:pt modelId="{02E4A355-B7A9-4E95-95FB-BFB37D6945B1}" type="sibTrans" cxnId="{FD704A68-023F-44A1-9AC0-1F7CEB0DE578}">
      <dgm:prSet/>
      <dgm:spPr/>
      <dgm:t>
        <a:bodyPr/>
        <a:lstStyle/>
        <a:p>
          <a:endParaRPr lang="es-ES"/>
        </a:p>
      </dgm:t>
    </dgm:pt>
    <dgm:pt modelId="{977EA4AC-9C19-4B03-AEC7-BC6F18274955}">
      <dgm:prSet/>
      <dgm:spPr/>
      <dgm:t>
        <a:bodyPr/>
        <a:lstStyle/>
        <a:p>
          <a:r>
            <a:rPr lang="es-ES" dirty="0" smtClean="0"/>
            <a:t>Diagnosticar la situación actual de la red de datos de las Cooperativas San Gregorio y Orden y Seguridad de la Policía Nacional.</a:t>
          </a:r>
          <a:endParaRPr lang="es-ES" dirty="0"/>
        </a:p>
      </dgm:t>
    </dgm:pt>
    <dgm:pt modelId="{4EA8C038-A4DD-4037-8FCB-8BBD66C20A59}" type="parTrans" cxnId="{1EFDAE40-4964-4181-8144-2C2B2137BDA8}">
      <dgm:prSet/>
      <dgm:spPr/>
      <dgm:t>
        <a:bodyPr/>
        <a:lstStyle/>
        <a:p>
          <a:endParaRPr lang="es-ES"/>
        </a:p>
      </dgm:t>
    </dgm:pt>
    <dgm:pt modelId="{2C01BED7-332E-4479-B31E-CFA0C407DA5A}" type="sibTrans" cxnId="{1EFDAE40-4964-4181-8144-2C2B2137BDA8}">
      <dgm:prSet/>
      <dgm:spPr/>
      <dgm:t>
        <a:bodyPr/>
        <a:lstStyle/>
        <a:p>
          <a:endParaRPr lang="es-ES"/>
        </a:p>
      </dgm:t>
    </dgm:pt>
    <dgm:pt modelId="{AE53E3E5-9750-4AA4-B32C-1FE443A54BEC}" type="pres">
      <dgm:prSet presAssocID="{670588BE-E283-4C9B-ACC1-F838848F0268}" presName="linearFlow" presStyleCnt="0">
        <dgm:presLayoutVars>
          <dgm:dir/>
          <dgm:animLvl val="lvl"/>
          <dgm:resizeHandles val="exact"/>
        </dgm:presLayoutVars>
      </dgm:prSet>
      <dgm:spPr/>
      <dgm:t>
        <a:bodyPr/>
        <a:lstStyle/>
        <a:p>
          <a:endParaRPr lang="es-ES"/>
        </a:p>
      </dgm:t>
    </dgm:pt>
    <dgm:pt modelId="{268F57DC-14BB-427A-99A3-08D58B619CC4}" type="pres">
      <dgm:prSet presAssocID="{60CACAB1-0F2B-4ADE-83C9-6F8111B2F2E5}" presName="composite" presStyleCnt="0"/>
      <dgm:spPr/>
    </dgm:pt>
    <dgm:pt modelId="{37AB99F5-F498-4645-8F68-AC1A3EF211C5}" type="pres">
      <dgm:prSet presAssocID="{60CACAB1-0F2B-4ADE-83C9-6F8111B2F2E5}" presName="parentText" presStyleLbl="alignNode1" presStyleIdx="0" presStyleCnt="3">
        <dgm:presLayoutVars>
          <dgm:chMax val="1"/>
          <dgm:bulletEnabled val="1"/>
        </dgm:presLayoutVars>
      </dgm:prSet>
      <dgm:spPr/>
      <dgm:t>
        <a:bodyPr/>
        <a:lstStyle/>
        <a:p>
          <a:endParaRPr lang="es-ES"/>
        </a:p>
      </dgm:t>
    </dgm:pt>
    <dgm:pt modelId="{857F238A-4AF3-4BAA-AC34-FDCCC54774C1}" type="pres">
      <dgm:prSet presAssocID="{60CACAB1-0F2B-4ADE-83C9-6F8111B2F2E5}" presName="descendantText" presStyleLbl="alignAcc1" presStyleIdx="0" presStyleCnt="3">
        <dgm:presLayoutVars>
          <dgm:bulletEnabled val="1"/>
        </dgm:presLayoutVars>
      </dgm:prSet>
      <dgm:spPr/>
      <dgm:t>
        <a:bodyPr/>
        <a:lstStyle/>
        <a:p>
          <a:endParaRPr lang="es-ES"/>
        </a:p>
      </dgm:t>
    </dgm:pt>
    <dgm:pt modelId="{17D84DFF-BAB5-43E4-99D8-018667A49057}" type="pres">
      <dgm:prSet presAssocID="{B66837B7-CDCE-4C22-9362-AB71DB33A0DC}" presName="sp" presStyleCnt="0"/>
      <dgm:spPr/>
    </dgm:pt>
    <dgm:pt modelId="{2073FA0B-1205-4FA3-8FE2-AD55C31E609D}" type="pres">
      <dgm:prSet presAssocID="{AE4E51EC-862B-42D9-965C-6E2FA6A2A4C6}" presName="composite" presStyleCnt="0"/>
      <dgm:spPr/>
    </dgm:pt>
    <dgm:pt modelId="{805105BC-E008-4D99-9A45-530A5C9A2031}" type="pres">
      <dgm:prSet presAssocID="{AE4E51EC-862B-42D9-965C-6E2FA6A2A4C6}" presName="parentText" presStyleLbl="alignNode1" presStyleIdx="1" presStyleCnt="3">
        <dgm:presLayoutVars>
          <dgm:chMax val="1"/>
          <dgm:bulletEnabled val="1"/>
        </dgm:presLayoutVars>
      </dgm:prSet>
      <dgm:spPr/>
      <dgm:t>
        <a:bodyPr/>
        <a:lstStyle/>
        <a:p>
          <a:endParaRPr lang="es-ES"/>
        </a:p>
      </dgm:t>
    </dgm:pt>
    <dgm:pt modelId="{82D39A12-26B2-461C-9C1E-1491A4D0854A}" type="pres">
      <dgm:prSet presAssocID="{AE4E51EC-862B-42D9-965C-6E2FA6A2A4C6}" presName="descendantText" presStyleLbl="alignAcc1" presStyleIdx="1" presStyleCnt="3">
        <dgm:presLayoutVars>
          <dgm:bulletEnabled val="1"/>
        </dgm:presLayoutVars>
      </dgm:prSet>
      <dgm:spPr/>
      <dgm:t>
        <a:bodyPr/>
        <a:lstStyle/>
        <a:p>
          <a:endParaRPr lang="es-ES"/>
        </a:p>
      </dgm:t>
    </dgm:pt>
    <dgm:pt modelId="{DF46BDA3-186A-4F52-A865-8B8B0BE9FFFF}" type="pres">
      <dgm:prSet presAssocID="{D9E532EC-742C-42A3-91D9-08855D78017C}" presName="sp" presStyleCnt="0"/>
      <dgm:spPr/>
    </dgm:pt>
    <dgm:pt modelId="{09BD0F18-F42C-48D3-8551-446BE3720CC3}" type="pres">
      <dgm:prSet presAssocID="{ADF335AE-4E03-41F6-A7BC-B51963027D2E}" presName="composite" presStyleCnt="0"/>
      <dgm:spPr/>
    </dgm:pt>
    <dgm:pt modelId="{815A2A15-4AC4-43DE-90D5-BE9C3E0D8881}" type="pres">
      <dgm:prSet presAssocID="{ADF335AE-4E03-41F6-A7BC-B51963027D2E}" presName="parentText" presStyleLbl="alignNode1" presStyleIdx="2" presStyleCnt="3">
        <dgm:presLayoutVars>
          <dgm:chMax val="1"/>
          <dgm:bulletEnabled val="1"/>
        </dgm:presLayoutVars>
      </dgm:prSet>
      <dgm:spPr/>
      <dgm:t>
        <a:bodyPr/>
        <a:lstStyle/>
        <a:p>
          <a:endParaRPr lang="es-ES"/>
        </a:p>
      </dgm:t>
    </dgm:pt>
    <dgm:pt modelId="{B0D98E29-10B8-4FE3-BE5E-97995A77997B}" type="pres">
      <dgm:prSet presAssocID="{ADF335AE-4E03-41F6-A7BC-B51963027D2E}" presName="descendantText" presStyleLbl="alignAcc1" presStyleIdx="2" presStyleCnt="3">
        <dgm:presLayoutVars>
          <dgm:bulletEnabled val="1"/>
        </dgm:presLayoutVars>
      </dgm:prSet>
      <dgm:spPr/>
      <dgm:t>
        <a:bodyPr/>
        <a:lstStyle/>
        <a:p>
          <a:endParaRPr lang="es-ES"/>
        </a:p>
      </dgm:t>
    </dgm:pt>
  </dgm:ptLst>
  <dgm:cxnLst>
    <dgm:cxn modelId="{1EFDAE40-4964-4181-8144-2C2B2137BDA8}" srcId="{ADF335AE-4E03-41F6-A7BC-B51963027D2E}" destId="{977EA4AC-9C19-4B03-AEC7-BC6F18274955}" srcOrd="0" destOrd="0" parTransId="{4EA8C038-A4DD-4037-8FCB-8BBD66C20A59}" sibTransId="{2C01BED7-332E-4479-B31E-CFA0C407DA5A}"/>
    <dgm:cxn modelId="{2F721F13-732C-4383-A0F7-071B413AED7B}" srcId="{60CACAB1-0F2B-4ADE-83C9-6F8111B2F2E5}" destId="{E67CA703-F8A5-4CC4-B900-D187526AAFB5}" srcOrd="0" destOrd="0" parTransId="{ACAEC7F8-1A31-4EA6-90D5-46293359B59D}" sibTransId="{97E1B16F-6B69-4EBB-B71B-FEA5C26E34D6}"/>
    <dgm:cxn modelId="{88D86995-D379-4532-9562-5A7EF4E94434}" srcId="{AE4E51EC-862B-42D9-965C-6E2FA6A2A4C6}" destId="{C81932E4-A4A4-444B-9386-E616E51969FD}" srcOrd="0" destOrd="0" parTransId="{FF94B294-08F1-4CC4-97CB-EEDF58DFA61F}" sibTransId="{7DF70469-13B7-4E72-8B45-396400BF43FF}"/>
    <dgm:cxn modelId="{259AAE17-625F-4492-9928-C5065E4F3EEC}" srcId="{670588BE-E283-4C9B-ACC1-F838848F0268}" destId="{60CACAB1-0F2B-4ADE-83C9-6F8111B2F2E5}" srcOrd="0" destOrd="0" parTransId="{AA9517CE-0EA3-4601-8349-D5C9C2653B96}" sibTransId="{B66837B7-CDCE-4C22-9362-AB71DB33A0DC}"/>
    <dgm:cxn modelId="{83F5F92A-AA5E-4F59-9490-9223DE18F31A}" type="presOf" srcId="{C81932E4-A4A4-444B-9386-E616E51969FD}" destId="{82D39A12-26B2-461C-9C1E-1491A4D0854A}" srcOrd="0" destOrd="0" presId="urn:microsoft.com/office/officeart/2005/8/layout/chevron2"/>
    <dgm:cxn modelId="{2002D8C6-C498-4E73-B238-8F64F83C30B6}" type="presOf" srcId="{977EA4AC-9C19-4B03-AEC7-BC6F18274955}" destId="{B0D98E29-10B8-4FE3-BE5E-97995A77997B}" srcOrd="0" destOrd="0" presId="urn:microsoft.com/office/officeart/2005/8/layout/chevron2"/>
    <dgm:cxn modelId="{EE3D0F80-D4F4-4E22-AB86-59CFB4BD9561}" type="presOf" srcId="{60CACAB1-0F2B-4ADE-83C9-6F8111B2F2E5}" destId="{37AB99F5-F498-4645-8F68-AC1A3EF211C5}" srcOrd="0" destOrd="0" presId="urn:microsoft.com/office/officeart/2005/8/layout/chevron2"/>
    <dgm:cxn modelId="{D898D62A-C7C1-4B28-8014-0EEED848CBBA}" srcId="{670588BE-E283-4C9B-ACC1-F838848F0268}" destId="{AE4E51EC-862B-42D9-965C-6E2FA6A2A4C6}" srcOrd="1" destOrd="0" parTransId="{C8CA6435-F97B-44CC-BF4E-BF1906FA4E24}" sibTransId="{D9E532EC-742C-42A3-91D9-08855D78017C}"/>
    <dgm:cxn modelId="{5744DFD8-BE75-4205-A64A-51D506BA3F34}" type="presOf" srcId="{670588BE-E283-4C9B-ACC1-F838848F0268}" destId="{AE53E3E5-9750-4AA4-B32C-1FE443A54BEC}" srcOrd="0" destOrd="0" presId="urn:microsoft.com/office/officeart/2005/8/layout/chevron2"/>
    <dgm:cxn modelId="{1E57CB3E-F9C9-4D29-8FF3-1AEE0028E645}" type="presOf" srcId="{E67CA703-F8A5-4CC4-B900-D187526AAFB5}" destId="{857F238A-4AF3-4BAA-AC34-FDCCC54774C1}" srcOrd="0" destOrd="0" presId="urn:microsoft.com/office/officeart/2005/8/layout/chevron2"/>
    <dgm:cxn modelId="{74DD73B2-0F52-490D-A094-8F92AF29B497}" type="presOf" srcId="{ADF335AE-4E03-41F6-A7BC-B51963027D2E}" destId="{815A2A15-4AC4-43DE-90D5-BE9C3E0D8881}" srcOrd="0" destOrd="0" presId="urn:microsoft.com/office/officeart/2005/8/layout/chevron2"/>
    <dgm:cxn modelId="{FD704A68-023F-44A1-9AC0-1F7CEB0DE578}" srcId="{670588BE-E283-4C9B-ACC1-F838848F0268}" destId="{ADF335AE-4E03-41F6-A7BC-B51963027D2E}" srcOrd="2" destOrd="0" parTransId="{6FC8035A-DAFA-48A4-8220-A3E33426ED83}" sibTransId="{02E4A355-B7A9-4E95-95FB-BFB37D6945B1}"/>
    <dgm:cxn modelId="{D8CCE397-C60A-45A5-A7E8-E0FD9E99AE0C}" type="presOf" srcId="{AE4E51EC-862B-42D9-965C-6E2FA6A2A4C6}" destId="{805105BC-E008-4D99-9A45-530A5C9A2031}" srcOrd="0" destOrd="0" presId="urn:microsoft.com/office/officeart/2005/8/layout/chevron2"/>
    <dgm:cxn modelId="{5FA7A60D-D03A-4491-9A70-29E4D9335447}" type="presParOf" srcId="{AE53E3E5-9750-4AA4-B32C-1FE443A54BEC}" destId="{268F57DC-14BB-427A-99A3-08D58B619CC4}" srcOrd="0" destOrd="0" presId="urn:microsoft.com/office/officeart/2005/8/layout/chevron2"/>
    <dgm:cxn modelId="{5772485B-3697-4D81-8CD1-835862D4E753}" type="presParOf" srcId="{268F57DC-14BB-427A-99A3-08D58B619CC4}" destId="{37AB99F5-F498-4645-8F68-AC1A3EF211C5}" srcOrd="0" destOrd="0" presId="urn:microsoft.com/office/officeart/2005/8/layout/chevron2"/>
    <dgm:cxn modelId="{5119C91F-3C1D-411D-8381-C63F74F07DAD}" type="presParOf" srcId="{268F57DC-14BB-427A-99A3-08D58B619CC4}" destId="{857F238A-4AF3-4BAA-AC34-FDCCC54774C1}" srcOrd="1" destOrd="0" presId="urn:microsoft.com/office/officeart/2005/8/layout/chevron2"/>
    <dgm:cxn modelId="{F34E601D-559C-4432-AAE5-73C37455CA78}" type="presParOf" srcId="{AE53E3E5-9750-4AA4-B32C-1FE443A54BEC}" destId="{17D84DFF-BAB5-43E4-99D8-018667A49057}" srcOrd="1" destOrd="0" presId="urn:microsoft.com/office/officeart/2005/8/layout/chevron2"/>
    <dgm:cxn modelId="{964978F5-458C-44D4-9B07-952BD844B696}" type="presParOf" srcId="{AE53E3E5-9750-4AA4-B32C-1FE443A54BEC}" destId="{2073FA0B-1205-4FA3-8FE2-AD55C31E609D}" srcOrd="2" destOrd="0" presId="urn:microsoft.com/office/officeart/2005/8/layout/chevron2"/>
    <dgm:cxn modelId="{220F55E8-1B8C-4D22-87B7-B23CE6D09BDE}" type="presParOf" srcId="{2073FA0B-1205-4FA3-8FE2-AD55C31E609D}" destId="{805105BC-E008-4D99-9A45-530A5C9A2031}" srcOrd="0" destOrd="0" presId="urn:microsoft.com/office/officeart/2005/8/layout/chevron2"/>
    <dgm:cxn modelId="{68855D33-DF37-491D-AF81-477DAC54BF4E}" type="presParOf" srcId="{2073FA0B-1205-4FA3-8FE2-AD55C31E609D}" destId="{82D39A12-26B2-461C-9C1E-1491A4D0854A}" srcOrd="1" destOrd="0" presId="urn:microsoft.com/office/officeart/2005/8/layout/chevron2"/>
    <dgm:cxn modelId="{D87F720B-EB77-4FED-82D9-47DEE0D0AE02}" type="presParOf" srcId="{AE53E3E5-9750-4AA4-B32C-1FE443A54BEC}" destId="{DF46BDA3-186A-4F52-A865-8B8B0BE9FFFF}" srcOrd="3" destOrd="0" presId="urn:microsoft.com/office/officeart/2005/8/layout/chevron2"/>
    <dgm:cxn modelId="{A1CE3968-1D38-4BD8-8441-A7A984529F35}" type="presParOf" srcId="{AE53E3E5-9750-4AA4-B32C-1FE443A54BEC}" destId="{09BD0F18-F42C-48D3-8551-446BE3720CC3}" srcOrd="4" destOrd="0" presId="urn:microsoft.com/office/officeart/2005/8/layout/chevron2"/>
    <dgm:cxn modelId="{9384D3CF-3997-429C-8CBE-C3BA29320294}" type="presParOf" srcId="{09BD0F18-F42C-48D3-8551-446BE3720CC3}" destId="{815A2A15-4AC4-43DE-90D5-BE9C3E0D8881}" srcOrd="0" destOrd="0" presId="urn:microsoft.com/office/officeart/2005/8/layout/chevron2"/>
    <dgm:cxn modelId="{DC4186C7-50E0-4DEE-8B68-6B654AE023B0}" type="presParOf" srcId="{09BD0F18-F42C-48D3-8551-446BE3720CC3}" destId="{B0D98E29-10B8-4FE3-BE5E-97995A7799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0588BE-E283-4C9B-ACC1-F838848F0268}" type="doc">
      <dgm:prSet loTypeId="urn:microsoft.com/office/officeart/2005/8/layout/chevron2" loCatId="list" qsTypeId="urn:microsoft.com/office/officeart/2005/8/quickstyle/3d4" qsCatId="3D" csTypeId="urn:microsoft.com/office/officeart/2005/8/colors/accent1_4" csCatId="accent1" phldr="1"/>
      <dgm:spPr/>
      <dgm:t>
        <a:bodyPr/>
        <a:lstStyle/>
        <a:p>
          <a:endParaRPr lang="es-ES"/>
        </a:p>
      </dgm:t>
    </dgm:pt>
    <dgm:pt modelId="{60CACAB1-0F2B-4ADE-83C9-6F8111B2F2E5}">
      <dgm:prSet phldrT="[Texto]"/>
      <dgm:spPr/>
      <dgm:t>
        <a:bodyPr/>
        <a:lstStyle/>
        <a:p>
          <a:r>
            <a:rPr lang="es-ES" dirty="0" smtClean="0"/>
            <a:t>-</a:t>
          </a:r>
          <a:endParaRPr lang="es-ES" dirty="0"/>
        </a:p>
      </dgm:t>
    </dgm:pt>
    <dgm:pt modelId="{AA9517CE-0EA3-4601-8349-D5C9C2653B96}" type="parTrans" cxnId="{259AAE17-625F-4492-9928-C5065E4F3EEC}">
      <dgm:prSet/>
      <dgm:spPr/>
      <dgm:t>
        <a:bodyPr/>
        <a:lstStyle/>
        <a:p>
          <a:endParaRPr lang="es-ES"/>
        </a:p>
      </dgm:t>
    </dgm:pt>
    <dgm:pt modelId="{B66837B7-CDCE-4C22-9362-AB71DB33A0DC}" type="sibTrans" cxnId="{259AAE17-625F-4492-9928-C5065E4F3EEC}">
      <dgm:prSet/>
      <dgm:spPr/>
      <dgm:t>
        <a:bodyPr/>
        <a:lstStyle/>
        <a:p>
          <a:endParaRPr lang="es-ES"/>
        </a:p>
      </dgm:t>
    </dgm:pt>
    <dgm:pt modelId="{E67CA703-F8A5-4CC4-B900-D187526AAFB5}">
      <dgm:prSet phldrT="[Texto]"/>
      <dgm:spPr/>
      <dgm:t>
        <a:bodyPr/>
        <a:lstStyle/>
        <a:p>
          <a:r>
            <a:rPr lang="es-ES" dirty="0" smtClean="0"/>
            <a:t>Rediseñar la red de datos de las cooperativas e incorporar nuevos servicios, considerando los elementos y la implementación de equipos necesarios para una eficiente administración, comunicación, conexión y seguridad.</a:t>
          </a:r>
          <a:endParaRPr lang="es-ES" dirty="0"/>
        </a:p>
      </dgm:t>
    </dgm:pt>
    <dgm:pt modelId="{ACAEC7F8-1A31-4EA6-90D5-46293359B59D}" type="parTrans" cxnId="{2F721F13-732C-4383-A0F7-071B413AED7B}">
      <dgm:prSet/>
      <dgm:spPr/>
      <dgm:t>
        <a:bodyPr/>
        <a:lstStyle/>
        <a:p>
          <a:endParaRPr lang="es-ES"/>
        </a:p>
      </dgm:t>
    </dgm:pt>
    <dgm:pt modelId="{97E1B16F-6B69-4EBB-B71B-FEA5C26E34D6}" type="sibTrans" cxnId="{2F721F13-732C-4383-A0F7-071B413AED7B}">
      <dgm:prSet/>
      <dgm:spPr/>
      <dgm:t>
        <a:bodyPr/>
        <a:lstStyle/>
        <a:p>
          <a:endParaRPr lang="es-ES"/>
        </a:p>
      </dgm:t>
    </dgm:pt>
    <dgm:pt modelId="{AE4E51EC-862B-42D9-965C-6E2FA6A2A4C6}">
      <dgm:prSet phldrT="[Texto]"/>
      <dgm:spPr/>
      <dgm:t>
        <a:bodyPr/>
        <a:lstStyle/>
        <a:p>
          <a:r>
            <a:rPr lang="es-ES" dirty="0" smtClean="0"/>
            <a:t>-</a:t>
          </a:r>
          <a:endParaRPr lang="es-ES" dirty="0"/>
        </a:p>
      </dgm:t>
    </dgm:pt>
    <dgm:pt modelId="{C8CA6435-F97B-44CC-BF4E-BF1906FA4E24}" type="parTrans" cxnId="{D898D62A-C7C1-4B28-8014-0EEED848CBBA}">
      <dgm:prSet/>
      <dgm:spPr/>
      <dgm:t>
        <a:bodyPr/>
        <a:lstStyle/>
        <a:p>
          <a:endParaRPr lang="es-ES"/>
        </a:p>
      </dgm:t>
    </dgm:pt>
    <dgm:pt modelId="{D9E532EC-742C-42A3-91D9-08855D78017C}" type="sibTrans" cxnId="{D898D62A-C7C1-4B28-8014-0EEED848CBBA}">
      <dgm:prSet/>
      <dgm:spPr/>
      <dgm:t>
        <a:bodyPr/>
        <a:lstStyle/>
        <a:p>
          <a:endParaRPr lang="es-ES"/>
        </a:p>
      </dgm:t>
    </dgm:pt>
    <dgm:pt modelId="{C81932E4-A4A4-444B-9386-E616E51969FD}">
      <dgm:prSet phldrT="[Texto]"/>
      <dgm:spPr/>
      <dgm:t>
        <a:bodyPr/>
        <a:lstStyle/>
        <a:p>
          <a:r>
            <a:rPr lang="es-ES" dirty="0" smtClean="0"/>
            <a:t>Evaluar los resultados obtenidos en los servicios incorporados y el estado de la nueva red de las cooperativas.</a:t>
          </a:r>
          <a:endParaRPr lang="es-ES" dirty="0"/>
        </a:p>
      </dgm:t>
    </dgm:pt>
    <dgm:pt modelId="{FF94B294-08F1-4CC4-97CB-EEDF58DFA61F}" type="parTrans" cxnId="{88D86995-D379-4532-9562-5A7EF4E94434}">
      <dgm:prSet/>
      <dgm:spPr/>
      <dgm:t>
        <a:bodyPr/>
        <a:lstStyle/>
        <a:p>
          <a:endParaRPr lang="es-ES"/>
        </a:p>
      </dgm:t>
    </dgm:pt>
    <dgm:pt modelId="{7DF70469-13B7-4E72-8B45-396400BF43FF}" type="sibTrans" cxnId="{88D86995-D379-4532-9562-5A7EF4E94434}">
      <dgm:prSet/>
      <dgm:spPr/>
      <dgm:t>
        <a:bodyPr/>
        <a:lstStyle/>
        <a:p>
          <a:endParaRPr lang="es-ES"/>
        </a:p>
      </dgm:t>
    </dgm:pt>
    <dgm:pt modelId="{ADF335AE-4E03-41F6-A7BC-B51963027D2E}">
      <dgm:prSet phldrT="[Texto]"/>
      <dgm:spPr/>
      <dgm:t>
        <a:bodyPr/>
        <a:lstStyle/>
        <a:p>
          <a:r>
            <a:rPr lang="es-ES" dirty="0" smtClean="0"/>
            <a:t>-</a:t>
          </a:r>
          <a:endParaRPr lang="es-ES" dirty="0"/>
        </a:p>
      </dgm:t>
    </dgm:pt>
    <dgm:pt modelId="{6FC8035A-DAFA-48A4-8220-A3E33426ED83}" type="parTrans" cxnId="{FD704A68-023F-44A1-9AC0-1F7CEB0DE578}">
      <dgm:prSet/>
      <dgm:spPr/>
      <dgm:t>
        <a:bodyPr/>
        <a:lstStyle/>
        <a:p>
          <a:endParaRPr lang="es-ES"/>
        </a:p>
      </dgm:t>
    </dgm:pt>
    <dgm:pt modelId="{02E4A355-B7A9-4E95-95FB-BFB37D6945B1}" type="sibTrans" cxnId="{FD704A68-023F-44A1-9AC0-1F7CEB0DE578}">
      <dgm:prSet/>
      <dgm:spPr/>
      <dgm:t>
        <a:bodyPr/>
        <a:lstStyle/>
        <a:p>
          <a:endParaRPr lang="es-ES"/>
        </a:p>
      </dgm:t>
    </dgm:pt>
    <dgm:pt modelId="{977EA4AC-9C19-4B03-AEC7-BC6F18274955}">
      <dgm:prSet/>
      <dgm:spPr/>
      <dgm:t>
        <a:bodyPr/>
        <a:lstStyle/>
        <a:p>
          <a:r>
            <a:rPr lang="es-ES" dirty="0" smtClean="0"/>
            <a:t>Establecer las Conclusiones, Recomendaciones y Trabajo a futuro.</a:t>
          </a:r>
          <a:endParaRPr lang="es-ES" dirty="0"/>
        </a:p>
      </dgm:t>
    </dgm:pt>
    <dgm:pt modelId="{4EA8C038-A4DD-4037-8FCB-8BBD66C20A59}" type="parTrans" cxnId="{1EFDAE40-4964-4181-8144-2C2B2137BDA8}">
      <dgm:prSet/>
      <dgm:spPr/>
      <dgm:t>
        <a:bodyPr/>
        <a:lstStyle/>
        <a:p>
          <a:endParaRPr lang="es-ES"/>
        </a:p>
      </dgm:t>
    </dgm:pt>
    <dgm:pt modelId="{2C01BED7-332E-4479-B31E-CFA0C407DA5A}" type="sibTrans" cxnId="{1EFDAE40-4964-4181-8144-2C2B2137BDA8}">
      <dgm:prSet/>
      <dgm:spPr/>
      <dgm:t>
        <a:bodyPr/>
        <a:lstStyle/>
        <a:p>
          <a:endParaRPr lang="es-ES"/>
        </a:p>
      </dgm:t>
    </dgm:pt>
    <dgm:pt modelId="{AE53E3E5-9750-4AA4-B32C-1FE443A54BEC}" type="pres">
      <dgm:prSet presAssocID="{670588BE-E283-4C9B-ACC1-F838848F0268}" presName="linearFlow" presStyleCnt="0">
        <dgm:presLayoutVars>
          <dgm:dir/>
          <dgm:animLvl val="lvl"/>
          <dgm:resizeHandles val="exact"/>
        </dgm:presLayoutVars>
      </dgm:prSet>
      <dgm:spPr/>
      <dgm:t>
        <a:bodyPr/>
        <a:lstStyle/>
        <a:p>
          <a:endParaRPr lang="es-ES"/>
        </a:p>
      </dgm:t>
    </dgm:pt>
    <dgm:pt modelId="{268F57DC-14BB-427A-99A3-08D58B619CC4}" type="pres">
      <dgm:prSet presAssocID="{60CACAB1-0F2B-4ADE-83C9-6F8111B2F2E5}" presName="composite" presStyleCnt="0"/>
      <dgm:spPr/>
    </dgm:pt>
    <dgm:pt modelId="{37AB99F5-F498-4645-8F68-AC1A3EF211C5}" type="pres">
      <dgm:prSet presAssocID="{60CACAB1-0F2B-4ADE-83C9-6F8111B2F2E5}" presName="parentText" presStyleLbl="alignNode1" presStyleIdx="0" presStyleCnt="3">
        <dgm:presLayoutVars>
          <dgm:chMax val="1"/>
          <dgm:bulletEnabled val="1"/>
        </dgm:presLayoutVars>
      </dgm:prSet>
      <dgm:spPr/>
      <dgm:t>
        <a:bodyPr/>
        <a:lstStyle/>
        <a:p>
          <a:endParaRPr lang="es-ES"/>
        </a:p>
      </dgm:t>
    </dgm:pt>
    <dgm:pt modelId="{857F238A-4AF3-4BAA-AC34-FDCCC54774C1}" type="pres">
      <dgm:prSet presAssocID="{60CACAB1-0F2B-4ADE-83C9-6F8111B2F2E5}" presName="descendantText" presStyleLbl="alignAcc1" presStyleIdx="0" presStyleCnt="3">
        <dgm:presLayoutVars>
          <dgm:bulletEnabled val="1"/>
        </dgm:presLayoutVars>
      </dgm:prSet>
      <dgm:spPr/>
      <dgm:t>
        <a:bodyPr/>
        <a:lstStyle/>
        <a:p>
          <a:endParaRPr lang="es-ES"/>
        </a:p>
      </dgm:t>
    </dgm:pt>
    <dgm:pt modelId="{17D84DFF-BAB5-43E4-99D8-018667A49057}" type="pres">
      <dgm:prSet presAssocID="{B66837B7-CDCE-4C22-9362-AB71DB33A0DC}" presName="sp" presStyleCnt="0"/>
      <dgm:spPr/>
    </dgm:pt>
    <dgm:pt modelId="{2073FA0B-1205-4FA3-8FE2-AD55C31E609D}" type="pres">
      <dgm:prSet presAssocID="{AE4E51EC-862B-42D9-965C-6E2FA6A2A4C6}" presName="composite" presStyleCnt="0"/>
      <dgm:spPr/>
    </dgm:pt>
    <dgm:pt modelId="{805105BC-E008-4D99-9A45-530A5C9A2031}" type="pres">
      <dgm:prSet presAssocID="{AE4E51EC-862B-42D9-965C-6E2FA6A2A4C6}" presName="parentText" presStyleLbl="alignNode1" presStyleIdx="1" presStyleCnt="3">
        <dgm:presLayoutVars>
          <dgm:chMax val="1"/>
          <dgm:bulletEnabled val="1"/>
        </dgm:presLayoutVars>
      </dgm:prSet>
      <dgm:spPr/>
      <dgm:t>
        <a:bodyPr/>
        <a:lstStyle/>
        <a:p>
          <a:endParaRPr lang="es-ES"/>
        </a:p>
      </dgm:t>
    </dgm:pt>
    <dgm:pt modelId="{82D39A12-26B2-461C-9C1E-1491A4D0854A}" type="pres">
      <dgm:prSet presAssocID="{AE4E51EC-862B-42D9-965C-6E2FA6A2A4C6}" presName="descendantText" presStyleLbl="alignAcc1" presStyleIdx="1" presStyleCnt="3">
        <dgm:presLayoutVars>
          <dgm:bulletEnabled val="1"/>
        </dgm:presLayoutVars>
      </dgm:prSet>
      <dgm:spPr/>
      <dgm:t>
        <a:bodyPr/>
        <a:lstStyle/>
        <a:p>
          <a:endParaRPr lang="es-ES"/>
        </a:p>
      </dgm:t>
    </dgm:pt>
    <dgm:pt modelId="{DF46BDA3-186A-4F52-A865-8B8B0BE9FFFF}" type="pres">
      <dgm:prSet presAssocID="{D9E532EC-742C-42A3-91D9-08855D78017C}" presName="sp" presStyleCnt="0"/>
      <dgm:spPr/>
    </dgm:pt>
    <dgm:pt modelId="{09BD0F18-F42C-48D3-8551-446BE3720CC3}" type="pres">
      <dgm:prSet presAssocID="{ADF335AE-4E03-41F6-A7BC-B51963027D2E}" presName="composite" presStyleCnt="0"/>
      <dgm:spPr/>
    </dgm:pt>
    <dgm:pt modelId="{815A2A15-4AC4-43DE-90D5-BE9C3E0D8881}" type="pres">
      <dgm:prSet presAssocID="{ADF335AE-4E03-41F6-A7BC-B51963027D2E}" presName="parentText" presStyleLbl="alignNode1" presStyleIdx="2" presStyleCnt="3">
        <dgm:presLayoutVars>
          <dgm:chMax val="1"/>
          <dgm:bulletEnabled val="1"/>
        </dgm:presLayoutVars>
      </dgm:prSet>
      <dgm:spPr/>
      <dgm:t>
        <a:bodyPr/>
        <a:lstStyle/>
        <a:p>
          <a:endParaRPr lang="es-ES"/>
        </a:p>
      </dgm:t>
    </dgm:pt>
    <dgm:pt modelId="{B0D98E29-10B8-4FE3-BE5E-97995A77997B}" type="pres">
      <dgm:prSet presAssocID="{ADF335AE-4E03-41F6-A7BC-B51963027D2E}" presName="descendantText" presStyleLbl="alignAcc1" presStyleIdx="2" presStyleCnt="3">
        <dgm:presLayoutVars>
          <dgm:bulletEnabled val="1"/>
        </dgm:presLayoutVars>
      </dgm:prSet>
      <dgm:spPr/>
      <dgm:t>
        <a:bodyPr/>
        <a:lstStyle/>
        <a:p>
          <a:endParaRPr lang="es-ES"/>
        </a:p>
      </dgm:t>
    </dgm:pt>
  </dgm:ptLst>
  <dgm:cxnLst>
    <dgm:cxn modelId="{5E173C6F-F548-4B77-A67C-F44306F9CECC}" type="presOf" srcId="{C81932E4-A4A4-444B-9386-E616E51969FD}" destId="{82D39A12-26B2-461C-9C1E-1491A4D0854A}" srcOrd="0" destOrd="0" presId="urn:microsoft.com/office/officeart/2005/8/layout/chevron2"/>
    <dgm:cxn modelId="{8949363F-BE4D-47D5-B0A7-E5C56DBBD5B1}" type="presOf" srcId="{60CACAB1-0F2B-4ADE-83C9-6F8111B2F2E5}" destId="{37AB99F5-F498-4645-8F68-AC1A3EF211C5}" srcOrd="0" destOrd="0" presId="urn:microsoft.com/office/officeart/2005/8/layout/chevron2"/>
    <dgm:cxn modelId="{259AAE17-625F-4492-9928-C5065E4F3EEC}" srcId="{670588BE-E283-4C9B-ACC1-F838848F0268}" destId="{60CACAB1-0F2B-4ADE-83C9-6F8111B2F2E5}" srcOrd="0" destOrd="0" parTransId="{AA9517CE-0EA3-4601-8349-D5C9C2653B96}" sibTransId="{B66837B7-CDCE-4C22-9362-AB71DB33A0DC}"/>
    <dgm:cxn modelId="{03D27D9A-2579-4384-B875-5EF68240A662}" type="presOf" srcId="{ADF335AE-4E03-41F6-A7BC-B51963027D2E}" destId="{815A2A15-4AC4-43DE-90D5-BE9C3E0D8881}" srcOrd="0" destOrd="0" presId="urn:microsoft.com/office/officeart/2005/8/layout/chevron2"/>
    <dgm:cxn modelId="{7480071A-89ED-44D3-A5B2-09C3FECFFA00}" type="presOf" srcId="{AE4E51EC-862B-42D9-965C-6E2FA6A2A4C6}" destId="{805105BC-E008-4D99-9A45-530A5C9A2031}" srcOrd="0" destOrd="0" presId="urn:microsoft.com/office/officeart/2005/8/layout/chevron2"/>
    <dgm:cxn modelId="{88D86995-D379-4532-9562-5A7EF4E94434}" srcId="{AE4E51EC-862B-42D9-965C-6E2FA6A2A4C6}" destId="{C81932E4-A4A4-444B-9386-E616E51969FD}" srcOrd="0" destOrd="0" parTransId="{FF94B294-08F1-4CC4-97CB-EEDF58DFA61F}" sibTransId="{7DF70469-13B7-4E72-8B45-396400BF43FF}"/>
    <dgm:cxn modelId="{2AA99DF4-BA2B-4BCD-A9FF-82A9DCEA8095}" type="presOf" srcId="{E67CA703-F8A5-4CC4-B900-D187526AAFB5}" destId="{857F238A-4AF3-4BAA-AC34-FDCCC54774C1}" srcOrd="0" destOrd="0" presId="urn:microsoft.com/office/officeart/2005/8/layout/chevron2"/>
    <dgm:cxn modelId="{8AA1F22B-93CA-43B3-84D9-EA036A84D12D}" type="presOf" srcId="{977EA4AC-9C19-4B03-AEC7-BC6F18274955}" destId="{B0D98E29-10B8-4FE3-BE5E-97995A77997B}" srcOrd="0" destOrd="0" presId="urn:microsoft.com/office/officeart/2005/8/layout/chevron2"/>
    <dgm:cxn modelId="{FD704A68-023F-44A1-9AC0-1F7CEB0DE578}" srcId="{670588BE-E283-4C9B-ACC1-F838848F0268}" destId="{ADF335AE-4E03-41F6-A7BC-B51963027D2E}" srcOrd="2" destOrd="0" parTransId="{6FC8035A-DAFA-48A4-8220-A3E33426ED83}" sibTransId="{02E4A355-B7A9-4E95-95FB-BFB37D6945B1}"/>
    <dgm:cxn modelId="{1EFDAE40-4964-4181-8144-2C2B2137BDA8}" srcId="{ADF335AE-4E03-41F6-A7BC-B51963027D2E}" destId="{977EA4AC-9C19-4B03-AEC7-BC6F18274955}" srcOrd="0" destOrd="0" parTransId="{4EA8C038-A4DD-4037-8FCB-8BBD66C20A59}" sibTransId="{2C01BED7-332E-4479-B31E-CFA0C407DA5A}"/>
    <dgm:cxn modelId="{D898D62A-C7C1-4B28-8014-0EEED848CBBA}" srcId="{670588BE-E283-4C9B-ACC1-F838848F0268}" destId="{AE4E51EC-862B-42D9-965C-6E2FA6A2A4C6}" srcOrd="1" destOrd="0" parTransId="{C8CA6435-F97B-44CC-BF4E-BF1906FA4E24}" sibTransId="{D9E532EC-742C-42A3-91D9-08855D78017C}"/>
    <dgm:cxn modelId="{2F721F13-732C-4383-A0F7-071B413AED7B}" srcId="{60CACAB1-0F2B-4ADE-83C9-6F8111B2F2E5}" destId="{E67CA703-F8A5-4CC4-B900-D187526AAFB5}" srcOrd="0" destOrd="0" parTransId="{ACAEC7F8-1A31-4EA6-90D5-46293359B59D}" sibTransId="{97E1B16F-6B69-4EBB-B71B-FEA5C26E34D6}"/>
    <dgm:cxn modelId="{D236CF6A-BB43-4A7D-B289-4AAECFEF6338}" type="presOf" srcId="{670588BE-E283-4C9B-ACC1-F838848F0268}" destId="{AE53E3E5-9750-4AA4-B32C-1FE443A54BEC}" srcOrd="0" destOrd="0" presId="urn:microsoft.com/office/officeart/2005/8/layout/chevron2"/>
    <dgm:cxn modelId="{F48EB8BE-CE7E-4FE6-AFAA-6D19187E6CA6}" type="presParOf" srcId="{AE53E3E5-9750-4AA4-B32C-1FE443A54BEC}" destId="{268F57DC-14BB-427A-99A3-08D58B619CC4}" srcOrd="0" destOrd="0" presId="urn:microsoft.com/office/officeart/2005/8/layout/chevron2"/>
    <dgm:cxn modelId="{1A601539-EE1E-4302-A834-BA2452F39ABC}" type="presParOf" srcId="{268F57DC-14BB-427A-99A3-08D58B619CC4}" destId="{37AB99F5-F498-4645-8F68-AC1A3EF211C5}" srcOrd="0" destOrd="0" presId="urn:microsoft.com/office/officeart/2005/8/layout/chevron2"/>
    <dgm:cxn modelId="{EB7D6901-E889-422A-B92B-468693AB02EF}" type="presParOf" srcId="{268F57DC-14BB-427A-99A3-08D58B619CC4}" destId="{857F238A-4AF3-4BAA-AC34-FDCCC54774C1}" srcOrd="1" destOrd="0" presId="urn:microsoft.com/office/officeart/2005/8/layout/chevron2"/>
    <dgm:cxn modelId="{C0C342A1-17E3-4517-893E-DD4D4B62505F}" type="presParOf" srcId="{AE53E3E5-9750-4AA4-B32C-1FE443A54BEC}" destId="{17D84DFF-BAB5-43E4-99D8-018667A49057}" srcOrd="1" destOrd="0" presId="urn:microsoft.com/office/officeart/2005/8/layout/chevron2"/>
    <dgm:cxn modelId="{FC888C48-7388-49FB-9591-DE5386D21FE8}" type="presParOf" srcId="{AE53E3E5-9750-4AA4-B32C-1FE443A54BEC}" destId="{2073FA0B-1205-4FA3-8FE2-AD55C31E609D}" srcOrd="2" destOrd="0" presId="urn:microsoft.com/office/officeart/2005/8/layout/chevron2"/>
    <dgm:cxn modelId="{54429A04-C2E4-4972-A852-77877E8733CE}" type="presParOf" srcId="{2073FA0B-1205-4FA3-8FE2-AD55C31E609D}" destId="{805105BC-E008-4D99-9A45-530A5C9A2031}" srcOrd="0" destOrd="0" presId="urn:microsoft.com/office/officeart/2005/8/layout/chevron2"/>
    <dgm:cxn modelId="{E0D53F20-177B-4FA1-822D-AAB11814BCE1}" type="presParOf" srcId="{2073FA0B-1205-4FA3-8FE2-AD55C31E609D}" destId="{82D39A12-26B2-461C-9C1E-1491A4D0854A}" srcOrd="1" destOrd="0" presId="urn:microsoft.com/office/officeart/2005/8/layout/chevron2"/>
    <dgm:cxn modelId="{14B00D4B-612F-4909-BB09-40A047627B30}" type="presParOf" srcId="{AE53E3E5-9750-4AA4-B32C-1FE443A54BEC}" destId="{DF46BDA3-186A-4F52-A865-8B8B0BE9FFFF}" srcOrd="3" destOrd="0" presId="urn:microsoft.com/office/officeart/2005/8/layout/chevron2"/>
    <dgm:cxn modelId="{B8C64E4C-67FB-4937-B0F9-C063BB4E77E9}" type="presParOf" srcId="{AE53E3E5-9750-4AA4-B32C-1FE443A54BEC}" destId="{09BD0F18-F42C-48D3-8551-446BE3720CC3}" srcOrd="4" destOrd="0" presId="urn:microsoft.com/office/officeart/2005/8/layout/chevron2"/>
    <dgm:cxn modelId="{F9E01771-B752-44C0-BEEC-56B67F161C4F}" type="presParOf" srcId="{09BD0F18-F42C-48D3-8551-446BE3720CC3}" destId="{815A2A15-4AC4-43DE-90D5-BE9C3E0D8881}" srcOrd="0" destOrd="0" presId="urn:microsoft.com/office/officeart/2005/8/layout/chevron2"/>
    <dgm:cxn modelId="{0B2FB1D9-51E0-4570-991F-9C9AD4A82EEE}" type="presParOf" srcId="{09BD0F18-F42C-48D3-8551-446BE3720CC3}" destId="{B0D98E29-10B8-4FE3-BE5E-97995A77997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EC448-F095-42A7-B6F7-EF2F558BD4BF}" type="doc">
      <dgm:prSet loTypeId="urn:microsoft.com/office/officeart/2008/layout/HalfCircleOrganizationChart" loCatId="hierarchy" qsTypeId="urn:microsoft.com/office/officeart/2005/8/quickstyle/simple1" qsCatId="simple" csTypeId="urn:microsoft.com/office/officeart/2005/8/colors/accent1_1" csCatId="accent1" phldr="1"/>
      <dgm:spPr/>
      <dgm:t>
        <a:bodyPr/>
        <a:lstStyle/>
        <a:p>
          <a:endParaRPr lang="es-ES"/>
        </a:p>
      </dgm:t>
    </dgm:pt>
    <dgm:pt modelId="{B26D56F6-43E7-48BC-955C-D681FC9751E5}">
      <dgm:prSet phldrT="[Texto]"/>
      <dgm:spPr/>
      <dgm:t>
        <a:bodyPr/>
        <a:lstStyle/>
        <a:p>
          <a:r>
            <a:rPr lang="es-ES" dirty="0" smtClean="0">
              <a:latin typeface="Berlin Sans FB Demi" pitchFamily="34" charset="0"/>
            </a:rPr>
            <a:t>REDES DE DATOS</a:t>
          </a:r>
          <a:endParaRPr lang="es-ES" dirty="0">
            <a:latin typeface="Berlin Sans FB Demi" pitchFamily="34" charset="0"/>
          </a:endParaRPr>
        </a:p>
      </dgm:t>
    </dgm:pt>
    <dgm:pt modelId="{1D1C705E-6AA1-4184-9117-D22E9B028CC2}" type="parTrans" cxnId="{56943115-1B9C-4FCF-ABA6-8CD9F79A48F9}">
      <dgm:prSet/>
      <dgm:spPr/>
      <dgm:t>
        <a:bodyPr/>
        <a:lstStyle/>
        <a:p>
          <a:endParaRPr lang="es-ES"/>
        </a:p>
      </dgm:t>
    </dgm:pt>
    <dgm:pt modelId="{0E997183-0D11-4AD9-AE0A-433197854810}" type="sibTrans" cxnId="{56943115-1B9C-4FCF-ABA6-8CD9F79A48F9}">
      <dgm:prSet/>
      <dgm:spPr/>
      <dgm:t>
        <a:bodyPr/>
        <a:lstStyle/>
        <a:p>
          <a:endParaRPr lang="es-ES"/>
        </a:p>
      </dgm:t>
    </dgm:pt>
    <dgm:pt modelId="{12A02AE2-4AA4-45FE-86B6-2F2C27D610B6}">
      <dgm:prSet phldrT="[Texto]"/>
      <dgm:spPr/>
      <dgm:t>
        <a:bodyPr/>
        <a:lstStyle/>
        <a:p>
          <a:r>
            <a:rPr lang="es-ES" dirty="0" smtClean="0">
              <a:latin typeface="Berlin Sans FB Demi" pitchFamily="34" charset="0"/>
            </a:rPr>
            <a:t>Arquitectura</a:t>
          </a:r>
          <a:endParaRPr lang="es-ES" dirty="0">
            <a:latin typeface="Berlin Sans FB Demi" pitchFamily="34" charset="0"/>
          </a:endParaRPr>
        </a:p>
      </dgm:t>
    </dgm:pt>
    <dgm:pt modelId="{3FDF8EDE-70D5-4319-9DA3-3FB126F3A1A4}" type="parTrans" cxnId="{795D1404-6889-489E-B790-CE47C02F710E}">
      <dgm:prSet/>
      <dgm:spPr/>
      <dgm:t>
        <a:bodyPr/>
        <a:lstStyle/>
        <a:p>
          <a:endParaRPr lang="es-ES"/>
        </a:p>
      </dgm:t>
    </dgm:pt>
    <dgm:pt modelId="{3A826C36-090F-4918-BD00-4B3681BA567F}" type="sibTrans" cxnId="{795D1404-6889-489E-B790-CE47C02F710E}">
      <dgm:prSet/>
      <dgm:spPr/>
      <dgm:t>
        <a:bodyPr/>
        <a:lstStyle/>
        <a:p>
          <a:endParaRPr lang="es-ES"/>
        </a:p>
      </dgm:t>
    </dgm:pt>
    <dgm:pt modelId="{3E633038-176D-41FD-8050-C3FAEF50A180}">
      <dgm:prSet phldrT="[Texto]"/>
      <dgm:spPr/>
      <dgm:t>
        <a:bodyPr/>
        <a:lstStyle/>
        <a:p>
          <a:r>
            <a:rPr lang="es-ES" dirty="0" smtClean="0">
              <a:latin typeface="Berlin Sans FB Demi" pitchFamily="34" charset="0"/>
            </a:rPr>
            <a:t>Protocolos de Transmisión</a:t>
          </a:r>
          <a:endParaRPr lang="es-ES" dirty="0">
            <a:latin typeface="Berlin Sans FB Demi" pitchFamily="34" charset="0"/>
          </a:endParaRPr>
        </a:p>
      </dgm:t>
    </dgm:pt>
    <dgm:pt modelId="{EE20D8EF-4802-40E8-AF7C-63D8F4E617AA}" type="parTrans" cxnId="{EEC389BB-D36E-4AB0-89AC-3F6DC7A94E45}">
      <dgm:prSet/>
      <dgm:spPr/>
      <dgm:t>
        <a:bodyPr/>
        <a:lstStyle/>
        <a:p>
          <a:endParaRPr lang="es-ES"/>
        </a:p>
      </dgm:t>
    </dgm:pt>
    <dgm:pt modelId="{5CC89B07-BB45-49A2-B07B-8E2F7E256243}" type="sibTrans" cxnId="{EEC389BB-D36E-4AB0-89AC-3F6DC7A94E45}">
      <dgm:prSet/>
      <dgm:spPr/>
      <dgm:t>
        <a:bodyPr/>
        <a:lstStyle/>
        <a:p>
          <a:endParaRPr lang="es-ES"/>
        </a:p>
      </dgm:t>
    </dgm:pt>
    <dgm:pt modelId="{6012DDDA-EA20-45A5-A178-2BAB72AEDF75}">
      <dgm:prSet phldrT="[Texto]"/>
      <dgm:spPr/>
      <dgm:t>
        <a:bodyPr/>
        <a:lstStyle/>
        <a:p>
          <a:r>
            <a:rPr lang="es-ES" dirty="0" smtClean="0">
              <a:latin typeface="Berlin Sans FB Demi" pitchFamily="34" charset="0"/>
            </a:rPr>
            <a:t>Topologías</a:t>
          </a:r>
          <a:endParaRPr lang="es-ES" dirty="0">
            <a:latin typeface="Berlin Sans FB Demi" pitchFamily="34" charset="0"/>
          </a:endParaRPr>
        </a:p>
      </dgm:t>
    </dgm:pt>
    <dgm:pt modelId="{B6AABC40-A728-4FE9-8BA9-8E0B61856247}" type="parTrans" cxnId="{C154F9DD-8709-4336-AE7D-D0EEC4647565}">
      <dgm:prSet/>
      <dgm:spPr/>
      <dgm:t>
        <a:bodyPr/>
        <a:lstStyle/>
        <a:p>
          <a:endParaRPr lang="es-ES"/>
        </a:p>
      </dgm:t>
    </dgm:pt>
    <dgm:pt modelId="{671DED92-0BA1-47B3-8CF1-E6B4909307E9}" type="sibTrans" cxnId="{C154F9DD-8709-4336-AE7D-D0EEC4647565}">
      <dgm:prSet/>
      <dgm:spPr/>
      <dgm:t>
        <a:bodyPr/>
        <a:lstStyle/>
        <a:p>
          <a:endParaRPr lang="es-ES"/>
        </a:p>
      </dgm:t>
    </dgm:pt>
    <dgm:pt modelId="{410FA500-CD2B-4DA9-98D7-2029F9D9C874}">
      <dgm:prSet phldrT="[Texto]"/>
      <dgm:spPr/>
      <dgm:t>
        <a:bodyPr/>
        <a:lstStyle/>
        <a:p>
          <a:r>
            <a:rPr lang="es-ES" dirty="0" smtClean="0">
              <a:latin typeface="Berlin Sans FB Demi" pitchFamily="34" charset="0"/>
            </a:rPr>
            <a:t>Seguridad informática</a:t>
          </a:r>
        </a:p>
      </dgm:t>
    </dgm:pt>
    <dgm:pt modelId="{F77EBA7A-C3D7-4CE8-97C0-9FD2F13C4DFD}" type="parTrans" cxnId="{630191B3-4013-4BF1-A9F6-A7F4DD759AD5}">
      <dgm:prSet/>
      <dgm:spPr/>
      <dgm:t>
        <a:bodyPr/>
        <a:lstStyle/>
        <a:p>
          <a:endParaRPr lang="es-ES"/>
        </a:p>
      </dgm:t>
    </dgm:pt>
    <dgm:pt modelId="{D3B3C784-13D0-4621-90CD-5C3A9EA495CD}" type="sibTrans" cxnId="{630191B3-4013-4BF1-A9F6-A7F4DD759AD5}">
      <dgm:prSet/>
      <dgm:spPr/>
      <dgm:t>
        <a:bodyPr/>
        <a:lstStyle/>
        <a:p>
          <a:endParaRPr lang="es-ES"/>
        </a:p>
      </dgm:t>
    </dgm:pt>
    <dgm:pt modelId="{ACC6642B-AAA1-4748-B94B-7B3A58AEB1D9}">
      <dgm:prSet phldrT="[Texto]"/>
      <dgm:spPr/>
      <dgm:t>
        <a:bodyPr/>
        <a:lstStyle/>
        <a:p>
          <a:r>
            <a:rPr lang="es-ES" dirty="0" smtClean="0">
              <a:latin typeface="Berlin Sans FB Demi" pitchFamily="34" charset="0"/>
            </a:rPr>
            <a:t>Firewall</a:t>
          </a:r>
        </a:p>
      </dgm:t>
    </dgm:pt>
    <dgm:pt modelId="{CD3C1F49-3394-4593-9D55-7C3A4277F471}" type="parTrans" cxnId="{A8B838FB-F105-4DAD-9D5D-8CEFA6713F8B}">
      <dgm:prSet/>
      <dgm:spPr/>
      <dgm:t>
        <a:bodyPr/>
        <a:lstStyle/>
        <a:p>
          <a:endParaRPr lang="es-ES"/>
        </a:p>
      </dgm:t>
    </dgm:pt>
    <dgm:pt modelId="{5F308AA7-976C-445C-92A7-FBB9231712EC}" type="sibTrans" cxnId="{A8B838FB-F105-4DAD-9D5D-8CEFA6713F8B}">
      <dgm:prSet/>
      <dgm:spPr/>
      <dgm:t>
        <a:bodyPr/>
        <a:lstStyle/>
        <a:p>
          <a:endParaRPr lang="es-ES"/>
        </a:p>
      </dgm:t>
    </dgm:pt>
    <dgm:pt modelId="{17D79237-374A-4754-83A5-D11601FA2D40}">
      <dgm:prSet phldrT="[Texto]"/>
      <dgm:spPr/>
      <dgm:t>
        <a:bodyPr/>
        <a:lstStyle/>
        <a:p>
          <a:r>
            <a:rPr lang="es-ES" dirty="0" smtClean="0">
              <a:latin typeface="Berlin Sans FB Demi" pitchFamily="34" charset="0"/>
            </a:rPr>
            <a:t>LAN</a:t>
          </a:r>
          <a:endParaRPr lang="es-ES" dirty="0">
            <a:latin typeface="Berlin Sans FB Demi" pitchFamily="34" charset="0"/>
          </a:endParaRPr>
        </a:p>
      </dgm:t>
    </dgm:pt>
    <dgm:pt modelId="{1F539A95-4E4E-4712-B6F6-4EA0C758F843}" type="parTrans" cxnId="{064BCB28-4C38-4505-852D-3C9076E20E7F}">
      <dgm:prSet/>
      <dgm:spPr/>
      <dgm:t>
        <a:bodyPr/>
        <a:lstStyle/>
        <a:p>
          <a:endParaRPr lang="es-ES"/>
        </a:p>
      </dgm:t>
    </dgm:pt>
    <dgm:pt modelId="{F8ECF2EB-53D3-4ADB-A283-76BA5B513296}" type="sibTrans" cxnId="{064BCB28-4C38-4505-852D-3C9076E20E7F}">
      <dgm:prSet/>
      <dgm:spPr/>
      <dgm:t>
        <a:bodyPr/>
        <a:lstStyle/>
        <a:p>
          <a:endParaRPr lang="es-ES"/>
        </a:p>
      </dgm:t>
    </dgm:pt>
    <dgm:pt modelId="{6B4E3EDD-1915-4990-8D7D-6EB9AD9983DC}">
      <dgm:prSet phldrT="[Texto]"/>
      <dgm:spPr/>
      <dgm:t>
        <a:bodyPr/>
        <a:lstStyle/>
        <a:p>
          <a:r>
            <a:rPr lang="es-ES" dirty="0" smtClean="0">
              <a:latin typeface="Berlin Sans FB Demi" pitchFamily="34" charset="0"/>
            </a:rPr>
            <a:t>WAN</a:t>
          </a:r>
          <a:endParaRPr lang="es-ES" dirty="0">
            <a:latin typeface="Berlin Sans FB Demi" pitchFamily="34" charset="0"/>
          </a:endParaRPr>
        </a:p>
      </dgm:t>
    </dgm:pt>
    <dgm:pt modelId="{8314CE1C-6DA3-4E2B-A6D4-E188144C1AFB}" type="parTrans" cxnId="{473A1EDD-5603-4ED0-AF4C-A48AF06A70A7}">
      <dgm:prSet/>
      <dgm:spPr/>
      <dgm:t>
        <a:bodyPr/>
        <a:lstStyle/>
        <a:p>
          <a:endParaRPr lang="es-ES"/>
        </a:p>
      </dgm:t>
    </dgm:pt>
    <dgm:pt modelId="{B7374F0B-4E83-42D5-BA0A-63A9D0380188}" type="sibTrans" cxnId="{473A1EDD-5603-4ED0-AF4C-A48AF06A70A7}">
      <dgm:prSet/>
      <dgm:spPr/>
      <dgm:t>
        <a:bodyPr/>
        <a:lstStyle/>
        <a:p>
          <a:endParaRPr lang="es-ES"/>
        </a:p>
      </dgm:t>
    </dgm:pt>
    <dgm:pt modelId="{7A01E79C-ADCF-41E4-8ADA-0F0369B874CB}">
      <dgm:prSet phldrT="[Texto]"/>
      <dgm:spPr/>
      <dgm:t>
        <a:bodyPr/>
        <a:lstStyle/>
        <a:p>
          <a:r>
            <a:rPr lang="es-ES" dirty="0" smtClean="0">
              <a:latin typeface="Berlin Sans FB Demi" pitchFamily="34" charset="0"/>
            </a:rPr>
            <a:t>WLAN</a:t>
          </a:r>
          <a:endParaRPr lang="es-ES" dirty="0">
            <a:latin typeface="Berlin Sans FB Demi" pitchFamily="34" charset="0"/>
          </a:endParaRPr>
        </a:p>
      </dgm:t>
    </dgm:pt>
    <dgm:pt modelId="{9E9AAC94-EFC1-4A2F-8389-AC5CBA772D4A}" type="parTrans" cxnId="{913E7945-B198-479E-A221-668BB580F3FB}">
      <dgm:prSet/>
      <dgm:spPr/>
      <dgm:t>
        <a:bodyPr/>
        <a:lstStyle/>
        <a:p>
          <a:endParaRPr lang="es-ES"/>
        </a:p>
      </dgm:t>
    </dgm:pt>
    <dgm:pt modelId="{12FC79D7-28AB-4825-AD05-8A3DFF3A8F42}" type="sibTrans" cxnId="{913E7945-B198-479E-A221-668BB580F3FB}">
      <dgm:prSet/>
      <dgm:spPr/>
      <dgm:t>
        <a:bodyPr/>
        <a:lstStyle/>
        <a:p>
          <a:endParaRPr lang="es-ES"/>
        </a:p>
      </dgm:t>
    </dgm:pt>
    <dgm:pt modelId="{F2096EF3-BC76-453F-A345-DBCF62410684}">
      <dgm:prSet phldrT="[Texto]"/>
      <dgm:spPr/>
      <dgm:t>
        <a:bodyPr/>
        <a:lstStyle/>
        <a:p>
          <a:r>
            <a:rPr lang="es-ES" dirty="0" smtClean="0">
              <a:latin typeface="Berlin Sans FB Demi" pitchFamily="34" charset="0"/>
            </a:rPr>
            <a:t>TCP</a:t>
          </a:r>
          <a:endParaRPr lang="es-ES" dirty="0">
            <a:latin typeface="Berlin Sans FB Demi" pitchFamily="34" charset="0"/>
          </a:endParaRPr>
        </a:p>
      </dgm:t>
    </dgm:pt>
    <dgm:pt modelId="{BDE4B75A-7167-4500-8A33-13944BE3A487}" type="parTrans" cxnId="{5108C25E-76E2-4961-89E4-AB0D2B8D7E45}">
      <dgm:prSet/>
      <dgm:spPr/>
      <dgm:t>
        <a:bodyPr/>
        <a:lstStyle/>
        <a:p>
          <a:endParaRPr lang="es-ES"/>
        </a:p>
      </dgm:t>
    </dgm:pt>
    <dgm:pt modelId="{57B8C040-9B76-42BB-8D20-6511BA43569F}" type="sibTrans" cxnId="{5108C25E-76E2-4961-89E4-AB0D2B8D7E45}">
      <dgm:prSet/>
      <dgm:spPr/>
      <dgm:t>
        <a:bodyPr/>
        <a:lstStyle/>
        <a:p>
          <a:endParaRPr lang="es-ES"/>
        </a:p>
      </dgm:t>
    </dgm:pt>
    <dgm:pt modelId="{9BC92F90-48A5-44B0-A2F5-02AED7FDC558}">
      <dgm:prSet phldrT="[Texto]"/>
      <dgm:spPr/>
      <dgm:t>
        <a:bodyPr/>
        <a:lstStyle/>
        <a:p>
          <a:r>
            <a:rPr lang="es-ES" dirty="0" smtClean="0">
              <a:latin typeface="Berlin Sans FB Demi" pitchFamily="34" charset="0"/>
            </a:rPr>
            <a:t>UDP</a:t>
          </a:r>
          <a:endParaRPr lang="es-ES" dirty="0">
            <a:latin typeface="Berlin Sans FB Demi" pitchFamily="34" charset="0"/>
          </a:endParaRPr>
        </a:p>
      </dgm:t>
    </dgm:pt>
    <dgm:pt modelId="{A2662909-1111-48A7-9AB0-03630DA9FA0C}" type="parTrans" cxnId="{47698923-5A2A-482D-BE4B-2548F741E961}">
      <dgm:prSet/>
      <dgm:spPr/>
      <dgm:t>
        <a:bodyPr/>
        <a:lstStyle/>
        <a:p>
          <a:endParaRPr lang="es-ES"/>
        </a:p>
      </dgm:t>
    </dgm:pt>
    <dgm:pt modelId="{42CDD91A-63C9-4704-8E34-003DC2F5B687}" type="sibTrans" cxnId="{47698923-5A2A-482D-BE4B-2548F741E961}">
      <dgm:prSet/>
      <dgm:spPr/>
      <dgm:t>
        <a:bodyPr/>
        <a:lstStyle/>
        <a:p>
          <a:endParaRPr lang="es-ES"/>
        </a:p>
      </dgm:t>
    </dgm:pt>
    <dgm:pt modelId="{A9ED2F0E-DE6B-45EE-B755-122FE250F0D4}">
      <dgm:prSet phldrT="[Texto]"/>
      <dgm:spPr/>
      <dgm:t>
        <a:bodyPr/>
        <a:lstStyle/>
        <a:p>
          <a:r>
            <a:rPr lang="es-ES" dirty="0" smtClean="0">
              <a:latin typeface="Berlin Sans FB Demi" pitchFamily="34" charset="0"/>
            </a:rPr>
            <a:t>Bus</a:t>
          </a:r>
          <a:endParaRPr lang="es-ES" dirty="0">
            <a:latin typeface="Berlin Sans FB Demi" pitchFamily="34" charset="0"/>
          </a:endParaRPr>
        </a:p>
      </dgm:t>
    </dgm:pt>
    <dgm:pt modelId="{A4D52322-0407-4014-9DCB-82833D7647D8}" type="parTrans" cxnId="{45C507E5-D8E2-4A7B-A1B2-A549019128F2}">
      <dgm:prSet/>
      <dgm:spPr/>
      <dgm:t>
        <a:bodyPr/>
        <a:lstStyle/>
        <a:p>
          <a:endParaRPr lang="es-ES"/>
        </a:p>
      </dgm:t>
    </dgm:pt>
    <dgm:pt modelId="{9E7D7F70-AEE7-49C2-822B-A6DAF0C4EC94}" type="sibTrans" cxnId="{45C507E5-D8E2-4A7B-A1B2-A549019128F2}">
      <dgm:prSet/>
      <dgm:spPr/>
      <dgm:t>
        <a:bodyPr/>
        <a:lstStyle/>
        <a:p>
          <a:endParaRPr lang="es-ES"/>
        </a:p>
      </dgm:t>
    </dgm:pt>
    <dgm:pt modelId="{4B654026-352C-4AD0-B5D4-DD0BB4BD4850}">
      <dgm:prSet phldrT="[Texto]"/>
      <dgm:spPr/>
      <dgm:t>
        <a:bodyPr/>
        <a:lstStyle/>
        <a:p>
          <a:r>
            <a:rPr lang="es-ES" dirty="0" smtClean="0">
              <a:latin typeface="Berlin Sans FB Demi" pitchFamily="34" charset="0"/>
            </a:rPr>
            <a:t>Anillo</a:t>
          </a:r>
          <a:endParaRPr lang="es-ES" dirty="0">
            <a:latin typeface="Berlin Sans FB Demi" pitchFamily="34" charset="0"/>
          </a:endParaRPr>
        </a:p>
      </dgm:t>
    </dgm:pt>
    <dgm:pt modelId="{F7DCA830-E075-4A40-B505-BB9A19005D79}" type="parTrans" cxnId="{8D0B48AE-1C30-41D3-BB71-F9EB65754F5B}">
      <dgm:prSet/>
      <dgm:spPr/>
      <dgm:t>
        <a:bodyPr/>
        <a:lstStyle/>
        <a:p>
          <a:endParaRPr lang="es-ES"/>
        </a:p>
      </dgm:t>
    </dgm:pt>
    <dgm:pt modelId="{067103AA-304C-47A7-B93C-2E64E3228EC2}" type="sibTrans" cxnId="{8D0B48AE-1C30-41D3-BB71-F9EB65754F5B}">
      <dgm:prSet/>
      <dgm:spPr/>
      <dgm:t>
        <a:bodyPr/>
        <a:lstStyle/>
        <a:p>
          <a:endParaRPr lang="es-ES"/>
        </a:p>
      </dgm:t>
    </dgm:pt>
    <dgm:pt modelId="{D8184D01-6570-4B59-94EC-A548B9ADBC7A}">
      <dgm:prSet phldrT="[Texto]"/>
      <dgm:spPr/>
      <dgm:t>
        <a:bodyPr/>
        <a:lstStyle/>
        <a:p>
          <a:r>
            <a:rPr lang="es-ES" dirty="0" smtClean="0">
              <a:latin typeface="Berlin Sans FB Demi" pitchFamily="34" charset="0"/>
            </a:rPr>
            <a:t>Estrella</a:t>
          </a:r>
          <a:endParaRPr lang="es-ES" dirty="0">
            <a:latin typeface="Berlin Sans FB Demi" pitchFamily="34" charset="0"/>
          </a:endParaRPr>
        </a:p>
      </dgm:t>
    </dgm:pt>
    <dgm:pt modelId="{59B82557-4A87-433D-B4EF-68E619A9B011}" type="parTrans" cxnId="{97ED1A21-31FE-43B9-A465-63C1A1BCCF5C}">
      <dgm:prSet/>
      <dgm:spPr/>
      <dgm:t>
        <a:bodyPr/>
        <a:lstStyle/>
        <a:p>
          <a:endParaRPr lang="es-ES"/>
        </a:p>
      </dgm:t>
    </dgm:pt>
    <dgm:pt modelId="{BCD3EBFD-D9CD-4399-B81B-3377FA924DF4}" type="sibTrans" cxnId="{97ED1A21-31FE-43B9-A465-63C1A1BCCF5C}">
      <dgm:prSet/>
      <dgm:spPr/>
      <dgm:t>
        <a:bodyPr/>
        <a:lstStyle/>
        <a:p>
          <a:endParaRPr lang="es-ES"/>
        </a:p>
      </dgm:t>
    </dgm:pt>
    <dgm:pt modelId="{F4B39E68-5604-49C8-B94A-B1DB54443CF8}" type="pres">
      <dgm:prSet presAssocID="{A7FEC448-F095-42A7-B6F7-EF2F558BD4BF}" presName="Name0" presStyleCnt="0">
        <dgm:presLayoutVars>
          <dgm:orgChart val="1"/>
          <dgm:chPref val="1"/>
          <dgm:dir/>
          <dgm:animOne val="branch"/>
          <dgm:animLvl val="lvl"/>
          <dgm:resizeHandles/>
        </dgm:presLayoutVars>
      </dgm:prSet>
      <dgm:spPr/>
      <dgm:t>
        <a:bodyPr/>
        <a:lstStyle/>
        <a:p>
          <a:endParaRPr lang="es-ES"/>
        </a:p>
      </dgm:t>
    </dgm:pt>
    <dgm:pt modelId="{E610B1C6-3255-4E70-B91F-2DC88E7210C2}" type="pres">
      <dgm:prSet presAssocID="{B26D56F6-43E7-48BC-955C-D681FC9751E5}" presName="hierRoot1" presStyleCnt="0">
        <dgm:presLayoutVars>
          <dgm:hierBranch val="init"/>
        </dgm:presLayoutVars>
      </dgm:prSet>
      <dgm:spPr/>
    </dgm:pt>
    <dgm:pt modelId="{A22FBA09-5990-438F-8DEB-C49D981CC04A}" type="pres">
      <dgm:prSet presAssocID="{B26D56F6-43E7-48BC-955C-D681FC9751E5}" presName="rootComposite1" presStyleCnt="0"/>
      <dgm:spPr/>
    </dgm:pt>
    <dgm:pt modelId="{6E0E6DA4-2769-4C4E-B1A2-52F2424B00CB}" type="pres">
      <dgm:prSet presAssocID="{B26D56F6-43E7-48BC-955C-D681FC9751E5}" presName="rootText1" presStyleLbl="alignAcc1" presStyleIdx="0" presStyleCnt="0">
        <dgm:presLayoutVars>
          <dgm:chPref val="3"/>
        </dgm:presLayoutVars>
      </dgm:prSet>
      <dgm:spPr/>
      <dgm:t>
        <a:bodyPr/>
        <a:lstStyle/>
        <a:p>
          <a:endParaRPr lang="es-ES"/>
        </a:p>
      </dgm:t>
    </dgm:pt>
    <dgm:pt modelId="{21C575A5-6D83-4A93-A358-218652D2CB61}" type="pres">
      <dgm:prSet presAssocID="{B26D56F6-43E7-48BC-955C-D681FC9751E5}" presName="topArc1" presStyleLbl="parChTrans1D1" presStyleIdx="0" presStyleCnt="28"/>
      <dgm:spPr/>
    </dgm:pt>
    <dgm:pt modelId="{3A36B555-EC45-4542-B9ED-F8E920C4FDED}" type="pres">
      <dgm:prSet presAssocID="{B26D56F6-43E7-48BC-955C-D681FC9751E5}" presName="bottomArc1" presStyleLbl="parChTrans1D1" presStyleIdx="1" presStyleCnt="28"/>
      <dgm:spPr/>
    </dgm:pt>
    <dgm:pt modelId="{BC72E8A8-E17D-4968-BAEF-091DB6A5350E}" type="pres">
      <dgm:prSet presAssocID="{B26D56F6-43E7-48BC-955C-D681FC9751E5}" presName="topConnNode1" presStyleLbl="node1" presStyleIdx="0" presStyleCnt="0"/>
      <dgm:spPr/>
      <dgm:t>
        <a:bodyPr/>
        <a:lstStyle/>
        <a:p>
          <a:endParaRPr lang="es-ES"/>
        </a:p>
      </dgm:t>
    </dgm:pt>
    <dgm:pt modelId="{B9BD211F-35ED-4775-B9FF-8173F551972F}" type="pres">
      <dgm:prSet presAssocID="{B26D56F6-43E7-48BC-955C-D681FC9751E5}" presName="hierChild2" presStyleCnt="0"/>
      <dgm:spPr/>
    </dgm:pt>
    <dgm:pt modelId="{B6405F45-4FE7-479E-AE01-39B4ADCD99FC}" type="pres">
      <dgm:prSet presAssocID="{3FDF8EDE-70D5-4319-9DA3-3FB126F3A1A4}" presName="Name28" presStyleLbl="parChTrans1D2" presStyleIdx="0" presStyleCnt="4"/>
      <dgm:spPr/>
      <dgm:t>
        <a:bodyPr/>
        <a:lstStyle/>
        <a:p>
          <a:endParaRPr lang="es-ES"/>
        </a:p>
      </dgm:t>
    </dgm:pt>
    <dgm:pt modelId="{4C3B83C8-1615-4EC6-8AA0-18B559645686}" type="pres">
      <dgm:prSet presAssocID="{12A02AE2-4AA4-45FE-86B6-2F2C27D610B6}" presName="hierRoot2" presStyleCnt="0">
        <dgm:presLayoutVars>
          <dgm:hierBranch val="init"/>
        </dgm:presLayoutVars>
      </dgm:prSet>
      <dgm:spPr/>
    </dgm:pt>
    <dgm:pt modelId="{6111B16E-80F0-4116-86B2-CB7EA39AAEF7}" type="pres">
      <dgm:prSet presAssocID="{12A02AE2-4AA4-45FE-86B6-2F2C27D610B6}" presName="rootComposite2" presStyleCnt="0"/>
      <dgm:spPr/>
    </dgm:pt>
    <dgm:pt modelId="{09FCFA36-CB01-4D7F-BE92-69BF511A1457}" type="pres">
      <dgm:prSet presAssocID="{12A02AE2-4AA4-45FE-86B6-2F2C27D610B6}" presName="rootText2" presStyleLbl="alignAcc1" presStyleIdx="0" presStyleCnt="0">
        <dgm:presLayoutVars>
          <dgm:chPref val="3"/>
        </dgm:presLayoutVars>
      </dgm:prSet>
      <dgm:spPr/>
      <dgm:t>
        <a:bodyPr/>
        <a:lstStyle/>
        <a:p>
          <a:endParaRPr lang="es-ES"/>
        </a:p>
      </dgm:t>
    </dgm:pt>
    <dgm:pt modelId="{55074121-F293-4F42-8BF1-8EBA2AB20AB0}" type="pres">
      <dgm:prSet presAssocID="{12A02AE2-4AA4-45FE-86B6-2F2C27D610B6}" presName="topArc2" presStyleLbl="parChTrans1D1" presStyleIdx="2" presStyleCnt="28"/>
      <dgm:spPr/>
    </dgm:pt>
    <dgm:pt modelId="{27DB331D-456B-43BB-A25A-BFF6D67D1377}" type="pres">
      <dgm:prSet presAssocID="{12A02AE2-4AA4-45FE-86B6-2F2C27D610B6}" presName="bottomArc2" presStyleLbl="parChTrans1D1" presStyleIdx="3" presStyleCnt="28"/>
      <dgm:spPr/>
    </dgm:pt>
    <dgm:pt modelId="{60AE851E-C4F3-47CB-9A27-FB76AF3BCD9C}" type="pres">
      <dgm:prSet presAssocID="{12A02AE2-4AA4-45FE-86B6-2F2C27D610B6}" presName="topConnNode2" presStyleLbl="node2" presStyleIdx="0" presStyleCnt="0"/>
      <dgm:spPr/>
      <dgm:t>
        <a:bodyPr/>
        <a:lstStyle/>
        <a:p>
          <a:endParaRPr lang="es-ES"/>
        </a:p>
      </dgm:t>
    </dgm:pt>
    <dgm:pt modelId="{6C4415FE-4D70-40D6-814C-B52140F9AF5C}" type="pres">
      <dgm:prSet presAssocID="{12A02AE2-4AA4-45FE-86B6-2F2C27D610B6}" presName="hierChild4" presStyleCnt="0"/>
      <dgm:spPr/>
    </dgm:pt>
    <dgm:pt modelId="{B37B257F-56EF-47BA-A80C-9CDAFD8FF6A6}" type="pres">
      <dgm:prSet presAssocID="{1F539A95-4E4E-4712-B6F6-4EA0C758F843}" presName="Name28" presStyleLbl="parChTrans1D3" presStyleIdx="0" presStyleCnt="9"/>
      <dgm:spPr/>
      <dgm:t>
        <a:bodyPr/>
        <a:lstStyle/>
        <a:p>
          <a:endParaRPr lang="es-ES"/>
        </a:p>
      </dgm:t>
    </dgm:pt>
    <dgm:pt modelId="{523ABBEC-7E0E-4B19-B4FC-940026B05B47}" type="pres">
      <dgm:prSet presAssocID="{17D79237-374A-4754-83A5-D11601FA2D40}" presName="hierRoot2" presStyleCnt="0">
        <dgm:presLayoutVars>
          <dgm:hierBranch val="init"/>
        </dgm:presLayoutVars>
      </dgm:prSet>
      <dgm:spPr/>
    </dgm:pt>
    <dgm:pt modelId="{7F7D38DE-53C1-4FE1-A2F0-B533918509E9}" type="pres">
      <dgm:prSet presAssocID="{17D79237-374A-4754-83A5-D11601FA2D40}" presName="rootComposite2" presStyleCnt="0"/>
      <dgm:spPr/>
    </dgm:pt>
    <dgm:pt modelId="{8D1F16A4-B156-43E8-8C53-7BA669A454C2}" type="pres">
      <dgm:prSet presAssocID="{17D79237-374A-4754-83A5-D11601FA2D40}" presName="rootText2" presStyleLbl="alignAcc1" presStyleIdx="0" presStyleCnt="0">
        <dgm:presLayoutVars>
          <dgm:chPref val="3"/>
        </dgm:presLayoutVars>
      </dgm:prSet>
      <dgm:spPr/>
      <dgm:t>
        <a:bodyPr/>
        <a:lstStyle/>
        <a:p>
          <a:endParaRPr lang="es-ES"/>
        </a:p>
      </dgm:t>
    </dgm:pt>
    <dgm:pt modelId="{49E0E6DB-AF0C-4A11-81AE-081757188CFC}" type="pres">
      <dgm:prSet presAssocID="{17D79237-374A-4754-83A5-D11601FA2D40}" presName="topArc2" presStyleLbl="parChTrans1D1" presStyleIdx="4" presStyleCnt="28"/>
      <dgm:spPr/>
    </dgm:pt>
    <dgm:pt modelId="{C1403F0F-7FE0-4331-90CB-1123503B144A}" type="pres">
      <dgm:prSet presAssocID="{17D79237-374A-4754-83A5-D11601FA2D40}" presName="bottomArc2" presStyleLbl="parChTrans1D1" presStyleIdx="5" presStyleCnt="28"/>
      <dgm:spPr/>
    </dgm:pt>
    <dgm:pt modelId="{0086B2D1-1439-4D26-AA8D-A6401211874D}" type="pres">
      <dgm:prSet presAssocID="{17D79237-374A-4754-83A5-D11601FA2D40}" presName="topConnNode2" presStyleLbl="node3" presStyleIdx="0" presStyleCnt="0"/>
      <dgm:spPr/>
      <dgm:t>
        <a:bodyPr/>
        <a:lstStyle/>
        <a:p>
          <a:endParaRPr lang="es-ES"/>
        </a:p>
      </dgm:t>
    </dgm:pt>
    <dgm:pt modelId="{D97F0E9A-3C07-4EEC-A703-2828D63E0A4A}" type="pres">
      <dgm:prSet presAssocID="{17D79237-374A-4754-83A5-D11601FA2D40}" presName="hierChild4" presStyleCnt="0"/>
      <dgm:spPr/>
    </dgm:pt>
    <dgm:pt modelId="{74FAD66F-D2A3-4D48-88EB-16C7F0F1C197}" type="pres">
      <dgm:prSet presAssocID="{17D79237-374A-4754-83A5-D11601FA2D40}" presName="hierChild5" presStyleCnt="0"/>
      <dgm:spPr/>
    </dgm:pt>
    <dgm:pt modelId="{3223EBAC-8EC7-453E-849D-208105985E81}" type="pres">
      <dgm:prSet presAssocID="{8314CE1C-6DA3-4E2B-A6D4-E188144C1AFB}" presName="Name28" presStyleLbl="parChTrans1D3" presStyleIdx="1" presStyleCnt="9"/>
      <dgm:spPr/>
      <dgm:t>
        <a:bodyPr/>
        <a:lstStyle/>
        <a:p>
          <a:endParaRPr lang="es-ES"/>
        </a:p>
      </dgm:t>
    </dgm:pt>
    <dgm:pt modelId="{49D62D53-B373-498E-AB46-DB19EE18E09A}" type="pres">
      <dgm:prSet presAssocID="{6B4E3EDD-1915-4990-8D7D-6EB9AD9983DC}" presName="hierRoot2" presStyleCnt="0">
        <dgm:presLayoutVars>
          <dgm:hierBranch val="init"/>
        </dgm:presLayoutVars>
      </dgm:prSet>
      <dgm:spPr/>
    </dgm:pt>
    <dgm:pt modelId="{BE0C6829-5437-4335-989E-9B83458CE17A}" type="pres">
      <dgm:prSet presAssocID="{6B4E3EDD-1915-4990-8D7D-6EB9AD9983DC}" presName="rootComposite2" presStyleCnt="0"/>
      <dgm:spPr/>
    </dgm:pt>
    <dgm:pt modelId="{AC7C33AC-80A8-435B-A80A-AFF6EB1727AF}" type="pres">
      <dgm:prSet presAssocID="{6B4E3EDD-1915-4990-8D7D-6EB9AD9983DC}" presName="rootText2" presStyleLbl="alignAcc1" presStyleIdx="0" presStyleCnt="0">
        <dgm:presLayoutVars>
          <dgm:chPref val="3"/>
        </dgm:presLayoutVars>
      </dgm:prSet>
      <dgm:spPr/>
      <dgm:t>
        <a:bodyPr/>
        <a:lstStyle/>
        <a:p>
          <a:endParaRPr lang="es-ES"/>
        </a:p>
      </dgm:t>
    </dgm:pt>
    <dgm:pt modelId="{573F3696-6428-4F33-B6A2-16442AE0BDFB}" type="pres">
      <dgm:prSet presAssocID="{6B4E3EDD-1915-4990-8D7D-6EB9AD9983DC}" presName="topArc2" presStyleLbl="parChTrans1D1" presStyleIdx="6" presStyleCnt="28"/>
      <dgm:spPr/>
    </dgm:pt>
    <dgm:pt modelId="{DF545BD6-C406-4785-844C-AA9CC10AD1A0}" type="pres">
      <dgm:prSet presAssocID="{6B4E3EDD-1915-4990-8D7D-6EB9AD9983DC}" presName="bottomArc2" presStyleLbl="parChTrans1D1" presStyleIdx="7" presStyleCnt="28"/>
      <dgm:spPr/>
    </dgm:pt>
    <dgm:pt modelId="{8DBAE127-B3EC-4EDA-B383-2A2F6E088E68}" type="pres">
      <dgm:prSet presAssocID="{6B4E3EDD-1915-4990-8D7D-6EB9AD9983DC}" presName="topConnNode2" presStyleLbl="node3" presStyleIdx="0" presStyleCnt="0"/>
      <dgm:spPr/>
      <dgm:t>
        <a:bodyPr/>
        <a:lstStyle/>
        <a:p>
          <a:endParaRPr lang="es-ES"/>
        </a:p>
      </dgm:t>
    </dgm:pt>
    <dgm:pt modelId="{7042AAB9-34B6-4893-9FF2-7D9E2CE2DADF}" type="pres">
      <dgm:prSet presAssocID="{6B4E3EDD-1915-4990-8D7D-6EB9AD9983DC}" presName="hierChild4" presStyleCnt="0"/>
      <dgm:spPr/>
    </dgm:pt>
    <dgm:pt modelId="{213DE7E9-6480-489A-B1AF-652DF2D381E2}" type="pres">
      <dgm:prSet presAssocID="{6B4E3EDD-1915-4990-8D7D-6EB9AD9983DC}" presName="hierChild5" presStyleCnt="0"/>
      <dgm:spPr/>
    </dgm:pt>
    <dgm:pt modelId="{203DB62E-2E4F-4DE1-B0DD-4F89CB27DD42}" type="pres">
      <dgm:prSet presAssocID="{9E9AAC94-EFC1-4A2F-8389-AC5CBA772D4A}" presName="Name28" presStyleLbl="parChTrans1D3" presStyleIdx="2" presStyleCnt="9"/>
      <dgm:spPr/>
      <dgm:t>
        <a:bodyPr/>
        <a:lstStyle/>
        <a:p>
          <a:endParaRPr lang="es-ES"/>
        </a:p>
      </dgm:t>
    </dgm:pt>
    <dgm:pt modelId="{20864540-823E-4526-A72A-BEFB340CDEC2}" type="pres">
      <dgm:prSet presAssocID="{7A01E79C-ADCF-41E4-8ADA-0F0369B874CB}" presName="hierRoot2" presStyleCnt="0">
        <dgm:presLayoutVars>
          <dgm:hierBranch val="init"/>
        </dgm:presLayoutVars>
      </dgm:prSet>
      <dgm:spPr/>
    </dgm:pt>
    <dgm:pt modelId="{63E2B4B8-E239-4434-8EF5-B30CF4C88261}" type="pres">
      <dgm:prSet presAssocID="{7A01E79C-ADCF-41E4-8ADA-0F0369B874CB}" presName="rootComposite2" presStyleCnt="0"/>
      <dgm:spPr/>
    </dgm:pt>
    <dgm:pt modelId="{095DDF73-0224-4BB6-A619-02F0D59B4E3B}" type="pres">
      <dgm:prSet presAssocID="{7A01E79C-ADCF-41E4-8ADA-0F0369B874CB}" presName="rootText2" presStyleLbl="alignAcc1" presStyleIdx="0" presStyleCnt="0">
        <dgm:presLayoutVars>
          <dgm:chPref val="3"/>
        </dgm:presLayoutVars>
      </dgm:prSet>
      <dgm:spPr/>
      <dgm:t>
        <a:bodyPr/>
        <a:lstStyle/>
        <a:p>
          <a:endParaRPr lang="es-ES"/>
        </a:p>
      </dgm:t>
    </dgm:pt>
    <dgm:pt modelId="{5E0A488B-05A2-4D6E-9EBE-4BAF9E00B93F}" type="pres">
      <dgm:prSet presAssocID="{7A01E79C-ADCF-41E4-8ADA-0F0369B874CB}" presName="topArc2" presStyleLbl="parChTrans1D1" presStyleIdx="8" presStyleCnt="28"/>
      <dgm:spPr/>
    </dgm:pt>
    <dgm:pt modelId="{A7E539FE-F1DE-47E4-9EF3-EE62BBE0FFE7}" type="pres">
      <dgm:prSet presAssocID="{7A01E79C-ADCF-41E4-8ADA-0F0369B874CB}" presName="bottomArc2" presStyleLbl="parChTrans1D1" presStyleIdx="9" presStyleCnt="28"/>
      <dgm:spPr/>
    </dgm:pt>
    <dgm:pt modelId="{AB929160-540B-4B02-B8BA-1425CB61043A}" type="pres">
      <dgm:prSet presAssocID="{7A01E79C-ADCF-41E4-8ADA-0F0369B874CB}" presName="topConnNode2" presStyleLbl="node3" presStyleIdx="0" presStyleCnt="0"/>
      <dgm:spPr/>
      <dgm:t>
        <a:bodyPr/>
        <a:lstStyle/>
        <a:p>
          <a:endParaRPr lang="es-ES"/>
        </a:p>
      </dgm:t>
    </dgm:pt>
    <dgm:pt modelId="{E3809BF6-AF0A-4AC1-B621-BF1F80345C50}" type="pres">
      <dgm:prSet presAssocID="{7A01E79C-ADCF-41E4-8ADA-0F0369B874CB}" presName="hierChild4" presStyleCnt="0"/>
      <dgm:spPr/>
    </dgm:pt>
    <dgm:pt modelId="{1D254306-B2E7-4BD7-901B-FE488CF63435}" type="pres">
      <dgm:prSet presAssocID="{7A01E79C-ADCF-41E4-8ADA-0F0369B874CB}" presName="hierChild5" presStyleCnt="0"/>
      <dgm:spPr/>
    </dgm:pt>
    <dgm:pt modelId="{4633C85A-B6E8-4C8D-A931-8BD731420805}" type="pres">
      <dgm:prSet presAssocID="{12A02AE2-4AA4-45FE-86B6-2F2C27D610B6}" presName="hierChild5" presStyleCnt="0"/>
      <dgm:spPr/>
    </dgm:pt>
    <dgm:pt modelId="{35D72433-FBC2-40FD-AF47-56E83177C6A3}" type="pres">
      <dgm:prSet presAssocID="{EE20D8EF-4802-40E8-AF7C-63D8F4E617AA}" presName="Name28" presStyleLbl="parChTrans1D2" presStyleIdx="1" presStyleCnt="4"/>
      <dgm:spPr/>
      <dgm:t>
        <a:bodyPr/>
        <a:lstStyle/>
        <a:p>
          <a:endParaRPr lang="es-ES"/>
        </a:p>
      </dgm:t>
    </dgm:pt>
    <dgm:pt modelId="{05BFAEE6-8BBC-40EB-8BF7-53EBC5677099}" type="pres">
      <dgm:prSet presAssocID="{3E633038-176D-41FD-8050-C3FAEF50A180}" presName="hierRoot2" presStyleCnt="0">
        <dgm:presLayoutVars>
          <dgm:hierBranch val="init"/>
        </dgm:presLayoutVars>
      </dgm:prSet>
      <dgm:spPr/>
    </dgm:pt>
    <dgm:pt modelId="{77365A8D-06DC-4E84-BDA7-2D713ADCEB93}" type="pres">
      <dgm:prSet presAssocID="{3E633038-176D-41FD-8050-C3FAEF50A180}" presName="rootComposite2" presStyleCnt="0"/>
      <dgm:spPr/>
    </dgm:pt>
    <dgm:pt modelId="{8E484330-A799-4E50-BCCC-1BC9E5911E16}" type="pres">
      <dgm:prSet presAssocID="{3E633038-176D-41FD-8050-C3FAEF50A180}" presName="rootText2" presStyleLbl="alignAcc1" presStyleIdx="0" presStyleCnt="0">
        <dgm:presLayoutVars>
          <dgm:chPref val="3"/>
        </dgm:presLayoutVars>
      </dgm:prSet>
      <dgm:spPr/>
      <dgm:t>
        <a:bodyPr/>
        <a:lstStyle/>
        <a:p>
          <a:endParaRPr lang="es-ES"/>
        </a:p>
      </dgm:t>
    </dgm:pt>
    <dgm:pt modelId="{943B14B9-66FA-42A7-A6A9-A120AE846A08}" type="pres">
      <dgm:prSet presAssocID="{3E633038-176D-41FD-8050-C3FAEF50A180}" presName="topArc2" presStyleLbl="parChTrans1D1" presStyleIdx="10" presStyleCnt="28"/>
      <dgm:spPr/>
    </dgm:pt>
    <dgm:pt modelId="{5133E46D-DD82-4928-B1EB-87EF3B621121}" type="pres">
      <dgm:prSet presAssocID="{3E633038-176D-41FD-8050-C3FAEF50A180}" presName="bottomArc2" presStyleLbl="parChTrans1D1" presStyleIdx="11" presStyleCnt="28"/>
      <dgm:spPr/>
    </dgm:pt>
    <dgm:pt modelId="{9ED09376-648B-4889-9CD7-49C8DEADFD86}" type="pres">
      <dgm:prSet presAssocID="{3E633038-176D-41FD-8050-C3FAEF50A180}" presName="topConnNode2" presStyleLbl="node2" presStyleIdx="0" presStyleCnt="0"/>
      <dgm:spPr/>
      <dgm:t>
        <a:bodyPr/>
        <a:lstStyle/>
        <a:p>
          <a:endParaRPr lang="es-ES"/>
        </a:p>
      </dgm:t>
    </dgm:pt>
    <dgm:pt modelId="{090C6229-4706-4093-AC9B-925EADB68251}" type="pres">
      <dgm:prSet presAssocID="{3E633038-176D-41FD-8050-C3FAEF50A180}" presName="hierChild4" presStyleCnt="0"/>
      <dgm:spPr/>
    </dgm:pt>
    <dgm:pt modelId="{D5E68AA0-4C83-4718-AC47-790F70AA180D}" type="pres">
      <dgm:prSet presAssocID="{BDE4B75A-7167-4500-8A33-13944BE3A487}" presName="Name28" presStyleLbl="parChTrans1D3" presStyleIdx="3" presStyleCnt="9"/>
      <dgm:spPr/>
      <dgm:t>
        <a:bodyPr/>
        <a:lstStyle/>
        <a:p>
          <a:endParaRPr lang="es-ES"/>
        </a:p>
      </dgm:t>
    </dgm:pt>
    <dgm:pt modelId="{BA5BD67E-97D7-4F66-B73B-7DC216422CB2}" type="pres">
      <dgm:prSet presAssocID="{F2096EF3-BC76-453F-A345-DBCF62410684}" presName="hierRoot2" presStyleCnt="0">
        <dgm:presLayoutVars>
          <dgm:hierBranch val="init"/>
        </dgm:presLayoutVars>
      </dgm:prSet>
      <dgm:spPr/>
    </dgm:pt>
    <dgm:pt modelId="{0DD1C5B0-73B5-4728-B7CC-11DE275FAA37}" type="pres">
      <dgm:prSet presAssocID="{F2096EF3-BC76-453F-A345-DBCF62410684}" presName="rootComposite2" presStyleCnt="0"/>
      <dgm:spPr/>
    </dgm:pt>
    <dgm:pt modelId="{825E0A64-3D92-4260-8E7E-8E6D5EDCF349}" type="pres">
      <dgm:prSet presAssocID="{F2096EF3-BC76-453F-A345-DBCF62410684}" presName="rootText2" presStyleLbl="alignAcc1" presStyleIdx="0" presStyleCnt="0">
        <dgm:presLayoutVars>
          <dgm:chPref val="3"/>
        </dgm:presLayoutVars>
      </dgm:prSet>
      <dgm:spPr/>
      <dgm:t>
        <a:bodyPr/>
        <a:lstStyle/>
        <a:p>
          <a:endParaRPr lang="es-ES"/>
        </a:p>
      </dgm:t>
    </dgm:pt>
    <dgm:pt modelId="{C0349FFB-0F85-47D4-92D4-29647F17C56C}" type="pres">
      <dgm:prSet presAssocID="{F2096EF3-BC76-453F-A345-DBCF62410684}" presName="topArc2" presStyleLbl="parChTrans1D1" presStyleIdx="12" presStyleCnt="28"/>
      <dgm:spPr/>
    </dgm:pt>
    <dgm:pt modelId="{1986A5D3-70C6-408E-8D51-885D7A989A49}" type="pres">
      <dgm:prSet presAssocID="{F2096EF3-BC76-453F-A345-DBCF62410684}" presName="bottomArc2" presStyleLbl="parChTrans1D1" presStyleIdx="13" presStyleCnt="28"/>
      <dgm:spPr/>
    </dgm:pt>
    <dgm:pt modelId="{4A94D02A-BE24-496B-8EA8-78C532B27516}" type="pres">
      <dgm:prSet presAssocID="{F2096EF3-BC76-453F-A345-DBCF62410684}" presName="topConnNode2" presStyleLbl="node3" presStyleIdx="0" presStyleCnt="0"/>
      <dgm:spPr/>
      <dgm:t>
        <a:bodyPr/>
        <a:lstStyle/>
        <a:p>
          <a:endParaRPr lang="es-ES"/>
        </a:p>
      </dgm:t>
    </dgm:pt>
    <dgm:pt modelId="{698E84F8-DE00-4F56-B805-16568B75A61F}" type="pres">
      <dgm:prSet presAssocID="{F2096EF3-BC76-453F-A345-DBCF62410684}" presName="hierChild4" presStyleCnt="0"/>
      <dgm:spPr/>
    </dgm:pt>
    <dgm:pt modelId="{1E1E4B27-A32E-44B9-BEF6-B79C4C229968}" type="pres">
      <dgm:prSet presAssocID="{F2096EF3-BC76-453F-A345-DBCF62410684}" presName="hierChild5" presStyleCnt="0"/>
      <dgm:spPr/>
    </dgm:pt>
    <dgm:pt modelId="{29A21FE0-E0F8-4784-A873-46AD3FC61768}" type="pres">
      <dgm:prSet presAssocID="{A2662909-1111-48A7-9AB0-03630DA9FA0C}" presName="Name28" presStyleLbl="parChTrans1D3" presStyleIdx="4" presStyleCnt="9"/>
      <dgm:spPr/>
      <dgm:t>
        <a:bodyPr/>
        <a:lstStyle/>
        <a:p>
          <a:endParaRPr lang="es-ES"/>
        </a:p>
      </dgm:t>
    </dgm:pt>
    <dgm:pt modelId="{55BB8A20-E4E2-4A29-8692-74AEBBD14EFD}" type="pres">
      <dgm:prSet presAssocID="{9BC92F90-48A5-44B0-A2F5-02AED7FDC558}" presName="hierRoot2" presStyleCnt="0">
        <dgm:presLayoutVars>
          <dgm:hierBranch val="init"/>
        </dgm:presLayoutVars>
      </dgm:prSet>
      <dgm:spPr/>
    </dgm:pt>
    <dgm:pt modelId="{FCB267DD-8452-49BE-98CC-E9BBD02AD9B9}" type="pres">
      <dgm:prSet presAssocID="{9BC92F90-48A5-44B0-A2F5-02AED7FDC558}" presName="rootComposite2" presStyleCnt="0"/>
      <dgm:spPr/>
    </dgm:pt>
    <dgm:pt modelId="{AB90232F-2125-4EA6-99B5-4EDA73DD218D}" type="pres">
      <dgm:prSet presAssocID="{9BC92F90-48A5-44B0-A2F5-02AED7FDC558}" presName="rootText2" presStyleLbl="alignAcc1" presStyleIdx="0" presStyleCnt="0">
        <dgm:presLayoutVars>
          <dgm:chPref val="3"/>
        </dgm:presLayoutVars>
      </dgm:prSet>
      <dgm:spPr/>
      <dgm:t>
        <a:bodyPr/>
        <a:lstStyle/>
        <a:p>
          <a:endParaRPr lang="es-ES"/>
        </a:p>
      </dgm:t>
    </dgm:pt>
    <dgm:pt modelId="{E376C270-9102-4BE4-B8E5-187C50C0E037}" type="pres">
      <dgm:prSet presAssocID="{9BC92F90-48A5-44B0-A2F5-02AED7FDC558}" presName="topArc2" presStyleLbl="parChTrans1D1" presStyleIdx="14" presStyleCnt="28"/>
      <dgm:spPr/>
    </dgm:pt>
    <dgm:pt modelId="{DE824384-533D-4C2C-A47D-E015A167E73A}" type="pres">
      <dgm:prSet presAssocID="{9BC92F90-48A5-44B0-A2F5-02AED7FDC558}" presName="bottomArc2" presStyleLbl="parChTrans1D1" presStyleIdx="15" presStyleCnt="28"/>
      <dgm:spPr/>
    </dgm:pt>
    <dgm:pt modelId="{F4A31D39-C1F9-4317-9284-1D0E9280CD60}" type="pres">
      <dgm:prSet presAssocID="{9BC92F90-48A5-44B0-A2F5-02AED7FDC558}" presName="topConnNode2" presStyleLbl="node3" presStyleIdx="0" presStyleCnt="0"/>
      <dgm:spPr/>
      <dgm:t>
        <a:bodyPr/>
        <a:lstStyle/>
        <a:p>
          <a:endParaRPr lang="es-ES"/>
        </a:p>
      </dgm:t>
    </dgm:pt>
    <dgm:pt modelId="{17D77542-A770-466A-80CC-684E7814FF5A}" type="pres">
      <dgm:prSet presAssocID="{9BC92F90-48A5-44B0-A2F5-02AED7FDC558}" presName="hierChild4" presStyleCnt="0"/>
      <dgm:spPr/>
    </dgm:pt>
    <dgm:pt modelId="{59544F0D-60DF-484E-8087-A88CE4801822}" type="pres">
      <dgm:prSet presAssocID="{9BC92F90-48A5-44B0-A2F5-02AED7FDC558}" presName="hierChild5" presStyleCnt="0"/>
      <dgm:spPr/>
    </dgm:pt>
    <dgm:pt modelId="{D6976C08-F638-4E61-8BA0-161EE467758D}" type="pres">
      <dgm:prSet presAssocID="{3E633038-176D-41FD-8050-C3FAEF50A180}" presName="hierChild5" presStyleCnt="0"/>
      <dgm:spPr/>
    </dgm:pt>
    <dgm:pt modelId="{937950E8-6681-453F-B1EA-8AC48A7A3B83}" type="pres">
      <dgm:prSet presAssocID="{B6AABC40-A728-4FE9-8BA9-8E0B61856247}" presName="Name28" presStyleLbl="parChTrans1D2" presStyleIdx="2" presStyleCnt="4"/>
      <dgm:spPr/>
      <dgm:t>
        <a:bodyPr/>
        <a:lstStyle/>
        <a:p>
          <a:endParaRPr lang="es-ES"/>
        </a:p>
      </dgm:t>
    </dgm:pt>
    <dgm:pt modelId="{27B074A3-C259-47E2-9E93-E99921D89229}" type="pres">
      <dgm:prSet presAssocID="{6012DDDA-EA20-45A5-A178-2BAB72AEDF75}" presName="hierRoot2" presStyleCnt="0">
        <dgm:presLayoutVars>
          <dgm:hierBranch val="init"/>
        </dgm:presLayoutVars>
      </dgm:prSet>
      <dgm:spPr/>
    </dgm:pt>
    <dgm:pt modelId="{CEB7E556-C05A-4F6F-A43B-9E94319F39A8}" type="pres">
      <dgm:prSet presAssocID="{6012DDDA-EA20-45A5-A178-2BAB72AEDF75}" presName="rootComposite2" presStyleCnt="0"/>
      <dgm:spPr/>
    </dgm:pt>
    <dgm:pt modelId="{8D53A533-93E6-4AEF-846E-DAB9EFFED1CE}" type="pres">
      <dgm:prSet presAssocID="{6012DDDA-EA20-45A5-A178-2BAB72AEDF75}" presName="rootText2" presStyleLbl="alignAcc1" presStyleIdx="0" presStyleCnt="0">
        <dgm:presLayoutVars>
          <dgm:chPref val="3"/>
        </dgm:presLayoutVars>
      </dgm:prSet>
      <dgm:spPr/>
      <dgm:t>
        <a:bodyPr/>
        <a:lstStyle/>
        <a:p>
          <a:endParaRPr lang="es-ES"/>
        </a:p>
      </dgm:t>
    </dgm:pt>
    <dgm:pt modelId="{2DE89381-431A-4D0C-BEBF-84C66123E4EB}" type="pres">
      <dgm:prSet presAssocID="{6012DDDA-EA20-45A5-A178-2BAB72AEDF75}" presName="topArc2" presStyleLbl="parChTrans1D1" presStyleIdx="16" presStyleCnt="28"/>
      <dgm:spPr/>
    </dgm:pt>
    <dgm:pt modelId="{F9136843-298A-44A0-B701-0A7E0D84901F}" type="pres">
      <dgm:prSet presAssocID="{6012DDDA-EA20-45A5-A178-2BAB72AEDF75}" presName="bottomArc2" presStyleLbl="parChTrans1D1" presStyleIdx="17" presStyleCnt="28"/>
      <dgm:spPr/>
    </dgm:pt>
    <dgm:pt modelId="{A7C440A4-6897-45C6-8C99-DBBEE0B89706}" type="pres">
      <dgm:prSet presAssocID="{6012DDDA-EA20-45A5-A178-2BAB72AEDF75}" presName="topConnNode2" presStyleLbl="node2" presStyleIdx="0" presStyleCnt="0"/>
      <dgm:spPr/>
      <dgm:t>
        <a:bodyPr/>
        <a:lstStyle/>
        <a:p>
          <a:endParaRPr lang="es-ES"/>
        </a:p>
      </dgm:t>
    </dgm:pt>
    <dgm:pt modelId="{0D60F2BC-97AB-4D5C-BAE2-CDC4C372883A}" type="pres">
      <dgm:prSet presAssocID="{6012DDDA-EA20-45A5-A178-2BAB72AEDF75}" presName="hierChild4" presStyleCnt="0"/>
      <dgm:spPr/>
    </dgm:pt>
    <dgm:pt modelId="{BC162839-CCA6-411D-ADEB-E3A850C61373}" type="pres">
      <dgm:prSet presAssocID="{A4D52322-0407-4014-9DCB-82833D7647D8}" presName="Name28" presStyleLbl="parChTrans1D3" presStyleIdx="5" presStyleCnt="9"/>
      <dgm:spPr/>
      <dgm:t>
        <a:bodyPr/>
        <a:lstStyle/>
        <a:p>
          <a:endParaRPr lang="es-ES"/>
        </a:p>
      </dgm:t>
    </dgm:pt>
    <dgm:pt modelId="{79C9604F-6CF8-4B41-9C19-8AA03FE89E50}" type="pres">
      <dgm:prSet presAssocID="{A9ED2F0E-DE6B-45EE-B755-122FE250F0D4}" presName="hierRoot2" presStyleCnt="0">
        <dgm:presLayoutVars>
          <dgm:hierBranch val="init"/>
        </dgm:presLayoutVars>
      </dgm:prSet>
      <dgm:spPr/>
    </dgm:pt>
    <dgm:pt modelId="{43F5C38D-88E6-4F63-B695-BE278F82CB1D}" type="pres">
      <dgm:prSet presAssocID="{A9ED2F0E-DE6B-45EE-B755-122FE250F0D4}" presName="rootComposite2" presStyleCnt="0"/>
      <dgm:spPr/>
    </dgm:pt>
    <dgm:pt modelId="{20C1555B-9406-4617-BAD7-7F50D6E23C20}" type="pres">
      <dgm:prSet presAssocID="{A9ED2F0E-DE6B-45EE-B755-122FE250F0D4}" presName="rootText2" presStyleLbl="alignAcc1" presStyleIdx="0" presStyleCnt="0">
        <dgm:presLayoutVars>
          <dgm:chPref val="3"/>
        </dgm:presLayoutVars>
      </dgm:prSet>
      <dgm:spPr/>
      <dgm:t>
        <a:bodyPr/>
        <a:lstStyle/>
        <a:p>
          <a:endParaRPr lang="es-ES"/>
        </a:p>
      </dgm:t>
    </dgm:pt>
    <dgm:pt modelId="{6D7ACAF8-3F3A-4C6F-9EB8-07A69D9D3361}" type="pres">
      <dgm:prSet presAssocID="{A9ED2F0E-DE6B-45EE-B755-122FE250F0D4}" presName="topArc2" presStyleLbl="parChTrans1D1" presStyleIdx="18" presStyleCnt="28"/>
      <dgm:spPr/>
    </dgm:pt>
    <dgm:pt modelId="{6DA8C7B4-6DC9-4BF3-A176-27B68AF80278}" type="pres">
      <dgm:prSet presAssocID="{A9ED2F0E-DE6B-45EE-B755-122FE250F0D4}" presName="bottomArc2" presStyleLbl="parChTrans1D1" presStyleIdx="19" presStyleCnt="28"/>
      <dgm:spPr/>
    </dgm:pt>
    <dgm:pt modelId="{AA4B65B4-ABD8-4795-82A3-E7797123A4A9}" type="pres">
      <dgm:prSet presAssocID="{A9ED2F0E-DE6B-45EE-B755-122FE250F0D4}" presName="topConnNode2" presStyleLbl="node3" presStyleIdx="0" presStyleCnt="0"/>
      <dgm:spPr/>
      <dgm:t>
        <a:bodyPr/>
        <a:lstStyle/>
        <a:p>
          <a:endParaRPr lang="es-ES"/>
        </a:p>
      </dgm:t>
    </dgm:pt>
    <dgm:pt modelId="{5EA7EB8D-B0B6-4DAF-937E-02A5972FE84C}" type="pres">
      <dgm:prSet presAssocID="{A9ED2F0E-DE6B-45EE-B755-122FE250F0D4}" presName="hierChild4" presStyleCnt="0"/>
      <dgm:spPr/>
    </dgm:pt>
    <dgm:pt modelId="{5AC1A3EE-15D4-46DD-A54A-5D92D3B84E0D}" type="pres">
      <dgm:prSet presAssocID="{A9ED2F0E-DE6B-45EE-B755-122FE250F0D4}" presName="hierChild5" presStyleCnt="0"/>
      <dgm:spPr/>
    </dgm:pt>
    <dgm:pt modelId="{D90ED2C6-713C-4A52-8833-84F750569F09}" type="pres">
      <dgm:prSet presAssocID="{F7DCA830-E075-4A40-B505-BB9A19005D79}" presName="Name28" presStyleLbl="parChTrans1D3" presStyleIdx="6" presStyleCnt="9"/>
      <dgm:spPr/>
      <dgm:t>
        <a:bodyPr/>
        <a:lstStyle/>
        <a:p>
          <a:endParaRPr lang="es-ES"/>
        </a:p>
      </dgm:t>
    </dgm:pt>
    <dgm:pt modelId="{37E6917A-C35E-4EF2-A7DE-8F5E3A9AFA34}" type="pres">
      <dgm:prSet presAssocID="{4B654026-352C-4AD0-B5D4-DD0BB4BD4850}" presName="hierRoot2" presStyleCnt="0">
        <dgm:presLayoutVars>
          <dgm:hierBranch val="init"/>
        </dgm:presLayoutVars>
      </dgm:prSet>
      <dgm:spPr/>
    </dgm:pt>
    <dgm:pt modelId="{98D57385-4523-454E-A25A-3D987A13F146}" type="pres">
      <dgm:prSet presAssocID="{4B654026-352C-4AD0-B5D4-DD0BB4BD4850}" presName="rootComposite2" presStyleCnt="0"/>
      <dgm:spPr/>
    </dgm:pt>
    <dgm:pt modelId="{1CDABFE2-D803-47BE-89AE-C17076080E48}" type="pres">
      <dgm:prSet presAssocID="{4B654026-352C-4AD0-B5D4-DD0BB4BD4850}" presName="rootText2" presStyleLbl="alignAcc1" presStyleIdx="0" presStyleCnt="0">
        <dgm:presLayoutVars>
          <dgm:chPref val="3"/>
        </dgm:presLayoutVars>
      </dgm:prSet>
      <dgm:spPr/>
      <dgm:t>
        <a:bodyPr/>
        <a:lstStyle/>
        <a:p>
          <a:endParaRPr lang="es-ES"/>
        </a:p>
      </dgm:t>
    </dgm:pt>
    <dgm:pt modelId="{410F3698-E7BF-441F-8242-AABC8FDD9115}" type="pres">
      <dgm:prSet presAssocID="{4B654026-352C-4AD0-B5D4-DD0BB4BD4850}" presName="topArc2" presStyleLbl="parChTrans1D1" presStyleIdx="20" presStyleCnt="28"/>
      <dgm:spPr/>
    </dgm:pt>
    <dgm:pt modelId="{16378CEC-71D6-49E4-8BC0-5D38E437D94C}" type="pres">
      <dgm:prSet presAssocID="{4B654026-352C-4AD0-B5D4-DD0BB4BD4850}" presName="bottomArc2" presStyleLbl="parChTrans1D1" presStyleIdx="21" presStyleCnt="28"/>
      <dgm:spPr/>
    </dgm:pt>
    <dgm:pt modelId="{6BFF50D5-7C6C-4AB9-B5B4-80697086078B}" type="pres">
      <dgm:prSet presAssocID="{4B654026-352C-4AD0-B5D4-DD0BB4BD4850}" presName="topConnNode2" presStyleLbl="node3" presStyleIdx="0" presStyleCnt="0"/>
      <dgm:spPr/>
      <dgm:t>
        <a:bodyPr/>
        <a:lstStyle/>
        <a:p>
          <a:endParaRPr lang="es-ES"/>
        </a:p>
      </dgm:t>
    </dgm:pt>
    <dgm:pt modelId="{C07234EC-19C5-4745-A6E9-EB9D72365D25}" type="pres">
      <dgm:prSet presAssocID="{4B654026-352C-4AD0-B5D4-DD0BB4BD4850}" presName="hierChild4" presStyleCnt="0"/>
      <dgm:spPr/>
    </dgm:pt>
    <dgm:pt modelId="{EFDE5331-7D1D-49B6-BDDF-590A06638019}" type="pres">
      <dgm:prSet presAssocID="{4B654026-352C-4AD0-B5D4-DD0BB4BD4850}" presName="hierChild5" presStyleCnt="0"/>
      <dgm:spPr/>
    </dgm:pt>
    <dgm:pt modelId="{A26BDD0D-8985-4DF8-A70E-DE3731CB0116}" type="pres">
      <dgm:prSet presAssocID="{59B82557-4A87-433D-B4EF-68E619A9B011}" presName="Name28" presStyleLbl="parChTrans1D3" presStyleIdx="7" presStyleCnt="9"/>
      <dgm:spPr/>
      <dgm:t>
        <a:bodyPr/>
        <a:lstStyle/>
        <a:p>
          <a:endParaRPr lang="es-ES"/>
        </a:p>
      </dgm:t>
    </dgm:pt>
    <dgm:pt modelId="{446C9CB7-60B5-4C2D-8FCD-F25C0EE91D25}" type="pres">
      <dgm:prSet presAssocID="{D8184D01-6570-4B59-94EC-A548B9ADBC7A}" presName="hierRoot2" presStyleCnt="0">
        <dgm:presLayoutVars>
          <dgm:hierBranch val="init"/>
        </dgm:presLayoutVars>
      </dgm:prSet>
      <dgm:spPr/>
    </dgm:pt>
    <dgm:pt modelId="{5C33EC3D-62B5-483F-9050-E0662811EE96}" type="pres">
      <dgm:prSet presAssocID="{D8184D01-6570-4B59-94EC-A548B9ADBC7A}" presName="rootComposite2" presStyleCnt="0"/>
      <dgm:spPr/>
    </dgm:pt>
    <dgm:pt modelId="{DB23C4BF-BB75-47F4-82AD-256D72F8FC86}" type="pres">
      <dgm:prSet presAssocID="{D8184D01-6570-4B59-94EC-A548B9ADBC7A}" presName="rootText2" presStyleLbl="alignAcc1" presStyleIdx="0" presStyleCnt="0">
        <dgm:presLayoutVars>
          <dgm:chPref val="3"/>
        </dgm:presLayoutVars>
      </dgm:prSet>
      <dgm:spPr/>
      <dgm:t>
        <a:bodyPr/>
        <a:lstStyle/>
        <a:p>
          <a:endParaRPr lang="es-ES"/>
        </a:p>
      </dgm:t>
    </dgm:pt>
    <dgm:pt modelId="{37F6BC9C-00CA-4F38-B472-3CD1EB9561CE}" type="pres">
      <dgm:prSet presAssocID="{D8184D01-6570-4B59-94EC-A548B9ADBC7A}" presName="topArc2" presStyleLbl="parChTrans1D1" presStyleIdx="22" presStyleCnt="28"/>
      <dgm:spPr/>
    </dgm:pt>
    <dgm:pt modelId="{9F388A8F-F35F-4A5D-AE0F-7A83B3D2DB8E}" type="pres">
      <dgm:prSet presAssocID="{D8184D01-6570-4B59-94EC-A548B9ADBC7A}" presName="bottomArc2" presStyleLbl="parChTrans1D1" presStyleIdx="23" presStyleCnt="28"/>
      <dgm:spPr/>
    </dgm:pt>
    <dgm:pt modelId="{9D1DBA8A-DB66-45D0-9377-458F5688140F}" type="pres">
      <dgm:prSet presAssocID="{D8184D01-6570-4B59-94EC-A548B9ADBC7A}" presName="topConnNode2" presStyleLbl="node3" presStyleIdx="0" presStyleCnt="0"/>
      <dgm:spPr/>
      <dgm:t>
        <a:bodyPr/>
        <a:lstStyle/>
        <a:p>
          <a:endParaRPr lang="es-ES"/>
        </a:p>
      </dgm:t>
    </dgm:pt>
    <dgm:pt modelId="{0BD71FDC-8480-4E63-9294-778205CBCAD4}" type="pres">
      <dgm:prSet presAssocID="{D8184D01-6570-4B59-94EC-A548B9ADBC7A}" presName="hierChild4" presStyleCnt="0"/>
      <dgm:spPr/>
    </dgm:pt>
    <dgm:pt modelId="{30D81732-60E5-4F69-999A-40E07090EE4C}" type="pres">
      <dgm:prSet presAssocID="{D8184D01-6570-4B59-94EC-A548B9ADBC7A}" presName="hierChild5" presStyleCnt="0"/>
      <dgm:spPr/>
    </dgm:pt>
    <dgm:pt modelId="{61614D20-D18A-42C8-AAC2-9CCC85153D01}" type="pres">
      <dgm:prSet presAssocID="{6012DDDA-EA20-45A5-A178-2BAB72AEDF75}" presName="hierChild5" presStyleCnt="0"/>
      <dgm:spPr/>
    </dgm:pt>
    <dgm:pt modelId="{8E8054A6-1CC2-4FAC-9BD3-21EFFC59011C}" type="pres">
      <dgm:prSet presAssocID="{F77EBA7A-C3D7-4CE8-97C0-9FD2F13C4DFD}" presName="Name28" presStyleLbl="parChTrans1D2" presStyleIdx="3" presStyleCnt="4"/>
      <dgm:spPr/>
      <dgm:t>
        <a:bodyPr/>
        <a:lstStyle/>
        <a:p>
          <a:endParaRPr lang="es-ES"/>
        </a:p>
      </dgm:t>
    </dgm:pt>
    <dgm:pt modelId="{C5D58383-4948-4501-8EEB-7325B9CDF0E0}" type="pres">
      <dgm:prSet presAssocID="{410FA500-CD2B-4DA9-98D7-2029F9D9C874}" presName="hierRoot2" presStyleCnt="0">
        <dgm:presLayoutVars>
          <dgm:hierBranch val="init"/>
        </dgm:presLayoutVars>
      </dgm:prSet>
      <dgm:spPr/>
    </dgm:pt>
    <dgm:pt modelId="{0BC4C7FB-4A4C-45CB-AE6E-9F5968D6A674}" type="pres">
      <dgm:prSet presAssocID="{410FA500-CD2B-4DA9-98D7-2029F9D9C874}" presName="rootComposite2" presStyleCnt="0"/>
      <dgm:spPr/>
    </dgm:pt>
    <dgm:pt modelId="{DB51A85E-08FC-4C1C-B712-AA965AC28482}" type="pres">
      <dgm:prSet presAssocID="{410FA500-CD2B-4DA9-98D7-2029F9D9C874}" presName="rootText2" presStyleLbl="alignAcc1" presStyleIdx="0" presStyleCnt="0">
        <dgm:presLayoutVars>
          <dgm:chPref val="3"/>
        </dgm:presLayoutVars>
      </dgm:prSet>
      <dgm:spPr/>
      <dgm:t>
        <a:bodyPr/>
        <a:lstStyle/>
        <a:p>
          <a:endParaRPr lang="es-ES"/>
        </a:p>
      </dgm:t>
    </dgm:pt>
    <dgm:pt modelId="{4097011F-77BE-4AE9-AEB4-646D975C292C}" type="pres">
      <dgm:prSet presAssocID="{410FA500-CD2B-4DA9-98D7-2029F9D9C874}" presName="topArc2" presStyleLbl="parChTrans1D1" presStyleIdx="24" presStyleCnt="28"/>
      <dgm:spPr/>
    </dgm:pt>
    <dgm:pt modelId="{FB6DDD0D-F137-4C68-B2CA-74F361C372E2}" type="pres">
      <dgm:prSet presAssocID="{410FA500-CD2B-4DA9-98D7-2029F9D9C874}" presName="bottomArc2" presStyleLbl="parChTrans1D1" presStyleIdx="25" presStyleCnt="28"/>
      <dgm:spPr/>
    </dgm:pt>
    <dgm:pt modelId="{31700395-B492-450C-BB88-D7376181F4C0}" type="pres">
      <dgm:prSet presAssocID="{410FA500-CD2B-4DA9-98D7-2029F9D9C874}" presName="topConnNode2" presStyleLbl="node2" presStyleIdx="0" presStyleCnt="0"/>
      <dgm:spPr/>
      <dgm:t>
        <a:bodyPr/>
        <a:lstStyle/>
        <a:p>
          <a:endParaRPr lang="es-ES"/>
        </a:p>
      </dgm:t>
    </dgm:pt>
    <dgm:pt modelId="{3554C4E1-BCF7-4325-9D72-CECB6F561A4D}" type="pres">
      <dgm:prSet presAssocID="{410FA500-CD2B-4DA9-98D7-2029F9D9C874}" presName="hierChild4" presStyleCnt="0"/>
      <dgm:spPr/>
    </dgm:pt>
    <dgm:pt modelId="{FEE9C9B3-B323-4794-A7A8-372A7F266B83}" type="pres">
      <dgm:prSet presAssocID="{CD3C1F49-3394-4593-9D55-7C3A4277F471}" presName="Name28" presStyleLbl="parChTrans1D3" presStyleIdx="8" presStyleCnt="9"/>
      <dgm:spPr/>
      <dgm:t>
        <a:bodyPr/>
        <a:lstStyle/>
        <a:p>
          <a:endParaRPr lang="es-ES"/>
        </a:p>
      </dgm:t>
    </dgm:pt>
    <dgm:pt modelId="{D90E6BD4-3B0C-46C7-A222-F88F03912B21}" type="pres">
      <dgm:prSet presAssocID="{ACC6642B-AAA1-4748-B94B-7B3A58AEB1D9}" presName="hierRoot2" presStyleCnt="0">
        <dgm:presLayoutVars>
          <dgm:hierBranch val="init"/>
        </dgm:presLayoutVars>
      </dgm:prSet>
      <dgm:spPr/>
    </dgm:pt>
    <dgm:pt modelId="{61E1E209-A12C-4BD3-886E-4175E470733D}" type="pres">
      <dgm:prSet presAssocID="{ACC6642B-AAA1-4748-B94B-7B3A58AEB1D9}" presName="rootComposite2" presStyleCnt="0"/>
      <dgm:spPr/>
    </dgm:pt>
    <dgm:pt modelId="{1B2BBB90-57D0-4797-BA0F-CC4F170B9F54}" type="pres">
      <dgm:prSet presAssocID="{ACC6642B-AAA1-4748-B94B-7B3A58AEB1D9}" presName="rootText2" presStyleLbl="alignAcc1" presStyleIdx="0" presStyleCnt="0" custLinFactNeighborX="-40149" custLinFactNeighborY="14787">
        <dgm:presLayoutVars>
          <dgm:chPref val="3"/>
        </dgm:presLayoutVars>
      </dgm:prSet>
      <dgm:spPr/>
      <dgm:t>
        <a:bodyPr/>
        <a:lstStyle/>
        <a:p>
          <a:endParaRPr lang="es-ES"/>
        </a:p>
      </dgm:t>
    </dgm:pt>
    <dgm:pt modelId="{DB0A1F88-CDC6-46D4-A30E-BD9FA274A01E}" type="pres">
      <dgm:prSet presAssocID="{ACC6642B-AAA1-4748-B94B-7B3A58AEB1D9}" presName="topArc2" presStyleLbl="parChTrans1D1" presStyleIdx="26" presStyleCnt="28"/>
      <dgm:spPr/>
    </dgm:pt>
    <dgm:pt modelId="{8EA0D905-3166-48A4-9069-08575F888E85}" type="pres">
      <dgm:prSet presAssocID="{ACC6642B-AAA1-4748-B94B-7B3A58AEB1D9}" presName="bottomArc2" presStyleLbl="parChTrans1D1" presStyleIdx="27" presStyleCnt="28"/>
      <dgm:spPr/>
    </dgm:pt>
    <dgm:pt modelId="{1E2CA1E0-A906-4BFE-AA72-DCD5598DEB79}" type="pres">
      <dgm:prSet presAssocID="{ACC6642B-AAA1-4748-B94B-7B3A58AEB1D9}" presName="topConnNode2" presStyleLbl="node3" presStyleIdx="0" presStyleCnt="0"/>
      <dgm:spPr/>
      <dgm:t>
        <a:bodyPr/>
        <a:lstStyle/>
        <a:p>
          <a:endParaRPr lang="es-ES"/>
        </a:p>
      </dgm:t>
    </dgm:pt>
    <dgm:pt modelId="{EC8D393F-8280-4B57-B280-8DEAD0B329E4}" type="pres">
      <dgm:prSet presAssocID="{ACC6642B-AAA1-4748-B94B-7B3A58AEB1D9}" presName="hierChild4" presStyleCnt="0"/>
      <dgm:spPr/>
    </dgm:pt>
    <dgm:pt modelId="{2FC3E8C4-72A8-4DF7-9AC9-3848DDEF25A9}" type="pres">
      <dgm:prSet presAssocID="{ACC6642B-AAA1-4748-B94B-7B3A58AEB1D9}" presName="hierChild5" presStyleCnt="0"/>
      <dgm:spPr/>
    </dgm:pt>
    <dgm:pt modelId="{EFA58BA3-2989-4ED9-A981-B18DCCA7CF74}" type="pres">
      <dgm:prSet presAssocID="{410FA500-CD2B-4DA9-98D7-2029F9D9C874}" presName="hierChild5" presStyleCnt="0"/>
      <dgm:spPr/>
    </dgm:pt>
    <dgm:pt modelId="{46BD74AE-42F8-4A76-961E-01B12CEDEF82}" type="pres">
      <dgm:prSet presAssocID="{B26D56F6-43E7-48BC-955C-D681FC9751E5}" presName="hierChild3" presStyleCnt="0"/>
      <dgm:spPr/>
    </dgm:pt>
  </dgm:ptLst>
  <dgm:cxnLst>
    <dgm:cxn modelId="{AA547081-D0A9-4D09-BBAD-BDE2448A4ED3}" type="presOf" srcId="{3E633038-176D-41FD-8050-C3FAEF50A180}" destId="{8E484330-A799-4E50-BCCC-1BC9E5911E16}" srcOrd="0" destOrd="0" presId="urn:microsoft.com/office/officeart/2008/layout/HalfCircleOrganizationChart"/>
    <dgm:cxn modelId="{24514BF4-9F3E-4616-9269-5237C3134075}" type="presOf" srcId="{A9ED2F0E-DE6B-45EE-B755-122FE250F0D4}" destId="{AA4B65B4-ABD8-4795-82A3-E7797123A4A9}" srcOrd="1" destOrd="0" presId="urn:microsoft.com/office/officeart/2008/layout/HalfCircleOrganizationChart"/>
    <dgm:cxn modelId="{436D9129-2904-41D9-A954-42A297FCCAAD}" type="presOf" srcId="{CD3C1F49-3394-4593-9D55-7C3A4277F471}" destId="{FEE9C9B3-B323-4794-A7A8-372A7F266B83}" srcOrd="0" destOrd="0" presId="urn:microsoft.com/office/officeart/2008/layout/HalfCircleOrganizationChart"/>
    <dgm:cxn modelId="{79098CAB-2768-4AE4-AD05-E43AF8F6F92A}" type="presOf" srcId="{59B82557-4A87-433D-B4EF-68E619A9B011}" destId="{A26BDD0D-8985-4DF8-A70E-DE3731CB0116}" srcOrd="0" destOrd="0" presId="urn:microsoft.com/office/officeart/2008/layout/HalfCircleOrganizationChart"/>
    <dgm:cxn modelId="{11CB7DD8-C430-490C-BCF0-C2AC8E96A97A}" type="presOf" srcId="{9E9AAC94-EFC1-4A2F-8389-AC5CBA772D4A}" destId="{203DB62E-2E4F-4DE1-B0DD-4F89CB27DD42}" srcOrd="0" destOrd="0" presId="urn:microsoft.com/office/officeart/2008/layout/HalfCircleOrganizationChart"/>
    <dgm:cxn modelId="{FEA86750-ED12-4A22-AF48-F6DF867D82B8}" type="presOf" srcId="{B6AABC40-A728-4FE9-8BA9-8E0B61856247}" destId="{937950E8-6681-453F-B1EA-8AC48A7A3B83}" srcOrd="0" destOrd="0" presId="urn:microsoft.com/office/officeart/2008/layout/HalfCircleOrganizationChart"/>
    <dgm:cxn modelId="{EDC5994A-0C2F-413E-B9D5-14EFFA300485}" type="presOf" srcId="{A2662909-1111-48A7-9AB0-03630DA9FA0C}" destId="{29A21FE0-E0F8-4784-A873-46AD3FC61768}" srcOrd="0" destOrd="0" presId="urn:microsoft.com/office/officeart/2008/layout/HalfCircleOrganizationChart"/>
    <dgm:cxn modelId="{FF6C04F9-678A-4665-9EAE-878987BB777D}" type="presOf" srcId="{EE20D8EF-4802-40E8-AF7C-63D8F4E617AA}" destId="{35D72433-FBC2-40FD-AF47-56E83177C6A3}" srcOrd="0" destOrd="0" presId="urn:microsoft.com/office/officeart/2008/layout/HalfCircleOrganizationChart"/>
    <dgm:cxn modelId="{64FE27A9-590A-457F-B6B7-BC29E020E062}" type="presOf" srcId="{17D79237-374A-4754-83A5-D11601FA2D40}" destId="{8D1F16A4-B156-43E8-8C53-7BA669A454C2}" srcOrd="0" destOrd="0" presId="urn:microsoft.com/office/officeart/2008/layout/HalfCircleOrganizationChart"/>
    <dgm:cxn modelId="{780EE54D-1797-4E9F-A08C-27D9F0422AA7}" type="presOf" srcId="{410FA500-CD2B-4DA9-98D7-2029F9D9C874}" destId="{31700395-B492-450C-BB88-D7376181F4C0}" srcOrd="1" destOrd="0" presId="urn:microsoft.com/office/officeart/2008/layout/HalfCircleOrganizationChart"/>
    <dgm:cxn modelId="{47698923-5A2A-482D-BE4B-2548F741E961}" srcId="{3E633038-176D-41FD-8050-C3FAEF50A180}" destId="{9BC92F90-48A5-44B0-A2F5-02AED7FDC558}" srcOrd="1" destOrd="0" parTransId="{A2662909-1111-48A7-9AB0-03630DA9FA0C}" sibTransId="{42CDD91A-63C9-4704-8E34-003DC2F5B687}"/>
    <dgm:cxn modelId="{94C18E1D-05E5-45D0-9B72-14548FA728A8}" type="presOf" srcId="{6012DDDA-EA20-45A5-A178-2BAB72AEDF75}" destId="{8D53A533-93E6-4AEF-846E-DAB9EFFED1CE}" srcOrd="0" destOrd="0" presId="urn:microsoft.com/office/officeart/2008/layout/HalfCircleOrganizationChart"/>
    <dgm:cxn modelId="{CC80A8A3-60BF-49F1-8623-2150859C426F}" type="presOf" srcId="{F2096EF3-BC76-453F-A345-DBCF62410684}" destId="{4A94D02A-BE24-496B-8EA8-78C532B27516}" srcOrd="1" destOrd="0" presId="urn:microsoft.com/office/officeart/2008/layout/HalfCircleOrganizationChart"/>
    <dgm:cxn modelId="{B81D7325-658E-463E-9EB9-C54064369E97}" type="presOf" srcId="{4B654026-352C-4AD0-B5D4-DD0BB4BD4850}" destId="{1CDABFE2-D803-47BE-89AE-C17076080E48}" srcOrd="0" destOrd="0" presId="urn:microsoft.com/office/officeart/2008/layout/HalfCircleOrganizationChart"/>
    <dgm:cxn modelId="{7BAC840A-8180-4471-B110-B14D47528FF9}" type="presOf" srcId="{F2096EF3-BC76-453F-A345-DBCF62410684}" destId="{825E0A64-3D92-4260-8E7E-8E6D5EDCF349}" srcOrd="0" destOrd="0" presId="urn:microsoft.com/office/officeart/2008/layout/HalfCircleOrganizationChart"/>
    <dgm:cxn modelId="{DFE0742E-B444-4F8E-B45B-9A364CA648B6}" type="presOf" srcId="{B26D56F6-43E7-48BC-955C-D681FC9751E5}" destId="{BC72E8A8-E17D-4968-BAEF-091DB6A5350E}" srcOrd="1" destOrd="0" presId="urn:microsoft.com/office/officeart/2008/layout/HalfCircleOrganizationChart"/>
    <dgm:cxn modelId="{887123DA-3E19-4BFA-A98D-F2C7B9903D34}" type="presOf" srcId="{12A02AE2-4AA4-45FE-86B6-2F2C27D610B6}" destId="{60AE851E-C4F3-47CB-9A27-FB76AF3BCD9C}" srcOrd="1" destOrd="0" presId="urn:microsoft.com/office/officeart/2008/layout/HalfCircleOrganizationChart"/>
    <dgm:cxn modelId="{EEC389BB-D36E-4AB0-89AC-3F6DC7A94E45}" srcId="{B26D56F6-43E7-48BC-955C-D681FC9751E5}" destId="{3E633038-176D-41FD-8050-C3FAEF50A180}" srcOrd="1" destOrd="0" parTransId="{EE20D8EF-4802-40E8-AF7C-63D8F4E617AA}" sibTransId="{5CC89B07-BB45-49A2-B07B-8E2F7E256243}"/>
    <dgm:cxn modelId="{630191B3-4013-4BF1-A9F6-A7F4DD759AD5}" srcId="{B26D56F6-43E7-48BC-955C-D681FC9751E5}" destId="{410FA500-CD2B-4DA9-98D7-2029F9D9C874}" srcOrd="3" destOrd="0" parTransId="{F77EBA7A-C3D7-4CE8-97C0-9FD2F13C4DFD}" sibTransId="{D3B3C784-13D0-4621-90CD-5C3A9EA495CD}"/>
    <dgm:cxn modelId="{D74E2D06-AA86-4467-A3D4-1BCFCADBC7E0}" type="presOf" srcId="{410FA500-CD2B-4DA9-98D7-2029F9D9C874}" destId="{DB51A85E-08FC-4C1C-B712-AA965AC28482}" srcOrd="0" destOrd="0" presId="urn:microsoft.com/office/officeart/2008/layout/HalfCircleOrganizationChart"/>
    <dgm:cxn modelId="{175EFD50-61C7-4820-BCDB-6F18986AF005}" type="presOf" srcId="{1F539A95-4E4E-4712-B6F6-4EA0C758F843}" destId="{B37B257F-56EF-47BA-A80C-9CDAFD8FF6A6}" srcOrd="0" destOrd="0" presId="urn:microsoft.com/office/officeart/2008/layout/HalfCircleOrganizationChart"/>
    <dgm:cxn modelId="{B1C7241B-70CD-46DA-9193-00F25BD7C8FF}" type="presOf" srcId="{BDE4B75A-7167-4500-8A33-13944BE3A487}" destId="{D5E68AA0-4C83-4718-AC47-790F70AA180D}" srcOrd="0" destOrd="0" presId="urn:microsoft.com/office/officeart/2008/layout/HalfCircleOrganizationChart"/>
    <dgm:cxn modelId="{3FAF4B68-D2AD-4469-A306-76D658AA9E20}" type="presOf" srcId="{3FDF8EDE-70D5-4319-9DA3-3FB126F3A1A4}" destId="{B6405F45-4FE7-479E-AE01-39B4ADCD99FC}" srcOrd="0" destOrd="0" presId="urn:microsoft.com/office/officeart/2008/layout/HalfCircleOrganizationChart"/>
    <dgm:cxn modelId="{1A164567-3D68-4748-AFD6-E84929443970}" type="presOf" srcId="{9BC92F90-48A5-44B0-A2F5-02AED7FDC558}" destId="{AB90232F-2125-4EA6-99B5-4EDA73DD218D}" srcOrd="0" destOrd="0" presId="urn:microsoft.com/office/officeart/2008/layout/HalfCircleOrganizationChart"/>
    <dgm:cxn modelId="{A8B838FB-F105-4DAD-9D5D-8CEFA6713F8B}" srcId="{410FA500-CD2B-4DA9-98D7-2029F9D9C874}" destId="{ACC6642B-AAA1-4748-B94B-7B3A58AEB1D9}" srcOrd="0" destOrd="0" parTransId="{CD3C1F49-3394-4593-9D55-7C3A4277F471}" sibTransId="{5F308AA7-976C-445C-92A7-FBB9231712EC}"/>
    <dgm:cxn modelId="{97ED1A21-31FE-43B9-A465-63C1A1BCCF5C}" srcId="{6012DDDA-EA20-45A5-A178-2BAB72AEDF75}" destId="{D8184D01-6570-4B59-94EC-A548B9ADBC7A}" srcOrd="2" destOrd="0" parTransId="{59B82557-4A87-433D-B4EF-68E619A9B011}" sibTransId="{BCD3EBFD-D9CD-4399-B81B-3377FA924DF4}"/>
    <dgm:cxn modelId="{C154F9DD-8709-4336-AE7D-D0EEC4647565}" srcId="{B26D56F6-43E7-48BC-955C-D681FC9751E5}" destId="{6012DDDA-EA20-45A5-A178-2BAB72AEDF75}" srcOrd="2" destOrd="0" parTransId="{B6AABC40-A728-4FE9-8BA9-8E0B61856247}" sibTransId="{671DED92-0BA1-47B3-8CF1-E6B4909307E9}"/>
    <dgm:cxn modelId="{0DE4F642-ED02-4C69-9DC9-98BCE7CE79E7}" type="presOf" srcId="{8314CE1C-6DA3-4E2B-A6D4-E188144C1AFB}" destId="{3223EBAC-8EC7-453E-849D-208105985E81}" srcOrd="0" destOrd="0" presId="urn:microsoft.com/office/officeart/2008/layout/HalfCircleOrganizationChart"/>
    <dgm:cxn modelId="{8D0B48AE-1C30-41D3-BB71-F9EB65754F5B}" srcId="{6012DDDA-EA20-45A5-A178-2BAB72AEDF75}" destId="{4B654026-352C-4AD0-B5D4-DD0BB4BD4850}" srcOrd="1" destOrd="0" parTransId="{F7DCA830-E075-4A40-B505-BB9A19005D79}" sibTransId="{067103AA-304C-47A7-B93C-2E64E3228EC2}"/>
    <dgm:cxn modelId="{B04ED90F-1F59-48E9-B39E-06DC47A0AE4A}" type="presOf" srcId="{ACC6642B-AAA1-4748-B94B-7B3A58AEB1D9}" destId="{1B2BBB90-57D0-4797-BA0F-CC4F170B9F54}" srcOrd="0" destOrd="0" presId="urn:microsoft.com/office/officeart/2008/layout/HalfCircleOrganizationChart"/>
    <dgm:cxn modelId="{3E90B85C-0887-4D63-8BBA-9DA7AE6A432C}" type="presOf" srcId="{6012DDDA-EA20-45A5-A178-2BAB72AEDF75}" destId="{A7C440A4-6897-45C6-8C99-DBBEE0B89706}" srcOrd="1" destOrd="0" presId="urn:microsoft.com/office/officeart/2008/layout/HalfCircleOrganizationChart"/>
    <dgm:cxn modelId="{95BE9B89-ECB3-4E73-BFA1-CD57317BE0E4}" type="presOf" srcId="{F77EBA7A-C3D7-4CE8-97C0-9FD2F13C4DFD}" destId="{8E8054A6-1CC2-4FAC-9BD3-21EFFC59011C}" srcOrd="0" destOrd="0" presId="urn:microsoft.com/office/officeart/2008/layout/HalfCircleOrganizationChart"/>
    <dgm:cxn modelId="{064BCB28-4C38-4505-852D-3C9076E20E7F}" srcId="{12A02AE2-4AA4-45FE-86B6-2F2C27D610B6}" destId="{17D79237-374A-4754-83A5-D11601FA2D40}" srcOrd="0" destOrd="0" parTransId="{1F539A95-4E4E-4712-B6F6-4EA0C758F843}" sibTransId="{F8ECF2EB-53D3-4ADB-A283-76BA5B513296}"/>
    <dgm:cxn modelId="{13A5E536-D5DD-4831-9F02-9FDF21C3E61F}" type="presOf" srcId="{F7DCA830-E075-4A40-B505-BB9A19005D79}" destId="{D90ED2C6-713C-4A52-8833-84F750569F09}" srcOrd="0" destOrd="0" presId="urn:microsoft.com/office/officeart/2008/layout/HalfCircleOrganizationChart"/>
    <dgm:cxn modelId="{795D1404-6889-489E-B790-CE47C02F710E}" srcId="{B26D56F6-43E7-48BC-955C-D681FC9751E5}" destId="{12A02AE2-4AA4-45FE-86B6-2F2C27D610B6}" srcOrd="0" destOrd="0" parTransId="{3FDF8EDE-70D5-4319-9DA3-3FB126F3A1A4}" sibTransId="{3A826C36-090F-4918-BD00-4B3681BA567F}"/>
    <dgm:cxn modelId="{9D9ED348-17F9-4E04-B188-1D29E5288833}" type="presOf" srcId="{7A01E79C-ADCF-41E4-8ADA-0F0369B874CB}" destId="{AB929160-540B-4B02-B8BA-1425CB61043A}" srcOrd="1" destOrd="0" presId="urn:microsoft.com/office/officeart/2008/layout/HalfCircleOrganizationChart"/>
    <dgm:cxn modelId="{45C507E5-D8E2-4A7B-A1B2-A549019128F2}" srcId="{6012DDDA-EA20-45A5-A178-2BAB72AEDF75}" destId="{A9ED2F0E-DE6B-45EE-B755-122FE250F0D4}" srcOrd="0" destOrd="0" parTransId="{A4D52322-0407-4014-9DCB-82833D7647D8}" sibTransId="{9E7D7F70-AEE7-49C2-822B-A6DAF0C4EC94}"/>
    <dgm:cxn modelId="{A8A8E155-507E-4824-8956-FF730D4DFD40}" type="presOf" srcId="{6B4E3EDD-1915-4990-8D7D-6EB9AD9983DC}" destId="{8DBAE127-B3EC-4EDA-B383-2A2F6E088E68}" srcOrd="1" destOrd="0" presId="urn:microsoft.com/office/officeart/2008/layout/HalfCircleOrganizationChart"/>
    <dgm:cxn modelId="{6F954CA0-316F-4B1A-B957-A0D21F70444F}" type="presOf" srcId="{3E633038-176D-41FD-8050-C3FAEF50A180}" destId="{9ED09376-648B-4889-9CD7-49C8DEADFD86}" srcOrd="1" destOrd="0" presId="urn:microsoft.com/office/officeart/2008/layout/HalfCircleOrganizationChart"/>
    <dgm:cxn modelId="{C90905FB-6CE5-4D0B-AE4E-B0DE6756ED84}" type="presOf" srcId="{6B4E3EDD-1915-4990-8D7D-6EB9AD9983DC}" destId="{AC7C33AC-80A8-435B-A80A-AFF6EB1727AF}" srcOrd="0" destOrd="0" presId="urn:microsoft.com/office/officeart/2008/layout/HalfCircleOrganizationChart"/>
    <dgm:cxn modelId="{EAF1C9F1-90E1-4CE6-B6C0-03DF43CDC687}" type="presOf" srcId="{4B654026-352C-4AD0-B5D4-DD0BB4BD4850}" destId="{6BFF50D5-7C6C-4AB9-B5B4-80697086078B}" srcOrd="1" destOrd="0" presId="urn:microsoft.com/office/officeart/2008/layout/HalfCircleOrganizationChart"/>
    <dgm:cxn modelId="{473A1EDD-5603-4ED0-AF4C-A48AF06A70A7}" srcId="{12A02AE2-4AA4-45FE-86B6-2F2C27D610B6}" destId="{6B4E3EDD-1915-4990-8D7D-6EB9AD9983DC}" srcOrd="1" destOrd="0" parTransId="{8314CE1C-6DA3-4E2B-A6D4-E188144C1AFB}" sibTransId="{B7374F0B-4E83-42D5-BA0A-63A9D0380188}"/>
    <dgm:cxn modelId="{1A74364D-25A2-47EF-BA61-BD6B316703E5}" type="presOf" srcId="{ACC6642B-AAA1-4748-B94B-7B3A58AEB1D9}" destId="{1E2CA1E0-A906-4BFE-AA72-DCD5598DEB79}" srcOrd="1" destOrd="0" presId="urn:microsoft.com/office/officeart/2008/layout/HalfCircleOrganizationChart"/>
    <dgm:cxn modelId="{71E5B78B-E6AF-4B45-A6F2-93D9851D0AC2}" type="presOf" srcId="{A7FEC448-F095-42A7-B6F7-EF2F558BD4BF}" destId="{F4B39E68-5604-49C8-B94A-B1DB54443CF8}" srcOrd="0" destOrd="0" presId="urn:microsoft.com/office/officeart/2008/layout/HalfCircleOrganizationChart"/>
    <dgm:cxn modelId="{8E66CE88-5FC0-40C6-BE0E-3EFB770A2D42}" type="presOf" srcId="{9BC92F90-48A5-44B0-A2F5-02AED7FDC558}" destId="{F4A31D39-C1F9-4317-9284-1D0E9280CD60}" srcOrd="1" destOrd="0" presId="urn:microsoft.com/office/officeart/2008/layout/HalfCircleOrganizationChart"/>
    <dgm:cxn modelId="{E7305341-843D-48C1-AA9A-B4225069E85E}" type="presOf" srcId="{D8184D01-6570-4B59-94EC-A548B9ADBC7A}" destId="{DB23C4BF-BB75-47F4-82AD-256D72F8FC86}" srcOrd="0" destOrd="0" presId="urn:microsoft.com/office/officeart/2008/layout/HalfCircleOrganizationChart"/>
    <dgm:cxn modelId="{4D8558AA-0842-422C-98B1-6E6755AEB32B}" type="presOf" srcId="{A9ED2F0E-DE6B-45EE-B755-122FE250F0D4}" destId="{20C1555B-9406-4617-BAD7-7F50D6E23C20}" srcOrd="0" destOrd="0" presId="urn:microsoft.com/office/officeart/2008/layout/HalfCircleOrganizationChart"/>
    <dgm:cxn modelId="{B959F657-AABD-47D9-B8BE-4324271EDE1B}" type="presOf" srcId="{D8184D01-6570-4B59-94EC-A548B9ADBC7A}" destId="{9D1DBA8A-DB66-45D0-9377-458F5688140F}" srcOrd="1" destOrd="0" presId="urn:microsoft.com/office/officeart/2008/layout/HalfCircleOrganizationChart"/>
    <dgm:cxn modelId="{AF3AC391-4FCB-4478-8A18-FF4A9F693274}" type="presOf" srcId="{17D79237-374A-4754-83A5-D11601FA2D40}" destId="{0086B2D1-1439-4D26-AA8D-A6401211874D}" srcOrd="1" destOrd="0" presId="urn:microsoft.com/office/officeart/2008/layout/HalfCircleOrganizationChart"/>
    <dgm:cxn modelId="{5108C25E-76E2-4961-89E4-AB0D2B8D7E45}" srcId="{3E633038-176D-41FD-8050-C3FAEF50A180}" destId="{F2096EF3-BC76-453F-A345-DBCF62410684}" srcOrd="0" destOrd="0" parTransId="{BDE4B75A-7167-4500-8A33-13944BE3A487}" sibTransId="{57B8C040-9B76-42BB-8D20-6511BA43569F}"/>
    <dgm:cxn modelId="{76AE98A3-5262-4A2D-A224-4EF77D9A0B02}" type="presOf" srcId="{7A01E79C-ADCF-41E4-8ADA-0F0369B874CB}" destId="{095DDF73-0224-4BB6-A619-02F0D59B4E3B}" srcOrd="0" destOrd="0" presId="urn:microsoft.com/office/officeart/2008/layout/HalfCircleOrganizationChart"/>
    <dgm:cxn modelId="{F86E30DC-9768-4226-A1B7-A45617FF11F3}" type="presOf" srcId="{A4D52322-0407-4014-9DCB-82833D7647D8}" destId="{BC162839-CCA6-411D-ADEB-E3A850C61373}" srcOrd="0" destOrd="0" presId="urn:microsoft.com/office/officeart/2008/layout/HalfCircleOrganizationChart"/>
    <dgm:cxn modelId="{56943115-1B9C-4FCF-ABA6-8CD9F79A48F9}" srcId="{A7FEC448-F095-42A7-B6F7-EF2F558BD4BF}" destId="{B26D56F6-43E7-48BC-955C-D681FC9751E5}" srcOrd="0" destOrd="0" parTransId="{1D1C705E-6AA1-4184-9117-D22E9B028CC2}" sibTransId="{0E997183-0D11-4AD9-AE0A-433197854810}"/>
    <dgm:cxn modelId="{5C0AA430-8408-4397-9BB9-B33A4445E9BD}" type="presOf" srcId="{B26D56F6-43E7-48BC-955C-D681FC9751E5}" destId="{6E0E6DA4-2769-4C4E-B1A2-52F2424B00CB}" srcOrd="0" destOrd="0" presId="urn:microsoft.com/office/officeart/2008/layout/HalfCircleOrganizationChart"/>
    <dgm:cxn modelId="{913E7945-B198-479E-A221-668BB580F3FB}" srcId="{12A02AE2-4AA4-45FE-86B6-2F2C27D610B6}" destId="{7A01E79C-ADCF-41E4-8ADA-0F0369B874CB}" srcOrd="2" destOrd="0" parTransId="{9E9AAC94-EFC1-4A2F-8389-AC5CBA772D4A}" sibTransId="{12FC79D7-28AB-4825-AD05-8A3DFF3A8F42}"/>
    <dgm:cxn modelId="{9F03FB6C-C4B9-4B4F-900E-CF7B14A85678}" type="presOf" srcId="{12A02AE2-4AA4-45FE-86B6-2F2C27D610B6}" destId="{09FCFA36-CB01-4D7F-BE92-69BF511A1457}" srcOrd="0" destOrd="0" presId="urn:microsoft.com/office/officeart/2008/layout/HalfCircleOrganizationChart"/>
    <dgm:cxn modelId="{B794E6D4-AC95-4C51-BE6D-1510C1216713}" type="presParOf" srcId="{F4B39E68-5604-49C8-B94A-B1DB54443CF8}" destId="{E610B1C6-3255-4E70-B91F-2DC88E7210C2}" srcOrd="0" destOrd="0" presId="urn:microsoft.com/office/officeart/2008/layout/HalfCircleOrganizationChart"/>
    <dgm:cxn modelId="{AC48E54E-BDDC-47CC-BC54-075BF5250750}" type="presParOf" srcId="{E610B1C6-3255-4E70-B91F-2DC88E7210C2}" destId="{A22FBA09-5990-438F-8DEB-C49D981CC04A}" srcOrd="0" destOrd="0" presId="urn:microsoft.com/office/officeart/2008/layout/HalfCircleOrganizationChart"/>
    <dgm:cxn modelId="{157B17E4-3BF7-4952-99AC-BBAD1D5496BF}" type="presParOf" srcId="{A22FBA09-5990-438F-8DEB-C49D981CC04A}" destId="{6E0E6DA4-2769-4C4E-B1A2-52F2424B00CB}" srcOrd="0" destOrd="0" presId="urn:microsoft.com/office/officeart/2008/layout/HalfCircleOrganizationChart"/>
    <dgm:cxn modelId="{CB6BCE49-ADF1-4D50-BA4E-8CA0F6871363}" type="presParOf" srcId="{A22FBA09-5990-438F-8DEB-C49D981CC04A}" destId="{21C575A5-6D83-4A93-A358-218652D2CB61}" srcOrd="1" destOrd="0" presId="urn:microsoft.com/office/officeart/2008/layout/HalfCircleOrganizationChart"/>
    <dgm:cxn modelId="{167471F7-EF9B-4693-A6A3-40DF39C87E98}" type="presParOf" srcId="{A22FBA09-5990-438F-8DEB-C49D981CC04A}" destId="{3A36B555-EC45-4542-B9ED-F8E920C4FDED}" srcOrd="2" destOrd="0" presId="urn:microsoft.com/office/officeart/2008/layout/HalfCircleOrganizationChart"/>
    <dgm:cxn modelId="{9D824E1E-15B3-4931-AB08-7F579CF515CA}" type="presParOf" srcId="{A22FBA09-5990-438F-8DEB-C49D981CC04A}" destId="{BC72E8A8-E17D-4968-BAEF-091DB6A5350E}" srcOrd="3" destOrd="0" presId="urn:microsoft.com/office/officeart/2008/layout/HalfCircleOrganizationChart"/>
    <dgm:cxn modelId="{D39B1278-258B-4583-A785-E9870F34F16D}" type="presParOf" srcId="{E610B1C6-3255-4E70-B91F-2DC88E7210C2}" destId="{B9BD211F-35ED-4775-B9FF-8173F551972F}" srcOrd="1" destOrd="0" presId="urn:microsoft.com/office/officeart/2008/layout/HalfCircleOrganizationChart"/>
    <dgm:cxn modelId="{07A9162F-90A5-4935-B407-A292368E0472}" type="presParOf" srcId="{B9BD211F-35ED-4775-B9FF-8173F551972F}" destId="{B6405F45-4FE7-479E-AE01-39B4ADCD99FC}" srcOrd="0" destOrd="0" presId="urn:microsoft.com/office/officeart/2008/layout/HalfCircleOrganizationChart"/>
    <dgm:cxn modelId="{F30F0766-6BF5-47D3-9E0A-BFAE7233826D}" type="presParOf" srcId="{B9BD211F-35ED-4775-B9FF-8173F551972F}" destId="{4C3B83C8-1615-4EC6-8AA0-18B559645686}" srcOrd="1" destOrd="0" presId="urn:microsoft.com/office/officeart/2008/layout/HalfCircleOrganizationChart"/>
    <dgm:cxn modelId="{E6F7D061-0BC8-4BBC-B7E3-82A9B6872742}" type="presParOf" srcId="{4C3B83C8-1615-4EC6-8AA0-18B559645686}" destId="{6111B16E-80F0-4116-86B2-CB7EA39AAEF7}" srcOrd="0" destOrd="0" presId="urn:microsoft.com/office/officeart/2008/layout/HalfCircleOrganizationChart"/>
    <dgm:cxn modelId="{99C6355E-3B15-44B4-90C2-1CBFE2122792}" type="presParOf" srcId="{6111B16E-80F0-4116-86B2-CB7EA39AAEF7}" destId="{09FCFA36-CB01-4D7F-BE92-69BF511A1457}" srcOrd="0" destOrd="0" presId="urn:microsoft.com/office/officeart/2008/layout/HalfCircleOrganizationChart"/>
    <dgm:cxn modelId="{DCCB2EB5-0559-4AA8-AD99-E73F16D1E259}" type="presParOf" srcId="{6111B16E-80F0-4116-86B2-CB7EA39AAEF7}" destId="{55074121-F293-4F42-8BF1-8EBA2AB20AB0}" srcOrd="1" destOrd="0" presId="urn:microsoft.com/office/officeart/2008/layout/HalfCircleOrganizationChart"/>
    <dgm:cxn modelId="{77C2A3D9-B188-48E5-AFC7-0E53C0F90D04}" type="presParOf" srcId="{6111B16E-80F0-4116-86B2-CB7EA39AAEF7}" destId="{27DB331D-456B-43BB-A25A-BFF6D67D1377}" srcOrd="2" destOrd="0" presId="urn:microsoft.com/office/officeart/2008/layout/HalfCircleOrganizationChart"/>
    <dgm:cxn modelId="{42E8FB66-23ED-4A39-9A10-93BE9DB4F9DA}" type="presParOf" srcId="{6111B16E-80F0-4116-86B2-CB7EA39AAEF7}" destId="{60AE851E-C4F3-47CB-9A27-FB76AF3BCD9C}" srcOrd="3" destOrd="0" presId="urn:microsoft.com/office/officeart/2008/layout/HalfCircleOrganizationChart"/>
    <dgm:cxn modelId="{2DD8F2C8-B577-4873-A1DF-B8003263F5C0}" type="presParOf" srcId="{4C3B83C8-1615-4EC6-8AA0-18B559645686}" destId="{6C4415FE-4D70-40D6-814C-B52140F9AF5C}" srcOrd="1" destOrd="0" presId="urn:microsoft.com/office/officeart/2008/layout/HalfCircleOrganizationChart"/>
    <dgm:cxn modelId="{581B390A-1A48-4672-A7BE-82B1F591B432}" type="presParOf" srcId="{6C4415FE-4D70-40D6-814C-B52140F9AF5C}" destId="{B37B257F-56EF-47BA-A80C-9CDAFD8FF6A6}" srcOrd="0" destOrd="0" presId="urn:microsoft.com/office/officeart/2008/layout/HalfCircleOrganizationChart"/>
    <dgm:cxn modelId="{484ECC38-106E-4849-9B7C-FEF76E732242}" type="presParOf" srcId="{6C4415FE-4D70-40D6-814C-B52140F9AF5C}" destId="{523ABBEC-7E0E-4B19-B4FC-940026B05B47}" srcOrd="1" destOrd="0" presId="urn:microsoft.com/office/officeart/2008/layout/HalfCircleOrganizationChart"/>
    <dgm:cxn modelId="{F117EF4D-97BF-482D-AF6A-83DAC074F5F8}" type="presParOf" srcId="{523ABBEC-7E0E-4B19-B4FC-940026B05B47}" destId="{7F7D38DE-53C1-4FE1-A2F0-B533918509E9}" srcOrd="0" destOrd="0" presId="urn:microsoft.com/office/officeart/2008/layout/HalfCircleOrganizationChart"/>
    <dgm:cxn modelId="{4BFD8DB5-5FEC-4277-82D4-5FF706C613AB}" type="presParOf" srcId="{7F7D38DE-53C1-4FE1-A2F0-B533918509E9}" destId="{8D1F16A4-B156-43E8-8C53-7BA669A454C2}" srcOrd="0" destOrd="0" presId="urn:microsoft.com/office/officeart/2008/layout/HalfCircleOrganizationChart"/>
    <dgm:cxn modelId="{BD8351BA-E0A8-4209-B530-F6C66A96565C}" type="presParOf" srcId="{7F7D38DE-53C1-4FE1-A2F0-B533918509E9}" destId="{49E0E6DB-AF0C-4A11-81AE-081757188CFC}" srcOrd="1" destOrd="0" presId="urn:microsoft.com/office/officeart/2008/layout/HalfCircleOrganizationChart"/>
    <dgm:cxn modelId="{9E1D2334-2DA3-4D15-97D7-14E0C8894E58}" type="presParOf" srcId="{7F7D38DE-53C1-4FE1-A2F0-B533918509E9}" destId="{C1403F0F-7FE0-4331-90CB-1123503B144A}" srcOrd="2" destOrd="0" presId="urn:microsoft.com/office/officeart/2008/layout/HalfCircleOrganizationChart"/>
    <dgm:cxn modelId="{5B9D24B5-E4E3-4051-976F-153774912AA0}" type="presParOf" srcId="{7F7D38DE-53C1-4FE1-A2F0-B533918509E9}" destId="{0086B2D1-1439-4D26-AA8D-A6401211874D}" srcOrd="3" destOrd="0" presId="urn:microsoft.com/office/officeart/2008/layout/HalfCircleOrganizationChart"/>
    <dgm:cxn modelId="{8AFC3282-B089-44B5-94C9-07E4AFFF1E31}" type="presParOf" srcId="{523ABBEC-7E0E-4B19-B4FC-940026B05B47}" destId="{D97F0E9A-3C07-4EEC-A703-2828D63E0A4A}" srcOrd="1" destOrd="0" presId="urn:microsoft.com/office/officeart/2008/layout/HalfCircleOrganizationChart"/>
    <dgm:cxn modelId="{3ED1D83D-1A6B-413D-82E6-7AAA7220CC11}" type="presParOf" srcId="{523ABBEC-7E0E-4B19-B4FC-940026B05B47}" destId="{74FAD66F-D2A3-4D48-88EB-16C7F0F1C197}" srcOrd="2" destOrd="0" presId="urn:microsoft.com/office/officeart/2008/layout/HalfCircleOrganizationChart"/>
    <dgm:cxn modelId="{1E3DC8B4-9839-45D6-B509-24DCB258DAD7}" type="presParOf" srcId="{6C4415FE-4D70-40D6-814C-B52140F9AF5C}" destId="{3223EBAC-8EC7-453E-849D-208105985E81}" srcOrd="2" destOrd="0" presId="urn:microsoft.com/office/officeart/2008/layout/HalfCircleOrganizationChart"/>
    <dgm:cxn modelId="{B0687DBB-BE36-4353-BA44-8CB3ABA3E904}" type="presParOf" srcId="{6C4415FE-4D70-40D6-814C-B52140F9AF5C}" destId="{49D62D53-B373-498E-AB46-DB19EE18E09A}" srcOrd="3" destOrd="0" presId="urn:microsoft.com/office/officeart/2008/layout/HalfCircleOrganizationChart"/>
    <dgm:cxn modelId="{F9970AB4-2851-4CC5-A025-05B3DA35676D}" type="presParOf" srcId="{49D62D53-B373-498E-AB46-DB19EE18E09A}" destId="{BE0C6829-5437-4335-989E-9B83458CE17A}" srcOrd="0" destOrd="0" presId="urn:microsoft.com/office/officeart/2008/layout/HalfCircleOrganizationChart"/>
    <dgm:cxn modelId="{69DA7649-D288-4248-AFED-2AA64F8084AD}" type="presParOf" srcId="{BE0C6829-5437-4335-989E-9B83458CE17A}" destId="{AC7C33AC-80A8-435B-A80A-AFF6EB1727AF}" srcOrd="0" destOrd="0" presId="urn:microsoft.com/office/officeart/2008/layout/HalfCircleOrganizationChart"/>
    <dgm:cxn modelId="{C33C935E-69D0-4E22-AF6E-70656B307D4E}" type="presParOf" srcId="{BE0C6829-5437-4335-989E-9B83458CE17A}" destId="{573F3696-6428-4F33-B6A2-16442AE0BDFB}" srcOrd="1" destOrd="0" presId="urn:microsoft.com/office/officeart/2008/layout/HalfCircleOrganizationChart"/>
    <dgm:cxn modelId="{BB00B5BF-C747-4865-BAAF-6C5C7C0F4ECF}" type="presParOf" srcId="{BE0C6829-5437-4335-989E-9B83458CE17A}" destId="{DF545BD6-C406-4785-844C-AA9CC10AD1A0}" srcOrd="2" destOrd="0" presId="urn:microsoft.com/office/officeart/2008/layout/HalfCircleOrganizationChart"/>
    <dgm:cxn modelId="{5E3AAFAF-7AC7-42B8-AE31-5379B6713C48}" type="presParOf" srcId="{BE0C6829-5437-4335-989E-9B83458CE17A}" destId="{8DBAE127-B3EC-4EDA-B383-2A2F6E088E68}" srcOrd="3" destOrd="0" presId="urn:microsoft.com/office/officeart/2008/layout/HalfCircleOrganizationChart"/>
    <dgm:cxn modelId="{39AF2426-E357-4C93-ABC2-74D692AA6D3B}" type="presParOf" srcId="{49D62D53-B373-498E-AB46-DB19EE18E09A}" destId="{7042AAB9-34B6-4893-9FF2-7D9E2CE2DADF}" srcOrd="1" destOrd="0" presId="urn:microsoft.com/office/officeart/2008/layout/HalfCircleOrganizationChart"/>
    <dgm:cxn modelId="{EE706CC7-5EFF-4A6F-9DD3-74EBB655AA93}" type="presParOf" srcId="{49D62D53-B373-498E-AB46-DB19EE18E09A}" destId="{213DE7E9-6480-489A-B1AF-652DF2D381E2}" srcOrd="2" destOrd="0" presId="urn:microsoft.com/office/officeart/2008/layout/HalfCircleOrganizationChart"/>
    <dgm:cxn modelId="{C25A1231-2E61-4CB1-969C-996538C7864C}" type="presParOf" srcId="{6C4415FE-4D70-40D6-814C-B52140F9AF5C}" destId="{203DB62E-2E4F-4DE1-B0DD-4F89CB27DD42}" srcOrd="4" destOrd="0" presId="urn:microsoft.com/office/officeart/2008/layout/HalfCircleOrganizationChart"/>
    <dgm:cxn modelId="{A68D7BAD-D007-4527-A217-91E7414D2ED1}" type="presParOf" srcId="{6C4415FE-4D70-40D6-814C-B52140F9AF5C}" destId="{20864540-823E-4526-A72A-BEFB340CDEC2}" srcOrd="5" destOrd="0" presId="urn:microsoft.com/office/officeart/2008/layout/HalfCircleOrganizationChart"/>
    <dgm:cxn modelId="{B38DD4A8-FE7C-4A73-B451-7EBCB54B96E6}" type="presParOf" srcId="{20864540-823E-4526-A72A-BEFB340CDEC2}" destId="{63E2B4B8-E239-4434-8EF5-B30CF4C88261}" srcOrd="0" destOrd="0" presId="urn:microsoft.com/office/officeart/2008/layout/HalfCircleOrganizationChart"/>
    <dgm:cxn modelId="{3C32A0E1-9164-4862-B209-0D47525E345C}" type="presParOf" srcId="{63E2B4B8-E239-4434-8EF5-B30CF4C88261}" destId="{095DDF73-0224-4BB6-A619-02F0D59B4E3B}" srcOrd="0" destOrd="0" presId="urn:microsoft.com/office/officeart/2008/layout/HalfCircleOrganizationChart"/>
    <dgm:cxn modelId="{11ECBC70-B4B0-446E-B963-E655A389075D}" type="presParOf" srcId="{63E2B4B8-E239-4434-8EF5-B30CF4C88261}" destId="{5E0A488B-05A2-4D6E-9EBE-4BAF9E00B93F}" srcOrd="1" destOrd="0" presId="urn:microsoft.com/office/officeart/2008/layout/HalfCircleOrganizationChart"/>
    <dgm:cxn modelId="{55D2C04A-F8B2-4523-B358-ADD6C1078713}" type="presParOf" srcId="{63E2B4B8-E239-4434-8EF5-B30CF4C88261}" destId="{A7E539FE-F1DE-47E4-9EF3-EE62BBE0FFE7}" srcOrd="2" destOrd="0" presId="urn:microsoft.com/office/officeart/2008/layout/HalfCircleOrganizationChart"/>
    <dgm:cxn modelId="{1BB2BAD4-E0B0-40BC-8B94-35ACA63D8836}" type="presParOf" srcId="{63E2B4B8-E239-4434-8EF5-B30CF4C88261}" destId="{AB929160-540B-4B02-B8BA-1425CB61043A}" srcOrd="3" destOrd="0" presId="urn:microsoft.com/office/officeart/2008/layout/HalfCircleOrganizationChart"/>
    <dgm:cxn modelId="{39C7BCF6-FBCF-437F-AC46-691D442EC38D}" type="presParOf" srcId="{20864540-823E-4526-A72A-BEFB340CDEC2}" destId="{E3809BF6-AF0A-4AC1-B621-BF1F80345C50}" srcOrd="1" destOrd="0" presId="urn:microsoft.com/office/officeart/2008/layout/HalfCircleOrganizationChart"/>
    <dgm:cxn modelId="{C01050DF-2661-49DD-98B5-6EA2A0D85729}" type="presParOf" srcId="{20864540-823E-4526-A72A-BEFB340CDEC2}" destId="{1D254306-B2E7-4BD7-901B-FE488CF63435}" srcOrd="2" destOrd="0" presId="urn:microsoft.com/office/officeart/2008/layout/HalfCircleOrganizationChart"/>
    <dgm:cxn modelId="{83487871-0259-4D5F-B2D7-4023CC64766F}" type="presParOf" srcId="{4C3B83C8-1615-4EC6-8AA0-18B559645686}" destId="{4633C85A-B6E8-4C8D-A931-8BD731420805}" srcOrd="2" destOrd="0" presId="urn:microsoft.com/office/officeart/2008/layout/HalfCircleOrganizationChart"/>
    <dgm:cxn modelId="{9B20E058-C272-4580-B574-153AAEBFE4EC}" type="presParOf" srcId="{B9BD211F-35ED-4775-B9FF-8173F551972F}" destId="{35D72433-FBC2-40FD-AF47-56E83177C6A3}" srcOrd="2" destOrd="0" presId="urn:microsoft.com/office/officeart/2008/layout/HalfCircleOrganizationChart"/>
    <dgm:cxn modelId="{AF06E5C4-6E21-48A4-8E85-57A7DC0AC6F2}" type="presParOf" srcId="{B9BD211F-35ED-4775-B9FF-8173F551972F}" destId="{05BFAEE6-8BBC-40EB-8BF7-53EBC5677099}" srcOrd="3" destOrd="0" presId="urn:microsoft.com/office/officeart/2008/layout/HalfCircleOrganizationChart"/>
    <dgm:cxn modelId="{B7016159-8975-4C8A-A9CE-C5B739818CAC}" type="presParOf" srcId="{05BFAEE6-8BBC-40EB-8BF7-53EBC5677099}" destId="{77365A8D-06DC-4E84-BDA7-2D713ADCEB93}" srcOrd="0" destOrd="0" presId="urn:microsoft.com/office/officeart/2008/layout/HalfCircleOrganizationChart"/>
    <dgm:cxn modelId="{FAF7F348-95CE-47DC-A19D-1D07BA8AFD84}" type="presParOf" srcId="{77365A8D-06DC-4E84-BDA7-2D713ADCEB93}" destId="{8E484330-A799-4E50-BCCC-1BC9E5911E16}" srcOrd="0" destOrd="0" presId="urn:microsoft.com/office/officeart/2008/layout/HalfCircleOrganizationChart"/>
    <dgm:cxn modelId="{A95EB91D-F7B1-4169-BBDF-3DA2BDBE2785}" type="presParOf" srcId="{77365A8D-06DC-4E84-BDA7-2D713ADCEB93}" destId="{943B14B9-66FA-42A7-A6A9-A120AE846A08}" srcOrd="1" destOrd="0" presId="urn:microsoft.com/office/officeart/2008/layout/HalfCircleOrganizationChart"/>
    <dgm:cxn modelId="{10FA62CA-C447-4B47-BF1D-806B9E287722}" type="presParOf" srcId="{77365A8D-06DC-4E84-BDA7-2D713ADCEB93}" destId="{5133E46D-DD82-4928-B1EB-87EF3B621121}" srcOrd="2" destOrd="0" presId="urn:microsoft.com/office/officeart/2008/layout/HalfCircleOrganizationChart"/>
    <dgm:cxn modelId="{2FB4C31F-888E-43E7-BC96-377E0A719D45}" type="presParOf" srcId="{77365A8D-06DC-4E84-BDA7-2D713ADCEB93}" destId="{9ED09376-648B-4889-9CD7-49C8DEADFD86}" srcOrd="3" destOrd="0" presId="urn:microsoft.com/office/officeart/2008/layout/HalfCircleOrganizationChart"/>
    <dgm:cxn modelId="{FD0D357D-F327-44CE-989F-2A76CB5885B5}" type="presParOf" srcId="{05BFAEE6-8BBC-40EB-8BF7-53EBC5677099}" destId="{090C6229-4706-4093-AC9B-925EADB68251}" srcOrd="1" destOrd="0" presId="urn:microsoft.com/office/officeart/2008/layout/HalfCircleOrganizationChart"/>
    <dgm:cxn modelId="{ECF65128-3702-4AB8-9F36-F2AE46AF9872}" type="presParOf" srcId="{090C6229-4706-4093-AC9B-925EADB68251}" destId="{D5E68AA0-4C83-4718-AC47-790F70AA180D}" srcOrd="0" destOrd="0" presId="urn:microsoft.com/office/officeart/2008/layout/HalfCircleOrganizationChart"/>
    <dgm:cxn modelId="{857CB7AD-AC4B-4C9E-9AF1-2A6679E25C09}" type="presParOf" srcId="{090C6229-4706-4093-AC9B-925EADB68251}" destId="{BA5BD67E-97D7-4F66-B73B-7DC216422CB2}" srcOrd="1" destOrd="0" presId="urn:microsoft.com/office/officeart/2008/layout/HalfCircleOrganizationChart"/>
    <dgm:cxn modelId="{DDAD41A5-517A-402D-A76B-3592B7BEEF63}" type="presParOf" srcId="{BA5BD67E-97D7-4F66-B73B-7DC216422CB2}" destId="{0DD1C5B0-73B5-4728-B7CC-11DE275FAA37}" srcOrd="0" destOrd="0" presId="urn:microsoft.com/office/officeart/2008/layout/HalfCircleOrganizationChart"/>
    <dgm:cxn modelId="{D3653C03-4AD8-4ED4-91AC-F82331350994}" type="presParOf" srcId="{0DD1C5B0-73B5-4728-B7CC-11DE275FAA37}" destId="{825E0A64-3D92-4260-8E7E-8E6D5EDCF349}" srcOrd="0" destOrd="0" presId="urn:microsoft.com/office/officeart/2008/layout/HalfCircleOrganizationChart"/>
    <dgm:cxn modelId="{3A8E70DF-F601-4D6F-81EF-60070D93C14B}" type="presParOf" srcId="{0DD1C5B0-73B5-4728-B7CC-11DE275FAA37}" destId="{C0349FFB-0F85-47D4-92D4-29647F17C56C}" srcOrd="1" destOrd="0" presId="urn:microsoft.com/office/officeart/2008/layout/HalfCircleOrganizationChart"/>
    <dgm:cxn modelId="{B3AC44D1-27A2-4519-9DA0-B67BB44F70CA}" type="presParOf" srcId="{0DD1C5B0-73B5-4728-B7CC-11DE275FAA37}" destId="{1986A5D3-70C6-408E-8D51-885D7A989A49}" srcOrd="2" destOrd="0" presId="urn:microsoft.com/office/officeart/2008/layout/HalfCircleOrganizationChart"/>
    <dgm:cxn modelId="{837062E9-4DB5-4EAC-ADDF-8C7449E6C5E4}" type="presParOf" srcId="{0DD1C5B0-73B5-4728-B7CC-11DE275FAA37}" destId="{4A94D02A-BE24-496B-8EA8-78C532B27516}" srcOrd="3" destOrd="0" presId="urn:microsoft.com/office/officeart/2008/layout/HalfCircleOrganizationChart"/>
    <dgm:cxn modelId="{6629B8A6-F82A-4752-B72B-9DE1227FCE83}" type="presParOf" srcId="{BA5BD67E-97D7-4F66-B73B-7DC216422CB2}" destId="{698E84F8-DE00-4F56-B805-16568B75A61F}" srcOrd="1" destOrd="0" presId="urn:microsoft.com/office/officeart/2008/layout/HalfCircleOrganizationChart"/>
    <dgm:cxn modelId="{EBAEBD15-8E57-4E1F-B7E4-708471B348B2}" type="presParOf" srcId="{BA5BD67E-97D7-4F66-B73B-7DC216422CB2}" destId="{1E1E4B27-A32E-44B9-BEF6-B79C4C229968}" srcOrd="2" destOrd="0" presId="urn:microsoft.com/office/officeart/2008/layout/HalfCircleOrganizationChart"/>
    <dgm:cxn modelId="{AE2F9310-E383-412A-AC44-2606034DFA0F}" type="presParOf" srcId="{090C6229-4706-4093-AC9B-925EADB68251}" destId="{29A21FE0-E0F8-4784-A873-46AD3FC61768}" srcOrd="2" destOrd="0" presId="urn:microsoft.com/office/officeart/2008/layout/HalfCircleOrganizationChart"/>
    <dgm:cxn modelId="{236BB015-34CA-4E9E-93D5-A03976ADE8EE}" type="presParOf" srcId="{090C6229-4706-4093-AC9B-925EADB68251}" destId="{55BB8A20-E4E2-4A29-8692-74AEBBD14EFD}" srcOrd="3" destOrd="0" presId="urn:microsoft.com/office/officeart/2008/layout/HalfCircleOrganizationChart"/>
    <dgm:cxn modelId="{63EA55A3-7425-43E3-83E9-31E76AC5CC34}" type="presParOf" srcId="{55BB8A20-E4E2-4A29-8692-74AEBBD14EFD}" destId="{FCB267DD-8452-49BE-98CC-E9BBD02AD9B9}" srcOrd="0" destOrd="0" presId="urn:microsoft.com/office/officeart/2008/layout/HalfCircleOrganizationChart"/>
    <dgm:cxn modelId="{09F0EA04-B344-431F-ADF2-C0072FD5B0A7}" type="presParOf" srcId="{FCB267DD-8452-49BE-98CC-E9BBD02AD9B9}" destId="{AB90232F-2125-4EA6-99B5-4EDA73DD218D}" srcOrd="0" destOrd="0" presId="urn:microsoft.com/office/officeart/2008/layout/HalfCircleOrganizationChart"/>
    <dgm:cxn modelId="{2395092D-3677-4871-98DB-ECF044D037AD}" type="presParOf" srcId="{FCB267DD-8452-49BE-98CC-E9BBD02AD9B9}" destId="{E376C270-9102-4BE4-B8E5-187C50C0E037}" srcOrd="1" destOrd="0" presId="urn:microsoft.com/office/officeart/2008/layout/HalfCircleOrganizationChart"/>
    <dgm:cxn modelId="{75080EED-725B-4D6E-A81C-38E7CBE47472}" type="presParOf" srcId="{FCB267DD-8452-49BE-98CC-E9BBD02AD9B9}" destId="{DE824384-533D-4C2C-A47D-E015A167E73A}" srcOrd="2" destOrd="0" presId="urn:microsoft.com/office/officeart/2008/layout/HalfCircleOrganizationChart"/>
    <dgm:cxn modelId="{FA8E0E66-41F5-4372-BC8E-A2A096D1708C}" type="presParOf" srcId="{FCB267DD-8452-49BE-98CC-E9BBD02AD9B9}" destId="{F4A31D39-C1F9-4317-9284-1D0E9280CD60}" srcOrd="3" destOrd="0" presId="urn:microsoft.com/office/officeart/2008/layout/HalfCircleOrganizationChart"/>
    <dgm:cxn modelId="{3E7BF6A1-EF70-4C50-A0C4-FD07A24453DC}" type="presParOf" srcId="{55BB8A20-E4E2-4A29-8692-74AEBBD14EFD}" destId="{17D77542-A770-466A-80CC-684E7814FF5A}" srcOrd="1" destOrd="0" presId="urn:microsoft.com/office/officeart/2008/layout/HalfCircleOrganizationChart"/>
    <dgm:cxn modelId="{F99ACED1-731C-47C2-9C24-772E0C8599E7}" type="presParOf" srcId="{55BB8A20-E4E2-4A29-8692-74AEBBD14EFD}" destId="{59544F0D-60DF-484E-8087-A88CE4801822}" srcOrd="2" destOrd="0" presId="urn:microsoft.com/office/officeart/2008/layout/HalfCircleOrganizationChart"/>
    <dgm:cxn modelId="{C2168102-A00A-4747-9AB2-FB6E0C5A35B6}" type="presParOf" srcId="{05BFAEE6-8BBC-40EB-8BF7-53EBC5677099}" destId="{D6976C08-F638-4E61-8BA0-161EE467758D}" srcOrd="2" destOrd="0" presId="urn:microsoft.com/office/officeart/2008/layout/HalfCircleOrganizationChart"/>
    <dgm:cxn modelId="{D323C57E-1DB0-41E9-95E1-9420A85743DF}" type="presParOf" srcId="{B9BD211F-35ED-4775-B9FF-8173F551972F}" destId="{937950E8-6681-453F-B1EA-8AC48A7A3B83}" srcOrd="4" destOrd="0" presId="urn:microsoft.com/office/officeart/2008/layout/HalfCircleOrganizationChart"/>
    <dgm:cxn modelId="{C730D808-4154-42E6-9B02-090261DB3138}" type="presParOf" srcId="{B9BD211F-35ED-4775-B9FF-8173F551972F}" destId="{27B074A3-C259-47E2-9E93-E99921D89229}" srcOrd="5" destOrd="0" presId="urn:microsoft.com/office/officeart/2008/layout/HalfCircleOrganizationChart"/>
    <dgm:cxn modelId="{0E482674-84CC-4796-B1C3-583AFA0A2AE0}" type="presParOf" srcId="{27B074A3-C259-47E2-9E93-E99921D89229}" destId="{CEB7E556-C05A-4F6F-A43B-9E94319F39A8}" srcOrd="0" destOrd="0" presId="urn:microsoft.com/office/officeart/2008/layout/HalfCircleOrganizationChart"/>
    <dgm:cxn modelId="{55E0D868-646F-4E90-A324-27D3D82FEFBC}" type="presParOf" srcId="{CEB7E556-C05A-4F6F-A43B-9E94319F39A8}" destId="{8D53A533-93E6-4AEF-846E-DAB9EFFED1CE}" srcOrd="0" destOrd="0" presId="urn:microsoft.com/office/officeart/2008/layout/HalfCircleOrganizationChart"/>
    <dgm:cxn modelId="{1A2693E2-532C-417C-A125-D0749E56F7B3}" type="presParOf" srcId="{CEB7E556-C05A-4F6F-A43B-9E94319F39A8}" destId="{2DE89381-431A-4D0C-BEBF-84C66123E4EB}" srcOrd="1" destOrd="0" presId="urn:microsoft.com/office/officeart/2008/layout/HalfCircleOrganizationChart"/>
    <dgm:cxn modelId="{94EB42BA-44E1-4529-8FD8-F5C2445938D6}" type="presParOf" srcId="{CEB7E556-C05A-4F6F-A43B-9E94319F39A8}" destId="{F9136843-298A-44A0-B701-0A7E0D84901F}" srcOrd="2" destOrd="0" presId="urn:microsoft.com/office/officeart/2008/layout/HalfCircleOrganizationChart"/>
    <dgm:cxn modelId="{9F6E61C4-C536-42CC-A25C-E551890FD21B}" type="presParOf" srcId="{CEB7E556-C05A-4F6F-A43B-9E94319F39A8}" destId="{A7C440A4-6897-45C6-8C99-DBBEE0B89706}" srcOrd="3" destOrd="0" presId="urn:microsoft.com/office/officeart/2008/layout/HalfCircleOrganizationChart"/>
    <dgm:cxn modelId="{75B69A2F-4015-41F1-A0C4-CB9B74F93D5B}" type="presParOf" srcId="{27B074A3-C259-47E2-9E93-E99921D89229}" destId="{0D60F2BC-97AB-4D5C-BAE2-CDC4C372883A}" srcOrd="1" destOrd="0" presId="urn:microsoft.com/office/officeart/2008/layout/HalfCircleOrganizationChart"/>
    <dgm:cxn modelId="{6C8A4773-913B-4905-A1ED-E4516F94603E}" type="presParOf" srcId="{0D60F2BC-97AB-4D5C-BAE2-CDC4C372883A}" destId="{BC162839-CCA6-411D-ADEB-E3A850C61373}" srcOrd="0" destOrd="0" presId="urn:microsoft.com/office/officeart/2008/layout/HalfCircleOrganizationChart"/>
    <dgm:cxn modelId="{6ACC093A-B2AD-4C2F-8367-C7C51F2A9FAA}" type="presParOf" srcId="{0D60F2BC-97AB-4D5C-BAE2-CDC4C372883A}" destId="{79C9604F-6CF8-4B41-9C19-8AA03FE89E50}" srcOrd="1" destOrd="0" presId="urn:microsoft.com/office/officeart/2008/layout/HalfCircleOrganizationChart"/>
    <dgm:cxn modelId="{88FE842F-2F3F-4813-9FF8-49A40726BA54}" type="presParOf" srcId="{79C9604F-6CF8-4B41-9C19-8AA03FE89E50}" destId="{43F5C38D-88E6-4F63-B695-BE278F82CB1D}" srcOrd="0" destOrd="0" presId="urn:microsoft.com/office/officeart/2008/layout/HalfCircleOrganizationChart"/>
    <dgm:cxn modelId="{A765317E-9518-41E7-88DF-40FD54A44B03}" type="presParOf" srcId="{43F5C38D-88E6-4F63-B695-BE278F82CB1D}" destId="{20C1555B-9406-4617-BAD7-7F50D6E23C20}" srcOrd="0" destOrd="0" presId="urn:microsoft.com/office/officeart/2008/layout/HalfCircleOrganizationChart"/>
    <dgm:cxn modelId="{9B743CBA-4C57-4A03-A883-6D91454C18C4}" type="presParOf" srcId="{43F5C38D-88E6-4F63-B695-BE278F82CB1D}" destId="{6D7ACAF8-3F3A-4C6F-9EB8-07A69D9D3361}" srcOrd="1" destOrd="0" presId="urn:microsoft.com/office/officeart/2008/layout/HalfCircleOrganizationChart"/>
    <dgm:cxn modelId="{37613CBF-27AA-489A-8E1D-3657F988E8ED}" type="presParOf" srcId="{43F5C38D-88E6-4F63-B695-BE278F82CB1D}" destId="{6DA8C7B4-6DC9-4BF3-A176-27B68AF80278}" srcOrd="2" destOrd="0" presId="urn:microsoft.com/office/officeart/2008/layout/HalfCircleOrganizationChart"/>
    <dgm:cxn modelId="{0611F2A2-302F-41CC-9C41-460FADEAA18C}" type="presParOf" srcId="{43F5C38D-88E6-4F63-B695-BE278F82CB1D}" destId="{AA4B65B4-ABD8-4795-82A3-E7797123A4A9}" srcOrd="3" destOrd="0" presId="urn:microsoft.com/office/officeart/2008/layout/HalfCircleOrganizationChart"/>
    <dgm:cxn modelId="{9839F712-69BD-4765-824B-3901E92162D7}" type="presParOf" srcId="{79C9604F-6CF8-4B41-9C19-8AA03FE89E50}" destId="{5EA7EB8D-B0B6-4DAF-937E-02A5972FE84C}" srcOrd="1" destOrd="0" presId="urn:microsoft.com/office/officeart/2008/layout/HalfCircleOrganizationChart"/>
    <dgm:cxn modelId="{5A48C904-3ACD-4D45-9AF8-6E2175D6421E}" type="presParOf" srcId="{79C9604F-6CF8-4B41-9C19-8AA03FE89E50}" destId="{5AC1A3EE-15D4-46DD-A54A-5D92D3B84E0D}" srcOrd="2" destOrd="0" presId="urn:microsoft.com/office/officeart/2008/layout/HalfCircleOrganizationChart"/>
    <dgm:cxn modelId="{A325A9F9-DF46-4DEB-92B8-165BF8139EF3}" type="presParOf" srcId="{0D60F2BC-97AB-4D5C-BAE2-CDC4C372883A}" destId="{D90ED2C6-713C-4A52-8833-84F750569F09}" srcOrd="2" destOrd="0" presId="urn:microsoft.com/office/officeart/2008/layout/HalfCircleOrganizationChart"/>
    <dgm:cxn modelId="{F59DD72B-1726-4458-818D-7373D8496392}" type="presParOf" srcId="{0D60F2BC-97AB-4D5C-BAE2-CDC4C372883A}" destId="{37E6917A-C35E-4EF2-A7DE-8F5E3A9AFA34}" srcOrd="3" destOrd="0" presId="urn:microsoft.com/office/officeart/2008/layout/HalfCircleOrganizationChart"/>
    <dgm:cxn modelId="{0060CBBD-87FD-4D62-A709-E334EFD1A777}" type="presParOf" srcId="{37E6917A-C35E-4EF2-A7DE-8F5E3A9AFA34}" destId="{98D57385-4523-454E-A25A-3D987A13F146}" srcOrd="0" destOrd="0" presId="urn:microsoft.com/office/officeart/2008/layout/HalfCircleOrganizationChart"/>
    <dgm:cxn modelId="{92B24D2E-9604-4190-809E-F8513C0783A3}" type="presParOf" srcId="{98D57385-4523-454E-A25A-3D987A13F146}" destId="{1CDABFE2-D803-47BE-89AE-C17076080E48}" srcOrd="0" destOrd="0" presId="urn:microsoft.com/office/officeart/2008/layout/HalfCircleOrganizationChart"/>
    <dgm:cxn modelId="{273AB30C-C284-43FD-9247-57C22FAFFD47}" type="presParOf" srcId="{98D57385-4523-454E-A25A-3D987A13F146}" destId="{410F3698-E7BF-441F-8242-AABC8FDD9115}" srcOrd="1" destOrd="0" presId="urn:microsoft.com/office/officeart/2008/layout/HalfCircleOrganizationChart"/>
    <dgm:cxn modelId="{C602D7F8-6675-4874-B53D-56B9B76F7695}" type="presParOf" srcId="{98D57385-4523-454E-A25A-3D987A13F146}" destId="{16378CEC-71D6-49E4-8BC0-5D38E437D94C}" srcOrd="2" destOrd="0" presId="urn:microsoft.com/office/officeart/2008/layout/HalfCircleOrganizationChart"/>
    <dgm:cxn modelId="{FE8C5EAF-ACA4-41AF-A422-17C209760D26}" type="presParOf" srcId="{98D57385-4523-454E-A25A-3D987A13F146}" destId="{6BFF50D5-7C6C-4AB9-B5B4-80697086078B}" srcOrd="3" destOrd="0" presId="urn:microsoft.com/office/officeart/2008/layout/HalfCircleOrganizationChart"/>
    <dgm:cxn modelId="{66A03D1F-D964-4BDC-8BA6-BD088907CC5A}" type="presParOf" srcId="{37E6917A-C35E-4EF2-A7DE-8F5E3A9AFA34}" destId="{C07234EC-19C5-4745-A6E9-EB9D72365D25}" srcOrd="1" destOrd="0" presId="urn:microsoft.com/office/officeart/2008/layout/HalfCircleOrganizationChart"/>
    <dgm:cxn modelId="{AA6F7D15-8B16-4647-BCEF-B92E8DE026F6}" type="presParOf" srcId="{37E6917A-C35E-4EF2-A7DE-8F5E3A9AFA34}" destId="{EFDE5331-7D1D-49B6-BDDF-590A06638019}" srcOrd="2" destOrd="0" presId="urn:microsoft.com/office/officeart/2008/layout/HalfCircleOrganizationChart"/>
    <dgm:cxn modelId="{6E57C9E1-FFFF-4649-A803-7669743080A5}" type="presParOf" srcId="{0D60F2BC-97AB-4D5C-BAE2-CDC4C372883A}" destId="{A26BDD0D-8985-4DF8-A70E-DE3731CB0116}" srcOrd="4" destOrd="0" presId="urn:microsoft.com/office/officeart/2008/layout/HalfCircleOrganizationChart"/>
    <dgm:cxn modelId="{932273E7-D877-4F82-8D4F-97EA2BFF14E6}" type="presParOf" srcId="{0D60F2BC-97AB-4D5C-BAE2-CDC4C372883A}" destId="{446C9CB7-60B5-4C2D-8FCD-F25C0EE91D25}" srcOrd="5" destOrd="0" presId="urn:microsoft.com/office/officeart/2008/layout/HalfCircleOrganizationChart"/>
    <dgm:cxn modelId="{2E666D48-F5A2-4897-ABCE-63D9CEE6CF7E}" type="presParOf" srcId="{446C9CB7-60B5-4C2D-8FCD-F25C0EE91D25}" destId="{5C33EC3D-62B5-483F-9050-E0662811EE96}" srcOrd="0" destOrd="0" presId="urn:microsoft.com/office/officeart/2008/layout/HalfCircleOrganizationChart"/>
    <dgm:cxn modelId="{E9ACC50D-A764-4FF5-83FC-7A2A19F5F98A}" type="presParOf" srcId="{5C33EC3D-62B5-483F-9050-E0662811EE96}" destId="{DB23C4BF-BB75-47F4-82AD-256D72F8FC86}" srcOrd="0" destOrd="0" presId="urn:microsoft.com/office/officeart/2008/layout/HalfCircleOrganizationChart"/>
    <dgm:cxn modelId="{99AA69AD-3916-4783-B805-E4FBD14D7598}" type="presParOf" srcId="{5C33EC3D-62B5-483F-9050-E0662811EE96}" destId="{37F6BC9C-00CA-4F38-B472-3CD1EB9561CE}" srcOrd="1" destOrd="0" presId="urn:microsoft.com/office/officeart/2008/layout/HalfCircleOrganizationChart"/>
    <dgm:cxn modelId="{306B26E7-6362-4B08-B2BE-B2CF9F92CBA3}" type="presParOf" srcId="{5C33EC3D-62B5-483F-9050-E0662811EE96}" destId="{9F388A8F-F35F-4A5D-AE0F-7A83B3D2DB8E}" srcOrd="2" destOrd="0" presId="urn:microsoft.com/office/officeart/2008/layout/HalfCircleOrganizationChart"/>
    <dgm:cxn modelId="{BB534064-D6CE-44F4-A23A-A7E08F24D684}" type="presParOf" srcId="{5C33EC3D-62B5-483F-9050-E0662811EE96}" destId="{9D1DBA8A-DB66-45D0-9377-458F5688140F}" srcOrd="3" destOrd="0" presId="urn:microsoft.com/office/officeart/2008/layout/HalfCircleOrganizationChart"/>
    <dgm:cxn modelId="{57C43947-4183-4DAF-A85A-5799F8C95628}" type="presParOf" srcId="{446C9CB7-60B5-4C2D-8FCD-F25C0EE91D25}" destId="{0BD71FDC-8480-4E63-9294-778205CBCAD4}" srcOrd="1" destOrd="0" presId="urn:microsoft.com/office/officeart/2008/layout/HalfCircleOrganizationChart"/>
    <dgm:cxn modelId="{B717CD23-E370-47EE-9CF2-93728D88C7E6}" type="presParOf" srcId="{446C9CB7-60B5-4C2D-8FCD-F25C0EE91D25}" destId="{30D81732-60E5-4F69-999A-40E07090EE4C}" srcOrd="2" destOrd="0" presId="urn:microsoft.com/office/officeart/2008/layout/HalfCircleOrganizationChart"/>
    <dgm:cxn modelId="{F39E7485-6179-4EE3-94A9-BF38D7C8F69F}" type="presParOf" srcId="{27B074A3-C259-47E2-9E93-E99921D89229}" destId="{61614D20-D18A-42C8-AAC2-9CCC85153D01}" srcOrd="2" destOrd="0" presId="urn:microsoft.com/office/officeart/2008/layout/HalfCircleOrganizationChart"/>
    <dgm:cxn modelId="{51790914-6D84-47E7-837A-5A8532756630}" type="presParOf" srcId="{B9BD211F-35ED-4775-B9FF-8173F551972F}" destId="{8E8054A6-1CC2-4FAC-9BD3-21EFFC59011C}" srcOrd="6" destOrd="0" presId="urn:microsoft.com/office/officeart/2008/layout/HalfCircleOrganizationChart"/>
    <dgm:cxn modelId="{34675FA1-CA47-48FB-9AD3-A89B094B6923}" type="presParOf" srcId="{B9BD211F-35ED-4775-B9FF-8173F551972F}" destId="{C5D58383-4948-4501-8EEB-7325B9CDF0E0}" srcOrd="7" destOrd="0" presId="urn:microsoft.com/office/officeart/2008/layout/HalfCircleOrganizationChart"/>
    <dgm:cxn modelId="{B8D8DCF5-E010-4B5E-A750-DA1A31197D7D}" type="presParOf" srcId="{C5D58383-4948-4501-8EEB-7325B9CDF0E0}" destId="{0BC4C7FB-4A4C-45CB-AE6E-9F5968D6A674}" srcOrd="0" destOrd="0" presId="urn:microsoft.com/office/officeart/2008/layout/HalfCircleOrganizationChart"/>
    <dgm:cxn modelId="{352D05EF-B5B0-44BE-A572-E058256E13C2}" type="presParOf" srcId="{0BC4C7FB-4A4C-45CB-AE6E-9F5968D6A674}" destId="{DB51A85E-08FC-4C1C-B712-AA965AC28482}" srcOrd="0" destOrd="0" presId="urn:microsoft.com/office/officeart/2008/layout/HalfCircleOrganizationChart"/>
    <dgm:cxn modelId="{8AF6BB33-63C8-4FFB-AEB3-B9AE46B6DDC2}" type="presParOf" srcId="{0BC4C7FB-4A4C-45CB-AE6E-9F5968D6A674}" destId="{4097011F-77BE-4AE9-AEB4-646D975C292C}" srcOrd="1" destOrd="0" presId="urn:microsoft.com/office/officeart/2008/layout/HalfCircleOrganizationChart"/>
    <dgm:cxn modelId="{835045F9-F7CB-4119-B4B8-71B3ABBCF27D}" type="presParOf" srcId="{0BC4C7FB-4A4C-45CB-AE6E-9F5968D6A674}" destId="{FB6DDD0D-F137-4C68-B2CA-74F361C372E2}" srcOrd="2" destOrd="0" presId="urn:microsoft.com/office/officeart/2008/layout/HalfCircleOrganizationChart"/>
    <dgm:cxn modelId="{62893605-6664-4DDA-AA1A-520B85877CFD}" type="presParOf" srcId="{0BC4C7FB-4A4C-45CB-AE6E-9F5968D6A674}" destId="{31700395-B492-450C-BB88-D7376181F4C0}" srcOrd="3" destOrd="0" presId="urn:microsoft.com/office/officeart/2008/layout/HalfCircleOrganizationChart"/>
    <dgm:cxn modelId="{B2E76BE2-92C3-47E2-9AD6-49E89EAD89ED}" type="presParOf" srcId="{C5D58383-4948-4501-8EEB-7325B9CDF0E0}" destId="{3554C4E1-BCF7-4325-9D72-CECB6F561A4D}" srcOrd="1" destOrd="0" presId="urn:microsoft.com/office/officeart/2008/layout/HalfCircleOrganizationChart"/>
    <dgm:cxn modelId="{C6DE2AE3-26A6-4434-9618-3FEC68084127}" type="presParOf" srcId="{3554C4E1-BCF7-4325-9D72-CECB6F561A4D}" destId="{FEE9C9B3-B323-4794-A7A8-372A7F266B83}" srcOrd="0" destOrd="0" presId="urn:microsoft.com/office/officeart/2008/layout/HalfCircleOrganizationChart"/>
    <dgm:cxn modelId="{45FD13D1-1FDB-4CC5-AA0B-7020CA72170B}" type="presParOf" srcId="{3554C4E1-BCF7-4325-9D72-CECB6F561A4D}" destId="{D90E6BD4-3B0C-46C7-A222-F88F03912B21}" srcOrd="1" destOrd="0" presId="urn:microsoft.com/office/officeart/2008/layout/HalfCircleOrganizationChart"/>
    <dgm:cxn modelId="{21BA7ABB-FDB9-467B-8FEA-CE2E357A8023}" type="presParOf" srcId="{D90E6BD4-3B0C-46C7-A222-F88F03912B21}" destId="{61E1E209-A12C-4BD3-886E-4175E470733D}" srcOrd="0" destOrd="0" presId="urn:microsoft.com/office/officeart/2008/layout/HalfCircleOrganizationChart"/>
    <dgm:cxn modelId="{F0A9B92B-802B-4C7E-BC57-DCC8559B2590}" type="presParOf" srcId="{61E1E209-A12C-4BD3-886E-4175E470733D}" destId="{1B2BBB90-57D0-4797-BA0F-CC4F170B9F54}" srcOrd="0" destOrd="0" presId="urn:microsoft.com/office/officeart/2008/layout/HalfCircleOrganizationChart"/>
    <dgm:cxn modelId="{96EDAEC3-1875-467E-A18D-5559884D45B7}" type="presParOf" srcId="{61E1E209-A12C-4BD3-886E-4175E470733D}" destId="{DB0A1F88-CDC6-46D4-A30E-BD9FA274A01E}" srcOrd="1" destOrd="0" presId="urn:microsoft.com/office/officeart/2008/layout/HalfCircleOrganizationChart"/>
    <dgm:cxn modelId="{6E0C44C2-CC0D-4572-B2CE-203D137965AE}" type="presParOf" srcId="{61E1E209-A12C-4BD3-886E-4175E470733D}" destId="{8EA0D905-3166-48A4-9069-08575F888E85}" srcOrd="2" destOrd="0" presId="urn:microsoft.com/office/officeart/2008/layout/HalfCircleOrganizationChart"/>
    <dgm:cxn modelId="{046C6DFD-BDF2-4CA9-8084-7035F7953D6D}" type="presParOf" srcId="{61E1E209-A12C-4BD3-886E-4175E470733D}" destId="{1E2CA1E0-A906-4BFE-AA72-DCD5598DEB79}" srcOrd="3" destOrd="0" presId="urn:microsoft.com/office/officeart/2008/layout/HalfCircleOrganizationChart"/>
    <dgm:cxn modelId="{54EF148E-601F-480E-8940-516E3C909D54}" type="presParOf" srcId="{D90E6BD4-3B0C-46C7-A222-F88F03912B21}" destId="{EC8D393F-8280-4B57-B280-8DEAD0B329E4}" srcOrd="1" destOrd="0" presId="urn:microsoft.com/office/officeart/2008/layout/HalfCircleOrganizationChart"/>
    <dgm:cxn modelId="{6ADED2AA-5F91-425F-ABCC-41804A7011B7}" type="presParOf" srcId="{D90E6BD4-3B0C-46C7-A222-F88F03912B21}" destId="{2FC3E8C4-72A8-4DF7-9AC9-3848DDEF25A9}" srcOrd="2" destOrd="0" presId="urn:microsoft.com/office/officeart/2008/layout/HalfCircleOrganizationChart"/>
    <dgm:cxn modelId="{05A45F21-9AE0-4DB1-B07C-6B516A16C8A5}" type="presParOf" srcId="{C5D58383-4948-4501-8EEB-7325B9CDF0E0}" destId="{EFA58BA3-2989-4ED9-A981-B18DCCA7CF74}" srcOrd="2" destOrd="0" presId="urn:microsoft.com/office/officeart/2008/layout/HalfCircleOrganizationChart"/>
    <dgm:cxn modelId="{429F9418-8704-4360-9159-2031CF9D3829}" type="presParOf" srcId="{E610B1C6-3255-4E70-B91F-2DC88E7210C2}" destId="{46BD74AE-42F8-4A76-961E-01B12CEDEF82}"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B99F5-F498-4645-8F68-AC1A3EF211C5}">
      <dsp:nvSpPr>
        <dsp:cNvPr id="0" name=""/>
        <dsp:cNvSpPr/>
      </dsp:nvSpPr>
      <dsp:spPr>
        <a:xfrm rot="5400000">
          <a:off x="-299891" y="299967"/>
          <a:ext cx="1999276" cy="1399493"/>
        </a:xfrm>
        <a:prstGeom prst="chevron">
          <a:avLst/>
        </a:prstGeom>
        <a:solidFill>
          <a:schemeClr val="accent1">
            <a:shade val="50000"/>
            <a:hueOff val="0"/>
            <a:satOff val="0"/>
            <a:lumOff val="0"/>
            <a:alphaOff val="0"/>
          </a:schemeClr>
        </a:solidFill>
        <a:ln w="9525" cap="flat" cmpd="sng" algn="ctr">
          <a:solidFill>
            <a:schemeClr val="accent1">
              <a:shade val="5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a:t>
          </a:r>
          <a:endParaRPr lang="es-ES" sz="3900" kern="1200" dirty="0"/>
        </a:p>
      </dsp:txBody>
      <dsp:txXfrm rot="-5400000">
        <a:off x="1" y="699823"/>
        <a:ext cx="1399493" cy="599783"/>
      </dsp:txXfrm>
    </dsp:sp>
    <dsp:sp modelId="{857F238A-4AF3-4BAA-AC34-FDCCC54774C1}">
      <dsp:nvSpPr>
        <dsp:cNvPr id="0" name=""/>
        <dsp:cNvSpPr/>
      </dsp:nvSpPr>
      <dsp:spPr>
        <a:xfrm rot="5400000">
          <a:off x="4164781" y="-2765212"/>
          <a:ext cx="1299529" cy="683010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S" sz="2700" kern="1200" dirty="0" smtClean="0"/>
            <a:t>Plantear las necesidades de las Cooperativas</a:t>
          </a:r>
          <a:r>
            <a:rPr lang="es-ES" sz="2700" kern="1200" smtClean="0"/>
            <a:t>, delineando </a:t>
          </a:r>
          <a:r>
            <a:rPr lang="es-ES" sz="2700" kern="1200" dirty="0" smtClean="0"/>
            <a:t>una introducción al proyecto de grado.</a:t>
          </a:r>
          <a:endParaRPr lang="es-ES" sz="2700" kern="1200" dirty="0"/>
        </a:p>
      </dsp:txBody>
      <dsp:txXfrm rot="-5400000">
        <a:off x="1399493" y="63514"/>
        <a:ext cx="6766668" cy="1172653"/>
      </dsp:txXfrm>
    </dsp:sp>
    <dsp:sp modelId="{805105BC-E008-4D99-9A45-530A5C9A2031}">
      <dsp:nvSpPr>
        <dsp:cNvPr id="0" name=""/>
        <dsp:cNvSpPr/>
      </dsp:nvSpPr>
      <dsp:spPr>
        <a:xfrm rot="5400000">
          <a:off x="-299891" y="2108565"/>
          <a:ext cx="1999276" cy="1399493"/>
        </a:xfrm>
        <a:prstGeom prst="chevron">
          <a:avLst/>
        </a:prstGeom>
        <a:solidFill>
          <a:schemeClr val="accent1">
            <a:shade val="50000"/>
            <a:hueOff val="240958"/>
            <a:satOff val="-5040"/>
            <a:lumOff val="28042"/>
            <a:alphaOff val="0"/>
          </a:schemeClr>
        </a:solidFill>
        <a:ln w="9525" cap="flat" cmpd="sng" algn="ctr">
          <a:solidFill>
            <a:schemeClr val="accent1">
              <a:shade val="50000"/>
              <a:hueOff val="240958"/>
              <a:satOff val="-5040"/>
              <a:lumOff val="2804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a:t>
          </a:r>
          <a:endParaRPr lang="es-ES" sz="3900" kern="1200" dirty="0"/>
        </a:p>
      </dsp:txBody>
      <dsp:txXfrm rot="-5400000">
        <a:off x="1" y="2508421"/>
        <a:ext cx="1399493" cy="599783"/>
      </dsp:txXfrm>
    </dsp:sp>
    <dsp:sp modelId="{82D39A12-26B2-461C-9C1E-1491A4D0854A}">
      <dsp:nvSpPr>
        <dsp:cNvPr id="0" name=""/>
        <dsp:cNvSpPr/>
      </dsp:nvSpPr>
      <dsp:spPr>
        <a:xfrm rot="5400000">
          <a:off x="4164781" y="-956614"/>
          <a:ext cx="1299529" cy="6830106"/>
        </a:xfrm>
        <a:prstGeom prst="round2Same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S" sz="2700" kern="1200" dirty="0" smtClean="0"/>
            <a:t>Analizar la información referente, que sirva como marco teórico al presente proyecto.</a:t>
          </a:r>
          <a:endParaRPr lang="es-ES" sz="2700" kern="1200" dirty="0"/>
        </a:p>
      </dsp:txBody>
      <dsp:txXfrm rot="-5400000">
        <a:off x="1399493" y="1872112"/>
        <a:ext cx="6766668" cy="1172653"/>
      </dsp:txXfrm>
    </dsp:sp>
    <dsp:sp modelId="{815A2A15-4AC4-43DE-90D5-BE9C3E0D8881}">
      <dsp:nvSpPr>
        <dsp:cNvPr id="0" name=""/>
        <dsp:cNvSpPr/>
      </dsp:nvSpPr>
      <dsp:spPr>
        <a:xfrm rot="5400000">
          <a:off x="-299891" y="3917162"/>
          <a:ext cx="1999276" cy="1399493"/>
        </a:xfrm>
        <a:prstGeom prst="chevron">
          <a:avLst/>
        </a:prstGeom>
        <a:solidFill>
          <a:schemeClr val="accent1">
            <a:shade val="50000"/>
            <a:hueOff val="240958"/>
            <a:satOff val="-5040"/>
            <a:lumOff val="28042"/>
            <a:alphaOff val="0"/>
          </a:schemeClr>
        </a:solidFill>
        <a:ln w="9525" cap="flat" cmpd="sng" algn="ctr">
          <a:solidFill>
            <a:schemeClr val="accent1">
              <a:shade val="50000"/>
              <a:hueOff val="240958"/>
              <a:satOff val="-5040"/>
              <a:lumOff val="2804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a:t>
          </a:r>
          <a:endParaRPr lang="es-ES" sz="3900" kern="1200" dirty="0"/>
        </a:p>
      </dsp:txBody>
      <dsp:txXfrm rot="-5400000">
        <a:off x="1" y="4317018"/>
        <a:ext cx="1399493" cy="599783"/>
      </dsp:txXfrm>
    </dsp:sp>
    <dsp:sp modelId="{B0D98E29-10B8-4FE3-BE5E-97995A77997B}">
      <dsp:nvSpPr>
        <dsp:cNvPr id="0" name=""/>
        <dsp:cNvSpPr/>
      </dsp:nvSpPr>
      <dsp:spPr>
        <a:xfrm rot="5400000">
          <a:off x="4164781" y="851983"/>
          <a:ext cx="1299529" cy="6830106"/>
        </a:xfrm>
        <a:prstGeom prst="round2Same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S" sz="2700" kern="1200" dirty="0" smtClean="0"/>
            <a:t>Diagnosticar la situación actual de la red de datos de las Cooperativas San Gregorio y Orden y Seguridad de la Policía Nacional.</a:t>
          </a:r>
          <a:endParaRPr lang="es-ES" sz="2700" kern="1200" dirty="0"/>
        </a:p>
      </dsp:txBody>
      <dsp:txXfrm rot="-5400000">
        <a:off x="1399493" y="3680709"/>
        <a:ext cx="6766668" cy="1172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B99F5-F498-4645-8F68-AC1A3EF211C5}">
      <dsp:nvSpPr>
        <dsp:cNvPr id="0" name=""/>
        <dsp:cNvSpPr/>
      </dsp:nvSpPr>
      <dsp:spPr>
        <a:xfrm rot="5400000">
          <a:off x="-299891" y="299967"/>
          <a:ext cx="1999276" cy="1399493"/>
        </a:xfrm>
        <a:prstGeom prst="chevron">
          <a:avLst/>
        </a:prstGeom>
        <a:solidFill>
          <a:schemeClr val="accent1">
            <a:shade val="50000"/>
            <a:hueOff val="0"/>
            <a:satOff val="0"/>
            <a:lumOff val="0"/>
            <a:alphaOff val="0"/>
          </a:schemeClr>
        </a:solidFill>
        <a:ln w="9525" cap="flat" cmpd="sng" algn="ctr">
          <a:solidFill>
            <a:schemeClr val="accent1">
              <a:shade val="5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a:t>
          </a:r>
          <a:endParaRPr lang="es-ES" sz="3900" kern="1200" dirty="0"/>
        </a:p>
      </dsp:txBody>
      <dsp:txXfrm rot="-5400000">
        <a:off x="1" y="699823"/>
        <a:ext cx="1399493" cy="599783"/>
      </dsp:txXfrm>
    </dsp:sp>
    <dsp:sp modelId="{857F238A-4AF3-4BAA-AC34-FDCCC54774C1}">
      <dsp:nvSpPr>
        <dsp:cNvPr id="0" name=""/>
        <dsp:cNvSpPr/>
      </dsp:nvSpPr>
      <dsp:spPr>
        <a:xfrm rot="5400000">
          <a:off x="4164781" y="-2765212"/>
          <a:ext cx="1299529" cy="683010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Rediseñar la red de datos de las cooperativas e incorporar nuevos servicios, considerando los elementos y la implementación de equipos necesarios para una eficiente administración, comunicación, conexión y seguridad.</a:t>
          </a:r>
          <a:endParaRPr lang="es-ES" sz="2000" kern="1200" dirty="0"/>
        </a:p>
      </dsp:txBody>
      <dsp:txXfrm rot="-5400000">
        <a:off x="1399493" y="63514"/>
        <a:ext cx="6766668" cy="1172653"/>
      </dsp:txXfrm>
    </dsp:sp>
    <dsp:sp modelId="{805105BC-E008-4D99-9A45-530A5C9A2031}">
      <dsp:nvSpPr>
        <dsp:cNvPr id="0" name=""/>
        <dsp:cNvSpPr/>
      </dsp:nvSpPr>
      <dsp:spPr>
        <a:xfrm rot="5400000">
          <a:off x="-299891" y="2108565"/>
          <a:ext cx="1999276" cy="1399493"/>
        </a:xfrm>
        <a:prstGeom prst="chevron">
          <a:avLst/>
        </a:prstGeom>
        <a:solidFill>
          <a:schemeClr val="accent1">
            <a:shade val="50000"/>
            <a:hueOff val="240958"/>
            <a:satOff val="-5040"/>
            <a:lumOff val="28042"/>
            <a:alphaOff val="0"/>
          </a:schemeClr>
        </a:solidFill>
        <a:ln w="9525" cap="flat" cmpd="sng" algn="ctr">
          <a:solidFill>
            <a:schemeClr val="accent1">
              <a:shade val="50000"/>
              <a:hueOff val="240958"/>
              <a:satOff val="-5040"/>
              <a:lumOff val="2804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a:t>
          </a:r>
          <a:endParaRPr lang="es-ES" sz="3900" kern="1200" dirty="0"/>
        </a:p>
      </dsp:txBody>
      <dsp:txXfrm rot="-5400000">
        <a:off x="1" y="2508421"/>
        <a:ext cx="1399493" cy="599783"/>
      </dsp:txXfrm>
    </dsp:sp>
    <dsp:sp modelId="{82D39A12-26B2-461C-9C1E-1491A4D0854A}">
      <dsp:nvSpPr>
        <dsp:cNvPr id="0" name=""/>
        <dsp:cNvSpPr/>
      </dsp:nvSpPr>
      <dsp:spPr>
        <a:xfrm rot="5400000">
          <a:off x="4164781" y="-956614"/>
          <a:ext cx="1299529" cy="6830106"/>
        </a:xfrm>
        <a:prstGeom prst="round2Same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Evaluar los resultados obtenidos en los servicios incorporados y el estado de la nueva red de las cooperativas.</a:t>
          </a:r>
          <a:endParaRPr lang="es-ES" sz="2000" kern="1200" dirty="0"/>
        </a:p>
      </dsp:txBody>
      <dsp:txXfrm rot="-5400000">
        <a:off x="1399493" y="1872112"/>
        <a:ext cx="6766668" cy="1172653"/>
      </dsp:txXfrm>
    </dsp:sp>
    <dsp:sp modelId="{815A2A15-4AC4-43DE-90D5-BE9C3E0D8881}">
      <dsp:nvSpPr>
        <dsp:cNvPr id="0" name=""/>
        <dsp:cNvSpPr/>
      </dsp:nvSpPr>
      <dsp:spPr>
        <a:xfrm rot="5400000">
          <a:off x="-299891" y="3917162"/>
          <a:ext cx="1999276" cy="1399493"/>
        </a:xfrm>
        <a:prstGeom prst="chevron">
          <a:avLst/>
        </a:prstGeom>
        <a:solidFill>
          <a:schemeClr val="accent1">
            <a:shade val="50000"/>
            <a:hueOff val="240958"/>
            <a:satOff val="-5040"/>
            <a:lumOff val="28042"/>
            <a:alphaOff val="0"/>
          </a:schemeClr>
        </a:solidFill>
        <a:ln w="9525" cap="flat" cmpd="sng" algn="ctr">
          <a:solidFill>
            <a:schemeClr val="accent1">
              <a:shade val="50000"/>
              <a:hueOff val="240958"/>
              <a:satOff val="-5040"/>
              <a:lumOff val="2804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a:t>
          </a:r>
          <a:endParaRPr lang="es-ES" sz="3900" kern="1200" dirty="0"/>
        </a:p>
      </dsp:txBody>
      <dsp:txXfrm rot="-5400000">
        <a:off x="1" y="4317018"/>
        <a:ext cx="1399493" cy="599783"/>
      </dsp:txXfrm>
    </dsp:sp>
    <dsp:sp modelId="{B0D98E29-10B8-4FE3-BE5E-97995A77997B}">
      <dsp:nvSpPr>
        <dsp:cNvPr id="0" name=""/>
        <dsp:cNvSpPr/>
      </dsp:nvSpPr>
      <dsp:spPr>
        <a:xfrm rot="5400000">
          <a:off x="4164781" y="851983"/>
          <a:ext cx="1299529" cy="6830106"/>
        </a:xfrm>
        <a:prstGeom prst="round2Same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Establecer las Conclusiones, Recomendaciones y Trabajo a futuro.</a:t>
          </a:r>
          <a:endParaRPr lang="es-ES" sz="2000" kern="1200" dirty="0"/>
        </a:p>
      </dsp:txBody>
      <dsp:txXfrm rot="-5400000">
        <a:off x="1399493" y="3680709"/>
        <a:ext cx="6766668" cy="1172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9C9B3-B323-4794-A7A8-372A7F266B83}">
      <dsp:nvSpPr>
        <dsp:cNvPr id="0" name=""/>
        <dsp:cNvSpPr/>
      </dsp:nvSpPr>
      <dsp:spPr>
        <a:xfrm>
          <a:off x="7263292" y="2251858"/>
          <a:ext cx="102835" cy="610435"/>
        </a:xfrm>
        <a:custGeom>
          <a:avLst/>
          <a:gdLst/>
          <a:ahLst/>
          <a:cxnLst/>
          <a:rect l="0" t="0" r="0" b="0"/>
          <a:pathLst>
            <a:path>
              <a:moveTo>
                <a:pt x="0" y="0"/>
              </a:moveTo>
              <a:lnTo>
                <a:pt x="0" y="610435"/>
              </a:lnTo>
              <a:lnTo>
                <a:pt x="102835" y="610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8054A6-1CC2-4FAC-9BD3-21EFFC59011C}">
      <dsp:nvSpPr>
        <dsp:cNvPr id="0" name=""/>
        <dsp:cNvSpPr/>
      </dsp:nvSpPr>
      <dsp:spPr>
        <a:xfrm>
          <a:off x="4073306" y="1003985"/>
          <a:ext cx="3189986" cy="369089"/>
        </a:xfrm>
        <a:custGeom>
          <a:avLst/>
          <a:gdLst/>
          <a:ahLst/>
          <a:cxnLst/>
          <a:rect l="0" t="0" r="0" b="0"/>
          <a:pathLst>
            <a:path>
              <a:moveTo>
                <a:pt x="0" y="0"/>
              </a:moveTo>
              <a:lnTo>
                <a:pt x="0" y="184544"/>
              </a:lnTo>
              <a:lnTo>
                <a:pt x="3189986" y="184544"/>
              </a:lnTo>
              <a:lnTo>
                <a:pt x="3189986" y="3690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BDD0D-8985-4DF8-A70E-DE3731CB0116}">
      <dsp:nvSpPr>
        <dsp:cNvPr id="0" name=""/>
        <dsp:cNvSpPr/>
      </dsp:nvSpPr>
      <dsp:spPr>
        <a:xfrm>
          <a:off x="5136635" y="2251858"/>
          <a:ext cx="808481" cy="3023017"/>
        </a:xfrm>
        <a:custGeom>
          <a:avLst/>
          <a:gdLst/>
          <a:ahLst/>
          <a:cxnLst/>
          <a:rect l="0" t="0" r="0" b="0"/>
          <a:pathLst>
            <a:path>
              <a:moveTo>
                <a:pt x="0" y="0"/>
              </a:moveTo>
              <a:lnTo>
                <a:pt x="0" y="3023017"/>
              </a:lnTo>
              <a:lnTo>
                <a:pt x="808481" y="3023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ED2C6-713C-4A52-8833-84F750569F09}">
      <dsp:nvSpPr>
        <dsp:cNvPr id="0" name=""/>
        <dsp:cNvSpPr/>
      </dsp:nvSpPr>
      <dsp:spPr>
        <a:xfrm>
          <a:off x="5136635" y="2251858"/>
          <a:ext cx="808481" cy="1775143"/>
        </a:xfrm>
        <a:custGeom>
          <a:avLst/>
          <a:gdLst/>
          <a:ahLst/>
          <a:cxnLst/>
          <a:rect l="0" t="0" r="0" b="0"/>
          <a:pathLst>
            <a:path>
              <a:moveTo>
                <a:pt x="0" y="0"/>
              </a:moveTo>
              <a:lnTo>
                <a:pt x="0" y="1775143"/>
              </a:lnTo>
              <a:lnTo>
                <a:pt x="808481" y="17751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62839-CCA6-411D-ADEB-E3A850C61373}">
      <dsp:nvSpPr>
        <dsp:cNvPr id="0" name=""/>
        <dsp:cNvSpPr/>
      </dsp:nvSpPr>
      <dsp:spPr>
        <a:xfrm>
          <a:off x="5136635" y="2251858"/>
          <a:ext cx="808481" cy="527270"/>
        </a:xfrm>
        <a:custGeom>
          <a:avLst/>
          <a:gdLst/>
          <a:ahLst/>
          <a:cxnLst/>
          <a:rect l="0" t="0" r="0" b="0"/>
          <a:pathLst>
            <a:path>
              <a:moveTo>
                <a:pt x="0" y="0"/>
              </a:moveTo>
              <a:lnTo>
                <a:pt x="0" y="527270"/>
              </a:lnTo>
              <a:lnTo>
                <a:pt x="808481" y="527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7950E8-6681-453F-B1EA-8AC48A7A3B83}">
      <dsp:nvSpPr>
        <dsp:cNvPr id="0" name=""/>
        <dsp:cNvSpPr/>
      </dsp:nvSpPr>
      <dsp:spPr>
        <a:xfrm>
          <a:off x="4073306" y="1003985"/>
          <a:ext cx="1063328" cy="369089"/>
        </a:xfrm>
        <a:custGeom>
          <a:avLst/>
          <a:gdLst/>
          <a:ahLst/>
          <a:cxnLst/>
          <a:rect l="0" t="0" r="0" b="0"/>
          <a:pathLst>
            <a:path>
              <a:moveTo>
                <a:pt x="0" y="0"/>
              </a:moveTo>
              <a:lnTo>
                <a:pt x="0" y="184544"/>
              </a:lnTo>
              <a:lnTo>
                <a:pt x="1063328" y="184544"/>
              </a:lnTo>
              <a:lnTo>
                <a:pt x="1063328" y="3690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21FE0-E0F8-4784-A873-46AD3FC61768}">
      <dsp:nvSpPr>
        <dsp:cNvPr id="0" name=""/>
        <dsp:cNvSpPr/>
      </dsp:nvSpPr>
      <dsp:spPr>
        <a:xfrm>
          <a:off x="3009977" y="2251858"/>
          <a:ext cx="808481" cy="1775143"/>
        </a:xfrm>
        <a:custGeom>
          <a:avLst/>
          <a:gdLst/>
          <a:ahLst/>
          <a:cxnLst/>
          <a:rect l="0" t="0" r="0" b="0"/>
          <a:pathLst>
            <a:path>
              <a:moveTo>
                <a:pt x="0" y="0"/>
              </a:moveTo>
              <a:lnTo>
                <a:pt x="0" y="1775143"/>
              </a:lnTo>
              <a:lnTo>
                <a:pt x="808481" y="17751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E68AA0-4C83-4718-AC47-790F70AA180D}">
      <dsp:nvSpPr>
        <dsp:cNvPr id="0" name=""/>
        <dsp:cNvSpPr/>
      </dsp:nvSpPr>
      <dsp:spPr>
        <a:xfrm>
          <a:off x="3009977" y="2251858"/>
          <a:ext cx="808481" cy="527270"/>
        </a:xfrm>
        <a:custGeom>
          <a:avLst/>
          <a:gdLst/>
          <a:ahLst/>
          <a:cxnLst/>
          <a:rect l="0" t="0" r="0" b="0"/>
          <a:pathLst>
            <a:path>
              <a:moveTo>
                <a:pt x="0" y="0"/>
              </a:moveTo>
              <a:lnTo>
                <a:pt x="0" y="527270"/>
              </a:lnTo>
              <a:lnTo>
                <a:pt x="808481" y="527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72433-FBC2-40FD-AF47-56E83177C6A3}">
      <dsp:nvSpPr>
        <dsp:cNvPr id="0" name=""/>
        <dsp:cNvSpPr/>
      </dsp:nvSpPr>
      <dsp:spPr>
        <a:xfrm>
          <a:off x="3009977" y="1003985"/>
          <a:ext cx="1063328" cy="369089"/>
        </a:xfrm>
        <a:custGeom>
          <a:avLst/>
          <a:gdLst/>
          <a:ahLst/>
          <a:cxnLst/>
          <a:rect l="0" t="0" r="0" b="0"/>
          <a:pathLst>
            <a:path>
              <a:moveTo>
                <a:pt x="1063328" y="0"/>
              </a:moveTo>
              <a:lnTo>
                <a:pt x="1063328" y="184544"/>
              </a:lnTo>
              <a:lnTo>
                <a:pt x="0" y="184544"/>
              </a:lnTo>
              <a:lnTo>
                <a:pt x="0" y="3690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DB62E-2E4F-4DE1-B0DD-4F89CB27DD42}">
      <dsp:nvSpPr>
        <dsp:cNvPr id="0" name=""/>
        <dsp:cNvSpPr/>
      </dsp:nvSpPr>
      <dsp:spPr>
        <a:xfrm>
          <a:off x="883319" y="2251858"/>
          <a:ext cx="808481" cy="3023017"/>
        </a:xfrm>
        <a:custGeom>
          <a:avLst/>
          <a:gdLst/>
          <a:ahLst/>
          <a:cxnLst/>
          <a:rect l="0" t="0" r="0" b="0"/>
          <a:pathLst>
            <a:path>
              <a:moveTo>
                <a:pt x="0" y="0"/>
              </a:moveTo>
              <a:lnTo>
                <a:pt x="0" y="3023017"/>
              </a:lnTo>
              <a:lnTo>
                <a:pt x="808481" y="3023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23EBAC-8EC7-453E-849D-208105985E81}">
      <dsp:nvSpPr>
        <dsp:cNvPr id="0" name=""/>
        <dsp:cNvSpPr/>
      </dsp:nvSpPr>
      <dsp:spPr>
        <a:xfrm>
          <a:off x="883319" y="2251858"/>
          <a:ext cx="808481" cy="1775143"/>
        </a:xfrm>
        <a:custGeom>
          <a:avLst/>
          <a:gdLst/>
          <a:ahLst/>
          <a:cxnLst/>
          <a:rect l="0" t="0" r="0" b="0"/>
          <a:pathLst>
            <a:path>
              <a:moveTo>
                <a:pt x="0" y="0"/>
              </a:moveTo>
              <a:lnTo>
                <a:pt x="0" y="1775143"/>
              </a:lnTo>
              <a:lnTo>
                <a:pt x="808481" y="17751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B257F-56EF-47BA-A80C-9CDAFD8FF6A6}">
      <dsp:nvSpPr>
        <dsp:cNvPr id="0" name=""/>
        <dsp:cNvSpPr/>
      </dsp:nvSpPr>
      <dsp:spPr>
        <a:xfrm>
          <a:off x="883319" y="2251858"/>
          <a:ext cx="808481" cy="527270"/>
        </a:xfrm>
        <a:custGeom>
          <a:avLst/>
          <a:gdLst/>
          <a:ahLst/>
          <a:cxnLst/>
          <a:rect l="0" t="0" r="0" b="0"/>
          <a:pathLst>
            <a:path>
              <a:moveTo>
                <a:pt x="0" y="0"/>
              </a:moveTo>
              <a:lnTo>
                <a:pt x="0" y="527270"/>
              </a:lnTo>
              <a:lnTo>
                <a:pt x="808481" y="527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405F45-4FE7-479E-AE01-39B4ADCD99FC}">
      <dsp:nvSpPr>
        <dsp:cNvPr id="0" name=""/>
        <dsp:cNvSpPr/>
      </dsp:nvSpPr>
      <dsp:spPr>
        <a:xfrm>
          <a:off x="883319" y="1003985"/>
          <a:ext cx="3189986" cy="369089"/>
        </a:xfrm>
        <a:custGeom>
          <a:avLst/>
          <a:gdLst/>
          <a:ahLst/>
          <a:cxnLst/>
          <a:rect l="0" t="0" r="0" b="0"/>
          <a:pathLst>
            <a:path>
              <a:moveTo>
                <a:pt x="3189986" y="0"/>
              </a:moveTo>
              <a:lnTo>
                <a:pt x="3189986" y="184544"/>
              </a:lnTo>
              <a:lnTo>
                <a:pt x="0" y="184544"/>
              </a:lnTo>
              <a:lnTo>
                <a:pt x="0" y="3690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575A5-6D83-4A93-A358-218652D2CB61}">
      <dsp:nvSpPr>
        <dsp:cNvPr id="0" name=""/>
        <dsp:cNvSpPr/>
      </dsp:nvSpPr>
      <dsp:spPr>
        <a:xfrm>
          <a:off x="3633914" y="125200"/>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6B555-EC45-4542-B9ED-F8E920C4FDED}">
      <dsp:nvSpPr>
        <dsp:cNvPr id="0" name=""/>
        <dsp:cNvSpPr/>
      </dsp:nvSpPr>
      <dsp:spPr>
        <a:xfrm>
          <a:off x="3633914" y="125200"/>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0E6DA4-2769-4C4E-B1A2-52F2424B00CB}">
      <dsp:nvSpPr>
        <dsp:cNvPr id="0" name=""/>
        <dsp:cNvSpPr/>
      </dsp:nvSpPr>
      <dsp:spPr>
        <a:xfrm>
          <a:off x="3194522" y="283382"/>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REDES DE DATOS</a:t>
          </a:r>
          <a:endParaRPr lang="es-ES" sz="2000" kern="1200" dirty="0">
            <a:latin typeface="Berlin Sans FB Demi" pitchFamily="34" charset="0"/>
          </a:endParaRPr>
        </a:p>
      </dsp:txBody>
      <dsp:txXfrm>
        <a:off x="3194522" y="283382"/>
        <a:ext cx="1757568" cy="562421"/>
      </dsp:txXfrm>
    </dsp:sp>
    <dsp:sp modelId="{55074121-F293-4F42-8BF1-8EBA2AB20AB0}">
      <dsp:nvSpPr>
        <dsp:cNvPr id="0" name=""/>
        <dsp:cNvSpPr/>
      </dsp:nvSpPr>
      <dsp:spPr>
        <a:xfrm>
          <a:off x="443927" y="1373074"/>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B331D-456B-43BB-A25A-BFF6D67D1377}">
      <dsp:nvSpPr>
        <dsp:cNvPr id="0" name=""/>
        <dsp:cNvSpPr/>
      </dsp:nvSpPr>
      <dsp:spPr>
        <a:xfrm>
          <a:off x="443927" y="1373074"/>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CFA36-CB01-4D7F-BE92-69BF511A1457}">
      <dsp:nvSpPr>
        <dsp:cNvPr id="0" name=""/>
        <dsp:cNvSpPr/>
      </dsp:nvSpPr>
      <dsp:spPr>
        <a:xfrm>
          <a:off x="4535" y="1531255"/>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Arquitectura</a:t>
          </a:r>
          <a:endParaRPr lang="es-ES" sz="2000" kern="1200" dirty="0">
            <a:latin typeface="Berlin Sans FB Demi" pitchFamily="34" charset="0"/>
          </a:endParaRPr>
        </a:p>
      </dsp:txBody>
      <dsp:txXfrm>
        <a:off x="4535" y="1531255"/>
        <a:ext cx="1757568" cy="562421"/>
      </dsp:txXfrm>
    </dsp:sp>
    <dsp:sp modelId="{49E0E6DB-AF0C-4A11-81AE-081757188CFC}">
      <dsp:nvSpPr>
        <dsp:cNvPr id="0" name=""/>
        <dsp:cNvSpPr/>
      </dsp:nvSpPr>
      <dsp:spPr>
        <a:xfrm>
          <a:off x="1586347" y="2620947"/>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403F0F-7FE0-4331-90CB-1123503B144A}">
      <dsp:nvSpPr>
        <dsp:cNvPr id="0" name=""/>
        <dsp:cNvSpPr/>
      </dsp:nvSpPr>
      <dsp:spPr>
        <a:xfrm>
          <a:off x="1586347" y="2620947"/>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1F16A4-B156-43E8-8C53-7BA669A454C2}">
      <dsp:nvSpPr>
        <dsp:cNvPr id="0" name=""/>
        <dsp:cNvSpPr/>
      </dsp:nvSpPr>
      <dsp:spPr>
        <a:xfrm>
          <a:off x="1146955" y="2779129"/>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LAN</a:t>
          </a:r>
          <a:endParaRPr lang="es-ES" sz="2000" kern="1200" dirty="0">
            <a:latin typeface="Berlin Sans FB Demi" pitchFamily="34" charset="0"/>
          </a:endParaRPr>
        </a:p>
      </dsp:txBody>
      <dsp:txXfrm>
        <a:off x="1146955" y="2779129"/>
        <a:ext cx="1757568" cy="562421"/>
      </dsp:txXfrm>
    </dsp:sp>
    <dsp:sp modelId="{573F3696-6428-4F33-B6A2-16442AE0BDFB}">
      <dsp:nvSpPr>
        <dsp:cNvPr id="0" name=""/>
        <dsp:cNvSpPr/>
      </dsp:nvSpPr>
      <dsp:spPr>
        <a:xfrm>
          <a:off x="1586347" y="3868821"/>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45BD6-C406-4785-844C-AA9CC10AD1A0}">
      <dsp:nvSpPr>
        <dsp:cNvPr id="0" name=""/>
        <dsp:cNvSpPr/>
      </dsp:nvSpPr>
      <dsp:spPr>
        <a:xfrm>
          <a:off x="1586347" y="3868821"/>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C33AC-80A8-435B-A80A-AFF6EB1727AF}">
      <dsp:nvSpPr>
        <dsp:cNvPr id="0" name=""/>
        <dsp:cNvSpPr/>
      </dsp:nvSpPr>
      <dsp:spPr>
        <a:xfrm>
          <a:off x="1146955" y="4027002"/>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WAN</a:t>
          </a:r>
          <a:endParaRPr lang="es-ES" sz="2000" kern="1200" dirty="0">
            <a:latin typeface="Berlin Sans FB Demi" pitchFamily="34" charset="0"/>
          </a:endParaRPr>
        </a:p>
      </dsp:txBody>
      <dsp:txXfrm>
        <a:off x="1146955" y="4027002"/>
        <a:ext cx="1757568" cy="562421"/>
      </dsp:txXfrm>
    </dsp:sp>
    <dsp:sp modelId="{5E0A488B-05A2-4D6E-9EBE-4BAF9E00B93F}">
      <dsp:nvSpPr>
        <dsp:cNvPr id="0" name=""/>
        <dsp:cNvSpPr/>
      </dsp:nvSpPr>
      <dsp:spPr>
        <a:xfrm>
          <a:off x="1586347" y="5116694"/>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539FE-F1DE-47E4-9EF3-EE62BBE0FFE7}">
      <dsp:nvSpPr>
        <dsp:cNvPr id="0" name=""/>
        <dsp:cNvSpPr/>
      </dsp:nvSpPr>
      <dsp:spPr>
        <a:xfrm>
          <a:off x="1586347" y="5116694"/>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5DDF73-0224-4BB6-A619-02F0D59B4E3B}">
      <dsp:nvSpPr>
        <dsp:cNvPr id="0" name=""/>
        <dsp:cNvSpPr/>
      </dsp:nvSpPr>
      <dsp:spPr>
        <a:xfrm>
          <a:off x="1146955" y="5274876"/>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WLAN</a:t>
          </a:r>
          <a:endParaRPr lang="es-ES" sz="2000" kern="1200" dirty="0">
            <a:latin typeface="Berlin Sans FB Demi" pitchFamily="34" charset="0"/>
          </a:endParaRPr>
        </a:p>
      </dsp:txBody>
      <dsp:txXfrm>
        <a:off x="1146955" y="5274876"/>
        <a:ext cx="1757568" cy="562421"/>
      </dsp:txXfrm>
    </dsp:sp>
    <dsp:sp modelId="{943B14B9-66FA-42A7-A6A9-A120AE846A08}">
      <dsp:nvSpPr>
        <dsp:cNvPr id="0" name=""/>
        <dsp:cNvSpPr/>
      </dsp:nvSpPr>
      <dsp:spPr>
        <a:xfrm>
          <a:off x="2570585" y="1373074"/>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33E46D-DD82-4928-B1EB-87EF3B621121}">
      <dsp:nvSpPr>
        <dsp:cNvPr id="0" name=""/>
        <dsp:cNvSpPr/>
      </dsp:nvSpPr>
      <dsp:spPr>
        <a:xfrm>
          <a:off x="2570585" y="1373074"/>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84330-A799-4E50-BCCC-1BC9E5911E16}">
      <dsp:nvSpPr>
        <dsp:cNvPr id="0" name=""/>
        <dsp:cNvSpPr/>
      </dsp:nvSpPr>
      <dsp:spPr>
        <a:xfrm>
          <a:off x="2131193" y="1531255"/>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Protocolos de Transmisión</a:t>
          </a:r>
          <a:endParaRPr lang="es-ES" sz="2000" kern="1200" dirty="0">
            <a:latin typeface="Berlin Sans FB Demi" pitchFamily="34" charset="0"/>
          </a:endParaRPr>
        </a:p>
      </dsp:txBody>
      <dsp:txXfrm>
        <a:off x="2131193" y="1531255"/>
        <a:ext cx="1757568" cy="562421"/>
      </dsp:txXfrm>
    </dsp:sp>
    <dsp:sp modelId="{C0349FFB-0F85-47D4-92D4-29647F17C56C}">
      <dsp:nvSpPr>
        <dsp:cNvPr id="0" name=""/>
        <dsp:cNvSpPr/>
      </dsp:nvSpPr>
      <dsp:spPr>
        <a:xfrm>
          <a:off x="3713004" y="2620947"/>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6A5D3-70C6-408E-8D51-885D7A989A49}">
      <dsp:nvSpPr>
        <dsp:cNvPr id="0" name=""/>
        <dsp:cNvSpPr/>
      </dsp:nvSpPr>
      <dsp:spPr>
        <a:xfrm>
          <a:off x="3713004" y="2620947"/>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E0A64-3D92-4260-8E7E-8E6D5EDCF349}">
      <dsp:nvSpPr>
        <dsp:cNvPr id="0" name=""/>
        <dsp:cNvSpPr/>
      </dsp:nvSpPr>
      <dsp:spPr>
        <a:xfrm>
          <a:off x="3273612" y="2779129"/>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TCP</a:t>
          </a:r>
          <a:endParaRPr lang="es-ES" sz="2000" kern="1200" dirty="0">
            <a:latin typeface="Berlin Sans FB Demi" pitchFamily="34" charset="0"/>
          </a:endParaRPr>
        </a:p>
      </dsp:txBody>
      <dsp:txXfrm>
        <a:off x="3273612" y="2779129"/>
        <a:ext cx="1757568" cy="562421"/>
      </dsp:txXfrm>
    </dsp:sp>
    <dsp:sp modelId="{E376C270-9102-4BE4-B8E5-187C50C0E037}">
      <dsp:nvSpPr>
        <dsp:cNvPr id="0" name=""/>
        <dsp:cNvSpPr/>
      </dsp:nvSpPr>
      <dsp:spPr>
        <a:xfrm>
          <a:off x="3713004" y="3868821"/>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24384-533D-4C2C-A47D-E015A167E73A}">
      <dsp:nvSpPr>
        <dsp:cNvPr id="0" name=""/>
        <dsp:cNvSpPr/>
      </dsp:nvSpPr>
      <dsp:spPr>
        <a:xfrm>
          <a:off x="3713004" y="3868821"/>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0232F-2125-4EA6-99B5-4EDA73DD218D}">
      <dsp:nvSpPr>
        <dsp:cNvPr id="0" name=""/>
        <dsp:cNvSpPr/>
      </dsp:nvSpPr>
      <dsp:spPr>
        <a:xfrm>
          <a:off x="3273612" y="4027002"/>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UDP</a:t>
          </a:r>
          <a:endParaRPr lang="es-ES" sz="2000" kern="1200" dirty="0">
            <a:latin typeface="Berlin Sans FB Demi" pitchFamily="34" charset="0"/>
          </a:endParaRPr>
        </a:p>
      </dsp:txBody>
      <dsp:txXfrm>
        <a:off x="3273612" y="4027002"/>
        <a:ext cx="1757568" cy="562421"/>
      </dsp:txXfrm>
    </dsp:sp>
    <dsp:sp modelId="{2DE89381-431A-4D0C-BEBF-84C66123E4EB}">
      <dsp:nvSpPr>
        <dsp:cNvPr id="0" name=""/>
        <dsp:cNvSpPr/>
      </dsp:nvSpPr>
      <dsp:spPr>
        <a:xfrm>
          <a:off x="4697243" y="1373074"/>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36843-298A-44A0-B701-0A7E0D84901F}">
      <dsp:nvSpPr>
        <dsp:cNvPr id="0" name=""/>
        <dsp:cNvSpPr/>
      </dsp:nvSpPr>
      <dsp:spPr>
        <a:xfrm>
          <a:off x="4697243" y="1373074"/>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53A533-93E6-4AEF-846E-DAB9EFFED1CE}">
      <dsp:nvSpPr>
        <dsp:cNvPr id="0" name=""/>
        <dsp:cNvSpPr/>
      </dsp:nvSpPr>
      <dsp:spPr>
        <a:xfrm>
          <a:off x="4257850" y="1531255"/>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Topologías</a:t>
          </a:r>
          <a:endParaRPr lang="es-ES" sz="2000" kern="1200" dirty="0">
            <a:latin typeface="Berlin Sans FB Demi" pitchFamily="34" charset="0"/>
          </a:endParaRPr>
        </a:p>
      </dsp:txBody>
      <dsp:txXfrm>
        <a:off x="4257850" y="1531255"/>
        <a:ext cx="1757568" cy="562421"/>
      </dsp:txXfrm>
    </dsp:sp>
    <dsp:sp modelId="{6D7ACAF8-3F3A-4C6F-9EB8-07A69D9D3361}">
      <dsp:nvSpPr>
        <dsp:cNvPr id="0" name=""/>
        <dsp:cNvSpPr/>
      </dsp:nvSpPr>
      <dsp:spPr>
        <a:xfrm>
          <a:off x="5839662" y="2620947"/>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8C7B4-6DC9-4BF3-A176-27B68AF80278}">
      <dsp:nvSpPr>
        <dsp:cNvPr id="0" name=""/>
        <dsp:cNvSpPr/>
      </dsp:nvSpPr>
      <dsp:spPr>
        <a:xfrm>
          <a:off x="5839662" y="2620947"/>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1555B-9406-4617-BAD7-7F50D6E23C20}">
      <dsp:nvSpPr>
        <dsp:cNvPr id="0" name=""/>
        <dsp:cNvSpPr/>
      </dsp:nvSpPr>
      <dsp:spPr>
        <a:xfrm>
          <a:off x="5400270" y="2779129"/>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Bus</a:t>
          </a:r>
          <a:endParaRPr lang="es-ES" sz="2000" kern="1200" dirty="0">
            <a:latin typeface="Berlin Sans FB Demi" pitchFamily="34" charset="0"/>
          </a:endParaRPr>
        </a:p>
      </dsp:txBody>
      <dsp:txXfrm>
        <a:off x="5400270" y="2779129"/>
        <a:ext cx="1757568" cy="562421"/>
      </dsp:txXfrm>
    </dsp:sp>
    <dsp:sp modelId="{410F3698-E7BF-441F-8242-AABC8FDD9115}">
      <dsp:nvSpPr>
        <dsp:cNvPr id="0" name=""/>
        <dsp:cNvSpPr/>
      </dsp:nvSpPr>
      <dsp:spPr>
        <a:xfrm>
          <a:off x="5839662" y="3868821"/>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78CEC-71D6-49E4-8BC0-5D38E437D94C}">
      <dsp:nvSpPr>
        <dsp:cNvPr id="0" name=""/>
        <dsp:cNvSpPr/>
      </dsp:nvSpPr>
      <dsp:spPr>
        <a:xfrm>
          <a:off x="5839662" y="3868821"/>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ABFE2-D803-47BE-89AE-C17076080E48}">
      <dsp:nvSpPr>
        <dsp:cNvPr id="0" name=""/>
        <dsp:cNvSpPr/>
      </dsp:nvSpPr>
      <dsp:spPr>
        <a:xfrm>
          <a:off x="5400270" y="4027002"/>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Anillo</a:t>
          </a:r>
          <a:endParaRPr lang="es-ES" sz="2000" kern="1200" dirty="0">
            <a:latin typeface="Berlin Sans FB Demi" pitchFamily="34" charset="0"/>
          </a:endParaRPr>
        </a:p>
      </dsp:txBody>
      <dsp:txXfrm>
        <a:off x="5400270" y="4027002"/>
        <a:ext cx="1757568" cy="562421"/>
      </dsp:txXfrm>
    </dsp:sp>
    <dsp:sp modelId="{37F6BC9C-00CA-4F38-B472-3CD1EB9561CE}">
      <dsp:nvSpPr>
        <dsp:cNvPr id="0" name=""/>
        <dsp:cNvSpPr/>
      </dsp:nvSpPr>
      <dsp:spPr>
        <a:xfrm>
          <a:off x="5839662" y="5116694"/>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88A8F-F35F-4A5D-AE0F-7A83B3D2DB8E}">
      <dsp:nvSpPr>
        <dsp:cNvPr id="0" name=""/>
        <dsp:cNvSpPr/>
      </dsp:nvSpPr>
      <dsp:spPr>
        <a:xfrm>
          <a:off x="5839662" y="5116694"/>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3C4BF-BB75-47F4-82AD-256D72F8FC86}">
      <dsp:nvSpPr>
        <dsp:cNvPr id="0" name=""/>
        <dsp:cNvSpPr/>
      </dsp:nvSpPr>
      <dsp:spPr>
        <a:xfrm>
          <a:off x="5400270" y="5274876"/>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Estrella</a:t>
          </a:r>
          <a:endParaRPr lang="es-ES" sz="2000" kern="1200" dirty="0">
            <a:latin typeface="Berlin Sans FB Demi" pitchFamily="34" charset="0"/>
          </a:endParaRPr>
        </a:p>
      </dsp:txBody>
      <dsp:txXfrm>
        <a:off x="5400270" y="5274876"/>
        <a:ext cx="1757568" cy="562421"/>
      </dsp:txXfrm>
    </dsp:sp>
    <dsp:sp modelId="{4097011F-77BE-4AE9-AEB4-646D975C292C}">
      <dsp:nvSpPr>
        <dsp:cNvPr id="0" name=""/>
        <dsp:cNvSpPr/>
      </dsp:nvSpPr>
      <dsp:spPr>
        <a:xfrm>
          <a:off x="6823900" y="1373074"/>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DDD0D-F137-4C68-B2CA-74F361C372E2}">
      <dsp:nvSpPr>
        <dsp:cNvPr id="0" name=""/>
        <dsp:cNvSpPr/>
      </dsp:nvSpPr>
      <dsp:spPr>
        <a:xfrm>
          <a:off x="6823900" y="1373074"/>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51A85E-08FC-4C1C-B712-AA965AC28482}">
      <dsp:nvSpPr>
        <dsp:cNvPr id="0" name=""/>
        <dsp:cNvSpPr/>
      </dsp:nvSpPr>
      <dsp:spPr>
        <a:xfrm>
          <a:off x="6384508" y="1531255"/>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Seguridad informática</a:t>
          </a:r>
        </a:p>
      </dsp:txBody>
      <dsp:txXfrm>
        <a:off x="6384508" y="1531255"/>
        <a:ext cx="1757568" cy="562421"/>
      </dsp:txXfrm>
    </dsp:sp>
    <dsp:sp modelId="{DB0A1F88-CDC6-46D4-A30E-BD9FA274A01E}">
      <dsp:nvSpPr>
        <dsp:cNvPr id="0" name=""/>
        <dsp:cNvSpPr/>
      </dsp:nvSpPr>
      <dsp:spPr>
        <a:xfrm>
          <a:off x="7260674" y="2704113"/>
          <a:ext cx="878784" cy="8787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0D905-3166-48A4-9069-08575F888E85}">
      <dsp:nvSpPr>
        <dsp:cNvPr id="0" name=""/>
        <dsp:cNvSpPr/>
      </dsp:nvSpPr>
      <dsp:spPr>
        <a:xfrm>
          <a:off x="7260674" y="2704113"/>
          <a:ext cx="878784" cy="8787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BBB90-57D0-4797-BA0F-CC4F170B9F54}">
      <dsp:nvSpPr>
        <dsp:cNvPr id="0" name=""/>
        <dsp:cNvSpPr/>
      </dsp:nvSpPr>
      <dsp:spPr>
        <a:xfrm>
          <a:off x="6821281" y="2862294"/>
          <a:ext cx="1757568" cy="5624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Berlin Sans FB Demi" pitchFamily="34" charset="0"/>
            </a:rPr>
            <a:t>Firewall</a:t>
          </a:r>
        </a:p>
      </dsp:txBody>
      <dsp:txXfrm>
        <a:off x="6821281" y="2862294"/>
        <a:ext cx="1757568" cy="5624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E2541-4068-41A4-8180-3BEB01802282}" type="datetimeFigureOut">
              <a:rPr lang="es-ES" smtClean="0"/>
              <a:t>24/07/2013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5DC3D-5048-4F2D-850A-D5C1FD8D96AE}" type="slidenum">
              <a:rPr lang="es-ES" smtClean="0"/>
              <a:t>‹Nº›</a:t>
            </a:fld>
            <a:endParaRPr lang="es-ES"/>
          </a:p>
        </p:txBody>
      </p:sp>
    </p:spTree>
    <p:extLst>
      <p:ext uri="{BB962C8B-B14F-4D97-AF65-F5344CB8AC3E}">
        <p14:creationId xmlns:p14="http://schemas.microsoft.com/office/powerpoint/2010/main" val="319055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5DC3D-5048-4F2D-850A-D5C1FD8D96AE}" type="slidenum">
              <a:rPr lang="es-ES" smtClean="0"/>
              <a:t>3</a:t>
            </a:fld>
            <a:endParaRPr lang="es-ES"/>
          </a:p>
        </p:txBody>
      </p:sp>
    </p:spTree>
    <p:extLst>
      <p:ext uri="{BB962C8B-B14F-4D97-AF65-F5344CB8AC3E}">
        <p14:creationId xmlns:p14="http://schemas.microsoft.com/office/powerpoint/2010/main" val="66051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5DC3D-5048-4F2D-850A-D5C1FD8D96AE}" type="slidenum">
              <a:rPr lang="es-ES" smtClean="0"/>
              <a:t>5</a:t>
            </a:fld>
            <a:endParaRPr lang="es-ES"/>
          </a:p>
        </p:txBody>
      </p:sp>
    </p:spTree>
    <p:extLst>
      <p:ext uri="{BB962C8B-B14F-4D97-AF65-F5344CB8AC3E}">
        <p14:creationId xmlns:p14="http://schemas.microsoft.com/office/powerpoint/2010/main" val="419682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Una red de datos es un sistema que vincula dos o más puntos (terminales) por un medio físico, permitiendo el intercambio ordenado de información. </a:t>
            </a:r>
            <a:endParaRPr lang="es-ES" dirty="0"/>
          </a:p>
        </p:txBody>
      </p:sp>
      <p:sp>
        <p:nvSpPr>
          <p:cNvPr id="4" name="3 Marcador de número de diapositiva"/>
          <p:cNvSpPr>
            <a:spLocks noGrp="1"/>
          </p:cNvSpPr>
          <p:nvPr>
            <p:ph type="sldNum" sz="quarter" idx="10"/>
          </p:nvPr>
        </p:nvSpPr>
        <p:spPr/>
        <p:txBody>
          <a:bodyPr/>
          <a:lstStyle/>
          <a:p>
            <a:fld id="{6A05DC3D-5048-4F2D-850A-D5C1FD8D96AE}" type="slidenum">
              <a:rPr lang="es-ES" smtClean="0"/>
              <a:t>8</a:t>
            </a:fld>
            <a:endParaRPr lang="es-ES"/>
          </a:p>
        </p:txBody>
      </p:sp>
    </p:spTree>
    <p:extLst>
      <p:ext uri="{BB962C8B-B14F-4D97-AF65-F5344CB8AC3E}">
        <p14:creationId xmlns:p14="http://schemas.microsoft.com/office/powerpoint/2010/main" val="326583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cantidad de </a:t>
            </a:r>
            <a:r>
              <a:rPr lang="es-ES" sz="1200" kern="1200" dirty="0" err="1" smtClean="0">
                <a:solidFill>
                  <a:schemeClr val="tx1"/>
                </a:solidFill>
                <a:effectLst/>
                <a:latin typeface="+mn-lt"/>
                <a:ea typeface="+mn-ea"/>
                <a:cs typeface="+mn-cs"/>
              </a:rPr>
              <a:t>kbytes</a:t>
            </a:r>
            <a:r>
              <a:rPr lang="es-ES" sz="1200" kern="1200" dirty="0" smtClean="0">
                <a:solidFill>
                  <a:schemeClr val="tx1"/>
                </a:solidFill>
                <a:effectLst/>
                <a:latin typeface="+mn-lt"/>
                <a:ea typeface="+mn-ea"/>
                <a:cs typeface="+mn-cs"/>
              </a:rPr>
              <a:t> que ingresan es aproximadamente 15000 KB y los que salen 3500 KB, </a:t>
            </a:r>
            <a:endParaRPr lang="es-ES" dirty="0"/>
          </a:p>
        </p:txBody>
      </p:sp>
      <p:sp>
        <p:nvSpPr>
          <p:cNvPr id="4" name="3 Marcador de número de diapositiva"/>
          <p:cNvSpPr>
            <a:spLocks noGrp="1"/>
          </p:cNvSpPr>
          <p:nvPr>
            <p:ph type="sldNum" sz="quarter" idx="10"/>
          </p:nvPr>
        </p:nvSpPr>
        <p:spPr/>
        <p:txBody>
          <a:bodyPr/>
          <a:lstStyle/>
          <a:p>
            <a:fld id="{6A05DC3D-5048-4F2D-850A-D5C1FD8D96AE}" type="slidenum">
              <a:rPr lang="es-ES" smtClean="0"/>
              <a:t>17</a:t>
            </a:fld>
            <a:endParaRPr lang="es-ES"/>
          </a:p>
        </p:txBody>
      </p:sp>
    </p:spTree>
    <p:extLst>
      <p:ext uri="{BB962C8B-B14F-4D97-AF65-F5344CB8AC3E}">
        <p14:creationId xmlns:p14="http://schemas.microsoft.com/office/powerpoint/2010/main" val="61791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velocidad promedio en la entrada del puerto de 12 kbps y en la salida de 6 kbps,</a:t>
            </a:r>
            <a:endParaRPr lang="es-ES" dirty="0"/>
          </a:p>
        </p:txBody>
      </p:sp>
      <p:sp>
        <p:nvSpPr>
          <p:cNvPr id="4" name="3 Marcador de número de diapositiva"/>
          <p:cNvSpPr>
            <a:spLocks noGrp="1"/>
          </p:cNvSpPr>
          <p:nvPr>
            <p:ph type="sldNum" sz="quarter" idx="10"/>
          </p:nvPr>
        </p:nvSpPr>
        <p:spPr/>
        <p:txBody>
          <a:bodyPr/>
          <a:lstStyle/>
          <a:p>
            <a:fld id="{6A05DC3D-5048-4F2D-850A-D5C1FD8D96AE}" type="slidenum">
              <a:rPr lang="es-ES" smtClean="0"/>
              <a:t>18</a:t>
            </a:fld>
            <a:endParaRPr lang="es-ES"/>
          </a:p>
        </p:txBody>
      </p:sp>
    </p:spTree>
    <p:extLst>
      <p:ext uri="{BB962C8B-B14F-4D97-AF65-F5344CB8AC3E}">
        <p14:creationId xmlns:p14="http://schemas.microsoft.com/office/powerpoint/2010/main" val="164739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135 </a:t>
            </a:r>
            <a:r>
              <a:rPr lang="es-ES" sz="1200" kern="1200" dirty="0" err="1" smtClean="0">
                <a:solidFill>
                  <a:schemeClr val="tx1"/>
                </a:solidFill>
                <a:effectLst/>
                <a:latin typeface="+mn-lt"/>
                <a:ea typeface="+mn-ea"/>
                <a:cs typeface="+mn-cs"/>
              </a:rPr>
              <a:t>kpackets</a:t>
            </a:r>
            <a:r>
              <a:rPr lang="es-ES" sz="1200" kern="1200" dirty="0" smtClean="0">
                <a:solidFill>
                  <a:schemeClr val="tx1"/>
                </a:solidFill>
                <a:effectLst/>
                <a:latin typeface="+mn-lt"/>
                <a:ea typeface="+mn-ea"/>
                <a:cs typeface="+mn-cs"/>
              </a:rPr>
              <a:t> perdidos</a:t>
            </a:r>
            <a:endParaRPr lang="es-ES" dirty="0"/>
          </a:p>
        </p:txBody>
      </p:sp>
      <p:sp>
        <p:nvSpPr>
          <p:cNvPr id="4" name="3 Marcador de número de diapositiva"/>
          <p:cNvSpPr>
            <a:spLocks noGrp="1"/>
          </p:cNvSpPr>
          <p:nvPr>
            <p:ph type="sldNum" sz="quarter" idx="10"/>
          </p:nvPr>
        </p:nvSpPr>
        <p:spPr/>
        <p:txBody>
          <a:bodyPr/>
          <a:lstStyle/>
          <a:p>
            <a:fld id="{6A05DC3D-5048-4F2D-850A-D5C1FD8D96AE}" type="slidenum">
              <a:rPr lang="es-ES" smtClean="0"/>
              <a:t>19</a:t>
            </a:fld>
            <a:endParaRPr lang="es-ES"/>
          </a:p>
        </p:txBody>
      </p:sp>
    </p:spTree>
    <p:extLst>
      <p:ext uri="{BB962C8B-B14F-4D97-AF65-F5344CB8AC3E}">
        <p14:creationId xmlns:p14="http://schemas.microsoft.com/office/powerpoint/2010/main" val="45033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200</a:t>
            </a:r>
            <a:endParaRPr lang="es-ES" dirty="0"/>
          </a:p>
        </p:txBody>
      </p:sp>
      <p:sp>
        <p:nvSpPr>
          <p:cNvPr id="4" name="3 Marcador de número de diapositiva"/>
          <p:cNvSpPr>
            <a:spLocks noGrp="1"/>
          </p:cNvSpPr>
          <p:nvPr>
            <p:ph type="sldNum" sz="quarter" idx="10"/>
          </p:nvPr>
        </p:nvSpPr>
        <p:spPr/>
        <p:txBody>
          <a:bodyPr/>
          <a:lstStyle/>
          <a:p>
            <a:fld id="{6A05DC3D-5048-4F2D-850A-D5C1FD8D96AE}" type="slidenum">
              <a:rPr lang="es-ES" smtClean="0"/>
              <a:t>20</a:t>
            </a:fld>
            <a:endParaRPr lang="es-ES"/>
          </a:p>
        </p:txBody>
      </p:sp>
    </p:spTree>
    <p:extLst>
      <p:ext uri="{BB962C8B-B14F-4D97-AF65-F5344CB8AC3E}">
        <p14:creationId xmlns:p14="http://schemas.microsoft.com/office/powerpoint/2010/main" val="295084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5DC3D-5048-4F2D-850A-D5C1FD8D96AE}" type="slidenum">
              <a:rPr lang="es-ES" smtClean="0"/>
              <a:t>22</a:t>
            </a:fld>
            <a:endParaRPr lang="es-ES"/>
          </a:p>
        </p:txBody>
      </p:sp>
    </p:spTree>
    <p:extLst>
      <p:ext uri="{BB962C8B-B14F-4D97-AF65-F5344CB8AC3E}">
        <p14:creationId xmlns:p14="http://schemas.microsoft.com/office/powerpoint/2010/main" val="319024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284769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29079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139167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382078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404949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130791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302936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265047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169643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52885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6EE5AB-DA05-4B50-A2E8-666DA9504C74}" type="datetimeFigureOut">
              <a:rPr lang="es-ES" smtClean="0"/>
              <a:t>24/07/2013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D10070-2D3A-4586-AC22-C86D9A1CBE24}" type="slidenum">
              <a:rPr lang="es-ES" smtClean="0"/>
              <a:t>‹Nº›</a:t>
            </a:fld>
            <a:endParaRPr lang="es-ES"/>
          </a:p>
        </p:txBody>
      </p:sp>
    </p:spTree>
    <p:extLst>
      <p:ext uri="{BB962C8B-B14F-4D97-AF65-F5344CB8AC3E}">
        <p14:creationId xmlns:p14="http://schemas.microsoft.com/office/powerpoint/2010/main" val="308126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EE5AB-DA05-4B50-A2E8-666DA9504C74}" type="datetimeFigureOut">
              <a:rPr lang="es-ES" smtClean="0"/>
              <a:t>24/07/2013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10070-2D3A-4586-AC22-C86D9A1CBE24}" type="slidenum">
              <a:rPr lang="es-ES" smtClean="0"/>
              <a:t>‹Nº›</a:t>
            </a:fld>
            <a:endParaRPr lang="es-ES"/>
          </a:p>
        </p:txBody>
      </p:sp>
    </p:spTree>
    <p:extLst>
      <p:ext uri="{BB962C8B-B14F-4D97-AF65-F5344CB8AC3E}">
        <p14:creationId xmlns:p14="http://schemas.microsoft.com/office/powerpoint/2010/main" val="238790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3568" y="159893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dirty="0"/>
          </a:p>
        </p:txBody>
      </p:sp>
      <p:sp>
        <p:nvSpPr>
          <p:cNvPr id="5" name="4 Rectángulo"/>
          <p:cNvSpPr/>
          <p:nvPr/>
        </p:nvSpPr>
        <p:spPr>
          <a:xfrm>
            <a:off x="683568" y="3290208"/>
            <a:ext cx="7628384" cy="1938992"/>
          </a:xfrm>
          <a:prstGeom prst="rect">
            <a:avLst/>
          </a:prstGeom>
        </p:spPr>
        <p:txBody>
          <a:bodyPr wrap="square">
            <a:spAutoFit/>
          </a:bodyPr>
          <a:lstStyle/>
          <a:p>
            <a:pPr algn="ctr"/>
            <a:r>
              <a:rPr lang="es-ES" sz="2400" b="1" dirty="0">
                <a:latin typeface="Berlin Sans FB Demi" pitchFamily="34" charset="0"/>
              </a:rPr>
              <a:t>DISEÑO E IMPLEMENTACIÓN DE UNA SOLUCIÓN INTEGRAL DE TELECOMUNICACIONES Y RED PARA LA COOPERATIVA ORDEN Y SEGURIDAD  Y LA COOPERATIVA SAN GREGORIO DE LA POLICÍA </a:t>
            </a:r>
            <a:r>
              <a:rPr lang="es-ES" sz="2400" b="1" dirty="0" smtClean="0">
                <a:latin typeface="Berlin Sans FB Demi" pitchFamily="34" charset="0"/>
              </a:rPr>
              <a:t>NACIONAL</a:t>
            </a:r>
            <a:endParaRPr lang="es-ES" sz="2400" dirty="0">
              <a:latin typeface="Berlin Sans FB Demi" pitchFamily="34" charset="0"/>
            </a:endParaRPr>
          </a:p>
        </p:txBody>
      </p:sp>
      <p:sp>
        <p:nvSpPr>
          <p:cNvPr id="6" name="1 Título"/>
          <p:cNvSpPr txBox="1">
            <a:spLocks/>
          </p:cNvSpPr>
          <p:nvPr/>
        </p:nvSpPr>
        <p:spPr>
          <a:xfrm>
            <a:off x="642959" y="593817"/>
            <a:ext cx="7772400" cy="14700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400" b="1" dirty="0">
                <a:latin typeface="Berlin Sans FB Demi" pitchFamily="34" charset="0"/>
              </a:rPr>
              <a:t>ESCUELA POLITÉCNICA DEL EJÉRCITO</a:t>
            </a:r>
            <a:endParaRPr lang="es-ES" sz="3400" dirty="0">
              <a:latin typeface="Berlin Sans FB Demi" pitchFamily="34" charset="0"/>
            </a:endParaRPr>
          </a:p>
          <a:p>
            <a:endParaRPr lang="es-ES" sz="2200" b="1" dirty="0" smtClean="0">
              <a:latin typeface="Berlin Sans FB Demi" pitchFamily="34" charset="0"/>
            </a:endParaRPr>
          </a:p>
          <a:p>
            <a:r>
              <a:rPr lang="es-ES" sz="2200" b="1" dirty="0" smtClean="0">
                <a:latin typeface="Berlin Sans FB Demi" pitchFamily="34" charset="0"/>
              </a:rPr>
              <a:t>DEPARTAMENTO </a:t>
            </a:r>
            <a:r>
              <a:rPr lang="es-ES" sz="2200" b="1" dirty="0">
                <a:latin typeface="Berlin Sans FB Demi" pitchFamily="34" charset="0"/>
              </a:rPr>
              <a:t>DE ELÉCTRICA Y ELECTRÓNICA</a:t>
            </a:r>
            <a:endParaRPr lang="es-ES" sz="2200" dirty="0">
              <a:latin typeface="Berlin Sans FB Demi" pitchFamily="34" charset="0"/>
            </a:endParaRPr>
          </a:p>
          <a:p>
            <a:r>
              <a:rPr lang="es-ES" sz="2200" b="1" dirty="0">
                <a:latin typeface="Berlin Sans FB Demi" pitchFamily="34" charset="0"/>
              </a:rPr>
              <a:t>CARRERA DE INGENIERÍA EN ELECTRÓNICA Y</a:t>
            </a:r>
            <a:endParaRPr lang="es-ES" sz="2200" dirty="0">
              <a:latin typeface="Berlin Sans FB Demi" pitchFamily="34" charset="0"/>
            </a:endParaRPr>
          </a:p>
          <a:p>
            <a:r>
              <a:rPr lang="es-ES" sz="2200" b="1" dirty="0">
                <a:latin typeface="Berlin Sans FB Demi" pitchFamily="34" charset="0"/>
              </a:rPr>
              <a:t>TELECOMUNICACIONES</a:t>
            </a:r>
            <a:endParaRPr lang="es-ES" sz="2200" dirty="0">
              <a:latin typeface="Berlin Sans FB Demi" pitchFamily="34" charset="0"/>
            </a:endParaRPr>
          </a:p>
          <a:p>
            <a:endParaRPr lang="es-ES" dirty="0"/>
          </a:p>
        </p:txBody>
      </p:sp>
      <p:pic>
        <p:nvPicPr>
          <p:cNvPr id="1026" name="Picture 2" descr="http://www.ipgh.gob.ec/imagenes/logos/ESP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9772" y="1927434"/>
            <a:ext cx="1382308" cy="135755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1043608" y="5313982"/>
            <a:ext cx="6768752" cy="923330"/>
          </a:xfrm>
          <a:prstGeom prst="rect">
            <a:avLst/>
          </a:prstGeom>
        </p:spPr>
        <p:txBody>
          <a:bodyPr wrap="square">
            <a:spAutoFit/>
          </a:bodyPr>
          <a:lstStyle/>
          <a:p>
            <a:pPr algn="ctr"/>
            <a:r>
              <a:rPr lang="es-ES" b="1" dirty="0" smtClean="0">
                <a:latin typeface="Berlin Sans FB Demi" pitchFamily="34" charset="0"/>
              </a:rPr>
              <a:t>LENIN VILLAGÓMEZ MORILLO</a:t>
            </a:r>
          </a:p>
          <a:p>
            <a:pPr algn="ctr"/>
            <a:r>
              <a:rPr lang="es-ES" b="1" dirty="0" smtClean="0">
                <a:latin typeface="Berlin Sans FB Demi" pitchFamily="34" charset="0"/>
              </a:rPr>
              <a:t>SANGOLQUÍ – ECUADOR</a:t>
            </a:r>
          </a:p>
          <a:p>
            <a:pPr algn="ctr"/>
            <a:r>
              <a:rPr lang="es-ES" b="1" dirty="0" smtClean="0">
                <a:latin typeface="Berlin Sans FB Demi" pitchFamily="34" charset="0"/>
              </a:rPr>
              <a:t>2013</a:t>
            </a:r>
            <a:endParaRPr lang="es-ES" dirty="0">
              <a:latin typeface="Berlin Sans FB Demi" pitchFamily="34" charset="0"/>
            </a:endParaRPr>
          </a:p>
        </p:txBody>
      </p:sp>
      <p:pic>
        <p:nvPicPr>
          <p:cNvPr id="1027" name="Picture 3" descr="F:\Imagenes coop\555623_121289411351292_124418827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744" y="5023638"/>
            <a:ext cx="2016224" cy="10447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svint.net/wp-content/uploads/2011/05/fibre_optic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59" y="1598935"/>
            <a:ext cx="2244460" cy="168334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4.bp.blogspot.com/-dBAOa58rr3w/UIVjnCg1BFI/AAAAAAAAAAU/mzEx-ZvhXuM/s1600/Redes-L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734846"/>
            <a:ext cx="2103301" cy="157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53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ES" dirty="0" smtClean="0">
                <a:latin typeface="Berlin Sans FB Demi" pitchFamily="34" charset="0"/>
              </a:rPr>
              <a:t>AGENDA</a:t>
            </a:r>
            <a:endParaRPr lang="es-ES" dirty="0">
              <a:latin typeface="Berlin Sans FB Demi" pitchFamily="34" charset="0"/>
            </a:endParaRPr>
          </a:p>
        </p:txBody>
      </p:sp>
      <p:sp>
        <p:nvSpPr>
          <p:cNvPr id="3" name="2 Marcador de contenido"/>
          <p:cNvSpPr>
            <a:spLocks noGrp="1"/>
          </p:cNvSpPr>
          <p:nvPr>
            <p:ph idx="1"/>
          </p:nvPr>
        </p:nvSpPr>
        <p:spPr>
          <a:xfrm>
            <a:off x="1177280" y="991269"/>
            <a:ext cx="7355160" cy="4525963"/>
          </a:xfrm>
        </p:spPr>
        <p:txBody>
          <a:bodyPr>
            <a:normAutofit lnSpcReduction="10000"/>
          </a:bodyPr>
          <a:lstStyle/>
          <a:p>
            <a:pPr algn="just"/>
            <a:endParaRPr lang="es-ES" dirty="0" smtClean="0">
              <a:latin typeface="Berlin Sans FB Demi" pitchFamily="34" charset="0"/>
            </a:endParaRPr>
          </a:p>
          <a:p>
            <a:pPr algn="just"/>
            <a:r>
              <a:rPr lang="es-ES" dirty="0" smtClean="0">
                <a:latin typeface="Berlin Sans FB Demi" pitchFamily="34" charset="0"/>
              </a:rPr>
              <a:t>Generalidades y Objetivos.</a:t>
            </a:r>
          </a:p>
          <a:p>
            <a:pPr algn="just"/>
            <a:r>
              <a:rPr lang="es-ES" dirty="0" smtClean="0">
                <a:latin typeface="Berlin Sans FB Demi" pitchFamily="34" charset="0"/>
              </a:rPr>
              <a:t>Introducción a las Redes de Datos.</a:t>
            </a:r>
          </a:p>
          <a:p>
            <a:pPr algn="just"/>
            <a:r>
              <a:rPr lang="es-ES" dirty="0" smtClean="0">
                <a:latin typeface="Berlin Sans FB Demi" pitchFamily="34" charset="0"/>
              </a:rPr>
              <a:t>Estado actual de la Red.</a:t>
            </a:r>
          </a:p>
          <a:p>
            <a:pPr algn="just"/>
            <a:r>
              <a:rPr lang="es-ES" dirty="0" smtClean="0">
                <a:latin typeface="Berlin Sans FB Demi" pitchFamily="34" charset="0"/>
              </a:rPr>
              <a:t>Rediseño e incorporación de nuevos servicios para la red de datos.</a:t>
            </a:r>
          </a:p>
          <a:p>
            <a:pPr algn="just"/>
            <a:r>
              <a:rPr lang="es-ES" dirty="0">
                <a:latin typeface="Berlin Sans FB Demi" pitchFamily="34" charset="0"/>
              </a:rPr>
              <a:t>A</a:t>
            </a:r>
            <a:r>
              <a:rPr lang="es-ES" dirty="0" smtClean="0">
                <a:latin typeface="Berlin Sans FB Demi" pitchFamily="34" charset="0"/>
              </a:rPr>
              <a:t>nálisis y presentación de resultados.</a:t>
            </a:r>
          </a:p>
          <a:p>
            <a:pPr algn="just"/>
            <a:r>
              <a:rPr lang="es-ES" dirty="0">
                <a:latin typeface="Berlin Sans FB Demi" pitchFamily="34" charset="0"/>
              </a:rPr>
              <a:t>C</a:t>
            </a:r>
            <a:r>
              <a:rPr lang="es-ES" dirty="0" smtClean="0">
                <a:latin typeface="Berlin Sans FB Demi" pitchFamily="34" charset="0"/>
              </a:rPr>
              <a:t>onclusiones y recomendaciones</a:t>
            </a:r>
          </a:p>
        </p:txBody>
      </p:sp>
    </p:spTree>
    <p:extLst>
      <p:ext uri="{BB962C8B-B14F-4D97-AF65-F5344CB8AC3E}">
        <p14:creationId xmlns:p14="http://schemas.microsoft.com/office/powerpoint/2010/main" val="33656762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84784"/>
            <a:ext cx="8229600" cy="1143000"/>
          </a:xfrm>
        </p:spPr>
        <p:txBody>
          <a:bodyPr/>
          <a:lstStyle/>
          <a:p>
            <a:r>
              <a:rPr lang="es-ES" dirty="0" smtClean="0">
                <a:latin typeface="Berlin Sans FB Demi" pitchFamily="34" charset="0"/>
              </a:rPr>
              <a:t>Estado Actual de la Red</a:t>
            </a:r>
            <a:endParaRPr lang="es-ES" dirty="0">
              <a:latin typeface="Berlin Sans FB Demi" pitchFamily="34" charset="0"/>
            </a:endParaRPr>
          </a:p>
        </p:txBody>
      </p:sp>
      <p:pic>
        <p:nvPicPr>
          <p:cNvPr id="8" name="Picture 7" descr="http://4.bp.blogspot.com/-dBAOa58rr3w/UIVjnCg1BFI/AAAAAAAAAAU/mzEx-ZvhXuM/s1600/Redes-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852936"/>
            <a:ext cx="3744415"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751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Estructura de la Red de datos</a:t>
            </a:r>
            <a:endParaRPr lang="es-ES" dirty="0">
              <a:latin typeface="Berlin Sans FB Demi" pitchFamily="34"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70557"/>
            <a:ext cx="8136904" cy="52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525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Berlin Sans FB Demi" pitchFamily="34" charset="0"/>
              </a:rPr>
              <a:t>Armario Cuarto de Redes y Telecomunicaciones</a:t>
            </a:r>
            <a:endParaRPr lang="es-ES" dirty="0">
              <a:latin typeface="Berlin Sans FB Demi" pitchFamily="34" charset="0"/>
            </a:endParaRPr>
          </a:p>
        </p:txBody>
      </p:sp>
      <p:grpSp>
        <p:nvGrpSpPr>
          <p:cNvPr id="6" name="5 Grupo"/>
          <p:cNvGrpSpPr/>
          <p:nvPr/>
        </p:nvGrpSpPr>
        <p:grpSpPr>
          <a:xfrm>
            <a:off x="1043608" y="1556792"/>
            <a:ext cx="7272808" cy="4824536"/>
            <a:chOff x="2353310" y="1945958"/>
            <a:chExt cx="4437380" cy="2966085"/>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109210" y="2092643"/>
              <a:ext cx="1681480" cy="2760345"/>
            </a:xfrm>
            <a:prstGeom prst="rect">
              <a:avLst/>
            </a:prstGeom>
            <a:noFill/>
            <a:ln>
              <a:noFill/>
            </a:ln>
          </p:spPr>
        </p:pic>
        <p:pic>
          <p:nvPicPr>
            <p:cNvPr id="5" name="4 Imagen"/>
            <p:cNvPicPr/>
            <p:nvPr/>
          </p:nvPicPr>
          <p:blipFill rotWithShape="1">
            <a:blip r:embed="rId3">
              <a:extLst>
                <a:ext uri="{28A0092B-C50C-407E-A947-70E740481C1C}">
                  <a14:useLocalDpi xmlns:a14="http://schemas.microsoft.com/office/drawing/2010/main" val="0"/>
                </a:ext>
              </a:extLst>
            </a:blip>
            <a:srcRect l="5605" t="3460"/>
            <a:stretch/>
          </p:blipFill>
          <p:spPr bwMode="auto">
            <a:xfrm>
              <a:off x="2353310" y="1945958"/>
              <a:ext cx="2686050" cy="2966085"/>
            </a:xfrm>
            <a:prstGeom prst="rect">
              <a:avLst/>
            </a:prstGeom>
            <a:noFill/>
            <a:ln>
              <a:solidFill>
                <a:schemeClr val="tx1"/>
              </a:solid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776013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p:spPr>
        <p:txBody>
          <a:bodyPr/>
          <a:lstStyle/>
          <a:p>
            <a:r>
              <a:rPr lang="es-ES" dirty="0" smtClean="0">
                <a:latin typeface="Berlin Sans FB Demi" pitchFamily="34" charset="0"/>
              </a:rPr>
              <a:t>Posibles Puntos de Falla</a:t>
            </a:r>
            <a:endParaRPr lang="es-ES" dirty="0">
              <a:latin typeface="Berlin Sans FB Dem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2" y="1052735"/>
            <a:ext cx="7749488" cy="542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403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lstStyle/>
          <a:p>
            <a:r>
              <a:rPr lang="es-ES" dirty="0" smtClean="0">
                <a:latin typeface="Berlin Sans FB Demi" pitchFamily="34" charset="0"/>
              </a:rPr>
              <a:t>Posibles Puntos de Falla</a:t>
            </a:r>
            <a:endParaRPr lang="es-ES" dirty="0">
              <a:latin typeface="Berlin Sans FB Demi" pitchFamily="34" charset="0"/>
            </a:endParaRPr>
          </a:p>
        </p:txBody>
      </p:sp>
      <p:sp>
        <p:nvSpPr>
          <p:cNvPr id="3" name="2 Marcador de contenido"/>
          <p:cNvSpPr>
            <a:spLocks noGrp="1"/>
          </p:cNvSpPr>
          <p:nvPr>
            <p:ph idx="1"/>
          </p:nvPr>
        </p:nvSpPr>
        <p:spPr>
          <a:xfrm>
            <a:off x="457200" y="908720"/>
            <a:ext cx="8229600" cy="5472608"/>
          </a:xfrm>
        </p:spPr>
        <p:txBody>
          <a:bodyPr>
            <a:normAutofit/>
          </a:bodyPr>
          <a:lstStyle/>
          <a:p>
            <a:r>
              <a:rPr lang="es-ES" dirty="0" smtClean="0">
                <a:latin typeface="Berlin Sans FB Demi" pitchFamily="34" charset="0"/>
              </a:rPr>
              <a:t>PPF1: Enlace y conexión de CNT.</a:t>
            </a:r>
          </a:p>
          <a:p>
            <a:r>
              <a:rPr lang="es-ES" dirty="0" smtClean="0">
                <a:latin typeface="Berlin Sans FB Demi" pitchFamily="34" charset="0"/>
              </a:rPr>
              <a:t>PPF2: Configuraciones y conexión del firewall con router de CNT.</a:t>
            </a:r>
          </a:p>
          <a:p>
            <a:r>
              <a:rPr lang="en-US" dirty="0" smtClean="0">
                <a:latin typeface="Berlin Sans FB Demi" pitchFamily="34" charset="0"/>
              </a:rPr>
              <a:t>PPF3: Firewall Cisco ASA 5505.</a:t>
            </a:r>
          </a:p>
          <a:p>
            <a:r>
              <a:rPr lang="es-ES" dirty="0" smtClean="0">
                <a:latin typeface="Berlin Sans FB Demi" pitchFamily="34" charset="0"/>
              </a:rPr>
              <a:t>PPF4: Conexión Switch – firewall.</a:t>
            </a:r>
          </a:p>
          <a:p>
            <a:r>
              <a:rPr lang="es-ES" dirty="0" smtClean="0">
                <a:latin typeface="Berlin Sans FB Demi" pitchFamily="34" charset="0"/>
              </a:rPr>
              <a:t>PPF5: Conexión en cascada de switch.</a:t>
            </a:r>
          </a:p>
          <a:p>
            <a:r>
              <a:rPr lang="es-ES" dirty="0" smtClean="0">
                <a:latin typeface="Berlin Sans FB Demi" pitchFamily="34" charset="0"/>
              </a:rPr>
              <a:t>PPF6: Cableado estructurado.</a:t>
            </a:r>
          </a:p>
          <a:p>
            <a:r>
              <a:rPr lang="es-ES" dirty="0" smtClean="0">
                <a:latin typeface="Berlin Sans FB Demi" pitchFamily="34" charset="0"/>
              </a:rPr>
              <a:t>PPF7: Configuración de computadoras y servidores.</a:t>
            </a:r>
          </a:p>
          <a:p>
            <a:endParaRPr lang="es-ES" dirty="0" smtClean="0">
              <a:latin typeface="Berlin Sans FB Demi" pitchFamily="34" charset="0"/>
            </a:endParaRPr>
          </a:p>
          <a:p>
            <a:endParaRPr lang="es-ES" dirty="0">
              <a:latin typeface="Berlin Sans FB Demi" pitchFamily="34" charset="0"/>
            </a:endParaRPr>
          </a:p>
        </p:txBody>
      </p:sp>
    </p:spTree>
    <p:extLst>
      <p:ext uri="{BB962C8B-B14F-4D97-AF65-F5344CB8AC3E}">
        <p14:creationId xmlns:p14="http://schemas.microsoft.com/office/powerpoint/2010/main" val="39578379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ES" dirty="0" smtClean="0">
                <a:latin typeface="Berlin Sans FB Demi" pitchFamily="34" charset="0"/>
              </a:rPr>
              <a:t>CISCO ASA 5505</a:t>
            </a:r>
            <a:endParaRPr lang="es-ES" dirty="0">
              <a:latin typeface="Berlin Sans FB Demi" pitchFamily="34" charset="0"/>
            </a:endParaRPr>
          </a:p>
        </p:txBody>
      </p:sp>
      <p:pic>
        <p:nvPicPr>
          <p:cNvPr id="4" name="3 Marcador de contenido"/>
          <p:cNvPicPr>
            <a:picLocks noGrp="1"/>
          </p:cNvPicPr>
          <p:nvPr>
            <p:ph idx="1"/>
          </p:nvPr>
        </p:nvPicPr>
        <p:blipFill rotWithShape="1">
          <a:blip r:embed="rId2">
            <a:extLst>
              <a:ext uri="{28A0092B-C50C-407E-A947-70E740481C1C}">
                <a14:useLocalDpi xmlns:a14="http://schemas.microsoft.com/office/drawing/2010/main" val="0"/>
              </a:ext>
            </a:extLst>
          </a:blip>
          <a:srcRect t="-1" b="33859"/>
          <a:stretch/>
        </p:blipFill>
        <p:spPr bwMode="auto">
          <a:xfrm>
            <a:off x="611560" y="1052736"/>
            <a:ext cx="8064896" cy="5472608"/>
          </a:xfrm>
          <a:prstGeom prst="rect">
            <a:avLst/>
          </a:prstGeom>
          <a:noFill/>
          <a:ln>
            <a:noFill/>
          </a:ln>
        </p:spPr>
      </p:pic>
    </p:spTree>
    <p:extLst>
      <p:ext uri="{BB962C8B-B14F-4D97-AF65-F5344CB8AC3E}">
        <p14:creationId xmlns:p14="http://schemas.microsoft.com/office/powerpoint/2010/main" val="973266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fontScale="90000"/>
          </a:bodyPr>
          <a:lstStyle/>
          <a:p>
            <a:r>
              <a:rPr lang="es-ES" dirty="0" smtClean="0">
                <a:latin typeface="Berlin Sans FB Demi" pitchFamily="34" charset="0"/>
              </a:rPr>
              <a:t>Cantidad de información que circula a través de la red LAN</a:t>
            </a:r>
            <a:endParaRPr lang="es-ES" dirty="0">
              <a:latin typeface="Berlin Sans FB Demi" pitchFamily="34" charset="0"/>
            </a:endParaRPr>
          </a:p>
        </p:txBody>
      </p:sp>
      <p:pic>
        <p:nvPicPr>
          <p:cNvPr id="4" name="3 Imagen" descr="C:\Users\PEKE\Desktop\Cluster 8429\CAP2.PNG"/>
          <p:cNvPicPr/>
          <p:nvPr/>
        </p:nvPicPr>
        <p:blipFill rotWithShape="1">
          <a:blip r:embed="rId3">
            <a:extLst>
              <a:ext uri="{28A0092B-C50C-407E-A947-70E740481C1C}">
                <a14:useLocalDpi xmlns:a14="http://schemas.microsoft.com/office/drawing/2010/main" val="0"/>
              </a:ext>
            </a:extLst>
          </a:blip>
          <a:srcRect l="1818"/>
          <a:stretch/>
        </p:blipFill>
        <p:spPr bwMode="auto">
          <a:xfrm>
            <a:off x="611560" y="1412776"/>
            <a:ext cx="7920880" cy="5112567"/>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08409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s-ES" dirty="0" smtClean="0">
                <a:latin typeface="Berlin Sans FB Demi" pitchFamily="34" charset="0"/>
              </a:rPr>
              <a:t>Velocidad de trasmisión en la Red</a:t>
            </a:r>
            <a:endParaRPr lang="es-ES" dirty="0">
              <a:latin typeface="Berlin Sans FB Demi" pitchFamily="34" charset="0"/>
            </a:endParaRPr>
          </a:p>
        </p:txBody>
      </p:sp>
      <p:pic>
        <p:nvPicPr>
          <p:cNvPr id="4" name="3 Imagen" descr="C:\Users\PEKE\Desktop\Cluster 8429\CAP5.PNG"/>
          <p:cNvPicPr/>
          <p:nvPr/>
        </p:nvPicPr>
        <p:blipFill rotWithShape="1">
          <a:blip r:embed="rId3">
            <a:extLst>
              <a:ext uri="{28A0092B-C50C-407E-A947-70E740481C1C}">
                <a14:useLocalDpi xmlns:a14="http://schemas.microsoft.com/office/drawing/2010/main" val="0"/>
              </a:ext>
            </a:extLst>
          </a:blip>
          <a:srcRect l="1879"/>
          <a:stretch/>
        </p:blipFill>
        <p:spPr bwMode="auto">
          <a:xfrm>
            <a:off x="467544" y="1052736"/>
            <a:ext cx="8280920" cy="540060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7543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 dirty="0" smtClean="0">
                <a:latin typeface="Berlin Sans FB Demi" pitchFamily="34" charset="0"/>
              </a:rPr>
              <a:t>Cantidad de paquetes perdidos</a:t>
            </a:r>
            <a:endParaRPr lang="es-ES" dirty="0">
              <a:latin typeface="Berlin Sans FB Demi" pitchFamily="34" charset="0"/>
            </a:endParaRPr>
          </a:p>
        </p:txBody>
      </p:sp>
      <p:pic>
        <p:nvPicPr>
          <p:cNvPr id="4" name="3 Imagen" descr="C:\Users\PEKE\Desktop\Cluster 8429\CAP6.PNG"/>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352928" cy="5040560"/>
          </a:xfrm>
          <a:prstGeom prst="rect">
            <a:avLst/>
          </a:prstGeom>
          <a:noFill/>
          <a:ln>
            <a:solidFill>
              <a:schemeClr val="tx1"/>
            </a:solidFill>
          </a:ln>
        </p:spPr>
      </p:pic>
    </p:spTree>
    <p:extLst>
      <p:ext uri="{BB962C8B-B14F-4D97-AF65-F5344CB8AC3E}">
        <p14:creationId xmlns:p14="http://schemas.microsoft.com/office/powerpoint/2010/main" val="1470253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ES" dirty="0" smtClean="0">
                <a:latin typeface="Berlin Sans FB Demi" pitchFamily="34" charset="0"/>
              </a:rPr>
              <a:t>AGENDA</a:t>
            </a:r>
            <a:endParaRPr lang="es-ES" dirty="0">
              <a:latin typeface="Berlin Sans FB Demi" pitchFamily="34" charset="0"/>
            </a:endParaRPr>
          </a:p>
        </p:txBody>
      </p:sp>
      <p:sp>
        <p:nvSpPr>
          <p:cNvPr id="3" name="2 Marcador de contenido"/>
          <p:cNvSpPr>
            <a:spLocks noGrp="1"/>
          </p:cNvSpPr>
          <p:nvPr>
            <p:ph idx="1"/>
          </p:nvPr>
        </p:nvSpPr>
        <p:spPr>
          <a:xfrm>
            <a:off x="1177280" y="991269"/>
            <a:ext cx="7355160" cy="4525963"/>
          </a:xfrm>
        </p:spPr>
        <p:txBody>
          <a:bodyPr>
            <a:normAutofit lnSpcReduction="10000"/>
          </a:bodyPr>
          <a:lstStyle/>
          <a:p>
            <a:pPr algn="just"/>
            <a:endParaRPr lang="es-ES" dirty="0" smtClean="0">
              <a:latin typeface="Berlin Sans FB Demi" pitchFamily="34" charset="0"/>
            </a:endParaRPr>
          </a:p>
          <a:p>
            <a:pPr algn="just"/>
            <a:r>
              <a:rPr lang="es-ES" dirty="0" smtClean="0">
                <a:latin typeface="Berlin Sans FB Demi" pitchFamily="34" charset="0"/>
              </a:rPr>
              <a:t>Generalidades y Objetivos.</a:t>
            </a:r>
          </a:p>
          <a:p>
            <a:pPr algn="just"/>
            <a:r>
              <a:rPr lang="es-ES" dirty="0" smtClean="0">
                <a:latin typeface="Berlin Sans FB Demi" pitchFamily="34" charset="0"/>
              </a:rPr>
              <a:t>Introducción a las Redes de Datos.</a:t>
            </a:r>
          </a:p>
          <a:p>
            <a:pPr algn="just"/>
            <a:r>
              <a:rPr lang="es-ES" dirty="0" smtClean="0">
                <a:latin typeface="Berlin Sans FB Demi" pitchFamily="34" charset="0"/>
              </a:rPr>
              <a:t>Estado actual de la Red.</a:t>
            </a:r>
          </a:p>
          <a:p>
            <a:pPr algn="just"/>
            <a:r>
              <a:rPr lang="es-ES" dirty="0" smtClean="0">
                <a:latin typeface="Berlin Sans FB Demi" pitchFamily="34" charset="0"/>
              </a:rPr>
              <a:t>Rediseño e incorporación de nuevos servicios para la red de datos.</a:t>
            </a:r>
          </a:p>
          <a:p>
            <a:pPr algn="just"/>
            <a:r>
              <a:rPr lang="es-ES" dirty="0">
                <a:latin typeface="Berlin Sans FB Demi" pitchFamily="34" charset="0"/>
              </a:rPr>
              <a:t>A</a:t>
            </a:r>
            <a:r>
              <a:rPr lang="es-ES" dirty="0" smtClean="0">
                <a:latin typeface="Berlin Sans FB Demi" pitchFamily="34" charset="0"/>
              </a:rPr>
              <a:t>nálisis y presentación de resultados.</a:t>
            </a:r>
          </a:p>
          <a:p>
            <a:pPr algn="just"/>
            <a:r>
              <a:rPr lang="es-ES" dirty="0">
                <a:latin typeface="Berlin Sans FB Demi" pitchFamily="34" charset="0"/>
              </a:rPr>
              <a:t>C</a:t>
            </a:r>
            <a:r>
              <a:rPr lang="es-ES" dirty="0" smtClean="0">
                <a:latin typeface="Berlin Sans FB Demi" pitchFamily="34" charset="0"/>
              </a:rPr>
              <a:t>onclusiones y recomendaciones</a:t>
            </a:r>
          </a:p>
        </p:txBody>
      </p:sp>
    </p:spTree>
    <p:extLst>
      <p:ext uri="{BB962C8B-B14F-4D97-AF65-F5344CB8AC3E}">
        <p14:creationId xmlns:p14="http://schemas.microsoft.com/office/powerpoint/2010/main" val="31549096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S" dirty="0" smtClean="0">
                <a:latin typeface="Berlin Sans FB Demi" pitchFamily="34" charset="0"/>
              </a:rPr>
              <a:t>Uso de Memoria RAM </a:t>
            </a:r>
            <a:endParaRPr lang="es-ES" dirty="0">
              <a:latin typeface="Berlin Sans FB Demi" pitchFamily="34" charset="0"/>
            </a:endParaRPr>
          </a:p>
        </p:txBody>
      </p:sp>
      <p:pic>
        <p:nvPicPr>
          <p:cNvPr id="4" name="3 Imagen" descr="C:\Users\PEKE\Desktop\Cluster 8429\capturas asa2\3.PNG"/>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8136904" cy="5400599"/>
          </a:xfrm>
          <a:prstGeom prst="rect">
            <a:avLst/>
          </a:prstGeom>
          <a:noFill/>
          <a:ln>
            <a:solidFill>
              <a:schemeClr val="tx1"/>
            </a:solidFill>
          </a:ln>
        </p:spPr>
      </p:pic>
    </p:spTree>
    <p:extLst>
      <p:ext uri="{BB962C8B-B14F-4D97-AF65-F5344CB8AC3E}">
        <p14:creationId xmlns:p14="http://schemas.microsoft.com/office/powerpoint/2010/main" val="19577753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ES" dirty="0" smtClean="0">
                <a:latin typeface="Berlin Sans FB Demi" pitchFamily="34" charset="0"/>
              </a:rPr>
              <a:t>AGENDA</a:t>
            </a:r>
            <a:endParaRPr lang="es-ES" dirty="0">
              <a:latin typeface="Berlin Sans FB Demi" pitchFamily="34" charset="0"/>
            </a:endParaRPr>
          </a:p>
        </p:txBody>
      </p:sp>
      <p:sp>
        <p:nvSpPr>
          <p:cNvPr id="3" name="2 Marcador de contenido"/>
          <p:cNvSpPr>
            <a:spLocks noGrp="1"/>
          </p:cNvSpPr>
          <p:nvPr>
            <p:ph idx="1"/>
          </p:nvPr>
        </p:nvSpPr>
        <p:spPr>
          <a:xfrm>
            <a:off x="1177280" y="991269"/>
            <a:ext cx="7355160" cy="4525963"/>
          </a:xfrm>
        </p:spPr>
        <p:txBody>
          <a:bodyPr>
            <a:normAutofit lnSpcReduction="10000"/>
          </a:bodyPr>
          <a:lstStyle/>
          <a:p>
            <a:pPr algn="just"/>
            <a:endParaRPr lang="es-ES" dirty="0" smtClean="0">
              <a:latin typeface="Berlin Sans FB Demi" pitchFamily="34" charset="0"/>
            </a:endParaRPr>
          </a:p>
          <a:p>
            <a:pPr algn="just"/>
            <a:r>
              <a:rPr lang="es-ES" dirty="0" smtClean="0">
                <a:latin typeface="Berlin Sans FB Demi" pitchFamily="34" charset="0"/>
              </a:rPr>
              <a:t>Generalidades y Objetivos.</a:t>
            </a:r>
          </a:p>
          <a:p>
            <a:pPr algn="just"/>
            <a:r>
              <a:rPr lang="es-ES" dirty="0" smtClean="0">
                <a:latin typeface="Berlin Sans FB Demi" pitchFamily="34" charset="0"/>
              </a:rPr>
              <a:t>Introducción a las Redes de Datos.</a:t>
            </a:r>
          </a:p>
          <a:p>
            <a:pPr algn="just"/>
            <a:r>
              <a:rPr lang="es-ES" dirty="0" smtClean="0">
                <a:latin typeface="Berlin Sans FB Demi" pitchFamily="34" charset="0"/>
              </a:rPr>
              <a:t>Estado actual de la Red.</a:t>
            </a:r>
          </a:p>
          <a:p>
            <a:pPr algn="just"/>
            <a:r>
              <a:rPr lang="es-ES" dirty="0" smtClean="0">
                <a:latin typeface="Berlin Sans FB Demi" pitchFamily="34" charset="0"/>
              </a:rPr>
              <a:t>Rediseño e incorporación de nuevos servicios para la red de datos.</a:t>
            </a:r>
          </a:p>
          <a:p>
            <a:pPr algn="just"/>
            <a:r>
              <a:rPr lang="es-ES" dirty="0">
                <a:latin typeface="Berlin Sans FB Demi" pitchFamily="34" charset="0"/>
              </a:rPr>
              <a:t>A</a:t>
            </a:r>
            <a:r>
              <a:rPr lang="es-ES" dirty="0" smtClean="0">
                <a:latin typeface="Berlin Sans FB Demi" pitchFamily="34" charset="0"/>
              </a:rPr>
              <a:t>nálisis y presentación de resultados.</a:t>
            </a:r>
          </a:p>
          <a:p>
            <a:pPr algn="just"/>
            <a:r>
              <a:rPr lang="es-ES" dirty="0">
                <a:latin typeface="Berlin Sans FB Demi" pitchFamily="34" charset="0"/>
              </a:rPr>
              <a:t>C</a:t>
            </a:r>
            <a:r>
              <a:rPr lang="es-ES" dirty="0" smtClean="0">
                <a:latin typeface="Berlin Sans FB Demi" pitchFamily="34" charset="0"/>
              </a:rPr>
              <a:t>onclusiones y recomendaciones</a:t>
            </a:r>
          </a:p>
        </p:txBody>
      </p:sp>
    </p:spTree>
    <p:extLst>
      <p:ext uri="{BB962C8B-B14F-4D97-AF65-F5344CB8AC3E}">
        <p14:creationId xmlns:p14="http://schemas.microsoft.com/office/powerpoint/2010/main" val="33656762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12776"/>
            <a:ext cx="8229600" cy="1143000"/>
          </a:xfrm>
        </p:spPr>
        <p:txBody>
          <a:bodyPr>
            <a:normAutofit fontScale="90000"/>
          </a:bodyPr>
          <a:lstStyle/>
          <a:p>
            <a:r>
              <a:rPr lang="es-ES" dirty="0" smtClean="0">
                <a:latin typeface="Berlin Sans FB Demi" pitchFamily="34" charset="0"/>
              </a:rPr>
              <a:t>REDISEÑO E INCORPORACIÓN DE NUEVOS SERVICIOS PARA LA RED DE DATOS</a:t>
            </a:r>
            <a:endParaRPr lang="es-ES" dirty="0">
              <a:latin typeface="Berlin Sans FB Demi" pitchFamily="34" charset="0"/>
            </a:endParaRPr>
          </a:p>
        </p:txBody>
      </p:sp>
      <p:pic>
        <p:nvPicPr>
          <p:cNvPr id="6" name="Picture 5" descr="http://www.svint.net/wp-content/uploads/2011/05/fibre_optic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140968"/>
            <a:ext cx="3900643" cy="292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115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p:spPr>
        <p:txBody>
          <a:bodyPr>
            <a:normAutofit fontScale="90000"/>
          </a:bodyPr>
          <a:lstStyle/>
          <a:p>
            <a:r>
              <a:rPr lang="es-ES" dirty="0" smtClean="0">
                <a:latin typeface="Berlin Sans FB Demi" pitchFamily="34" charset="0"/>
              </a:rPr>
              <a:t>Solución de Posibles Puntos de Falla</a:t>
            </a:r>
            <a:endParaRPr lang="es-ES" dirty="0">
              <a:latin typeface="Berlin Sans FB Demi" pitchFamily="34" charset="0"/>
            </a:endParaRPr>
          </a:p>
        </p:txBody>
      </p:sp>
      <p:sp>
        <p:nvSpPr>
          <p:cNvPr id="3" name="2 Marcador de contenido"/>
          <p:cNvSpPr>
            <a:spLocks noGrp="1"/>
          </p:cNvSpPr>
          <p:nvPr>
            <p:ph idx="1"/>
          </p:nvPr>
        </p:nvSpPr>
        <p:spPr>
          <a:xfrm>
            <a:off x="457200" y="1484784"/>
            <a:ext cx="8229600" cy="5472608"/>
          </a:xfrm>
        </p:spPr>
        <p:txBody>
          <a:bodyPr>
            <a:normAutofit/>
          </a:bodyPr>
          <a:lstStyle/>
          <a:p>
            <a:r>
              <a:rPr lang="es-ES" dirty="0" smtClean="0">
                <a:latin typeface="Berlin Sans FB Demi" pitchFamily="34" charset="0"/>
              </a:rPr>
              <a:t>PPF1: Enlace y conexión de CNT.</a:t>
            </a:r>
          </a:p>
          <a:p>
            <a:r>
              <a:rPr lang="es-ES" dirty="0" smtClean="0">
                <a:latin typeface="Berlin Sans FB Demi" pitchFamily="34" charset="0"/>
              </a:rPr>
              <a:t>PPF2: Configuraciones y conexión del firewall con router de CNT.</a:t>
            </a:r>
          </a:p>
          <a:p>
            <a:r>
              <a:rPr lang="en-US" dirty="0" smtClean="0">
                <a:latin typeface="Berlin Sans FB Demi" pitchFamily="34" charset="0"/>
              </a:rPr>
              <a:t>PPF3: Firewall Cisco ASA 5505.</a:t>
            </a:r>
          </a:p>
          <a:p>
            <a:r>
              <a:rPr lang="es-ES" dirty="0" smtClean="0">
                <a:latin typeface="Berlin Sans FB Demi" pitchFamily="34" charset="0"/>
              </a:rPr>
              <a:t>PPF4: Conexión Switch – firewall.</a:t>
            </a:r>
          </a:p>
          <a:p>
            <a:r>
              <a:rPr lang="es-ES" dirty="0" smtClean="0">
                <a:latin typeface="Berlin Sans FB Demi" pitchFamily="34" charset="0"/>
              </a:rPr>
              <a:t>PPF5: Conexión en cascada de switch.</a:t>
            </a:r>
          </a:p>
          <a:p>
            <a:r>
              <a:rPr lang="es-ES" dirty="0" smtClean="0">
                <a:latin typeface="Berlin Sans FB Demi" pitchFamily="34" charset="0"/>
              </a:rPr>
              <a:t>PPF6: Cableado estructurado.</a:t>
            </a:r>
          </a:p>
          <a:p>
            <a:r>
              <a:rPr lang="es-ES" dirty="0" smtClean="0">
                <a:latin typeface="Berlin Sans FB Demi" pitchFamily="34" charset="0"/>
              </a:rPr>
              <a:t>PPF7: Configuración de computadoras y servidores.</a:t>
            </a:r>
          </a:p>
          <a:p>
            <a:endParaRPr lang="es-ES" dirty="0" smtClean="0">
              <a:latin typeface="Berlin Sans FB Demi" pitchFamily="34" charset="0"/>
            </a:endParaRPr>
          </a:p>
          <a:p>
            <a:endParaRPr lang="es-ES" dirty="0">
              <a:latin typeface="Berlin Sans FB Demi" pitchFamily="34" charset="0"/>
            </a:endParaRPr>
          </a:p>
        </p:txBody>
      </p:sp>
    </p:spTree>
    <p:extLst>
      <p:ext uri="{BB962C8B-B14F-4D97-AF65-F5344CB8AC3E}">
        <p14:creationId xmlns:p14="http://schemas.microsoft.com/office/powerpoint/2010/main" val="32894346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Problemas y Necesidades</a:t>
            </a:r>
            <a:endParaRPr lang="es-ES" dirty="0">
              <a:latin typeface="Berlin Sans FB Demi" pitchFamily="34" charset="0"/>
            </a:endParaRPr>
          </a:p>
        </p:txBody>
      </p:sp>
      <p:sp>
        <p:nvSpPr>
          <p:cNvPr id="3" name="2 Marcador de contenido"/>
          <p:cNvSpPr>
            <a:spLocks noGrp="1"/>
          </p:cNvSpPr>
          <p:nvPr>
            <p:ph idx="1"/>
          </p:nvPr>
        </p:nvSpPr>
        <p:spPr>
          <a:xfrm>
            <a:off x="457200" y="1268760"/>
            <a:ext cx="8229600" cy="5184576"/>
          </a:xfrm>
        </p:spPr>
        <p:txBody>
          <a:bodyPr>
            <a:normAutofit fontScale="92500" lnSpcReduction="20000"/>
          </a:bodyPr>
          <a:lstStyle/>
          <a:p>
            <a:pPr algn="just"/>
            <a:r>
              <a:rPr lang="es-ES" dirty="0" smtClean="0">
                <a:latin typeface="Berlin Sans FB Demi" pitchFamily="34" charset="0"/>
              </a:rPr>
              <a:t>Seguridad, tanto en la red interna como en las comunicaciones  y conexiones que forman parte de la misma.</a:t>
            </a:r>
          </a:p>
          <a:p>
            <a:pPr algn="just"/>
            <a:r>
              <a:rPr lang="es-ES" dirty="0" smtClean="0">
                <a:latin typeface="Berlin Sans FB Demi" pitchFamily="34" charset="0"/>
              </a:rPr>
              <a:t>Administración fácil y eficiente de la red, de las comunicaciones y de las conexiones.</a:t>
            </a:r>
          </a:p>
          <a:p>
            <a:pPr algn="just"/>
            <a:r>
              <a:rPr lang="es-ES" dirty="0" smtClean="0">
                <a:latin typeface="Berlin Sans FB Demi" pitchFamily="34" charset="0"/>
              </a:rPr>
              <a:t>Acceso Inalámbrico, necesario para reuniones y conferencias en línea.</a:t>
            </a:r>
          </a:p>
          <a:p>
            <a:pPr algn="just"/>
            <a:r>
              <a:rPr lang="es-ES" dirty="0" smtClean="0">
                <a:latin typeface="Berlin Sans FB Demi" pitchFamily="34" charset="0"/>
              </a:rPr>
              <a:t>Servicios web, como página web, correos corporativos, consultas y otros relacionados.</a:t>
            </a:r>
          </a:p>
          <a:p>
            <a:pPr algn="just"/>
            <a:r>
              <a:rPr lang="es-ES" dirty="0" smtClean="0">
                <a:latin typeface="Berlin Sans FB Demi" pitchFamily="34" charset="0"/>
              </a:rPr>
              <a:t>Conexión y comunicación segura entre la sede principal y la sucursal. Enlace de datos Quito – Guayaquil.</a:t>
            </a:r>
          </a:p>
        </p:txBody>
      </p:sp>
    </p:spTree>
    <p:extLst>
      <p:ext uri="{BB962C8B-B14F-4D97-AF65-F5344CB8AC3E}">
        <p14:creationId xmlns:p14="http://schemas.microsoft.com/office/powerpoint/2010/main" val="26902468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Problemas y Necesidades</a:t>
            </a:r>
            <a:endParaRPr lang="es-ES" dirty="0">
              <a:latin typeface="Berlin Sans FB Demi" pitchFamily="34" charset="0"/>
            </a:endParaRPr>
          </a:p>
        </p:txBody>
      </p:sp>
      <p:sp>
        <p:nvSpPr>
          <p:cNvPr id="3" name="2 Marcador de contenido"/>
          <p:cNvSpPr>
            <a:spLocks noGrp="1"/>
          </p:cNvSpPr>
          <p:nvPr>
            <p:ph idx="1"/>
          </p:nvPr>
        </p:nvSpPr>
        <p:spPr/>
        <p:txBody>
          <a:bodyPr>
            <a:normAutofit fontScale="92500" lnSpcReduction="20000"/>
          </a:bodyPr>
          <a:lstStyle/>
          <a:p>
            <a:pPr algn="just"/>
            <a:r>
              <a:rPr lang="es-ES" dirty="0" smtClean="0">
                <a:latin typeface="Berlin Sans FB Demi" pitchFamily="34" charset="0"/>
              </a:rPr>
              <a:t>Luego de analizar y comprender la situación actual de la red de datos de las cooperativas se decidió sustituir el firewall Cisco ASA, debido a los problemas que estaba generando, el NAT por sobrecarga PAT, no gestiona correctamente las direcciones IP, además las licencias que fueron adquiridas para el equipo solo soportan 10 usuarios según el detalle de la licencia, por lo que, los demás usuarios aparecían conectados, pero no tenían acceso a los servicios.</a:t>
            </a:r>
            <a:endParaRPr lang="es-ES" dirty="0">
              <a:latin typeface="Berlin Sans FB Demi" pitchFamily="34" charset="0"/>
            </a:endParaRPr>
          </a:p>
        </p:txBody>
      </p:sp>
    </p:spTree>
    <p:extLst>
      <p:ext uri="{BB962C8B-B14F-4D97-AF65-F5344CB8AC3E}">
        <p14:creationId xmlns:p14="http://schemas.microsoft.com/office/powerpoint/2010/main" val="41522984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IPCOP</a:t>
            </a:r>
            <a:endParaRPr lang="es-ES" dirty="0">
              <a:latin typeface="Berlin Sans FB Demi" pitchFamily="34" charset="0"/>
            </a:endParaRPr>
          </a:p>
        </p:txBody>
      </p:sp>
      <p:sp>
        <p:nvSpPr>
          <p:cNvPr id="3" name="2 Marcador de contenido"/>
          <p:cNvSpPr>
            <a:spLocks noGrp="1"/>
          </p:cNvSpPr>
          <p:nvPr>
            <p:ph idx="1"/>
          </p:nvPr>
        </p:nvSpPr>
        <p:spPr>
          <a:xfrm>
            <a:off x="457200" y="1628800"/>
            <a:ext cx="8229600" cy="4525963"/>
          </a:xfrm>
        </p:spPr>
        <p:txBody>
          <a:bodyPr>
            <a:normAutofit/>
          </a:bodyPr>
          <a:lstStyle/>
          <a:p>
            <a:pPr marL="0" indent="0" algn="just">
              <a:buNone/>
            </a:pPr>
            <a:r>
              <a:rPr lang="es-ES" sz="4400" dirty="0" err="1">
                <a:latin typeface="Berlin Sans FB Demi" pitchFamily="34" charset="0"/>
              </a:rPr>
              <a:t>IPCop</a:t>
            </a:r>
            <a:r>
              <a:rPr lang="es-ES" sz="4400" dirty="0">
                <a:latin typeface="Berlin Sans FB Demi" pitchFamily="34" charset="0"/>
              </a:rPr>
              <a:t> es una distribución Linux que implementa un corta fuegos (o firewall) y proporciona una simple interfaz web de </a:t>
            </a:r>
            <a:r>
              <a:rPr lang="es-ES" sz="4400" dirty="0" smtClean="0">
                <a:latin typeface="Berlin Sans FB Demi" pitchFamily="34" charset="0"/>
              </a:rPr>
              <a:t>administración.</a:t>
            </a:r>
            <a:endParaRPr lang="es-ES" sz="4400" dirty="0">
              <a:latin typeface="Berlin Sans FB Demi" pitchFamily="34" charset="0"/>
            </a:endParaRPr>
          </a:p>
          <a:p>
            <a:endParaRPr lang="es-ES" dirty="0">
              <a:latin typeface="Berlin Sans FB Dem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60648"/>
            <a:ext cx="2565780" cy="131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9111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Berlin Sans FB Demi" pitchFamily="34" charset="0"/>
              </a:rPr>
              <a:t>IPCOP</a:t>
            </a:r>
          </a:p>
        </p:txBody>
      </p:sp>
      <p:sp>
        <p:nvSpPr>
          <p:cNvPr id="3" name="2 Marcador de contenido"/>
          <p:cNvSpPr>
            <a:spLocks noGrp="1"/>
          </p:cNvSpPr>
          <p:nvPr>
            <p:ph idx="1"/>
          </p:nvPr>
        </p:nvSpPr>
        <p:spPr/>
        <p:txBody>
          <a:bodyPr>
            <a:normAutofit/>
          </a:bodyPr>
          <a:lstStyle/>
          <a:p>
            <a:pPr marL="0" indent="0" algn="just">
              <a:buNone/>
            </a:pPr>
            <a:r>
              <a:rPr lang="es-ES" sz="3600" dirty="0" smtClean="0">
                <a:latin typeface="Berlin Sans FB Demi" pitchFamily="34" charset="0"/>
              </a:rPr>
              <a:t>Es administrado a través de una interfaz web, con funcionalidades básicas y avanzadas, yendo  desde el simple filtrado de paquetes hasta la asignación de ancho de banda fijo a cada puesto de trabajo o la configuración de redes virtuales VPN.</a:t>
            </a:r>
            <a:endParaRPr lang="es-ES" sz="3600" dirty="0">
              <a:latin typeface="Berlin Sans FB Demi"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60648"/>
            <a:ext cx="2565780" cy="131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4208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IPCOP</a:t>
            </a:r>
            <a:endParaRPr lang="es-ES" dirty="0">
              <a:latin typeface="Berlin Sans FB Demi" pitchFamily="34" charset="0"/>
            </a:endParaRPr>
          </a:p>
        </p:txBody>
      </p:sp>
      <p:sp>
        <p:nvSpPr>
          <p:cNvPr id="3" name="2 Marcador de contenido"/>
          <p:cNvSpPr>
            <a:spLocks noGrp="1"/>
          </p:cNvSpPr>
          <p:nvPr>
            <p:ph idx="1"/>
          </p:nvPr>
        </p:nvSpPr>
        <p:spPr/>
        <p:txBody>
          <a:bodyPr/>
          <a:lstStyle/>
          <a:p>
            <a:pPr algn="just"/>
            <a:r>
              <a:rPr lang="es-ES" sz="3600" dirty="0" smtClean="0">
                <a:latin typeface="Berlin Sans FB Demi" pitchFamily="34" charset="0"/>
              </a:rPr>
              <a:t>Roja </a:t>
            </a:r>
            <a:r>
              <a:rPr lang="es-ES" sz="3600" dirty="0">
                <a:latin typeface="Berlin Sans FB Demi" pitchFamily="34" charset="0"/>
              </a:rPr>
              <a:t>= zona de </a:t>
            </a:r>
            <a:r>
              <a:rPr lang="es-ES" sz="3600" dirty="0" smtClean="0">
                <a:latin typeface="Berlin Sans FB Demi" pitchFamily="34" charset="0"/>
              </a:rPr>
              <a:t>Internet.</a:t>
            </a:r>
            <a:endParaRPr lang="es-ES" sz="3600" dirty="0">
              <a:latin typeface="Berlin Sans FB Demi" pitchFamily="34" charset="0"/>
            </a:endParaRPr>
          </a:p>
          <a:p>
            <a:pPr algn="just"/>
            <a:r>
              <a:rPr lang="es-ES" sz="3600" dirty="0" smtClean="0">
                <a:latin typeface="Berlin Sans FB Demi" pitchFamily="34" charset="0"/>
              </a:rPr>
              <a:t>Verde </a:t>
            </a:r>
            <a:r>
              <a:rPr lang="es-ES" sz="3600" dirty="0">
                <a:latin typeface="Berlin Sans FB Demi" pitchFamily="34" charset="0"/>
              </a:rPr>
              <a:t>= Red de Área Local (LAN) </a:t>
            </a:r>
            <a:r>
              <a:rPr lang="es-ES" sz="3600" dirty="0" smtClean="0">
                <a:latin typeface="Berlin Sans FB Demi" pitchFamily="34" charset="0"/>
              </a:rPr>
              <a:t>cableada.</a:t>
            </a:r>
            <a:endParaRPr lang="es-ES" sz="3600" dirty="0">
              <a:latin typeface="Berlin Sans FB Demi" pitchFamily="34" charset="0"/>
            </a:endParaRPr>
          </a:p>
          <a:p>
            <a:pPr algn="just"/>
            <a:r>
              <a:rPr lang="es-ES" sz="3600" dirty="0" smtClean="0">
                <a:latin typeface="Berlin Sans FB Demi" pitchFamily="34" charset="0"/>
              </a:rPr>
              <a:t>Naranja </a:t>
            </a:r>
            <a:r>
              <a:rPr lang="es-ES" sz="3600" dirty="0">
                <a:latin typeface="Berlin Sans FB Demi" pitchFamily="34" charset="0"/>
              </a:rPr>
              <a:t>= zona desmilitarizada (DMZ, para la granja de servidores</a:t>
            </a:r>
            <a:r>
              <a:rPr lang="es-ES" sz="3600" dirty="0" smtClean="0">
                <a:latin typeface="Berlin Sans FB Demi" pitchFamily="34" charset="0"/>
              </a:rPr>
              <a:t>).</a:t>
            </a:r>
            <a:endParaRPr lang="es-ES" sz="3600" dirty="0">
              <a:latin typeface="Berlin Sans FB Demi" pitchFamily="34" charset="0"/>
            </a:endParaRPr>
          </a:p>
          <a:p>
            <a:pPr algn="just"/>
            <a:r>
              <a:rPr lang="es-ES" sz="3600" dirty="0" smtClean="0">
                <a:latin typeface="Berlin Sans FB Demi" pitchFamily="34" charset="0"/>
              </a:rPr>
              <a:t>Azul </a:t>
            </a:r>
            <a:r>
              <a:rPr lang="es-ES" sz="3600" dirty="0">
                <a:latin typeface="Berlin Sans FB Demi" pitchFamily="34" charset="0"/>
              </a:rPr>
              <a:t>= zona inalámbrica (</a:t>
            </a:r>
            <a:r>
              <a:rPr lang="es-ES" sz="3600" dirty="0" err="1">
                <a:latin typeface="Berlin Sans FB Demi" pitchFamily="34" charset="0"/>
              </a:rPr>
              <a:t>Wireless</a:t>
            </a:r>
            <a:r>
              <a:rPr lang="es-ES" sz="3600" dirty="0">
                <a:latin typeface="Berlin Sans FB Demi" pitchFamily="34" charset="0"/>
              </a:rPr>
              <a:t>).</a:t>
            </a:r>
          </a:p>
          <a:p>
            <a:endParaRPr lang="es-ES" dirty="0">
              <a:latin typeface="Berlin Sans FB Demi"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60648"/>
            <a:ext cx="2565780" cy="131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9349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Red de datos reestructurada</a:t>
            </a:r>
            <a:endParaRPr lang="es-ES" dirty="0">
              <a:latin typeface="Berlin Sans FB Demi" pitchFamily="34" charset="0"/>
            </a:endParaRPr>
          </a:p>
        </p:txBody>
      </p:sp>
      <p:pic>
        <p:nvPicPr>
          <p:cNvPr id="5" name="4 Imagen"/>
          <p:cNvPicPr/>
          <p:nvPr/>
        </p:nvPicPr>
        <p:blipFill>
          <a:blip r:embed="rId2"/>
          <a:stretch>
            <a:fillRect/>
          </a:stretch>
        </p:blipFill>
        <p:spPr>
          <a:xfrm>
            <a:off x="467544" y="1268760"/>
            <a:ext cx="8280920" cy="5112568"/>
          </a:xfrm>
          <a:prstGeom prst="rect">
            <a:avLst/>
          </a:prstGeom>
          <a:ln>
            <a:solidFill>
              <a:schemeClr val="tx1"/>
            </a:solidFill>
          </a:ln>
        </p:spPr>
      </p:pic>
    </p:spTree>
    <p:extLst>
      <p:ext uri="{BB962C8B-B14F-4D97-AF65-F5344CB8AC3E}">
        <p14:creationId xmlns:p14="http://schemas.microsoft.com/office/powerpoint/2010/main" val="1332004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Generalidades</a:t>
            </a:r>
            <a:endParaRPr lang="es-ES" dirty="0">
              <a:latin typeface="Berlin Sans FB Demi" pitchFamily="34" charset="0"/>
            </a:endParaRPr>
          </a:p>
        </p:txBody>
      </p:sp>
      <p:sp>
        <p:nvSpPr>
          <p:cNvPr id="3" name="2 Marcador de contenido"/>
          <p:cNvSpPr>
            <a:spLocks noGrp="1"/>
          </p:cNvSpPr>
          <p:nvPr>
            <p:ph idx="1"/>
          </p:nvPr>
        </p:nvSpPr>
        <p:spPr/>
        <p:txBody>
          <a:bodyPr/>
          <a:lstStyle/>
          <a:p>
            <a:pPr algn="just"/>
            <a:r>
              <a:rPr lang="es-ES" dirty="0" smtClean="0">
                <a:latin typeface="Berlin Sans FB Demi" pitchFamily="34" charset="0"/>
              </a:rPr>
              <a:t>Desarrollo Tecnológico.</a:t>
            </a:r>
          </a:p>
          <a:p>
            <a:pPr algn="just"/>
            <a:r>
              <a:rPr lang="es-ES" dirty="0" smtClean="0">
                <a:latin typeface="Berlin Sans FB Demi" pitchFamily="34" charset="0"/>
              </a:rPr>
              <a:t>Seguridad Informática.</a:t>
            </a:r>
          </a:p>
          <a:p>
            <a:pPr algn="just"/>
            <a:r>
              <a:rPr lang="es-ES" dirty="0" smtClean="0">
                <a:latin typeface="Berlin Sans FB Demi" pitchFamily="34" charset="0"/>
              </a:rPr>
              <a:t>Las instituciones financieras diariamente mejoran los servicios enfocados en la comodidad de sus clientes.</a:t>
            </a:r>
            <a:endParaRPr lang="es-ES" dirty="0">
              <a:latin typeface="Berlin Sans FB Demi" pitchFamily="34" charset="0"/>
            </a:endParaRPr>
          </a:p>
        </p:txBody>
      </p:sp>
    </p:spTree>
    <p:extLst>
      <p:ext uri="{BB962C8B-B14F-4D97-AF65-F5344CB8AC3E}">
        <p14:creationId xmlns:p14="http://schemas.microsoft.com/office/powerpoint/2010/main" val="4321917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latin typeface="Berlin Sans FB Demi" pitchFamily="34" charset="0"/>
              </a:rPr>
              <a:t>Armario reestructurado cuarto de sistemas y telecomunicaciones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296" y="1196752"/>
            <a:ext cx="7794128" cy="534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5260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Instalación de IPCOP</a:t>
            </a:r>
            <a:endParaRPr lang="es-ES" dirty="0">
              <a:latin typeface="Berlin Sans FB Demi" pitchFamily="34" charset="0"/>
            </a:endParaRPr>
          </a:p>
        </p:txBody>
      </p:sp>
      <p:sp>
        <p:nvSpPr>
          <p:cNvPr id="3" name="2 Marcador de contenido"/>
          <p:cNvSpPr>
            <a:spLocks noGrp="1"/>
          </p:cNvSpPr>
          <p:nvPr>
            <p:ph idx="1"/>
          </p:nvPr>
        </p:nvSpPr>
        <p:spPr/>
        <p:txBody>
          <a:bodyPr/>
          <a:lstStyle/>
          <a:p>
            <a:pPr algn="just"/>
            <a:r>
              <a:rPr lang="es-ES" sz="3600" dirty="0" err="1" smtClean="0">
                <a:latin typeface="Berlin Sans FB Demi" pitchFamily="34" charset="0"/>
              </a:rPr>
              <a:t>IPCop</a:t>
            </a:r>
            <a:r>
              <a:rPr lang="es-ES" sz="3600" dirty="0" smtClean="0">
                <a:latin typeface="Berlin Sans FB Demi" pitchFamily="34" charset="0"/>
              </a:rPr>
              <a:t> es instalado en un servidor hp </a:t>
            </a:r>
            <a:r>
              <a:rPr lang="es-ES" sz="3600" dirty="0" err="1" smtClean="0">
                <a:latin typeface="Berlin Sans FB Demi" pitchFamily="34" charset="0"/>
              </a:rPr>
              <a:t>plroliant</a:t>
            </a:r>
            <a:r>
              <a:rPr lang="es-ES" sz="3600" dirty="0">
                <a:latin typeface="Berlin Sans FB Demi" pitchFamily="34" charset="0"/>
              </a:rPr>
              <a:t> </a:t>
            </a:r>
            <a:r>
              <a:rPr lang="es-ES" sz="3600" dirty="0" smtClean="0">
                <a:latin typeface="Berlin Sans FB Demi" pitchFamily="34" charset="0"/>
              </a:rPr>
              <a:t>ml 110.</a:t>
            </a:r>
          </a:p>
          <a:p>
            <a:pPr algn="just"/>
            <a:r>
              <a:rPr lang="es-ES" sz="3600" dirty="0" smtClean="0">
                <a:latin typeface="Berlin Sans FB Demi" pitchFamily="34" charset="0"/>
              </a:rPr>
              <a:t>En la instalación se establecen parámetros de configuración como: Zona horaria, idioma, dirección IP de la red LAN y WAN, contraseñas de usuarios, y DNS.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315054"/>
            <a:ext cx="1584176" cy="80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5689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Acceso a IPCOP</a:t>
            </a:r>
            <a:endParaRPr lang="es-ES" dirty="0">
              <a:latin typeface="Berlin Sans FB Demi" pitchFamily="34" charset="0"/>
            </a:endParaRPr>
          </a:p>
        </p:txBody>
      </p:sp>
      <p:sp>
        <p:nvSpPr>
          <p:cNvPr id="3" name="2 Marcador de contenido"/>
          <p:cNvSpPr>
            <a:spLocks noGrp="1"/>
          </p:cNvSpPr>
          <p:nvPr>
            <p:ph idx="1"/>
          </p:nvPr>
        </p:nvSpPr>
        <p:spPr/>
        <p:txBody>
          <a:bodyPr/>
          <a:lstStyle/>
          <a:p>
            <a:pPr algn="just"/>
            <a:r>
              <a:rPr lang="es-ES" sz="3600" dirty="0" smtClean="0">
                <a:latin typeface="Berlin Sans FB Demi" pitchFamily="34" charset="0"/>
              </a:rPr>
              <a:t>Se accede desde cualquier maquina de la LAN desde un navegador.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15053"/>
            <a:ext cx="2160240" cy="110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a:stretch>
            <a:fillRect/>
          </a:stretch>
        </p:blipFill>
        <p:spPr>
          <a:xfrm>
            <a:off x="683568" y="2924944"/>
            <a:ext cx="7776864" cy="3240360"/>
          </a:xfrm>
          <a:prstGeom prst="rect">
            <a:avLst/>
          </a:prstGeom>
          <a:ln w="0">
            <a:solidFill>
              <a:schemeClr val="tx1"/>
            </a:solidFill>
          </a:ln>
        </p:spPr>
      </p:pic>
    </p:spTree>
    <p:extLst>
      <p:ext uri="{BB962C8B-B14F-4D97-AF65-F5344CB8AC3E}">
        <p14:creationId xmlns:p14="http://schemas.microsoft.com/office/powerpoint/2010/main" val="6365917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Acceso remoto SSH</a:t>
            </a:r>
            <a:endParaRPr lang="es-ES" dirty="0">
              <a:latin typeface="Berlin Sans FB Demi" pitchFamily="34" charset="0"/>
            </a:endParaRPr>
          </a:p>
        </p:txBody>
      </p:sp>
      <p:sp>
        <p:nvSpPr>
          <p:cNvPr id="3" name="2 Marcador de contenido"/>
          <p:cNvSpPr>
            <a:spLocks noGrp="1"/>
          </p:cNvSpPr>
          <p:nvPr>
            <p:ph idx="1"/>
          </p:nvPr>
        </p:nvSpPr>
        <p:spPr>
          <a:xfrm>
            <a:off x="457200" y="1412776"/>
            <a:ext cx="8229600" cy="4525963"/>
          </a:xfrm>
        </p:spPr>
        <p:txBody>
          <a:bodyPr/>
          <a:lstStyle/>
          <a:p>
            <a:pPr algn="just"/>
            <a:r>
              <a:rPr lang="es-ES" sz="3600" dirty="0" smtClean="0">
                <a:latin typeface="Berlin Sans FB Demi" pitchFamily="34" charset="0"/>
              </a:rPr>
              <a:t>Permite activar acceso SSH para ingresar por línea de comandos.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60648"/>
            <a:ext cx="1844029" cy="94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3"/>
          <a:stretch>
            <a:fillRect/>
          </a:stretch>
        </p:blipFill>
        <p:spPr>
          <a:xfrm>
            <a:off x="1403648" y="2836293"/>
            <a:ext cx="6215023" cy="2032868"/>
          </a:xfrm>
          <a:prstGeom prst="rect">
            <a:avLst/>
          </a:prstGeom>
          <a:ln>
            <a:solidFill>
              <a:schemeClr val="tx1"/>
            </a:solidFill>
          </a:ln>
        </p:spPr>
      </p:pic>
      <p:pic>
        <p:nvPicPr>
          <p:cNvPr id="7" name="6 Imagen" descr="C:\Users\PEKE\Desktop\root.png"/>
          <p:cNvPicPr/>
          <p:nvPr/>
        </p:nvPicPr>
        <p:blipFill rotWithShape="1">
          <a:blip r:embed="rId4">
            <a:extLst>
              <a:ext uri="{28A0092B-C50C-407E-A947-70E740481C1C}">
                <a14:useLocalDpi xmlns:a14="http://schemas.microsoft.com/office/drawing/2010/main" val="0"/>
              </a:ext>
            </a:extLst>
          </a:blip>
          <a:srcRect t="7143"/>
          <a:stretch/>
        </p:blipFill>
        <p:spPr bwMode="auto">
          <a:xfrm>
            <a:off x="1943707" y="5085184"/>
            <a:ext cx="5134903" cy="1101327"/>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53837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Configuración de direcciones IP </a:t>
            </a:r>
            <a:endParaRPr lang="es-ES" dirty="0">
              <a:latin typeface="Berlin Sans FB Demi" pitchFamily="34" charset="0"/>
            </a:endParaRPr>
          </a:p>
        </p:txBody>
      </p:sp>
      <p:sp>
        <p:nvSpPr>
          <p:cNvPr id="3" name="2 Marcador de contenido"/>
          <p:cNvSpPr>
            <a:spLocks noGrp="1"/>
          </p:cNvSpPr>
          <p:nvPr>
            <p:ph idx="1"/>
          </p:nvPr>
        </p:nvSpPr>
        <p:spPr>
          <a:xfrm>
            <a:off x="457200" y="1412776"/>
            <a:ext cx="8229600" cy="4525963"/>
          </a:xfrm>
        </p:spPr>
        <p:txBody>
          <a:bodyPr/>
          <a:lstStyle/>
          <a:p>
            <a:pPr algn="just"/>
            <a:r>
              <a:rPr lang="es-ES" sz="3600" dirty="0" smtClean="0">
                <a:latin typeface="Berlin Sans FB Demi" pitchFamily="34" charset="0"/>
              </a:rPr>
              <a:t>Permite observar la configuración de los puertos </a:t>
            </a:r>
            <a:r>
              <a:rPr lang="es-ES" sz="3600" dirty="0" err="1" smtClean="0">
                <a:latin typeface="Berlin Sans FB Demi" pitchFamily="34" charset="0"/>
              </a:rPr>
              <a:t>ethernet</a:t>
            </a:r>
            <a:r>
              <a:rPr lang="es-ES" sz="3600" dirty="0" smtClean="0">
                <a:latin typeface="Berlin Sans FB Demi" pitchFamily="34" charset="0"/>
              </a:rPr>
              <a:t> asociados a la red LAN y WAN</a:t>
            </a:r>
          </a:p>
        </p:txBody>
      </p:sp>
      <p:pic>
        <p:nvPicPr>
          <p:cNvPr id="8" name="7 Imagen"/>
          <p:cNvPicPr/>
          <p:nvPr/>
        </p:nvPicPr>
        <p:blipFill rotWithShape="1">
          <a:blip r:embed="rId2"/>
          <a:srcRect b="44176"/>
          <a:stretch/>
        </p:blipFill>
        <p:spPr>
          <a:xfrm>
            <a:off x="683568" y="3140968"/>
            <a:ext cx="8064896" cy="3240360"/>
          </a:xfrm>
          <a:prstGeom prst="rect">
            <a:avLst/>
          </a:prstGeom>
          <a:ln>
            <a:solidFill>
              <a:schemeClr val="tx1"/>
            </a:solidFill>
          </a:ln>
        </p:spPr>
      </p:pic>
    </p:spTree>
    <p:extLst>
      <p:ext uri="{BB962C8B-B14F-4D97-AF65-F5344CB8AC3E}">
        <p14:creationId xmlns:p14="http://schemas.microsoft.com/office/powerpoint/2010/main" val="27245044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S" dirty="0" smtClean="0">
                <a:latin typeface="Berlin Sans FB Demi" pitchFamily="34" charset="0"/>
              </a:rPr>
              <a:t>DHCP en IPCOP</a:t>
            </a:r>
            <a:endParaRPr lang="es-ES" dirty="0">
              <a:latin typeface="Berlin Sans FB Demi" pitchFamily="34" charset="0"/>
            </a:endParaRPr>
          </a:p>
        </p:txBody>
      </p:sp>
      <p:sp>
        <p:nvSpPr>
          <p:cNvPr id="3" name="2 Marcador de contenido"/>
          <p:cNvSpPr>
            <a:spLocks noGrp="1"/>
          </p:cNvSpPr>
          <p:nvPr>
            <p:ph idx="1"/>
          </p:nvPr>
        </p:nvSpPr>
        <p:spPr>
          <a:xfrm>
            <a:off x="457200" y="980728"/>
            <a:ext cx="8229600" cy="4525963"/>
          </a:xfrm>
        </p:spPr>
        <p:txBody>
          <a:bodyPr/>
          <a:lstStyle/>
          <a:p>
            <a:pPr algn="just"/>
            <a:r>
              <a:rPr lang="es-ES" sz="3600" dirty="0" smtClean="0">
                <a:latin typeface="Berlin Sans FB Demi" pitchFamily="34" charset="0"/>
              </a:rPr>
              <a:t>Se puede activar o desactivar DHCP en la red LAN de IPCOP, dependiendo de las necesidades.</a:t>
            </a:r>
          </a:p>
        </p:txBody>
      </p:sp>
      <p:pic>
        <p:nvPicPr>
          <p:cNvPr id="5" name="4 Imagen"/>
          <p:cNvPicPr/>
          <p:nvPr/>
        </p:nvPicPr>
        <p:blipFill>
          <a:blip r:embed="rId2"/>
          <a:stretch>
            <a:fillRect/>
          </a:stretch>
        </p:blipFill>
        <p:spPr>
          <a:xfrm>
            <a:off x="395536" y="2708920"/>
            <a:ext cx="8424936" cy="3816424"/>
          </a:xfrm>
          <a:prstGeom prst="rect">
            <a:avLst/>
          </a:prstGeom>
          <a:ln>
            <a:solidFill>
              <a:schemeClr val="tx1"/>
            </a:solidFill>
          </a:ln>
        </p:spPr>
      </p:pic>
    </p:spTree>
    <p:extLst>
      <p:ext uri="{BB962C8B-B14F-4D97-AF65-F5344CB8AC3E}">
        <p14:creationId xmlns:p14="http://schemas.microsoft.com/office/powerpoint/2010/main" val="38402346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81944"/>
            <a:ext cx="8229600" cy="1143000"/>
          </a:xfrm>
        </p:spPr>
        <p:txBody>
          <a:bodyPr/>
          <a:lstStyle/>
          <a:p>
            <a:r>
              <a:rPr lang="es-ES" dirty="0" err="1" smtClean="0">
                <a:latin typeface="Berlin Sans FB Demi" pitchFamily="34" charset="0"/>
              </a:rPr>
              <a:t>Addons</a:t>
            </a:r>
            <a:r>
              <a:rPr lang="es-ES" dirty="0" smtClean="0">
                <a:latin typeface="Berlin Sans FB Demi" pitchFamily="34" charset="0"/>
              </a:rPr>
              <a:t> de IPCOP</a:t>
            </a:r>
            <a:endParaRPr lang="es-ES" dirty="0">
              <a:latin typeface="Berlin Sans FB Demi"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924944"/>
            <a:ext cx="3522129"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7138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574032"/>
            <a:ext cx="8229600" cy="1143000"/>
          </a:xfrm>
        </p:spPr>
        <p:txBody>
          <a:bodyPr/>
          <a:lstStyle/>
          <a:p>
            <a:r>
              <a:rPr lang="es-ES" dirty="0" err="1">
                <a:latin typeface="Berlin Sans FB Demi" pitchFamily="34" charset="0"/>
              </a:rPr>
              <a:t>Advanced</a:t>
            </a:r>
            <a:r>
              <a:rPr lang="es-ES" dirty="0">
                <a:latin typeface="Berlin Sans FB Demi" pitchFamily="34" charset="0"/>
              </a:rPr>
              <a:t> proxy</a:t>
            </a:r>
          </a:p>
        </p:txBody>
      </p:sp>
    </p:spTree>
    <p:extLst>
      <p:ext uri="{BB962C8B-B14F-4D97-AF65-F5344CB8AC3E}">
        <p14:creationId xmlns:p14="http://schemas.microsoft.com/office/powerpoint/2010/main" val="40416995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Control de puertos en la RED</a:t>
            </a:r>
            <a:endParaRPr lang="es-ES" dirty="0">
              <a:latin typeface="Berlin Sans FB Demi" pitchFamily="34" charset="0"/>
            </a:endParaRPr>
          </a:p>
        </p:txBody>
      </p:sp>
      <p:sp>
        <p:nvSpPr>
          <p:cNvPr id="3" name="2 Marcador de contenido"/>
          <p:cNvSpPr>
            <a:spLocks noGrp="1"/>
          </p:cNvSpPr>
          <p:nvPr>
            <p:ph idx="1"/>
          </p:nvPr>
        </p:nvSpPr>
        <p:spPr>
          <a:xfrm>
            <a:off x="457200" y="1196752"/>
            <a:ext cx="8229600" cy="4525963"/>
          </a:xfrm>
        </p:spPr>
        <p:txBody>
          <a:bodyPr/>
          <a:lstStyle/>
          <a:p>
            <a:pPr algn="just"/>
            <a:r>
              <a:rPr lang="es-ES" sz="3600" dirty="0" smtClean="0">
                <a:latin typeface="Berlin Sans FB Demi" pitchFamily="34" charset="0"/>
              </a:rPr>
              <a:t>IPCOP permite establecer los puertos y sub redes permitidas en la red LAN</a:t>
            </a:r>
          </a:p>
        </p:txBody>
      </p:sp>
      <p:pic>
        <p:nvPicPr>
          <p:cNvPr id="6" name="5 Imagen"/>
          <p:cNvPicPr/>
          <p:nvPr/>
        </p:nvPicPr>
        <p:blipFill>
          <a:blip r:embed="rId2"/>
          <a:stretch>
            <a:fillRect/>
          </a:stretch>
        </p:blipFill>
        <p:spPr>
          <a:xfrm>
            <a:off x="539552" y="2420888"/>
            <a:ext cx="8280920" cy="4032448"/>
          </a:xfrm>
          <a:prstGeom prst="rect">
            <a:avLst/>
          </a:prstGeom>
          <a:ln>
            <a:solidFill>
              <a:schemeClr val="tx1"/>
            </a:solidFill>
          </a:ln>
        </p:spPr>
      </p:pic>
    </p:spTree>
    <p:extLst>
      <p:ext uri="{BB962C8B-B14F-4D97-AF65-F5344CB8AC3E}">
        <p14:creationId xmlns:p14="http://schemas.microsoft.com/office/powerpoint/2010/main" val="41499099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1844824"/>
            <a:ext cx="8229600" cy="2223120"/>
          </a:xfrm>
        </p:spPr>
        <p:txBody>
          <a:bodyPr>
            <a:normAutofit/>
          </a:bodyPr>
          <a:lstStyle/>
          <a:p>
            <a:r>
              <a:rPr lang="es-ES" dirty="0" smtClean="0">
                <a:latin typeface="Berlin Sans FB Demi" pitchFamily="34" charset="0"/>
              </a:rPr>
              <a:t>Filtro URL</a:t>
            </a:r>
            <a:br>
              <a:rPr lang="es-ES" dirty="0" smtClean="0">
                <a:latin typeface="Berlin Sans FB Demi" pitchFamily="34" charset="0"/>
              </a:rPr>
            </a:br>
            <a:r>
              <a:rPr lang="es-ES" dirty="0" smtClean="0">
                <a:latin typeface="Berlin Sans FB Demi" pitchFamily="34" charset="0"/>
              </a:rPr>
              <a:t>(Servidor Proxy)</a:t>
            </a:r>
            <a:endParaRPr lang="es-ES" dirty="0">
              <a:latin typeface="Berlin Sans FB Demi" pitchFamily="34" charset="0"/>
            </a:endParaRPr>
          </a:p>
        </p:txBody>
      </p:sp>
    </p:spTree>
    <p:extLst>
      <p:ext uri="{BB962C8B-B14F-4D97-AF65-F5344CB8AC3E}">
        <p14:creationId xmlns:p14="http://schemas.microsoft.com/office/powerpoint/2010/main" val="82749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Objetivo General</a:t>
            </a:r>
            <a:endParaRPr lang="es-ES" dirty="0">
              <a:latin typeface="Berlin Sans FB Demi" pitchFamily="34" charset="0"/>
            </a:endParaRPr>
          </a:p>
        </p:txBody>
      </p:sp>
      <p:sp>
        <p:nvSpPr>
          <p:cNvPr id="3" name="2 Marcador de contenido"/>
          <p:cNvSpPr>
            <a:spLocks noGrp="1"/>
          </p:cNvSpPr>
          <p:nvPr>
            <p:ph idx="1"/>
          </p:nvPr>
        </p:nvSpPr>
        <p:spPr/>
        <p:txBody>
          <a:bodyPr/>
          <a:lstStyle/>
          <a:p>
            <a:pPr marL="0" indent="0" algn="just">
              <a:buNone/>
            </a:pPr>
            <a:r>
              <a:rPr lang="es-ES" dirty="0" smtClean="0">
                <a:latin typeface="Berlin Sans FB Demi" pitchFamily="34" charset="0"/>
              </a:rPr>
              <a:t>Diseñar e implementar una solución integral de telecomunicaciones y red para la Cooperativa Orden y Seguridad y la Cooperativa San Gregorio de la Policía Nacional, realizando un estudio de la infraestructura existente y las opciones tecnológicas actuales, para optimizar e incorporar nuevos servicios en la red de datos.</a:t>
            </a:r>
          </a:p>
        </p:txBody>
      </p:sp>
    </p:spTree>
    <p:extLst>
      <p:ext uri="{BB962C8B-B14F-4D97-AF65-F5344CB8AC3E}">
        <p14:creationId xmlns:p14="http://schemas.microsoft.com/office/powerpoint/2010/main" val="39198197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S" dirty="0" smtClean="0">
                <a:latin typeface="Berlin Sans FB Demi" pitchFamily="34" charset="0"/>
              </a:rPr>
              <a:t>Lista Negra por categoría</a:t>
            </a:r>
            <a:endParaRPr lang="es-ES" dirty="0">
              <a:latin typeface="Berlin Sans FB Demi" pitchFamily="34" charset="0"/>
            </a:endParaRPr>
          </a:p>
        </p:txBody>
      </p:sp>
      <p:sp>
        <p:nvSpPr>
          <p:cNvPr id="3" name="2 Marcador de contenido"/>
          <p:cNvSpPr>
            <a:spLocks noGrp="1"/>
          </p:cNvSpPr>
          <p:nvPr>
            <p:ph idx="1"/>
          </p:nvPr>
        </p:nvSpPr>
        <p:spPr>
          <a:xfrm>
            <a:off x="457200" y="980728"/>
            <a:ext cx="8229600" cy="4525963"/>
          </a:xfrm>
        </p:spPr>
        <p:txBody>
          <a:bodyPr/>
          <a:lstStyle/>
          <a:p>
            <a:pPr algn="just"/>
            <a:r>
              <a:rPr lang="es-ES" sz="3600" dirty="0" smtClean="0">
                <a:latin typeface="Berlin Sans FB Demi" pitchFamily="34" charset="0"/>
              </a:rPr>
              <a:t>El filtro URL permite filtrar las paginas web bloqueadas por categorías</a:t>
            </a:r>
          </a:p>
        </p:txBody>
      </p:sp>
      <p:pic>
        <p:nvPicPr>
          <p:cNvPr id="5" name="4 Imagen"/>
          <p:cNvPicPr/>
          <p:nvPr/>
        </p:nvPicPr>
        <p:blipFill>
          <a:blip r:embed="rId2"/>
          <a:stretch>
            <a:fillRect/>
          </a:stretch>
        </p:blipFill>
        <p:spPr>
          <a:xfrm>
            <a:off x="611560" y="2636912"/>
            <a:ext cx="7992888" cy="3816424"/>
          </a:xfrm>
          <a:prstGeom prst="rect">
            <a:avLst/>
          </a:prstGeom>
          <a:ln>
            <a:solidFill>
              <a:schemeClr val="tx1"/>
            </a:solidFill>
          </a:ln>
        </p:spPr>
      </p:pic>
    </p:spTree>
    <p:extLst>
      <p:ext uri="{BB962C8B-B14F-4D97-AF65-F5344CB8AC3E}">
        <p14:creationId xmlns:p14="http://schemas.microsoft.com/office/powerpoint/2010/main" val="31610626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S" dirty="0" smtClean="0">
                <a:latin typeface="Berlin Sans FB Demi" pitchFamily="34" charset="0"/>
              </a:rPr>
              <a:t>Lista Negra personalizada</a:t>
            </a:r>
            <a:endParaRPr lang="es-ES" dirty="0">
              <a:latin typeface="Berlin Sans FB Demi" pitchFamily="34" charset="0"/>
            </a:endParaRPr>
          </a:p>
        </p:txBody>
      </p:sp>
      <p:sp>
        <p:nvSpPr>
          <p:cNvPr id="3" name="2 Marcador de contenido"/>
          <p:cNvSpPr>
            <a:spLocks noGrp="1"/>
          </p:cNvSpPr>
          <p:nvPr>
            <p:ph idx="1"/>
          </p:nvPr>
        </p:nvSpPr>
        <p:spPr>
          <a:xfrm>
            <a:off x="457200" y="1207293"/>
            <a:ext cx="8229600" cy="4525963"/>
          </a:xfrm>
        </p:spPr>
        <p:txBody>
          <a:bodyPr/>
          <a:lstStyle/>
          <a:p>
            <a:pPr algn="just"/>
            <a:r>
              <a:rPr lang="es-ES" sz="3600" dirty="0" smtClean="0">
                <a:latin typeface="Berlin Sans FB Demi" pitchFamily="34" charset="0"/>
              </a:rPr>
              <a:t>El filtro URL permite restringir direcciones  web personalizadas</a:t>
            </a:r>
          </a:p>
        </p:txBody>
      </p:sp>
      <p:pic>
        <p:nvPicPr>
          <p:cNvPr id="6" name="5 Imagen"/>
          <p:cNvPicPr/>
          <p:nvPr/>
        </p:nvPicPr>
        <p:blipFill>
          <a:blip r:embed="rId2"/>
          <a:stretch>
            <a:fillRect/>
          </a:stretch>
        </p:blipFill>
        <p:spPr>
          <a:xfrm>
            <a:off x="611560" y="2852936"/>
            <a:ext cx="7959497" cy="2808312"/>
          </a:xfrm>
          <a:prstGeom prst="rect">
            <a:avLst/>
          </a:prstGeom>
          <a:ln>
            <a:solidFill>
              <a:schemeClr val="tx1"/>
            </a:solidFill>
          </a:ln>
        </p:spPr>
      </p:pic>
    </p:spTree>
    <p:extLst>
      <p:ext uri="{BB962C8B-B14F-4D97-AF65-F5344CB8AC3E}">
        <p14:creationId xmlns:p14="http://schemas.microsoft.com/office/powerpoint/2010/main" val="42717098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fontScale="90000"/>
          </a:bodyPr>
          <a:lstStyle/>
          <a:p>
            <a:r>
              <a:rPr lang="es-ES" dirty="0" smtClean="0">
                <a:latin typeface="Berlin Sans FB Demi" pitchFamily="34" charset="0"/>
              </a:rPr>
              <a:t>Control de direcciones sin restricción</a:t>
            </a:r>
            <a:endParaRPr lang="es-ES" dirty="0">
              <a:latin typeface="Berlin Sans FB Demi" pitchFamily="34" charset="0"/>
            </a:endParaRPr>
          </a:p>
        </p:txBody>
      </p:sp>
      <p:sp>
        <p:nvSpPr>
          <p:cNvPr id="3" name="2 Marcador de contenido"/>
          <p:cNvSpPr>
            <a:spLocks noGrp="1"/>
          </p:cNvSpPr>
          <p:nvPr>
            <p:ph idx="1"/>
          </p:nvPr>
        </p:nvSpPr>
        <p:spPr>
          <a:xfrm>
            <a:off x="457200" y="1207293"/>
            <a:ext cx="8229600" cy="4525963"/>
          </a:xfrm>
        </p:spPr>
        <p:txBody>
          <a:bodyPr/>
          <a:lstStyle/>
          <a:p>
            <a:pPr algn="just"/>
            <a:r>
              <a:rPr lang="es-ES" sz="3600" dirty="0" smtClean="0">
                <a:latin typeface="Berlin Sans FB Demi" pitchFamily="34" charset="0"/>
              </a:rPr>
              <a:t>El filtro URL permite establecer direcciones IP sin restricción en la red LAN</a:t>
            </a:r>
          </a:p>
        </p:txBody>
      </p:sp>
      <p:pic>
        <p:nvPicPr>
          <p:cNvPr id="5" name="4 Imagen"/>
          <p:cNvPicPr/>
          <p:nvPr/>
        </p:nvPicPr>
        <p:blipFill>
          <a:blip r:embed="rId2"/>
          <a:stretch>
            <a:fillRect/>
          </a:stretch>
        </p:blipFill>
        <p:spPr>
          <a:xfrm>
            <a:off x="539552" y="3068960"/>
            <a:ext cx="8208912" cy="3096344"/>
          </a:xfrm>
          <a:prstGeom prst="rect">
            <a:avLst/>
          </a:prstGeom>
          <a:ln>
            <a:solidFill>
              <a:schemeClr val="tx1"/>
            </a:solidFill>
          </a:ln>
        </p:spPr>
      </p:pic>
    </p:spTree>
    <p:extLst>
      <p:ext uri="{BB962C8B-B14F-4D97-AF65-F5344CB8AC3E}">
        <p14:creationId xmlns:p14="http://schemas.microsoft.com/office/powerpoint/2010/main" val="18332885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56"/>
            <a:ext cx="8229600" cy="1143000"/>
          </a:xfrm>
        </p:spPr>
        <p:txBody>
          <a:bodyPr>
            <a:normAutofit/>
          </a:bodyPr>
          <a:lstStyle/>
          <a:p>
            <a:r>
              <a:rPr lang="es-ES" dirty="0" smtClean="0">
                <a:latin typeface="Berlin Sans FB Demi" pitchFamily="34" charset="0"/>
              </a:rPr>
              <a:t>Acceso </a:t>
            </a:r>
            <a:r>
              <a:rPr lang="es-ES" dirty="0">
                <a:latin typeface="Berlin Sans FB Demi" pitchFamily="34" charset="0"/>
              </a:rPr>
              <a:t>inalámbrico</a:t>
            </a:r>
          </a:p>
        </p:txBody>
      </p:sp>
      <p:sp>
        <p:nvSpPr>
          <p:cNvPr id="3" name="2 Marcador de contenido"/>
          <p:cNvSpPr>
            <a:spLocks noGrp="1"/>
          </p:cNvSpPr>
          <p:nvPr>
            <p:ph idx="1"/>
          </p:nvPr>
        </p:nvSpPr>
        <p:spPr>
          <a:xfrm>
            <a:off x="457200" y="919261"/>
            <a:ext cx="8229600" cy="4525963"/>
          </a:xfrm>
        </p:spPr>
        <p:txBody>
          <a:bodyPr/>
          <a:lstStyle/>
          <a:p>
            <a:pPr algn="just"/>
            <a:r>
              <a:rPr lang="es-ES" sz="3600" dirty="0" smtClean="0">
                <a:latin typeface="Berlin Sans FB Demi" pitchFamily="34" charset="0"/>
              </a:rPr>
              <a:t>Solo se activa un puto de acceso inalámbrico en el edificio estrictamente para las reuniones de consejo de las cooperativas.</a:t>
            </a:r>
          </a:p>
          <a:p>
            <a:pPr algn="just"/>
            <a:r>
              <a:rPr lang="es-ES" sz="3600" dirty="0" smtClean="0">
                <a:latin typeface="Berlin Sans FB Demi" pitchFamily="34" charset="0"/>
              </a:rPr>
              <a:t>El AP se apaga cuando no este en uso</a:t>
            </a:r>
          </a:p>
          <a:p>
            <a:pPr marL="0" indent="0" algn="just">
              <a:buNone/>
            </a:pPr>
            <a:endParaRPr lang="es-ES" sz="3600" dirty="0" smtClean="0">
              <a:latin typeface="Berlin Sans FB Dem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21" y="4060902"/>
            <a:ext cx="7344816" cy="203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927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56"/>
            <a:ext cx="8229600" cy="1143000"/>
          </a:xfrm>
        </p:spPr>
        <p:txBody>
          <a:bodyPr>
            <a:normAutofit fontScale="90000"/>
          </a:bodyPr>
          <a:lstStyle/>
          <a:p>
            <a:r>
              <a:rPr lang="es-ES" dirty="0" smtClean="0">
                <a:latin typeface="Berlin Sans FB Demi" pitchFamily="34" charset="0"/>
              </a:rPr>
              <a:t>Configuración </a:t>
            </a:r>
            <a:r>
              <a:rPr lang="es-ES" dirty="0" err="1" smtClean="0">
                <a:latin typeface="Berlin Sans FB Demi" pitchFamily="34" charset="0"/>
              </a:rPr>
              <a:t>router</a:t>
            </a:r>
            <a:r>
              <a:rPr lang="es-ES" dirty="0" smtClean="0">
                <a:latin typeface="Berlin Sans FB Demi" pitchFamily="34" charset="0"/>
              </a:rPr>
              <a:t> inalámbrico</a:t>
            </a:r>
            <a:endParaRPr lang="es-ES" dirty="0">
              <a:latin typeface="Berlin Sans FB Dem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89040"/>
            <a:ext cx="7128792" cy="250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3"/>
          <a:srcRect/>
          <a:stretch>
            <a:fillRect/>
          </a:stretch>
        </p:blipFill>
        <p:spPr bwMode="auto">
          <a:xfrm>
            <a:off x="971600" y="1030143"/>
            <a:ext cx="7128792" cy="25922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463577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412776"/>
            <a:ext cx="8229600" cy="1143000"/>
          </a:xfrm>
        </p:spPr>
        <p:txBody>
          <a:bodyPr>
            <a:normAutofit fontScale="90000"/>
          </a:bodyPr>
          <a:lstStyle/>
          <a:p>
            <a:r>
              <a:rPr lang="es-ES" dirty="0" smtClean="0">
                <a:latin typeface="Berlin Sans FB Demi" pitchFamily="34" charset="0"/>
              </a:rPr>
              <a:t>COMUNICACIÓN </a:t>
            </a:r>
            <a:r>
              <a:rPr lang="es-ES" dirty="0">
                <a:latin typeface="Berlin Sans FB Demi" pitchFamily="34" charset="0"/>
              </a:rPr>
              <a:t>Y CONEXIÓN ENTRE LAS SEDES DE LAS COOPERATIVAS</a:t>
            </a:r>
          </a:p>
        </p:txBody>
      </p:sp>
      <p:pic>
        <p:nvPicPr>
          <p:cNvPr id="7170" name="Picture 2" descr="http://www.tictucuman.net/Pagina/images/red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92494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0148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56"/>
            <a:ext cx="8229600" cy="1143000"/>
          </a:xfrm>
        </p:spPr>
        <p:txBody>
          <a:bodyPr>
            <a:normAutofit/>
          </a:bodyPr>
          <a:lstStyle/>
          <a:p>
            <a:r>
              <a:rPr lang="es-ES" dirty="0" smtClean="0">
                <a:latin typeface="Berlin Sans FB Demi" pitchFamily="34" charset="0"/>
              </a:rPr>
              <a:t>Red de Datos Quito</a:t>
            </a:r>
            <a:endParaRPr lang="es-ES" dirty="0">
              <a:latin typeface="Berlin Sans FB Demi" pitchFamily="34" charset="0"/>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8352928" cy="540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2946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9776"/>
            <a:ext cx="8229600" cy="1143000"/>
          </a:xfrm>
        </p:spPr>
        <p:txBody>
          <a:bodyPr>
            <a:normAutofit/>
          </a:bodyPr>
          <a:lstStyle/>
          <a:p>
            <a:r>
              <a:rPr lang="es-ES" dirty="0" smtClean="0">
                <a:latin typeface="Berlin Sans FB Demi" pitchFamily="34" charset="0"/>
              </a:rPr>
              <a:t>Red </a:t>
            </a:r>
            <a:r>
              <a:rPr lang="es-ES" dirty="0">
                <a:latin typeface="Berlin Sans FB Demi" pitchFamily="34" charset="0"/>
              </a:rPr>
              <a:t>de datos Guayaquil</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16832"/>
            <a:ext cx="3809330" cy="334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5973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13792"/>
            <a:ext cx="8229600" cy="1143000"/>
          </a:xfrm>
        </p:spPr>
        <p:txBody>
          <a:bodyPr>
            <a:normAutofit fontScale="90000"/>
          </a:bodyPr>
          <a:lstStyle/>
          <a:p>
            <a:r>
              <a:rPr lang="es-ES" dirty="0">
                <a:latin typeface="Berlin Sans FB Demi" pitchFamily="34" charset="0"/>
              </a:rPr>
              <a:t>Conexión VPN cliente-servidor (Quito-Guayaquil)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33" y="1916832"/>
            <a:ext cx="762599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281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3752"/>
            <a:ext cx="8424936" cy="1143000"/>
          </a:xfrm>
        </p:spPr>
        <p:txBody>
          <a:bodyPr>
            <a:normAutofit/>
          </a:bodyPr>
          <a:lstStyle/>
          <a:p>
            <a:r>
              <a:rPr lang="es-ES" dirty="0" smtClean="0">
                <a:latin typeface="Berlin Sans FB Demi" pitchFamily="34" charset="0"/>
              </a:rPr>
              <a:t>Red de datos (Quito-Guayaquil</a:t>
            </a:r>
            <a:r>
              <a:rPr lang="es-ES" dirty="0">
                <a:latin typeface="Berlin Sans FB Demi" pitchFamily="34" charset="0"/>
              </a:rPr>
              <a:t>)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62335" y="-758279"/>
            <a:ext cx="4691336" cy="871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750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lstStyle/>
          <a:p>
            <a:r>
              <a:rPr lang="es-ES" dirty="0" smtClean="0">
                <a:latin typeface="Berlin Sans FB Demi" pitchFamily="34" charset="0"/>
              </a:rPr>
              <a:t>Objetivos Específicos</a:t>
            </a:r>
            <a:endParaRPr lang="es-ES" dirty="0">
              <a:latin typeface="Berlin Sans FB Demi"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74536730"/>
              </p:ext>
            </p:extLst>
          </p:nvPr>
        </p:nvGraphicFramePr>
        <p:xfrm>
          <a:off x="457200" y="980728"/>
          <a:ext cx="82296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84724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err="1">
                <a:latin typeface="Berlin Sans FB Demi" pitchFamily="34" charset="0"/>
              </a:rPr>
              <a:t>OpenVPN</a:t>
            </a:r>
            <a:endParaRPr lang="es-ES" dirty="0">
              <a:latin typeface="Berlin Sans FB Demi" pitchFamily="34" charset="0"/>
            </a:endParaRPr>
          </a:p>
        </p:txBody>
      </p:sp>
      <p:sp>
        <p:nvSpPr>
          <p:cNvPr id="3" name="2 Marcador de contenido"/>
          <p:cNvSpPr>
            <a:spLocks noGrp="1"/>
          </p:cNvSpPr>
          <p:nvPr>
            <p:ph idx="1"/>
          </p:nvPr>
        </p:nvSpPr>
        <p:spPr>
          <a:xfrm>
            <a:off x="457200" y="1207293"/>
            <a:ext cx="8229600" cy="4525963"/>
          </a:xfrm>
        </p:spPr>
        <p:txBody>
          <a:bodyPr/>
          <a:lstStyle/>
          <a:p>
            <a:pPr algn="just"/>
            <a:r>
              <a:rPr lang="es-ES" sz="3600" dirty="0" err="1" smtClean="0">
                <a:latin typeface="Berlin Sans FB Demi" pitchFamily="34" charset="0"/>
              </a:rPr>
              <a:t>Addon</a:t>
            </a:r>
            <a:r>
              <a:rPr lang="es-ES" sz="3600" dirty="0" smtClean="0">
                <a:latin typeface="Berlin Sans FB Demi" pitchFamily="34" charset="0"/>
              </a:rPr>
              <a:t> de IPCOP, para establecer </a:t>
            </a:r>
            <a:r>
              <a:rPr lang="es-ES" sz="3600" dirty="0" err="1" smtClean="0">
                <a:latin typeface="Berlin Sans FB Demi" pitchFamily="34" charset="0"/>
              </a:rPr>
              <a:t>VPNs</a:t>
            </a:r>
            <a:r>
              <a:rPr lang="es-ES" sz="3600" dirty="0" smtClean="0">
                <a:latin typeface="Berlin Sans FB Demi" pitchFamily="34" charset="0"/>
              </a:rPr>
              <a:t> mediante certificados.</a:t>
            </a:r>
          </a:p>
          <a:p>
            <a:pPr algn="just"/>
            <a:r>
              <a:rPr lang="es-ES" sz="3600" dirty="0">
                <a:latin typeface="Berlin Sans FB Demi" pitchFamily="34" charset="0"/>
              </a:rPr>
              <a:t>Se instala normalmente como cualquier </a:t>
            </a:r>
            <a:r>
              <a:rPr lang="es-ES" sz="3600" dirty="0" err="1" smtClean="0">
                <a:latin typeface="Berlin Sans FB Demi" pitchFamily="34" charset="0"/>
              </a:rPr>
              <a:t>addon</a:t>
            </a:r>
            <a:r>
              <a:rPr lang="es-ES" sz="3600" dirty="0" smtClean="0">
                <a:latin typeface="Berlin Sans FB Demi" pitchFamily="34" charset="0"/>
              </a:rPr>
              <a:t>.</a:t>
            </a:r>
          </a:p>
        </p:txBody>
      </p:sp>
    </p:spTree>
    <p:extLst>
      <p:ext uri="{BB962C8B-B14F-4D97-AF65-F5344CB8AC3E}">
        <p14:creationId xmlns:p14="http://schemas.microsoft.com/office/powerpoint/2010/main" val="24443905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p:spPr>
        <p:txBody>
          <a:bodyPr>
            <a:normAutofit fontScale="90000"/>
          </a:bodyPr>
          <a:lstStyle/>
          <a:p>
            <a:r>
              <a:rPr lang="es-ES" dirty="0" smtClean="0">
                <a:latin typeface="Berlin Sans FB Demi" pitchFamily="34" charset="0"/>
              </a:rPr>
              <a:t>Certificados </a:t>
            </a:r>
            <a:r>
              <a:rPr lang="es-ES" dirty="0">
                <a:latin typeface="Berlin Sans FB Demi" pitchFamily="34" charset="0"/>
              </a:rPr>
              <a:t>raíz / </a:t>
            </a:r>
            <a:r>
              <a:rPr lang="es-ES" dirty="0" smtClean="0">
                <a:latin typeface="Berlin Sans FB Demi" pitchFamily="34" charset="0"/>
              </a:rPr>
              <a:t>anfitrión y clientes VPN</a:t>
            </a:r>
            <a:endParaRPr lang="es-ES" dirty="0">
              <a:latin typeface="Berlin Sans FB Demi" pitchFamily="34" charset="0"/>
            </a:endParaRPr>
          </a:p>
        </p:txBody>
      </p:sp>
      <p:pic>
        <p:nvPicPr>
          <p:cNvPr id="4" name="3 Marcador de contenido" descr="C:\Users\PEKE\Desktop\Tesis correcciones 2012\Nueva carpeta\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798" y="2023751"/>
            <a:ext cx="4140809" cy="3738916"/>
          </a:xfrm>
          <a:prstGeom prst="rect">
            <a:avLst/>
          </a:prstGeom>
          <a:noFill/>
          <a:ln>
            <a:solidFill>
              <a:schemeClr val="tx1"/>
            </a:solidFill>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262" y="2031437"/>
            <a:ext cx="4292210" cy="377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0968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12" y="1988840"/>
            <a:ext cx="8544660" cy="324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p:txBody>
          <a:bodyPr>
            <a:normAutofit fontScale="90000"/>
          </a:bodyPr>
          <a:lstStyle/>
          <a:p>
            <a:r>
              <a:rPr lang="es-ES" dirty="0" smtClean="0">
                <a:latin typeface="Berlin Sans FB Demi" pitchFamily="34" charset="0"/>
              </a:rPr>
              <a:t>Estado y control de clientes VPN</a:t>
            </a:r>
            <a:r>
              <a:rPr lang="es-ES" dirty="0">
                <a:latin typeface="Berlin Sans FB Demi" pitchFamily="34" charset="0"/>
              </a:rPr>
              <a:t>	</a:t>
            </a:r>
          </a:p>
        </p:txBody>
      </p:sp>
    </p:spTree>
    <p:extLst>
      <p:ext uri="{BB962C8B-B14F-4D97-AF65-F5344CB8AC3E}">
        <p14:creationId xmlns:p14="http://schemas.microsoft.com/office/powerpoint/2010/main" val="25074611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1143000"/>
          </a:xfrm>
        </p:spPr>
        <p:txBody>
          <a:bodyPr>
            <a:normAutofit/>
          </a:bodyPr>
          <a:lstStyle/>
          <a:p>
            <a:r>
              <a:rPr lang="es-ES" dirty="0" smtClean="0">
                <a:latin typeface="Berlin Sans FB Demi" pitchFamily="34" charset="0"/>
              </a:rPr>
              <a:t>EXTRANET</a:t>
            </a:r>
            <a:endParaRPr lang="es-ES" dirty="0">
              <a:latin typeface="Berlin Sans FB Demi"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403" y="2420888"/>
            <a:ext cx="36195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51647"/>
            <a:ext cx="2016224" cy="144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6857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s-ES" dirty="0" smtClean="0">
                <a:latin typeface="Berlin Sans FB Demi" pitchFamily="34" charset="0"/>
              </a:rPr>
              <a:t>Levantamiento del servicio WEB mediante IIS</a:t>
            </a:r>
            <a:endParaRPr lang="es-ES" dirty="0"/>
          </a:p>
        </p:txBody>
      </p:sp>
      <p:sp>
        <p:nvSpPr>
          <p:cNvPr id="3" name="2 Marcador de contenido"/>
          <p:cNvSpPr>
            <a:spLocks noGrp="1"/>
          </p:cNvSpPr>
          <p:nvPr>
            <p:ph idx="1"/>
          </p:nvPr>
        </p:nvSpPr>
        <p:spPr>
          <a:xfrm>
            <a:off x="457200" y="1340768"/>
            <a:ext cx="8229600" cy="4525963"/>
          </a:xfrm>
        </p:spPr>
        <p:txBody>
          <a:bodyPr/>
          <a:lstStyle/>
          <a:p>
            <a:pPr marL="0" indent="0" algn="just">
              <a:buNone/>
            </a:pPr>
            <a:r>
              <a:rPr lang="es-ES" dirty="0" smtClean="0">
                <a:latin typeface="Berlin Sans FB Demi" pitchFamily="34" charset="0"/>
              </a:rPr>
              <a:t>El asistente de administración de servidores del Windows permite levantar fácilmente un servicio web y publicarlo, siempre y cuando se disponga de una IP publica y de un firewall que direccione los requerimientos al servidor WEB.</a:t>
            </a:r>
            <a:endParaRPr lang="es-ES" dirty="0">
              <a:latin typeface="Berlin Sans FB Demi" pitchFamily="34" charset="0"/>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997" y="4410223"/>
            <a:ext cx="6120347"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6859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Conexión del Servidor WEB</a:t>
            </a:r>
            <a:endParaRPr lang="es-ES" dirty="0">
              <a:latin typeface="Berlin Sans FB Demi"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83040"/>
            <a:ext cx="7344816" cy="4422224"/>
          </a:xfrm>
          <a:prstGeom prst="rect">
            <a:avLst/>
          </a:prstGeom>
          <a:noFill/>
          <a:ln>
            <a:solidFill>
              <a:schemeClr val="tx1"/>
            </a:solidFill>
          </a:ln>
        </p:spPr>
      </p:pic>
    </p:spTree>
    <p:extLst>
      <p:ext uri="{BB962C8B-B14F-4D97-AF65-F5344CB8AC3E}">
        <p14:creationId xmlns:p14="http://schemas.microsoft.com/office/powerpoint/2010/main" val="42436857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Red completamente rediseñada</a:t>
            </a:r>
            <a:endParaRPr lang="es-ES" dirty="0">
              <a:latin typeface="Berlin Sans FB Demi" pitchFamily="34"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78643" y="-587420"/>
            <a:ext cx="4613640" cy="861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3356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ES" dirty="0" smtClean="0">
                <a:latin typeface="Berlin Sans FB Demi" pitchFamily="34" charset="0"/>
              </a:rPr>
              <a:t>AGENDA</a:t>
            </a:r>
            <a:endParaRPr lang="es-ES" dirty="0">
              <a:latin typeface="Berlin Sans FB Demi" pitchFamily="34" charset="0"/>
            </a:endParaRPr>
          </a:p>
        </p:txBody>
      </p:sp>
      <p:sp>
        <p:nvSpPr>
          <p:cNvPr id="3" name="2 Marcador de contenido"/>
          <p:cNvSpPr>
            <a:spLocks noGrp="1"/>
          </p:cNvSpPr>
          <p:nvPr>
            <p:ph idx="1"/>
          </p:nvPr>
        </p:nvSpPr>
        <p:spPr>
          <a:xfrm>
            <a:off x="1177280" y="991269"/>
            <a:ext cx="7355160" cy="4525963"/>
          </a:xfrm>
        </p:spPr>
        <p:txBody>
          <a:bodyPr>
            <a:normAutofit lnSpcReduction="10000"/>
          </a:bodyPr>
          <a:lstStyle/>
          <a:p>
            <a:pPr algn="just"/>
            <a:endParaRPr lang="es-ES" dirty="0" smtClean="0">
              <a:latin typeface="Berlin Sans FB Demi" pitchFamily="34" charset="0"/>
            </a:endParaRPr>
          </a:p>
          <a:p>
            <a:pPr algn="just"/>
            <a:r>
              <a:rPr lang="es-ES" dirty="0" smtClean="0">
                <a:latin typeface="Berlin Sans FB Demi" pitchFamily="34" charset="0"/>
              </a:rPr>
              <a:t>Generalidades y Objetivos.</a:t>
            </a:r>
          </a:p>
          <a:p>
            <a:pPr algn="just"/>
            <a:r>
              <a:rPr lang="es-ES" dirty="0" smtClean="0">
                <a:latin typeface="Berlin Sans FB Demi" pitchFamily="34" charset="0"/>
              </a:rPr>
              <a:t>Introducción a las Redes de Datos.</a:t>
            </a:r>
          </a:p>
          <a:p>
            <a:pPr algn="just"/>
            <a:r>
              <a:rPr lang="es-ES" dirty="0" smtClean="0">
                <a:latin typeface="Berlin Sans FB Demi" pitchFamily="34" charset="0"/>
              </a:rPr>
              <a:t>Estado actual de la Red.</a:t>
            </a:r>
          </a:p>
          <a:p>
            <a:pPr algn="just"/>
            <a:r>
              <a:rPr lang="es-ES" dirty="0" smtClean="0">
                <a:latin typeface="Berlin Sans FB Demi" pitchFamily="34" charset="0"/>
              </a:rPr>
              <a:t>Rediseño e incorporación de nuevos servicios para la red de datos.</a:t>
            </a:r>
          </a:p>
          <a:p>
            <a:pPr algn="just"/>
            <a:r>
              <a:rPr lang="es-ES" dirty="0">
                <a:latin typeface="Berlin Sans FB Demi" pitchFamily="34" charset="0"/>
              </a:rPr>
              <a:t>A</a:t>
            </a:r>
            <a:r>
              <a:rPr lang="es-ES" dirty="0" smtClean="0">
                <a:latin typeface="Berlin Sans FB Demi" pitchFamily="34" charset="0"/>
              </a:rPr>
              <a:t>nálisis y presentación de resultados.</a:t>
            </a:r>
          </a:p>
          <a:p>
            <a:pPr algn="just"/>
            <a:r>
              <a:rPr lang="es-ES" dirty="0">
                <a:latin typeface="Berlin Sans FB Demi" pitchFamily="34" charset="0"/>
              </a:rPr>
              <a:t>C</a:t>
            </a:r>
            <a:r>
              <a:rPr lang="es-ES" dirty="0" smtClean="0">
                <a:latin typeface="Berlin Sans FB Demi" pitchFamily="34" charset="0"/>
              </a:rPr>
              <a:t>onclusiones y recomendaciones</a:t>
            </a:r>
          </a:p>
        </p:txBody>
      </p:sp>
    </p:spTree>
    <p:extLst>
      <p:ext uri="{BB962C8B-B14F-4D97-AF65-F5344CB8AC3E}">
        <p14:creationId xmlns:p14="http://schemas.microsoft.com/office/powerpoint/2010/main" val="11971503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143000"/>
          </a:xfrm>
        </p:spPr>
        <p:txBody>
          <a:bodyPr>
            <a:normAutofit fontScale="90000"/>
          </a:bodyPr>
          <a:lstStyle/>
          <a:p>
            <a:r>
              <a:rPr lang="es-ES" dirty="0">
                <a:latin typeface="Berlin Sans FB Demi" pitchFamily="34" charset="0"/>
              </a:rPr>
              <a:t>ANÁLISIS Y PRESENTACIÓN DE RESULTADOS</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640" y="2348880"/>
            <a:ext cx="4800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1335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s-ES" dirty="0" smtClean="0">
                <a:latin typeface="Berlin Sans FB Demi" pitchFamily="34" charset="0"/>
              </a:rPr>
              <a:t>Pruebas </a:t>
            </a:r>
            <a:r>
              <a:rPr lang="es-ES" dirty="0">
                <a:latin typeface="Berlin Sans FB Demi" pitchFamily="34" charset="0"/>
              </a:rPr>
              <a:t>de conexión</a:t>
            </a:r>
            <a:endParaRPr lang="es-E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1"/>
            <a:ext cx="6696744" cy="410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190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lstStyle/>
          <a:p>
            <a:r>
              <a:rPr lang="es-ES" dirty="0" smtClean="0">
                <a:latin typeface="Berlin Sans FB Demi" pitchFamily="34" charset="0"/>
              </a:rPr>
              <a:t>Objetivos Específicos</a:t>
            </a:r>
            <a:endParaRPr lang="es-ES" dirty="0">
              <a:latin typeface="Berlin Sans FB Demi"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09156308"/>
              </p:ext>
            </p:extLst>
          </p:nvPr>
        </p:nvGraphicFramePr>
        <p:xfrm>
          <a:off x="457200" y="980728"/>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139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s-ES" dirty="0" smtClean="0">
                <a:latin typeface="Berlin Sans FB Demi" pitchFamily="34" charset="0"/>
              </a:rPr>
              <a:t>Pruebas </a:t>
            </a:r>
            <a:r>
              <a:rPr lang="es-ES" dirty="0">
                <a:latin typeface="Berlin Sans FB Demi" pitchFamily="34" charset="0"/>
              </a:rPr>
              <a:t>de conexión</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359342" y="1052736"/>
            <a:ext cx="4444905" cy="2448272"/>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573016"/>
            <a:ext cx="4791710" cy="2810510"/>
          </a:xfrm>
          <a:prstGeom prst="rect">
            <a:avLst/>
          </a:prstGeom>
          <a:noFill/>
        </p:spPr>
      </p:pic>
    </p:spTree>
    <p:extLst>
      <p:ext uri="{BB962C8B-B14F-4D97-AF65-F5344CB8AC3E}">
        <p14:creationId xmlns:p14="http://schemas.microsoft.com/office/powerpoint/2010/main" val="39881645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s-ES" dirty="0" smtClean="0">
                <a:latin typeface="Berlin Sans FB Demi" pitchFamily="34" charset="0"/>
              </a:rPr>
              <a:t>Pruebas </a:t>
            </a:r>
            <a:r>
              <a:rPr lang="es-ES" dirty="0">
                <a:latin typeface="Berlin Sans FB Demi" pitchFamily="34" charset="0"/>
              </a:rPr>
              <a:t>de </a:t>
            </a:r>
            <a:r>
              <a:rPr lang="es-ES" dirty="0" smtClean="0">
                <a:latin typeface="Berlin Sans FB Demi" pitchFamily="34" charset="0"/>
              </a:rPr>
              <a:t>comunicación</a:t>
            </a:r>
            <a:endParaRPr lang="es-E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389386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068960"/>
            <a:ext cx="3600400" cy="2952328"/>
          </a:xfrm>
          <a:prstGeom prst="rect">
            <a:avLst/>
          </a:prstGeom>
          <a:solidFill>
            <a:srgbClr val="FFFFFF"/>
          </a:solidFill>
          <a:ln w="6350" cmpd="sng">
            <a:solidFill>
              <a:srgbClr val="000000"/>
            </a:solidFill>
            <a:miter lim="800000"/>
            <a:headEnd/>
            <a:tailEnd/>
          </a:ln>
          <a:effectLst/>
        </p:spPr>
      </p:pic>
    </p:spTree>
    <p:extLst>
      <p:ext uri="{BB962C8B-B14F-4D97-AF65-F5344CB8AC3E}">
        <p14:creationId xmlns:p14="http://schemas.microsoft.com/office/powerpoint/2010/main" val="2759251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s-ES" dirty="0" smtClean="0">
                <a:latin typeface="Berlin Sans FB Demi" pitchFamily="34" charset="0"/>
              </a:rPr>
              <a:t>Pruebas </a:t>
            </a:r>
            <a:r>
              <a:rPr lang="es-ES" dirty="0">
                <a:latin typeface="Berlin Sans FB Demi" pitchFamily="34" charset="0"/>
              </a:rPr>
              <a:t>de </a:t>
            </a:r>
            <a:r>
              <a:rPr lang="es-ES" dirty="0" smtClean="0">
                <a:latin typeface="Berlin Sans FB Demi" pitchFamily="34" charset="0"/>
              </a:rPr>
              <a:t>comunicación</a:t>
            </a:r>
            <a:endParaRPr lang="es-ES"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765358" y="1052736"/>
            <a:ext cx="5172075" cy="2152650"/>
          </a:xfrm>
          <a:prstGeom prst="rect">
            <a:avLst/>
          </a:prstGeom>
          <a:noFill/>
          <a:ln>
            <a:noFill/>
          </a:ln>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912201" y="3265388"/>
            <a:ext cx="4878388" cy="3043932"/>
          </a:xfrm>
          <a:prstGeom prst="rect">
            <a:avLst/>
          </a:prstGeom>
          <a:noFill/>
        </p:spPr>
      </p:pic>
    </p:spTree>
    <p:extLst>
      <p:ext uri="{BB962C8B-B14F-4D97-AF65-F5344CB8AC3E}">
        <p14:creationId xmlns:p14="http://schemas.microsoft.com/office/powerpoint/2010/main" val="16055248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s-ES" dirty="0" smtClean="0">
                <a:latin typeface="Berlin Sans FB Demi" pitchFamily="34" charset="0"/>
              </a:rPr>
              <a:t>Pruebas </a:t>
            </a:r>
            <a:r>
              <a:rPr lang="es-ES" dirty="0">
                <a:latin typeface="Berlin Sans FB Demi" pitchFamily="34" charset="0"/>
              </a:rPr>
              <a:t>de seguridad</a:t>
            </a:r>
            <a:endParaRPr lang="es-E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67" y="1155082"/>
            <a:ext cx="588054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712715"/>
            <a:ext cx="4680520" cy="281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8833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116632"/>
            <a:ext cx="8229600" cy="1143000"/>
          </a:xfrm>
        </p:spPr>
        <p:txBody>
          <a:bodyPr>
            <a:normAutofit/>
          </a:bodyPr>
          <a:lstStyle/>
          <a:p>
            <a:r>
              <a:rPr lang="es-ES" dirty="0" smtClean="0">
                <a:latin typeface="Berlin Sans FB Demi" pitchFamily="34" charset="0"/>
              </a:rPr>
              <a:t>Pruebas </a:t>
            </a:r>
            <a:r>
              <a:rPr lang="es-ES" dirty="0">
                <a:latin typeface="Berlin Sans FB Demi" pitchFamily="34" charset="0"/>
              </a:rPr>
              <a:t>de </a:t>
            </a:r>
            <a:r>
              <a:rPr lang="es-ES" dirty="0" smtClean="0">
                <a:latin typeface="Berlin Sans FB Demi" pitchFamily="34" charset="0"/>
              </a:rPr>
              <a:t>administración</a:t>
            </a:r>
            <a:endParaRPr lang="es-E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44824"/>
            <a:ext cx="8712968" cy="307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3552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116632"/>
            <a:ext cx="8229600" cy="1143000"/>
          </a:xfrm>
        </p:spPr>
        <p:txBody>
          <a:bodyPr>
            <a:normAutofit/>
          </a:bodyPr>
          <a:lstStyle/>
          <a:p>
            <a:r>
              <a:rPr lang="es-ES" dirty="0" smtClean="0">
                <a:latin typeface="Berlin Sans FB Demi" pitchFamily="34" charset="0"/>
              </a:rPr>
              <a:t>Pruebas </a:t>
            </a:r>
            <a:r>
              <a:rPr lang="es-ES" dirty="0">
                <a:latin typeface="Berlin Sans FB Demi" pitchFamily="34" charset="0"/>
              </a:rPr>
              <a:t>de </a:t>
            </a:r>
            <a:r>
              <a:rPr lang="es-ES" dirty="0" smtClean="0">
                <a:latin typeface="Berlin Sans FB Demi" pitchFamily="34" charset="0"/>
              </a:rPr>
              <a:t>administración</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52736"/>
            <a:ext cx="5643518" cy="216024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356992"/>
            <a:ext cx="4824536" cy="2880320"/>
          </a:xfrm>
          <a:prstGeom prst="rect">
            <a:avLst/>
          </a:prstGeom>
          <a:noFill/>
        </p:spPr>
      </p:pic>
    </p:spTree>
    <p:extLst>
      <p:ext uri="{BB962C8B-B14F-4D97-AF65-F5344CB8AC3E}">
        <p14:creationId xmlns:p14="http://schemas.microsoft.com/office/powerpoint/2010/main" val="21256672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384"/>
            <a:ext cx="8229600" cy="1143000"/>
          </a:xfrm>
        </p:spPr>
        <p:txBody>
          <a:bodyPr>
            <a:normAutofit/>
          </a:bodyPr>
          <a:lstStyle/>
          <a:p>
            <a:r>
              <a:rPr lang="es-ES" dirty="0" smtClean="0">
                <a:latin typeface="Berlin Sans FB Demi" pitchFamily="34" charset="0"/>
              </a:rPr>
              <a:t>Estado del Equipo de IPCOP</a:t>
            </a:r>
            <a:endParaRPr lang="es-ES" dirty="0"/>
          </a:p>
        </p:txBody>
      </p:sp>
      <p:sp>
        <p:nvSpPr>
          <p:cNvPr id="7" name="2 Marcador de contenido"/>
          <p:cNvSpPr>
            <a:spLocks noGrp="1"/>
          </p:cNvSpPr>
          <p:nvPr>
            <p:ph idx="1"/>
          </p:nvPr>
        </p:nvSpPr>
        <p:spPr>
          <a:xfrm>
            <a:off x="457200" y="836712"/>
            <a:ext cx="8229600" cy="4525963"/>
          </a:xfrm>
        </p:spPr>
        <p:txBody>
          <a:bodyPr/>
          <a:lstStyle/>
          <a:p>
            <a:pPr marL="0" indent="0" algn="just">
              <a:buNone/>
            </a:pPr>
            <a:r>
              <a:rPr lang="es-ES" dirty="0" smtClean="0">
                <a:latin typeface="Berlin Sans FB Demi" pitchFamily="34" charset="0"/>
              </a:rPr>
              <a:t>Tasa de acceso al disco semanal</a:t>
            </a:r>
          </a:p>
          <a:p>
            <a:pPr marL="0" indent="0" algn="just">
              <a:buNone/>
            </a:pPr>
            <a:endParaRPr lang="es-ES" dirty="0">
              <a:latin typeface="Berlin Sans FB Demi" pitchFamily="34" charset="0"/>
            </a:endParaRP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r>
              <a:rPr lang="es-ES" dirty="0" smtClean="0">
                <a:latin typeface="Berlin Sans FB Demi" pitchFamily="34" charset="0"/>
              </a:rPr>
              <a:t>Tasa </a:t>
            </a:r>
            <a:r>
              <a:rPr lang="es-ES" dirty="0">
                <a:latin typeface="Berlin Sans FB Demi" pitchFamily="34" charset="0"/>
              </a:rPr>
              <a:t>de acceso al disco </a:t>
            </a:r>
            <a:r>
              <a:rPr lang="es-ES" dirty="0" smtClean="0">
                <a:latin typeface="Berlin Sans FB Demi" pitchFamily="34" charset="0"/>
              </a:rPr>
              <a:t>mensual</a:t>
            </a:r>
            <a:endParaRPr lang="es-ES" dirty="0">
              <a:latin typeface="Berlin Sans FB Demi" pitchFamily="34" charset="0"/>
            </a:endParaRPr>
          </a:p>
        </p:txBody>
      </p:sp>
      <p:pic>
        <p:nvPicPr>
          <p:cNvPr id="8" name="7 Imagen" descr="disk-month"/>
          <p:cNvPicPr/>
          <p:nvPr/>
        </p:nvPicPr>
        <p:blipFill>
          <a:blip r:embed="rId2">
            <a:extLst>
              <a:ext uri="{28A0092B-C50C-407E-A947-70E740481C1C}">
                <a14:useLocalDpi xmlns:a14="http://schemas.microsoft.com/office/drawing/2010/main" val="0"/>
              </a:ext>
            </a:extLst>
          </a:blip>
          <a:srcRect l="1025"/>
          <a:stretch>
            <a:fillRect/>
          </a:stretch>
        </p:blipFill>
        <p:spPr bwMode="auto">
          <a:xfrm>
            <a:off x="1536170" y="4293096"/>
            <a:ext cx="6060166" cy="2160240"/>
          </a:xfrm>
          <a:prstGeom prst="rect">
            <a:avLst/>
          </a:prstGeom>
          <a:noFill/>
          <a:ln w="6350" cmpd="sng">
            <a:solidFill>
              <a:srgbClr val="000000"/>
            </a:solidFill>
            <a:miter lim="800000"/>
            <a:headEnd/>
            <a:tailEnd/>
          </a:ln>
          <a:effectLst/>
        </p:spPr>
      </p:pic>
      <p:pic>
        <p:nvPicPr>
          <p:cNvPr id="9" name="8 Imagen" descr="disk-week"/>
          <p:cNvPicPr/>
          <p:nvPr/>
        </p:nvPicPr>
        <p:blipFill>
          <a:blip r:embed="rId3">
            <a:extLst>
              <a:ext uri="{28A0092B-C50C-407E-A947-70E740481C1C}">
                <a14:useLocalDpi xmlns:a14="http://schemas.microsoft.com/office/drawing/2010/main" val="0"/>
              </a:ext>
            </a:extLst>
          </a:blip>
          <a:srcRect l="682"/>
          <a:stretch>
            <a:fillRect/>
          </a:stretch>
        </p:blipFill>
        <p:spPr bwMode="auto">
          <a:xfrm>
            <a:off x="1475656" y="1412776"/>
            <a:ext cx="6120680" cy="2448272"/>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28234269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384"/>
            <a:ext cx="8229600" cy="1143000"/>
          </a:xfrm>
        </p:spPr>
        <p:txBody>
          <a:bodyPr>
            <a:normAutofit/>
          </a:bodyPr>
          <a:lstStyle/>
          <a:p>
            <a:r>
              <a:rPr lang="es-ES" dirty="0" smtClean="0">
                <a:latin typeface="Berlin Sans FB Demi" pitchFamily="34" charset="0"/>
              </a:rPr>
              <a:t>Estado del Equipo de IPCOP</a:t>
            </a:r>
            <a:endParaRPr lang="es-ES" dirty="0"/>
          </a:p>
        </p:txBody>
      </p:sp>
      <p:sp>
        <p:nvSpPr>
          <p:cNvPr id="7" name="2 Marcador de contenido"/>
          <p:cNvSpPr>
            <a:spLocks noGrp="1"/>
          </p:cNvSpPr>
          <p:nvPr>
            <p:ph idx="1"/>
          </p:nvPr>
        </p:nvSpPr>
        <p:spPr>
          <a:xfrm>
            <a:off x="457200" y="991269"/>
            <a:ext cx="8229600" cy="4525963"/>
          </a:xfrm>
        </p:spPr>
        <p:txBody>
          <a:bodyPr/>
          <a:lstStyle/>
          <a:p>
            <a:pPr marL="0" indent="0" algn="just">
              <a:buNone/>
            </a:pPr>
            <a:r>
              <a:rPr lang="es-ES" dirty="0" smtClean="0">
                <a:latin typeface="Berlin Sans FB Demi" pitchFamily="34" charset="0"/>
              </a:rPr>
              <a:t>Uso de Memoria mensual</a:t>
            </a:r>
          </a:p>
          <a:p>
            <a:pPr marL="0" indent="0" algn="just">
              <a:buNone/>
            </a:pPr>
            <a:endParaRPr lang="es-ES" dirty="0">
              <a:latin typeface="Berlin Sans FB Demi" pitchFamily="34" charset="0"/>
            </a:endParaRP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p:txBody>
      </p:sp>
      <p:pic>
        <p:nvPicPr>
          <p:cNvPr id="10" name="9 Imagen" descr="memory-month"/>
          <p:cNvPicPr/>
          <p:nvPr/>
        </p:nvPicPr>
        <p:blipFill>
          <a:blip r:embed="rId2">
            <a:extLst>
              <a:ext uri="{28A0092B-C50C-407E-A947-70E740481C1C}">
                <a14:useLocalDpi xmlns:a14="http://schemas.microsoft.com/office/drawing/2010/main" val="0"/>
              </a:ext>
            </a:extLst>
          </a:blip>
          <a:srcRect l="676"/>
          <a:stretch>
            <a:fillRect/>
          </a:stretch>
        </p:blipFill>
        <p:spPr bwMode="auto">
          <a:xfrm>
            <a:off x="683568" y="1844824"/>
            <a:ext cx="7848872" cy="4176464"/>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17327553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384"/>
            <a:ext cx="8229600" cy="1143000"/>
          </a:xfrm>
        </p:spPr>
        <p:txBody>
          <a:bodyPr>
            <a:normAutofit/>
          </a:bodyPr>
          <a:lstStyle/>
          <a:p>
            <a:r>
              <a:rPr lang="es-ES" dirty="0" smtClean="0">
                <a:latin typeface="Berlin Sans FB Demi" pitchFamily="34" charset="0"/>
              </a:rPr>
              <a:t>Tráfico en la red de datos</a:t>
            </a:r>
            <a:endParaRPr lang="es-ES" dirty="0"/>
          </a:p>
        </p:txBody>
      </p:sp>
      <p:sp>
        <p:nvSpPr>
          <p:cNvPr id="7" name="2 Marcador de contenido"/>
          <p:cNvSpPr>
            <a:spLocks noGrp="1"/>
          </p:cNvSpPr>
          <p:nvPr>
            <p:ph idx="1"/>
          </p:nvPr>
        </p:nvSpPr>
        <p:spPr>
          <a:xfrm>
            <a:off x="457200" y="836712"/>
            <a:ext cx="8229600" cy="4525963"/>
          </a:xfrm>
        </p:spPr>
        <p:txBody>
          <a:bodyPr/>
          <a:lstStyle/>
          <a:p>
            <a:pPr marL="0" indent="0" algn="just">
              <a:buNone/>
            </a:pPr>
            <a:r>
              <a:rPr lang="es-ES" dirty="0">
                <a:latin typeface="Berlin Sans FB Demi" pitchFamily="34" charset="0"/>
              </a:rPr>
              <a:t>Tráfico en LAN mensual </a:t>
            </a: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r>
              <a:rPr lang="es-ES" dirty="0" smtClean="0">
                <a:latin typeface="Berlin Sans FB Demi" pitchFamily="34" charset="0"/>
              </a:rPr>
              <a:t>Tráfico </a:t>
            </a:r>
            <a:r>
              <a:rPr lang="es-ES" dirty="0">
                <a:latin typeface="Berlin Sans FB Demi" pitchFamily="34" charset="0"/>
              </a:rPr>
              <a:t>en LAN semanal </a:t>
            </a:r>
            <a:endParaRPr lang="es-ES" dirty="0" smtClean="0">
              <a:latin typeface="Berlin Sans FB Demi" pitchFamily="34" charset="0"/>
            </a:endParaRPr>
          </a:p>
        </p:txBody>
      </p:sp>
      <p:pic>
        <p:nvPicPr>
          <p:cNvPr id="10" name="9 Imagen" descr="GREEN-week"/>
          <p:cNvPicPr/>
          <p:nvPr/>
        </p:nvPicPr>
        <p:blipFill>
          <a:blip r:embed="rId2">
            <a:extLst>
              <a:ext uri="{28A0092B-C50C-407E-A947-70E740481C1C}">
                <a14:useLocalDpi xmlns:a14="http://schemas.microsoft.com/office/drawing/2010/main" val="0"/>
              </a:ext>
            </a:extLst>
          </a:blip>
          <a:srcRect l="1353"/>
          <a:stretch>
            <a:fillRect/>
          </a:stretch>
        </p:blipFill>
        <p:spPr bwMode="auto">
          <a:xfrm>
            <a:off x="899592" y="4343400"/>
            <a:ext cx="7560840" cy="2181944"/>
          </a:xfrm>
          <a:prstGeom prst="rect">
            <a:avLst/>
          </a:prstGeom>
          <a:noFill/>
          <a:ln w="6350" cmpd="sng">
            <a:solidFill>
              <a:srgbClr val="000000"/>
            </a:solidFill>
            <a:miter lim="800000"/>
            <a:headEnd/>
            <a:tailEnd/>
          </a:ln>
          <a:effectLst/>
        </p:spPr>
      </p:pic>
      <p:pic>
        <p:nvPicPr>
          <p:cNvPr id="11" name="10 Imagen" descr="GREEN-month"/>
          <p:cNvPicPr/>
          <p:nvPr/>
        </p:nvPicPr>
        <p:blipFill>
          <a:blip r:embed="rId3">
            <a:extLst>
              <a:ext uri="{28A0092B-C50C-407E-A947-70E740481C1C}">
                <a14:useLocalDpi xmlns:a14="http://schemas.microsoft.com/office/drawing/2010/main" val="0"/>
              </a:ext>
            </a:extLst>
          </a:blip>
          <a:srcRect l="1184"/>
          <a:stretch>
            <a:fillRect/>
          </a:stretch>
        </p:blipFill>
        <p:spPr bwMode="auto">
          <a:xfrm>
            <a:off x="755576" y="1484784"/>
            <a:ext cx="7776864" cy="2160240"/>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7285021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384"/>
            <a:ext cx="8229600" cy="1143000"/>
          </a:xfrm>
        </p:spPr>
        <p:txBody>
          <a:bodyPr>
            <a:normAutofit/>
          </a:bodyPr>
          <a:lstStyle/>
          <a:p>
            <a:r>
              <a:rPr lang="es-ES" dirty="0" smtClean="0">
                <a:latin typeface="Berlin Sans FB Demi" pitchFamily="34" charset="0"/>
              </a:rPr>
              <a:t>Tráfico en la red de datos</a:t>
            </a:r>
            <a:endParaRPr lang="es-ES" dirty="0"/>
          </a:p>
        </p:txBody>
      </p:sp>
      <p:sp>
        <p:nvSpPr>
          <p:cNvPr id="7" name="2 Marcador de contenido"/>
          <p:cNvSpPr>
            <a:spLocks noGrp="1"/>
          </p:cNvSpPr>
          <p:nvPr>
            <p:ph idx="1"/>
          </p:nvPr>
        </p:nvSpPr>
        <p:spPr>
          <a:xfrm>
            <a:off x="457200" y="836712"/>
            <a:ext cx="8229600" cy="4525963"/>
          </a:xfrm>
        </p:spPr>
        <p:txBody>
          <a:bodyPr/>
          <a:lstStyle/>
          <a:p>
            <a:pPr marL="0" indent="0" algn="just">
              <a:buNone/>
            </a:pPr>
            <a:r>
              <a:rPr lang="es-ES" dirty="0">
                <a:latin typeface="Berlin Sans FB Demi" pitchFamily="34" charset="0"/>
              </a:rPr>
              <a:t>Tráfico en </a:t>
            </a:r>
            <a:r>
              <a:rPr lang="es-ES" dirty="0" smtClean="0">
                <a:latin typeface="Berlin Sans FB Demi" pitchFamily="34" charset="0"/>
              </a:rPr>
              <a:t>WAN </a:t>
            </a:r>
            <a:r>
              <a:rPr lang="es-ES" dirty="0">
                <a:latin typeface="Berlin Sans FB Demi" pitchFamily="34" charset="0"/>
              </a:rPr>
              <a:t>mensual </a:t>
            </a: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endParaRPr lang="es-ES" dirty="0" smtClean="0">
              <a:latin typeface="Berlin Sans FB Demi" pitchFamily="34" charset="0"/>
            </a:endParaRPr>
          </a:p>
          <a:p>
            <a:pPr marL="0" indent="0" algn="just">
              <a:buNone/>
            </a:pPr>
            <a:r>
              <a:rPr lang="es-ES" dirty="0" smtClean="0">
                <a:latin typeface="Berlin Sans FB Demi" pitchFamily="34" charset="0"/>
              </a:rPr>
              <a:t>Tráfico </a:t>
            </a:r>
            <a:r>
              <a:rPr lang="es-ES" dirty="0">
                <a:latin typeface="Berlin Sans FB Demi" pitchFamily="34" charset="0"/>
              </a:rPr>
              <a:t>en </a:t>
            </a:r>
            <a:r>
              <a:rPr lang="es-ES" dirty="0" smtClean="0">
                <a:latin typeface="Berlin Sans FB Demi" pitchFamily="34" charset="0"/>
              </a:rPr>
              <a:t>WAN </a:t>
            </a:r>
            <a:r>
              <a:rPr lang="es-ES" dirty="0">
                <a:latin typeface="Berlin Sans FB Demi" pitchFamily="34" charset="0"/>
              </a:rPr>
              <a:t>semanal </a:t>
            </a:r>
            <a:endParaRPr lang="es-ES" dirty="0" smtClean="0">
              <a:latin typeface="Berlin Sans FB Demi" pitchFamily="34" charset="0"/>
            </a:endParaRPr>
          </a:p>
        </p:txBody>
      </p:sp>
      <p:pic>
        <p:nvPicPr>
          <p:cNvPr id="8" name="7 Imagen" descr="RED-month"/>
          <p:cNvPicPr/>
          <p:nvPr/>
        </p:nvPicPr>
        <p:blipFill>
          <a:blip r:embed="rId2">
            <a:extLst>
              <a:ext uri="{28A0092B-C50C-407E-A947-70E740481C1C}">
                <a14:useLocalDpi xmlns:a14="http://schemas.microsoft.com/office/drawing/2010/main" val="0"/>
              </a:ext>
            </a:extLst>
          </a:blip>
          <a:srcRect l="1195"/>
          <a:stretch>
            <a:fillRect/>
          </a:stretch>
        </p:blipFill>
        <p:spPr bwMode="auto">
          <a:xfrm>
            <a:off x="755576" y="1412776"/>
            <a:ext cx="7704856" cy="2304256"/>
          </a:xfrm>
          <a:prstGeom prst="rect">
            <a:avLst/>
          </a:prstGeom>
          <a:noFill/>
          <a:ln w="6350" cmpd="sng">
            <a:solidFill>
              <a:srgbClr val="000000"/>
            </a:solidFill>
            <a:miter lim="800000"/>
            <a:headEnd/>
            <a:tailEnd/>
          </a:ln>
          <a:effectLst/>
        </p:spPr>
      </p:pic>
      <p:pic>
        <p:nvPicPr>
          <p:cNvPr id="9" name="8 Imagen" descr="RED-week"/>
          <p:cNvPicPr/>
          <p:nvPr/>
        </p:nvPicPr>
        <p:blipFill>
          <a:blip r:embed="rId3">
            <a:extLst>
              <a:ext uri="{28A0092B-C50C-407E-A947-70E740481C1C}">
                <a14:useLocalDpi xmlns:a14="http://schemas.microsoft.com/office/drawing/2010/main" val="0"/>
              </a:ext>
            </a:extLst>
          </a:blip>
          <a:srcRect l="848"/>
          <a:stretch>
            <a:fillRect/>
          </a:stretch>
        </p:blipFill>
        <p:spPr bwMode="auto">
          <a:xfrm>
            <a:off x="755576" y="4341798"/>
            <a:ext cx="7704856" cy="2111538"/>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29019370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ES" dirty="0" smtClean="0">
                <a:latin typeface="Berlin Sans FB Demi" pitchFamily="34" charset="0"/>
              </a:rPr>
              <a:t>AGENDA</a:t>
            </a:r>
            <a:endParaRPr lang="es-ES" dirty="0">
              <a:latin typeface="Berlin Sans FB Demi" pitchFamily="34" charset="0"/>
            </a:endParaRPr>
          </a:p>
        </p:txBody>
      </p:sp>
      <p:sp>
        <p:nvSpPr>
          <p:cNvPr id="3" name="2 Marcador de contenido"/>
          <p:cNvSpPr>
            <a:spLocks noGrp="1"/>
          </p:cNvSpPr>
          <p:nvPr>
            <p:ph idx="1"/>
          </p:nvPr>
        </p:nvSpPr>
        <p:spPr>
          <a:xfrm>
            <a:off x="1177280" y="991269"/>
            <a:ext cx="7355160" cy="4525963"/>
          </a:xfrm>
        </p:spPr>
        <p:txBody>
          <a:bodyPr>
            <a:normAutofit lnSpcReduction="10000"/>
          </a:bodyPr>
          <a:lstStyle/>
          <a:p>
            <a:pPr algn="just"/>
            <a:endParaRPr lang="es-ES" dirty="0" smtClean="0">
              <a:latin typeface="Berlin Sans FB Demi" pitchFamily="34" charset="0"/>
            </a:endParaRPr>
          </a:p>
          <a:p>
            <a:pPr algn="just"/>
            <a:r>
              <a:rPr lang="es-ES" dirty="0" smtClean="0">
                <a:latin typeface="Berlin Sans FB Demi" pitchFamily="34" charset="0"/>
              </a:rPr>
              <a:t>Generalidades y Objetivos.</a:t>
            </a:r>
          </a:p>
          <a:p>
            <a:pPr algn="just"/>
            <a:r>
              <a:rPr lang="es-ES" dirty="0" smtClean="0">
                <a:latin typeface="Berlin Sans FB Demi" pitchFamily="34" charset="0"/>
              </a:rPr>
              <a:t>Introducción a las Redes de Datos.</a:t>
            </a:r>
          </a:p>
          <a:p>
            <a:pPr algn="just"/>
            <a:r>
              <a:rPr lang="es-ES" dirty="0" smtClean="0">
                <a:latin typeface="Berlin Sans FB Demi" pitchFamily="34" charset="0"/>
              </a:rPr>
              <a:t>Estado actual de la Red.</a:t>
            </a:r>
          </a:p>
          <a:p>
            <a:pPr algn="just"/>
            <a:r>
              <a:rPr lang="es-ES" dirty="0" smtClean="0">
                <a:latin typeface="Berlin Sans FB Demi" pitchFamily="34" charset="0"/>
              </a:rPr>
              <a:t>Rediseño e incorporación de nuevos servicios para la red de datos.</a:t>
            </a:r>
          </a:p>
          <a:p>
            <a:pPr algn="just"/>
            <a:r>
              <a:rPr lang="es-ES" dirty="0">
                <a:latin typeface="Berlin Sans FB Demi" pitchFamily="34" charset="0"/>
              </a:rPr>
              <a:t>A</a:t>
            </a:r>
            <a:r>
              <a:rPr lang="es-ES" dirty="0" smtClean="0">
                <a:latin typeface="Berlin Sans FB Demi" pitchFamily="34" charset="0"/>
              </a:rPr>
              <a:t>nálisis y presentación de resultados.</a:t>
            </a:r>
          </a:p>
          <a:p>
            <a:pPr algn="just"/>
            <a:r>
              <a:rPr lang="es-ES" dirty="0">
                <a:latin typeface="Berlin Sans FB Demi" pitchFamily="34" charset="0"/>
              </a:rPr>
              <a:t>C</a:t>
            </a:r>
            <a:r>
              <a:rPr lang="es-ES" dirty="0" smtClean="0">
                <a:latin typeface="Berlin Sans FB Demi" pitchFamily="34" charset="0"/>
              </a:rPr>
              <a:t>onclusiones y recomendaciones</a:t>
            </a:r>
          </a:p>
        </p:txBody>
      </p:sp>
    </p:spTree>
    <p:extLst>
      <p:ext uri="{BB962C8B-B14F-4D97-AF65-F5344CB8AC3E}">
        <p14:creationId xmlns:p14="http://schemas.microsoft.com/office/powerpoint/2010/main" val="33656762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ES" dirty="0" smtClean="0">
                <a:latin typeface="Berlin Sans FB Demi" pitchFamily="34" charset="0"/>
              </a:rPr>
              <a:t>AGENDA</a:t>
            </a:r>
            <a:endParaRPr lang="es-ES" dirty="0">
              <a:latin typeface="Berlin Sans FB Demi" pitchFamily="34" charset="0"/>
            </a:endParaRPr>
          </a:p>
        </p:txBody>
      </p:sp>
      <p:sp>
        <p:nvSpPr>
          <p:cNvPr id="3" name="2 Marcador de contenido"/>
          <p:cNvSpPr>
            <a:spLocks noGrp="1"/>
          </p:cNvSpPr>
          <p:nvPr>
            <p:ph idx="1"/>
          </p:nvPr>
        </p:nvSpPr>
        <p:spPr>
          <a:xfrm>
            <a:off x="1177280" y="991269"/>
            <a:ext cx="7355160" cy="4525963"/>
          </a:xfrm>
        </p:spPr>
        <p:txBody>
          <a:bodyPr>
            <a:normAutofit lnSpcReduction="10000"/>
          </a:bodyPr>
          <a:lstStyle/>
          <a:p>
            <a:pPr algn="just"/>
            <a:endParaRPr lang="es-ES" dirty="0" smtClean="0">
              <a:latin typeface="Berlin Sans FB Demi" pitchFamily="34" charset="0"/>
            </a:endParaRPr>
          </a:p>
          <a:p>
            <a:pPr algn="just"/>
            <a:r>
              <a:rPr lang="es-ES" dirty="0" smtClean="0">
                <a:latin typeface="Berlin Sans FB Demi" pitchFamily="34" charset="0"/>
              </a:rPr>
              <a:t>Generalidades y Objetivos.</a:t>
            </a:r>
          </a:p>
          <a:p>
            <a:pPr algn="just"/>
            <a:r>
              <a:rPr lang="es-ES" dirty="0" smtClean="0">
                <a:latin typeface="Berlin Sans FB Demi" pitchFamily="34" charset="0"/>
              </a:rPr>
              <a:t>Introducción a las Redes de Datos.</a:t>
            </a:r>
          </a:p>
          <a:p>
            <a:pPr algn="just"/>
            <a:r>
              <a:rPr lang="es-ES" dirty="0" smtClean="0">
                <a:latin typeface="Berlin Sans FB Demi" pitchFamily="34" charset="0"/>
              </a:rPr>
              <a:t>Estado actual de la Red.</a:t>
            </a:r>
          </a:p>
          <a:p>
            <a:pPr algn="just"/>
            <a:r>
              <a:rPr lang="es-ES" dirty="0" smtClean="0">
                <a:latin typeface="Berlin Sans FB Demi" pitchFamily="34" charset="0"/>
              </a:rPr>
              <a:t>Rediseño e incorporación de nuevos servicios para la red de datos.</a:t>
            </a:r>
          </a:p>
          <a:p>
            <a:pPr algn="just"/>
            <a:r>
              <a:rPr lang="es-ES" dirty="0">
                <a:latin typeface="Berlin Sans FB Demi" pitchFamily="34" charset="0"/>
              </a:rPr>
              <a:t>A</a:t>
            </a:r>
            <a:r>
              <a:rPr lang="es-ES" dirty="0" smtClean="0">
                <a:latin typeface="Berlin Sans FB Demi" pitchFamily="34" charset="0"/>
              </a:rPr>
              <a:t>nálisis y presentación de resultados.</a:t>
            </a:r>
          </a:p>
          <a:p>
            <a:pPr algn="just"/>
            <a:r>
              <a:rPr lang="es-ES" dirty="0">
                <a:latin typeface="Berlin Sans FB Demi" pitchFamily="34" charset="0"/>
              </a:rPr>
              <a:t>C</a:t>
            </a:r>
            <a:r>
              <a:rPr lang="es-ES" dirty="0" smtClean="0">
                <a:latin typeface="Berlin Sans FB Demi" pitchFamily="34" charset="0"/>
              </a:rPr>
              <a:t>onclusiones y recomendaciones</a:t>
            </a:r>
          </a:p>
        </p:txBody>
      </p:sp>
    </p:spTree>
    <p:extLst>
      <p:ext uri="{BB962C8B-B14F-4D97-AF65-F5344CB8AC3E}">
        <p14:creationId xmlns:p14="http://schemas.microsoft.com/office/powerpoint/2010/main" val="6949389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Conclusiones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92500" lnSpcReduction="20000"/>
          </a:bodyPr>
          <a:lstStyle/>
          <a:p>
            <a:pPr marL="0" indent="0" algn="just">
              <a:buNone/>
            </a:pPr>
            <a:r>
              <a:rPr lang="es-ES" sz="3600" dirty="0">
                <a:latin typeface="Berlin Sans FB Demi" pitchFamily="34" charset="0"/>
              </a:rPr>
              <a:t>En el presente proyecto, se ha realizado el diseño e implementación de una solución integral de telecomunicaciones y red para la Cooperativa Orden y Seguridad y, la Cooperativa San Gregorio de la Policía Nacional, se ha elaborado un estudio de la infraestructura existente y las opciones tecnológicas actuales, se logró también optimizar e incorporar nuevos servicios en la red de datos, alcanzando los siguientes logros:</a:t>
            </a:r>
            <a:endParaRPr lang="es-ES" sz="3600" dirty="0" smtClean="0">
              <a:latin typeface="Berlin Sans FB Demi" pitchFamily="34" charset="0"/>
            </a:endParaRPr>
          </a:p>
        </p:txBody>
      </p:sp>
    </p:spTree>
    <p:extLst>
      <p:ext uri="{BB962C8B-B14F-4D97-AF65-F5344CB8AC3E}">
        <p14:creationId xmlns:p14="http://schemas.microsoft.com/office/powerpoint/2010/main" val="16459387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Conclusiones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92500" lnSpcReduction="20000"/>
          </a:bodyPr>
          <a:lstStyle/>
          <a:p>
            <a:pPr algn="just"/>
            <a:r>
              <a:rPr lang="es-ES" sz="3600" dirty="0" smtClean="0">
                <a:latin typeface="Berlin Sans FB Demi" pitchFamily="34" charset="0"/>
              </a:rPr>
              <a:t>Se </a:t>
            </a:r>
            <a:r>
              <a:rPr lang="es-ES" sz="3600" dirty="0">
                <a:latin typeface="Berlin Sans FB Demi" pitchFamily="34" charset="0"/>
              </a:rPr>
              <a:t>realizó un análisis detallado de las necesidades tecnológicas y de servicios informáticos de las cooperativas, logrando desarrollar una introducción y alcance del proyecto, enfocados a prestar una solución eficiente a los problemas de la red</a:t>
            </a:r>
            <a:r>
              <a:rPr lang="es-ES" sz="3600" dirty="0" smtClean="0">
                <a:latin typeface="Berlin Sans FB Demi" pitchFamily="34" charset="0"/>
              </a:rPr>
              <a:t>.</a:t>
            </a:r>
            <a:endParaRPr lang="es-ES" sz="3600" dirty="0">
              <a:latin typeface="Berlin Sans FB Demi" pitchFamily="34" charset="0"/>
            </a:endParaRPr>
          </a:p>
          <a:p>
            <a:pPr algn="just"/>
            <a:r>
              <a:rPr lang="es-ES" sz="3600" dirty="0" smtClean="0">
                <a:latin typeface="Berlin Sans FB Demi" pitchFamily="34" charset="0"/>
              </a:rPr>
              <a:t>Se </a:t>
            </a:r>
            <a:r>
              <a:rPr lang="es-ES" sz="3600" dirty="0">
                <a:latin typeface="Berlin Sans FB Demi" pitchFamily="34" charset="0"/>
              </a:rPr>
              <a:t>elaboró el marco teórico que abarca toda la información relacionada al proyecto, la cual fue tomada de varios textos y documentos con el fin de obtener diversos criterios y conceptos correctos.</a:t>
            </a:r>
          </a:p>
          <a:p>
            <a:pPr marL="0" indent="0" algn="just">
              <a:buNone/>
            </a:pPr>
            <a:endParaRPr lang="es-ES" sz="3600" dirty="0" smtClean="0">
              <a:latin typeface="Berlin Sans FB Demi" pitchFamily="34" charset="0"/>
            </a:endParaRPr>
          </a:p>
        </p:txBody>
      </p:sp>
    </p:spTree>
    <p:extLst>
      <p:ext uri="{BB962C8B-B14F-4D97-AF65-F5344CB8AC3E}">
        <p14:creationId xmlns:p14="http://schemas.microsoft.com/office/powerpoint/2010/main" val="22005893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Conclusiones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77500" lnSpcReduction="20000"/>
          </a:bodyPr>
          <a:lstStyle/>
          <a:p>
            <a:pPr algn="just"/>
            <a:r>
              <a:rPr lang="es-ES" sz="3600" dirty="0" smtClean="0">
                <a:latin typeface="Berlin Sans FB Demi" pitchFamily="34" charset="0"/>
              </a:rPr>
              <a:t>Se </a:t>
            </a:r>
            <a:r>
              <a:rPr lang="es-ES" sz="3600" dirty="0">
                <a:latin typeface="Berlin Sans FB Demi" pitchFamily="34" charset="0"/>
              </a:rPr>
              <a:t>logró determinar: cada uno de los inconvenientes, las necesidades, el diseño, la estructura de la red de datos de la Cooperativa San Gregorio y de la Cooperativa Orden y Seguridad, así como varios problemas en conexión, comunicación, administración y servicios </a:t>
            </a:r>
            <a:r>
              <a:rPr lang="es-ES" sz="3600" dirty="0" smtClean="0">
                <a:latin typeface="Berlin Sans FB Demi" pitchFamily="34" charset="0"/>
              </a:rPr>
              <a:t>informáticos.</a:t>
            </a:r>
          </a:p>
          <a:p>
            <a:pPr algn="just"/>
            <a:r>
              <a:rPr lang="es-ES" sz="3600" dirty="0" smtClean="0">
                <a:latin typeface="Berlin Sans FB Demi" pitchFamily="34" charset="0"/>
              </a:rPr>
              <a:t>Luego </a:t>
            </a:r>
            <a:r>
              <a:rPr lang="es-ES" sz="3600" dirty="0">
                <a:latin typeface="Berlin Sans FB Demi" pitchFamily="34" charset="0"/>
              </a:rPr>
              <a:t>de analizar el estado de todos los equipos que forman parte de la red de datos de las cooperativas, se determinó que el firewall no cumplía correctamente con sus funciones al momento de controlar, proteger y gestionar las conexiones y comunicaciones en la red de datos de las Cooperativas.</a:t>
            </a:r>
          </a:p>
          <a:p>
            <a:pPr marL="0" indent="0" algn="just">
              <a:buNone/>
            </a:pPr>
            <a:endParaRPr lang="es-ES" sz="3600" dirty="0" smtClean="0">
              <a:latin typeface="Berlin Sans FB Demi" pitchFamily="34" charset="0"/>
            </a:endParaRPr>
          </a:p>
        </p:txBody>
      </p:sp>
    </p:spTree>
    <p:extLst>
      <p:ext uri="{BB962C8B-B14F-4D97-AF65-F5344CB8AC3E}">
        <p14:creationId xmlns:p14="http://schemas.microsoft.com/office/powerpoint/2010/main" val="1273403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Conclusiones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92500" lnSpcReduction="10000"/>
          </a:bodyPr>
          <a:lstStyle/>
          <a:p>
            <a:pPr algn="just"/>
            <a:r>
              <a:rPr lang="es-ES" sz="3600" dirty="0" smtClean="0">
                <a:latin typeface="Berlin Sans FB Demi" pitchFamily="34" charset="0"/>
              </a:rPr>
              <a:t>Se </a:t>
            </a:r>
            <a:r>
              <a:rPr lang="es-ES" sz="3600" dirty="0">
                <a:latin typeface="Berlin Sans FB Demi" pitchFamily="34" charset="0"/>
              </a:rPr>
              <a:t>consiguió rediseñar la estructura de la red de datos e incorporar nuevos equipos, con el fin de mejorar la calidad de conexión, comunicación, administración y seguridad en la </a:t>
            </a:r>
            <a:r>
              <a:rPr lang="es-ES" sz="3600" dirty="0" smtClean="0">
                <a:latin typeface="Berlin Sans FB Demi" pitchFamily="34" charset="0"/>
              </a:rPr>
              <a:t>red.</a:t>
            </a:r>
          </a:p>
          <a:p>
            <a:pPr algn="just"/>
            <a:r>
              <a:rPr lang="es-ES" sz="3600" dirty="0" smtClean="0">
                <a:latin typeface="Berlin Sans FB Demi" pitchFamily="34" charset="0"/>
              </a:rPr>
              <a:t>Se </a:t>
            </a:r>
            <a:r>
              <a:rPr lang="es-ES" sz="3600" dirty="0">
                <a:latin typeface="Berlin Sans FB Demi" pitchFamily="34" charset="0"/>
              </a:rPr>
              <a:t>optimizó la calidad de las conexiones, las comunicaciones, la administración y la seguridad en la red de datos, con la incorporación del servidor IPCOP a la misma.</a:t>
            </a:r>
          </a:p>
          <a:p>
            <a:pPr marL="0" indent="0" algn="just">
              <a:buNone/>
            </a:pPr>
            <a:endParaRPr lang="es-ES" sz="3600" dirty="0" smtClean="0">
              <a:latin typeface="Berlin Sans FB Demi" pitchFamily="34" charset="0"/>
            </a:endParaRPr>
          </a:p>
        </p:txBody>
      </p:sp>
    </p:spTree>
    <p:extLst>
      <p:ext uri="{BB962C8B-B14F-4D97-AF65-F5344CB8AC3E}">
        <p14:creationId xmlns:p14="http://schemas.microsoft.com/office/powerpoint/2010/main" val="1273403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Conclusiones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77500" lnSpcReduction="20000"/>
          </a:bodyPr>
          <a:lstStyle/>
          <a:p>
            <a:pPr algn="just"/>
            <a:r>
              <a:rPr lang="es-ES" sz="3600" dirty="0" smtClean="0">
                <a:latin typeface="Berlin Sans FB Demi" pitchFamily="34" charset="0"/>
              </a:rPr>
              <a:t>Se </a:t>
            </a:r>
            <a:r>
              <a:rPr lang="es-ES" sz="3600" dirty="0">
                <a:latin typeface="Berlin Sans FB Demi" pitchFamily="34" charset="0"/>
              </a:rPr>
              <a:t>redujo el consumo de ancho de banda y el tráfico que circula a través de la red de datos ya que IPCOP actúa como servidor proxy, permitiendo restringir el acceso a direcciones web innecesarias y las descargas continuas de programas y archivos en general.</a:t>
            </a:r>
          </a:p>
          <a:p>
            <a:pPr algn="just"/>
            <a:r>
              <a:rPr lang="es-ES" sz="3600" dirty="0" smtClean="0">
                <a:latin typeface="Berlin Sans FB Demi" pitchFamily="34" charset="0"/>
              </a:rPr>
              <a:t>Se </a:t>
            </a:r>
            <a:r>
              <a:rPr lang="es-ES" sz="3600" dirty="0">
                <a:latin typeface="Berlin Sans FB Demi" pitchFamily="34" charset="0"/>
              </a:rPr>
              <a:t>establecieron conexiones y comunicaciones remotas (VPN) considerando varias medidas de seguridad como certificados cliente - servidor y la encriptación de información, con el fin de que los funcionarios de otra ciudad puedan acceder a los servicios informáticos levantados en la red principal de las Cooperativas.</a:t>
            </a:r>
          </a:p>
          <a:p>
            <a:pPr marL="0" indent="0" algn="just">
              <a:buNone/>
            </a:pPr>
            <a:endParaRPr lang="es-ES" sz="3600" dirty="0" smtClean="0">
              <a:latin typeface="Berlin Sans FB Demi" pitchFamily="34" charset="0"/>
            </a:endParaRPr>
          </a:p>
        </p:txBody>
      </p:sp>
    </p:spTree>
    <p:extLst>
      <p:ext uri="{BB962C8B-B14F-4D97-AF65-F5344CB8AC3E}">
        <p14:creationId xmlns:p14="http://schemas.microsoft.com/office/powerpoint/2010/main" val="1273403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Conclusiones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85000" lnSpcReduction="20000"/>
          </a:bodyPr>
          <a:lstStyle/>
          <a:p>
            <a:pPr algn="just"/>
            <a:r>
              <a:rPr lang="es-ES" sz="3600" dirty="0" smtClean="0">
                <a:latin typeface="Berlin Sans FB Demi" pitchFamily="34" charset="0"/>
              </a:rPr>
              <a:t>Se </a:t>
            </a:r>
            <a:r>
              <a:rPr lang="es-ES" sz="3600" dirty="0">
                <a:latin typeface="Berlin Sans FB Demi" pitchFamily="34" charset="0"/>
              </a:rPr>
              <a:t>logró incorporar a la red el servidor web de la cooperativa Orden y Seguridad para que los socios puedan realizar consultas de forma remota, de saldos y estados de cuenta, IPCOP permite re direccionar las solicitudes de la web hacia el servidor con las respectivas </a:t>
            </a:r>
            <a:r>
              <a:rPr lang="es-ES" sz="3600" dirty="0" smtClean="0">
                <a:latin typeface="Berlin Sans FB Demi" pitchFamily="34" charset="0"/>
              </a:rPr>
              <a:t>seguridades.</a:t>
            </a:r>
          </a:p>
          <a:p>
            <a:pPr algn="just"/>
            <a:r>
              <a:rPr lang="es-ES" sz="3600" dirty="0" smtClean="0">
                <a:latin typeface="Berlin Sans FB Demi" pitchFamily="34" charset="0"/>
              </a:rPr>
              <a:t>Se </a:t>
            </a:r>
            <a:r>
              <a:rPr lang="es-ES" sz="3600" dirty="0">
                <a:latin typeface="Berlin Sans FB Demi" pitchFamily="34" charset="0"/>
              </a:rPr>
              <a:t>configuró una red inalámbrica </a:t>
            </a:r>
            <a:r>
              <a:rPr lang="es-ES" sz="3600" dirty="0" err="1">
                <a:latin typeface="Berlin Sans FB Demi" pitchFamily="34" charset="0"/>
              </a:rPr>
              <a:t>WiFi</a:t>
            </a:r>
            <a:r>
              <a:rPr lang="es-ES" sz="3600" dirty="0">
                <a:latin typeface="Berlin Sans FB Demi" pitchFamily="34" charset="0"/>
              </a:rPr>
              <a:t> para que los consejos de administración y vigilancia de las dos cooperativas tengan acceso a internet y puedan realizar consultas y videoconferencias.</a:t>
            </a:r>
          </a:p>
          <a:p>
            <a:pPr marL="0" indent="0" algn="just">
              <a:buNone/>
            </a:pPr>
            <a:endParaRPr lang="es-ES" sz="3600" dirty="0" smtClean="0">
              <a:latin typeface="Berlin Sans FB Demi" pitchFamily="34" charset="0"/>
            </a:endParaRPr>
          </a:p>
        </p:txBody>
      </p:sp>
    </p:spTree>
    <p:extLst>
      <p:ext uri="{BB962C8B-B14F-4D97-AF65-F5344CB8AC3E}">
        <p14:creationId xmlns:p14="http://schemas.microsoft.com/office/powerpoint/2010/main" val="1273403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Conclusiones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92500" lnSpcReduction="10000"/>
          </a:bodyPr>
          <a:lstStyle/>
          <a:p>
            <a:pPr algn="just"/>
            <a:r>
              <a:rPr lang="es-ES" sz="3600" dirty="0" smtClean="0">
                <a:latin typeface="Berlin Sans FB Demi" pitchFamily="34" charset="0"/>
              </a:rPr>
              <a:t>La </a:t>
            </a:r>
            <a:r>
              <a:rPr lang="es-ES" sz="3600" dirty="0">
                <a:latin typeface="Berlin Sans FB Demi" pitchFamily="34" charset="0"/>
              </a:rPr>
              <a:t>seguridad en la red de datos de las cooperativas es la más crítica ya que los funcionarios de las cooperativas cometen varias  imprudencias y a su vez se pueden generar ataques informáticos externos.</a:t>
            </a:r>
          </a:p>
          <a:p>
            <a:pPr algn="just"/>
            <a:r>
              <a:rPr lang="es-ES" sz="3600" dirty="0" smtClean="0">
                <a:latin typeface="Berlin Sans FB Demi" pitchFamily="34" charset="0"/>
              </a:rPr>
              <a:t>Se </a:t>
            </a:r>
            <a:r>
              <a:rPr lang="es-ES" sz="3600" dirty="0">
                <a:latin typeface="Berlin Sans FB Demi" pitchFamily="34" charset="0"/>
              </a:rPr>
              <a:t>ha logrado depurar todos los inconvenientes que se presentaban en: seguridad, comunicación, conexión y administración de la red.</a:t>
            </a:r>
          </a:p>
        </p:txBody>
      </p:sp>
    </p:spTree>
    <p:extLst>
      <p:ext uri="{BB962C8B-B14F-4D97-AF65-F5344CB8AC3E}">
        <p14:creationId xmlns:p14="http://schemas.microsoft.com/office/powerpoint/2010/main" val="1273403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Recomendaciones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a:bodyPr>
          <a:lstStyle/>
          <a:p>
            <a:pPr marL="0" indent="0" algn="just">
              <a:buNone/>
            </a:pPr>
            <a:r>
              <a:rPr lang="es-ES" sz="3600" dirty="0" smtClean="0">
                <a:latin typeface="Berlin Sans FB Demi" pitchFamily="34" charset="0"/>
              </a:rPr>
              <a:t>En </a:t>
            </a:r>
            <a:r>
              <a:rPr lang="es-ES" sz="3600" dirty="0">
                <a:latin typeface="Berlin Sans FB Demi" pitchFamily="34" charset="0"/>
              </a:rPr>
              <a:t>relación a los resultados obtenidos en el presente trabajo, y con el fin de mejorar todos los parámetros afectados en la red de datos como: conexión, comunicación, servicios, administración y seguridad, se presentan las siguientes recomendaciones:</a:t>
            </a:r>
          </a:p>
          <a:p>
            <a:pPr algn="just"/>
            <a:endParaRPr lang="es-ES" sz="3600" dirty="0">
              <a:latin typeface="Berlin Sans FB Demi" pitchFamily="34" charset="0"/>
            </a:endParaRPr>
          </a:p>
        </p:txBody>
      </p:sp>
    </p:spTree>
    <p:extLst>
      <p:ext uri="{BB962C8B-B14F-4D97-AF65-F5344CB8AC3E}">
        <p14:creationId xmlns:p14="http://schemas.microsoft.com/office/powerpoint/2010/main" val="10316059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Recomendaciones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92500" lnSpcReduction="20000"/>
          </a:bodyPr>
          <a:lstStyle/>
          <a:p>
            <a:pPr algn="just"/>
            <a:r>
              <a:rPr lang="es-ES" sz="3600" dirty="0" smtClean="0">
                <a:latin typeface="Berlin Sans FB Demi" pitchFamily="34" charset="0"/>
              </a:rPr>
              <a:t>Incrementar </a:t>
            </a:r>
            <a:r>
              <a:rPr lang="es-ES" sz="3600" dirty="0">
                <a:latin typeface="Berlin Sans FB Demi" pitchFamily="34" charset="0"/>
              </a:rPr>
              <a:t>las características del hardware de IPCOP para que el servidor resuelva los requerimientos de los usuarios terminales con mayor eficacia y mejore la calidad de los servicios que brinda</a:t>
            </a:r>
            <a:r>
              <a:rPr lang="es-ES" sz="3600" dirty="0" smtClean="0">
                <a:latin typeface="Berlin Sans FB Demi" pitchFamily="34" charset="0"/>
              </a:rPr>
              <a:t>.</a:t>
            </a:r>
            <a:endParaRPr lang="es-ES" sz="3600" dirty="0">
              <a:latin typeface="Berlin Sans FB Demi" pitchFamily="34" charset="0"/>
            </a:endParaRPr>
          </a:p>
          <a:p>
            <a:pPr algn="just"/>
            <a:r>
              <a:rPr lang="es-ES" sz="3600" dirty="0" smtClean="0">
                <a:latin typeface="Berlin Sans FB Demi" pitchFamily="34" charset="0"/>
              </a:rPr>
              <a:t>El </a:t>
            </a:r>
            <a:r>
              <a:rPr lang="es-ES" sz="3600" dirty="0">
                <a:latin typeface="Berlin Sans FB Demi" pitchFamily="34" charset="0"/>
              </a:rPr>
              <a:t>administrador de la red debe actualizar mensualmente la lista negra de direcciones web no permitidas en el servidor proxy, con el fin de evitar problemas en la seguridad de la red.</a:t>
            </a:r>
          </a:p>
          <a:p>
            <a:pPr algn="just"/>
            <a:endParaRPr lang="es-ES" sz="3600" dirty="0">
              <a:latin typeface="Berlin Sans FB Demi" pitchFamily="34" charset="0"/>
            </a:endParaRPr>
          </a:p>
        </p:txBody>
      </p:sp>
    </p:spTree>
    <p:extLst>
      <p:ext uri="{BB962C8B-B14F-4D97-AF65-F5344CB8AC3E}">
        <p14:creationId xmlns:p14="http://schemas.microsoft.com/office/powerpoint/2010/main" val="31314166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erlin Sans FB Demi" pitchFamily="34" charset="0"/>
              </a:rPr>
              <a:t>Red de datos</a:t>
            </a:r>
            <a:endParaRPr lang="es-ES" dirty="0">
              <a:latin typeface="Berlin Sans FB Demi" pitchFamily="34" charset="0"/>
            </a:endParaRPr>
          </a:p>
        </p:txBody>
      </p:sp>
      <p:pic>
        <p:nvPicPr>
          <p:cNvPr id="4" name="3 Imagen"/>
          <p:cNvPicPr/>
          <p:nvPr/>
        </p:nvPicPr>
        <p:blipFill rotWithShape="1">
          <a:blip r:embed="rId3" cstate="print">
            <a:extLst>
              <a:ext uri="{28A0092B-C50C-407E-A947-70E740481C1C}">
                <a14:useLocalDpi xmlns:a14="http://schemas.microsoft.com/office/drawing/2010/main" val="0"/>
              </a:ext>
            </a:extLst>
          </a:blip>
          <a:srcRect l="4166" r="5729" b="5037"/>
          <a:stretch/>
        </p:blipFill>
        <p:spPr bwMode="auto">
          <a:xfrm>
            <a:off x="2051720" y="1556793"/>
            <a:ext cx="5400600" cy="4320479"/>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25593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Recomendaciones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92500" lnSpcReduction="20000"/>
          </a:bodyPr>
          <a:lstStyle/>
          <a:p>
            <a:pPr algn="just"/>
            <a:r>
              <a:rPr lang="es-ES" sz="3600" dirty="0" smtClean="0">
                <a:latin typeface="Berlin Sans FB Demi" pitchFamily="34" charset="0"/>
              </a:rPr>
              <a:t>Activar </a:t>
            </a:r>
            <a:r>
              <a:rPr lang="es-ES" sz="3600" dirty="0">
                <a:latin typeface="Berlin Sans FB Demi" pitchFamily="34" charset="0"/>
              </a:rPr>
              <a:t>la red inalámbrica del edificio de las cooperativas solo cuando sea necesario y cambiar la contraseña del acceso inalámbrico cada mes si es posible para prevenir ataques informáticos</a:t>
            </a:r>
            <a:r>
              <a:rPr lang="es-ES" sz="3600" dirty="0" smtClean="0">
                <a:latin typeface="Berlin Sans FB Demi" pitchFamily="34" charset="0"/>
              </a:rPr>
              <a:t>.</a:t>
            </a:r>
            <a:endParaRPr lang="es-ES" sz="3600" dirty="0">
              <a:latin typeface="Berlin Sans FB Demi" pitchFamily="34" charset="0"/>
            </a:endParaRPr>
          </a:p>
          <a:p>
            <a:pPr algn="just"/>
            <a:r>
              <a:rPr lang="es-ES" sz="3600" dirty="0" smtClean="0">
                <a:latin typeface="Berlin Sans FB Demi" pitchFamily="34" charset="0"/>
              </a:rPr>
              <a:t>Realizar </a:t>
            </a:r>
            <a:r>
              <a:rPr lang="es-ES" sz="3600" dirty="0">
                <a:latin typeface="Berlin Sans FB Demi" pitchFamily="34" charset="0"/>
              </a:rPr>
              <a:t>el mantenimiento preventivo y correctivo de todos los que equipos que pertenecen a la red de datos de las cooperativas cada 6 meses si es posible, con la finalidad de evitar daños en los mismos o pérdida de información.</a:t>
            </a:r>
          </a:p>
          <a:p>
            <a:pPr algn="just"/>
            <a:endParaRPr lang="es-ES" sz="3600" dirty="0">
              <a:latin typeface="Berlin Sans FB Demi" pitchFamily="34" charset="0"/>
            </a:endParaRPr>
          </a:p>
        </p:txBody>
      </p:sp>
    </p:spTree>
    <p:extLst>
      <p:ext uri="{BB962C8B-B14F-4D97-AF65-F5344CB8AC3E}">
        <p14:creationId xmlns:p14="http://schemas.microsoft.com/office/powerpoint/2010/main" val="20258251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Recomendaciones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fontScale="92500" lnSpcReduction="10000"/>
          </a:bodyPr>
          <a:lstStyle/>
          <a:p>
            <a:pPr algn="just"/>
            <a:r>
              <a:rPr lang="es-ES" sz="3600" dirty="0" smtClean="0">
                <a:latin typeface="Berlin Sans FB Demi" pitchFamily="34" charset="0"/>
              </a:rPr>
              <a:t>Se </a:t>
            </a:r>
            <a:r>
              <a:rPr lang="es-ES" sz="3600" dirty="0">
                <a:latin typeface="Berlin Sans FB Demi" pitchFamily="34" charset="0"/>
              </a:rPr>
              <a:t>recomienda establecer a futuro una conexión VPN punto a punto, con el fin de mejorar la calidad de la conexión virtual y la seguridad de la información que se trasmite a través del túnel VPN</a:t>
            </a:r>
            <a:r>
              <a:rPr lang="es-ES" sz="3600" dirty="0" smtClean="0">
                <a:latin typeface="Berlin Sans FB Demi" pitchFamily="34" charset="0"/>
              </a:rPr>
              <a:t>.</a:t>
            </a:r>
            <a:endParaRPr lang="es-ES" sz="3600" dirty="0">
              <a:latin typeface="Berlin Sans FB Demi" pitchFamily="34" charset="0"/>
            </a:endParaRPr>
          </a:p>
          <a:p>
            <a:pPr algn="just"/>
            <a:r>
              <a:rPr lang="es-ES" sz="3600" dirty="0" smtClean="0">
                <a:latin typeface="Berlin Sans FB Demi" pitchFamily="34" charset="0"/>
              </a:rPr>
              <a:t>Monitorear </a:t>
            </a:r>
            <a:r>
              <a:rPr lang="es-ES" sz="3600" dirty="0">
                <a:latin typeface="Berlin Sans FB Demi" pitchFamily="34" charset="0"/>
              </a:rPr>
              <a:t>y evaluar regularmente el rendimiento de la red de datos de las cooperativas y el estado de todos los servicios informáticos levantados dentro y fuera de la misma.</a:t>
            </a:r>
          </a:p>
          <a:p>
            <a:pPr algn="just"/>
            <a:endParaRPr lang="es-ES" sz="3600" dirty="0">
              <a:latin typeface="Berlin Sans FB Demi" pitchFamily="34" charset="0"/>
            </a:endParaRPr>
          </a:p>
        </p:txBody>
      </p:sp>
    </p:spTree>
    <p:extLst>
      <p:ext uri="{BB962C8B-B14F-4D97-AF65-F5344CB8AC3E}">
        <p14:creationId xmlns:p14="http://schemas.microsoft.com/office/powerpoint/2010/main" val="25589968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 dirty="0" smtClean="0">
                <a:latin typeface="Berlin Sans FB Demi" pitchFamily="34" charset="0"/>
              </a:rPr>
              <a:t>Recomendaciones</a:t>
            </a:r>
            <a:endParaRPr lang="es-ES" dirty="0">
              <a:latin typeface="Berlin Sans FB Demi" pitchFamily="34" charset="0"/>
            </a:endParaRPr>
          </a:p>
        </p:txBody>
      </p:sp>
      <p:sp>
        <p:nvSpPr>
          <p:cNvPr id="3" name="2 Marcador de contenido"/>
          <p:cNvSpPr>
            <a:spLocks noGrp="1"/>
          </p:cNvSpPr>
          <p:nvPr>
            <p:ph idx="1"/>
          </p:nvPr>
        </p:nvSpPr>
        <p:spPr>
          <a:xfrm>
            <a:off x="457200" y="1052736"/>
            <a:ext cx="8229600" cy="5030019"/>
          </a:xfrm>
        </p:spPr>
        <p:txBody>
          <a:bodyPr>
            <a:normAutofit lnSpcReduction="10000"/>
          </a:bodyPr>
          <a:lstStyle/>
          <a:p>
            <a:pPr algn="just"/>
            <a:r>
              <a:rPr lang="es-ES" sz="3600" dirty="0" smtClean="0">
                <a:latin typeface="Berlin Sans FB Demi" pitchFamily="34" charset="0"/>
              </a:rPr>
              <a:t>Luego </a:t>
            </a:r>
            <a:r>
              <a:rPr lang="es-ES" sz="3600" dirty="0">
                <a:latin typeface="Berlin Sans FB Demi" pitchFamily="34" charset="0"/>
              </a:rPr>
              <a:t>de haber establecido las conclusiones y recomendaciones para cada uno de los objetivos específicos que fueron planteados al inicio del presente trabajo y se han cumplido en su totalidad, es necesario realizar un seguimiento de monitoreo y evaluación permanente, para evitar problemas en la red de datos a futuro.</a:t>
            </a:r>
          </a:p>
        </p:txBody>
      </p:sp>
    </p:spTree>
    <p:extLst>
      <p:ext uri="{BB962C8B-B14F-4D97-AF65-F5344CB8AC3E}">
        <p14:creationId xmlns:p14="http://schemas.microsoft.com/office/powerpoint/2010/main" val="14200522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0"/>
            <a:ext cx="8229600" cy="1143000"/>
          </a:xfrm>
        </p:spPr>
        <p:txBody>
          <a:bodyPr>
            <a:normAutofit/>
          </a:bodyPr>
          <a:lstStyle/>
          <a:p>
            <a:r>
              <a:rPr lang="es-ES" dirty="0" smtClean="0">
                <a:latin typeface="Berlin Sans FB Demi" pitchFamily="34" charset="0"/>
              </a:rPr>
              <a:t>Gracias! </a:t>
            </a:r>
            <a:endParaRPr lang="es-ES" dirty="0">
              <a:latin typeface="Berlin Sans FB Dem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764702"/>
            <a:ext cx="5832648" cy="137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s://fbcdn-profile-a.akamaihd.net/hprofile-ak-ash3/41589_155902451087154_512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112" y="3549748"/>
            <a:ext cx="19050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30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42"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19771932"/>
              </p:ext>
            </p:extLst>
          </p:nvPr>
        </p:nvGraphicFramePr>
        <p:xfrm>
          <a:off x="251520" y="332656"/>
          <a:ext cx="928903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96657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2320</Words>
  <Application>Microsoft Office PowerPoint</Application>
  <PresentationFormat>Presentación en pantalla (4:3)</PresentationFormat>
  <Paragraphs>258</Paragraphs>
  <Slides>83</Slides>
  <Notes>8</Notes>
  <HiddenSlides>0</HiddenSlides>
  <MMClips>0</MMClips>
  <ScaleCrop>false</ScaleCrop>
  <HeadingPairs>
    <vt:vector size="4" baseType="variant">
      <vt:variant>
        <vt:lpstr>Tema</vt:lpstr>
      </vt:variant>
      <vt:variant>
        <vt:i4>1</vt:i4>
      </vt:variant>
      <vt:variant>
        <vt:lpstr>Títulos de diapositiva</vt:lpstr>
      </vt:variant>
      <vt:variant>
        <vt:i4>83</vt:i4>
      </vt:variant>
    </vt:vector>
  </HeadingPairs>
  <TitlesOfParts>
    <vt:vector size="84" baseType="lpstr">
      <vt:lpstr>Tema de Office</vt:lpstr>
      <vt:lpstr>Presentación de PowerPoint</vt:lpstr>
      <vt:lpstr>AGENDA</vt:lpstr>
      <vt:lpstr>Generalidades</vt:lpstr>
      <vt:lpstr>Objetivo General</vt:lpstr>
      <vt:lpstr>Objetivos Específicos</vt:lpstr>
      <vt:lpstr>Objetivos Específicos</vt:lpstr>
      <vt:lpstr>AGENDA</vt:lpstr>
      <vt:lpstr>Red de datos</vt:lpstr>
      <vt:lpstr>Presentación de PowerPoint</vt:lpstr>
      <vt:lpstr>AGENDA</vt:lpstr>
      <vt:lpstr>Estado Actual de la Red</vt:lpstr>
      <vt:lpstr>Estructura de la Red de datos</vt:lpstr>
      <vt:lpstr>Armario Cuarto de Redes y Telecomunicaciones</vt:lpstr>
      <vt:lpstr>Posibles Puntos de Falla</vt:lpstr>
      <vt:lpstr>Posibles Puntos de Falla</vt:lpstr>
      <vt:lpstr>CISCO ASA 5505</vt:lpstr>
      <vt:lpstr>Cantidad de información que circula a través de la red LAN</vt:lpstr>
      <vt:lpstr>Velocidad de trasmisión en la Red</vt:lpstr>
      <vt:lpstr>Cantidad de paquetes perdidos</vt:lpstr>
      <vt:lpstr>Uso de Memoria RAM </vt:lpstr>
      <vt:lpstr>AGENDA</vt:lpstr>
      <vt:lpstr>REDISEÑO E INCORPORACIÓN DE NUEVOS SERVICIOS PARA LA RED DE DATOS</vt:lpstr>
      <vt:lpstr>Solución de Posibles Puntos de Falla</vt:lpstr>
      <vt:lpstr>Problemas y Necesidades</vt:lpstr>
      <vt:lpstr>Problemas y Necesidades</vt:lpstr>
      <vt:lpstr>IPCOP</vt:lpstr>
      <vt:lpstr>IPCOP</vt:lpstr>
      <vt:lpstr>IPCOP</vt:lpstr>
      <vt:lpstr>Red de datos reestructurada</vt:lpstr>
      <vt:lpstr>Armario reestructurado cuarto de sistemas y telecomunicaciones</vt:lpstr>
      <vt:lpstr>Instalación de IPCOP</vt:lpstr>
      <vt:lpstr>Acceso a IPCOP</vt:lpstr>
      <vt:lpstr>Acceso remoto SSH</vt:lpstr>
      <vt:lpstr>Configuración de direcciones IP </vt:lpstr>
      <vt:lpstr>DHCP en IPCOP</vt:lpstr>
      <vt:lpstr>Addons de IPCOP</vt:lpstr>
      <vt:lpstr>Advanced proxy</vt:lpstr>
      <vt:lpstr>Control de puertos en la RED</vt:lpstr>
      <vt:lpstr>Filtro URL (Servidor Proxy)</vt:lpstr>
      <vt:lpstr>Lista Negra por categoría</vt:lpstr>
      <vt:lpstr>Lista Negra personalizada</vt:lpstr>
      <vt:lpstr>Control de direcciones sin restricción</vt:lpstr>
      <vt:lpstr>Acceso inalámbrico</vt:lpstr>
      <vt:lpstr>Configuración router inalámbrico</vt:lpstr>
      <vt:lpstr>COMUNICACIÓN Y CONEXIÓN ENTRE LAS SEDES DE LAS COOPERATIVAS</vt:lpstr>
      <vt:lpstr>Red de Datos Quito</vt:lpstr>
      <vt:lpstr>Red de datos Guayaquil</vt:lpstr>
      <vt:lpstr>Conexión VPN cliente-servidor (Quito-Guayaquil) </vt:lpstr>
      <vt:lpstr>Red de datos (Quito-Guayaquil) </vt:lpstr>
      <vt:lpstr>OpenVPN</vt:lpstr>
      <vt:lpstr>Certificados raíz / anfitrión y clientes VPN</vt:lpstr>
      <vt:lpstr>Estado y control de clientes VPN </vt:lpstr>
      <vt:lpstr>EXTRANET</vt:lpstr>
      <vt:lpstr>Levantamiento del servicio WEB mediante IIS</vt:lpstr>
      <vt:lpstr>Conexión del Servidor WEB</vt:lpstr>
      <vt:lpstr>Red completamente rediseñada</vt:lpstr>
      <vt:lpstr>AGENDA</vt:lpstr>
      <vt:lpstr>ANÁLISIS Y PRESENTACIÓN DE RESULTADOS</vt:lpstr>
      <vt:lpstr>Pruebas de conexión</vt:lpstr>
      <vt:lpstr>Pruebas de conexión</vt:lpstr>
      <vt:lpstr>Pruebas de comunicación</vt:lpstr>
      <vt:lpstr>Pruebas de comunicación</vt:lpstr>
      <vt:lpstr>Pruebas de seguridad</vt:lpstr>
      <vt:lpstr>Pruebas de administración</vt:lpstr>
      <vt:lpstr>Pruebas de administración</vt:lpstr>
      <vt:lpstr>Estado del Equipo de IPCOP</vt:lpstr>
      <vt:lpstr>Estado del Equipo de IPCOP</vt:lpstr>
      <vt:lpstr>Tráfico en la red de datos</vt:lpstr>
      <vt:lpstr>Tráfico en la red de datos</vt:lpstr>
      <vt:lpstr>AGENDA</vt:lpstr>
      <vt:lpstr>Conclusiones</vt:lpstr>
      <vt:lpstr>Conclusiones</vt:lpstr>
      <vt:lpstr>Conclusiones</vt:lpstr>
      <vt:lpstr>Conclusiones</vt:lpstr>
      <vt:lpstr>Conclusiones</vt:lpstr>
      <vt:lpstr>Conclusiones</vt:lpstr>
      <vt:lpstr>Conclusiones</vt:lpstr>
      <vt:lpstr>Recomendaciones</vt:lpstr>
      <vt:lpstr>Recomendaciones</vt:lpstr>
      <vt:lpstr>Recomendaciones</vt:lpstr>
      <vt:lpstr>Recomendaciones</vt:lpstr>
      <vt:lpstr>Recomendaciones</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PEKE</dc:creator>
  <cp:lastModifiedBy>PEKE</cp:lastModifiedBy>
  <cp:revision>53</cp:revision>
  <dcterms:created xsi:type="dcterms:W3CDTF">2013-06-13T02:49:51Z</dcterms:created>
  <dcterms:modified xsi:type="dcterms:W3CDTF">2013-07-24T10:07:15Z</dcterms:modified>
</cp:coreProperties>
</file>