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sldIdLst>
    <p:sldId id="256" r:id="rId2"/>
    <p:sldId id="257" r:id="rId3"/>
    <p:sldId id="261" r:id="rId4"/>
    <p:sldId id="258" r:id="rId5"/>
    <p:sldId id="259" r:id="rId6"/>
    <p:sldId id="266" r:id="rId7"/>
    <p:sldId id="264" r:id="rId8"/>
    <p:sldId id="267" r:id="rId9"/>
    <p:sldId id="268" r:id="rId10"/>
    <p:sldId id="269" r:id="rId11"/>
    <p:sldId id="270" r:id="rId12"/>
    <p:sldId id="271" r:id="rId13"/>
    <p:sldId id="272" r:id="rId14"/>
    <p:sldId id="274" r:id="rId15"/>
    <p:sldId id="260" r:id="rId16"/>
    <p:sldId id="275" r:id="rId17"/>
    <p:sldId id="276" r:id="rId18"/>
    <p:sldId id="288" r:id="rId19"/>
    <p:sldId id="277" r:id="rId20"/>
    <p:sldId id="280" r:id="rId21"/>
    <p:sldId id="281" r:id="rId22"/>
    <p:sldId id="284" r:id="rId23"/>
    <p:sldId id="278" r:id="rId24"/>
    <p:sldId id="286" r:id="rId25"/>
    <p:sldId id="279" r:id="rId26"/>
    <p:sldId id="287"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9999FF"/>
    <a:srgbClr val="3366FF"/>
    <a:srgbClr val="270CF2"/>
    <a:srgbClr val="DFF1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F239D-9682-4604-BD47-66A40F6E1DA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90F5DE64-72A6-41FD-BC2E-84A70CA01C21}">
      <dgm:prSet phldrT="[Texto]" custT="1"/>
      <dgm:spPr/>
      <dgm:t>
        <a:bodyPr/>
        <a:lstStyle/>
        <a:p>
          <a:r>
            <a:rPr lang="es-EC" sz="2800" dirty="0" smtClean="0"/>
            <a:t>Metodología Ágil XP</a:t>
          </a:r>
          <a:endParaRPr lang="es-EC" sz="2800" dirty="0"/>
        </a:p>
      </dgm:t>
    </dgm:pt>
    <dgm:pt modelId="{92B94832-D9AF-482D-B6BE-2F9BAEB0E3DF}" type="parTrans" cxnId="{5A809F4B-40D1-4D51-99CD-97A6988A5778}">
      <dgm:prSet/>
      <dgm:spPr/>
      <dgm:t>
        <a:bodyPr/>
        <a:lstStyle/>
        <a:p>
          <a:endParaRPr lang="es-EC"/>
        </a:p>
      </dgm:t>
    </dgm:pt>
    <dgm:pt modelId="{D499580B-C79F-4ACB-AF9C-410392F160EF}" type="sibTrans" cxnId="{5A809F4B-40D1-4D51-99CD-97A6988A5778}">
      <dgm:prSet/>
      <dgm:spPr/>
      <dgm:t>
        <a:bodyPr/>
        <a:lstStyle/>
        <a:p>
          <a:endParaRPr lang="es-EC"/>
        </a:p>
      </dgm:t>
    </dgm:pt>
    <dgm:pt modelId="{AFC6EA1D-E6F3-4D98-9046-5E43631B5415}">
      <dgm:prSet phldrT="[Texto]" custT="1"/>
      <dgm:spPr/>
      <dgm:t>
        <a:bodyPr/>
        <a:lstStyle/>
        <a:p>
          <a:r>
            <a:rPr lang="es-EC" sz="3200" dirty="0" smtClean="0">
              <a:solidFill>
                <a:srgbClr val="0000FF"/>
              </a:solidFill>
            </a:rPr>
            <a:t>Valores</a:t>
          </a:r>
          <a:endParaRPr lang="es-EC" sz="1900" dirty="0">
            <a:solidFill>
              <a:srgbClr val="0000FF"/>
            </a:solidFill>
          </a:endParaRPr>
        </a:p>
      </dgm:t>
    </dgm:pt>
    <dgm:pt modelId="{6186EFB9-F996-4809-9B9E-24A6536A1958}" type="parTrans" cxnId="{42A10E4C-6ED0-4F7C-A0EE-473E17052F78}">
      <dgm:prSet/>
      <dgm:spPr/>
      <dgm:t>
        <a:bodyPr/>
        <a:lstStyle/>
        <a:p>
          <a:endParaRPr lang="es-EC"/>
        </a:p>
      </dgm:t>
    </dgm:pt>
    <dgm:pt modelId="{8D8466DC-1C23-43F1-8233-0C709200DB15}" type="sibTrans" cxnId="{42A10E4C-6ED0-4F7C-A0EE-473E17052F78}">
      <dgm:prSet/>
      <dgm:spPr/>
      <dgm:t>
        <a:bodyPr/>
        <a:lstStyle/>
        <a:p>
          <a:endParaRPr lang="es-EC"/>
        </a:p>
      </dgm:t>
    </dgm:pt>
    <dgm:pt modelId="{4A90D91C-EEE1-4A6F-BE77-5A39D44D07B7}">
      <dgm:prSet phldrT="[Texto]" custT="1"/>
      <dgm:spPr/>
      <dgm:t>
        <a:bodyPr/>
        <a:lstStyle/>
        <a:p>
          <a:r>
            <a:rPr lang="es-EC" sz="3200" dirty="0" smtClean="0">
              <a:solidFill>
                <a:srgbClr val="0000FF"/>
              </a:solidFill>
            </a:rPr>
            <a:t>Principios</a:t>
          </a:r>
          <a:endParaRPr lang="es-EC" sz="1900" dirty="0">
            <a:solidFill>
              <a:srgbClr val="0000FF"/>
            </a:solidFill>
          </a:endParaRPr>
        </a:p>
      </dgm:t>
    </dgm:pt>
    <dgm:pt modelId="{010426EE-8874-4356-87E5-6E24F34A838C}" type="parTrans" cxnId="{B2FE72B6-0039-470C-BD2B-064FEAAB2411}">
      <dgm:prSet/>
      <dgm:spPr/>
      <dgm:t>
        <a:bodyPr/>
        <a:lstStyle/>
        <a:p>
          <a:endParaRPr lang="es-EC"/>
        </a:p>
      </dgm:t>
    </dgm:pt>
    <dgm:pt modelId="{480E20CD-3195-47D6-9ADE-A243A7970752}" type="sibTrans" cxnId="{B2FE72B6-0039-470C-BD2B-064FEAAB2411}">
      <dgm:prSet/>
      <dgm:spPr/>
      <dgm:t>
        <a:bodyPr/>
        <a:lstStyle/>
        <a:p>
          <a:endParaRPr lang="es-EC"/>
        </a:p>
      </dgm:t>
    </dgm:pt>
    <dgm:pt modelId="{94652EE7-4D5E-4D0A-9858-5427A91347CC}">
      <dgm:prSet phldrT="[Texto]" custT="1"/>
      <dgm:spPr/>
      <dgm:t>
        <a:bodyPr/>
        <a:lstStyle/>
        <a:p>
          <a:r>
            <a:rPr lang="es-EC" sz="3200" dirty="0" smtClean="0">
              <a:solidFill>
                <a:srgbClr val="0000FF"/>
              </a:solidFill>
            </a:rPr>
            <a:t>Actividades</a:t>
          </a:r>
          <a:endParaRPr lang="es-EC" sz="1900" dirty="0">
            <a:solidFill>
              <a:srgbClr val="0000FF"/>
            </a:solidFill>
          </a:endParaRPr>
        </a:p>
      </dgm:t>
    </dgm:pt>
    <dgm:pt modelId="{EA185659-D3BF-421E-BD90-FD3023F1C51B}" type="parTrans" cxnId="{FE8F98CF-CE91-4BB4-9A10-7D02B3DA2DF1}">
      <dgm:prSet/>
      <dgm:spPr/>
      <dgm:t>
        <a:bodyPr/>
        <a:lstStyle/>
        <a:p>
          <a:endParaRPr lang="es-EC"/>
        </a:p>
      </dgm:t>
    </dgm:pt>
    <dgm:pt modelId="{DA23A6FD-1A64-4891-A0F6-064DD14E9A0D}" type="sibTrans" cxnId="{FE8F98CF-CE91-4BB4-9A10-7D02B3DA2DF1}">
      <dgm:prSet/>
      <dgm:spPr/>
      <dgm:t>
        <a:bodyPr/>
        <a:lstStyle/>
        <a:p>
          <a:endParaRPr lang="es-EC"/>
        </a:p>
      </dgm:t>
    </dgm:pt>
    <dgm:pt modelId="{6AF1065B-C302-4D16-8D22-AA8408D69D4D}">
      <dgm:prSet phldrT="[Texto]" custT="1"/>
      <dgm:spPr/>
      <dgm:t>
        <a:bodyPr/>
        <a:lstStyle/>
        <a:p>
          <a:r>
            <a:rPr lang="es-EC" sz="3200" dirty="0" smtClean="0">
              <a:solidFill>
                <a:srgbClr val="0000FF"/>
              </a:solidFill>
            </a:rPr>
            <a:t>Prácticas</a:t>
          </a:r>
          <a:endParaRPr lang="es-EC" sz="1900" dirty="0">
            <a:solidFill>
              <a:srgbClr val="0000FF"/>
            </a:solidFill>
          </a:endParaRPr>
        </a:p>
      </dgm:t>
    </dgm:pt>
    <dgm:pt modelId="{62378EAA-259B-4A13-84C6-D5FD7387B9F6}" type="parTrans" cxnId="{31F83A3A-8829-41D9-A56A-469C1CC7078A}">
      <dgm:prSet/>
      <dgm:spPr/>
      <dgm:t>
        <a:bodyPr/>
        <a:lstStyle/>
        <a:p>
          <a:endParaRPr lang="es-EC"/>
        </a:p>
      </dgm:t>
    </dgm:pt>
    <dgm:pt modelId="{BEACA716-DDAE-4BB2-8BA9-03BBF38CB4C1}" type="sibTrans" cxnId="{31F83A3A-8829-41D9-A56A-469C1CC7078A}">
      <dgm:prSet/>
      <dgm:spPr/>
      <dgm:t>
        <a:bodyPr/>
        <a:lstStyle/>
        <a:p>
          <a:endParaRPr lang="es-EC"/>
        </a:p>
      </dgm:t>
    </dgm:pt>
    <dgm:pt modelId="{17ACE763-F6B4-4A27-9A28-BCE24D2E15C4}" type="pres">
      <dgm:prSet presAssocID="{49FF239D-9682-4604-BD47-66A40F6E1DA5}" presName="diagram" presStyleCnt="0">
        <dgm:presLayoutVars>
          <dgm:chMax val="1"/>
          <dgm:dir/>
          <dgm:animLvl val="ctr"/>
          <dgm:resizeHandles val="exact"/>
        </dgm:presLayoutVars>
      </dgm:prSet>
      <dgm:spPr/>
      <dgm:t>
        <a:bodyPr/>
        <a:lstStyle/>
        <a:p>
          <a:endParaRPr lang="es-EC"/>
        </a:p>
      </dgm:t>
    </dgm:pt>
    <dgm:pt modelId="{E32B0DF9-6292-4DE4-AE4D-11D0B92DE562}" type="pres">
      <dgm:prSet presAssocID="{49FF239D-9682-4604-BD47-66A40F6E1DA5}" presName="matrix" presStyleCnt="0"/>
      <dgm:spPr/>
    </dgm:pt>
    <dgm:pt modelId="{A931B4F3-2EA0-4EEF-8772-7F4CA0645C92}" type="pres">
      <dgm:prSet presAssocID="{49FF239D-9682-4604-BD47-66A40F6E1DA5}" presName="tile1" presStyleLbl="node1" presStyleIdx="0" presStyleCnt="4" custLinFactNeighborY="-2574"/>
      <dgm:spPr/>
      <dgm:t>
        <a:bodyPr/>
        <a:lstStyle/>
        <a:p>
          <a:endParaRPr lang="es-EC"/>
        </a:p>
      </dgm:t>
    </dgm:pt>
    <dgm:pt modelId="{C387CEBE-68A8-4500-940E-E7AD29051349}" type="pres">
      <dgm:prSet presAssocID="{49FF239D-9682-4604-BD47-66A40F6E1DA5}" presName="tile1text" presStyleLbl="node1" presStyleIdx="0" presStyleCnt="4">
        <dgm:presLayoutVars>
          <dgm:chMax val="0"/>
          <dgm:chPref val="0"/>
          <dgm:bulletEnabled val="1"/>
        </dgm:presLayoutVars>
      </dgm:prSet>
      <dgm:spPr/>
      <dgm:t>
        <a:bodyPr/>
        <a:lstStyle/>
        <a:p>
          <a:endParaRPr lang="es-EC"/>
        </a:p>
      </dgm:t>
    </dgm:pt>
    <dgm:pt modelId="{4CEA5C48-0440-4711-942F-88BFAA39EEE6}" type="pres">
      <dgm:prSet presAssocID="{49FF239D-9682-4604-BD47-66A40F6E1DA5}" presName="tile2" presStyleLbl="node1" presStyleIdx="1" presStyleCnt="4"/>
      <dgm:spPr/>
      <dgm:t>
        <a:bodyPr/>
        <a:lstStyle/>
        <a:p>
          <a:endParaRPr lang="es-EC"/>
        </a:p>
      </dgm:t>
    </dgm:pt>
    <dgm:pt modelId="{B1D51ADB-E883-4BF7-BA62-07CEE2922E90}" type="pres">
      <dgm:prSet presAssocID="{49FF239D-9682-4604-BD47-66A40F6E1DA5}" presName="tile2text" presStyleLbl="node1" presStyleIdx="1" presStyleCnt="4">
        <dgm:presLayoutVars>
          <dgm:chMax val="0"/>
          <dgm:chPref val="0"/>
          <dgm:bulletEnabled val="1"/>
        </dgm:presLayoutVars>
      </dgm:prSet>
      <dgm:spPr/>
      <dgm:t>
        <a:bodyPr/>
        <a:lstStyle/>
        <a:p>
          <a:endParaRPr lang="es-EC"/>
        </a:p>
      </dgm:t>
    </dgm:pt>
    <dgm:pt modelId="{97D37CE1-C344-44E2-8780-89B3069CC6CB}" type="pres">
      <dgm:prSet presAssocID="{49FF239D-9682-4604-BD47-66A40F6E1DA5}" presName="tile3" presStyleLbl="node1" presStyleIdx="2" presStyleCnt="4"/>
      <dgm:spPr/>
      <dgm:t>
        <a:bodyPr/>
        <a:lstStyle/>
        <a:p>
          <a:endParaRPr lang="es-EC"/>
        </a:p>
      </dgm:t>
    </dgm:pt>
    <dgm:pt modelId="{BE1132D6-F3C3-4EE5-AC33-9516473CD922}" type="pres">
      <dgm:prSet presAssocID="{49FF239D-9682-4604-BD47-66A40F6E1DA5}" presName="tile3text" presStyleLbl="node1" presStyleIdx="2" presStyleCnt="4">
        <dgm:presLayoutVars>
          <dgm:chMax val="0"/>
          <dgm:chPref val="0"/>
          <dgm:bulletEnabled val="1"/>
        </dgm:presLayoutVars>
      </dgm:prSet>
      <dgm:spPr/>
      <dgm:t>
        <a:bodyPr/>
        <a:lstStyle/>
        <a:p>
          <a:endParaRPr lang="es-EC"/>
        </a:p>
      </dgm:t>
    </dgm:pt>
    <dgm:pt modelId="{BB45E844-A4C6-4B65-8B93-1F02617A1ADD}" type="pres">
      <dgm:prSet presAssocID="{49FF239D-9682-4604-BD47-66A40F6E1DA5}" presName="tile4" presStyleLbl="node1" presStyleIdx="3" presStyleCnt="4"/>
      <dgm:spPr/>
      <dgm:t>
        <a:bodyPr/>
        <a:lstStyle/>
        <a:p>
          <a:endParaRPr lang="es-EC"/>
        </a:p>
      </dgm:t>
    </dgm:pt>
    <dgm:pt modelId="{FB96813A-66FE-4288-8163-2AD84650161C}" type="pres">
      <dgm:prSet presAssocID="{49FF239D-9682-4604-BD47-66A40F6E1DA5}" presName="tile4text" presStyleLbl="node1" presStyleIdx="3" presStyleCnt="4">
        <dgm:presLayoutVars>
          <dgm:chMax val="0"/>
          <dgm:chPref val="0"/>
          <dgm:bulletEnabled val="1"/>
        </dgm:presLayoutVars>
      </dgm:prSet>
      <dgm:spPr/>
      <dgm:t>
        <a:bodyPr/>
        <a:lstStyle/>
        <a:p>
          <a:endParaRPr lang="es-EC"/>
        </a:p>
      </dgm:t>
    </dgm:pt>
    <dgm:pt modelId="{E7B29D50-E790-47F2-878A-4DB30756ED94}" type="pres">
      <dgm:prSet presAssocID="{49FF239D-9682-4604-BD47-66A40F6E1DA5}" presName="centerTile" presStyleLbl="fgShp" presStyleIdx="0" presStyleCnt="1" custScaleX="148438" custScaleY="154689">
        <dgm:presLayoutVars>
          <dgm:chMax val="0"/>
          <dgm:chPref val="0"/>
        </dgm:presLayoutVars>
      </dgm:prSet>
      <dgm:spPr/>
      <dgm:t>
        <a:bodyPr/>
        <a:lstStyle/>
        <a:p>
          <a:endParaRPr lang="es-EC"/>
        </a:p>
      </dgm:t>
    </dgm:pt>
  </dgm:ptLst>
  <dgm:cxnLst>
    <dgm:cxn modelId="{4BB3CBAB-B09C-4882-82BC-31F4D034FCE1}" type="presOf" srcId="{AFC6EA1D-E6F3-4D98-9046-5E43631B5415}" destId="{C387CEBE-68A8-4500-940E-E7AD29051349}" srcOrd="1" destOrd="0" presId="urn:microsoft.com/office/officeart/2005/8/layout/matrix1"/>
    <dgm:cxn modelId="{9225ABF9-616F-49EB-8858-32ED85F741FE}" type="presOf" srcId="{AFC6EA1D-E6F3-4D98-9046-5E43631B5415}" destId="{A931B4F3-2EA0-4EEF-8772-7F4CA0645C92}" srcOrd="0" destOrd="0" presId="urn:microsoft.com/office/officeart/2005/8/layout/matrix1"/>
    <dgm:cxn modelId="{B2FE72B6-0039-470C-BD2B-064FEAAB2411}" srcId="{90F5DE64-72A6-41FD-BC2E-84A70CA01C21}" destId="{4A90D91C-EEE1-4A6F-BE77-5A39D44D07B7}" srcOrd="1" destOrd="0" parTransId="{010426EE-8874-4356-87E5-6E24F34A838C}" sibTransId="{480E20CD-3195-47D6-9ADE-A243A7970752}"/>
    <dgm:cxn modelId="{D267CB5B-6A84-4084-96C9-6BDB047DE770}" type="presOf" srcId="{94652EE7-4D5E-4D0A-9858-5427A91347CC}" destId="{97D37CE1-C344-44E2-8780-89B3069CC6CB}" srcOrd="0" destOrd="0" presId="urn:microsoft.com/office/officeart/2005/8/layout/matrix1"/>
    <dgm:cxn modelId="{513142D9-2D5F-415B-9466-EB6AB29AD806}" type="presOf" srcId="{90F5DE64-72A6-41FD-BC2E-84A70CA01C21}" destId="{E7B29D50-E790-47F2-878A-4DB30756ED94}" srcOrd="0" destOrd="0" presId="urn:microsoft.com/office/officeart/2005/8/layout/matrix1"/>
    <dgm:cxn modelId="{4D37F596-467B-4E80-B14E-0BF29849176C}" type="presOf" srcId="{4A90D91C-EEE1-4A6F-BE77-5A39D44D07B7}" destId="{B1D51ADB-E883-4BF7-BA62-07CEE2922E90}" srcOrd="1" destOrd="0" presId="urn:microsoft.com/office/officeart/2005/8/layout/matrix1"/>
    <dgm:cxn modelId="{9DC7A021-98A2-4E9B-9D20-B1E2FCFF7272}" type="presOf" srcId="{6AF1065B-C302-4D16-8D22-AA8408D69D4D}" destId="{FB96813A-66FE-4288-8163-2AD84650161C}" srcOrd="1" destOrd="0" presId="urn:microsoft.com/office/officeart/2005/8/layout/matrix1"/>
    <dgm:cxn modelId="{41C72E7B-8C55-4CF5-8441-6ED734608EA3}" type="presOf" srcId="{6AF1065B-C302-4D16-8D22-AA8408D69D4D}" destId="{BB45E844-A4C6-4B65-8B93-1F02617A1ADD}" srcOrd="0" destOrd="0" presId="urn:microsoft.com/office/officeart/2005/8/layout/matrix1"/>
    <dgm:cxn modelId="{A1F3C232-7636-4A8A-ABF1-71A436AECDFF}" type="presOf" srcId="{4A90D91C-EEE1-4A6F-BE77-5A39D44D07B7}" destId="{4CEA5C48-0440-4711-942F-88BFAA39EEE6}" srcOrd="0" destOrd="0" presId="urn:microsoft.com/office/officeart/2005/8/layout/matrix1"/>
    <dgm:cxn modelId="{42A10E4C-6ED0-4F7C-A0EE-473E17052F78}" srcId="{90F5DE64-72A6-41FD-BC2E-84A70CA01C21}" destId="{AFC6EA1D-E6F3-4D98-9046-5E43631B5415}" srcOrd="0" destOrd="0" parTransId="{6186EFB9-F996-4809-9B9E-24A6536A1958}" sibTransId="{8D8466DC-1C23-43F1-8233-0C709200DB15}"/>
    <dgm:cxn modelId="{BE203C61-502A-40A1-B61A-CC36075F86F3}" type="presOf" srcId="{94652EE7-4D5E-4D0A-9858-5427A91347CC}" destId="{BE1132D6-F3C3-4EE5-AC33-9516473CD922}" srcOrd="1" destOrd="0" presId="urn:microsoft.com/office/officeart/2005/8/layout/matrix1"/>
    <dgm:cxn modelId="{31F83A3A-8829-41D9-A56A-469C1CC7078A}" srcId="{90F5DE64-72A6-41FD-BC2E-84A70CA01C21}" destId="{6AF1065B-C302-4D16-8D22-AA8408D69D4D}" srcOrd="3" destOrd="0" parTransId="{62378EAA-259B-4A13-84C6-D5FD7387B9F6}" sibTransId="{BEACA716-DDAE-4BB2-8BA9-03BBF38CB4C1}"/>
    <dgm:cxn modelId="{D174F379-687C-428B-AC58-1651ADC8FF54}" type="presOf" srcId="{49FF239D-9682-4604-BD47-66A40F6E1DA5}" destId="{17ACE763-F6B4-4A27-9A28-BCE24D2E15C4}" srcOrd="0" destOrd="0" presId="urn:microsoft.com/office/officeart/2005/8/layout/matrix1"/>
    <dgm:cxn modelId="{5A809F4B-40D1-4D51-99CD-97A6988A5778}" srcId="{49FF239D-9682-4604-BD47-66A40F6E1DA5}" destId="{90F5DE64-72A6-41FD-BC2E-84A70CA01C21}" srcOrd="0" destOrd="0" parTransId="{92B94832-D9AF-482D-B6BE-2F9BAEB0E3DF}" sibTransId="{D499580B-C79F-4ACB-AF9C-410392F160EF}"/>
    <dgm:cxn modelId="{FE8F98CF-CE91-4BB4-9A10-7D02B3DA2DF1}" srcId="{90F5DE64-72A6-41FD-BC2E-84A70CA01C21}" destId="{94652EE7-4D5E-4D0A-9858-5427A91347CC}" srcOrd="2" destOrd="0" parTransId="{EA185659-D3BF-421E-BD90-FD3023F1C51B}" sibTransId="{DA23A6FD-1A64-4891-A0F6-064DD14E9A0D}"/>
    <dgm:cxn modelId="{BA246997-9026-40A7-B740-6654E9469FEC}" type="presParOf" srcId="{17ACE763-F6B4-4A27-9A28-BCE24D2E15C4}" destId="{E32B0DF9-6292-4DE4-AE4D-11D0B92DE562}" srcOrd="0" destOrd="0" presId="urn:microsoft.com/office/officeart/2005/8/layout/matrix1"/>
    <dgm:cxn modelId="{60DD2FBD-67EE-46BE-ADEB-7F7C86B1DCF6}" type="presParOf" srcId="{E32B0DF9-6292-4DE4-AE4D-11D0B92DE562}" destId="{A931B4F3-2EA0-4EEF-8772-7F4CA0645C92}" srcOrd="0" destOrd="0" presId="urn:microsoft.com/office/officeart/2005/8/layout/matrix1"/>
    <dgm:cxn modelId="{4A916F76-232D-4E5C-84A2-6FB75A10740D}" type="presParOf" srcId="{E32B0DF9-6292-4DE4-AE4D-11D0B92DE562}" destId="{C387CEBE-68A8-4500-940E-E7AD29051349}" srcOrd="1" destOrd="0" presId="urn:microsoft.com/office/officeart/2005/8/layout/matrix1"/>
    <dgm:cxn modelId="{171C6E53-E4F1-4D48-BF3B-9DB69E43A3D3}" type="presParOf" srcId="{E32B0DF9-6292-4DE4-AE4D-11D0B92DE562}" destId="{4CEA5C48-0440-4711-942F-88BFAA39EEE6}" srcOrd="2" destOrd="0" presId="urn:microsoft.com/office/officeart/2005/8/layout/matrix1"/>
    <dgm:cxn modelId="{BBE9BBC3-2010-47A0-84E2-DE4308FB4B15}" type="presParOf" srcId="{E32B0DF9-6292-4DE4-AE4D-11D0B92DE562}" destId="{B1D51ADB-E883-4BF7-BA62-07CEE2922E90}" srcOrd="3" destOrd="0" presId="urn:microsoft.com/office/officeart/2005/8/layout/matrix1"/>
    <dgm:cxn modelId="{24910504-36DC-4D12-A736-0DC0243D5BFE}" type="presParOf" srcId="{E32B0DF9-6292-4DE4-AE4D-11D0B92DE562}" destId="{97D37CE1-C344-44E2-8780-89B3069CC6CB}" srcOrd="4" destOrd="0" presId="urn:microsoft.com/office/officeart/2005/8/layout/matrix1"/>
    <dgm:cxn modelId="{A92EB31F-A4E3-47D5-BD9C-A9EDAFE4DFE8}" type="presParOf" srcId="{E32B0DF9-6292-4DE4-AE4D-11D0B92DE562}" destId="{BE1132D6-F3C3-4EE5-AC33-9516473CD922}" srcOrd="5" destOrd="0" presId="urn:microsoft.com/office/officeart/2005/8/layout/matrix1"/>
    <dgm:cxn modelId="{EEACD50A-4B39-4D98-AE2B-2FFD7AEE7B73}" type="presParOf" srcId="{E32B0DF9-6292-4DE4-AE4D-11D0B92DE562}" destId="{BB45E844-A4C6-4B65-8B93-1F02617A1ADD}" srcOrd="6" destOrd="0" presId="urn:microsoft.com/office/officeart/2005/8/layout/matrix1"/>
    <dgm:cxn modelId="{D7CE24D4-4D3D-4B08-9224-EBA2C642A87B}" type="presParOf" srcId="{E32B0DF9-6292-4DE4-AE4D-11D0B92DE562}" destId="{FB96813A-66FE-4288-8163-2AD84650161C}" srcOrd="7" destOrd="0" presId="urn:microsoft.com/office/officeart/2005/8/layout/matrix1"/>
    <dgm:cxn modelId="{3EEC33BE-BA97-4D1B-A50C-A74AAD5BAF9C}" type="presParOf" srcId="{17ACE763-F6B4-4A27-9A28-BCE24D2E15C4}" destId="{E7B29D50-E790-47F2-878A-4DB30756ED9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0C13B-96BF-4B3C-9133-CE50D2456A8D}" type="doc">
      <dgm:prSet loTypeId="urn:microsoft.com/office/officeart/2005/8/layout/matrix3" loCatId="matrix" qsTypeId="urn:microsoft.com/office/officeart/2005/8/quickstyle/3d7" qsCatId="3D" csTypeId="urn:microsoft.com/office/officeart/2005/8/colors/accent2_2" csCatId="accent2" phldr="1"/>
      <dgm:spPr/>
      <dgm:t>
        <a:bodyPr/>
        <a:lstStyle/>
        <a:p>
          <a:endParaRPr lang="es-EC"/>
        </a:p>
      </dgm:t>
    </dgm:pt>
    <dgm:pt modelId="{147DBE6A-C631-41B3-BAD9-741998FD2974}">
      <dgm:prSet phldrT="[Texto]" custT="1"/>
      <dgm:spPr/>
      <dgm:t>
        <a:bodyPr/>
        <a:lstStyle/>
        <a:p>
          <a:r>
            <a:rPr lang="es-EC" sz="2400" dirty="0" smtClean="0"/>
            <a:t>Simplicidad</a:t>
          </a:r>
          <a:endParaRPr lang="es-EC" sz="2000" dirty="0"/>
        </a:p>
      </dgm:t>
    </dgm:pt>
    <dgm:pt modelId="{8803E81A-4085-4C3C-AB1A-32CB374B035F}" type="parTrans" cxnId="{A6470920-D995-4358-B901-563F791E4ABD}">
      <dgm:prSet/>
      <dgm:spPr/>
      <dgm:t>
        <a:bodyPr/>
        <a:lstStyle/>
        <a:p>
          <a:endParaRPr lang="es-EC"/>
        </a:p>
      </dgm:t>
    </dgm:pt>
    <dgm:pt modelId="{12EE47D0-CD10-43F9-912D-A3D208B35DD7}" type="sibTrans" cxnId="{A6470920-D995-4358-B901-563F791E4ABD}">
      <dgm:prSet/>
      <dgm:spPr/>
      <dgm:t>
        <a:bodyPr/>
        <a:lstStyle/>
        <a:p>
          <a:endParaRPr lang="es-EC"/>
        </a:p>
      </dgm:t>
    </dgm:pt>
    <dgm:pt modelId="{92D09C1E-3353-46A1-ACBE-C43E2000824A}">
      <dgm:prSet phldrT="[Texto]" custT="1"/>
      <dgm:spPr/>
      <dgm:t>
        <a:bodyPr/>
        <a:lstStyle/>
        <a:p>
          <a:r>
            <a:rPr lang="es-EC" sz="2400" dirty="0" smtClean="0"/>
            <a:t>Comunicación</a:t>
          </a:r>
          <a:endParaRPr lang="es-EC" sz="1800" dirty="0"/>
        </a:p>
      </dgm:t>
    </dgm:pt>
    <dgm:pt modelId="{14BDE999-6462-4AF1-9E67-26213F54B0A5}" type="parTrans" cxnId="{0C40FEF9-4CE2-43CC-BA9B-B2A32268036C}">
      <dgm:prSet/>
      <dgm:spPr/>
      <dgm:t>
        <a:bodyPr/>
        <a:lstStyle/>
        <a:p>
          <a:endParaRPr lang="es-EC"/>
        </a:p>
      </dgm:t>
    </dgm:pt>
    <dgm:pt modelId="{9B6E2DC0-52EB-4587-BBE3-ADFEEA33668A}" type="sibTrans" cxnId="{0C40FEF9-4CE2-43CC-BA9B-B2A32268036C}">
      <dgm:prSet/>
      <dgm:spPr/>
      <dgm:t>
        <a:bodyPr/>
        <a:lstStyle/>
        <a:p>
          <a:endParaRPr lang="es-EC"/>
        </a:p>
      </dgm:t>
    </dgm:pt>
    <dgm:pt modelId="{48059D2F-F3C2-46E7-88C3-29D4E56814AB}">
      <dgm:prSet phldrT="[Texto]" custT="1"/>
      <dgm:spPr/>
      <dgm:t>
        <a:bodyPr/>
        <a:lstStyle/>
        <a:p>
          <a:r>
            <a:rPr lang="es-EC" sz="2400" dirty="0" smtClean="0"/>
            <a:t>Retroalimentación</a:t>
          </a:r>
          <a:endParaRPr lang="es-EC" sz="1800" dirty="0"/>
        </a:p>
      </dgm:t>
    </dgm:pt>
    <dgm:pt modelId="{F57CBFC4-E50A-489D-A9F9-7B487C08F40C}" type="parTrans" cxnId="{96D62ADE-7CE2-4F77-839D-7BDDEF64A3AB}">
      <dgm:prSet/>
      <dgm:spPr/>
      <dgm:t>
        <a:bodyPr/>
        <a:lstStyle/>
        <a:p>
          <a:endParaRPr lang="es-EC"/>
        </a:p>
      </dgm:t>
    </dgm:pt>
    <dgm:pt modelId="{ADCDBDBE-AC22-41E5-8158-0783476025AC}" type="sibTrans" cxnId="{96D62ADE-7CE2-4F77-839D-7BDDEF64A3AB}">
      <dgm:prSet/>
      <dgm:spPr/>
      <dgm:t>
        <a:bodyPr/>
        <a:lstStyle/>
        <a:p>
          <a:endParaRPr lang="es-EC"/>
        </a:p>
      </dgm:t>
    </dgm:pt>
    <dgm:pt modelId="{239D0B67-58D5-47BC-B56A-10CFFF89DB31}">
      <dgm:prSet phldrT="[Texto]" custT="1"/>
      <dgm:spPr/>
      <dgm:t>
        <a:bodyPr/>
        <a:lstStyle/>
        <a:p>
          <a:r>
            <a:rPr lang="es-EC" sz="2400" dirty="0" smtClean="0"/>
            <a:t>Coraje</a:t>
          </a:r>
          <a:endParaRPr lang="es-EC" sz="2400" dirty="0"/>
        </a:p>
      </dgm:t>
    </dgm:pt>
    <dgm:pt modelId="{5B2C5310-C416-47A6-BD02-332DE1FD0A8C}" type="parTrans" cxnId="{2D48671C-3BA9-428A-ADD6-E4A984D0BF14}">
      <dgm:prSet/>
      <dgm:spPr/>
      <dgm:t>
        <a:bodyPr/>
        <a:lstStyle/>
        <a:p>
          <a:endParaRPr lang="es-EC"/>
        </a:p>
      </dgm:t>
    </dgm:pt>
    <dgm:pt modelId="{5B4BCD90-B87F-422C-9E1C-3CE7E5FC77BB}" type="sibTrans" cxnId="{2D48671C-3BA9-428A-ADD6-E4A984D0BF14}">
      <dgm:prSet/>
      <dgm:spPr/>
      <dgm:t>
        <a:bodyPr/>
        <a:lstStyle/>
        <a:p>
          <a:endParaRPr lang="es-EC"/>
        </a:p>
      </dgm:t>
    </dgm:pt>
    <dgm:pt modelId="{6FD8D75F-05FE-4A12-A98D-EBF922250097}" type="pres">
      <dgm:prSet presAssocID="{1720C13B-96BF-4B3C-9133-CE50D2456A8D}" presName="matrix" presStyleCnt="0">
        <dgm:presLayoutVars>
          <dgm:chMax val="1"/>
          <dgm:dir/>
          <dgm:resizeHandles val="exact"/>
        </dgm:presLayoutVars>
      </dgm:prSet>
      <dgm:spPr/>
      <dgm:t>
        <a:bodyPr/>
        <a:lstStyle/>
        <a:p>
          <a:endParaRPr lang="es-EC"/>
        </a:p>
      </dgm:t>
    </dgm:pt>
    <dgm:pt modelId="{E3D059A9-C3C2-48DF-A0BB-09E8A1BCDE94}" type="pres">
      <dgm:prSet presAssocID="{1720C13B-96BF-4B3C-9133-CE50D2456A8D}" presName="diamond" presStyleLbl="bgShp" presStyleIdx="0" presStyleCnt="1" custAng="0" custScaleX="113827"/>
      <dgm:spPr/>
    </dgm:pt>
    <dgm:pt modelId="{F36CE5A7-FFD2-4135-824E-81FFCFB010EB}" type="pres">
      <dgm:prSet presAssocID="{1720C13B-96BF-4B3C-9133-CE50D2456A8D}" presName="quad1" presStyleLbl="node1" presStyleIdx="0" presStyleCnt="4" custScaleX="137982" custScaleY="59615" custLinFactNeighborX="2327" custLinFactNeighborY="36461">
        <dgm:presLayoutVars>
          <dgm:chMax val="0"/>
          <dgm:chPref val="0"/>
          <dgm:bulletEnabled val="1"/>
        </dgm:presLayoutVars>
      </dgm:prSet>
      <dgm:spPr/>
      <dgm:t>
        <a:bodyPr/>
        <a:lstStyle/>
        <a:p>
          <a:endParaRPr lang="es-EC"/>
        </a:p>
      </dgm:t>
    </dgm:pt>
    <dgm:pt modelId="{38B6E17C-693B-40B4-9063-0F56B405D55B}" type="pres">
      <dgm:prSet presAssocID="{1720C13B-96BF-4B3C-9133-CE50D2456A8D}" presName="quad2" presStyleLbl="node1" presStyleIdx="1" presStyleCnt="4" custScaleX="137118" custScaleY="59693" custLinFactNeighborX="34888" custLinFactNeighborY="36383">
        <dgm:presLayoutVars>
          <dgm:chMax val="0"/>
          <dgm:chPref val="0"/>
          <dgm:bulletEnabled val="1"/>
        </dgm:presLayoutVars>
      </dgm:prSet>
      <dgm:spPr/>
      <dgm:t>
        <a:bodyPr/>
        <a:lstStyle/>
        <a:p>
          <a:endParaRPr lang="es-EC"/>
        </a:p>
      </dgm:t>
    </dgm:pt>
    <dgm:pt modelId="{619C4A7A-4249-4D3F-854A-0B051AEC6D46}" type="pres">
      <dgm:prSet presAssocID="{1720C13B-96BF-4B3C-9133-CE50D2456A8D}" presName="quad3" presStyleLbl="node1" presStyleIdx="2" presStyleCnt="4" custScaleX="131053" custScaleY="62715" custLinFactNeighborX="3205" custLinFactNeighborY="-7731">
        <dgm:presLayoutVars>
          <dgm:chMax val="0"/>
          <dgm:chPref val="0"/>
          <dgm:bulletEnabled val="1"/>
        </dgm:presLayoutVars>
      </dgm:prSet>
      <dgm:spPr/>
      <dgm:t>
        <a:bodyPr/>
        <a:lstStyle/>
        <a:p>
          <a:endParaRPr lang="es-EC"/>
        </a:p>
      </dgm:t>
    </dgm:pt>
    <dgm:pt modelId="{EA64DF7C-3CA9-4201-AF18-C1DF670AE339}" type="pres">
      <dgm:prSet presAssocID="{1720C13B-96BF-4B3C-9133-CE50D2456A8D}" presName="quad4" presStyleLbl="node1" presStyleIdx="3" presStyleCnt="4" custScaleX="137536" custScaleY="61739" custLinFactNeighborX="33656" custLinFactNeighborY="-7731">
        <dgm:presLayoutVars>
          <dgm:chMax val="0"/>
          <dgm:chPref val="0"/>
          <dgm:bulletEnabled val="1"/>
        </dgm:presLayoutVars>
      </dgm:prSet>
      <dgm:spPr/>
      <dgm:t>
        <a:bodyPr/>
        <a:lstStyle/>
        <a:p>
          <a:endParaRPr lang="es-EC"/>
        </a:p>
      </dgm:t>
    </dgm:pt>
  </dgm:ptLst>
  <dgm:cxnLst>
    <dgm:cxn modelId="{6C6FC6B8-56A2-42D8-AD21-7D586AF1CA32}" type="presOf" srcId="{1720C13B-96BF-4B3C-9133-CE50D2456A8D}" destId="{6FD8D75F-05FE-4A12-A98D-EBF922250097}" srcOrd="0" destOrd="0" presId="urn:microsoft.com/office/officeart/2005/8/layout/matrix3"/>
    <dgm:cxn modelId="{0C40FEF9-4CE2-43CC-BA9B-B2A32268036C}" srcId="{1720C13B-96BF-4B3C-9133-CE50D2456A8D}" destId="{92D09C1E-3353-46A1-ACBE-C43E2000824A}" srcOrd="1" destOrd="0" parTransId="{14BDE999-6462-4AF1-9E67-26213F54B0A5}" sibTransId="{9B6E2DC0-52EB-4587-BBE3-ADFEEA33668A}"/>
    <dgm:cxn modelId="{941D5FDE-E867-4A3B-AEC3-E9C76AF096F0}" type="presOf" srcId="{239D0B67-58D5-47BC-B56A-10CFFF89DB31}" destId="{EA64DF7C-3CA9-4201-AF18-C1DF670AE339}" srcOrd="0" destOrd="0" presId="urn:microsoft.com/office/officeart/2005/8/layout/matrix3"/>
    <dgm:cxn modelId="{A6470920-D995-4358-B901-563F791E4ABD}" srcId="{1720C13B-96BF-4B3C-9133-CE50D2456A8D}" destId="{147DBE6A-C631-41B3-BAD9-741998FD2974}" srcOrd="0" destOrd="0" parTransId="{8803E81A-4085-4C3C-AB1A-32CB374B035F}" sibTransId="{12EE47D0-CD10-43F9-912D-A3D208B35DD7}"/>
    <dgm:cxn modelId="{2A15563A-A1CA-4FB2-9EBA-7743A6AA504E}" type="presOf" srcId="{147DBE6A-C631-41B3-BAD9-741998FD2974}" destId="{F36CE5A7-FFD2-4135-824E-81FFCFB010EB}" srcOrd="0" destOrd="0" presId="urn:microsoft.com/office/officeart/2005/8/layout/matrix3"/>
    <dgm:cxn modelId="{1524F14F-A2A2-4B92-B853-267B9659BA1D}" type="presOf" srcId="{48059D2F-F3C2-46E7-88C3-29D4E56814AB}" destId="{619C4A7A-4249-4D3F-854A-0B051AEC6D46}" srcOrd="0" destOrd="0" presId="urn:microsoft.com/office/officeart/2005/8/layout/matrix3"/>
    <dgm:cxn modelId="{2D48671C-3BA9-428A-ADD6-E4A984D0BF14}" srcId="{1720C13B-96BF-4B3C-9133-CE50D2456A8D}" destId="{239D0B67-58D5-47BC-B56A-10CFFF89DB31}" srcOrd="3" destOrd="0" parTransId="{5B2C5310-C416-47A6-BD02-332DE1FD0A8C}" sibTransId="{5B4BCD90-B87F-422C-9E1C-3CE7E5FC77BB}"/>
    <dgm:cxn modelId="{8FE2418A-FBA1-4BD2-80A9-9760B05AF1FD}" type="presOf" srcId="{92D09C1E-3353-46A1-ACBE-C43E2000824A}" destId="{38B6E17C-693B-40B4-9063-0F56B405D55B}" srcOrd="0" destOrd="0" presId="urn:microsoft.com/office/officeart/2005/8/layout/matrix3"/>
    <dgm:cxn modelId="{96D62ADE-7CE2-4F77-839D-7BDDEF64A3AB}" srcId="{1720C13B-96BF-4B3C-9133-CE50D2456A8D}" destId="{48059D2F-F3C2-46E7-88C3-29D4E56814AB}" srcOrd="2" destOrd="0" parTransId="{F57CBFC4-E50A-489D-A9F9-7B487C08F40C}" sibTransId="{ADCDBDBE-AC22-41E5-8158-0783476025AC}"/>
    <dgm:cxn modelId="{B31C4FA9-2340-4415-B798-B39843F2B47B}" type="presParOf" srcId="{6FD8D75F-05FE-4A12-A98D-EBF922250097}" destId="{E3D059A9-C3C2-48DF-A0BB-09E8A1BCDE94}" srcOrd="0" destOrd="0" presId="urn:microsoft.com/office/officeart/2005/8/layout/matrix3"/>
    <dgm:cxn modelId="{820CB6BB-8C6F-45DC-BC48-5D3C32075B81}" type="presParOf" srcId="{6FD8D75F-05FE-4A12-A98D-EBF922250097}" destId="{F36CE5A7-FFD2-4135-824E-81FFCFB010EB}" srcOrd="1" destOrd="0" presId="urn:microsoft.com/office/officeart/2005/8/layout/matrix3"/>
    <dgm:cxn modelId="{D1E94D1A-A1F1-44EC-A5E1-7D1027329891}" type="presParOf" srcId="{6FD8D75F-05FE-4A12-A98D-EBF922250097}" destId="{38B6E17C-693B-40B4-9063-0F56B405D55B}" srcOrd="2" destOrd="0" presId="urn:microsoft.com/office/officeart/2005/8/layout/matrix3"/>
    <dgm:cxn modelId="{ED56A6F3-3938-4C8E-A952-7CC6C69AE707}" type="presParOf" srcId="{6FD8D75F-05FE-4A12-A98D-EBF922250097}" destId="{619C4A7A-4249-4D3F-854A-0B051AEC6D46}" srcOrd="3" destOrd="0" presId="urn:microsoft.com/office/officeart/2005/8/layout/matrix3"/>
    <dgm:cxn modelId="{A4815364-4695-436E-ADB3-A0FE01C7F432}" type="presParOf" srcId="{6FD8D75F-05FE-4A12-A98D-EBF922250097}" destId="{EA64DF7C-3CA9-4201-AF18-C1DF670AE339}"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0C13B-96BF-4B3C-9133-CE50D2456A8D}" type="doc">
      <dgm:prSet loTypeId="urn:microsoft.com/office/officeart/2005/8/layout/matrix3" loCatId="matrix" qsTypeId="urn:microsoft.com/office/officeart/2005/8/quickstyle/3d7" qsCatId="3D" csTypeId="urn:microsoft.com/office/officeart/2005/8/colors/accent2_2" csCatId="accent2" phldr="1"/>
      <dgm:spPr/>
      <dgm:t>
        <a:bodyPr/>
        <a:lstStyle/>
        <a:p>
          <a:endParaRPr lang="es-EC"/>
        </a:p>
      </dgm:t>
    </dgm:pt>
    <dgm:pt modelId="{147DBE6A-C631-41B3-BAD9-741998FD2974}">
      <dgm:prSet phldrT="[Texto]" custT="1"/>
      <dgm:spPr/>
      <dgm:t>
        <a:bodyPr/>
        <a:lstStyle/>
        <a:p>
          <a:r>
            <a:rPr lang="es-EC" sz="2400" dirty="0" err="1" smtClean="0"/>
            <a:t>Feedback</a:t>
          </a:r>
          <a:r>
            <a:rPr lang="es-EC" sz="2400" dirty="0" smtClean="0"/>
            <a:t> Veloz</a:t>
          </a:r>
          <a:endParaRPr lang="es-EC" sz="2400" dirty="0"/>
        </a:p>
      </dgm:t>
    </dgm:pt>
    <dgm:pt modelId="{8803E81A-4085-4C3C-AB1A-32CB374B035F}" type="parTrans" cxnId="{A6470920-D995-4358-B901-563F791E4ABD}">
      <dgm:prSet/>
      <dgm:spPr/>
      <dgm:t>
        <a:bodyPr/>
        <a:lstStyle/>
        <a:p>
          <a:endParaRPr lang="es-EC"/>
        </a:p>
      </dgm:t>
    </dgm:pt>
    <dgm:pt modelId="{12EE47D0-CD10-43F9-912D-A3D208B35DD7}" type="sibTrans" cxnId="{A6470920-D995-4358-B901-563F791E4ABD}">
      <dgm:prSet/>
      <dgm:spPr/>
      <dgm:t>
        <a:bodyPr/>
        <a:lstStyle/>
        <a:p>
          <a:endParaRPr lang="es-EC"/>
        </a:p>
      </dgm:t>
    </dgm:pt>
    <dgm:pt modelId="{92D09C1E-3353-46A1-ACBE-C43E2000824A}">
      <dgm:prSet phldrT="[Texto]" custT="1"/>
      <dgm:spPr/>
      <dgm:t>
        <a:bodyPr/>
        <a:lstStyle/>
        <a:p>
          <a:r>
            <a:rPr lang="es-EC" sz="2400" dirty="0" smtClean="0"/>
            <a:t>Simplicidad</a:t>
          </a:r>
          <a:endParaRPr lang="es-EC" sz="2200" dirty="0"/>
        </a:p>
      </dgm:t>
    </dgm:pt>
    <dgm:pt modelId="{14BDE999-6462-4AF1-9E67-26213F54B0A5}" type="parTrans" cxnId="{0C40FEF9-4CE2-43CC-BA9B-B2A32268036C}">
      <dgm:prSet/>
      <dgm:spPr/>
      <dgm:t>
        <a:bodyPr/>
        <a:lstStyle/>
        <a:p>
          <a:endParaRPr lang="es-EC"/>
        </a:p>
      </dgm:t>
    </dgm:pt>
    <dgm:pt modelId="{9B6E2DC0-52EB-4587-BBE3-ADFEEA33668A}" type="sibTrans" cxnId="{0C40FEF9-4CE2-43CC-BA9B-B2A32268036C}">
      <dgm:prSet/>
      <dgm:spPr/>
      <dgm:t>
        <a:bodyPr/>
        <a:lstStyle/>
        <a:p>
          <a:endParaRPr lang="es-EC"/>
        </a:p>
      </dgm:t>
    </dgm:pt>
    <dgm:pt modelId="{48059D2F-F3C2-46E7-88C3-29D4E56814AB}">
      <dgm:prSet phldrT="[Texto]" custT="1"/>
      <dgm:spPr/>
      <dgm:t>
        <a:bodyPr/>
        <a:lstStyle/>
        <a:p>
          <a:r>
            <a:rPr lang="es-EC" sz="2400" dirty="0" smtClean="0"/>
            <a:t>Abarcar el cambio</a:t>
          </a:r>
          <a:endParaRPr lang="es-EC" sz="2400" dirty="0"/>
        </a:p>
      </dgm:t>
    </dgm:pt>
    <dgm:pt modelId="{F57CBFC4-E50A-489D-A9F9-7B487C08F40C}" type="parTrans" cxnId="{96D62ADE-7CE2-4F77-839D-7BDDEF64A3AB}">
      <dgm:prSet/>
      <dgm:spPr/>
      <dgm:t>
        <a:bodyPr/>
        <a:lstStyle/>
        <a:p>
          <a:endParaRPr lang="es-EC"/>
        </a:p>
      </dgm:t>
    </dgm:pt>
    <dgm:pt modelId="{ADCDBDBE-AC22-41E5-8158-0783476025AC}" type="sibTrans" cxnId="{96D62ADE-7CE2-4F77-839D-7BDDEF64A3AB}">
      <dgm:prSet/>
      <dgm:spPr/>
      <dgm:t>
        <a:bodyPr/>
        <a:lstStyle/>
        <a:p>
          <a:endParaRPr lang="es-EC"/>
        </a:p>
      </dgm:t>
    </dgm:pt>
    <dgm:pt modelId="{239D0B67-58D5-47BC-B56A-10CFFF89DB31}">
      <dgm:prSet phldrT="[Texto]" custT="1"/>
      <dgm:spPr/>
      <dgm:t>
        <a:bodyPr/>
        <a:lstStyle/>
        <a:p>
          <a:r>
            <a:rPr lang="es-EC" sz="2400" dirty="0" smtClean="0"/>
            <a:t>Trabajo de Calidad</a:t>
          </a:r>
          <a:endParaRPr lang="es-EC" sz="2400" dirty="0"/>
        </a:p>
      </dgm:t>
    </dgm:pt>
    <dgm:pt modelId="{5B2C5310-C416-47A6-BD02-332DE1FD0A8C}" type="parTrans" cxnId="{2D48671C-3BA9-428A-ADD6-E4A984D0BF14}">
      <dgm:prSet/>
      <dgm:spPr/>
      <dgm:t>
        <a:bodyPr/>
        <a:lstStyle/>
        <a:p>
          <a:endParaRPr lang="es-EC"/>
        </a:p>
      </dgm:t>
    </dgm:pt>
    <dgm:pt modelId="{5B4BCD90-B87F-422C-9E1C-3CE7E5FC77BB}" type="sibTrans" cxnId="{2D48671C-3BA9-428A-ADD6-E4A984D0BF14}">
      <dgm:prSet/>
      <dgm:spPr/>
      <dgm:t>
        <a:bodyPr/>
        <a:lstStyle/>
        <a:p>
          <a:endParaRPr lang="es-EC"/>
        </a:p>
      </dgm:t>
    </dgm:pt>
    <dgm:pt modelId="{5BBA0692-8929-49EC-A272-967A47FF8FBC}">
      <dgm:prSet phldrT="[Texto]" custLinFactNeighborX="40614" custLinFactNeighborY="-13331"/>
      <dgm:spPr/>
      <dgm:t>
        <a:bodyPr/>
        <a:lstStyle/>
        <a:p>
          <a:endParaRPr lang="es-EC"/>
        </a:p>
      </dgm:t>
    </dgm:pt>
    <dgm:pt modelId="{E58AD618-F609-4F23-9614-085D0E4E8B81}" type="parTrans" cxnId="{F3D9DF6F-30C2-4A2A-AB5C-D5AE12189082}">
      <dgm:prSet/>
      <dgm:spPr/>
      <dgm:t>
        <a:bodyPr/>
        <a:lstStyle/>
        <a:p>
          <a:endParaRPr lang="es-EC"/>
        </a:p>
      </dgm:t>
    </dgm:pt>
    <dgm:pt modelId="{09BE7A4D-2169-47B8-AE63-4ACE8621F788}" type="sibTrans" cxnId="{F3D9DF6F-30C2-4A2A-AB5C-D5AE12189082}">
      <dgm:prSet/>
      <dgm:spPr/>
      <dgm:t>
        <a:bodyPr/>
        <a:lstStyle/>
        <a:p>
          <a:endParaRPr lang="es-EC"/>
        </a:p>
      </dgm:t>
    </dgm:pt>
    <dgm:pt modelId="{6FD8D75F-05FE-4A12-A98D-EBF922250097}" type="pres">
      <dgm:prSet presAssocID="{1720C13B-96BF-4B3C-9133-CE50D2456A8D}" presName="matrix" presStyleCnt="0">
        <dgm:presLayoutVars>
          <dgm:chMax val="1"/>
          <dgm:dir/>
          <dgm:resizeHandles val="exact"/>
        </dgm:presLayoutVars>
      </dgm:prSet>
      <dgm:spPr/>
      <dgm:t>
        <a:bodyPr/>
        <a:lstStyle/>
        <a:p>
          <a:endParaRPr lang="es-EC"/>
        </a:p>
      </dgm:t>
    </dgm:pt>
    <dgm:pt modelId="{E3D059A9-C3C2-48DF-A0BB-09E8A1BCDE94}" type="pres">
      <dgm:prSet presAssocID="{1720C13B-96BF-4B3C-9133-CE50D2456A8D}" presName="diamond" presStyleLbl="bgShp" presStyleIdx="0" presStyleCnt="1" custAng="0" custScaleX="113827"/>
      <dgm:spPr/>
    </dgm:pt>
    <dgm:pt modelId="{F36CE5A7-FFD2-4135-824E-81FFCFB010EB}" type="pres">
      <dgm:prSet presAssocID="{1720C13B-96BF-4B3C-9133-CE50D2456A8D}" presName="quad1" presStyleLbl="node1" presStyleIdx="0" presStyleCnt="4" custLinFactNeighborX="-34734" custLinFactNeighborY="-13331">
        <dgm:presLayoutVars>
          <dgm:chMax val="0"/>
          <dgm:chPref val="0"/>
          <dgm:bulletEnabled val="1"/>
        </dgm:presLayoutVars>
      </dgm:prSet>
      <dgm:spPr/>
      <dgm:t>
        <a:bodyPr/>
        <a:lstStyle/>
        <a:p>
          <a:endParaRPr lang="es-EC"/>
        </a:p>
      </dgm:t>
    </dgm:pt>
    <dgm:pt modelId="{38B6E17C-693B-40B4-9063-0F56B405D55B}" type="pres">
      <dgm:prSet presAssocID="{1720C13B-96BF-4B3C-9133-CE50D2456A8D}" presName="quad2" presStyleLbl="node1" presStyleIdx="1" presStyleCnt="4" custLinFactNeighborX="40614" custLinFactNeighborY="-13331">
        <dgm:presLayoutVars>
          <dgm:chMax val="0"/>
          <dgm:chPref val="0"/>
          <dgm:bulletEnabled val="1"/>
        </dgm:presLayoutVars>
      </dgm:prSet>
      <dgm:spPr/>
      <dgm:t>
        <a:bodyPr/>
        <a:lstStyle/>
        <a:p>
          <a:endParaRPr lang="es-EC"/>
        </a:p>
      </dgm:t>
    </dgm:pt>
    <dgm:pt modelId="{619C4A7A-4249-4D3F-854A-0B051AEC6D46}" type="pres">
      <dgm:prSet presAssocID="{1720C13B-96BF-4B3C-9133-CE50D2456A8D}" presName="quad3" presStyleLbl="node1" presStyleIdx="2" presStyleCnt="4" custLinFactNeighborX="-34734" custLinFactNeighborY="11307">
        <dgm:presLayoutVars>
          <dgm:chMax val="0"/>
          <dgm:chPref val="0"/>
          <dgm:bulletEnabled val="1"/>
        </dgm:presLayoutVars>
      </dgm:prSet>
      <dgm:spPr/>
      <dgm:t>
        <a:bodyPr/>
        <a:lstStyle/>
        <a:p>
          <a:endParaRPr lang="es-EC"/>
        </a:p>
      </dgm:t>
    </dgm:pt>
    <dgm:pt modelId="{EA64DF7C-3CA9-4201-AF18-C1DF670AE339}" type="pres">
      <dgm:prSet presAssocID="{1720C13B-96BF-4B3C-9133-CE50D2456A8D}" presName="quad4" presStyleLbl="node1" presStyleIdx="3" presStyleCnt="4" custLinFactNeighborX="34014" custLinFactNeighborY="14983">
        <dgm:presLayoutVars>
          <dgm:chMax val="0"/>
          <dgm:chPref val="0"/>
          <dgm:bulletEnabled val="1"/>
        </dgm:presLayoutVars>
      </dgm:prSet>
      <dgm:spPr/>
      <dgm:t>
        <a:bodyPr/>
        <a:lstStyle/>
        <a:p>
          <a:endParaRPr lang="es-EC"/>
        </a:p>
      </dgm:t>
    </dgm:pt>
  </dgm:ptLst>
  <dgm:cxnLst>
    <dgm:cxn modelId="{F3D9DF6F-30C2-4A2A-AB5C-D5AE12189082}" srcId="{1720C13B-96BF-4B3C-9133-CE50D2456A8D}" destId="{5BBA0692-8929-49EC-A272-967A47FF8FBC}" srcOrd="4" destOrd="0" parTransId="{E58AD618-F609-4F23-9614-085D0E4E8B81}" sibTransId="{09BE7A4D-2169-47B8-AE63-4ACE8621F788}"/>
    <dgm:cxn modelId="{0C40FEF9-4CE2-43CC-BA9B-B2A32268036C}" srcId="{1720C13B-96BF-4B3C-9133-CE50D2456A8D}" destId="{92D09C1E-3353-46A1-ACBE-C43E2000824A}" srcOrd="1" destOrd="0" parTransId="{14BDE999-6462-4AF1-9E67-26213F54B0A5}" sibTransId="{9B6E2DC0-52EB-4587-BBE3-ADFEEA33668A}"/>
    <dgm:cxn modelId="{DB2E4295-6279-4B35-8000-C2C8246940E2}" type="presOf" srcId="{92D09C1E-3353-46A1-ACBE-C43E2000824A}" destId="{38B6E17C-693B-40B4-9063-0F56B405D55B}" srcOrd="0" destOrd="0" presId="urn:microsoft.com/office/officeart/2005/8/layout/matrix3"/>
    <dgm:cxn modelId="{A6470920-D995-4358-B901-563F791E4ABD}" srcId="{1720C13B-96BF-4B3C-9133-CE50D2456A8D}" destId="{147DBE6A-C631-41B3-BAD9-741998FD2974}" srcOrd="0" destOrd="0" parTransId="{8803E81A-4085-4C3C-AB1A-32CB374B035F}" sibTransId="{12EE47D0-CD10-43F9-912D-A3D208B35DD7}"/>
    <dgm:cxn modelId="{A4B6A52E-9920-441F-9C90-B4FEF14C84B7}" type="presOf" srcId="{239D0B67-58D5-47BC-B56A-10CFFF89DB31}" destId="{EA64DF7C-3CA9-4201-AF18-C1DF670AE339}" srcOrd="0" destOrd="0" presId="urn:microsoft.com/office/officeart/2005/8/layout/matrix3"/>
    <dgm:cxn modelId="{93AC5EEA-DBD5-4802-8BE6-218025A61810}" type="presOf" srcId="{1720C13B-96BF-4B3C-9133-CE50D2456A8D}" destId="{6FD8D75F-05FE-4A12-A98D-EBF922250097}" srcOrd="0" destOrd="0" presId="urn:microsoft.com/office/officeart/2005/8/layout/matrix3"/>
    <dgm:cxn modelId="{0413346B-4EF8-4B09-8F0A-EB7FB182C0B9}" type="presOf" srcId="{48059D2F-F3C2-46E7-88C3-29D4E56814AB}" destId="{619C4A7A-4249-4D3F-854A-0B051AEC6D46}" srcOrd="0" destOrd="0" presId="urn:microsoft.com/office/officeart/2005/8/layout/matrix3"/>
    <dgm:cxn modelId="{2D48671C-3BA9-428A-ADD6-E4A984D0BF14}" srcId="{1720C13B-96BF-4B3C-9133-CE50D2456A8D}" destId="{239D0B67-58D5-47BC-B56A-10CFFF89DB31}" srcOrd="3" destOrd="0" parTransId="{5B2C5310-C416-47A6-BD02-332DE1FD0A8C}" sibTransId="{5B4BCD90-B87F-422C-9E1C-3CE7E5FC77BB}"/>
    <dgm:cxn modelId="{E1B80799-AAE9-4D7C-8822-980E78107209}" type="presOf" srcId="{147DBE6A-C631-41B3-BAD9-741998FD2974}" destId="{F36CE5A7-FFD2-4135-824E-81FFCFB010EB}" srcOrd="0" destOrd="0" presId="urn:microsoft.com/office/officeart/2005/8/layout/matrix3"/>
    <dgm:cxn modelId="{96D62ADE-7CE2-4F77-839D-7BDDEF64A3AB}" srcId="{1720C13B-96BF-4B3C-9133-CE50D2456A8D}" destId="{48059D2F-F3C2-46E7-88C3-29D4E56814AB}" srcOrd="2" destOrd="0" parTransId="{F57CBFC4-E50A-489D-A9F9-7B487C08F40C}" sibTransId="{ADCDBDBE-AC22-41E5-8158-0783476025AC}"/>
    <dgm:cxn modelId="{618F280D-9566-4E6A-8977-4C6F74A6D646}" type="presParOf" srcId="{6FD8D75F-05FE-4A12-A98D-EBF922250097}" destId="{E3D059A9-C3C2-48DF-A0BB-09E8A1BCDE94}" srcOrd="0" destOrd="0" presId="urn:microsoft.com/office/officeart/2005/8/layout/matrix3"/>
    <dgm:cxn modelId="{2F592B71-DC3E-47D9-A762-0753CE6E1BFE}" type="presParOf" srcId="{6FD8D75F-05FE-4A12-A98D-EBF922250097}" destId="{F36CE5A7-FFD2-4135-824E-81FFCFB010EB}" srcOrd="1" destOrd="0" presId="urn:microsoft.com/office/officeart/2005/8/layout/matrix3"/>
    <dgm:cxn modelId="{9B64410F-E25B-4F38-A8B0-DDE3FA11E103}" type="presParOf" srcId="{6FD8D75F-05FE-4A12-A98D-EBF922250097}" destId="{38B6E17C-693B-40B4-9063-0F56B405D55B}" srcOrd="2" destOrd="0" presId="urn:microsoft.com/office/officeart/2005/8/layout/matrix3"/>
    <dgm:cxn modelId="{3B4B4C85-7BFF-4C56-9C33-0EAC39162AC7}" type="presParOf" srcId="{6FD8D75F-05FE-4A12-A98D-EBF922250097}" destId="{619C4A7A-4249-4D3F-854A-0B051AEC6D46}" srcOrd="3" destOrd="0" presId="urn:microsoft.com/office/officeart/2005/8/layout/matrix3"/>
    <dgm:cxn modelId="{E843D0CB-1E96-4042-A4C3-A7C487167226}" type="presParOf" srcId="{6FD8D75F-05FE-4A12-A98D-EBF922250097}" destId="{EA64DF7C-3CA9-4201-AF18-C1DF670AE339}"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20C13B-96BF-4B3C-9133-CE50D2456A8D}" type="doc">
      <dgm:prSet loTypeId="urn:microsoft.com/office/officeart/2005/8/layout/matrix3" loCatId="matrix" qsTypeId="urn:microsoft.com/office/officeart/2005/8/quickstyle/3d7" qsCatId="3D" csTypeId="urn:microsoft.com/office/officeart/2005/8/colors/accent2_2" csCatId="accent2" phldr="1"/>
      <dgm:spPr/>
      <dgm:t>
        <a:bodyPr/>
        <a:lstStyle/>
        <a:p>
          <a:endParaRPr lang="es-EC"/>
        </a:p>
      </dgm:t>
    </dgm:pt>
    <dgm:pt modelId="{147DBE6A-C631-41B3-BAD9-741998FD2974}">
      <dgm:prSet phldrT="[Texto]"/>
      <dgm:spPr/>
      <dgm:t>
        <a:bodyPr/>
        <a:lstStyle/>
        <a:p>
          <a:r>
            <a:rPr lang="es-EC" smtClean="0"/>
            <a:t>Escuchar</a:t>
          </a:r>
          <a:endParaRPr lang="es-EC" dirty="0"/>
        </a:p>
      </dgm:t>
    </dgm:pt>
    <dgm:pt modelId="{8803E81A-4085-4C3C-AB1A-32CB374B035F}" type="parTrans" cxnId="{A6470920-D995-4358-B901-563F791E4ABD}">
      <dgm:prSet/>
      <dgm:spPr/>
      <dgm:t>
        <a:bodyPr/>
        <a:lstStyle/>
        <a:p>
          <a:endParaRPr lang="es-EC"/>
        </a:p>
      </dgm:t>
    </dgm:pt>
    <dgm:pt modelId="{12EE47D0-CD10-43F9-912D-A3D208B35DD7}" type="sibTrans" cxnId="{A6470920-D995-4358-B901-563F791E4ABD}">
      <dgm:prSet/>
      <dgm:spPr/>
      <dgm:t>
        <a:bodyPr/>
        <a:lstStyle/>
        <a:p>
          <a:endParaRPr lang="es-EC"/>
        </a:p>
      </dgm:t>
    </dgm:pt>
    <dgm:pt modelId="{92D09C1E-3353-46A1-ACBE-C43E2000824A}">
      <dgm:prSet phldrT="[Texto]"/>
      <dgm:spPr/>
      <dgm:t>
        <a:bodyPr/>
        <a:lstStyle/>
        <a:p>
          <a:r>
            <a:rPr lang="es-EC" smtClean="0"/>
            <a:t>Probar</a:t>
          </a:r>
          <a:endParaRPr lang="es-EC" dirty="0"/>
        </a:p>
      </dgm:t>
    </dgm:pt>
    <dgm:pt modelId="{14BDE999-6462-4AF1-9E67-26213F54B0A5}" type="parTrans" cxnId="{0C40FEF9-4CE2-43CC-BA9B-B2A32268036C}">
      <dgm:prSet/>
      <dgm:spPr/>
      <dgm:t>
        <a:bodyPr/>
        <a:lstStyle/>
        <a:p>
          <a:endParaRPr lang="es-EC"/>
        </a:p>
      </dgm:t>
    </dgm:pt>
    <dgm:pt modelId="{9B6E2DC0-52EB-4587-BBE3-ADFEEA33668A}" type="sibTrans" cxnId="{0C40FEF9-4CE2-43CC-BA9B-B2A32268036C}">
      <dgm:prSet/>
      <dgm:spPr/>
      <dgm:t>
        <a:bodyPr/>
        <a:lstStyle/>
        <a:p>
          <a:endParaRPr lang="es-EC"/>
        </a:p>
      </dgm:t>
    </dgm:pt>
    <dgm:pt modelId="{48059D2F-F3C2-46E7-88C3-29D4E56814AB}">
      <dgm:prSet phldrT="[Texto]"/>
      <dgm:spPr/>
      <dgm:t>
        <a:bodyPr/>
        <a:lstStyle/>
        <a:p>
          <a:r>
            <a:rPr lang="es-EC" dirty="0" smtClean="0"/>
            <a:t>Codificar</a:t>
          </a:r>
          <a:endParaRPr lang="es-EC" dirty="0"/>
        </a:p>
      </dgm:t>
    </dgm:pt>
    <dgm:pt modelId="{F57CBFC4-E50A-489D-A9F9-7B487C08F40C}" type="parTrans" cxnId="{96D62ADE-7CE2-4F77-839D-7BDDEF64A3AB}">
      <dgm:prSet/>
      <dgm:spPr/>
      <dgm:t>
        <a:bodyPr/>
        <a:lstStyle/>
        <a:p>
          <a:endParaRPr lang="es-EC"/>
        </a:p>
      </dgm:t>
    </dgm:pt>
    <dgm:pt modelId="{ADCDBDBE-AC22-41E5-8158-0783476025AC}" type="sibTrans" cxnId="{96D62ADE-7CE2-4F77-839D-7BDDEF64A3AB}">
      <dgm:prSet/>
      <dgm:spPr/>
      <dgm:t>
        <a:bodyPr/>
        <a:lstStyle/>
        <a:p>
          <a:endParaRPr lang="es-EC"/>
        </a:p>
      </dgm:t>
    </dgm:pt>
    <dgm:pt modelId="{239D0B67-58D5-47BC-B56A-10CFFF89DB31}">
      <dgm:prSet phldrT="[Texto]"/>
      <dgm:spPr/>
      <dgm:t>
        <a:bodyPr/>
        <a:lstStyle/>
        <a:p>
          <a:r>
            <a:rPr lang="es-EC" smtClean="0"/>
            <a:t>Diseñar</a:t>
          </a:r>
          <a:endParaRPr lang="es-EC" dirty="0"/>
        </a:p>
      </dgm:t>
    </dgm:pt>
    <dgm:pt modelId="{5B2C5310-C416-47A6-BD02-332DE1FD0A8C}" type="parTrans" cxnId="{2D48671C-3BA9-428A-ADD6-E4A984D0BF14}">
      <dgm:prSet/>
      <dgm:spPr/>
      <dgm:t>
        <a:bodyPr/>
        <a:lstStyle/>
        <a:p>
          <a:endParaRPr lang="es-EC"/>
        </a:p>
      </dgm:t>
    </dgm:pt>
    <dgm:pt modelId="{5B4BCD90-B87F-422C-9E1C-3CE7E5FC77BB}" type="sibTrans" cxnId="{2D48671C-3BA9-428A-ADD6-E4A984D0BF14}">
      <dgm:prSet/>
      <dgm:spPr/>
      <dgm:t>
        <a:bodyPr/>
        <a:lstStyle/>
        <a:p>
          <a:endParaRPr lang="es-EC"/>
        </a:p>
      </dgm:t>
    </dgm:pt>
    <dgm:pt modelId="{6FD8D75F-05FE-4A12-A98D-EBF922250097}" type="pres">
      <dgm:prSet presAssocID="{1720C13B-96BF-4B3C-9133-CE50D2456A8D}" presName="matrix" presStyleCnt="0">
        <dgm:presLayoutVars>
          <dgm:chMax val="1"/>
          <dgm:dir/>
          <dgm:resizeHandles val="exact"/>
        </dgm:presLayoutVars>
      </dgm:prSet>
      <dgm:spPr/>
      <dgm:t>
        <a:bodyPr/>
        <a:lstStyle/>
        <a:p>
          <a:endParaRPr lang="es-EC"/>
        </a:p>
      </dgm:t>
    </dgm:pt>
    <dgm:pt modelId="{E3D059A9-C3C2-48DF-A0BB-09E8A1BCDE94}" type="pres">
      <dgm:prSet presAssocID="{1720C13B-96BF-4B3C-9133-CE50D2456A8D}" presName="diamond" presStyleLbl="bgShp" presStyleIdx="0" presStyleCnt="1" custAng="0" custScaleX="113827"/>
      <dgm:spPr/>
    </dgm:pt>
    <dgm:pt modelId="{F36CE5A7-FFD2-4135-824E-81FFCFB010EB}" type="pres">
      <dgm:prSet presAssocID="{1720C13B-96BF-4B3C-9133-CE50D2456A8D}" presName="quad1" presStyleLbl="node1" presStyleIdx="0" presStyleCnt="4">
        <dgm:presLayoutVars>
          <dgm:chMax val="0"/>
          <dgm:chPref val="0"/>
          <dgm:bulletEnabled val="1"/>
        </dgm:presLayoutVars>
      </dgm:prSet>
      <dgm:spPr/>
      <dgm:t>
        <a:bodyPr/>
        <a:lstStyle/>
        <a:p>
          <a:endParaRPr lang="es-EC"/>
        </a:p>
      </dgm:t>
    </dgm:pt>
    <dgm:pt modelId="{38B6E17C-693B-40B4-9063-0F56B405D55B}" type="pres">
      <dgm:prSet presAssocID="{1720C13B-96BF-4B3C-9133-CE50D2456A8D}" presName="quad2" presStyleLbl="node1" presStyleIdx="1" presStyleCnt="4">
        <dgm:presLayoutVars>
          <dgm:chMax val="0"/>
          <dgm:chPref val="0"/>
          <dgm:bulletEnabled val="1"/>
        </dgm:presLayoutVars>
      </dgm:prSet>
      <dgm:spPr/>
      <dgm:t>
        <a:bodyPr/>
        <a:lstStyle/>
        <a:p>
          <a:endParaRPr lang="es-EC"/>
        </a:p>
      </dgm:t>
    </dgm:pt>
    <dgm:pt modelId="{619C4A7A-4249-4D3F-854A-0B051AEC6D46}" type="pres">
      <dgm:prSet presAssocID="{1720C13B-96BF-4B3C-9133-CE50D2456A8D}" presName="quad3" presStyleLbl="node1" presStyleIdx="2" presStyleCnt="4">
        <dgm:presLayoutVars>
          <dgm:chMax val="0"/>
          <dgm:chPref val="0"/>
          <dgm:bulletEnabled val="1"/>
        </dgm:presLayoutVars>
      </dgm:prSet>
      <dgm:spPr/>
      <dgm:t>
        <a:bodyPr/>
        <a:lstStyle/>
        <a:p>
          <a:endParaRPr lang="es-EC"/>
        </a:p>
      </dgm:t>
    </dgm:pt>
    <dgm:pt modelId="{EA64DF7C-3CA9-4201-AF18-C1DF670AE339}" type="pres">
      <dgm:prSet presAssocID="{1720C13B-96BF-4B3C-9133-CE50D2456A8D}" presName="quad4" presStyleLbl="node1" presStyleIdx="3" presStyleCnt="4">
        <dgm:presLayoutVars>
          <dgm:chMax val="0"/>
          <dgm:chPref val="0"/>
          <dgm:bulletEnabled val="1"/>
        </dgm:presLayoutVars>
      </dgm:prSet>
      <dgm:spPr/>
      <dgm:t>
        <a:bodyPr/>
        <a:lstStyle/>
        <a:p>
          <a:endParaRPr lang="es-EC"/>
        </a:p>
      </dgm:t>
    </dgm:pt>
  </dgm:ptLst>
  <dgm:cxnLst>
    <dgm:cxn modelId="{471579C7-7EBD-41A4-955A-8718A76003FB}" type="presOf" srcId="{147DBE6A-C631-41B3-BAD9-741998FD2974}" destId="{F36CE5A7-FFD2-4135-824E-81FFCFB010EB}" srcOrd="0" destOrd="0" presId="urn:microsoft.com/office/officeart/2005/8/layout/matrix3"/>
    <dgm:cxn modelId="{0C40FEF9-4CE2-43CC-BA9B-B2A32268036C}" srcId="{1720C13B-96BF-4B3C-9133-CE50D2456A8D}" destId="{92D09C1E-3353-46A1-ACBE-C43E2000824A}" srcOrd="1" destOrd="0" parTransId="{14BDE999-6462-4AF1-9E67-26213F54B0A5}" sibTransId="{9B6E2DC0-52EB-4587-BBE3-ADFEEA33668A}"/>
    <dgm:cxn modelId="{A6470920-D995-4358-B901-563F791E4ABD}" srcId="{1720C13B-96BF-4B3C-9133-CE50D2456A8D}" destId="{147DBE6A-C631-41B3-BAD9-741998FD2974}" srcOrd="0" destOrd="0" parTransId="{8803E81A-4085-4C3C-AB1A-32CB374B035F}" sibTransId="{12EE47D0-CD10-43F9-912D-A3D208B35DD7}"/>
    <dgm:cxn modelId="{7B0B1208-9FF1-472E-81DF-202434830B11}" type="presOf" srcId="{1720C13B-96BF-4B3C-9133-CE50D2456A8D}" destId="{6FD8D75F-05FE-4A12-A98D-EBF922250097}" srcOrd="0" destOrd="0" presId="urn:microsoft.com/office/officeart/2005/8/layout/matrix3"/>
    <dgm:cxn modelId="{C34F0D88-7132-4A75-B3BB-F12AE2B962DC}" type="presOf" srcId="{239D0B67-58D5-47BC-B56A-10CFFF89DB31}" destId="{EA64DF7C-3CA9-4201-AF18-C1DF670AE339}" srcOrd="0" destOrd="0" presId="urn:microsoft.com/office/officeart/2005/8/layout/matrix3"/>
    <dgm:cxn modelId="{7C4C7754-A7ED-4616-9F42-173B399E872E}" type="presOf" srcId="{48059D2F-F3C2-46E7-88C3-29D4E56814AB}" destId="{619C4A7A-4249-4D3F-854A-0B051AEC6D46}" srcOrd="0" destOrd="0" presId="urn:microsoft.com/office/officeart/2005/8/layout/matrix3"/>
    <dgm:cxn modelId="{2D48671C-3BA9-428A-ADD6-E4A984D0BF14}" srcId="{1720C13B-96BF-4B3C-9133-CE50D2456A8D}" destId="{239D0B67-58D5-47BC-B56A-10CFFF89DB31}" srcOrd="3" destOrd="0" parTransId="{5B2C5310-C416-47A6-BD02-332DE1FD0A8C}" sibTransId="{5B4BCD90-B87F-422C-9E1C-3CE7E5FC77BB}"/>
    <dgm:cxn modelId="{96D62ADE-7CE2-4F77-839D-7BDDEF64A3AB}" srcId="{1720C13B-96BF-4B3C-9133-CE50D2456A8D}" destId="{48059D2F-F3C2-46E7-88C3-29D4E56814AB}" srcOrd="2" destOrd="0" parTransId="{F57CBFC4-E50A-489D-A9F9-7B487C08F40C}" sibTransId="{ADCDBDBE-AC22-41E5-8158-0783476025AC}"/>
    <dgm:cxn modelId="{8CB20507-663D-45B2-85A1-929062E52040}" type="presOf" srcId="{92D09C1E-3353-46A1-ACBE-C43E2000824A}" destId="{38B6E17C-693B-40B4-9063-0F56B405D55B}" srcOrd="0" destOrd="0" presId="urn:microsoft.com/office/officeart/2005/8/layout/matrix3"/>
    <dgm:cxn modelId="{E10C1F59-D65C-44C3-AF84-E040269C6825}" type="presParOf" srcId="{6FD8D75F-05FE-4A12-A98D-EBF922250097}" destId="{E3D059A9-C3C2-48DF-A0BB-09E8A1BCDE94}" srcOrd="0" destOrd="0" presId="urn:microsoft.com/office/officeart/2005/8/layout/matrix3"/>
    <dgm:cxn modelId="{606F0E86-7C02-4311-998A-25EC1051C432}" type="presParOf" srcId="{6FD8D75F-05FE-4A12-A98D-EBF922250097}" destId="{F36CE5A7-FFD2-4135-824E-81FFCFB010EB}" srcOrd="1" destOrd="0" presId="urn:microsoft.com/office/officeart/2005/8/layout/matrix3"/>
    <dgm:cxn modelId="{6FB5852D-FC62-4822-805C-E1434B2E9931}" type="presParOf" srcId="{6FD8D75F-05FE-4A12-A98D-EBF922250097}" destId="{38B6E17C-693B-40B4-9063-0F56B405D55B}" srcOrd="2" destOrd="0" presId="urn:microsoft.com/office/officeart/2005/8/layout/matrix3"/>
    <dgm:cxn modelId="{625D065D-2571-4482-B71C-A9EC1FF35498}" type="presParOf" srcId="{6FD8D75F-05FE-4A12-A98D-EBF922250097}" destId="{619C4A7A-4249-4D3F-854A-0B051AEC6D46}" srcOrd="3" destOrd="0" presId="urn:microsoft.com/office/officeart/2005/8/layout/matrix3"/>
    <dgm:cxn modelId="{38B1EA6B-08FB-4B93-8F42-7053CC355DC9}" type="presParOf" srcId="{6FD8D75F-05FE-4A12-A98D-EBF922250097}" destId="{EA64DF7C-3CA9-4201-AF18-C1DF670AE339}"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897C0C-6F07-4967-8923-4B52502DE3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3917290D-5C7F-42B8-B238-2740C54A61EB}">
      <dgm:prSet phldrT="[Texto]" custT="1"/>
      <dgm:spPr/>
      <dgm:t>
        <a:bodyPr/>
        <a:lstStyle/>
        <a:p>
          <a:r>
            <a:rPr lang="es-EC" sz="1600" dirty="0" smtClean="0">
              <a:solidFill>
                <a:srgbClr val="0000FF"/>
              </a:solidFill>
            </a:rPr>
            <a:t>Exploración</a:t>
          </a:r>
          <a:endParaRPr lang="es-EC" sz="1600" dirty="0">
            <a:solidFill>
              <a:srgbClr val="0000FF"/>
            </a:solidFill>
          </a:endParaRPr>
        </a:p>
      </dgm:t>
    </dgm:pt>
    <dgm:pt modelId="{1EB0795C-64DA-4A01-8A4A-E61F15BDE6BA}" type="parTrans" cxnId="{A72E7815-2F78-4208-A3D9-2DD5F0018D7B}">
      <dgm:prSet/>
      <dgm:spPr/>
      <dgm:t>
        <a:bodyPr/>
        <a:lstStyle/>
        <a:p>
          <a:endParaRPr lang="es-EC"/>
        </a:p>
      </dgm:t>
    </dgm:pt>
    <dgm:pt modelId="{E56981B3-2E67-4C2C-8ABC-A65C3798B3AC}" type="sibTrans" cxnId="{A72E7815-2F78-4208-A3D9-2DD5F0018D7B}">
      <dgm:prSet/>
      <dgm:spPr/>
      <dgm:t>
        <a:bodyPr/>
        <a:lstStyle/>
        <a:p>
          <a:endParaRPr lang="es-EC"/>
        </a:p>
      </dgm:t>
    </dgm:pt>
    <dgm:pt modelId="{317A0861-62F4-4D12-AEDF-C01F78240D2C}">
      <dgm:prSet phldrT="[Texto]" custT="1"/>
      <dgm:spPr/>
      <dgm:t>
        <a:bodyPr/>
        <a:lstStyle/>
        <a:p>
          <a:r>
            <a:rPr lang="es-EC" sz="1600" dirty="0" smtClean="0">
              <a:solidFill>
                <a:srgbClr val="0000FF"/>
              </a:solidFill>
            </a:rPr>
            <a:t>Planificación</a:t>
          </a:r>
          <a:endParaRPr lang="es-EC" sz="1300" dirty="0">
            <a:solidFill>
              <a:srgbClr val="0000FF"/>
            </a:solidFill>
          </a:endParaRPr>
        </a:p>
      </dgm:t>
    </dgm:pt>
    <dgm:pt modelId="{F82A6598-6BD0-4306-95A9-C4D63DD5AF14}" type="parTrans" cxnId="{913AB834-3945-4EBF-9517-FDFBC4D9F2DB}">
      <dgm:prSet/>
      <dgm:spPr/>
      <dgm:t>
        <a:bodyPr/>
        <a:lstStyle/>
        <a:p>
          <a:endParaRPr lang="es-EC"/>
        </a:p>
      </dgm:t>
    </dgm:pt>
    <dgm:pt modelId="{EB7D0DBA-DAD3-4552-93AC-AF3A56F84299}" type="sibTrans" cxnId="{913AB834-3945-4EBF-9517-FDFBC4D9F2DB}">
      <dgm:prSet/>
      <dgm:spPr/>
      <dgm:t>
        <a:bodyPr/>
        <a:lstStyle/>
        <a:p>
          <a:endParaRPr lang="es-EC"/>
        </a:p>
      </dgm:t>
    </dgm:pt>
    <dgm:pt modelId="{9BB77E55-5906-4F95-AEEA-D88027E1D1BD}">
      <dgm:prSet phldrT="[Texto]" custT="1"/>
      <dgm:spPr/>
      <dgm:t>
        <a:bodyPr/>
        <a:lstStyle/>
        <a:p>
          <a:r>
            <a:rPr lang="es-EC" sz="1600" dirty="0" smtClean="0">
              <a:solidFill>
                <a:srgbClr val="0000FF"/>
              </a:solidFill>
            </a:rPr>
            <a:t>Producción</a:t>
          </a:r>
          <a:endParaRPr lang="es-EC" sz="1300" dirty="0">
            <a:solidFill>
              <a:srgbClr val="0000FF"/>
            </a:solidFill>
          </a:endParaRPr>
        </a:p>
      </dgm:t>
    </dgm:pt>
    <dgm:pt modelId="{22AF9A57-05E3-4688-8249-1534E49064AD}" type="parTrans" cxnId="{5C295D11-1594-405B-BA68-1964E2EE378B}">
      <dgm:prSet/>
      <dgm:spPr/>
      <dgm:t>
        <a:bodyPr/>
        <a:lstStyle/>
        <a:p>
          <a:endParaRPr lang="es-EC"/>
        </a:p>
      </dgm:t>
    </dgm:pt>
    <dgm:pt modelId="{F59C537D-1D31-4812-A5F6-E91CA63EE794}" type="sibTrans" cxnId="{5C295D11-1594-405B-BA68-1964E2EE378B}">
      <dgm:prSet/>
      <dgm:spPr/>
      <dgm:t>
        <a:bodyPr/>
        <a:lstStyle/>
        <a:p>
          <a:endParaRPr lang="es-EC"/>
        </a:p>
      </dgm:t>
    </dgm:pt>
    <dgm:pt modelId="{00BB4D5E-1CCD-4884-9A6C-F975815A8CEF}">
      <dgm:prSet phldrT="[Texto]" custT="1"/>
      <dgm:spPr/>
      <dgm:t>
        <a:bodyPr/>
        <a:lstStyle/>
        <a:p>
          <a:r>
            <a:rPr lang="es-EC" sz="1600" dirty="0" smtClean="0">
              <a:solidFill>
                <a:srgbClr val="0000FF"/>
              </a:solidFill>
            </a:rPr>
            <a:t>Mantenimiento</a:t>
          </a:r>
          <a:endParaRPr lang="es-EC" sz="1300" dirty="0">
            <a:solidFill>
              <a:srgbClr val="0000FF"/>
            </a:solidFill>
          </a:endParaRPr>
        </a:p>
      </dgm:t>
    </dgm:pt>
    <dgm:pt modelId="{FF3D0EF0-2125-42CC-B513-30174201A5DF}" type="parTrans" cxnId="{6C0EBA6E-039C-4938-8B6F-F537B0CB22E6}">
      <dgm:prSet/>
      <dgm:spPr/>
      <dgm:t>
        <a:bodyPr/>
        <a:lstStyle/>
        <a:p>
          <a:endParaRPr lang="es-EC"/>
        </a:p>
      </dgm:t>
    </dgm:pt>
    <dgm:pt modelId="{C7EEFE3C-51DB-463D-A6F8-5AAF5143C3A6}" type="sibTrans" cxnId="{6C0EBA6E-039C-4938-8B6F-F537B0CB22E6}">
      <dgm:prSet/>
      <dgm:spPr/>
      <dgm:t>
        <a:bodyPr/>
        <a:lstStyle/>
        <a:p>
          <a:endParaRPr lang="es-EC"/>
        </a:p>
      </dgm:t>
    </dgm:pt>
    <dgm:pt modelId="{55FB8444-58A8-4102-B973-5EA29BA35BAC}">
      <dgm:prSet phldrT="[Texto]" custT="1"/>
      <dgm:spPr/>
      <dgm:t>
        <a:bodyPr/>
        <a:lstStyle/>
        <a:p>
          <a:r>
            <a:rPr lang="es-EC" sz="1600" dirty="0" smtClean="0">
              <a:solidFill>
                <a:srgbClr val="0000FF"/>
              </a:solidFill>
            </a:rPr>
            <a:t>Iteraciones</a:t>
          </a:r>
          <a:endParaRPr lang="es-EC" sz="1300" dirty="0">
            <a:solidFill>
              <a:srgbClr val="0000FF"/>
            </a:solidFill>
          </a:endParaRPr>
        </a:p>
      </dgm:t>
    </dgm:pt>
    <dgm:pt modelId="{A0F03CF4-CC1B-4A73-A7B9-1798E2EF34C3}" type="sibTrans" cxnId="{F9052CC7-14EC-4AAB-A8BB-344818AC0FBB}">
      <dgm:prSet/>
      <dgm:spPr/>
      <dgm:t>
        <a:bodyPr/>
        <a:lstStyle/>
        <a:p>
          <a:endParaRPr lang="es-EC"/>
        </a:p>
      </dgm:t>
    </dgm:pt>
    <dgm:pt modelId="{A052CA1D-2793-4CD3-A74E-2EF9217F4368}" type="parTrans" cxnId="{F9052CC7-14EC-4AAB-A8BB-344818AC0FBB}">
      <dgm:prSet/>
      <dgm:spPr/>
      <dgm:t>
        <a:bodyPr/>
        <a:lstStyle/>
        <a:p>
          <a:endParaRPr lang="es-EC"/>
        </a:p>
      </dgm:t>
    </dgm:pt>
    <dgm:pt modelId="{71A45FDA-F11B-4DAD-AD7A-EBDACF93349D}" type="pres">
      <dgm:prSet presAssocID="{90897C0C-6F07-4967-8923-4B52502DE3D7}" presName="linear" presStyleCnt="0">
        <dgm:presLayoutVars>
          <dgm:dir/>
          <dgm:animLvl val="lvl"/>
          <dgm:resizeHandles val="exact"/>
        </dgm:presLayoutVars>
      </dgm:prSet>
      <dgm:spPr/>
      <dgm:t>
        <a:bodyPr/>
        <a:lstStyle/>
        <a:p>
          <a:endParaRPr lang="es-EC"/>
        </a:p>
      </dgm:t>
    </dgm:pt>
    <dgm:pt modelId="{117B178E-0E4C-4853-ACD6-FA04B8FC54A9}" type="pres">
      <dgm:prSet presAssocID="{3917290D-5C7F-42B8-B238-2740C54A61EB}" presName="parentLin" presStyleCnt="0"/>
      <dgm:spPr/>
    </dgm:pt>
    <dgm:pt modelId="{D9012257-35C3-4BB9-8F6E-4D10E2C16B56}" type="pres">
      <dgm:prSet presAssocID="{3917290D-5C7F-42B8-B238-2740C54A61EB}" presName="parentLeftMargin" presStyleLbl="node1" presStyleIdx="0" presStyleCnt="5"/>
      <dgm:spPr/>
      <dgm:t>
        <a:bodyPr/>
        <a:lstStyle/>
        <a:p>
          <a:endParaRPr lang="es-EC"/>
        </a:p>
      </dgm:t>
    </dgm:pt>
    <dgm:pt modelId="{091D8864-B64B-4626-8146-64622AA77E04}" type="pres">
      <dgm:prSet presAssocID="{3917290D-5C7F-42B8-B238-2740C54A61EB}" presName="parentText" presStyleLbl="node1" presStyleIdx="0" presStyleCnt="5">
        <dgm:presLayoutVars>
          <dgm:chMax val="0"/>
          <dgm:bulletEnabled val="1"/>
        </dgm:presLayoutVars>
      </dgm:prSet>
      <dgm:spPr/>
      <dgm:t>
        <a:bodyPr/>
        <a:lstStyle/>
        <a:p>
          <a:endParaRPr lang="es-EC"/>
        </a:p>
      </dgm:t>
    </dgm:pt>
    <dgm:pt modelId="{ECF4AF77-913B-453E-88DD-8863210D0B58}" type="pres">
      <dgm:prSet presAssocID="{3917290D-5C7F-42B8-B238-2740C54A61EB}" presName="negativeSpace" presStyleCnt="0"/>
      <dgm:spPr/>
    </dgm:pt>
    <dgm:pt modelId="{56C22FA9-F97A-470C-95BD-B88BFA4CD390}" type="pres">
      <dgm:prSet presAssocID="{3917290D-5C7F-42B8-B238-2740C54A61EB}" presName="childText" presStyleLbl="conFgAcc1" presStyleIdx="0" presStyleCnt="5">
        <dgm:presLayoutVars>
          <dgm:bulletEnabled val="1"/>
        </dgm:presLayoutVars>
      </dgm:prSet>
      <dgm:spPr/>
      <dgm:t>
        <a:bodyPr/>
        <a:lstStyle/>
        <a:p>
          <a:endParaRPr lang="es-EC"/>
        </a:p>
      </dgm:t>
    </dgm:pt>
    <dgm:pt modelId="{D6D0916A-AB5C-4FF0-8099-A9DF09AFD959}" type="pres">
      <dgm:prSet presAssocID="{E56981B3-2E67-4C2C-8ABC-A65C3798B3AC}" presName="spaceBetweenRectangles" presStyleCnt="0"/>
      <dgm:spPr/>
    </dgm:pt>
    <dgm:pt modelId="{49143D7C-3378-4D93-9388-4EEC0291B0D6}" type="pres">
      <dgm:prSet presAssocID="{317A0861-62F4-4D12-AEDF-C01F78240D2C}" presName="parentLin" presStyleCnt="0"/>
      <dgm:spPr/>
    </dgm:pt>
    <dgm:pt modelId="{0E8A774E-1F08-4C32-9959-C86FCC00E7F2}" type="pres">
      <dgm:prSet presAssocID="{317A0861-62F4-4D12-AEDF-C01F78240D2C}" presName="parentLeftMargin" presStyleLbl="node1" presStyleIdx="0" presStyleCnt="5"/>
      <dgm:spPr/>
      <dgm:t>
        <a:bodyPr/>
        <a:lstStyle/>
        <a:p>
          <a:endParaRPr lang="es-EC"/>
        </a:p>
      </dgm:t>
    </dgm:pt>
    <dgm:pt modelId="{5A4306D1-0C79-49E5-B8A9-9F111A0D2036}" type="pres">
      <dgm:prSet presAssocID="{317A0861-62F4-4D12-AEDF-C01F78240D2C}" presName="parentText" presStyleLbl="node1" presStyleIdx="1" presStyleCnt="5">
        <dgm:presLayoutVars>
          <dgm:chMax val="0"/>
          <dgm:bulletEnabled val="1"/>
        </dgm:presLayoutVars>
      </dgm:prSet>
      <dgm:spPr/>
      <dgm:t>
        <a:bodyPr/>
        <a:lstStyle/>
        <a:p>
          <a:endParaRPr lang="es-EC"/>
        </a:p>
      </dgm:t>
    </dgm:pt>
    <dgm:pt modelId="{D92F73DD-F878-4BB8-8998-5572EA5611B4}" type="pres">
      <dgm:prSet presAssocID="{317A0861-62F4-4D12-AEDF-C01F78240D2C}" presName="negativeSpace" presStyleCnt="0"/>
      <dgm:spPr/>
    </dgm:pt>
    <dgm:pt modelId="{3CC0913D-948A-45CF-9C43-0214867D7898}" type="pres">
      <dgm:prSet presAssocID="{317A0861-62F4-4D12-AEDF-C01F78240D2C}" presName="childText" presStyleLbl="conFgAcc1" presStyleIdx="1" presStyleCnt="5">
        <dgm:presLayoutVars>
          <dgm:bulletEnabled val="1"/>
        </dgm:presLayoutVars>
      </dgm:prSet>
      <dgm:spPr/>
      <dgm:t>
        <a:bodyPr/>
        <a:lstStyle/>
        <a:p>
          <a:endParaRPr lang="es-EC"/>
        </a:p>
      </dgm:t>
    </dgm:pt>
    <dgm:pt modelId="{9B0B0304-C90A-4B78-A7EB-5C90828E8CE2}" type="pres">
      <dgm:prSet presAssocID="{EB7D0DBA-DAD3-4552-93AC-AF3A56F84299}" presName="spaceBetweenRectangles" presStyleCnt="0"/>
      <dgm:spPr/>
    </dgm:pt>
    <dgm:pt modelId="{63245E4E-7408-42AA-A6F9-C07294EE6483}" type="pres">
      <dgm:prSet presAssocID="{55FB8444-58A8-4102-B973-5EA29BA35BAC}" presName="parentLin" presStyleCnt="0"/>
      <dgm:spPr/>
    </dgm:pt>
    <dgm:pt modelId="{40C62282-70AE-4098-8423-FED20341E4BB}" type="pres">
      <dgm:prSet presAssocID="{55FB8444-58A8-4102-B973-5EA29BA35BAC}" presName="parentLeftMargin" presStyleLbl="node1" presStyleIdx="1" presStyleCnt="5"/>
      <dgm:spPr/>
      <dgm:t>
        <a:bodyPr/>
        <a:lstStyle/>
        <a:p>
          <a:endParaRPr lang="es-EC"/>
        </a:p>
      </dgm:t>
    </dgm:pt>
    <dgm:pt modelId="{A0ABD7E7-4531-43C8-90AB-91B050371089}" type="pres">
      <dgm:prSet presAssocID="{55FB8444-58A8-4102-B973-5EA29BA35BAC}" presName="parentText" presStyleLbl="node1" presStyleIdx="2" presStyleCnt="5">
        <dgm:presLayoutVars>
          <dgm:chMax val="0"/>
          <dgm:bulletEnabled val="1"/>
        </dgm:presLayoutVars>
      </dgm:prSet>
      <dgm:spPr/>
      <dgm:t>
        <a:bodyPr/>
        <a:lstStyle/>
        <a:p>
          <a:endParaRPr lang="es-EC"/>
        </a:p>
      </dgm:t>
    </dgm:pt>
    <dgm:pt modelId="{BD188801-95F1-4F55-935D-E9D9ED648181}" type="pres">
      <dgm:prSet presAssocID="{55FB8444-58A8-4102-B973-5EA29BA35BAC}" presName="negativeSpace" presStyleCnt="0"/>
      <dgm:spPr/>
    </dgm:pt>
    <dgm:pt modelId="{37DBFFBB-C53A-4475-8361-AEB0312E1ADE}" type="pres">
      <dgm:prSet presAssocID="{55FB8444-58A8-4102-B973-5EA29BA35BAC}" presName="childText" presStyleLbl="conFgAcc1" presStyleIdx="2" presStyleCnt="5">
        <dgm:presLayoutVars>
          <dgm:bulletEnabled val="1"/>
        </dgm:presLayoutVars>
      </dgm:prSet>
      <dgm:spPr/>
      <dgm:t>
        <a:bodyPr/>
        <a:lstStyle/>
        <a:p>
          <a:endParaRPr lang="es-EC"/>
        </a:p>
      </dgm:t>
    </dgm:pt>
    <dgm:pt modelId="{0F7FFCF9-D565-4DAA-A40F-654CAD355AAF}" type="pres">
      <dgm:prSet presAssocID="{A0F03CF4-CC1B-4A73-A7B9-1798E2EF34C3}" presName="spaceBetweenRectangles" presStyleCnt="0"/>
      <dgm:spPr/>
    </dgm:pt>
    <dgm:pt modelId="{F7C20A4F-322D-4CAE-B5D6-E7A5E5EBC944}" type="pres">
      <dgm:prSet presAssocID="{9BB77E55-5906-4F95-AEEA-D88027E1D1BD}" presName="parentLin" presStyleCnt="0"/>
      <dgm:spPr/>
    </dgm:pt>
    <dgm:pt modelId="{F9D9BDF7-58C9-4276-AED1-76C8009B3339}" type="pres">
      <dgm:prSet presAssocID="{9BB77E55-5906-4F95-AEEA-D88027E1D1BD}" presName="parentLeftMargin" presStyleLbl="node1" presStyleIdx="2" presStyleCnt="5"/>
      <dgm:spPr/>
      <dgm:t>
        <a:bodyPr/>
        <a:lstStyle/>
        <a:p>
          <a:endParaRPr lang="es-EC"/>
        </a:p>
      </dgm:t>
    </dgm:pt>
    <dgm:pt modelId="{388D40B3-7F3B-49D0-AB8F-99EF26521566}" type="pres">
      <dgm:prSet presAssocID="{9BB77E55-5906-4F95-AEEA-D88027E1D1BD}" presName="parentText" presStyleLbl="node1" presStyleIdx="3" presStyleCnt="5">
        <dgm:presLayoutVars>
          <dgm:chMax val="0"/>
          <dgm:bulletEnabled val="1"/>
        </dgm:presLayoutVars>
      </dgm:prSet>
      <dgm:spPr/>
      <dgm:t>
        <a:bodyPr/>
        <a:lstStyle/>
        <a:p>
          <a:endParaRPr lang="es-EC"/>
        </a:p>
      </dgm:t>
    </dgm:pt>
    <dgm:pt modelId="{366313B4-5882-40CB-B9C2-42E94CB81564}" type="pres">
      <dgm:prSet presAssocID="{9BB77E55-5906-4F95-AEEA-D88027E1D1BD}" presName="negativeSpace" presStyleCnt="0"/>
      <dgm:spPr/>
    </dgm:pt>
    <dgm:pt modelId="{56C1B9CE-4C59-434E-AE19-7BC81763C08A}" type="pres">
      <dgm:prSet presAssocID="{9BB77E55-5906-4F95-AEEA-D88027E1D1BD}" presName="childText" presStyleLbl="conFgAcc1" presStyleIdx="3" presStyleCnt="5">
        <dgm:presLayoutVars>
          <dgm:bulletEnabled val="1"/>
        </dgm:presLayoutVars>
      </dgm:prSet>
      <dgm:spPr/>
      <dgm:t>
        <a:bodyPr/>
        <a:lstStyle/>
        <a:p>
          <a:endParaRPr lang="es-EC"/>
        </a:p>
      </dgm:t>
    </dgm:pt>
    <dgm:pt modelId="{A2E76839-0F3D-449C-A3EC-2DD5968757C3}" type="pres">
      <dgm:prSet presAssocID="{F59C537D-1D31-4812-A5F6-E91CA63EE794}" presName="spaceBetweenRectangles" presStyleCnt="0"/>
      <dgm:spPr/>
    </dgm:pt>
    <dgm:pt modelId="{5E22DEAF-D7F4-4EE7-A769-3A7362813A4B}" type="pres">
      <dgm:prSet presAssocID="{00BB4D5E-1CCD-4884-9A6C-F975815A8CEF}" presName="parentLin" presStyleCnt="0"/>
      <dgm:spPr/>
    </dgm:pt>
    <dgm:pt modelId="{2D97E6AB-8B62-49AA-A276-5CC8A2E6286C}" type="pres">
      <dgm:prSet presAssocID="{00BB4D5E-1CCD-4884-9A6C-F975815A8CEF}" presName="parentLeftMargin" presStyleLbl="node1" presStyleIdx="3" presStyleCnt="5"/>
      <dgm:spPr/>
      <dgm:t>
        <a:bodyPr/>
        <a:lstStyle/>
        <a:p>
          <a:endParaRPr lang="es-EC"/>
        </a:p>
      </dgm:t>
    </dgm:pt>
    <dgm:pt modelId="{A34857E9-B3BD-4971-B00A-5ADAE6414047}" type="pres">
      <dgm:prSet presAssocID="{00BB4D5E-1CCD-4884-9A6C-F975815A8CEF}" presName="parentText" presStyleLbl="node1" presStyleIdx="4" presStyleCnt="5">
        <dgm:presLayoutVars>
          <dgm:chMax val="0"/>
          <dgm:bulletEnabled val="1"/>
        </dgm:presLayoutVars>
      </dgm:prSet>
      <dgm:spPr/>
      <dgm:t>
        <a:bodyPr/>
        <a:lstStyle/>
        <a:p>
          <a:endParaRPr lang="es-EC"/>
        </a:p>
      </dgm:t>
    </dgm:pt>
    <dgm:pt modelId="{186670F8-5CC0-4D5F-A4AC-100D78E8D945}" type="pres">
      <dgm:prSet presAssocID="{00BB4D5E-1CCD-4884-9A6C-F975815A8CEF}" presName="negativeSpace" presStyleCnt="0"/>
      <dgm:spPr/>
    </dgm:pt>
    <dgm:pt modelId="{D90E7195-E9B5-406D-AE51-9F3A9AFD0E30}" type="pres">
      <dgm:prSet presAssocID="{00BB4D5E-1CCD-4884-9A6C-F975815A8CEF}" presName="childText" presStyleLbl="conFgAcc1" presStyleIdx="4" presStyleCnt="5">
        <dgm:presLayoutVars>
          <dgm:bulletEnabled val="1"/>
        </dgm:presLayoutVars>
      </dgm:prSet>
      <dgm:spPr/>
      <dgm:t>
        <a:bodyPr/>
        <a:lstStyle/>
        <a:p>
          <a:endParaRPr lang="es-EC"/>
        </a:p>
      </dgm:t>
    </dgm:pt>
  </dgm:ptLst>
  <dgm:cxnLst>
    <dgm:cxn modelId="{B5D6AD60-97F7-4A70-BA5B-B469C3BB33DC}" type="presOf" srcId="{00BB4D5E-1CCD-4884-9A6C-F975815A8CEF}" destId="{2D97E6AB-8B62-49AA-A276-5CC8A2E6286C}" srcOrd="0" destOrd="0" presId="urn:microsoft.com/office/officeart/2005/8/layout/list1"/>
    <dgm:cxn modelId="{E88D026E-CAE4-4078-BE69-E29CA2FC6362}" type="presOf" srcId="{317A0861-62F4-4D12-AEDF-C01F78240D2C}" destId="{5A4306D1-0C79-49E5-B8A9-9F111A0D2036}" srcOrd="1" destOrd="0" presId="urn:microsoft.com/office/officeart/2005/8/layout/list1"/>
    <dgm:cxn modelId="{CB71C598-B165-46A3-AB4D-F39658635AEA}" type="presOf" srcId="{90897C0C-6F07-4967-8923-4B52502DE3D7}" destId="{71A45FDA-F11B-4DAD-AD7A-EBDACF93349D}" srcOrd="0" destOrd="0" presId="urn:microsoft.com/office/officeart/2005/8/layout/list1"/>
    <dgm:cxn modelId="{3D24751C-C286-4DC0-9075-CAAFF6A7DF7A}" type="presOf" srcId="{9BB77E55-5906-4F95-AEEA-D88027E1D1BD}" destId="{388D40B3-7F3B-49D0-AB8F-99EF26521566}" srcOrd="1" destOrd="0" presId="urn:microsoft.com/office/officeart/2005/8/layout/list1"/>
    <dgm:cxn modelId="{DF63F62E-8374-434D-9CDF-8ED76D1FA55E}" type="presOf" srcId="{00BB4D5E-1CCD-4884-9A6C-F975815A8CEF}" destId="{A34857E9-B3BD-4971-B00A-5ADAE6414047}" srcOrd="1" destOrd="0" presId="urn:microsoft.com/office/officeart/2005/8/layout/list1"/>
    <dgm:cxn modelId="{6C0EBA6E-039C-4938-8B6F-F537B0CB22E6}" srcId="{90897C0C-6F07-4967-8923-4B52502DE3D7}" destId="{00BB4D5E-1CCD-4884-9A6C-F975815A8CEF}" srcOrd="4" destOrd="0" parTransId="{FF3D0EF0-2125-42CC-B513-30174201A5DF}" sibTransId="{C7EEFE3C-51DB-463D-A6F8-5AAF5143C3A6}"/>
    <dgm:cxn modelId="{F9052CC7-14EC-4AAB-A8BB-344818AC0FBB}" srcId="{90897C0C-6F07-4967-8923-4B52502DE3D7}" destId="{55FB8444-58A8-4102-B973-5EA29BA35BAC}" srcOrd="2" destOrd="0" parTransId="{A052CA1D-2793-4CD3-A74E-2EF9217F4368}" sibTransId="{A0F03CF4-CC1B-4A73-A7B9-1798E2EF34C3}"/>
    <dgm:cxn modelId="{5C295D11-1594-405B-BA68-1964E2EE378B}" srcId="{90897C0C-6F07-4967-8923-4B52502DE3D7}" destId="{9BB77E55-5906-4F95-AEEA-D88027E1D1BD}" srcOrd="3" destOrd="0" parTransId="{22AF9A57-05E3-4688-8249-1534E49064AD}" sibTransId="{F59C537D-1D31-4812-A5F6-E91CA63EE794}"/>
    <dgm:cxn modelId="{0D56E204-29B9-4CEA-A42B-5E1FBF15B1F2}" type="presOf" srcId="{317A0861-62F4-4D12-AEDF-C01F78240D2C}" destId="{0E8A774E-1F08-4C32-9959-C86FCC00E7F2}" srcOrd="0" destOrd="0" presId="urn:microsoft.com/office/officeart/2005/8/layout/list1"/>
    <dgm:cxn modelId="{D6A0A6EB-6D1F-4CF1-8ED0-6370AFE29A50}" type="presOf" srcId="{9BB77E55-5906-4F95-AEEA-D88027E1D1BD}" destId="{F9D9BDF7-58C9-4276-AED1-76C8009B3339}" srcOrd="0" destOrd="0" presId="urn:microsoft.com/office/officeart/2005/8/layout/list1"/>
    <dgm:cxn modelId="{913AB834-3945-4EBF-9517-FDFBC4D9F2DB}" srcId="{90897C0C-6F07-4967-8923-4B52502DE3D7}" destId="{317A0861-62F4-4D12-AEDF-C01F78240D2C}" srcOrd="1" destOrd="0" parTransId="{F82A6598-6BD0-4306-95A9-C4D63DD5AF14}" sibTransId="{EB7D0DBA-DAD3-4552-93AC-AF3A56F84299}"/>
    <dgm:cxn modelId="{A72E7815-2F78-4208-A3D9-2DD5F0018D7B}" srcId="{90897C0C-6F07-4967-8923-4B52502DE3D7}" destId="{3917290D-5C7F-42B8-B238-2740C54A61EB}" srcOrd="0" destOrd="0" parTransId="{1EB0795C-64DA-4A01-8A4A-E61F15BDE6BA}" sibTransId="{E56981B3-2E67-4C2C-8ABC-A65C3798B3AC}"/>
    <dgm:cxn modelId="{5814E534-710E-4275-91EA-5CC688E09AD7}" type="presOf" srcId="{3917290D-5C7F-42B8-B238-2740C54A61EB}" destId="{D9012257-35C3-4BB9-8F6E-4D10E2C16B56}" srcOrd="0" destOrd="0" presId="urn:microsoft.com/office/officeart/2005/8/layout/list1"/>
    <dgm:cxn modelId="{63C747DE-706A-4D34-A24B-C27F4BD25F12}" type="presOf" srcId="{55FB8444-58A8-4102-B973-5EA29BA35BAC}" destId="{A0ABD7E7-4531-43C8-90AB-91B050371089}" srcOrd="1" destOrd="0" presId="urn:microsoft.com/office/officeart/2005/8/layout/list1"/>
    <dgm:cxn modelId="{09E0C407-046B-4DED-83A4-C39BA0D65AC7}" type="presOf" srcId="{3917290D-5C7F-42B8-B238-2740C54A61EB}" destId="{091D8864-B64B-4626-8146-64622AA77E04}" srcOrd="1" destOrd="0" presId="urn:microsoft.com/office/officeart/2005/8/layout/list1"/>
    <dgm:cxn modelId="{D0ABCFC1-2E82-468B-8A0A-6124F98CAFB7}" type="presOf" srcId="{55FB8444-58A8-4102-B973-5EA29BA35BAC}" destId="{40C62282-70AE-4098-8423-FED20341E4BB}" srcOrd="0" destOrd="0" presId="urn:microsoft.com/office/officeart/2005/8/layout/list1"/>
    <dgm:cxn modelId="{EDDC6E6B-E6C2-4A03-BF89-012490FB235C}" type="presParOf" srcId="{71A45FDA-F11B-4DAD-AD7A-EBDACF93349D}" destId="{117B178E-0E4C-4853-ACD6-FA04B8FC54A9}" srcOrd="0" destOrd="0" presId="urn:microsoft.com/office/officeart/2005/8/layout/list1"/>
    <dgm:cxn modelId="{B54EF47D-45C8-4B83-8F41-1D661619F1F5}" type="presParOf" srcId="{117B178E-0E4C-4853-ACD6-FA04B8FC54A9}" destId="{D9012257-35C3-4BB9-8F6E-4D10E2C16B56}" srcOrd="0" destOrd="0" presId="urn:microsoft.com/office/officeart/2005/8/layout/list1"/>
    <dgm:cxn modelId="{661866F7-AB1C-4A46-9258-4607910E4672}" type="presParOf" srcId="{117B178E-0E4C-4853-ACD6-FA04B8FC54A9}" destId="{091D8864-B64B-4626-8146-64622AA77E04}" srcOrd="1" destOrd="0" presId="urn:microsoft.com/office/officeart/2005/8/layout/list1"/>
    <dgm:cxn modelId="{197949FF-BD34-44CC-8516-48863750664C}" type="presParOf" srcId="{71A45FDA-F11B-4DAD-AD7A-EBDACF93349D}" destId="{ECF4AF77-913B-453E-88DD-8863210D0B58}" srcOrd="1" destOrd="0" presId="urn:microsoft.com/office/officeart/2005/8/layout/list1"/>
    <dgm:cxn modelId="{5D6BE17A-0B67-4803-9CE2-B218A7F8B565}" type="presParOf" srcId="{71A45FDA-F11B-4DAD-AD7A-EBDACF93349D}" destId="{56C22FA9-F97A-470C-95BD-B88BFA4CD390}" srcOrd="2" destOrd="0" presId="urn:microsoft.com/office/officeart/2005/8/layout/list1"/>
    <dgm:cxn modelId="{7F17632E-16BE-47B6-BEFC-E0F92E5A6206}" type="presParOf" srcId="{71A45FDA-F11B-4DAD-AD7A-EBDACF93349D}" destId="{D6D0916A-AB5C-4FF0-8099-A9DF09AFD959}" srcOrd="3" destOrd="0" presId="urn:microsoft.com/office/officeart/2005/8/layout/list1"/>
    <dgm:cxn modelId="{CCC39ABA-9FF9-4371-8A67-8D56F4F0B5B5}" type="presParOf" srcId="{71A45FDA-F11B-4DAD-AD7A-EBDACF93349D}" destId="{49143D7C-3378-4D93-9388-4EEC0291B0D6}" srcOrd="4" destOrd="0" presId="urn:microsoft.com/office/officeart/2005/8/layout/list1"/>
    <dgm:cxn modelId="{9BB0E692-1E0A-4454-94BE-257B3C65A7F5}" type="presParOf" srcId="{49143D7C-3378-4D93-9388-4EEC0291B0D6}" destId="{0E8A774E-1F08-4C32-9959-C86FCC00E7F2}" srcOrd="0" destOrd="0" presId="urn:microsoft.com/office/officeart/2005/8/layout/list1"/>
    <dgm:cxn modelId="{20EF678E-9F36-4145-BF77-E4953FEDC854}" type="presParOf" srcId="{49143D7C-3378-4D93-9388-4EEC0291B0D6}" destId="{5A4306D1-0C79-49E5-B8A9-9F111A0D2036}" srcOrd="1" destOrd="0" presId="urn:microsoft.com/office/officeart/2005/8/layout/list1"/>
    <dgm:cxn modelId="{8AC6FE44-B5CC-4136-8D06-B3D39379F839}" type="presParOf" srcId="{71A45FDA-F11B-4DAD-AD7A-EBDACF93349D}" destId="{D92F73DD-F878-4BB8-8998-5572EA5611B4}" srcOrd="5" destOrd="0" presId="urn:microsoft.com/office/officeart/2005/8/layout/list1"/>
    <dgm:cxn modelId="{671A8814-AAE7-4A44-8C5E-B793CF136024}" type="presParOf" srcId="{71A45FDA-F11B-4DAD-AD7A-EBDACF93349D}" destId="{3CC0913D-948A-45CF-9C43-0214867D7898}" srcOrd="6" destOrd="0" presId="urn:microsoft.com/office/officeart/2005/8/layout/list1"/>
    <dgm:cxn modelId="{02961747-F98C-4BAC-9663-5BC818D4EEED}" type="presParOf" srcId="{71A45FDA-F11B-4DAD-AD7A-EBDACF93349D}" destId="{9B0B0304-C90A-4B78-A7EB-5C90828E8CE2}" srcOrd="7" destOrd="0" presId="urn:microsoft.com/office/officeart/2005/8/layout/list1"/>
    <dgm:cxn modelId="{4A0E3D98-B98F-4224-828E-8DC85B53BAD2}" type="presParOf" srcId="{71A45FDA-F11B-4DAD-AD7A-EBDACF93349D}" destId="{63245E4E-7408-42AA-A6F9-C07294EE6483}" srcOrd="8" destOrd="0" presId="urn:microsoft.com/office/officeart/2005/8/layout/list1"/>
    <dgm:cxn modelId="{1AE1799B-F076-4942-A4D0-41C2CAE22D68}" type="presParOf" srcId="{63245E4E-7408-42AA-A6F9-C07294EE6483}" destId="{40C62282-70AE-4098-8423-FED20341E4BB}" srcOrd="0" destOrd="0" presId="urn:microsoft.com/office/officeart/2005/8/layout/list1"/>
    <dgm:cxn modelId="{D2E2C2AB-AAE6-4D20-AA51-AFA188A4A924}" type="presParOf" srcId="{63245E4E-7408-42AA-A6F9-C07294EE6483}" destId="{A0ABD7E7-4531-43C8-90AB-91B050371089}" srcOrd="1" destOrd="0" presId="urn:microsoft.com/office/officeart/2005/8/layout/list1"/>
    <dgm:cxn modelId="{870328C6-F4ED-45FA-893A-DF8EB2CF6513}" type="presParOf" srcId="{71A45FDA-F11B-4DAD-AD7A-EBDACF93349D}" destId="{BD188801-95F1-4F55-935D-E9D9ED648181}" srcOrd="9" destOrd="0" presId="urn:microsoft.com/office/officeart/2005/8/layout/list1"/>
    <dgm:cxn modelId="{9602F7B1-2576-4AC1-B72C-3ACF49549112}" type="presParOf" srcId="{71A45FDA-F11B-4DAD-AD7A-EBDACF93349D}" destId="{37DBFFBB-C53A-4475-8361-AEB0312E1ADE}" srcOrd="10" destOrd="0" presId="urn:microsoft.com/office/officeart/2005/8/layout/list1"/>
    <dgm:cxn modelId="{185FA2ED-138B-43DB-98C2-B4023CC88D06}" type="presParOf" srcId="{71A45FDA-F11B-4DAD-AD7A-EBDACF93349D}" destId="{0F7FFCF9-D565-4DAA-A40F-654CAD355AAF}" srcOrd="11" destOrd="0" presId="urn:microsoft.com/office/officeart/2005/8/layout/list1"/>
    <dgm:cxn modelId="{D480E76E-C021-4787-A989-038CAF72720F}" type="presParOf" srcId="{71A45FDA-F11B-4DAD-AD7A-EBDACF93349D}" destId="{F7C20A4F-322D-4CAE-B5D6-E7A5E5EBC944}" srcOrd="12" destOrd="0" presId="urn:microsoft.com/office/officeart/2005/8/layout/list1"/>
    <dgm:cxn modelId="{1A5ACCD5-F57C-4E2E-9045-603A95E3DF6B}" type="presParOf" srcId="{F7C20A4F-322D-4CAE-B5D6-E7A5E5EBC944}" destId="{F9D9BDF7-58C9-4276-AED1-76C8009B3339}" srcOrd="0" destOrd="0" presId="urn:microsoft.com/office/officeart/2005/8/layout/list1"/>
    <dgm:cxn modelId="{960AD8B6-552D-4ACC-9990-F6254BE13FB7}" type="presParOf" srcId="{F7C20A4F-322D-4CAE-B5D6-E7A5E5EBC944}" destId="{388D40B3-7F3B-49D0-AB8F-99EF26521566}" srcOrd="1" destOrd="0" presId="urn:microsoft.com/office/officeart/2005/8/layout/list1"/>
    <dgm:cxn modelId="{E375761F-8FD2-45A5-931F-62A36E906F96}" type="presParOf" srcId="{71A45FDA-F11B-4DAD-AD7A-EBDACF93349D}" destId="{366313B4-5882-40CB-B9C2-42E94CB81564}" srcOrd="13" destOrd="0" presId="urn:microsoft.com/office/officeart/2005/8/layout/list1"/>
    <dgm:cxn modelId="{464A14E1-EBDE-4CD5-9CC1-8E9EDF963184}" type="presParOf" srcId="{71A45FDA-F11B-4DAD-AD7A-EBDACF93349D}" destId="{56C1B9CE-4C59-434E-AE19-7BC81763C08A}" srcOrd="14" destOrd="0" presId="urn:microsoft.com/office/officeart/2005/8/layout/list1"/>
    <dgm:cxn modelId="{091CAAB6-69BC-435A-93EC-2C0F3FD788A7}" type="presParOf" srcId="{71A45FDA-F11B-4DAD-AD7A-EBDACF93349D}" destId="{A2E76839-0F3D-449C-A3EC-2DD5968757C3}" srcOrd="15" destOrd="0" presId="urn:microsoft.com/office/officeart/2005/8/layout/list1"/>
    <dgm:cxn modelId="{01F0950A-CE0B-48A2-ABC4-ACDC123691EC}" type="presParOf" srcId="{71A45FDA-F11B-4DAD-AD7A-EBDACF93349D}" destId="{5E22DEAF-D7F4-4EE7-A769-3A7362813A4B}" srcOrd="16" destOrd="0" presId="urn:microsoft.com/office/officeart/2005/8/layout/list1"/>
    <dgm:cxn modelId="{344E3E56-7399-439D-AAF7-94B9BD64219C}" type="presParOf" srcId="{5E22DEAF-D7F4-4EE7-A769-3A7362813A4B}" destId="{2D97E6AB-8B62-49AA-A276-5CC8A2E6286C}" srcOrd="0" destOrd="0" presId="urn:microsoft.com/office/officeart/2005/8/layout/list1"/>
    <dgm:cxn modelId="{65889588-CE58-4118-B924-038CF96BBE73}" type="presParOf" srcId="{5E22DEAF-D7F4-4EE7-A769-3A7362813A4B}" destId="{A34857E9-B3BD-4971-B00A-5ADAE6414047}" srcOrd="1" destOrd="0" presId="urn:microsoft.com/office/officeart/2005/8/layout/list1"/>
    <dgm:cxn modelId="{7EABE224-8FF4-4A6A-B080-6470ABEBA913}" type="presParOf" srcId="{71A45FDA-F11B-4DAD-AD7A-EBDACF93349D}" destId="{186670F8-5CC0-4D5F-A4AC-100D78E8D945}" srcOrd="17" destOrd="0" presId="urn:microsoft.com/office/officeart/2005/8/layout/list1"/>
    <dgm:cxn modelId="{64C709C4-E80D-43C5-B1C0-20CEBB245F47}" type="presParOf" srcId="{71A45FDA-F11B-4DAD-AD7A-EBDACF93349D}" destId="{D90E7195-E9B5-406D-AE51-9F3A9AFD0E30}"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7ED34D-5EE3-4B9D-BDCE-6A4B287DA48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6B1ED76A-C72D-420E-A81C-2EEC734932EA}">
      <dgm:prSet phldrT="[Texto]" custT="1"/>
      <dgm:spPr/>
      <dgm:t>
        <a:bodyPr/>
        <a:lstStyle/>
        <a:p>
          <a:pPr algn="r"/>
          <a:r>
            <a:rPr lang="es-ES" sz="2800" b="0" dirty="0" smtClean="0">
              <a:solidFill>
                <a:srgbClr val="0000FF"/>
              </a:solidFill>
            </a:rPr>
            <a:t>JDK 1.7: Java </a:t>
          </a:r>
          <a:r>
            <a:rPr lang="es-ES" sz="2800" b="0" dirty="0" err="1" smtClean="0">
              <a:solidFill>
                <a:srgbClr val="0000FF"/>
              </a:solidFill>
            </a:rPr>
            <a:t>Development</a:t>
          </a:r>
          <a:r>
            <a:rPr lang="es-ES" sz="2800" b="0" dirty="0" smtClean="0">
              <a:solidFill>
                <a:srgbClr val="0000FF"/>
              </a:solidFill>
            </a:rPr>
            <a:t> Kit</a:t>
          </a:r>
          <a:endParaRPr lang="es-EC" sz="2800" b="0" dirty="0">
            <a:solidFill>
              <a:srgbClr val="0000FF"/>
            </a:solidFill>
          </a:endParaRPr>
        </a:p>
      </dgm:t>
    </dgm:pt>
    <dgm:pt modelId="{65895CBA-5BFE-4701-8FD7-916EB3A4DE52}" type="parTrans" cxnId="{2DC276FC-0BBA-436E-8AF2-AB9770E970EE}">
      <dgm:prSet/>
      <dgm:spPr/>
      <dgm:t>
        <a:bodyPr/>
        <a:lstStyle/>
        <a:p>
          <a:endParaRPr lang="es-EC"/>
        </a:p>
      </dgm:t>
    </dgm:pt>
    <dgm:pt modelId="{9CC0A381-9D0A-4A03-AF15-858996F23192}" type="sibTrans" cxnId="{2DC276FC-0BBA-436E-8AF2-AB9770E970EE}">
      <dgm:prSet/>
      <dgm:spPr/>
      <dgm:t>
        <a:bodyPr/>
        <a:lstStyle/>
        <a:p>
          <a:endParaRPr lang="es-EC"/>
        </a:p>
      </dgm:t>
    </dgm:pt>
    <dgm:pt modelId="{23743420-9308-4FA4-9846-934F3446041F}">
      <dgm:prSet phldrT="[Texto]" custT="1"/>
      <dgm:spPr/>
      <dgm:t>
        <a:bodyPr/>
        <a:lstStyle/>
        <a:p>
          <a:pPr algn="r"/>
          <a:r>
            <a:rPr lang="es-ES" sz="2800" b="0" dirty="0" smtClean="0">
              <a:solidFill>
                <a:srgbClr val="0000FF"/>
              </a:solidFill>
            </a:rPr>
            <a:t>Eclipse </a:t>
          </a:r>
          <a:r>
            <a:rPr lang="es-ES" sz="2800" b="0" dirty="0" err="1" smtClean="0">
              <a:solidFill>
                <a:srgbClr val="0000FF"/>
              </a:solidFill>
            </a:rPr>
            <a:t>Indigo</a:t>
          </a:r>
          <a:r>
            <a:rPr lang="es-ES" sz="2800" b="0" dirty="0" smtClean="0">
              <a:solidFill>
                <a:srgbClr val="0000FF"/>
              </a:solidFill>
            </a:rPr>
            <a:t> 3.7 SR2</a:t>
          </a:r>
          <a:endParaRPr lang="es-EC" sz="2800" b="0" dirty="0">
            <a:solidFill>
              <a:srgbClr val="0000FF"/>
            </a:solidFill>
          </a:endParaRPr>
        </a:p>
      </dgm:t>
    </dgm:pt>
    <dgm:pt modelId="{AF54BA6C-9128-46B7-B2CD-891CD8F84241}" type="parTrans" cxnId="{CD6FAC3D-5534-45B1-BF0D-691B67595D30}">
      <dgm:prSet/>
      <dgm:spPr/>
      <dgm:t>
        <a:bodyPr/>
        <a:lstStyle/>
        <a:p>
          <a:endParaRPr lang="es-EC"/>
        </a:p>
      </dgm:t>
    </dgm:pt>
    <dgm:pt modelId="{456A7F6C-1588-4812-940E-2B38752139B1}" type="sibTrans" cxnId="{CD6FAC3D-5534-45B1-BF0D-691B67595D30}">
      <dgm:prSet/>
      <dgm:spPr/>
      <dgm:t>
        <a:bodyPr/>
        <a:lstStyle/>
        <a:p>
          <a:endParaRPr lang="es-EC"/>
        </a:p>
      </dgm:t>
    </dgm:pt>
    <dgm:pt modelId="{AB7E8FE8-16C5-4F06-A19E-0587662F789D}">
      <dgm:prSet phldrT="[Texto]" custT="1"/>
      <dgm:spPr/>
      <dgm:t>
        <a:bodyPr/>
        <a:lstStyle/>
        <a:p>
          <a:pPr algn="r"/>
          <a:r>
            <a:rPr lang="es-ES" sz="2800" b="0" dirty="0" err="1" smtClean="0">
              <a:solidFill>
                <a:srgbClr val="0000FF"/>
              </a:solidFill>
            </a:rPr>
            <a:t>JBoss</a:t>
          </a:r>
          <a:r>
            <a:rPr lang="es-ES" sz="2800" b="0" dirty="0" smtClean="0">
              <a:solidFill>
                <a:srgbClr val="0000FF"/>
              </a:solidFill>
            </a:rPr>
            <a:t> AS 6.1</a:t>
          </a:r>
          <a:endParaRPr lang="es-EC" sz="2800" b="0" dirty="0">
            <a:solidFill>
              <a:srgbClr val="0000FF"/>
            </a:solidFill>
          </a:endParaRPr>
        </a:p>
      </dgm:t>
    </dgm:pt>
    <dgm:pt modelId="{C4A34C6C-0F38-47FA-97C9-34C68308AD66}" type="parTrans" cxnId="{A9BB86C8-CA4F-4663-B1CE-1736B29A1A19}">
      <dgm:prSet/>
      <dgm:spPr/>
      <dgm:t>
        <a:bodyPr/>
        <a:lstStyle/>
        <a:p>
          <a:endParaRPr lang="es-EC"/>
        </a:p>
      </dgm:t>
    </dgm:pt>
    <dgm:pt modelId="{7B7CB93B-1D53-44BA-A01E-00C0AE3B3ED1}" type="sibTrans" cxnId="{A9BB86C8-CA4F-4663-B1CE-1736B29A1A19}">
      <dgm:prSet/>
      <dgm:spPr/>
      <dgm:t>
        <a:bodyPr/>
        <a:lstStyle/>
        <a:p>
          <a:endParaRPr lang="es-EC"/>
        </a:p>
      </dgm:t>
    </dgm:pt>
    <dgm:pt modelId="{6129691B-AA4C-4016-A1ED-6F0E9BB3CE08}">
      <dgm:prSet phldrT="[Texto]" custT="1"/>
      <dgm:spPr/>
      <dgm:t>
        <a:bodyPr/>
        <a:lstStyle/>
        <a:p>
          <a:pPr algn="r"/>
          <a:r>
            <a:rPr lang="es-ES" sz="3000" b="0" dirty="0" err="1" smtClean="0">
              <a:solidFill>
                <a:srgbClr val="0000FF"/>
              </a:solidFill>
            </a:rPr>
            <a:t>PostgreSQL</a:t>
          </a:r>
          <a:r>
            <a:rPr lang="es-ES" sz="3000" b="0" dirty="0" smtClean="0">
              <a:solidFill>
                <a:srgbClr val="0000FF"/>
              </a:solidFill>
            </a:rPr>
            <a:t> </a:t>
          </a:r>
          <a:r>
            <a:rPr lang="es-ES" sz="2800" b="0" dirty="0" smtClean="0">
              <a:solidFill>
                <a:srgbClr val="0000FF"/>
              </a:solidFill>
            </a:rPr>
            <a:t>8.4</a:t>
          </a:r>
          <a:endParaRPr lang="es-EC" sz="3000" b="0" dirty="0">
            <a:solidFill>
              <a:srgbClr val="0000FF"/>
            </a:solidFill>
          </a:endParaRPr>
        </a:p>
      </dgm:t>
    </dgm:pt>
    <dgm:pt modelId="{7F34AFB6-B81D-4662-AD81-63C78DCCD345}" type="parTrans" cxnId="{D5B64AE9-2489-43ED-A779-96518D4590FB}">
      <dgm:prSet/>
      <dgm:spPr/>
      <dgm:t>
        <a:bodyPr/>
        <a:lstStyle/>
        <a:p>
          <a:endParaRPr lang="es-EC"/>
        </a:p>
      </dgm:t>
    </dgm:pt>
    <dgm:pt modelId="{EC974EBA-D725-419F-982F-9AA075EEBB5F}" type="sibTrans" cxnId="{D5B64AE9-2489-43ED-A779-96518D4590FB}">
      <dgm:prSet/>
      <dgm:spPr/>
      <dgm:t>
        <a:bodyPr/>
        <a:lstStyle/>
        <a:p>
          <a:endParaRPr lang="es-EC"/>
        </a:p>
      </dgm:t>
    </dgm:pt>
    <dgm:pt modelId="{71CE489E-EA5D-49EF-B86C-6D8824471596}">
      <dgm:prSet phldrT="[Texto]"/>
      <dgm:spPr/>
      <dgm:t>
        <a:bodyPr/>
        <a:lstStyle/>
        <a:p>
          <a:pPr algn="r"/>
          <a:r>
            <a:rPr lang="es-ES" b="0" dirty="0" smtClean="0">
              <a:solidFill>
                <a:srgbClr val="0000FF"/>
              </a:solidFill>
            </a:rPr>
            <a:t>Primefaces 3.2</a:t>
          </a:r>
          <a:endParaRPr lang="es-EC" b="0" dirty="0">
            <a:solidFill>
              <a:srgbClr val="0000FF"/>
            </a:solidFill>
          </a:endParaRPr>
        </a:p>
      </dgm:t>
    </dgm:pt>
    <dgm:pt modelId="{172F1266-E944-480B-A73B-E75FE9278DDE}" type="parTrans" cxnId="{8B396025-EA87-4D07-86F2-7EEB41E0E4D0}">
      <dgm:prSet/>
      <dgm:spPr/>
      <dgm:t>
        <a:bodyPr/>
        <a:lstStyle/>
        <a:p>
          <a:endParaRPr lang="es-EC"/>
        </a:p>
      </dgm:t>
    </dgm:pt>
    <dgm:pt modelId="{C88CC0BC-101B-417B-995B-5F604C16E9E6}" type="sibTrans" cxnId="{8B396025-EA87-4D07-86F2-7EEB41E0E4D0}">
      <dgm:prSet/>
      <dgm:spPr/>
      <dgm:t>
        <a:bodyPr/>
        <a:lstStyle/>
        <a:p>
          <a:endParaRPr lang="es-EC"/>
        </a:p>
      </dgm:t>
    </dgm:pt>
    <dgm:pt modelId="{91D707DD-3D68-4BA6-BDCD-A95A98805B2F}">
      <dgm:prSet phldrT="[Texto]"/>
      <dgm:spPr/>
      <dgm:t>
        <a:bodyPr/>
        <a:lstStyle/>
        <a:p>
          <a:pPr algn="r"/>
          <a:r>
            <a:rPr lang="es-ES" b="0" dirty="0" err="1" smtClean="0">
              <a:solidFill>
                <a:srgbClr val="0000FF"/>
              </a:solidFill>
            </a:rPr>
            <a:t>DSpace</a:t>
          </a:r>
          <a:r>
            <a:rPr lang="es-ES" b="0" dirty="0" smtClean="0">
              <a:solidFill>
                <a:srgbClr val="0000FF"/>
              </a:solidFill>
            </a:rPr>
            <a:t> 1.8.2</a:t>
          </a:r>
          <a:endParaRPr lang="es-EC" b="0" dirty="0">
            <a:solidFill>
              <a:srgbClr val="0000FF"/>
            </a:solidFill>
          </a:endParaRPr>
        </a:p>
      </dgm:t>
    </dgm:pt>
    <dgm:pt modelId="{E778DA4C-4757-4DAE-B321-EF360337A7D0}" type="parTrans" cxnId="{27731A23-7C13-46C6-8EA0-294643E285AC}">
      <dgm:prSet/>
      <dgm:spPr/>
      <dgm:t>
        <a:bodyPr/>
        <a:lstStyle/>
        <a:p>
          <a:endParaRPr lang="es-EC"/>
        </a:p>
      </dgm:t>
    </dgm:pt>
    <dgm:pt modelId="{99303F80-64B0-4351-A37F-97E9A630CBA9}" type="sibTrans" cxnId="{27731A23-7C13-46C6-8EA0-294643E285AC}">
      <dgm:prSet/>
      <dgm:spPr/>
      <dgm:t>
        <a:bodyPr/>
        <a:lstStyle/>
        <a:p>
          <a:endParaRPr lang="es-EC"/>
        </a:p>
      </dgm:t>
    </dgm:pt>
    <dgm:pt modelId="{40A8B6B7-9A04-4CC7-B155-1F4AECC97129}">
      <dgm:prSet phldrT="[Texto]"/>
      <dgm:spPr/>
      <dgm:t>
        <a:bodyPr/>
        <a:lstStyle/>
        <a:p>
          <a:pPr algn="r"/>
          <a:r>
            <a:rPr lang="es-ES" b="0" dirty="0" err="1" smtClean="0">
              <a:solidFill>
                <a:srgbClr val="0000FF"/>
              </a:solidFill>
            </a:rPr>
            <a:t>Jaspersoft</a:t>
          </a:r>
          <a:r>
            <a:rPr lang="es-ES" b="0" dirty="0" smtClean="0">
              <a:solidFill>
                <a:srgbClr val="0000FF"/>
              </a:solidFill>
            </a:rPr>
            <a:t> </a:t>
          </a:r>
          <a:r>
            <a:rPr lang="es-ES" b="0" dirty="0" err="1" smtClean="0">
              <a:solidFill>
                <a:srgbClr val="0000FF"/>
              </a:solidFill>
            </a:rPr>
            <a:t>iReport</a:t>
          </a:r>
          <a:r>
            <a:rPr lang="es-ES" b="0" dirty="0" smtClean="0">
              <a:solidFill>
                <a:srgbClr val="0000FF"/>
              </a:solidFill>
            </a:rPr>
            <a:t> 4.7.1</a:t>
          </a:r>
          <a:endParaRPr lang="es-EC" b="0" dirty="0">
            <a:solidFill>
              <a:srgbClr val="0000FF"/>
            </a:solidFill>
          </a:endParaRPr>
        </a:p>
      </dgm:t>
    </dgm:pt>
    <dgm:pt modelId="{EBB47D20-FB91-46C6-8491-8C105D783019}" type="parTrans" cxnId="{AC48CA54-180D-4E7F-8E38-59F887995C3D}">
      <dgm:prSet/>
      <dgm:spPr/>
      <dgm:t>
        <a:bodyPr/>
        <a:lstStyle/>
        <a:p>
          <a:endParaRPr lang="es-EC"/>
        </a:p>
      </dgm:t>
    </dgm:pt>
    <dgm:pt modelId="{ED89BFFD-E0DF-4F23-97EE-BD3E68E2B79E}" type="sibTrans" cxnId="{AC48CA54-180D-4E7F-8E38-59F887995C3D}">
      <dgm:prSet/>
      <dgm:spPr/>
      <dgm:t>
        <a:bodyPr/>
        <a:lstStyle/>
        <a:p>
          <a:endParaRPr lang="es-EC"/>
        </a:p>
      </dgm:t>
    </dgm:pt>
    <dgm:pt modelId="{7058A187-37D0-4B1C-A56B-1C903C6BD440}" type="pres">
      <dgm:prSet presAssocID="{5C7ED34D-5EE3-4B9D-BDCE-6A4B287DA483}" presName="linear" presStyleCnt="0">
        <dgm:presLayoutVars>
          <dgm:dir/>
          <dgm:resizeHandles val="exact"/>
        </dgm:presLayoutVars>
      </dgm:prSet>
      <dgm:spPr/>
      <dgm:t>
        <a:bodyPr/>
        <a:lstStyle/>
        <a:p>
          <a:endParaRPr lang="es-EC"/>
        </a:p>
      </dgm:t>
    </dgm:pt>
    <dgm:pt modelId="{9D6861B8-658A-4D86-9F1F-9696061DB3DB}" type="pres">
      <dgm:prSet presAssocID="{6B1ED76A-C72D-420E-A81C-2EEC734932EA}" presName="comp" presStyleCnt="0"/>
      <dgm:spPr/>
    </dgm:pt>
    <dgm:pt modelId="{978A47EE-6C79-4532-BEAC-34AD346186A9}" type="pres">
      <dgm:prSet presAssocID="{6B1ED76A-C72D-420E-A81C-2EEC734932EA}" presName="box" presStyleLbl="node1" presStyleIdx="0" presStyleCnt="7"/>
      <dgm:spPr/>
      <dgm:t>
        <a:bodyPr/>
        <a:lstStyle/>
        <a:p>
          <a:endParaRPr lang="es-EC"/>
        </a:p>
      </dgm:t>
    </dgm:pt>
    <dgm:pt modelId="{EB093B3C-6C9E-439B-B778-4DC92DC89504}" type="pres">
      <dgm:prSet presAssocID="{6B1ED76A-C72D-420E-A81C-2EEC734932EA}" presName="img" presStyleLbl="fgImgPlace1" presStyleIdx="0" presStyleCnt="7" custScaleX="33842"/>
      <dgm:spPr>
        <a:blipFill rotWithShape="0">
          <a:blip xmlns:r="http://schemas.openxmlformats.org/officeDocument/2006/relationships" r:embed="rId1"/>
          <a:stretch>
            <a:fillRect/>
          </a:stretch>
        </a:blipFill>
      </dgm:spPr>
    </dgm:pt>
    <dgm:pt modelId="{70329737-EC5B-4E3F-A683-58B17C3F5C8B}" type="pres">
      <dgm:prSet presAssocID="{6B1ED76A-C72D-420E-A81C-2EEC734932EA}" presName="text" presStyleLbl="node1" presStyleIdx="0" presStyleCnt="7">
        <dgm:presLayoutVars>
          <dgm:bulletEnabled val="1"/>
        </dgm:presLayoutVars>
      </dgm:prSet>
      <dgm:spPr/>
      <dgm:t>
        <a:bodyPr/>
        <a:lstStyle/>
        <a:p>
          <a:endParaRPr lang="es-EC"/>
        </a:p>
      </dgm:t>
    </dgm:pt>
    <dgm:pt modelId="{6FB0FA7A-E133-4360-BB64-A2EDC53E4630}" type="pres">
      <dgm:prSet presAssocID="{9CC0A381-9D0A-4A03-AF15-858996F23192}" presName="spacer" presStyleCnt="0"/>
      <dgm:spPr/>
    </dgm:pt>
    <dgm:pt modelId="{420A617F-F9B0-40B3-A6E7-EC04E39D0957}" type="pres">
      <dgm:prSet presAssocID="{23743420-9308-4FA4-9846-934F3446041F}" presName="comp" presStyleCnt="0"/>
      <dgm:spPr/>
    </dgm:pt>
    <dgm:pt modelId="{D3C0F033-9A1D-4CF9-A306-69C2514708A8}" type="pres">
      <dgm:prSet presAssocID="{23743420-9308-4FA4-9846-934F3446041F}" presName="box" presStyleLbl="node1" presStyleIdx="1" presStyleCnt="7"/>
      <dgm:spPr/>
      <dgm:t>
        <a:bodyPr/>
        <a:lstStyle/>
        <a:p>
          <a:endParaRPr lang="es-EC"/>
        </a:p>
      </dgm:t>
    </dgm:pt>
    <dgm:pt modelId="{86CE54E5-E3F7-44CE-A9A3-3E6CB5EA4EE7}" type="pres">
      <dgm:prSet presAssocID="{23743420-9308-4FA4-9846-934F3446041F}" presName="img" presStyleLbl="fgImgPlace1" presStyleIdx="1" presStyleCnt="7" custScaleX="43583"/>
      <dgm:spPr>
        <a:blipFill rotWithShape="0">
          <a:blip xmlns:r="http://schemas.openxmlformats.org/officeDocument/2006/relationships" r:embed="rId2"/>
          <a:stretch>
            <a:fillRect/>
          </a:stretch>
        </a:blipFill>
      </dgm:spPr>
    </dgm:pt>
    <dgm:pt modelId="{C41DC801-F3C4-4FF8-9390-80C16CF597C1}" type="pres">
      <dgm:prSet presAssocID="{23743420-9308-4FA4-9846-934F3446041F}" presName="text" presStyleLbl="node1" presStyleIdx="1" presStyleCnt="7">
        <dgm:presLayoutVars>
          <dgm:bulletEnabled val="1"/>
        </dgm:presLayoutVars>
      </dgm:prSet>
      <dgm:spPr/>
      <dgm:t>
        <a:bodyPr/>
        <a:lstStyle/>
        <a:p>
          <a:endParaRPr lang="es-EC"/>
        </a:p>
      </dgm:t>
    </dgm:pt>
    <dgm:pt modelId="{6AAA3EA0-EC81-4FE1-8264-236144D9B353}" type="pres">
      <dgm:prSet presAssocID="{456A7F6C-1588-4812-940E-2B38752139B1}" presName="spacer" presStyleCnt="0"/>
      <dgm:spPr/>
    </dgm:pt>
    <dgm:pt modelId="{4BA56CEE-863A-43B1-AD1E-0B537DFB204B}" type="pres">
      <dgm:prSet presAssocID="{AB7E8FE8-16C5-4F06-A19E-0587662F789D}" presName="comp" presStyleCnt="0"/>
      <dgm:spPr/>
    </dgm:pt>
    <dgm:pt modelId="{E8D90F02-9A79-4ED6-AD72-9048550F238D}" type="pres">
      <dgm:prSet presAssocID="{AB7E8FE8-16C5-4F06-A19E-0587662F789D}" presName="box" presStyleLbl="node1" presStyleIdx="2" presStyleCnt="7"/>
      <dgm:spPr/>
      <dgm:t>
        <a:bodyPr/>
        <a:lstStyle/>
        <a:p>
          <a:endParaRPr lang="es-EC"/>
        </a:p>
      </dgm:t>
    </dgm:pt>
    <dgm:pt modelId="{415E37A7-9DC7-4E97-9889-653B0271AC45}" type="pres">
      <dgm:prSet presAssocID="{AB7E8FE8-16C5-4F06-A19E-0587662F789D}" presName="img" presStyleLbl="fgImgPlace1" presStyleIdx="2" presStyleCnt="7" custScaleX="82544"/>
      <dgm:spPr>
        <a:blipFill rotWithShape="0">
          <a:blip xmlns:r="http://schemas.openxmlformats.org/officeDocument/2006/relationships" r:embed="rId3"/>
          <a:stretch>
            <a:fillRect/>
          </a:stretch>
        </a:blipFill>
      </dgm:spPr>
    </dgm:pt>
    <dgm:pt modelId="{E85EA6B6-5A2A-4722-833D-33D18258790F}" type="pres">
      <dgm:prSet presAssocID="{AB7E8FE8-16C5-4F06-A19E-0587662F789D}" presName="text" presStyleLbl="node1" presStyleIdx="2" presStyleCnt="7">
        <dgm:presLayoutVars>
          <dgm:bulletEnabled val="1"/>
        </dgm:presLayoutVars>
      </dgm:prSet>
      <dgm:spPr/>
      <dgm:t>
        <a:bodyPr/>
        <a:lstStyle/>
        <a:p>
          <a:endParaRPr lang="es-EC"/>
        </a:p>
      </dgm:t>
    </dgm:pt>
    <dgm:pt modelId="{8C52F04B-E605-4017-AAA4-AFEBF8EEB035}" type="pres">
      <dgm:prSet presAssocID="{7B7CB93B-1D53-44BA-A01E-00C0AE3B3ED1}" presName="spacer" presStyleCnt="0"/>
      <dgm:spPr/>
    </dgm:pt>
    <dgm:pt modelId="{F5F15AC5-F153-49E0-8E36-8B399D3C0593}" type="pres">
      <dgm:prSet presAssocID="{6129691B-AA4C-4016-A1ED-6F0E9BB3CE08}" presName="comp" presStyleCnt="0"/>
      <dgm:spPr/>
    </dgm:pt>
    <dgm:pt modelId="{67A753D9-981C-4FFC-AFAF-167128927B0C}" type="pres">
      <dgm:prSet presAssocID="{6129691B-AA4C-4016-A1ED-6F0E9BB3CE08}" presName="box" presStyleLbl="node1" presStyleIdx="3" presStyleCnt="7" custLinFactNeighborX="-1563" custLinFactNeighborY="-969"/>
      <dgm:spPr/>
      <dgm:t>
        <a:bodyPr/>
        <a:lstStyle/>
        <a:p>
          <a:endParaRPr lang="es-EC"/>
        </a:p>
      </dgm:t>
    </dgm:pt>
    <dgm:pt modelId="{D1B625B0-E734-4E8F-AC45-BAB5E78DE3E7}" type="pres">
      <dgm:prSet presAssocID="{6129691B-AA4C-4016-A1ED-6F0E9BB3CE08}" presName="img" presStyleLbl="fgImgPlace1" presStyleIdx="3" presStyleCnt="7" custScaleX="63063"/>
      <dgm:spPr>
        <a:blipFill rotWithShape="0">
          <a:blip xmlns:r="http://schemas.openxmlformats.org/officeDocument/2006/relationships" r:embed="rId4"/>
          <a:stretch>
            <a:fillRect/>
          </a:stretch>
        </a:blipFill>
      </dgm:spPr>
    </dgm:pt>
    <dgm:pt modelId="{7D541236-A31E-4BC9-87F6-B876033D0AAD}" type="pres">
      <dgm:prSet presAssocID="{6129691B-AA4C-4016-A1ED-6F0E9BB3CE08}" presName="text" presStyleLbl="node1" presStyleIdx="3" presStyleCnt="7">
        <dgm:presLayoutVars>
          <dgm:bulletEnabled val="1"/>
        </dgm:presLayoutVars>
      </dgm:prSet>
      <dgm:spPr/>
      <dgm:t>
        <a:bodyPr/>
        <a:lstStyle/>
        <a:p>
          <a:endParaRPr lang="es-EC"/>
        </a:p>
      </dgm:t>
    </dgm:pt>
    <dgm:pt modelId="{E047DC82-D546-4123-9381-83720ABD8375}" type="pres">
      <dgm:prSet presAssocID="{EC974EBA-D725-419F-982F-9AA075EEBB5F}" presName="spacer" presStyleCnt="0"/>
      <dgm:spPr/>
    </dgm:pt>
    <dgm:pt modelId="{52B9B7D0-F783-4707-87D5-14BA898A040F}" type="pres">
      <dgm:prSet presAssocID="{71CE489E-EA5D-49EF-B86C-6D8824471596}" presName="comp" presStyleCnt="0"/>
      <dgm:spPr/>
    </dgm:pt>
    <dgm:pt modelId="{07CCAF5C-B764-429A-9547-1085F86A416F}" type="pres">
      <dgm:prSet presAssocID="{71CE489E-EA5D-49EF-B86C-6D8824471596}" presName="box" presStyleLbl="node1" presStyleIdx="4" presStyleCnt="7"/>
      <dgm:spPr/>
      <dgm:t>
        <a:bodyPr/>
        <a:lstStyle/>
        <a:p>
          <a:endParaRPr lang="es-EC"/>
        </a:p>
      </dgm:t>
    </dgm:pt>
    <dgm:pt modelId="{1807B2E9-45D8-49FE-84DA-C29336B54EC0}" type="pres">
      <dgm:prSet presAssocID="{71CE489E-EA5D-49EF-B86C-6D8824471596}" presName="img" presStyleLbl="fgImgPlace1" presStyleIdx="4" presStyleCnt="7" custScaleX="82544"/>
      <dgm:spPr>
        <a:blipFill rotWithShape="0">
          <a:blip xmlns:r="http://schemas.openxmlformats.org/officeDocument/2006/relationships" r:embed="rId5"/>
          <a:stretch>
            <a:fillRect/>
          </a:stretch>
        </a:blipFill>
      </dgm:spPr>
    </dgm:pt>
    <dgm:pt modelId="{39549DD3-F5F3-48DE-8E58-AFFC67C773AB}" type="pres">
      <dgm:prSet presAssocID="{71CE489E-EA5D-49EF-B86C-6D8824471596}" presName="text" presStyleLbl="node1" presStyleIdx="4" presStyleCnt="7">
        <dgm:presLayoutVars>
          <dgm:bulletEnabled val="1"/>
        </dgm:presLayoutVars>
      </dgm:prSet>
      <dgm:spPr/>
      <dgm:t>
        <a:bodyPr/>
        <a:lstStyle/>
        <a:p>
          <a:endParaRPr lang="es-EC"/>
        </a:p>
      </dgm:t>
    </dgm:pt>
    <dgm:pt modelId="{B3B084E2-437A-49ED-93AB-81A780401028}" type="pres">
      <dgm:prSet presAssocID="{C88CC0BC-101B-417B-995B-5F604C16E9E6}" presName="spacer" presStyleCnt="0"/>
      <dgm:spPr/>
    </dgm:pt>
    <dgm:pt modelId="{F2BCD6D3-1083-45A2-A9A5-B3DE9B5393D7}" type="pres">
      <dgm:prSet presAssocID="{91D707DD-3D68-4BA6-BDCD-A95A98805B2F}" presName="comp" presStyleCnt="0"/>
      <dgm:spPr/>
    </dgm:pt>
    <dgm:pt modelId="{C683A915-AD4D-4A43-B082-44336DC80468}" type="pres">
      <dgm:prSet presAssocID="{91D707DD-3D68-4BA6-BDCD-A95A98805B2F}" presName="box" presStyleLbl="node1" presStyleIdx="5" presStyleCnt="7"/>
      <dgm:spPr/>
      <dgm:t>
        <a:bodyPr/>
        <a:lstStyle/>
        <a:p>
          <a:endParaRPr lang="es-EC"/>
        </a:p>
      </dgm:t>
    </dgm:pt>
    <dgm:pt modelId="{9F4FCC19-C6A1-431A-90EB-D8F3ABBB35F5}" type="pres">
      <dgm:prSet presAssocID="{91D707DD-3D68-4BA6-BDCD-A95A98805B2F}" presName="img" presStyleLbl="fgImgPlace1" presStyleIdx="5" presStyleCnt="7" custScaleX="72803"/>
      <dgm:spPr>
        <a:blipFill rotWithShape="0">
          <a:blip xmlns:r="http://schemas.openxmlformats.org/officeDocument/2006/relationships" r:embed="rId6"/>
          <a:stretch>
            <a:fillRect/>
          </a:stretch>
        </a:blipFill>
      </dgm:spPr>
    </dgm:pt>
    <dgm:pt modelId="{CB22F9A9-D3EF-43DD-B873-ED706D7815AE}" type="pres">
      <dgm:prSet presAssocID="{91D707DD-3D68-4BA6-BDCD-A95A98805B2F}" presName="text" presStyleLbl="node1" presStyleIdx="5" presStyleCnt="7">
        <dgm:presLayoutVars>
          <dgm:bulletEnabled val="1"/>
        </dgm:presLayoutVars>
      </dgm:prSet>
      <dgm:spPr/>
      <dgm:t>
        <a:bodyPr/>
        <a:lstStyle/>
        <a:p>
          <a:endParaRPr lang="es-EC"/>
        </a:p>
      </dgm:t>
    </dgm:pt>
    <dgm:pt modelId="{5A7BD8D4-9C4B-49A2-BC96-47C683786C8B}" type="pres">
      <dgm:prSet presAssocID="{99303F80-64B0-4351-A37F-97E9A630CBA9}" presName="spacer" presStyleCnt="0"/>
      <dgm:spPr/>
    </dgm:pt>
    <dgm:pt modelId="{BC56B423-D4D1-45C6-85A6-B6DFC277FC41}" type="pres">
      <dgm:prSet presAssocID="{40A8B6B7-9A04-4CC7-B155-1F4AECC97129}" presName="comp" presStyleCnt="0"/>
      <dgm:spPr/>
    </dgm:pt>
    <dgm:pt modelId="{06E8EF75-EA80-478E-B6CA-B50FECFBCD08}" type="pres">
      <dgm:prSet presAssocID="{40A8B6B7-9A04-4CC7-B155-1F4AECC97129}" presName="box" presStyleLbl="node1" presStyleIdx="6" presStyleCnt="7"/>
      <dgm:spPr/>
      <dgm:t>
        <a:bodyPr/>
        <a:lstStyle/>
        <a:p>
          <a:endParaRPr lang="es-EC"/>
        </a:p>
      </dgm:t>
    </dgm:pt>
    <dgm:pt modelId="{5F707831-0D93-45FF-AE2B-BDD559CC6DFF}" type="pres">
      <dgm:prSet presAssocID="{40A8B6B7-9A04-4CC7-B155-1F4AECC97129}" presName="img" presStyleLbl="fgImgPlace1" presStyleIdx="6" presStyleCnt="7"/>
      <dgm:spPr>
        <a:blipFill rotWithShape="0">
          <a:blip xmlns:r="http://schemas.openxmlformats.org/officeDocument/2006/relationships" r:embed="rId7"/>
          <a:stretch>
            <a:fillRect/>
          </a:stretch>
        </a:blipFill>
      </dgm:spPr>
    </dgm:pt>
    <dgm:pt modelId="{CE872B64-005F-49A2-A108-DFE40F78F976}" type="pres">
      <dgm:prSet presAssocID="{40A8B6B7-9A04-4CC7-B155-1F4AECC97129}" presName="text" presStyleLbl="node1" presStyleIdx="6" presStyleCnt="7">
        <dgm:presLayoutVars>
          <dgm:bulletEnabled val="1"/>
        </dgm:presLayoutVars>
      </dgm:prSet>
      <dgm:spPr/>
      <dgm:t>
        <a:bodyPr/>
        <a:lstStyle/>
        <a:p>
          <a:endParaRPr lang="es-EC"/>
        </a:p>
      </dgm:t>
    </dgm:pt>
  </dgm:ptLst>
  <dgm:cxnLst>
    <dgm:cxn modelId="{AC48CA54-180D-4E7F-8E38-59F887995C3D}" srcId="{5C7ED34D-5EE3-4B9D-BDCE-6A4B287DA483}" destId="{40A8B6B7-9A04-4CC7-B155-1F4AECC97129}" srcOrd="6" destOrd="0" parTransId="{EBB47D20-FB91-46C6-8491-8C105D783019}" sibTransId="{ED89BFFD-E0DF-4F23-97EE-BD3E68E2B79E}"/>
    <dgm:cxn modelId="{8B396025-EA87-4D07-86F2-7EEB41E0E4D0}" srcId="{5C7ED34D-5EE3-4B9D-BDCE-6A4B287DA483}" destId="{71CE489E-EA5D-49EF-B86C-6D8824471596}" srcOrd="4" destOrd="0" parTransId="{172F1266-E944-480B-A73B-E75FE9278DDE}" sibTransId="{C88CC0BC-101B-417B-995B-5F604C16E9E6}"/>
    <dgm:cxn modelId="{05D28D98-57ED-4F7E-9222-97E6D4BA378A}" type="presOf" srcId="{91D707DD-3D68-4BA6-BDCD-A95A98805B2F}" destId="{C683A915-AD4D-4A43-B082-44336DC80468}" srcOrd="0" destOrd="0" presId="urn:microsoft.com/office/officeart/2005/8/layout/vList4"/>
    <dgm:cxn modelId="{B0A90AD0-ACFF-4AC9-90FB-A70789D19394}" type="presOf" srcId="{23743420-9308-4FA4-9846-934F3446041F}" destId="{D3C0F033-9A1D-4CF9-A306-69C2514708A8}" srcOrd="0" destOrd="0" presId="urn:microsoft.com/office/officeart/2005/8/layout/vList4"/>
    <dgm:cxn modelId="{E1FE160C-EBD1-4309-8C7E-798A1FB9BB02}" type="presOf" srcId="{40A8B6B7-9A04-4CC7-B155-1F4AECC97129}" destId="{CE872B64-005F-49A2-A108-DFE40F78F976}" srcOrd="1" destOrd="0" presId="urn:microsoft.com/office/officeart/2005/8/layout/vList4"/>
    <dgm:cxn modelId="{B751EDF3-8EF3-4EC2-B342-33525D9B913B}" type="presOf" srcId="{AB7E8FE8-16C5-4F06-A19E-0587662F789D}" destId="{E85EA6B6-5A2A-4722-833D-33D18258790F}" srcOrd="1" destOrd="0" presId="urn:microsoft.com/office/officeart/2005/8/layout/vList4"/>
    <dgm:cxn modelId="{7AFE3F19-6EAE-4930-A5EA-20BE8A26D7F3}" type="presOf" srcId="{5C7ED34D-5EE3-4B9D-BDCE-6A4B287DA483}" destId="{7058A187-37D0-4B1C-A56B-1C903C6BD440}" srcOrd="0" destOrd="0" presId="urn:microsoft.com/office/officeart/2005/8/layout/vList4"/>
    <dgm:cxn modelId="{27731A23-7C13-46C6-8EA0-294643E285AC}" srcId="{5C7ED34D-5EE3-4B9D-BDCE-6A4B287DA483}" destId="{91D707DD-3D68-4BA6-BDCD-A95A98805B2F}" srcOrd="5" destOrd="0" parTransId="{E778DA4C-4757-4DAE-B321-EF360337A7D0}" sibTransId="{99303F80-64B0-4351-A37F-97E9A630CBA9}"/>
    <dgm:cxn modelId="{2DC276FC-0BBA-436E-8AF2-AB9770E970EE}" srcId="{5C7ED34D-5EE3-4B9D-BDCE-6A4B287DA483}" destId="{6B1ED76A-C72D-420E-A81C-2EEC734932EA}" srcOrd="0" destOrd="0" parTransId="{65895CBA-5BFE-4701-8FD7-916EB3A4DE52}" sibTransId="{9CC0A381-9D0A-4A03-AF15-858996F23192}"/>
    <dgm:cxn modelId="{D5B64AE9-2489-43ED-A779-96518D4590FB}" srcId="{5C7ED34D-5EE3-4B9D-BDCE-6A4B287DA483}" destId="{6129691B-AA4C-4016-A1ED-6F0E9BB3CE08}" srcOrd="3" destOrd="0" parTransId="{7F34AFB6-B81D-4662-AD81-63C78DCCD345}" sibTransId="{EC974EBA-D725-419F-982F-9AA075EEBB5F}"/>
    <dgm:cxn modelId="{1AA88A43-FD23-45DB-A092-F92C3B68D78E}" type="presOf" srcId="{40A8B6B7-9A04-4CC7-B155-1F4AECC97129}" destId="{06E8EF75-EA80-478E-B6CA-B50FECFBCD08}" srcOrd="0" destOrd="0" presId="urn:microsoft.com/office/officeart/2005/8/layout/vList4"/>
    <dgm:cxn modelId="{7E0AF4F2-1412-4D57-A425-21BFCEC16B5E}" type="presOf" srcId="{71CE489E-EA5D-49EF-B86C-6D8824471596}" destId="{07CCAF5C-B764-429A-9547-1085F86A416F}" srcOrd="0" destOrd="0" presId="urn:microsoft.com/office/officeart/2005/8/layout/vList4"/>
    <dgm:cxn modelId="{FE461D88-3E20-446C-B17F-F66F349A0D03}" type="presOf" srcId="{AB7E8FE8-16C5-4F06-A19E-0587662F789D}" destId="{E8D90F02-9A79-4ED6-AD72-9048550F238D}" srcOrd="0" destOrd="0" presId="urn:microsoft.com/office/officeart/2005/8/layout/vList4"/>
    <dgm:cxn modelId="{6D1086E7-E229-4321-A835-E67B35619679}" type="presOf" srcId="{6B1ED76A-C72D-420E-A81C-2EEC734932EA}" destId="{70329737-EC5B-4E3F-A683-58B17C3F5C8B}" srcOrd="1" destOrd="0" presId="urn:microsoft.com/office/officeart/2005/8/layout/vList4"/>
    <dgm:cxn modelId="{CD6FAC3D-5534-45B1-BF0D-691B67595D30}" srcId="{5C7ED34D-5EE3-4B9D-BDCE-6A4B287DA483}" destId="{23743420-9308-4FA4-9846-934F3446041F}" srcOrd="1" destOrd="0" parTransId="{AF54BA6C-9128-46B7-B2CD-891CD8F84241}" sibTransId="{456A7F6C-1588-4812-940E-2B38752139B1}"/>
    <dgm:cxn modelId="{2A48B5F2-DC16-4CBC-9B28-5B850302CCAD}" type="presOf" srcId="{6B1ED76A-C72D-420E-A81C-2EEC734932EA}" destId="{978A47EE-6C79-4532-BEAC-34AD346186A9}" srcOrd="0" destOrd="0" presId="urn:microsoft.com/office/officeart/2005/8/layout/vList4"/>
    <dgm:cxn modelId="{1FDC1680-2352-42B9-9CF5-8C951209D73A}" type="presOf" srcId="{6129691B-AA4C-4016-A1ED-6F0E9BB3CE08}" destId="{7D541236-A31E-4BC9-87F6-B876033D0AAD}" srcOrd="1" destOrd="0" presId="urn:microsoft.com/office/officeart/2005/8/layout/vList4"/>
    <dgm:cxn modelId="{E7030311-BB0F-4B20-99A8-775DF6276998}" type="presOf" srcId="{6129691B-AA4C-4016-A1ED-6F0E9BB3CE08}" destId="{67A753D9-981C-4FFC-AFAF-167128927B0C}" srcOrd="0" destOrd="0" presId="urn:microsoft.com/office/officeart/2005/8/layout/vList4"/>
    <dgm:cxn modelId="{AD50092B-2AED-4B6A-BD3E-27E0EF44936E}" type="presOf" srcId="{91D707DD-3D68-4BA6-BDCD-A95A98805B2F}" destId="{CB22F9A9-D3EF-43DD-B873-ED706D7815AE}" srcOrd="1" destOrd="0" presId="urn:microsoft.com/office/officeart/2005/8/layout/vList4"/>
    <dgm:cxn modelId="{A9BB86C8-CA4F-4663-B1CE-1736B29A1A19}" srcId="{5C7ED34D-5EE3-4B9D-BDCE-6A4B287DA483}" destId="{AB7E8FE8-16C5-4F06-A19E-0587662F789D}" srcOrd="2" destOrd="0" parTransId="{C4A34C6C-0F38-47FA-97C9-34C68308AD66}" sibTransId="{7B7CB93B-1D53-44BA-A01E-00C0AE3B3ED1}"/>
    <dgm:cxn modelId="{1B8D6C8E-B309-45FA-8F83-2DFA3E00C892}" type="presOf" srcId="{71CE489E-EA5D-49EF-B86C-6D8824471596}" destId="{39549DD3-F5F3-48DE-8E58-AFFC67C773AB}" srcOrd="1" destOrd="0" presId="urn:microsoft.com/office/officeart/2005/8/layout/vList4"/>
    <dgm:cxn modelId="{0D4C47AD-79DE-4515-B73F-1E6B7BD13B04}" type="presOf" srcId="{23743420-9308-4FA4-9846-934F3446041F}" destId="{C41DC801-F3C4-4FF8-9390-80C16CF597C1}" srcOrd="1" destOrd="0" presId="urn:microsoft.com/office/officeart/2005/8/layout/vList4"/>
    <dgm:cxn modelId="{AEB7C838-7419-4810-8C9E-4901C621B848}" type="presParOf" srcId="{7058A187-37D0-4B1C-A56B-1C903C6BD440}" destId="{9D6861B8-658A-4D86-9F1F-9696061DB3DB}" srcOrd="0" destOrd="0" presId="urn:microsoft.com/office/officeart/2005/8/layout/vList4"/>
    <dgm:cxn modelId="{60BAA43D-3CDF-49B3-BCD0-A212216912CD}" type="presParOf" srcId="{9D6861B8-658A-4D86-9F1F-9696061DB3DB}" destId="{978A47EE-6C79-4532-BEAC-34AD346186A9}" srcOrd="0" destOrd="0" presId="urn:microsoft.com/office/officeart/2005/8/layout/vList4"/>
    <dgm:cxn modelId="{91C39A97-FBAD-4D9F-A65E-FC0E26548F11}" type="presParOf" srcId="{9D6861B8-658A-4D86-9F1F-9696061DB3DB}" destId="{EB093B3C-6C9E-439B-B778-4DC92DC89504}" srcOrd="1" destOrd="0" presId="urn:microsoft.com/office/officeart/2005/8/layout/vList4"/>
    <dgm:cxn modelId="{8CB963D1-FB00-4BC8-A6CB-CB11E38ED1CD}" type="presParOf" srcId="{9D6861B8-658A-4D86-9F1F-9696061DB3DB}" destId="{70329737-EC5B-4E3F-A683-58B17C3F5C8B}" srcOrd="2" destOrd="0" presId="urn:microsoft.com/office/officeart/2005/8/layout/vList4"/>
    <dgm:cxn modelId="{53D23FF9-0B7F-4A84-A4B2-B4C1949315D9}" type="presParOf" srcId="{7058A187-37D0-4B1C-A56B-1C903C6BD440}" destId="{6FB0FA7A-E133-4360-BB64-A2EDC53E4630}" srcOrd="1" destOrd="0" presId="urn:microsoft.com/office/officeart/2005/8/layout/vList4"/>
    <dgm:cxn modelId="{0E12DBC4-33CD-4F50-9133-28A9BEB2149E}" type="presParOf" srcId="{7058A187-37D0-4B1C-A56B-1C903C6BD440}" destId="{420A617F-F9B0-40B3-A6E7-EC04E39D0957}" srcOrd="2" destOrd="0" presId="urn:microsoft.com/office/officeart/2005/8/layout/vList4"/>
    <dgm:cxn modelId="{0B7A36B8-1E19-48D7-B715-45AC0FFA06B4}" type="presParOf" srcId="{420A617F-F9B0-40B3-A6E7-EC04E39D0957}" destId="{D3C0F033-9A1D-4CF9-A306-69C2514708A8}" srcOrd="0" destOrd="0" presId="urn:microsoft.com/office/officeart/2005/8/layout/vList4"/>
    <dgm:cxn modelId="{FAEA2618-E5F4-4BC1-994D-6CAA17806664}" type="presParOf" srcId="{420A617F-F9B0-40B3-A6E7-EC04E39D0957}" destId="{86CE54E5-E3F7-44CE-A9A3-3E6CB5EA4EE7}" srcOrd="1" destOrd="0" presId="urn:microsoft.com/office/officeart/2005/8/layout/vList4"/>
    <dgm:cxn modelId="{EA088CD8-7205-48E5-AC3A-8D8DB0A854AB}" type="presParOf" srcId="{420A617F-F9B0-40B3-A6E7-EC04E39D0957}" destId="{C41DC801-F3C4-4FF8-9390-80C16CF597C1}" srcOrd="2" destOrd="0" presId="urn:microsoft.com/office/officeart/2005/8/layout/vList4"/>
    <dgm:cxn modelId="{29DC3421-C41F-43D4-A734-1DBF4A815956}" type="presParOf" srcId="{7058A187-37D0-4B1C-A56B-1C903C6BD440}" destId="{6AAA3EA0-EC81-4FE1-8264-236144D9B353}" srcOrd="3" destOrd="0" presId="urn:microsoft.com/office/officeart/2005/8/layout/vList4"/>
    <dgm:cxn modelId="{8FDD5F25-F2B9-4C1C-9DB3-7CA3B077B5BB}" type="presParOf" srcId="{7058A187-37D0-4B1C-A56B-1C903C6BD440}" destId="{4BA56CEE-863A-43B1-AD1E-0B537DFB204B}" srcOrd="4" destOrd="0" presId="urn:microsoft.com/office/officeart/2005/8/layout/vList4"/>
    <dgm:cxn modelId="{8F00627D-D877-4BAF-9D8F-1D102B24B207}" type="presParOf" srcId="{4BA56CEE-863A-43B1-AD1E-0B537DFB204B}" destId="{E8D90F02-9A79-4ED6-AD72-9048550F238D}" srcOrd="0" destOrd="0" presId="urn:microsoft.com/office/officeart/2005/8/layout/vList4"/>
    <dgm:cxn modelId="{C0E8661F-EF5A-4CA3-9E2C-D131456EA8BA}" type="presParOf" srcId="{4BA56CEE-863A-43B1-AD1E-0B537DFB204B}" destId="{415E37A7-9DC7-4E97-9889-653B0271AC45}" srcOrd="1" destOrd="0" presId="urn:microsoft.com/office/officeart/2005/8/layout/vList4"/>
    <dgm:cxn modelId="{3A50E4F2-E4B9-4B2D-91F8-4845401A2DC7}" type="presParOf" srcId="{4BA56CEE-863A-43B1-AD1E-0B537DFB204B}" destId="{E85EA6B6-5A2A-4722-833D-33D18258790F}" srcOrd="2" destOrd="0" presId="urn:microsoft.com/office/officeart/2005/8/layout/vList4"/>
    <dgm:cxn modelId="{0D5C2C52-B0FC-4012-9FEB-E5B6FBECF5D6}" type="presParOf" srcId="{7058A187-37D0-4B1C-A56B-1C903C6BD440}" destId="{8C52F04B-E605-4017-AAA4-AFEBF8EEB035}" srcOrd="5" destOrd="0" presId="urn:microsoft.com/office/officeart/2005/8/layout/vList4"/>
    <dgm:cxn modelId="{CE0FE2C2-440C-4AAF-A7E9-5B4F38A9C117}" type="presParOf" srcId="{7058A187-37D0-4B1C-A56B-1C903C6BD440}" destId="{F5F15AC5-F153-49E0-8E36-8B399D3C0593}" srcOrd="6" destOrd="0" presId="urn:microsoft.com/office/officeart/2005/8/layout/vList4"/>
    <dgm:cxn modelId="{62252BFF-14D8-4518-9DCC-4665B320974F}" type="presParOf" srcId="{F5F15AC5-F153-49E0-8E36-8B399D3C0593}" destId="{67A753D9-981C-4FFC-AFAF-167128927B0C}" srcOrd="0" destOrd="0" presId="urn:microsoft.com/office/officeart/2005/8/layout/vList4"/>
    <dgm:cxn modelId="{C3A57A18-FDD5-44B8-BD4E-ED30E40989EC}" type="presParOf" srcId="{F5F15AC5-F153-49E0-8E36-8B399D3C0593}" destId="{D1B625B0-E734-4E8F-AC45-BAB5E78DE3E7}" srcOrd="1" destOrd="0" presId="urn:microsoft.com/office/officeart/2005/8/layout/vList4"/>
    <dgm:cxn modelId="{0504E7AC-782C-4F0B-A1CB-276CF45AB182}" type="presParOf" srcId="{F5F15AC5-F153-49E0-8E36-8B399D3C0593}" destId="{7D541236-A31E-4BC9-87F6-B876033D0AAD}" srcOrd="2" destOrd="0" presId="urn:microsoft.com/office/officeart/2005/8/layout/vList4"/>
    <dgm:cxn modelId="{A3BACE00-E636-46DD-99BB-724DB954935A}" type="presParOf" srcId="{7058A187-37D0-4B1C-A56B-1C903C6BD440}" destId="{E047DC82-D546-4123-9381-83720ABD8375}" srcOrd="7" destOrd="0" presId="urn:microsoft.com/office/officeart/2005/8/layout/vList4"/>
    <dgm:cxn modelId="{A7587C2D-2A0F-43A2-BE35-0313FE51CA62}" type="presParOf" srcId="{7058A187-37D0-4B1C-A56B-1C903C6BD440}" destId="{52B9B7D0-F783-4707-87D5-14BA898A040F}" srcOrd="8" destOrd="0" presId="urn:microsoft.com/office/officeart/2005/8/layout/vList4"/>
    <dgm:cxn modelId="{A4ABA658-C1D8-4606-B316-78920D4C6121}" type="presParOf" srcId="{52B9B7D0-F783-4707-87D5-14BA898A040F}" destId="{07CCAF5C-B764-429A-9547-1085F86A416F}" srcOrd="0" destOrd="0" presId="urn:microsoft.com/office/officeart/2005/8/layout/vList4"/>
    <dgm:cxn modelId="{E1DA1BFC-9F36-41B9-9F7C-16BDDB5FE45F}" type="presParOf" srcId="{52B9B7D0-F783-4707-87D5-14BA898A040F}" destId="{1807B2E9-45D8-49FE-84DA-C29336B54EC0}" srcOrd="1" destOrd="0" presId="urn:microsoft.com/office/officeart/2005/8/layout/vList4"/>
    <dgm:cxn modelId="{62771CC3-7BC0-4E0F-B6E6-72584F54E753}" type="presParOf" srcId="{52B9B7D0-F783-4707-87D5-14BA898A040F}" destId="{39549DD3-F5F3-48DE-8E58-AFFC67C773AB}" srcOrd="2" destOrd="0" presId="urn:microsoft.com/office/officeart/2005/8/layout/vList4"/>
    <dgm:cxn modelId="{3C2B5625-3A8B-4F18-B996-5F9B23941D98}" type="presParOf" srcId="{7058A187-37D0-4B1C-A56B-1C903C6BD440}" destId="{B3B084E2-437A-49ED-93AB-81A780401028}" srcOrd="9" destOrd="0" presId="urn:microsoft.com/office/officeart/2005/8/layout/vList4"/>
    <dgm:cxn modelId="{D7AA8893-6C7B-4F94-8446-9F1D6C6C4E89}" type="presParOf" srcId="{7058A187-37D0-4B1C-A56B-1C903C6BD440}" destId="{F2BCD6D3-1083-45A2-A9A5-B3DE9B5393D7}" srcOrd="10" destOrd="0" presId="urn:microsoft.com/office/officeart/2005/8/layout/vList4"/>
    <dgm:cxn modelId="{2E1F8FDD-449C-4F07-AF29-2ACE4DA4937E}" type="presParOf" srcId="{F2BCD6D3-1083-45A2-A9A5-B3DE9B5393D7}" destId="{C683A915-AD4D-4A43-B082-44336DC80468}" srcOrd="0" destOrd="0" presId="urn:microsoft.com/office/officeart/2005/8/layout/vList4"/>
    <dgm:cxn modelId="{2C0CCDFE-E33E-41FF-85E7-A16F0C3E6DBC}" type="presParOf" srcId="{F2BCD6D3-1083-45A2-A9A5-B3DE9B5393D7}" destId="{9F4FCC19-C6A1-431A-90EB-D8F3ABBB35F5}" srcOrd="1" destOrd="0" presId="urn:microsoft.com/office/officeart/2005/8/layout/vList4"/>
    <dgm:cxn modelId="{1344D069-6CDD-43C3-8975-37363757B1E7}" type="presParOf" srcId="{F2BCD6D3-1083-45A2-A9A5-B3DE9B5393D7}" destId="{CB22F9A9-D3EF-43DD-B873-ED706D7815AE}" srcOrd="2" destOrd="0" presId="urn:microsoft.com/office/officeart/2005/8/layout/vList4"/>
    <dgm:cxn modelId="{0E8EB5D9-B5B0-4D39-A178-2A4DBEB508AA}" type="presParOf" srcId="{7058A187-37D0-4B1C-A56B-1C903C6BD440}" destId="{5A7BD8D4-9C4B-49A2-BC96-47C683786C8B}" srcOrd="11" destOrd="0" presId="urn:microsoft.com/office/officeart/2005/8/layout/vList4"/>
    <dgm:cxn modelId="{DAE09709-BC0C-4B4B-9F58-7EEA4DBF2E3E}" type="presParOf" srcId="{7058A187-37D0-4B1C-A56B-1C903C6BD440}" destId="{BC56B423-D4D1-45C6-85A6-B6DFC277FC41}" srcOrd="12" destOrd="0" presId="urn:microsoft.com/office/officeart/2005/8/layout/vList4"/>
    <dgm:cxn modelId="{33DA3201-9222-45A2-8A06-F21F1891734B}" type="presParOf" srcId="{BC56B423-D4D1-45C6-85A6-B6DFC277FC41}" destId="{06E8EF75-EA80-478E-B6CA-B50FECFBCD08}" srcOrd="0" destOrd="0" presId="urn:microsoft.com/office/officeart/2005/8/layout/vList4"/>
    <dgm:cxn modelId="{9FDBA8C7-BBD5-4886-8ED3-9FC455C832D7}" type="presParOf" srcId="{BC56B423-D4D1-45C6-85A6-B6DFC277FC41}" destId="{5F707831-0D93-45FF-AE2B-BDD559CC6DFF}" srcOrd="1" destOrd="0" presId="urn:microsoft.com/office/officeart/2005/8/layout/vList4"/>
    <dgm:cxn modelId="{A2E8A410-6CE4-4CA1-95DD-F6C18EE7337E}" type="presParOf" srcId="{BC56B423-D4D1-45C6-85A6-B6DFC277FC41}" destId="{CE872B64-005F-49A2-A108-DFE40F78F976}"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31B4F3-2EA0-4EEF-8772-7F4CA0645C92}">
      <dsp:nvSpPr>
        <dsp:cNvPr id="0" name=""/>
        <dsp:cNvSpPr/>
      </dsp:nvSpPr>
      <dsp:spPr>
        <a:xfrm rot="16200000">
          <a:off x="575470" y="-575470"/>
          <a:ext cx="2159008" cy="330995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solidFill>
                <a:srgbClr val="0000FF"/>
              </a:solidFill>
            </a:rPr>
            <a:t>Valores</a:t>
          </a:r>
          <a:endParaRPr lang="es-EC" sz="1900" kern="1200" dirty="0">
            <a:solidFill>
              <a:srgbClr val="0000FF"/>
            </a:solidFill>
          </a:endParaRPr>
        </a:p>
      </dsp:txBody>
      <dsp:txXfrm rot="16200000">
        <a:off x="845346" y="-845346"/>
        <a:ext cx="1619256" cy="3309950"/>
      </dsp:txXfrm>
    </dsp:sp>
    <dsp:sp modelId="{4CEA5C48-0440-4711-942F-88BFAA39EEE6}">
      <dsp:nvSpPr>
        <dsp:cNvPr id="0" name=""/>
        <dsp:cNvSpPr/>
      </dsp:nvSpPr>
      <dsp:spPr>
        <a:xfrm>
          <a:off x="3309950" y="0"/>
          <a:ext cx="3309950" cy="215900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solidFill>
                <a:srgbClr val="0000FF"/>
              </a:solidFill>
            </a:rPr>
            <a:t>Principios</a:t>
          </a:r>
          <a:endParaRPr lang="es-EC" sz="1900" kern="1200" dirty="0">
            <a:solidFill>
              <a:srgbClr val="0000FF"/>
            </a:solidFill>
          </a:endParaRPr>
        </a:p>
      </dsp:txBody>
      <dsp:txXfrm>
        <a:off x="3309950" y="0"/>
        <a:ext cx="3309950" cy="1619256"/>
      </dsp:txXfrm>
    </dsp:sp>
    <dsp:sp modelId="{97D37CE1-C344-44E2-8780-89B3069CC6CB}">
      <dsp:nvSpPr>
        <dsp:cNvPr id="0" name=""/>
        <dsp:cNvSpPr/>
      </dsp:nvSpPr>
      <dsp:spPr>
        <a:xfrm rot="10800000">
          <a:off x="0" y="2159008"/>
          <a:ext cx="3309950" cy="215900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solidFill>
                <a:srgbClr val="0000FF"/>
              </a:solidFill>
            </a:rPr>
            <a:t>Actividades</a:t>
          </a:r>
          <a:endParaRPr lang="es-EC" sz="1900" kern="1200" dirty="0">
            <a:solidFill>
              <a:srgbClr val="0000FF"/>
            </a:solidFill>
          </a:endParaRPr>
        </a:p>
      </dsp:txBody>
      <dsp:txXfrm rot="10800000">
        <a:off x="0" y="2698760"/>
        <a:ext cx="3309950" cy="1619256"/>
      </dsp:txXfrm>
    </dsp:sp>
    <dsp:sp modelId="{BB45E844-A4C6-4B65-8B93-1F02617A1ADD}">
      <dsp:nvSpPr>
        <dsp:cNvPr id="0" name=""/>
        <dsp:cNvSpPr/>
      </dsp:nvSpPr>
      <dsp:spPr>
        <a:xfrm rot="5400000">
          <a:off x="3885420" y="1583537"/>
          <a:ext cx="2159008" cy="330995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solidFill>
                <a:srgbClr val="0000FF"/>
              </a:solidFill>
            </a:rPr>
            <a:t>Prácticas</a:t>
          </a:r>
          <a:endParaRPr lang="es-EC" sz="1900" kern="1200" dirty="0">
            <a:solidFill>
              <a:srgbClr val="0000FF"/>
            </a:solidFill>
          </a:endParaRPr>
        </a:p>
      </dsp:txBody>
      <dsp:txXfrm rot="5400000">
        <a:off x="4155296" y="1853413"/>
        <a:ext cx="1619256" cy="3309950"/>
      </dsp:txXfrm>
    </dsp:sp>
    <dsp:sp modelId="{E7B29D50-E790-47F2-878A-4DB30756ED94}">
      <dsp:nvSpPr>
        <dsp:cNvPr id="0" name=""/>
        <dsp:cNvSpPr/>
      </dsp:nvSpPr>
      <dsp:spPr>
        <a:xfrm>
          <a:off x="1835982" y="1324071"/>
          <a:ext cx="2947934" cy="166987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Metodología Ágil XP</a:t>
          </a:r>
          <a:endParaRPr lang="es-EC" sz="2800" kern="1200" dirty="0"/>
        </a:p>
      </dsp:txBody>
      <dsp:txXfrm>
        <a:off x="1835982" y="1324071"/>
        <a:ext cx="2947934" cy="16698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059A9-C3C2-48DF-A0BB-09E8A1BCDE94}">
      <dsp:nvSpPr>
        <dsp:cNvPr id="0" name=""/>
        <dsp:cNvSpPr/>
      </dsp:nvSpPr>
      <dsp:spPr>
        <a:xfrm>
          <a:off x="1074823" y="0"/>
          <a:ext cx="6179994" cy="5429287"/>
        </a:xfrm>
        <a:prstGeom prst="diamond">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36CE5A7-FFD2-4135-824E-81FFCFB010EB}">
      <dsp:nvSpPr>
        <dsp:cNvPr id="0" name=""/>
        <dsp:cNvSpPr/>
      </dsp:nvSpPr>
      <dsp:spPr>
        <a:xfrm>
          <a:off x="1185552" y="1287815"/>
          <a:ext cx="2921661" cy="1262301"/>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Simplicidad</a:t>
          </a:r>
          <a:endParaRPr lang="es-EC" sz="2000" kern="1200" dirty="0"/>
        </a:p>
      </dsp:txBody>
      <dsp:txXfrm>
        <a:off x="1185552" y="1287815"/>
        <a:ext cx="2921661" cy="1262301"/>
      </dsp:txXfrm>
    </dsp:sp>
    <dsp:sp modelId="{38B6E17C-693B-40B4-9063-0F56B405D55B}">
      <dsp:nvSpPr>
        <dsp:cNvPr id="0" name=""/>
        <dsp:cNvSpPr/>
      </dsp:nvSpPr>
      <dsp:spPr>
        <a:xfrm>
          <a:off x="4165279" y="1286163"/>
          <a:ext cx="2903366" cy="1263952"/>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Comunicación</a:t>
          </a:r>
          <a:endParaRPr lang="es-EC" sz="1800" kern="1200" dirty="0"/>
        </a:p>
      </dsp:txBody>
      <dsp:txXfrm>
        <a:off x="4165279" y="1286163"/>
        <a:ext cx="2903366" cy="1263952"/>
      </dsp:txXfrm>
    </dsp:sp>
    <dsp:sp modelId="{619C4A7A-4249-4D3F-854A-0B051AEC6D46}">
      <dsp:nvSpPr>
        <dsp:cNvPr id="0" name=""/>
        <dsp:cNvSpPr/>
      </dsp:nvSpPr>
      <dsp:spPr>
        <a:xfrm>
          <a:off x="1310321" y="2632384"/>
          <a:ext cx="2774944" cy="1327941"/>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Retroalimentación</a:t>
          </a:r>
          <a:endParaRPr lang="es-EC" sz="1800" kern="1200" dirty="0"/>
        </a:p>
      </dsp:txBody>
      <dsp:txXfrm>
        <a:off x="1310321" y="2632384"/>
        <a:ext cx="2774944" cy="1327941"/>
      </dsp:txXfrm>
    </dsp:sp>
    <dsp:sp modelId="{EA64DF7C-3CA9-4201-AF18-C1DF670AE339}">
      <dsp:nvSpPr>
        <dsp:cNvPr id="0" name=""/>
        <dsp:cNvSpPr/>
      </dsp:nvSpPr>
      <dsp:spPr>
        <a:xfrm>
          <a:off x="4156428" y="2632384"/>
          <a:ext cx="2912217" cy="1307275"/>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Coraje</a:t>
          </a:r>
          <a:endParaRPr lang="es-EC" sz="2400" kern="1200" dirty="0"/>
        </a:p>
      </dsp:txBody>
      <dsp:txXfrm>
        <a:off x="4156428" y="2632384"/>
        <a:ext cx="2912217" cy="1307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059A9-C3C2-48DF-A0BB-09E8A1BCDE94}">
      <dsp:nvSpPr>
        <dsp:cNvPr id="0" name=""/>
        <dsp:cNvSpPr/>
      </dsp:nvSpPr>
      <dsp:spPr>
        <a:xfrm>
          <a:off x="1185843" y="0"/>
          <a:ext cx="5672203" cy="4983179"/>
        </a:xfrm>
        <a:prstGeom prst="diamond">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36CE5A7-FFD2-4135-824E-81FFCFB010EB}">
      <dsp:nvSpPr>
        <dsp:cNvPr id="0" name=""/>
        <dsp:cNvSpPr/>
      </dsp:nvSpPr>
      <dsp:spPr>
        <a:xfrm>
          <a:off x="1328723" y="214322"/>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t>Feedback</a:t>
          </a:r>
          <a:r>
            <a:rPr lang="es-EC" sz="2400" kern="1200" dirty="0" smtClean="0"/>
            <a:t> Veloz</a:t>
          </a:r>
          <a:endParaRPr lang="es-EC" sz="2400" kern="1200" dirty="0"/>
        </a:p>
      </dsp:txBody>
      <dsp:txXfrm>
        <a:off x="1328723" y="214322"/>
        <a:ext cx="1943439" cy="1943439"/>
      </dsp:txXfrm>
    </dsp:sp>
    <dsp:sp modelId="{38B6E17C-693B-40B4-9063-0F56B405D55B}">
      <dsp:nvSpPr>
        <dsp:cNvPr id="0" name=""/>
        <dsp:cNvSpPr/>
      </dsp:nvSpPr>
      <dsp:spPr>
        <a:xfrm>
          <a:off x="4886001" y="214322"/>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Simplicidad</a:t>
          </a:r>
          <a:endParaRPr lang="es-EC" sz="2200" kern="1200" dirty="0"/>
        </a:p>
      </dsp:txBody>
      <dsp:txXfrm>
        <a:off x="4886001" y="214322"/>
        <a:ext cx="1943439" cy="1943439"/>
      </dsp:txXfrm>
    </dsp:sp>
    <dsp:sp modelId="{619C4A7A-4249-4D3F-854A-0B051AEC6D46}">
      <dsp:nvSpPr>
        <dsp:cNvPr id="0" name=""/>
        <dsp:cNvSpPr/>
      </dsp:nvSpPr>
      <dsp:spPr>
        <a:xfrm>
          <a:off x="1328723" y="2786081"/>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Abarcar el cambio</a:t>
          </a:r>
          <a:endParaRPr lang="es-EC" sz="2400" kern="1200" dirty="0"/>
        </a:p>
      </dsp:txBody>
      <dsp:txXfrm>
        <a:off x="1328723" y="2786081"/>
        <a:ext cx="1943439" cy="1943439"/>
      </dsp:txXfrm>
    </dsp:sp>
    <dsp:sp modelId="{EA64DF7C-3CA9-4201-AF18-C1DF670AE339}">
      <dsp:nvSpPr>
        <dsp:cNvPr id="0" name=""/>
        <dsp:cNvSpPr/>
      </dsp:nvSpPr>
      <dsp:spPr>
        <a:xfrm>
          <a:off x="4757734" y="2857522"/>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Trabajo de Calidad</a:t>
          </a:r>
          <a:endParaRPr lang="es-EC" sz="2400" kern="1200" dirty="0"/>
        </a:p>
      </dsp:txBody>
      <dsp:txXfrm>
        <a:off x="4757734" y="2857522"/>
        <a:ext cx="1943439" cy="19434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059A9-C3C2-48DF-A0BB-09E8A1BCDE94}">
      <dsp:nvSpPr>
        <dsp:cNvPr id="0" name=""/>
        <dsp:cNvSpPr/>
      </dsp:nvSpPr>
      <dsp:spPr>
        <a:xfrm>
          <a:off x="1185843" y="0"/>
          <a:ext cx="5672203" cy="4983179"/>
        </a:xfrm>
        <a:prstGeom prst="diamond">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36CE5A7-FFD2-4135-824E-81FFCFB010EB}">
      <dsp:nvSpPr>
        <dsp:cNvPr id="0" name=""/>
        <dsp:cNvSpPr/>
      </dsp:nvSpPr>
      <dsp:spPr>
        <a:xfrm>
          <a:off x="2003757" y="473402"/>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Escuchar</a:t>
          </a:r>
          <a:endParaRPr lang="es-EC" sz="3000" kern="1200" dirty="0"/>
        </a:p>
      </dsp:txBody>
      <dsp:txXfrm>
        <a:off x="2003757" y="473402"/>
        <a:ext cx="1943439" cy="1943439"/>
      </dsp:txXfrm>
    </dsp:sp>
    <dsp:sp modelId="{38B6E17C-693B-40B4-9063-0F56B405D55B}">
      <dsp:nvSpPr>
        <dsp:cNvPr id="0" name=""/>
        <dsp:cNvSpPr/>
      </dsp:nvSpPr>
      <dsp:spPr>
        <a:xfrm>
          <a:off x="4096692" y="473402"/>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Probar</a:t>
          </a:r>
          <a:endParaRPr lang="es-EC" sz="3000" kern="1200" dirty="0"/>
        </a:p>
      </dsp:txBody>
      <dsp:txXfrm>
        <a:off x="4096692" y="473402"/>
        <a:ext cx="1943439" cy="1943439"/>
      </dsp:txXfrm>
    </dsp:sp>
    <dsp:sp modelId="{619C4A7A-4249-4D3F-854A-0B051AEC6D46}">
      <dsp:nvSpPr>
        <dsp:cNvPr id="0" name=""/>
        <dsp:cNvSpPr/>
      </dsp:nvSpPr>
      <dsp:spPr>
        <a:xfrm>
          <a:off x="2003757" y="2566337"/>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Codificar</a:t>
          </a:r>
          <a:endParaRPr lang="es-EC" sz="3000" kern="1200" dirty="0"/>
        </a:p>
      </dsp:txBody>
      <dsp:txXfrm>
        <a:off x="2003757" y="2566337"/>
        <a:ext cx="1943439" cy="1943439"/>
      </dsp:txXfrm>
    </dsp:sp>
    <dsp:sp modelId="{EA64DF7C-3CA9-4201-AF18-C1DF670AE339}">
      <dsp:nvSpPr>
        <dsp:cNvPr id="0" name=""/>
        <dsp:cNvSpPr/>
      </dsp:nvSpPr>
      <dsp:spPr>
        <a:xfrm>
          <a:off x="4096692" y="2566337"/>
          <a:ext cx="1943439" cy="19434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Diseñar</a:t>
          </a:r>
          <a:endParaRPr lang="es-EC" sz="3000" kern="1200" dirty="0"/>
        </a:p>
      </dsp:txBody>
      <dsp:txXfrm>
        <a:off x="4096692" y="2566337"/>
        <a:ext cx="1943439" cy="19434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22FA9-F97A-470C-95BD-B88BFA4CD390}">
      <dsp:nvSpPr>
        <dsp:cNvPr id="0" name=""/>
        <dsp:cNvSpPr/>
      </dsp:nvSpPr>
      <dsp:spPr>
        <a:xfrm>
          <a:off x="0" y="400867"/>
          <a:ext cx="7758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D8864-B64B-4626-8146-64622AA77E04}">
      <dsp:nvSpPr>
        <dsp:cNvPr id="0" name=""/>
        <dsp:cNvSpPr/>
      </dsp:nvSpPr>
      <dsp:spPr>
        <a:xfrm>
          <a:off x="387906" y="61387"/>
          <a:ext cx="54306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67" tIns="0" rIns="205267" bIns="0" numCol="1" spcCol="1270" anchor="ctr" anchorCtr="0">
          <a:noAutofit/>
        </a:bodyPr>
        <a:lstStyle/>
        <a:p>
          <a:pPr lvl="0" algn="l" defTabSz="711200">
            <a:lnSpc>
              <a:spcPct val="90000"/>
            </a:lnSpc>
            <a:spcBef>
              <a:spcPct val="0"/>
            </a:spcBef>
            <a:spcAft>
              <a:spcPct val="35000"/>
            </a:spcAft>
          </a:pPr>
          <a:r>
            <a:rPr lang="es-EC" sz="1600" kern="1200" dirty="0" smtClean="0">
              <a:solidFill>
                <a:srgbClr val="0000FF"/>
              </a:solidFill>
            </a:rPr>
            <a:t>Exploración</a:t>
          </a:r>
          <a:endParaRPr lang="es-EC" sz="1600" kern="1200" dirty="0">
            <a:solidFill>
              <a:srgbClr val="0000FF"/>
            </a:solidFill>
          </a:endParaRPr>
        </a:p>
      </dsp:txBody>
      <dsp:txXfrm>
        <a:off x="387906" y="61387"/>
        <a:ext cx="5430696" cy="678960"/>
      </dsp:txXfrm>
    </dsp:sp>
    <dsp:sp modelId="{3CC0913D-948A-45CF-9C43-0214867D7898}">
      <dsp:nvSpPr>
        <dsp:cNvPr id="0" name=""/>
        <dsp:cNvSpPr/>
      </dsp:nvSpPr>
      <dsp:spPr>
        <a:xfrm>
          <a:off x="0" y="1444147"/>
          <a:ext cx="7758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306D1-0C79-49E5-B8A9-9F111A0D2036}">
      <dsp:nvSpPr>
        <dsp:cNvPr id="0" name=""/>
        <dsp:cNvSpPr/>
      </dsp:nvSpPr>
      <dsp:spPr>
        <a:xfrm>
          <a:off x="387906" y="1104666"/>
          <a:ext cx="54306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67" tIns="0" rIns="205267" bIns="0" numCol="1" spcCol="1270" anchor="ctr" anchorCtr="0">
          <a:noAutofit/>
        </a:bodyPr>
        <a:lstStyle/>
        <a:p>
          <a:pPr lvl="0" algn="l" defTabSz="711200">
            <a:lnSpc>
              <a:spcPct val="90000"/>
            </a:lnSpc>
            <a:spcBef>
              <a:spcPct val="0"/>
            </a:spcBef>
            <a:spcAft>
              <a:spcPct val="35000"/>
            </a:spcAft>
          </a:pPr>
          <a:r>
            <a:rPr lang="es-EC" sz="1600" kern="1200" dirty="0" smtClean="0">
              <a:solidFill>
                <a:srgbClr val="0000FF"/>
              </a:solidFill>
            </a:rPr>
            <a:t>Planificación</a:t>
          </a:r>
          <a:endParaRPr lang="es-EC" sz="1300" kern="1200" dirty="0">
            <a:solidFill>
              <a:srgbClr val="0000FF"/>
            </a:solidFill>
          </a:endParaRPr>
        </a:p>
      </dsp:txBody>
      <dsp:txXfrm>
        <a:off x="387906" y="1104666"/>
        <a:ext cx="5430696" cy="678960"/>
      </dsp:txXfrm>
    </dsp:sp>
    <dsp:sp modelId="{37DBFFBB-C53A-4475-8361-AEB0312E1ADE}">
      <dsp:nvSpPr>
        <dsp:cNvPr id="0" name=""/>
        <dsp:cNvSpPr/>
      </dsp:nvSpPr>
      <dsp:spPr>
        <a:xfrm>
          <a:off x="0" y="2487427"/>
          <a:ext cx="7758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BD7E7-4531-43C8-90AB-91B050371089}">
      <dsp:nvSpPr>
        <dsp:cNvPr id="0" name=""/>
        <dsp:cNvSpPr/>
      </dsp:nvSpPr>
      <dsp:spPr>
        <a:xfrm>
          <a:off x="387906" y="2147947"/>
          <a:ext cx="54306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67" tIns="0" rIns="205267" bIns="0" numCol="1" spcCol="1270" anchor="ctr" anchorCtr="0">
          <a:noAutofit/>
        </a:bodyPr>
        <a:lstStyle/>
        <a:p>
          <a:pPr lvl="0" algn="l" defTabSz="711200">
            <a:lnSpc>
              <a:spcPct val="90000"/>
            </a:lnSpc>
            <a:spcBef>
              <a:spcPct val="0"/>
            </a:spcBef>
            <a:spcAft>
              <a:spcPct val="35000"/>
            </a:spcAft>
          </a:pPr>
          <a:r>
            <a:rPr lang="es-EC" sz="1600" kern="1200" dirty="0" smtClean="0">
              <a:solidFill>
                <a:srgbClr val="0000FF"/>
              </a:solidFill>
            </a:rPr>
            <a:t>Iteraciones</a:t>
          </a:r>
          <a:endParaRPr lang="es-EC" sz="1300" kern="1200" dirty="0">
            <a:solidFill>
              <a:srgbClr val="0000FF"/>
            </a:solidFill>
          </a:endParaRPr>
        </a:p>
      </dsp:txBody>
      <dsp:txXfrm>
        <a:off x="387906" y="2147947"/>
        <a:ext cx="5430696" cy="678960"/>
      </dsp:txXfrm>
    </dsp:sp>
    <dsp:sp modelId="{56C1B9CE-4C59-434E-AE19-7BC81763C08A}">
      <dsp:nvSpPr>
        <dsp:cNvPr id="0" name=""/>
        <dsp:cNvSpPr/>
      </dsp:nvSpPr>
      <dsp:spPr>
        <a:xfrm>
          <a:off x="0" y="3530707"/>
          <a:ext cx="7758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D40B3-7F3B-49D0-AB8F-99EF26521566}">
      <dsp:nvSpPr>
        <dsp:cNvPr id="0" name=""/>
        <dsp:cNvSpPr/>
      </dsp:nvSpPr>
      <dsp:spPr>
        <a:xfrm>
          <a:off x="387906" y="3191227"/>
          <a:ext cx="54306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67" tIns="0" rIns="205267" bIns="0" numCol="1" spcCol="1270" anchor="ctr" anchorCtr="0">
          <a:noAutofit/>
        </a:bodyPr>
        <a:lstStyle/>
        <a:p>
          <a:pPr lvl="0" algn="l" defTabSz="711200">
            <a:lnSpc>
              <a:spcPct val="90000"/>
            </a:lnSpc>
            <a:spcBef>
              <a:spcPct val="0"/>
            </a:spcBef>
            <a:spcAft>
              <a:spcPct val="35000"/>
            </a:spcAft>
          </a:pPr>
          <a:r>
            <a:rPr lang="es-EC" sz="1600" kern="1200" dirty="0" smtClean="0">
              <a:solidFill>
                <a:srgbClr val="0000FF"/>
              </a:solidFill>
            </a:rPr>
            <a:t>Producción</a:t>
          </a:r>
          <a:endParaRPr lang="es-EC" sz="1300" kern="1200" dirty="0">
            <a:solidFill>
              <a:srgbClr val="0000FF"/>
            </a:solidFill>
          </a:endParaRPr>
        </a:p>
      </dsp:txBody>
      <dsp:txXfrm>
        <a:off x="387906" y="3191227"/>
        <a:ext cx="5430696" cy="678960"/>
      </dsp:txXfrm>
    </dsp:sp>
    <dsp:sp modelId="{D90E7195-E9B5-406D-AE51-9F3A9AFD0E30}">
      <dsp:nvSpPr>
        <dsp:cNvPr id="0" name=""/>
        <dsp:cNvSpPr/>
      </dsp:nvSpPr>
      <dsp:spPr>
        <a:xfrm>
          <a:off x="0" y="4573987"/>
          <a:ext cx="7758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857E9-B3BD-4971-B00A-5ADAE6414047}">
      <dsp:nvSpPr>
        <dsp:cNvPr id="0" name=""/>
        <dsp:cNvSpPr/>
      </dsp:nvSpPr>
      <dsp:spPr>
        <a:xfrm>
          <a:off x="387906" y="4234507"/>
          <a:ext cx="54306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267" tIns="0" rIns="205267" bIns="0" numCol="1" spcCol="1270" anchor="ctr" anchorCtr="0">
          <a:noAutofit/>
        </a:bodyPr>
        <a:lstStyle/>
        <a:p>
          <a:pPr lvl="0" algn="l" defTabSz="711200">
            <a:lnSpc>
              <a:spcPct val="90000"/>
            </a:lnSpc>
            <a:spcBef>
              <a:spcPct val="0"/>
            </a:spcBef>
            <a:spcAft>
              <a:spcPct val="35000"/>
            </a:spcAft>
          </a:pPr>
          <a:r>
            <a:rPr lang="es-EC" sz="1600" kern="1200" dirty="0" smtClean="0">
              <a:solidFill>
                <a:srgbClr val="0000FF"/>
              </a:solidFill>
            </a:rPr>
            <a:t>Mantenimiento</a:t>
          </a:r>
          <a:endParaRPr lang="es-EC" sz="1300" kern="1200" dirty="0">
            <a:solidFill>
              <a:srgbClr val="0000FF"/>
            </a:solidFill>
          </a:endParaRPr>
        </a:p>
      </dsp:txBody>
      <dsp:txXfrm>
        <a:off x="387906" y="4234507"/>
        <a:ext cx="5430696" cy="678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A47EE-6C79-4532-BEAC-34AD346186A9}">
      <dsp:nvSpPr>
        <dsp:cNvPr id="0" name=""/>
        <dsp:cNvSpPr/>
      </dsp:nvSpPr>
      <dsp:spPr>
        <a:xfrm>
          <a:off x="0" y="0"/>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s-ES" sz="2800" b="0" kern="1200" dirty="0" smtClean="0">
              <a:solidFill>
                <a:srgbClr val="0000FF"/>
              </a:solidFill>
            </a:rPr>
            <a:t>JDK 1.7: Java </a:t>
          </a:r>
          <a:r>
            <a:rPr lang="es-ES" sz="2800" b="0" kern="1200" dirty="0" err="1" smtClean="0">
              <a:solidFill>
                <a:srgbClr val="0000FF"/>
              </a:solidFill>
            </a:rPr>
            <a:t>Development</a:t>
          </a:r>
          <a:r>
            <a:rPr lang="es-ES" sz="2800" b="0" kern="1200" dirty="0" smtClean="0">
              <a:solidFill>
                <a:srgbClr val="0000FF"/>
              </a:solidFill>
            </a:rPr>
            <a:t> Kit</a:t>
          </a:r>
          <a:endParaRPr lang="es-EC" sz="2800" b="0" kern="1200" dirty="0">
            <a:solidFill>
              <a:srgbClr val="0000FF"/>
            </a:solidFill>
          </a:endParaRPr>
        </a:p>
      </dsp:txBody>
      <dsp:txXfrm>
        <a:off x="1532955" y="0"/>
        <a:ext cx="5801324" cy="660993"/>
      </dsp:txXfrm>
    </dsp:sp>
    <dsp:sp modelId="{EB093B3C-6C9E-439B-B778-4DC92DC89504}">
      <dsp:nvSpPr>
        <dsp:cNvPr id="0" name=""/>
        <dsp:cNvSpPr/>
      </dsp:nvSpPr>
      <dsp:spPr>
        <a:xfrm>
          <a:off x="551320" y="66099"/>
          <a:ext cx="496413" cy="52879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0F033-9A1D-4CF9-A306-69C2514708A8}">
      <dsp:nvSpPr>
        <dsp:cNvPr id="0" name=""/>
        <dsp:cNvSpPr/>
      </dsp:nvSpPr>
      <dsp:spPr>
        <a:xfrm>
          <a:off x="0" y="727092"/>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s-ES" sz="2800" b="0" kern="1200" dirty="0" smtClean="0">
              <a:solidFill>
                <a:srgbClr val="0000FF"/>
              </a:solidFill>
            </a:rPr>
            <a:t>Eclipse </a:t>
          </a:r>
          <a:r>
            <a:rPr lang="es-ES" sz="2800" b="0" kern="1200" dirty="0" err="1" smtClean="0">
              <a:solidFill>
                <a:srgbClr val="0000FF"/>
              </a:solidFill>
            </a:rPr>
            <a:t>Indigo</a:t>
          </a:r>
          <a:r>
            <a:rPr lang="es-ES" sz="2800" b="0" kern="1200" dirty="0" smtClean="0">
              <a:solidFill>
                <a:srgbClr val="0000FF"/>
              </a:solidFill>
            </a:rPr>
            <a:t> 3.7 SR2</a:t>
          </a:r>
          <a:endParaRPr lang="es-EC" sz="2800" b="0" kern="1200" dirty="0">
            <a:solidFill>
              <a:srgbClr val="0000FF"/>
            </a:solidFill>
          </a:endParaRPr>
        </a:p>
      </dsp:txBody>
      <dsp:txXfrm>
        <a:off x="1532955" y="727092"/>
        <a:ext cx="5801324" cy="660993"/>
      </dsp:txXfrm>
    </dsp:sp>
    <dsp:sp modelId="{86CE54E5-E3F7-44CE-A9A3-3E6CB5EA4EE7}">
      <dsp:nvSpPr>
        <dsp:cNvPr id="0" name=""/>
        <dsp:cNvSpPr/>
      </dsp:nvSpPr>
      <dsp:spPr>
        <a:xfrm>
          <a:off x="479877" y="793192"/>
          <a:ext cx="639299" cy="52879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90F02-9A79-4ED6-AD72-9048550F238D}">
      <dsp:nvSpPr>
        <dsp:cNvPr id="0" name=""/>
        <dsp:cNvSpPr/>
      </dsp:nvSpPr>
      <dsp:spPr>
        <a:xfrm>
          <a:off x="0" y="1454185"/>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s-ES" sz="2800" b="0" kern="1200" dirty="0" err="1" smtClean="0">
              <a:solidFill>
                <a:srgbClr val="0000FF"/>
              </a:solidFill>
            </a:rPr>
            <a:t>JBoss</a:t>
          </a:r>
          <a:r>
            <a:rPr lang="es-ES" sz="2800" b="0" kern="1200" dirty="0" smtClean="0">
              <a:solidFill>
                <a:srgbClr val="0000FF"/>
              </a:solidFill>
            </a:rPr>
            <a:t> AS 6.1</a:t>
          </a:r>
          <a:endParaRPr lang="es-EC" sz="2800" b="0" kern="1200" dirty="0">
            <a:solidFill>
              <a:srgbClr val="0000FF"/>
            </a:solidFill>
          </a:endParaRPr>
        </a:p>
      </dsp:txBody>
      <dsp:txXfrm>
        <a:off x="1532955" y="1454185"/>
        <a:ext cx="5801324" cy="660993"/>
      </dsp:txXfrm>
    </dsp:sp>
    <dsp:sp modelId="{415E37A7-9DC7-4E97-9889-653B0271AC45}">
      <dsp:nvSpPr>
        <dsp:cNvPr id="0" name=""/>
        <dsp:cNvSpPr/>
      </dsp:nvSpPr>
      <dsp:spPr>
        <a:xfrm>
          <a:off x="194126" y="1520284"/>
          <a:ext cx="1210801" cy="52879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753D9-981C-4FFC-AFAF-167128927B0C}">
      <dsp:nvSpPr>
        <dsp:cNvPr id="0" name=""/>
        <dsp:cNvSpPr/>
      </dsp:nvSpPr>
      <dsp:spPr>
        <a:xfrm>
          <a:off x="0" y="2174873"/>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es-ES" sz="3000" b="0" kern="1200" dirty="0" err="1" smtClean="0">
              <a:solidFill>
                <a:srgbClr val="0000FF"/>
              </a:solidFill>
            </a:rPr>
            <a:t>PostgreSQL</a:t>
          </a:r>
          <a:r>
            <a:rPr lang="es-ES" sz="3000" b="0" kern="1200" dirty="0" smtClean="0">
              <a:solidFill>
                <a:srgbClr val="0000FF"/>
              </a:solidFill>
            </a:rPr>
            <a:t> </a:t>
          </a:r>
          <a:r>
            <a:rPr lang="es-ES" sz="2800" b="0" kern="1200" dirty="0" smtClean="0">
              <a:solidFill>
                <a:srgbClr val="0000FF"/>
              </a:solidFill>
            </a:rPr>
            <a:t>8.4</a:t>
          </a:r>
          <a:endParaRPr lang="es-EC" sz="3000" b="0" kern="1200" dirty="0">
            <a:solidFill>
              <a:srgbClr val="0000FF"/>
            </a:solidFill>
          </a:endParaRPr>
        </a:p>
      </dsp:txBody>
      <dsp:txXfrm>
        <a:off x="1532955" y="2174873"/>
        <a:ext cx="5801324" cy="660993"/>
      </dsp:txXfrm>
    </dsp:sp>
    <dsp:sp modelId="{D1B625B0-E734-4E8F-AC45-BAB5E78DE3E7}">
      <dsp:nvSpPr>
        <dsp:cNvPr id="0" name=""/>
        <dsp:cNvSpPr/>
      </dsp:nvSpPr>
      <dsp:spPr>
        <a:xfrm>
          <a:off x="337005" y="2247377"/>
          <a:ext cx="925043" cy="52879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CAF5C-B764-429A-9547-1085F86A416F}">
      <dsp:nvSpPr>
        <dsp:cNvPr id="0" name=""/>
        <dsp:cNvSpPr/>
      </dsp:nvSpPr>
      <dsp:spPr>
        <a:xfrm>
          <a:off x="0" y="2908371"/>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es-ES" sz="3000" b="0" kern="1200" dirty="0" smtClean="0">
              <a:solidFill>
                <a:srgbClr val="0000FF"/>
              </a:solidFill>
            </a:rPr>
            <a:t>Primefaces 3.2</a:t>
          </a:r>
          <a:endParaRPr lang="es-EC" sz="3000" b="0" kern="1200" dirty="0">
            <a:solidFill>
              <a:srgbClr val="0000FF"/>
            </a:solidFill>
          </a:endParaRPr>
        </a:p>
      </dsp:txBody>
      <dsp:txXfrm>
        <a:off x="1532955" y="2908371"/>
        <a:ext cx="5801324" cy="660993"/>
      </dsp:txXfrm>
    </dsp:sp>
    <dsp:sp modelId="{1807B2E9-45D8-49FE-84DA-C29336B54EC0}">
      <dsp:nvSpPr>
        <dsp:cNvPr id="0" name=""/>
        <dsp:cNvSpPr/>
      </dsp:nvSpPr>
      <dsp:spPr>
        <a:xfrm>
          <a:off x="194126" y="2974470"/>
          <a:ext cx="1210801" cy="52879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3A915-AD4D-4A43-B082-44336DC80468}">
      <dsp:nvSpPr>
        <dsp:cNvPr id="0" name=""/>
        <dsp:cNvSpPr/>
      </dsp:nvSpPr>
      <dsp:spPr>
        <a:xfrm>
          <a:off x="0" y="3635463"/>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es-ES" sz="3000" b="0" kern="1200" dirty="0" err="1" smtClean="0">
              <a:solidFill>
                <a:srgbClr val="0000FF"/>
              </a:solidFill>
            </a:rPr>
            <a:t>DSpace</a:t>
          </a:r>
          <a:r>
            <a:rPr lang="es-ES" sz="3000" b="0" kern="1200" dirty="0" smtClean="0">
              <a:solidFill>
                <a:srgbClr val="0000FF"/>
              </a:solidFill>
            </a:rPr>
            <a:t> 1.8.2</a:t>
          </a:r>
          <a:endParaRPr lang="es-EC" sz="3000" b="0" kern="1200" dirty="0">
            <a:solidFill>
              <a:srgbClr val="0000FF"/>
            </a:solidFill>
          </a:endParaRPr>
        </a:p>
      </dsp:txBody>
      <dsp:txXfrm>
        <a:off x="1532955" y="3635463"/>
        <a:ext cx="5801324" cy="660993"/>
      </dsp:txXfrm>
    </dsp:sp>
    <dsp:sp modelId="{9F4FCC19-C6A1-431A-90EB-D8F3ABBB35F5}">
      <dsp:nvSpPr>
        <dsp:cNvPr id="0" name=""/>
        <dsp:cNvSpPr/>
      </dsp:nvSpPr>
      <dsp:spPr>
        <a:xfrm>
          <a:off x="265569" y="3701563"/>
          <a:ext cx="1067915" cy="528794"/>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8EF75-EA80-478E-B6CA-B50FECFBCD08}">
      <dsp:nvSpPr>
        <dsp:cNvPr id="0" name=""/>
        <dsp:cNvSpPr/>
      </dsp:nvSpPr>
      <dsp:spPr>
        <a:xfrm>
          <a:off x="0" y="4362556"/>
          <a:ext cx="7334280" cy="660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a:lnSpc>
              <a:spcPct val="90000"/>
            </a:lnSpc>
            <a:spcBef>
              <a:spcPct val="0"/>
            </a:spcBef>
            <a:spcAft>
              <a:spcPct val="35000"/>
            </a:spcAft>
          </a:pPr>
          <a:r>
            <a:rPr lang="es-ES" sz="3000" b="0" kern="1200" dirty="0" err="1" smtClean="0">
              <a:solidFill>
                <a:srgbClr val="0000FF"/>
              </a:solidFill>
            </a:rPr>
            <a:t>Jaspersoft</a:t>
          </a:r>
          <a:r>
            <a:rPr lang="es-ES" sz="3000" b="0" kern="1200" dirty="0" smtClean="0">
              <a:solidFill>
                <a:srgbClr val="0000FF"/>
              </a:solidFill>
            </a:rPr>
            <a:t> </a:t>
          </a:r>
          <a:r>
            <a:rPr lang="es-ES" sz="3000" b="0" kern="1200" dirty="0" err="1" smtClean="0">
              <a:solidFill>
                <a:srgbClr val="0000FF"/>
              </a:solidFill>
            </a:rPr>
            <a:t>iReport</a:t>
          </a:r>
          <a:r>
            <a:rPr lang="es-ES" sz="3000" b="0" kern="1200" dirty="0" smtClean="0">
              <a:solidFill>
                <a:srgbClr val="0000FF"/>
              </a:solidFill>
            </a:rPr>
            <a:t> 4.7.1</a:t>
          </a:r>
          <a:endParaRPr lang="es-EC" sz="3000" b="0" kern="1200" dirty="0">
            <a:solidFill>
              <a:srgbClr val="0000FF"/>
            </a:solidFill>
          </a:endParaRPr>
        </a:p>
      </dsp:txBody>
      <dsp:txXfrm>
        <a:off x="1532955" y="4362556"/>
        <a:ext cx="5801324" cy="660993"/>
      </dsp:txXfrm>
    </dsp:sp>
    <dsp:sp modelId="{5F707831-0D93-45FF-AE2B-BDD559CC6DFF}">
      <dsp:nvSpPr>
        <dsp:cNvPr id="0" name=""/>
        <dsp:cNvSpPr/>
      </dsp:nvSpPr>
      <dsp:spPr>
        <a:xfrm>
          <a:off x="66099" y="4428655"/>
          <a:ext cx="1466856" cy="528794"/>
        </a:xfrm>
        <a:prstGeom prst="roundRect">
          <a:avLst>
            <a:gd name="adj" fmla="val 10000"/>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4774B2-5136-4741-9FAF-5D3D7E8CF2D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41A96EB-3E58-4032-A914-E4E2F55BCB00}" type="datetimeFigureOut">
              <a:rPr lang="es-EC" smtClean="0"/>
              <a:pPr/>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7C4774B2-5136-4741-9FAF-5D3D7E8CF2D5}"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1A96EB-3E58-4032-A914-E4E2F55BCB00}" type="datetimeFigureOut">
              <a:rPr lang="es-EC" smtClean="0"/>
              <a:pPr/>
              <a:t>05/06/2013</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4774B2-5136-4741-9FAF-5D3D7E8CF2D5}"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2857496"/>
            <a:ext cx="6480048" cy="2928959"/>
          </a:xfrm>
        </p:spPr>
        <p:txBody>
          <a:bodyPr>
            <a:noAutofit/>
            <a:scene3d>
              <a:camera prst="orthographicFront"/>
              <a:lightRig rig="soft" dir="t">
                <a:rot lat="0" lon="0" rev="10800000"/>
              </a:lightRig>
            </a:scene3d>
            <a:sp3d>
              <a:bevelT w="27940" h="12700"/>
              <a:contourClr>
                <a:srgbClr val="DDDDDD"/>
              </a:contourClr>
            </a:sp3d>
          </a:bodyPr>
          <a:lstStyle/>
          <a:p>
            <a:pPr algn="ctr"/>
            <a:r>
              <a:rPr lang="es-ES_tradnl" sz="2400" spc="150" dirty="0" smtClean="0">
                <a:ln w="11430"/>
                <a:solidFill>
                  <a:srgbClr val="F8F8F8"/>
                </a:solidFill>
                <a:effectLst>
                  <a:outerShdw blurRad="25400" algn="tl" rotWithShape="0">
                    <a:srgbClr val="000000">
                      <a:alpha val="43000"/>
                    </a:srgbClr>
                  </a:outerShdw>
                </a:effectLst>
              </a:rPr>
              <a:t>“</a:t>
            </a:r>
            <a:r>
              <a:rPr lang="es-EC" sz="2400" spc="150" dirty="0" smtClean="0">
                <a:ln w="11430"/>
                <a:solidFill>
                  <a:srgbClr val="F8F8F8"/>
                </a:solidFill>
                <a:effectLst>
                  <a:outerShdw blurRad="25400" algn="tl" rotWithShape="0">
                    <a:srgbClr val="000000">
                      <a:alpha val="43000"/>
                    </a:srgbClr>
                  </a:outerShdw>
                </a:effectLst>
              </a:rPr>
              <a:t>DESARROLLO DE UN SISTEMA WEB PARA EL MANEJO DE INVENTARIO DE MULTIBODEGAS, GESTIÓN CONTABLE, Y CREACIÓN DE UN REPOSITORIO DIGITAL DE INFORMES TÉCNICOS; UTILIZANDO DSPACE, TECNOLOGÍA PRIMEFACES Y HERRAMIENTAS OPEN SOURCE, PARA LA EMPRESA CROSSTRONIK CIA. LTDA.</a:t>
            </a:r>
            <a:r>
              <a:rPr lang="es-ES_tradnl" sz="2400" spc="150" dirty="0" smtClean="0">
                <a:ln w="11430"/>
                <a:solidFill>
                  <a:srgbClr val="F8F8F8"/>
                </a:solidFill>
                <a:effectLst>
                  <a:outerShdw blurRad="25400" algn="tl" rotWithShape="0">
                    <a:srgbClr val="000000">
                      <a:alpha val="43000"/>
                    </a:srgbClr>
                  </a:outerShdw>
                </a:effectLst>
              </a:rPr>
              <a:t>”</a:t>
            </a:r>
            <a:endParaRPr lang="es-EC" sz="2400" spc="150" dirty="0">
              <a:ln w="11430"/>
              <a:solidFill>
                <a:srgbClr val="F8F8F8"/>
              </a:solidFill>
              <a:effectLst>
                <a:outerShdw blurRad="25400" algn="tl" rotWithShape="0">
                  <a:srgbClr val="000000">
                    <a:alpha val="43000"/>
                  </a:srgbClr>
                </a:outerShdw>
              </a:effectLst>
              <a:latin typeface="Arial Narrow" pitchFamily="34" charset="0"/>
            </a:endParaRPr>
          </a:p>
        </p:txBody>
      </p:sp>
      <p:sp>
        <p:nvSpPr>
          <p:cNvPr id="3" name="2 Subtítulo"/>
          <p:cNvSpPr>
            <a:spLocks noGrp="1"/>
          </p:cNvSpPr>
          <p:nvPr>
            <p:ph type="subTitle" idx="1"/>
          </p:nvPr>
        </p:nvSpPr>
        <p:spPr>
          <a:xfrm>
            <a:off x="714348" y="1285860"/>
            <a:ext cx="7929586" cy="1214446"/>
          </a:xfrm>
        </p:spPr>
        <p:txBody>
          <a:bodyPr>
            <a:noAutofit/>
          </a:bodyPr>
          <a:lstStyle/>
          <a:p>
            <a:pPr algn="ctr"/>
            <a:r>
              <a:rPr lang="es-EC" sz="2200" dirty="0" smtClean="0">
                <a:solidFill>
                  <a:srgbClr val="3366FF"/>
                </a:solidFill>
              </a:rPr>
              <a:t>ESCUELA POLITÉCNICA DEL EJÉRCITO</a:t>
            </a:r>
          </a:p>
          <a:p>
            <a:pPr algn="ctr"/>
            <a:r>
              <a:rPr lang="es-EC" sz="2200" dirty="0" smtClean="0">
                <a:solidFill>
                  <a:srgbClr val="3366FF"/>
                </a:solidFill>
              </a:rPr>
              <a:t>DEPARTAMENTO DE CIENCIAS DE LA COMPUTACIÓN</a:t>
            </a:r>
          </a:p>
          <a:p>
            <a:pPr algn="ctr"/>
            <a:r>
              <a:rPr lang="es-EC" sz="2200" dirty="0" smtClean="0">
                <a:solidFill>
                  <a:srgbClr val="3366FF"/>
                </a:solidFill>
              </a:rPr>
              <a:t>TESIS DE GRADO</a:t>
            </a:r>
            <a:endParaRPr lang="es-EC" sz="2200" dirty="0">
              <a:solidFill>
                <a:srgbClr val="3366FF"/>
              </a:solidFill>
            </a:endParaRPr>
          </a:p>
        </p:txBody>
      </p:sp>
      <p:sp>
        <p:nvSpPr>
          <p:cNvPr id="5" name="4 Marco"/>
          <p:cNvSpPr/>
          <p:nvPr/>
        </p:nvSpPr>
        <p:spPr>
          <a:xfrm>
            <a:off x="0" y="0"/>
            <a:ext cx="9144000" cy="6858000"/>
          </a:xfrm>
          <a:prstGeom prst="frame">
            <a:avLst>
              <a:gd name="adj1" fmla="val 821"/>
            </a:avLst>
          </a:prstGeom>
          <a:solidFill>
            <a:srgbClr val="270CF2">
              <a:alpha val="86000"/>
            </a:srgb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pic>
        <p:nvPicPr>
          <p:cNvPr id="6" name="5 Imagen" descr="282692003.png"/>
          <p:cNvPicPr>
            <a:picLocks noChangeAspect="1"/>
          </p:cNvPicPr>
          <p:nvPr/>
        </p:nvPicPr>
        <p:blipFill>
          <a:blip r:embed="rId2" cstate="print"/>
          <a:stretch>
            <a:fillRect/>
          </a:stretch>
        </p:blipFill>
        <p:spPr>
          <a:xfrm>
            <a:off x="428596" y="214290"/>
            <a:ext cx="1555367" cy="1406449"/>
          </a:xfrm>
          <a:prstGeom prst="rect">
            <a:avLst/>
          </a:prstGeom>
        </p:spPr>
      </p:pic>
      <p:sp>
        <p:nvSpPr>
          <p:cNvPr id="13" name="12 Rectángulo"/>
          <p:cNvSpPr/>
          <p:nvPr/>
        </p:nvSpPr>
        <p:spPr>
          <a:xfrm>
            <a:off x="5286380" y="6215082"/>
            <a:ext cx="3929090" cy="400110"/>
          </a:xfrm>
          <a:prstGeom prst="rect">
            <a:avLst/>
          </a:prstGeom>
        </p:spPr>
        <p:txBody>
          <a:bodyPr wrap="square">
            <a:spAutoFit/>
          </a:bodyPr>
          <a:lstStyle/>
          <a:p>
            <a:pPr lvl="0" algn="ctr">
              <a:spcBef>
                <a:spcPct val="20000"/>
              </a:spcBef>
              <a:buClr>
                <a:schemeClr val="accent1"/>
              </a:buClr>
              <a:buSzPct val="80000"/>
              <a:defRPr/>
            </a:pPr>
            <a:r>
              <a:rPr lang="es-ES_tradnl" sz="2000" b="1" dirty="0" smtClean="0">
                <a:solidFill>
                  <a:srgbClr val="0000FF"/>
                </a:solidFill>
              </a:rPr>
              <a:t>Christian Zhamungui Oviedo</a:t>
            </a:r>
            <a:endParaRPr lang="es-ES_tradnl" sz="2000" b="1" dirty="0">
              <a:solidFill>
                <a:srgbClr val="0000FF"/>
              </a:solidFill>
            </a:endParaRPr>
          </a:p>
        </p:txBody>
      </p:sp>
      <p:sp>
        <p:nvSpPr>
          <p:cNvPr id="14" name="13 Rectángulo"/>
          <p:cNvSpPr/>
          <p:nvPr/>
        </p:nvSpPr>
        <p:spPr>
          <a:xfrm>
            <a:off x="-142908" y="6215082"/>
            <a:ext cx="2714644" cy="400110"/>
          </a:xfrm>
          <a:prstGeom prst="rect">
            <a:avLst/>
          </a:prstGeom>
        </p:spPr>
        <p:txBody>
          <a:bodyPr wrap="square">
            <a:spAutoFit/>
          </a:bodyPr>
          <a:lstStyle/>
          <a:p>
            <a:pPr lvl="0" algn="ctr">
              <a:spcBef>
                <a:spcPct val="20000"/>
              </a:spcBef>
              <a:buClr>
                <a:schemeClr val="accent1"/>
              </a:buClr>
              <a:buSzPct val="80000"/>
              <a:defRPr/>
            </a:pPr>
            <a:r>
              <a:rPr lang="es-ES_tradnl" sz="2000" b="1" dirty="0" smtClean="0">
                <a:solidFill>
                  <a:srgbClr val="0000FF"/>
                </a:solidFill>
              </a:rPr>
              <a:t>Diana Cruz Caiza</a:t>
            </a:r>
            <a:endParaRPr lang="es-ES_tradnl" sz="2000" b="1" dirty="0">
              <a:solidFill>
                <a:srgbClr val="0000FF"/>
              </a:solidFill>
            </a:endParaRPr>
          </a:p>
        </p:txBody>
      </p:sp>
      <p:sp>
        <p:nvSpPr>
          <p:cNvPr id="15" name="14 Rectángulo"/>
          <p:cNvSpPr/>
          <p:nvPr/>
        </p:nvSpPr>
        <p:spPr>
          <a:xfrm>
            <a:off x="2928926" y="6429396"/>
            <a:ext cx="2571768" cy="400110"/>
          </a:xfrm>
          <a:prstGeom prst="rect">
            <a:avLst/>
          </a:prstGeom>
        </p:spPr>
        <p:txBody>
          <a:bodyPr wrap="square">
            <a:spAutoFit/>
          </a:bodyPr>
          <a:lstStyle/>
          <a:p>
            <a:pPr lvl="0" algn="ctr">
              <a:spcBef>
                <a:spcPct val="20000"/>
              </a:spcBef>
              <a:buClr>
                <a:schemeClr val="accent1"/>
              </a:buClr>
              <a:buSzPct val="80000"/>
              <a:defRPr/>
            </a:pPr>
            <a:r>
              <a:rPr lang="es-ES_tradnl" sz="2000" b="1" dirty="0" smtClean="0">
                <a:solidFill>
                  <a:srgbClr val="0000FF"/>
                </a:solidFill>
              </a:rPr>
              <a:t>Mayo, 2013</a:t>
            </a:r>
            <a:endParaRPr lang="es-ES" sz="2000" b="1"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lstStyle/>
          <a:p>
            <a:r>
              <a:rPr lang="es-EC" dirty="0" smtClean="0"/>
              <a:t>Actividades XP</a:t>
            </a:r>
            <a:endParaRPr lang="es-EC" dirty="0"/>
          </a:p>
        </p:txBody>
      </p:sp>
      <p:graphicFrame>
        <p:nvGraphicFramePr>
          <p:cNvPr id="4" name="3 Marcador de contenido"/>
          <p:cNvGraphicFramePr>
            <a:graphicFrameLocks noGrp="1"/>
          </p:cNvGraphicFramePr>
          <p:nvPr>
            <p:ph idx="1"/>
          </p:nvPr>
        </p:nvGraphicFramePr>
        <p:xfrm>
          <a:off x="457200" y="1589093"/>
          <a:ext cx="8043890"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653194"/>
            <a:ext cx="8229600" cy="918418"/>
          </a:xfrm>
        </p:spPr>
        <p:txBody>
          <a:bodyPr/>
          <a:lstStyle/>
          <a:p>
            <a:r>
              <a:rPr lang="es-EC" dirty="0" smtClean="0"/>
              <a:t>Prácticas XP</a:t>
            </a:r>
            <a:endParaRPr lang="es-EC" dirty="0"/>
          </a:p>
        </p:txBody>
      </p:sp>
      <p:sp>
        <p:nvSpPr>
          <p:cNvPr id="7" name="6 Abrir llave"/>
          <p:cNvSpPr/>
          <p:nvPr/>
        </p:nvSpPr>
        <p:spPr>
          <a:xfrm>
            <a:off x="2643174" y="1571612"/>
            <a:ext cx="642942" cy="4572032"/>
          </a:xfrm>
          <a:prstGeom prst="leftBrace">
            <a:avLst>
              <a:gd name="adj1" fmla="val 8333"/>
              <a:gd name="adj2" fmla="val 49437"/>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ln w="76200">
                <a:solidFill>
                  <a:schemeClr val="tx1"/>
                </a:solidFill>
              </a:ln>
            </a:endParaRPr>
          </a:p>
        </p:txBody>
      </p:sp>
      <p:sp>
        <p:nvSpPr>
          <p:cNvPr id="8" name="7 CuadroTexto"/>
          <p:cNvSpPr txBox="1"/>
          <p:nvPr/>
        </p:nvSpPr>
        <p:spPr>
          <a:xfrm>
            <a:off x="3286116" y="1643050"/>
            <a:ext cx="4714908" cy="4524315"/>
          </a:xfrm>
          <a:prstGeom prst="rect">
            <a:avLst/>
          </a:prstGeom>
          <a:noFill/>
        </p:spPr>
        <p:txBody>
          <a:bodyPr wrap="square" rtlCol="0">
            <a:spAutoFit/>
          </a:bodyPr>
          <a:lstStyle/>
          <a:p>
            <a:pPr>
              <a:buFontTx/>
              <a:buChar char="-"/>
            </a:pPr>
            <a:r>
              <a:rPr lang="es-EC" sz="2400" dirty="0" smtClean="0"/>
              <a:t> Pequeñas Entregas</a:t>
            </a:r>
          </a:p>
          <a:p>
            <a:pPr>
              <a:buFontTx/>
              <a:buChar char="-"/>
            </a:pPr>
            <a:r>
              <a:rPr lang="es-EC" sz="2400" dirty="0" smtClean="0"/>
              <a:t> Planificación</a:t>
            </a:r>
          </a:p>
          <a:p>
            <a:pPr>
              <a:buFontTx/>
              <a:buChar char="-"/>
            </a:pPr>
            <a:r>
              <a:rPr lang="es-EC" sz="2400" dirty="0" smtClean="0"/>
              <a:t> Metáforas</a:t>
            </a:r>
          </a:p>
          <a:p>
            <a:pPr>
              <a:buFontTx/>
              <a:buChar char="-"/>
            </a:pPr>
            <a:r>
              <a:rPr lang="es-EC" sz="2400" dirty="0" smtClean="0"/>
              <a:t> Diseño Simple</a:t>
            </a:r>
          </a:p>
          <a:p>
            <a:pPr>
              <a:buFontTx/>
              <a:buChar char="-"/>
            </a:pPr>
            <a:r>
              <a:rPr lang="es-EC" sz="2400" dirty="0" smtClean="0"/>
              <a:t> Pruebas</a:t>
            </a:r>
          </a:p>
          <a:p>
            <a:pPr>
              <a:buFontTx/>
              <a:buChar char="-"/>
            </a:pPr>
            <a:r>
              <a:rPr lang="es-EC" sz="2400" dirty="0" smtClean="0"/>
              <a:t> Refactorización</a:t>
            </a:r>
          </a:p>
          <a:p>
            <a:pPr>
              <a:buFontTx/>
              <a:buChar char="-"/>
            </a:pPr>
            <a:r>
              <a:rPr lang="es-EC" sz="2400" dirty="0" smtClean="0"/>
              <a:t> Programación en parejas</a:t>
            </a:r>
          </a:p>
          <a:p>
            <a:pPr>
              <a:buFontTx/>
              <a:buChar char="-"/>
            </a:pPr>
            <a:r>
              <a:rPr lang="es-EC" sz="2400" dirty="0" smtClean="0"/>
              <a:t> Propiedad Colectiva</a:t>
            </a:r>
          </a:p>
          <a:p>
            <a:pPr>
              <a:buFontTx/>
              <a:buChar char="-"/>
            </a:pPr>
            <a:r>
              <a:rPr lang="es-EC" sz="2400" dirty="0" smtClean="0"/>
              <a:t> Integración Continua</a:t>
            </a:r>
          </a:p>
          <a:p>
            <a:pPr>
              <a:buFontTx/>
              <a:buChar char="-"/>
            </a:pPr>
            <a:r>
              <a:rPr lang="es-EC" sz="2400" dirty="0" smtClean="0"/>
              <a:t> 40 horas laborales</a:t>
            </a:r>
          </a:p>
          <a:p>
            <a:pPr>
              <a:buFontTx/>
              <a:buChar char="-"/>
            </a:pPr>
            <a:r>
              <a:rPr lang="es-EC" sz="2400" dirty="0" smtClean="0"/>
              <a:t> Cliente en el sitio</a:t>
            </a:r>
          </a:p>
          <a:p>
            <a:pPr>
              <a:buFontTx/>
              <a:buChar char="-"/>
            </a:pPr>
            <a:r>
              <a:rPr lang="es-EC" sz="2400" dirty="0" smtClean="0"/>
              <a:t> Estandarización</a:t>
            </a:r>
            <a:endParaRPr lang="es-EC" sz="2400" dirty="0"/>
          </a:p>
        </p:txBody>
      </p:sp>
      <p:sp>
        <p:nvSpPr>
          <p:cNvPr id="10" name="9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918418"/>
          </a:xfrm>
        </p:spPr>
        <p:txBody>
          <a:bodyPr/>
          <a:lstStyle/>
          <a:p>
            <a:r>
              <a:rPr lang="es-EC" dirty="0" smtClean="0"/>
              <a:t>Ciclo de vida de XP</a:t>
            </a:r>
            <a:endParaRPr lang="es-EC" dirty="0"/>
          </a:p>
        </p:txBody>
      </p:sp>
      <p:pic>
        <p:nvPicPr>
          <p:cNvPr id="4" name="3 Imagen"/>
          <p:cNvPicPr/>
          <p:nvPr/>
        </p:nvPicPr>
        <p:blipFill>
          <a:blip r:embed="rId2" cstate="print"/>
          <a:srcRect/>
          <a:stretch>
            <a:fillRect/>
          </a:stretch>
        </p:blipFill>
        <p:spPr bwMode="auto">
          <a:xfrm>
            <a:off x="989854" y="1714049"/>
            <a:ext cx="7154046" cy="4643909"/>
          </a:xfrm>
          <a:prstGeom prst="rect">
            <a:avLst/>
          </a:prstGeom>
          <a:noFill/>
          <a:ln w="76200">
            <a:solidFill>
              <a:schemeClr val="accent4">
                <a:lumMod val="60000"/>
                <a:lumOff val="40000"/>
              </a:schemeClr>
            </a:solidFill>
            <a:miter lim="800000"/>
            <a:headEnd/>
            <a:tailEnd/>
          </a:ln>
        </p:spPr>
      </p:pic>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4632"/>
            <a:ext cx="8229600" cy="775542"/>
          </a:xfrm>
        </p:spPr>
        <p:txBody>
          <a:bodyPr>
            <a:noAutofit/>
          </a:bodyPr>
          <a:lstStyle/>
          <a:p>
            <a:r>
              <a:rPr lang="es-EC" dirty="0" smtClean="0"/>
              <a:t>Ciclo de vida de XP</a:t>
            </a:r>
            <a:endParaRPr lang="es-EC" dirty="0"/>
          </a:p>
        </p:txBody>
      </p:sp>
      <p:graphicFrame>
        <p:nvGraphicFramePr>
          <p:cNvPr id="4" name="3 Marcador de contenido"/>
          <p:cNvGraphicFramePr>
            <a:graphicFrameLocks noGrp="1"/>
          </p:cNvGraphicFramePr>
          <p:nvPr>
            <p:ph idx="1"/>
          </p:nvPr>
        </p:nvGraphicFramePr>
        <p:xfrm>
          <a:off x="457200" y="1500174"/>
          <a:ext cx="775813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8"/>
            <a:ext cx="8229600" cy="1143000"/>
          </a:xfrm>
        </p:spPr>
        <p:txBody>
          <a:bodyPr>
            <a:noAutofit/>
          </a:bodyPr>
          <a:lstStyle/>
          <a:p>
            <a:r>
              <a:rPr lang="es-EC" sz="3600" dirty="0" smtClean="0"/>
              <a:t>Herramientas de Software utilizadas</a:t>
            </a:r>
            <a:endParaRPr lang="es-EC" sz="3600" dirty="0"/>
          </a:p>
        </p:txBody>
      </p:sp>
      <p:graphicFrame>
        <p:nvGraphicFramePr>
          <p:cNvPr id="4" name="3 Diagrama"/>
          <p:cNvGraphicFramePr/>
          <p:nvPr/>
        </p:nvGraphicFramePr>
        <p:xfrm>
          <a:off x="1023934" y="1325562"/>
          <a:ext cx="733428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491" y="2786058"/>
            <a:ext cx="7467600" cy="1143000"/>
          </a:xfrm>
        </p:spPr>
        <p:txBody>
          <a:bodyPr>
            <a:normAutofit fontScale="90000"/>
          </a:bodyPr>
          <a:lstStyle/>
          <a:p>
            <a:pPr algn="ctr"/>
            <a:r>
              <a:rPr lang="es-EC" sz="8000" dirty="0" smtClean="0"/>
              <a:t>ARQUITECTURA</a:t>
            </a:r>
            <a:endParaRPr lang="es-EC"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4104"/>
          </a:xfrm>
        </p:spPr>
        <p:txBody>
          <a:bodyPr>
            <a:normAutofit fontScale="90000"/>
          </a:bodyPr>
          <a:lstStyle/>
          <a:p>
            <a:r>
              <a:rPr lang="es-EC" dirty="0" smtClean="0"/>
              <a:t>Aplicación </a:t>
            </a:r>
            <a:r>
              <a:rPr lang="es-EC" dirty="0" err="1" smtClean="0"/>
              <a:t>JavaEE</a:t>
            </a:r>
            <a:endParaRPr lang="es-EC"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
        <p:nvSpPr>
          <p:cNvPr id="6" name="5 Redondear rectángulo de esquina diagonal"/>
          <p:cNvSpPr/>
          <p:nvPr/>
        </p:nvSpPr>
        <p:spPr>
          <a:xfrm>
            <a:off x="714348" y="1428736"/>
            <a:ext cx="7643866" cy="7858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rgbClr val="0000FF"/>
                </a:solidFill>
              </a:rPr>
              <a:t>Tiene una arquitectura multicapas, que es una extensión de la arquitectura MVC (Modelo Vista Controlador).</a:t>
            </a:r>
            <a:endParaRPr lang="es-EC" sz="2000" dirty="0">
              <a:solidFill>
                <a:srgbClr val="0000FF"/>
              </a:solidFill>
            </a:endParaRPr>
          </a:p>
        </p:txBody>
      </p:sp>
      <p:sp>
        <p:nvSpPr>
          <p:cNvPr id="9" name="8 Abrir llave"/>
          <p:cNvSpPr/>
          <p:nvPr/>
        </p:nvSpPr>
        <p:spPr>
          <a:xfrm>
            <a:off x="1571604" y="2500306"/>
            <a:ext cx="714380" cy="278608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uadroTexto"/>
          <p:cNvSpPr txBox="1"/>
          <p:nvPr/>
        </p:nvSpPr>
        <p:spPr>
          <a:xfrm>
            <a:off x="3929058" y="2556213"/>
            <a:ext cx="3714776" cy="707886"/>
          </a:xfrm>
          <a:prstGeom prst="rect">
            <a:avLst/>
          </a:prstGeom>
          <a:noFill/>
        </p:spPr>
        <p:txBody>
          <a:bodyPr wrap="square" rtlCol="0">
            <a:spAutoFit/>
          </a:bodyPr>
          <a:lstStyle/>
          <a:p>
            <a:r>
              <a:rPr lang="es-EC" sz="2000" dirty="0" smtClean="0"/>
              <a:t>Aspecto gráfico de la Aplicación (Vista y Controlador)</a:t>
            </a:r>
            <a:endParaRPr lang="es-EC" sz="2000" dirty="0"/>
          </a:p>
        </p:txBody>
      </p:sp>
      <p:sp>
        <p:nvSpPr>
          <p:cNvPr id="11" name="10 CuadroTexto"/>
          <p:cNvSpPr txBox="1"/>
          <p:nvPr/>
        </p:nvSpPr>
        <p:spPr>
          <a:xfrm>
            <a:off x="3857620" y="3429000"/>
            <a:ext cx="3786214" cy="1015663"/>
          </a:xfrm>
          <a:prstGeom prst="rect">
            <a:avLst/>
          </a:prstGeom>
          <a:noFill/>
        </p:spPr>
        <p:txBody>
          <a:bodyPr wrap="square" rtlCol="0">
            <a:spAutoFit/>
          </a:bodyPr>
          <a:lstStyle/>
          <a:p>
            <a:pPr algn="just"/>
            <a:r>
              <a:rPr lang="es-EC" sz="2000" dirty="0" smtClean="0"/>
              <a:t>Lógica del Negocio (Interfaces, clases implementadoras de la Interface)</a:t>
            </a:r>
            <a:endParaRPr lang="es-EC" sz="2000" dirty="0"/>
          </a:p>
        </p:txBody>
      </p:sp>
      <p:sp>
        <p:nvSpPr>
          <p:cNvPr id="12" name="11 CuadroTexto"/>
          <p:cNvSpPr txBox="1"/>
          <p:nvPr/>
        </p:nvSpPr>
        <p:spPr>
          <a:xfrm>
            <a:off x="2071670" y="2714620"/>
            <a:ext cx="1071570" cy="400110"/>
          </a:xfrm>
          <a:prstGeom prst="rect">
            <a:avLst/>
          </a:prstGeom>
          <a:noFill/>
        </p:spPr>
        <p:txBody>
          <a:bodyPr wrap="square" rtlCol="0">
            <a:spAutoFit/>
          </a:bodyPr>
          <a:lstStyle/>
          <a:p>
            <a:r>
              <a:rPr lang="es-EC" sz="2000" b="1" dirty="0" smtClean="0"/>
              <a:t>CAPA I</a:t>
            </a:r>
          </a:p>
        </p:txBody>
      </p:sp>
      <p:sp>
        <p:nvSpPr>
          <p:cNvPr id="13" name="12 CuadroTexto"/>
          <p:cNvSpPr txBox="1"/>
          <p:nvPr/>
        </p:nvSpPr>
        <p:spPr>
          <a:xfrm>
            <a:off x="2071670" y="3671832"/>
            <a:ext cx="1214446" cy="400110"/>
          </a:xfrm>
          <a:prstGeom prst="rect">
            <a:avLst/>
          </a:prstGeom>
          <a:noFill/>
        </p:spPr>
        <p:txBody>
          <a:bodyPr wrap="square" rtlCol="0">
            <a:spAutoFit/>
          </a:bodyPr>
          <a:lstStyle/>
          <a:p>
            <a:r>
              <a:rPr lang="es-EC" sz="2000" b="1" dirty="0" smtClean="0"/>
              <a:t>CAPA II</a:t>
            </a:r>
          </a:p>
        </p:txBody>
      </p:sp>
      <p:sp>
        <p:nvSpPr>
          <p:cNvPr id="14" name="13 CuadroTexto"/>
          <p:cNvSpPr txBox="1"/>
          <p:nvPr/>
        </p:nvSpPr>
        <p:spPr>
          <a:xfrm>
            <a:off x="2071670" y="4671964"/>
            <a:ext cx="1214446" cy="400110"/>
          </a:xfrm>
          <a:prstGeom prst="rect">
            <a:avLst/>
          </a:prstGeom>
          <a:noFill/>
        </p:spPr>
        <p:txBody>
          <a:bodyPr wrap="square" rtlCol="0">
            <a:spAutoFit/>
          </a:bodyPr>
          <a:lstStyle/>
          <a:p>
            <a:r>
              <a:rPr lang="es-EC" sz="2000" b="1" dirty="0" smtClean="0"/>
              <a:t>CAPA III</a:t>
            </a:r>
          </a:p>
        </p:txBody>
      </p:sp>
      <p:sp>
        <p:nvSpPr>
          <p:cNvPr id="15" name="14 CuadroTexto"/>
          <p:cNvSpPr txBox="1"/>
          <p:nvPr/>
        </p:nvSpPr>
        <p:spPr>
          <a:xfrm>
            <a:off x="3929058" y="4572008"/>
            <a:ext cx="3714776" cy="707886"/>
          </a:xfrm>
          <a:prstGeom prst="rect">
            <a:avLst/>
          </a:prstGeom>
          <a:noFill/>
        </p:spPr>
        <p:txBody>
          <a:bodyPr wrap="square" rtlCol="0">
            <a:spAutoFit/>
          </a:bodyPr>
          <a:lstStyle/>
          <a:p>
            <a:pPr algn="just"/>
            <a:r>
              <a:rPr lang="es-EC" sz="2000" dirty="0" smtClean="0"/>
              <a:t>Datos almacenados de nuestra aplicación</a:t>
            </a:r>
            <a:endParaRPr lang="es-EC" sz="2000" dirty="0"/>
          </a:p>
        </p:txBody>
      </p:sp>
      <p:sp>
        <p:nvSpPr>
          <p:cNvPr id="16" name="15 Redondear rectángulo de esquina diagonal"/>
          <p:cNvSpPr/>
          <p:nvPr/>
        </p:nvSpPr>
        <p:spPr>
          <a:xfrm>
            <a:off x="714348" y="5643578"/>
            <a:ext cx="7643866" cy="7858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rgbClr val="0000FF"/>
                </a:solidFill>
              </a:rPr>
              <a:t>Nivel o </a:t>
            </a:r>
            <a:r>
              <a:rPr lang="es-EC" sz="2000" dirty="0" err="1" smtClean="0">
                <a:solidFill>
                  <a:srgbClr val="0000FF"/>
                </a:solidFill>
              </a:rPr>
              <a:t>Tier</a:t>
            </a:r>
            <a:r>
              <a:rPr lang="es-EC" sz="2000" dirty="0" smtClean="0">
                <a:solidFill>
                  <a:srgbClr val="0000FF"/>
                </a:solidFill>
              </a:rPr>
              <a:t>: Cada una de las partes en las que se puede dividir una aplicación. Cada nivel puede dividirse en capas.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amond(in)">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P spid="13" grpId="0"/>
      <p:bldP spid="14" grpId="0"/>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775542"/>
          </a:xfrm>
        </p:spPr>
        <p:txBody>
          <a:bodyPr>
            <a:noAutofit/>
          </a:bodyPr>
          <a:lstStyle/>
          <a:p>
            <a:r>
              <a:rPr lang="es-EC" sz="4000" dirty="0" smtClean="0"/>
              <a:t>Arquitectura del Sistema WEB CTKSYS</a:t>
            </a:r>
            <a:endParaRPr lang="es-EC" sz="4000"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pic>
        <p:nvPicPr>
          <p:cNvPr id="7" name="6 Imagen"/>
          <p:cNvPicPr/>
          <p:nvPr/>
        </p:nvPicPr>
        <p:blipFill>
          <a:blip r:embed="rId2" cstate="print"/>
          <a:srcRect/>
          <a:stretch>
            <a:fillRect/>
          </a:stretch>
        </p:blipFill>
        <p:spPr bwMode="auto">
          <a:xfrm>
            <a:off x="1000100" y="1357298"/>
            <a:ext cx="7358114" cy="5196468"/>
          </a:xfrm>
          <a:prstGeom prst="rect">
            <a:avLst/>
          </a:prstGeom>
          <a:noFill/>
          <a:ln w="19050" cmpd="sng">
            <a:solidFill>
              <a:srgbClr val="000000"/>
            </a:solid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67508"/>
            <a:ext cx="8229600" cy="775542"/>
          </a:xfrm>
        </p:spPr>
        <p:txBody>
          <a:bodyPr>
            <a:noAutofit/>
          </a:bodyPr>
          <a:lstStyle/>
          <a:p>
            <a:r>
              <a:rPr lang="es-EC" sz="4000" dirty="0" smtClean="0"/>
              <a:t>Esquema General del Sistema CTKSYS</a:t>
            </a:r>
            <a:endParaRPr lang="es-EC" sz="4000" dirty="0"/>
          </a:p>
        </p:txBody>
      </p:sp>
      <p:sp>
        <p:nvSpPr>
          <p:cNvPr id="4" name="3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
        <p:nvSpPr>
          <p:cNvPr id="5" name="4 Rectángulo redondeado"/>
          <p:cNvSpPr/>
          <p:nvPr/>
        </p:nvSpPr>
        <p:spPr>
          <a:xfrm>
            <a:off x="1000100" y="2071678"/>
            <a:ext cx="7000924" cy="4214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a:off x="1500166" y="3214686"/>
            <a:ext cx="2857520" cy="1285884"/>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ES" b="1" dirty="0">
                <a:solidFill>
                  <a:srgbClr val="0000FF"/>
                </a:solidFill>
              </a:rPr>
              <a:t>Módulo Web</a:t>
            </a:r>
            <a:endParaRPr lang="es-EC" dirty="0">
              <a:solidFill>
                <a:srgbClr val="0000FF"/>
              </a:solidFill>
            </a:endParaRPr>
          </a:p>
          <a:p>
            <a:pPr algn="ctr"/>
            <a:r>
              <a:rPr lang="es-ES" dirty="0">
                <a:solidFill>
                  <a:srgbClr val="0000FF"/>
                </a:solidFill>
              </a:rPr>
              <a:t>CTKWEB.war</a:t>
            </a:r>
            <a:endParaRPr lang="es-EC" dirty="0">
              <a:solidFill>
                <a:srgbClr val="0000FF"/>
              </a:solidFill>
            </a:endParaRPr>
          </a:p>
          <a:p>
            <a:pPr algn="ctr"/>
            <a:endParaRPr lang="es-EC" dirty="0"/>
          </a:p>
        </p:txBody>
      </p:sp>
      <p:sp>
        <p:nvSpPr>
          <p:cNvPr id="8" name="7 Rectángulo"/>
          <p:cNvSpPr/>
          <p:nvPr/>
        </p:nvSpPr>
        <p:spPr>
          <a:xfrm>
            <a:off x="4643438" y="3214686"/>
            <a:ext cx="2857520" cy="1285884"/>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ES" b="1" dirty="0">
                <a:solidFill>
                  <a:srgbClr val="0000FF"/>
                </a:solidFill>
              </a:rPr>
              <a:t>Módulo Web</a:t>
            </a:r>
            <a:endParaRPr lang="es-EC" dirty="0">
              <a:solidFill>
                <a:srgbClr val="0000FF"/>
              </a:solidFill>
            </a:endParaRPr>
          </a:p>
          <a:p>
            <a:pPr algn="ctr"/>
            <a:r>
              <a:rPr lang="es-ES" dirty="0">
                <a:solidFill>
                  <a:srgbClr val="0000FF"/>
                </a:solidFill>
              </a:rPr>
              <a:t>CTKREPOSITORIO.war</a:t>
            </a:r>
            <a:endParaRPr lang="es-EC" dirty="0">
              <a:solidFill>
                <a:srgbClr val="0000FF"/>
              </a:solidFill>
            </a:endParaRPr>
          </a:p>
          <a:p>
            <a:pPr algn="ctr"/>
            <a:endParaRPr lang="es-EC" dirty="0"/>
          </a:p>
        </p:txBody>
      </p:sp>
      <p:sp>
        <p:nvSpPr>
          <p:cNvPr id="9" name="8 Rectángulo redondeado"/>
          <p:cNvSpPr/>
          <p:nvPr/>
        </p:nvSpPr>
        <p:spPr>
          <a:xfrm>
            <a:off x="2786050" y="4714884"/>
            <a:ext cx="3500462" cy="1357322"/>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FF"/>
                </a:solidFill>
              </a:rPr>
              <a:t>Módulo EJB</a:t>
            </a:r>
            <a:endParaRPr lang="es-EC" dirty="0">
              <a:solidFill>
                <a:srgbClr val="0000FF"/>
              </a:solidFill>
            </a:endParaRPr>
          </a:p>
          <a:p>
            <a:pPr algn="ctr"/>
            <a:r>
              <a:rPr lang="es-ES" dirty="0" smtClean="0">
                <a:solidFill>
                  <a:srgbClr val="0000FF"/>
                </a:solidFill>
              </a:rPr>
              <a:t>CTKSYSEJB.jar</a:t>
            </a:r>
            <a:endParaRPr lang="es-EC" dirty="0">
              <a:solidFill>
                <a:srgbClr val="0000FF"/>
              </a:solidFill>
            </a:endParaRPr>
          </a:p>
        </p:txBody>
      </p:sp>
      <p:sp>
        <p:nvSpPr>
          <p:cNvPr id="10" name="9 CuadroTexto"/>
          <p:cNvSpPr txBox="1"/>
          <p:nvPr/>
        </p:nvSpPr>
        <p:spPr>
          <a:xfrm>
            <a:off x="2285984" y="2285993"/>
            <a:ext cx="4286280" cy="1200329"/>
          </a:xfrm>
          <a:prstGeom prst="rect">
            <a:avLst/>
          </a:prstGeom>
          <a:noFill/>
        </p:spPr>
        <p:txBody>
          <a:bodyPr wrap="square" rtlCol="0">
            <a:spAutoFit/>
          </a:bodyPr>
          <a:lstStyle/>
          <a:p>
            <a:pPr algn="ctr"/>
            <a:r>
              <a:rPr lang="es-ES" sz="2400" b="1" dirty="0">
                <a:solidFill>
                  <a:srgbClr val="0000FF"/>
                </a:solidFill>
              </a:rPr>
              <a:t>Aplicación JAVA EE</a:t>
            </a:r>
            <a:endParaRPr lang="es-EC" sz="2400" dirty="0">
              <a:solidFill>
                <a:srgbClr val="0000FF"/>
              </a:solidFill>
            </a:endParaRPr>
          </a:p>
          <a:p>
            <a:pPr algn="ctr"/>
            <a:r>
              <a:rPr lang="es-ES" sz="2400" b="1" dirty="0">
                <a:solidFill>
                  <a:srgbClr val="0000FF"/>
                </a:solidFill>
              </a:rPr>
              <a:t>CTKSYS.ear</a:t>
            </a:r>
            <a:endParaRPr lang="es-EC" sz="2400" dirty="0">
              <a:solidFill>
                <a:srgbClr val="0000FF"/>
              </a:solidFill>
            </a:endParaRPr>
          </a:p>
          <a:p>
            <a:pPr algn="ctr"/>
            <a:endParaRPr lang="es-EC"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57422" y="2928934"/>
            <a:ext cx="4929222" cy="918418"/>
          </a:xfrm>
        </p:spPr>
        <p:txBody>
          <a:bodyPr>
            <a:noAutofit/>
          </a:bodyPr>
          <a:lstStyle/>
          <a:p>
            <a:r>
              <a:rPr lang="es-EC" sz="7200" dirty="0" smtClean="0"/>
              <a:t>RESULTADOS</a:t>
            </a:r>
            <a:endParaRPr lang="es-EC" sz="7200"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571472" y="1500174"/>
            <a:ext cx="8215370" cy="5072098"/>
          </a:xfrm>
          <a:prstGeom prst="roundRect">
            <a:avLst/>
          </a:prstGeom>
          <a:noFill/>
          <a:ln w="76200">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457200" y="357174"/>
            <a:ext cx="7467600" cy="1143000"/>
          </a:xfrm>
        </p:spPr>
        <p:txBody>
          <a:bodyPr/>
          <a:lstStyle/>
          <a:p>
            <a:r>
              <a:rPr lang="es-EC" dirty="0" smtClean="0"/>
              <a:t>ANTECEDENTES</a:t>
            </a:r>
            <a:endParaRPr lang="es-EC" dirty="0"/>
          </a:p>
        </p:txBody>
      </p:sp>
      <p:pic>
        <p:nvPicPr>
          <p:cNvPr id="6" name="5 Imagen" descr="InvExcel.png"/>
          <p:cNvPicPr>
            <a:picLocks noChangeAspect="1"/>
          </p:cNvPicPr>
          <p:nvPr/>
        </p:nvPicPr>
        <p:blipFill>
          <a:blip r:embed="rId2" cstate="print"/>
          <a:srcRect l="1792" t="23498" r="1434" b="2593"/>
          <a:stretch>
            <a:fillRect/>
          </a:stretch>
        </p:blipFill>
        <p:spPr>
          <a:xfrm rot="481752">
            <a:off x="4481225" y="3760411"/>
            <a:ext cx="3865653" cy="2040206"/>
          </a:xfrm>
          <a:prstGeom prst="rect">
            <a:avLst/>
          </a:prstGeom>
          <a:ln w="57150">
            <a:solidFill>
              <a:schemeClr val="accent5">
                <a:lumMod val="75000"/>
              </a:schemeClr>
            </a:solidFill>
          </a:ln>
        </p:spPr>
      </p:pic>
      <p:pic>
        <p:nvPicPr>
          <p:cNvPr id="5" name="4 Imagen" descr="papeleo.jpg"/>
          <p:cNvPicPr>
            <a:picLocks noChangeAspect="1"/>
          </p:cNvPicPr>
          <p:nvPr/>
        </p:nvPicPr>
        <p:blipFill>
          <a:blip r:embed="rId3" cstate="print"/>
          <a:stretch>
            <a:fillRect/>
          </a:stretch>
        </p:blipFill>
        <p:spPr>
          <a:xfrm rot="833188">
            <a:off x="5362490" y="1870279"/>
            <a:ext cx="2000250" cy="1990725"/>
          </a:xfrm>
          <a:prstGeom prst="rect">
            <a:avLst/>
          </a:prstGeom>
          <a:ln w="57150">
            <a:solidFill>
              <a:srgbClr val="0070C0"/>
            </a:solidFill>
          </a:ln>
        </p:spPr>
      </p:pic>
      <p:pic>
        <p:nvPicPr>
          <p:cNvPr id="7" name="6 Imagen" descr="378867_1.jpg"/>
          <p:cNvPicPr>
            <a:picLocks noChangeAspect="1"/>
          </p:cNvPicPr>
          <p:nvPr/>
        </p:nvPicPr>
        <p:blipFill>
          <a:blip r:embed="rId4" cstate="print"/>
          <a:stretch>
            <a:fillRect/>
          </a:stretch>
        </p:blipFill>
        <p:spPr>
          <a:xfrm rot="357548">
            <a:off x="1228238" y="1761504"/>
            <a:ext cx="2347727" cy="1764708"/>
          </a:xfrm>
          <a:prstGeom prst="rect">
            <a:avLst/>
          </a:prstGeom>
          <a:ln w="38100">
            <a:solidFill>
              <a:srgbClr val="7030A0"/>
            </a:solidFill>
          </a:ln>
        </p:spPr>
      </p:pic>
      <p:pic>
        <p:nvPicPr>
          <p:cNvPr id="8" name="7 Imagen" descr="images.jpg"/>
          <p:cNvPicPr>
            <a:picLocks noChangeAspect="1"/>
          </p:cNvPicPr>
          <p:nvPr/>
        </p:nvPicPr>
        <p:blipFill>
          <a:blip r:embed="rId5" cstate="print"/>
          <a:stretch>
            <a:fillRect/>
          </a:stretch>
        </p:blipFill>
        <p:spPr>
          <a:xfrm rot="20572066">
            <a:off x="2170156" y="4502962"/>
            <a:ext cx="1869720" cy="1469329"/>
          </a:xfrm>
          <a:prstGeom prst="rect">
            <a:avLst/>
          </a:prstGeom>
          <a:ln w="38100">
            <a:solidFill>
              <a:srgbClr val="C00000"/>
            </a:solidFill>
          </a:ln>
        </p:spPr>
      </p:pic>
      <p:pic>
        <p:nvPicPr>
          <p:cNvPr id="10" name="9 Imagen" descr="CtkLogo2.jpg"/>
          <p:cNvPicPr>
            <a:picLocks noChangeAspect="1"/>
          </p:cNvPicPr>
          <p:nvPr/>
        </p:nvPicPr>
        <p:blipFill>
          <a:blip r:embed="rId6" cstate="print"/>
          <a:stretch>
            <a:fillRect/>
          </a:stretch>
        </p:blipFill>
        <p:spPr>
          <a:xfrm>
            <a:off x="2786050" y="2831411"/>
            <a:ext cx="36195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13 CuadroTexto"/>
          <p:cNvSpPr txBox="1"/>
          <p:nvPr/>
        </p:nvSpPr>
        <p:spPr>
          <a:xfrm>
            <a:off x="571472" y="3559734"/>
            <a:ext cx="2357454" cy="369332"/>
          </a:xfrm>
          <a:prstGeom prst="rect">
            <a:avLst/>
          </a:prstGeom>
          <a:noFill/>
        </p:spPr>
        <p:txBody>
          <a:bodyPr wrap="square" rtlCol="0">
            <a:spAutoFit/>
          </a:bodyPr>
          <a:lstStyle/>
          <a:p>
            <a:r>
              <a:rPr lang="es-EC" b="1" dirty="0" smtClean="0"/>
              <a:t>Procesos Manuales</a:t>
            </a:r>
            <a:endParaRPr lang="es-EC" b="1" dirty="0"/>
          </a:p>
        </p:txBody>
      </p:sp>
      <p:sp>
        <p:nvSpPr>
          <p:cNvPr id="15" name="14 CuadroTexto"/>
          <p:cNvSpPr txBox="1"/>
          <p:nvPr/>
        </p:nvSpPr>
        <p:spPr>
          <a:xfrm>
            <a:off x="7500958" y="1785926"/>
            <a:ext cx="1214446" cy="923330"/>
          </a:xfrm>
          <a:prstGeom prst="rect">
            <a:avLst/>
          </a:prstGeom>
          <a:noFill/>
        </p:spPr>
        <p:txBody>
          <a:bodyPr wrap="square" rtlCol="0">
            <a:spAutoFit/>
          </a:bodyPr>
          <a:lstStyle/>
          <a:p>
            <a:pPr algn="ctr"/>
            <a:r>
              <a:rPr lang="es-EC" b="1" dirty="0" smtClean="0"/>
              <a:t>Excesivo gasto de papel</a:t>
            </a:r>
            <a:endParaRPr lang="es-EC" b="1" dirty="0"/>
          </a:p>
        </p:txBody>
      </p:sp>
      <p:sp>
        <p:nvSpPr>
          <p:cNvPr id="16" name="15 CuadroTexto"/>
          <p:cNvSpPr txBox="1"/>
          <p:nvPr/>
        </p:nvSpPr>
        <p:spPr>
          <a:xfrm>
            <a:off x="642910" y="4068553"/>
            <a:ext cx="1857388" cy="646331"/>
          </a:xfrm>
          <a:prstGeom prst="rect">
            <a:avLst/>
          </a:prstGeom>
          <a:noFill/>
        </p:spPr>
        <p:txBody>
          <a:bodyPr wrap="square" rtlCol="0">
            <a:spAutoFit/>
          </a:bodyPr>
          <a:lstStyle/>
          <a:p>
            <a:pPr algn="ctr"/>
            <a:r>
              <a:rPr lang="es-EC" b="1" dirty="0" smtClean="0"/>
              <a:t>Inventario Desordenado</a:t>
            </a:r>
            <a:endParaRPr lang="es-EC" b="1" dirty="0"/>
          </a:p>
        </p:txBody>
      </p:sp>
      <p:sp>
        <p:nvSpPr>
          <p:cNvPr id="17" name="16 CuadroTexto"/>
          <p:cNvSpPr txBox="1"/>
          <p:nvPr/>
        </p:nvSpPr>
        <p:spPr>
          <a:xfrm>
            <a:off x="3714744" y="5854503"/>
            <a:ext cx="3357586" cy="646331"/>
          </a:xfrm>
          <a:prstGeom prst="rect">
            <a:avLst/>
          </a:prstGeom>
          <a:noFill/>
        </p:spPr>
        <p:txBody>
          <a:bodyPr wrap="square" rtlCol="0">
            <a:spAutoFit/>
          </a:bodyPr>
          <a:lstStyle/>
          <a:p>
            <a:pPr algn="ctr"/>
            <a:r>
              <a:rPr lang="es-EC" b="1" dirty="0" smtClean="0"/>
              <a:t>Datos almacenados en hojas electrónicas</a:t>
            </a:r>
            <a:endParaRPr lang="es-EC" b="1" dirty="0"/>
          </a:p>
        </p:txBody>
      </p:sp>
      <p:sp>
        <p:nvSpPr>
          <p:cNvPr id="18" name="17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53194"/>
            <a:ext cx="8229600" cy="918418"/>
          </a:xfrm>
        </p:spPr>
        <p:txBody>
          <a:bodyPr>
            <a:normAutofit/>
          </a:bodyPr>
          <a:lstStyle/>
          <a:p>
            <a:r>
              <a:rPr lang="es-EC" dirty="0" smtClean="0"/>
              <a:t>Pruebas</a:t>
            </a:r>
            <a:endParaRPr lang="es-EC"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
        <p:nvSpPr>
          <p:cNvPr id="6" name="5 Redondear rectángulo de esquina diagonal"/>
          <p:cNvSpPr/>
          <p:nvPr/>
        </p:nvSpPr>
        <p:spPr>
          <a:xfrm>
            <a:off x="714348" y="1643050"/>
            <a:ext cx="7643866" cy="15716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0000FF"/>
                </a:solidFill>
              </a:rPr>
              <a:t>En la metodología  X.P. las pruebas, constituyen una de sus prácticas fundamentales. Esta actividad se realizó completamente en el presente </a:t>
            </a:r>
            <a:r>
              <a:rPr lang="es-ES" sz="2000" dirty="0" smtClean="0">
                <a:solidFill>
                  <a:srgbClr val="0000FF"/>
                </a:solidFill>
              </a:rPr>
              <a:t>trabajo; </a:t>
            </a:r>
            <a:r>
              <a:rPr lang="es-ES" sz="2000" dirty="0">
                <a:solidFill>
                  <a:srgbClr val="0000FF"/>
                </a:solidFill>
              </a:rPr>
              <a:t>Kent Beck, autor de la metodología, recomienda la exhibición de los resultados que se obtienen al ejecutar las pruebas </a:t>
            </a:r>
            <a:r>
              <a:rPr lang="es-ES" sz="2000" dirty="0" smtClean="0">
                <a:solidFill>
                  <a:srgbClr val="0000FF"/>
                </a:solidFill>
              </a:rPr>
              <a:t>.</a:t>
            </a:r>
            <a:endParaRPr lang="es-EC" sz="2000" dirty="0">
              <a:solidFill>
                <a:srgbClr val="0000FF"/>
              </a:solidFill>
            </a:endParaRPr>
          </a:p>
        </p:txBody>
      </p:sp>
      <p:sp>
        <p:nvSpPr>
          <p:cNvPr id="7" name="6 CuadroTexto"/>
          <p:cNvSpPr txBox="1"/>
          <p:nvPr/>
        </p:nvSpPr>
        <p:spPr>
          <a:xfrm>
            <a:off x="1428760" y="4429132"/>
            <a:ext cx="2500298" cy="707886"/>
          </a:xfrm>
          <a:prstGeom prst="rect">
            <a:avLst/>
          </a:prstGeom>
          <a:noFill/>
        </p:spPr>
        <p:txBody>
          <a:bodyPr wrap="square" rtlCol="0">
            <a:spAutoFit/>
          </a:bodyPr>
          <a:lstStyle/>
          <a:p>
            <a:pPr algn="ctr"/>
            <a:r>
              <a:rPr lang="es-EC" sz="2000" b="1" dirty="0" smtClean="0"/>
              <a:t>TIPOS DE PRUEBAS</a:t>
            </a:r>
            <a:endParaRPr lang="es-EC" sz="2000" b="1" dirty="0"/>
          </a:p>
        </p:txBody>
      </p:sp>
      <p:sp>
        <p:nvSpPr>
          <p:cNvPr id="8" name="7 Abrir llave"/>
          <p:cNvSpPr/>
          <p:nvPr/>
        </p:nvSpPr>
        <p:spPr>
          <a:xfrm>
            <a:off x="3786182" y="3429000"/>
            <a:ext cx="714380" cy="278608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8 CuadroTexto"/>
          <p:cNvSpPr txBox="1"/>
          <p:nvPr/>
        </p:nvSpPr>
        <p:spPr>
          <a:xfrm>
            <a:off x="4357686" y="3699221"/>
            <a:ext cx="1643074" cy="400110"/>
          </a:xfrm>
          <a:prstGeom prst="rect">
            <a:avLst/>
          </a:prstGeom>
          <a:noFill/>
        </p:spPr>
        <p:txBody>
          <a:bodyPr wrap="square" rtlCol="0">
            <a:spAutoFit/>
          </a:bodyPr>
          <a:lstStyle/>
          <a:p>
            <a:pPr>
              <a:buFont typeface="Arial" pitchFamily="34" charset="0"/>
              <a:buChar char="•"/>
            </a:pPr>
            <a:r>
              <a:rPr lang="es-EC" sz="2000" dirty="0" smtClean="0"/>
              <a:t> Unitarias</a:t>
            </a:r>
            <a:endParaRPr lang="es-EC" sz="2000" dirty="0"/>
          </a:p>
        </p:txBody>
      </p:sp>
      <p:sp>
        <p:nvSpPr>
          <p:cNvPr id="10" name="9 CuadroTexto"/>
          <p:cNvSpPr txBox="1"/>
          <p:nvPr/>
        </p:nvSpPr>
        <p:spPr>
          <a:xfrm>
            <a:off x="4429124" y="5500702"/>
            <a:ext cx="1928826" cy="400110"/>
          </a:xfrm>
          <a:prstGeom prst="rect">
            <a:avLst/>
          </a:prstGeom>
          <a:noFill/>
        </p:spPr>
        <p:txBody>
          <a:bodyPr wrap="square" rtlCol="0">
            <a:spAutoFit/>
          </a:bodyPr>
          <a:lstStyle/>
          <a:p>
            <a:pPr algn="just">
              <a:buFont typeface="Arial" pitchFamily="34" charset="0"/>
              <a:buChar char="•"/>
            </a:pPr>
            <a:r>
              <a:rPr lang="es-EC" sz="2000" dirty="0" smtClean="0"/>
              <a:t> De aceptación</a:t>
            </a:r>
            <a:endParaRPr lang="es-EC" sz="2000" dirty="0"/>
          </a:p>
        </p:txBody>
      </p:sp>
      <p:sp>
        <p:nvSpPr>
          <p:cNvPr id="11" name="10 CuadroTexto"/>
          <p:cNvSpPr txBox="1"/>
          <p:nvPr/>
        </p:nvSpPr>
        <p:spPr>
          <a:xfrm>
            <a:off x="4357686" y="4600526"/>
            <a:ext cx="2857520" cy="400110"/>
          </a:xfrm>
          <a:prstGeom prst="rect">
            <a:avLst/>
          </a:prstGeom>
          <a:noFill/>
        </p:spPr>
        <p:txBody>
          <a:bodyPr wrap="square" rtlCol="0">
            <a:spAutoFit/>
          </a:bodyPr>
          <a:lstStyle/>
          <a:p>
            <a:pPr>
              <a:buFont typeface="Arial" pitchFamily="34" charset="0"/>
              <a:buChar char="•"/>
            </a:pPr>
            <a:r>
              <a:rPr lang="es-EC" sz="2000" dirty="0" smtClean="0"/>
              <a:t> De integración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571480"/>
            <a:ext cx="3257544" cy="846980"/>
          </a:xfrm>
        </p:spPr>
        <p:txBody>
          <a:bodyPr/>
          <a:lstStyle/>
          <a:p>
            <a:r>
              <a:rPr lang="es-EC" dirty="0" smtClean="0"/>
              <a:t>Test Case</a:t>
            </a:r>
            <a:endParaRPr lang="es-EC"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
        <p:nvSpPr>
          <p:cNvPr id="6" name="5 Redondear rectángulo de esquina diagonal"/>
          <p:cNvSpPr/>
          <p:nvPr/>
        </p:nvSpPr>
        <p:spPr>
          <a:xfrm>
            <a:off x="714348" y="1357298"/>
            <a:ext cx="7643866" cy="11430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rgbClr val="0000FF"/>
                </a:solidFill>
              </a:rPr>
              <a:t>Es una plantilla con </a:t>
            </a:r>
            <a:r>
              <a:rPr lang="es-EC" sz="2000" dirty="0">
                <a:solidFill>
                  <a:srgbClr val="0000FF"/>
                </a:solidFill>
              </a:rPr>
              <a:t>un conjunto de condiciones o variables bajo las cuáles </a:t>
            </a:r>
            <a:r>
              <a:rPr lang="es-EC" sz="2000" dirty="0" smtClean="0">
                <a:solidFill>
                  <a:srgbClr val="0000FF"/>
                </a:solidFill>
              </a:rPr>
              <a:t>se determina </a:t>
            </a:r>
            <a:r>
              <a:rPr lang="es-EC" sz="2000" dirty="0">
                <a:solidFill>
                  <a:srgbClr val="0000FF"/>
                </a:solidFill>
              </a:rPr>
              <a:t>si el requisito de una </a:t>
            </a:r>
            <a:r>
              <a:rPr lang="es-EC" sz="2000" dirty="0" smtClean="0">
                <a:solidFill>
                  <a:srgbClr val="0000FF"/>
                </a:solidFill>
              </a:rPr>
              <a:t>aplicación</a:t>
            </a:r>
            <a:r>
              <a:rPr lang="es-EC" sz="2000" dirty="0">
                <a:solidFill>
                  <a:srgbClr val="0000FF"/>
                </a:solidFill>
              </a:rPr>
              <a:t> es parcial o completamente satisfactorio.</a:t>
            </a:r>
          </a:p>
        </p:txBody>
      </p:sp>
      <p:pic>
        <p:nvPicPr>
          <p:cNvPr id="1026" name="Picture 2"/>
          <p:cNvPicPr>
            <a:picLocks noChangeAspect="1" noChangeArrowheads="1"/>
          </p:cNvPicPr>
          <p:nvPr/>
        </p:nvPicPr>
        <p:blipFill>
          <a:blip r:embed="rId2" cstate="print"/>
          <a:srcRect/>
          <a:stretch>
            <a:fillRect/>
          </a:stretch>
        </p:blipFill>
        <p:spPr bwMode="auto">
          <a:xfrm>
            <a:off x="1067488" y="2643182"/>
            <a:ext cx="7004974" cy="4000528"/>
          </a:xfrm>
          <a:prstGeom prst="rect">
            <a:avLst/>
          </a:prstGeom>
          <a:noFill/>
          <a:ln w="57150">
            <a:solidFill>
              <a:schemeClr val="accent4">
                <a:lumMod val="60000"/>
                <a:lumOff val="4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794"/>
            <a:ext cx="8229600" cy="846980"/>
          </a:xfrm>
        </p:spPr>
        <p:txBody>
          <a:bodyPr>
            <a:normAutofit fontScale="90000"/>
          </a:bodyPr>
          <a:lstStyle/>
          <a:p>
            <a:r>
              <a:rPr lang="es-EC" sz="5400" dirty="0" smtClean="0" bmk="">
                <a:solidFill>
                  <a:schemeClr val="tx1"/>
                </a:solidFill>
                <a:latin typeface="Arial" pitchFamily="34" charset="0"/>
                <a:ea typeface="Calibri" pitchFamily="34" charset="0"/>
                <a:cs typeface="Arial" pitchFamily="34" charset="0"/>
              </a:rPr>
              <a:t>Resultado de Pruebas</a:t>
            </a:r>
            <a:endParaRPr lang="es-EC" dirty="0"/>
          </a:p>
        </p:txBody>
      </p:sp>
      <p:sp>
        <p:nvSpPr>
          <p:cNvPr id="4" name="3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graphicFrame>
        <p:nvGraphicFramePr>
          <p:cNvPr id="5" name="4 Tabla"/>
          <p:cNvGraphicFramePr>
            <a:graphicFrameLocks noGrp="1"/>
          </p:cNvGraphicFramePr>
          <p:nvPr/>
        </p:nvGraphicFramePr>
        <p:xfrm>
          <a:off x="1000099" y="1841182"/>
          <a:ext cx="7143801" cy="4516773"/>
        </p:xfrm>
        <a:graphic>
          <a:graphicData uri="http://schemas.openxmlformats.org/drawingml/2006/table">
            <a:tbl>
              <a:tblPr/>
              <a:tblGrid>
                <a:gridCol w="1819154"/>
                <a:gridCol w="1014219"/>
                <a:gridCol w="1255699"/>
                <a:gridCol w="1255699"/>
                <a:gridCol w="965922"/>
                <a:gridCol w="833108"/>
              </a:tblGrid>
              <a:tr h="270952">
                <a:tc rowSpan="3">
                  <a:txBody>
                    <a:bodyPr/>
                    <a:lstStyle/>
                    <a:p>
                      <a:pPr algn="ctr">
                        <a:lnSpc>
                          <a:spcPct val="115000"/>
                        </a:lnSpc>
                        <a:spcAft>
                          <a:spcPts val="0"/>
                        </a:spcAft>
                      </a:pPr>
                      <a:r>
                        <a:rPr lang="es-ES" sz="1000" b="1" dirty="0">
                          <a:solidFill>
                            <a:srgbClr val="000000"/>
                          </a:solidFill>
                          <a:latin typeface="Arial"/>
                          <a:ea typeface="Calibri"/>
                          <a:cs typeface="Times New Roman"/>
                        </a:rPr>
                        <a:t>Usuario</a:t>
                      </a:r>
                      <a:endParaRPr lang="es-EC" sz="12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5">
                  <a:txBody>
                    <a:bodyPr/>
                    <a:lstStyle/>
                    <a:p>
                      <a:pPr algn="ctr">
                        <a:lnSpc>
                          <a:spcPct val="115000"/>
                        </a:lnSpc>
                        <a:spcAft>
                          <a:spcPts val="0"/>
                        </a:spcAft>
                      </a:pPr>
                      <a:r>
                        <a:rPr lang="es-ES" sz="1000" b="1" dirty="0">
                          <a:solidFill>
                            <a:srgbClr val="000000"/>
                          </a:solidFill>
                          <a:latin typeface="Arial"/>
                          <a:ea typeface="Calibri"/>
                          <a:cs typeface="Times New Roman"/>
                        </a:rPr>
                        <a:t>PARAMETROS</a:t>
                      </a:r>
                      <a:endParaRPr lang="es-EC" sz="12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8552">
                <a:tc vMerge="1">
                  <a:txBody>
                    <a:bodyPr/>
                    <a:lstStyle/>
                    <a:p>
                      <a:endParaRPr lang="es-EC"/>
                    </a:p>
                  </a:txBody>
                  <a:tcPr/>
                </a:tc>
                <a:tc rowSpan="2">
                  <a:txBody>
                    <a:bodyPr/>
                    <a:lstStyle/>
                    <a:p>
                      <a:pPr algn="ctr">
                        <a:lnSpc>
                          <a:spcPct val="115000"/>
                        </a:lnSpc>
                        <a:spcAft>
                          <a:spcPts val="0"/>
                        </a:spcAft>
                      </a:pPr>
                      <a:r>
                        <a:rPr lang="es-ES" sz="1000" b="1">
                          <a:solidFill>
                            <a:srgbClr val="000000"/>
                          </a:solidFill>
                          <a:latin typeface="Arial"/>
                          <a:ea typeface="Calibri"/>
                          <a:cs typeface="Times New Roman"/>
                        </a:rPr>
                        <a:t>Adaptación al Sistema (%)</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a:lnSpc>
                          <a:spcPct val="115000"/>
                        </a:lnSpc>
                        <a:spcAft>
                          <a:spcPts val="0"/>
                        </a:spcAft>
                      </a:pPr>
                      <a:r>
                        <a:rPr lang="es-ES" sz="1000" b="1">
                          <a:solidFill>
                            <a:srgbClr val="000000"/>
                          </a:solidFill>
                          <a:latin typeface="Arial"/>
                          <a:ea typeface="Calibri"/>
                          <a:cs typeface="Times New Roman"/>
                        </a:rPr>
                        <a:t>Gasto Papel en hojas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gridSpan="2">
                  <a:txBody>
                    <a:bodyPr/>
                    <a:lstStyle/>
                    <a:p>
                      <a:pPr algn="ctr">
                        <a:lnSpc>
                          <a:spcPct val="115000"/>
                        </a:lnSpc>
                        <a:spcAft>
                          <a:spcPts val="0"/>
                        </a:spcAft>
                      </a:pPr>
                      <a:r>
                        <a:rPr lang="es-ES" sz="1000" b="1">
                          <a:solidFill>
                            <a:srgbClr val="000000"/>
                          </a:solidFill>
                          <a:latin typeface="Arial"/>
                          <a:ea typeface="Calibri"/>
                          <a:cs typeface="Times New Roman"/>
                        </a:rPr>
                        <a:t>Tiempo ejecución en minutos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r>
              <a:tr h="498552">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000" b="1">
                          <a:solidFill>
                            <a:srgbClr val="000000"/>
                          </a:solidFill>
                          <a:latin typeface="Arial"/>
                          <a:ea typeface="Calibri"/>
                          <a:cs typeface="Times New Roman"/>
                        </a:rPr>
                        <a:t>Antes del Sistema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b="1">
                          <a:solidFill>
                            <a:srgbClr val="000000"/>
                          </a:solidFill>
                          <a:latin typeface="Arial"/>
                          <a:ea typeface="Calibri"/>
                          <a:cs typeface="Times New Roman"/>
                        </a:rPr>
                        <a:t>Con el sistema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b="1">
                          <a:solidFill>
                            <a:srgbClr val="000000"/>
                          </a:solidFill>
                          <a:latin typeface="Arial"/>
                          <a:ea typeface="Calibri"/>
                          <a:cs typeface="Times New Roman"/>
                        </a:rPr>
                        <a:t>Antes del Sistema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b="1">
                          <a:solidFill>
                            <a:srgbClr val="000000"/>
                          </a:solidFill>
                          <a:latin typeface="Arial"/>
                          <a:ea typeface="Calibri"/>
                          <a:cs typeface="Times New Roman"/>
                        </a:rPr>
                        <a:t>Con el sistema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b="1">
                          <a:solidFill>
                            <a:srgbClr val="000000"/>
                          </a:solidFill>
                          <a:latin typeface="Arial"/>
                          <a:ea typeface="Calibri"/>
                          <a:cs typeface="Times New Roman"/>
                        </a:rPr>
                        <a:t>Módulo Usuarios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 </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operación</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actividad</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r>
              <a:tr h="257405">
                <a:tc>
                  <a:txBody>
                    <a:bodyPr/>
                    <a:lstStyle/>
                    <a:p>
                      <a:pPr algn="just">
                        <a:lnSpc>
                          <a:spcPct val="115000"/>
                        </a:lnSpc>
                        <a:spcAft>
                          <a:spcPts val="0"/>
                        </a:spcAft>
                      </a:pPr>
                      <a:r>
                        <a:rPr lang="es-ES" sz="1000">
                          <a:solidFill>
                            <a:srgbClr val="000000"/>
                          </a:solidFill>
                          <a:latin typeface="Arial"/>
                          <a:ea typeface="Calibri"/>
                          <a:cs typeface="Times New Roman"/>
                        </a:rPr>
                        <a:t>Administrador</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90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1-5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N/A</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N/A</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b="1">
                          <a:solidFill>
                            <a:srgbClr val="000000"/>
                          </a:solidFill>
                          <a:latin typeface="Arial"/>
                          <a:ea typeface="Calibri"/>
                          <a:cs typeface="Times New Roman"/>
                        </a:rPr>
                        <a:t>Módulo Inventario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b="1">
                          <a:solidFill>
                            <a:srgbClr val="000000"/>
                          </a:solidFill>
                          <a:latin typeface="Arial"/>
                          <a:ea typeface="Calibri"/>
                          <a:cs typeface="Times New Roman"/>
                        </a:rPr>
                        <a:t> </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Orden de Trabajo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actividad</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Bodeguero 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80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20-30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1-10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30'-45'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5'-7'</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Bodeguero 2</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80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000">
                          <a:solidFill>
                            <a:srgbClr val="000000"/>
                          </a:solidFill>
                          <a:latin typeface="Arial"/>
                          <a:ea typeface="Calibri"/>
                          <a:cs typeface="Times New Roman"/>
                        </a:rPr>
                        <a:t>20'-30'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Técnico 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80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30-40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1-10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20'-30'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5'-8'</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Técnico 2</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75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000">
                          <a:solidFill>
                            <a:srgbClr val="000000"/>
                          </a:solidFill>
                          <a:latin typeface="Arial"/>
                          <a:ea typeface="Calibri"/>
                          <a:cs typeface="Times New Roman"/>
                        </a:rPr>
                        <a:t>15'-25'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r>
              <a:tr h="249276">
                <a:tc>
                  <a:txBody>
                    <a:bodyPr/>
                    <a:lstStyle/>
                    <a:p>
                      <a:pPr algn="just">
                        <a:lnSpc>
                          <a:spcPct val="115000"/>
                        </a:lnSpc>
                        <a:spcAft>
                          <a:spcPts val="0"/>
                        </a:spcAft>
                      </a:pPr>
                      <a:r>
                        <a:rPr lang="es-ES" sz="1000" b="1">
                          <a:solidFill>
                            <a:srgbClr val="000000"/>
                          </a:solidFill>
                          <a:latin typeface="Arial"/>
                          <a:ea typeface="Calibri"/>
                          <a:cs typeface="Times New Roman"/>
                        </a:rPr>
                        <a:t>Módulo G. Contable</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 </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Comprobante y Factura</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actividad</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Contador 1</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75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10-13</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3-5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9'-15'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just">
                        <a:lnSpc>
                          <a:spcPct val="115000"/>
                        </a:lnSpc>
                        <a:spcAft>
                          <a:spcPts val="0"/>
                        </a:spcAft>
                      </a:pPr>
                      <a:r>
                        <a:rPr lang="es-ES" sz="1000">
                          <a:solidFill>
                            <a:srgbClr val="000000"/>
                          </a:solidFill>
                          <a:latin typeface="Arial"/>
                          <a:ea typeface="Calibri"/>
                          <a:cs typeface="Times New Roman"/>
                        </a:rPr>
                        <a:t>3'-5'</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Contador 2</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90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000">
                          <a:solidFill>
                            <a:srgbClr val="000000"/>
                          </a:solidFill>
                          <a:latin typeface="Arial"/>
                          <a:ea typeface="Calibri"/>
                          <a:cs typeface="Times New Roman"/>
                        </a:rPr>
                        <a:t>6'-10'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EC"/>
                    </a:p>
                  </a:txBody>
                  <a:tcPr/>
                </a:tc>
              </a:tr>
              <a:tr h="249276">
                <a:tc>
                  <a:txBody>
                    <a:bodyPr/>
                    <a:lstStyle/>
                    <a:p>
                      <a:pPr algn="just">
                        <a:lnSpc>
                          <a:spcPct val="115000"/>
                        </a:lnSpc>
                        <a:spcAft>
                          <a:spcPts val="0"/>
                        </a:spcAft>
                      </a:pPr>
                      <a:r>
                        <a:rPr lang="es-ES" sz="1000" b="1">
                          <a:solidFill>
                            <a:srgbClr val="000000"/>
                          </a:solidFill>
                          <a:latin typeface="Arial"/>
                          <a:ea typeface="Calibri"/>
                          <a:cs typeface="Times New Roman"/>
                        </a:rPr>
                        <a:t>Módulo Repositorio</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 </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Mes</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c gridSpan="2">
                  <a:txBody>
                    <a:bodyPr/>
                    <a:lstStyle/>
                    <a:p>
                      <a:pPr algn="just">
                        <a:lnSpc>
                          <a:spcPct val="115000"/>
                        </a:lnSpc>
                        <a:spcAft>
                          <a:spcPts val="0"/>
                        </a:spcAft>
                      </a:pPr>
                      <a:r>
                        <a:rPr lang="es-ES" sz="1000" b="1">
                          <a:solidFill>
                            <a:srgbClr val="000000"/>
                          </a:solidFill>
                          <a:latin typeface="Arial"/>
                          <a:ea typeface="Calibri"/>
                          <a:cs typeface="Times New Roman"/>
                        </a:rPr>
                        <a:t>Por actividad</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C"/>
                    </a:p>
                  </a:txBody>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Personal CTK</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80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5'-10'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2'-3'</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49276">
                <a:tc>
                  <a:txBody>
                    <a:bodyPr/>
                    <a:lstStyle/>
                    <a:p>
                      <a:pPr algn="just">
                        <a:lnSpc>
                          <a:spcPct val="115000"/>
                        </a:lnSpc>
                        <a:spcAft>
                          <a:spcPts val="0"/>
                        </a:spcAft>
                      </a:pPr>
                      <a:r>
                        <a:rPr lang="es-ES" sz="1000">
                          <a:solidFill>
                            <a:srgbClr val="000000"/>
                          </a:solidFill>
                          <a:latin typeface="Arial"/>
                          <a:ea typeface="Calibri"/>
                          <a:cs typeface="Times New Roman"/>
                        </a:rPr>
                        <a:t>Cliente Externo</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90</a:t>
                      </a:r>
                      <a:endParaRPr lang="es-EC" sz="120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4</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0</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a:solidFill>
                            <a:srgbClr val="000000"/>
                          </a:solidFill>
                          <a:latin typeface="Arial"/>
                          <a:ea typeface="Calibri"/>
                          <a:cs typeface="Times New Roman"/>
                        </a:rPr>
                        <a:t>2'-5'</a:t>
                      </a:r>
                      <a:endParaRPr lang="es-EC" sz="120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000" dirty="0">
                          <a:solidFill>
                            <a:srgbClr val="000000"/>
                          </a:solidFill>
                          <a:latin typeface="Arial"/>
                          <a:ea typeface="Calibri"/>
                          <a:cs typeface="Times New Roman"/>
                        </a:rPr>
                        <a:t>1'-2'</a:t>
                      </a:r>
                      <a:endParaRPr lang="es-EC" sz="1200" dirty="0">
                        <a:latin typeface="Arial"/>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96070"/>
            <a:ext cx="8229600" cy="846980"/>
          </a:xfrm>
        </p:spPr>
        <p:txBody>
          <a:bodyPr/>
          <a:lstStyle/>
          <a:p>
            <a:r>
              <a:rPr lang="es-EC" dirty="0" smtClean="0"/>
              <a:t>CONCLUSIONES</a:t>
            </a:r>
            <a:endParaRPr lang="es-EC" dirty="0"/>
          </a:p>
        </p:txBody>
      </p:sp>
      <p:sp>
        <p:nvSpPr>
          <p:cNvPr id="3" name="2 Marcador de contenido"/>
          <p:cNvSpPr>
            <a:spLocks noGrp="1"/>
          </p:cNvSpPr>
          <p:nvPr>
            <p:ph idx="1"/>
          </p:nvPr>
        </p:nvSpPr>
        <p:spPr>
          <a:xfrm>
            <a:off x="457200" y="1643050"/>
            <a:ext cx="8229600" cy="4000528"/>
          </a:xfrm>
        </p:spPr>
        <p:txBody>
          <a:bodyPr>
            <a:noAutofit/>
          </a:bodyPr>
          <a:lstStyle/>
          <a:p>
            <a:pPr lvl="0" algn="just"/>
            <a:r>
              <a:rPr lang="es-ES" sz="2000" dirty="0" smtClean="0"/>
              <a:t>El sistema desarrollado para la empresa Crosstronik Cía. Ltda., utilizando herramientas de software libre permite que dicha empresa cuente con una herramienta informática a la medida, que automatiza los procesos internos de la empresa y que no genera costos por licencias. </a:t>
            </a:r>
          </a:p>
          <a:p>
            <a:pPr lvl="0" algn="just"/>
            <a:endParaRPr lang="es-EC" sz="2000" dirty="0" smtClean="0"/>
          </a:p>
          <a:p>
            <a:pPr lvl="0" algn="just"/>
            <a:r>
              <a:rPr lang="es-ES" sz="2000" dirty="0" smtClean="0"/>
              <a:t>La arquitectura utilizado para la construcción del sistema, es una infraestructura escalable con un bajo nivel de dependencia entre sus componentes, y se podría optimizar sus actuales servicios y añadir nuevos.</a:t>
            </a:r>
          </a:p>
          <a:p>
            <a:pPr lvl="0" algn="just"/>
            <a:endParaRPr lang="es-EC" sz="2000" dirty="0" smtClean="0"/>
          </a:p>
          <a:p>
            <a:pPr lvl="0" algn="just"/>
            <a:r>
              <a:rPr lang="es-ES" sz="2000" dirty="0" smtClean="0"/>
              <a:t>El uso de metodologías ágiles ha generado un punto de inflexión donde cada día las empresas requieren software flexible, que se adapte a los cambios en el menor tiempo posible y se evidencie avances por el concepto de </a:t>
            </a:r>
            <a:r>
              <a:rPr lang="es-ES" sz="2000" dirty="0" err="1" smtClean="0"/>
              <a:t>prototipado</a:t>
            </a:r>
            <a:r>
              <a:rPr lang="es-ES" sz="2000" dirty="0" smtClean="0"/>
              <a:t>.</a:t>
            </a:r>
            <a:endParaRPr lang="es-EC" sz="2000" dirty="0" smtClean="0"/>
          </a:p>
          <a:p>
            <a:pPr algn="just">
              <a:buNone/>
            </a:pPr>
            <a:endParaRPr lang="es-EC" sz="2000"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96070"/>
            <a:ext cx="8229600" cy="846980"/>
          </a:xfrm>
        </p:spPr>
        <p:txBody>
          <a:bodyPr/>
          <a:lstStyle/>
          <a:p>
            <a:r>
              <a:rPr lang="es-EC" dirty="0" smtClean="0"/>
              <a:t>CONCLUSIONES</a:t>
            </a:r>
            <a:endParaRPr lang="es-EC" dirty="0"/>
          </a:p>
        </p:txBody>
      </p:sp>
      <p:sp>
        <p:nvSpPr>
          <p:cNvPr id="3" name="2 Marcador de contenido"/>
          <p:cNvSpPr>
            <a:spLocks noGrp="1"/>
          </p:cNvSpPr>
          <p:nvPr>
            <p:ph idx="1"/>
          </p:nvPr>
        </p:nvSpPr>
        <p:spPr>
          <a:xfrm>
            <a:off x="457200" y="2428868"/>
            <a:ext cx="8229600" cy="3571900"/>
          </a:xfrm>
        </p:spPr>
        <p:txBody>
          <a:bodyPr>
            <a:noAutofit/>
          </a:bodyPr>
          <a:lstStyle/>
          <a:p>
            <a:pPr lvl="0" algn="just"/>
            <a:r>
              <a:rPr lang="es-ES" sz="2000" dirty="0" smtClean="0"/>
              <a:t>El diseño de una interfaz clara, consistente y estandarizada, facilita el uso y capacitación del personal de la empresa, que poco o nada estaba familiarizado con la utilización de algún sistema informático.</a:t>
            </a:r>
          </a:p>
          <a:p>
            <a:pPr lvl="0" algn="just">
              <a:buNone/>
            </a:pPr>
            <a:endParaRPr lang="es-EC" sz="2000" dirty="0" smtClean="0"/>
          </a:p>
          <a:p>
            <a:pPr lvl="0" algn="just"/>
            <a:r>
              <a:rPr lang="es-ES" sz="2000" dirty="0" smtClean="0"/>
              <a:t>Al generar una aplicación con software libre, se debe evaluar el soporte técnico y la curva de aprendizaje que avala dicha herramienta, dado que al escalar a futuro en funcionalidad puede resultar más costosa que una herramienta propietaria.</a:t>
            </a:r>
            <a:endParaRPr lang="es-EC" sz="2000" dirty="0" smtClean="0"/>
          </a:p>
          <a:p>
            <a:pPr algn="just">
              <a:buNone/>
            </a:pPr>
            <a:endParaRPr lang="es-EC" sz="2000"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RECOMENDACIONES</a:t>
            </a:r>
            <a:endParaRPr lang="es-EC" dirty="0"/>
          </a:p>
        </p:txBody>
      </p:sp>
      <p:sp>
        <p:nvSpPr>
          <p:cNvPr id="3" name="2 Marcador de contenido"/>
          <p:cNvSpPr>
            <a:spLocks noGrp="1"/>
          </p:cNvSpPr>
          <p:nvPr>
            <p:ph idx="1"/>
          </p:nvPr>
        </p:nvSpPr>
        <p:spPr>
          <a:xfrm>
            <a:off x="457200" y="1935480"/>
            <a:ext cx="8229600" cy="4136726"/>
          </a:xfrm>
        </p:spPr>
        <p:txBody>
          <a:bodyPr>
            <a:normAutofit lnSpcReduction="10000"/>
          </a:bodyPr>
          <a:lstStyle/>
          <a:p>
            <a:pPr algn="just"/>
            <a:r>
              <a:rPr lang="es-ES" sz="2000" dirty="0" smtClean="0"/>
              <a:t>Se debe probar si lo desarrollado es lo deseado, realizando una retroalimentación cuidadosa con el cliente, que es quien va a hacer uso del sistema y quien mejor conoce los procesos de su negocio. </a:t>
            </a:r>
          </a:p>
          <a:p>
            <a:pPr algn="just">
              <a:buNone/>
            </a:pPr>
            <a:endParaRPr lang="es-EC" sz="2000" dirty="0" smtClean="0"/>
          </a:p>
          <a:p>
            <a:pPr algn="just"/>
            <a:r>
              <a:rPr lang="es-ES" sz="2000" dirty="0" smtClean="0"/>
              <a:t>Desarrollar aplicaciones escalables, y de arquitecturas robustas, que permitan una fácil integración con las nuevas tecnologías, y que dicha integración no requiera de una gran cantidad de recursos.</a:t>
            </a:r>
          </a:p>
          <a:p>
            <a:pPr algn="just"/>
            <a:endParaRPr lang="es-EC" sz="2000" dirty="0" smtClean="0"/>
          </a:p>
          <a:p>
            <a:pPr algn="just"/>
            <a:r>
              <a:rPr lang="es-ES" sz="2000" dirty="0" smtClean="0"/>
              <a:t>Utilizar la metodología ágil XP dependerá del tipo de sistema que se tiene que desarrollar. Un manejo correcto de esta metodología, permitirá tanto al cliente como al desarrollador mejorar el producto  en cada prototipo y adaptarse de mejor manera a los cambios que ocurren en el desarrollo del sistema.</a:t>
            </a:r>
            <a:endParaRPr lang="es-EC" sz="2000" dirty="0" smtClean="0"/>
          </a:p>
        </p:txBody>
      </p:sp>
      <p:sp>
        <p:nvSpPr>
          <p:cNvPr id="5" name="4 Marco"/>
          <p:cNvSpPr/>
          <p:nvPr/>
        </p:nvSpPr>
        <p:spPr>
          <a:xfrm>
            <a:off x="32"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RECOMENDACIONES</a:t>
            </a:r>
            <a:endParaRPr lang="es-EC" dirty="0"/>
          </a:p>
        </p:txBody>
      </p:sp>
      <p:sp>
        <p:nvSpPr>
          <p:cNvPr id="3" name="2 Marcador de contenido"/>
          <p:cNvSpPr>
            <a:spLocks noGrp="1"/>
          </p:cNvSpPr>
          <p:nvPr>
            <p:ph idx="1"/>
          </p:nvPr>
        </p:nvSpPr>
        <p:spPr>
          <a:xfrm>
            <a:off x="457200" y="2221232"/>
            <a:ext cx="8229600" cy="4136726"/>
          </a:xfrm>
        </p:spPr>
        <p:txBody>
          <a:bodyPr>
            <a:normAutofit/>
          </a:bodyPr>
          <a:lstStyle/>
          <a:p>
            <a:pPr algn="just"/>
            <a:r>
              <a:rPr lang="es-ES" sz="2000" dirty="0" smtClean="0"/>
              <a:t>Al definir las interfaces gráficas es necesario seguir un estándar que sirva como guía para facilitar la elaboración de estas y que resulten de fácil manejo para el usuario.</a:t>
            </a:r>
          </a:p>
          <a:p>
            <a:pPr algn="just">
              <a:buNone/>
            </a:pPr>
            <a:endParaRPr lang="es-EC" sz="2000" dirty="0" smtClean="0"/>
          </a:p>
          <a:p>
            <a:pPr algn="just"/>
            <a:r>
              <a:rPr lang="es-ES" sz="2000" dirty="0" smtClean="0"/>
              <a:t>Analizar minuciosamente todas las herramientas a usar en el desarrollo de un sistema, sobre todo si éstas son de software libre, dado que a la hora de personalizarlas, puede representar una elevada curva de aprendizaje, por lo que se aconseja tener conocimientos básicos las herramientas a utilizar.</a:t>
            </a:r>
            <a:endParaRPr lang="es-EC" sz="2000" dirty="0" smtClean="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7467600" cy="796908"/>
          </a:xfrm>
        </p:spPr>
        <p:txBody>
          <a:bodyPr>
            <a:noAutofit/>
          </a:bodyPr>
          <a:lstStyle/>
          <a:p>
            <a:r>
              <a:rPr lang="es-EC" sz="3600" dirty="0" smtClean="0"/>
              <a:t>¿Qué se quiere lograr con el sistema?</a:t>
            </a:r>
            <a:endParaRPr lang="es-EC" sz="3600" dirty="0"/>
          </a:p>
        </p:txBody>
      </p:sp>
      <p:sp>
        <p:nvSpPr>
          <p:cNvPr id="4" name="3 Rectángulo redondeado"/>
          <p:cNvSpPr/>
          <p:nvPr/>
        </p:nvSpPr>
        <p:spPr>
          <a:xfrm>
            <a:off x="642910" y="2143116"/>
            <a:ext cx="3857652"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3366FF"/>
                </a:solidFill>
              </a:rPr>
              <a:t>M</a:t>
            </a:r>
            <a:r>
              <a:rPr lang="es-ES" sz="2000" dirty="0" smtClean="0">
                <a:solidFill>
                  <a:srgbClr val="3366FF"/>
                </a:solidFill>
              </a:rPr>
              <a:t>ejorar la presentación e información publicitaria de la empresa, con el fin de ofertar los servicios y productos que se prestan.</a:t>
            </a:r>
            <a:endParaRPr lang="es-EC" sz="2000" dirty="0">
              <a:solidFill>
                <a:srgbClr val="3366FF"/>
              </a:solidFill>
            </a:endParaRPr>
          </a:p>
        </p:txBody>
      </p:sp>
      <p:sp>
        <p:nvSpPr>
          <p:cNvPr id="6" name="5 Rectángulo redondeado"/>
          <p:cNvSpPr/>
          <p:nvPr/>
        </p:nvSpPr>
        <p:spPr>
          <a:xfrm>
            <a:off x="4572000" y="4286256"/>
            <a:ext cx="3857652" cy="135732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3366FF"/>
                </a:solidFill>
              </a:rPr>
              <a:t>A</a:t>
            </a:r>
            <a:r>
              <a:rPr lang="es-ES" sz="2000" dirty="0" smtClean="0">
                <a:solidFill>
                  <a:srgbClr val="3366FF"/>
                </a:solidFill>
              </a:rPr>
              <a:t>dministrar, difundir y facilitar el acceso a aquella información perteneciente a los informes técnicos.</a:t>
            </a:r>
            <a:endParaRPr lang="es-EC" sz="2000" dirty="0">
              <a:solidFill>
                <a:srgbClr val="3366FF"/>
              </a:solidFill>
            </a:endParaRPr>
          </a:p>
        </p:txBody>
      </p:sp>
      <p:sp>
        <p:nvSpPr>
          <p:cNvPr id="7" name="6 Rectángulo redondeado"/>
          <p:cNvSpPr/>
          <p:nvPr/>
        </p:nvSpPr>
        <p:spPr>
          <a:xfrm>
            <a:off x="642910" y="4286256"/>
            <a:ext cx="3857652" cy="135732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3366FF"/>
                </a:solidFill>
              </a:rPr>
              <a:t>C</a:t>
            </a:r>
            <a:r>
              <a:rPr lang="es-ES" sz="2000" dirty="0" smtClean="0">
                <a:solidFill>
                  <a:srgbClr val="3366FF"/>
                </a:solidFill>
              </a:rPr>
              <a:t>ontrolar y administrar todos los movimientos de productos en cualquiera de las bodegas de la empresa.</a:t>
            </a:r>
            <a:endParaRPr lang="es-EC" sz="2000" dirty="0">
              <a:solidFill>
                <a:srgbClr val="3366FF"/>
              </a:solidFill>
            </a:endParaRPr>
          </a:p>
        </p:txBody>
      </p:sp>
      <p:sp>
        <p:nvSpPr>
          <p:cNvPr id="8" name="7 Rectángulo redondeado"/>
          <p:cNvSpPr/>
          <p:nvPr/>
        </p:nvSpPr>
        <p:spPr>
          <a:xfrm>
            <a:off x="4572000" y="2143116"/>
            <a:ext cx="3857652"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rgbClr val="3366FF"/>
                </a:solidFill>
              </a:rPr>
              <a:t>Administrar y controlar los documentos contables, con el propósito de mantener el control interno de las actividades a nivel contable.</a:t>
            </a:r>
            <a:endParaRPr lang="es-EC" sz="2000" dirty="0">
              <a:solidFill>
                <a:srgbClr val="3366FF"/>
              </a:solidFill>
            </a:endParaRPr>
          </a:p>
        </p:txBody>
      </p:sp>
      <p:sp>
        <p:nvSpPr>
          <p:cNvPr id="14" name="13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1" y="2928934"/>
            <a:ext cx="7467600" cy="1143000"/>
          </a:xfrm>
        </p:spPr>
        <p:txBody>
          <a:bodyPr>
            <a:noAutofit/>
          </a:bodyPr>
          <a:lstStyle/>
          <a:p>
            <a:pPr algn="ctr"/>
            <a:r>
              <a:rPr lang="es-EC" sz="7200" dirty="0" smtClean="0"/>
              <a:t>METODOLOGÍA</a:t>
            </a:r>
            <a:endParaRPr lang="es-EC" sz="7200" dirty="0"/>
          </a:p>
        </p:txBody>
      </p:sp>
      <p:sp>
        <p:nvSpPr>
          <p:cNvPr id="5" name="4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5" y="274638"/>
            <a:ext cx="7686700" cy="1143000"/>
          </a:xfrm>
        </p:spPr>
        <p:txBody>
          <a:bodyPr>
            <a:noAutofit/>
          </a:bodyPr>
          <a:lstStyle/>
          <a:p>
            <a:r>
              <a:rPr lang="es-EC" sz="3600" dirty="0" smtClean="0"/>
              <a:t>¿Esta situación resulta conocida?</a:t>
            </a:r>
            <a:endParaRPr lang="es-EC" sz="3600" dirty="0"/>
          </a:p>
        </p:txBody>
      </p:sp>
      <p:pic>
        <p:nvPicPr>
          <p:cNvPr id="4" name="3 Imagen"/>
          <p:cNvPicPr/>
          <p:nvPr/>
        </p:nvPicPr>
        <p:blipFill>
          <a:blip r:embed="rId2" cstate="print"/>
          <a:srcRect/>
          <a:stretch>
            <a:fillRect/>
          </a:stretch>
        </p:blipFill>
        <p:spPr bwMode="auto">
          <a:xfrm>
            <a:off x="1357290" y="1529316"/>
            <a:ext cx="6572297" cy="4971518"/>
          </a:xfrm>
          <a:prstGeom prst="rect">
            <a:avLst/>
          </a:prstGeom>
          <a:noFill/>
          <a:ln w="57150">
            <a:solidFill>
              <a:schemeClr val="accent4">
                <a:lumMod val="60000"/>
                <a:lumOff val="40000"/>
              </a:schemeClr>
            </a:solidFill>
            <a:miter lim="800000"/>
            <a:headEnd/>
            <a:tailEnd/>
          </a:ln>
        </p:spPr>
      </p:pic>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Metodología</a:t>
            </a:r>
            <a:endParaRPr lang="es-EC" dirty="0"/>
          </a:p>
        </p:txBody>
      </p:sp>
      <p:sp>
        <p:nvSpPr>
          <p:cNvPr id="4" name="3 Redondear rectángulo de esquina diagonal"/>
          <p:cNvSpPr/>
          <p:nvPr/>
        </p:nvSpPr>
        <p:spPr>
          <a:xfrm>
            <a:off x="714348" y="1857364"/>
            <a:ext cx="7643866" cy="10001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rgbClr val="0000FF"/>
                </a:solidFill>
              </a:rPr>
              <a:t>Define el entorno que se usará para: estructurar, planificar y controlar el proceso de desarrollo de un sistema.</a:t>
            </a:r>
          </a:p>
          <a:p>
            <a:pPr algn="just"/>
            <a:r>
              <a:rPr lang="es-EC" sz="2000" dirty="0" smtClean="0">
                <a:solidFill>
                  <a:srgbClr val="0000FF"/>
                </a:solidFill>
              </a:rPr>
              <a:t>Guía al desarrollador a crear un nuevo software.</a:t>
            </a:r>
            <a:endParaRPr lang="es-EC" sz="2000" dirty="0">
              <a:solidFill>
                <a:srgbClr val="0000FF"/>
              </a:solidFill>
            </a:endParaRPr>
          </a:p>
        </p:txBody>
      </p:sp>
      <p:sp>
        <p:nvSpPr>
          <p:cNvPr id="5" name="4 CuadroTexto"/>
          <p:cNvSpPr txBox="1"/>
          <p:nvPr/>
        </p:nvSpPr>
        <p:spPr>
          <a:xfrm>
            <a:off x="571504" y="4078436"/>
            <a:ext cx="2500298" cy="707886"/>
          </a:xfrm>
          <a:prstGeom prst="rect">
            <a:avLst/>
          </a:prstGeom>
          <a:noFill/>
        </p:spPr>
        <p:txBody>
          <a:bodyPr wrap="square" rtlCol="0">
            <a:spAutoFit/>
          </a:bodyPr>
          <a:lstStyle/>
          <a:p>
            <a:pPr algn="ctr"/>
            <a:r>
              <a:rPr lang="es-EC" sz="2000" b="1" dirty="0" smtClean="0"/>
              <a:t>TIPOS DE METODOLOGÍA</a:t>
            </a:r>
            <a:endParaRPr lang="es-EC" sz="2000" b="1" dirty="0"/>
          </a:p>
        </p:txBody>
      </p:sp>
      <p:sp>
        <p:nvSpPr>
          <p:cNvPr id="6" name="5 Abrir llave"/>
          <p:cNvSpPr/>
          <p:nvPr/>
        </p:nvSpPr>
        <p:spPr>
          <a:xfrm>
            <a:off x="2928926" y="3071810"/>
            <a:ext cx="714380" cy="278608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CuadroTexto"/>
          <p:cNvSpPr txBox="1"/>
          <p:nvPr/>
        </p:nvSpPr>
        <p:spPr>
          <a:xfrm>
            <a:off x="3500430" y="3413469"/>
            <a:ext cx="4786346" cy="707886"/>
          </a:xfrm>
          <a:prstGeom prst="rect">
            <a:avLst/>
          </a:prstGeom>
          <a:noFill/>
        </p:spPr>
        <p:txBody>
          <a:bodyPr wrap="square" rtlCol="0">
            <a:spAutoFit/>
          </a:bodyPr>
          <a:lstStyle/>
          <a:p>
            <a:pPr>
              <a:buFont typeface="Arial" pitchFamily="34" charset="0"/>
              <a:buChar char="•"/>
            </a:pPr>
            <a:r>
              <a:rPr lang="es-EC" sz="2000" dirty="0" smtClean="0"/>
              <a:t> Tradicionales/Clásicas </a:t>
            </a:r>
          </a:p>
          <a:p>
            <a:r>
              <a:rPr lang="es-EC" sz="2000" dirty="0"/>
              <a:t> </a:t>
            </a:r>
            <a:r>
              <a:rPr lang="es-EC" sz="2000" dirty="0" smtClean="0"/>
              <a:t> Orientadas al  control de procesos.</a:t>
            </a:r>
            <a:endParaRPr lang="es-EC" sz="2000" dirty="0"/>
          </a:p>
        </p:txBody>
      </p:sp>
      <p:sp>
        <p:nvSpPr>
          <p:cNvPr id="8" name="7 CuadroTexto"/>
          <p:cNvSpPr txBox="1"/>
          <p:nvPr/>
        </p:nvSpPr>
        <p:spPr>
          <a:xfrm>
            <a:off x="3643306" y="4913667"/>
            <a:ext cx="4786346" cy="1015663"/>
          </a:xfrm>
          <a:prstGeom prst="rect">
            <a:avLst/>
          </a:prstGeom>
          <a:noFill/>
        </p:spPr>
        <p:txBody>
          <a:bodyPr wrap="square" rtlCol="0">
            <a:spAutoFit/>
          </a:bodyPr>
          <a:lstStyle/>
          <a:p>
            <a:pPr algn="just"/>
            <a:r>
              <a:rPr lang="es-EC" sz="2000" dirty="0" smtClean="0"/>
              <a:t>Orientadas a la interacción con el  cliente y el desarrollo incremental de software.</a:t>
            </a:r>
            <a:endParaRPr lang="es-EC" sz="2000" dirty="0"/>
          </a:p>
        </p:txBody>
      </p:sp>
      <p:sp>
        <p:nvSpPr>
          <p:cNvPr id="9" name="8 CuadroTexto"/>
          <p:cNvSpPr txBox="1"/>
          <p:nvPr/>
        </p:nvSpPr>
        <p:spPr>
          <a:xfrm>
            <a:off x="3500430" y="4485039"/>
            <a:ext cx="2857520" cy="400110"/>
          </a:xfrm>
          <a:prstGeom prst="rect">
            <a:avLst/>
          </a:prstGeom>
          <a:noFill/>
        </p:spPr>
        <p:txBody>
          <a:bodyPr wrap="square" rtlCol="0">
            <a:spAutoFit/>
          </a:bodyPr>
          <a:lstStyle/>
          <a:p>
            <a:pPr>
              <a:buFont typeface="Arial" pitchFamily="34" charset="0"/>
              <a:buChar char="•"/>
            </a:pPr>
            <a:r>
              <a:rPr lang="es-EC" sz="2000" dirty="0" smtClean="0"/>
              <a:t> Ágiles/Livianas</a:t>
            </a:r>
          </a:p>
        </p:txBody>
      </p:sp>
      <p:sp>
        <p:nvSpPr>
          <p:cNvPr id="11" name="10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357290" y="1897065"/>
          <a:ext cx="6619900" cy="4318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a:bodyPr>
          <a:lstStyle/>
          <a:p>
            <a:r>
              <a:rPr lang="es-EC" dirty="0" smtClean="0"/>
              <a:t>Metodología de Desarrollo</a:t>
            </a:r>
            <a:endParaRPr lang="es-EC" dirty="0"/>
          </a:p>
        </p:txBody>
      </p:sp>
      <p:sp>
        <p:nvSpPr>
          <p:cNvPr id="7" name="6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lstStyle/>
          <a:p>
            <a:r>
              <a:rPr lang="es-EC" dirty="0" smtClean="0"/>
              <a:t>Valores XP</a:t>
            </a:r>
            <a:endParaRPr lang="es-EC" dirty="0"/>
          </a:p>
        </p:txBody>
      </p:sp>
      <p:graphicFrame>
        <p:nvGraphicFramePr>
          <p:cNvPr id="4" name="3 Marcador de contenido"/>
          <p:cNvGraphicFramePr>
            <a:graphicFrameLocks noGrp="1"/>
          </p:cNvGraphicFramePr>
          <p:nvPr>
            <p:ph idx="1"/>
          </p:nvPr>
        </p:nvGraphicFramePr>
        <p:xfrm>
          <a:off x="457200" y="1142985"/>
          <a:ext cx="8329642" cy="542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lstStyle/>
          <a:p>
            <a:r>
              <a:rPr lang="es-EC" dirty="0" smtClean="0"/>
              <a:t>Principios XP</a:t>
            </a:r>
            <a:endParaRPr lang="es-EC" dirty="0"/>
          </a:p>
        </p:txBody>
      </p:sp>
      <p:graphicFrame>
        <p:nvGraphicFramePr>
          <p:cNvPr id="6" name="3 Marcador de contenido"/>
          <p:cNvGraphicFramePr>
            <a:graphicFrameLocks noGrp="1"/>
          </p:cNvGraphicFramePr>
          <p:nvPr>
            <p:ph idx="1"/>
          </p:nvPr>
        </p:nvGraphicFramePr>
        <p:xfrm>
          <a:off x="457200" y="1660531"/>
          <a:ext cx="8043890"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3357554" y="3429000"/>
            <a:ext cx="2428892" cy="1285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dirty="0" smtClean="0">
                <a:solidFill>
                  <a:schemeClr val="tx1"/>
                </a:solidFill>
              </a:rPr>
              <a:t>Modificaciones Incrementales</a:t>
            </a:r>
            <a:endParaRPr lang="es-EC" sz="2400" dirty="0">
              <a:solidFill>
                <a:schemeClr val="tx1"/>
              </a:solidFill>
            </a:endParaRPr>
          </a:p>
        </p:txBody>
      </p:sp>
      <p:sp>
        <p:nvSpPr>
          <p:cNvPr id="9" name="8 Marco"/>
          <p:cNvSpPr/>
          <p:nvPr/>
        </p:nvSpPr>
        <p:spPr>
          <a:xfrm>
            <a:off x="0" y="0"/>
            <a:ext cx="9144000" cy="6858000"/>
          </a:xfrm>
          <a:prstGeom prst="frame">
            <a:avLst>
              <a:gd name="adj1" fmla="val 1026"/>
            </a:avLst>
          </a:prstGeom>
          <a:gradFill flip="none" rotWithShape="1">
            <a:gsLst>
              <a:gs pos="0">
                <a:srgbClr val="270CF2">
                  <a:shade val="30000"/>
                  <a:satMod val="115000"/>
                </a:srgbClr>
              </a:gs>
              <a:gs pos="50000">
                <a:srgbClr val="270CF2">
                  <a:shade val="67500"/>
                  <a:satMod val="115000"/>
                </a:srgbClr>
              </a:gs>
              <a:gs pos="100000">
                <a:srgbClr val="270CF2">
                  <a:shade val="100000"/>
                  <a:satMod val="115000"/>
                </a:srgb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black"/>
              </a:solidFill>
            </a:endParaRPr>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811</TotalTime>
  <Words>1087</Words>
  <Application>Microsoft Office PowerPoint</Application>
  <PresentationFormat>Presentación en pantalla (4:3)</PresentationFormat>
  <Paragraphs>197</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Flujo</vt:lpstr>
      <vt:lpstr>“DESARROLLO DE UN SISTEMA WEB PARA EL MANEJO DE INVENTARIO DE MULTIBODEGAS, GESTIÓN CONTABLE, Y CREACIÓN DE UN REPOSITORIO DIGITAL DE INFORMES TÉCNICOS; UTILIZANDO DSPACE, TECNOLOGÍA PRIMEFACES Y HERRAMIENTAS OPEN SOURCE, PARA LA EMPRESA CROSSTRONIK CIA. LTDA.”</vt:lpstr>
      <vt:lpstr>ANTECEDENTES</vt:lpstr>
      <vt:lpstr>¿Qué se quiere lograr con el sistema?</vt:lpstr>
      <vt:lpstr>METODOLOGÍA</vt:lpstr>
      <vt:lpstr>¿Esta situación resulta conocida?</vt:lpstr>
      <vt:lpstr>Metodología</vt:lpstr>
      <vt:lpstr>Metodología de Desarrollo</vt:lpstr>
      <vt:lpstr>Valores XP</vt:lpstr>
      <vt:lpstr>Principios XP</vt:lpstr>
      <vt:lpstr>Actividades XP</vt:lpstr>
      <vt:lpstr>Prácticas XP</vt:lpstr>
      <vt:lpstr>Ciclo de vida de XP</vt:lpstr>
      <vt:lpstr>Ciclo de vida de XP</vt:lpstr>
      <vt:lpstr>Herramientas de Software utilizadas</vt:lpstr>
      <vt:lpstr>ARQUITECTURA</vt:lpstr>
      <vt:lpstr>Aplicación JavaEE</vt:lpstr>
      <vt:lpstr>Arquitectura del Sistema WEB CTKSYS</vt:lpstr>
      <vt:lpstr>Esquema General del Sistema CTKSYS</vt:lpstr>
      <vt:lpstr>RESULTADOS</vt:lpstr>
      <vt:lpstr>Pruebas</vt:lpstr>
      <vt:lpstr>Test Case</vt:lpstr>
      <vt:lpstr>Resultado de Pruebas</vt:lpstr>
      <vt:lpstr>CONCLUSIONES</vt:lpstr>
      <vt:lpstr>CONCLUSIONES</vt:lpstr>
      <vt:lpstr>RECOMENDACIONES</vt:lpstr>
      <vt:lpstr>RECOMENDACIONES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SISTEMA WEB PARA EL MANEJO DE INVENTARIO DE MULTIBODEGAS, GESTIÓN CONTABLE, Y CREACIÓN DE UN REPOSITORIO DIGITAL DE INFORMES TÉCNICOS; UTILIZANDO DSPACE, TECNOLOGÍA PRIMEFACES Y HERRAMIENTAS OPEN SOURCE, PARA LA EMPRESA CROSSTRONIK CIA. LTDA.</dc:title>
  <dc:creator>EDISON</dc:creator>
  <cp:lastModifiedBy>Diana Cruz</cp:lastModifiedBy>
  <cp:revision>85</cp:revision>
  <dcterms:created xsi:type="dcterms:W3CDTF">2013-05-30T17:36:56Z</dcterms:created>
  <dcterms:modified xsi:type="dcterms:W3CDTF">2013-06-06T01:52:52Z</dcterms:modified>
</cp:coreProperties>
</file>