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2.xml" ContentType="application/vnd.openxmlformats-officedocument.drawingml.diagramLayout+xml"/>
  <Default Extension="gif" ContentType="image/gif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3" r:id="rId6"/>
    <p:sldId id="269" r:id="rId7"/>
    <p:sldId id="270" r:id="rId8"/>
    <p:sldId id="265" r:id="rId9"/>
    <p:sldId id="293" r:id="rId10"/>
    <p:sldId id="294" r:id="rId11"/>
    <p:sldId id="278" r:id="rId12"/>
    <p:sldId id="279" r:id="rId13"/>
    <p:sldId id="284" r:id="rId14"/>
    <p:sldId id="280" r:id="rId15"/>
    <p:sldId id="285" r:id="rId16"/>
    <p:sldId id="286" r:id="rId17"/>
    <p:sldId id="287" r:id="rId18"/>
    <p:sldId id="259" r:id="rId19"/>
    <p:sldId id="266" r:id="rId20"/>
    <p:sldId id="268" r:id="rId21"/>
    <p:sldId id="271" r:id="rId22"/>
    <p:sldId id="272" r:id="rId23"/>
    <p:sldId id="260" r:id="rId24"/>
    <p:sldId id="273" r:id="rId25"/>
    <p:sldId id="274" r:id="rId26"/>
    <p:sldId id="275" r:id="rId27"/>
    <p:sldId id="276" r:id="rId28"/>
    <p:sldId id="277" r:id="rId29"/>
    <p:sldId id="289" r:id="rId30"/>
    <p:sldId id="261" r:id="rId31"/>
    <p:sldId id="290" r:id="rId32"/>
    <p:sldId id="292" r:id="rId33"/>
    <p:sldId id="296" r:id="rId34"/>
    <p:sldId id="291" r:id="rId35"/>
    <p:sldId id="295" r:id="rId36"/>
    <p:sldId id="262" r:id="rId37"/>
    <p:sldId id="297" r:id="rId38"/>
    <p:sldId id="298" r:id="rId39"/>
    <p:sldId id="263" r:id="rId40"/>
    <p:sldId id="301" r:id="rId41"/>
    <p:sldId id="299" r:id="rId42"/>
    <p:sldId id="302" r:id="rId43"/>
    <p:sldId id="304" r:id="rId44"/>
    <p:sldId id="305" r:id="rId45"/>
    <p:sldId id="288" r:id="rId46"/>
    <p:sldId id="267" r:id="rId47"/>
    <p:sldId id="303" r:id="rId4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  <a:srgbClr val="FF6600"/>
    <a:srgbClr val="339933"/>
    <a:srgbClr val="FEBB62"/>
    <a:srgbClr val="00FF00"/>
    <a:srgbClr val="FCD184"/>
    <a:srgbClr val="9966FF"/>
    <a:srgbClr val="FFFF66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guel\Documents\MAESTR&#205;A%20SEGURIDAD%20Y%20RIESGOS\PROYECTO%20DE%20GRADO\Tabla_explosiones_accidentales_Mund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abla_explosiones_accidentales_Mun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title>
      <c:tx>
        <c:rich>
          <a:bodyPr/>
          <a:lstStyle/>
          <a:p>
            <a:pPr>
              <a:defRPr lang="es-EC" sz="1100">
                <a:latin typeface="Arial" pitchFamily="34" charset="0"/>
                <a:cs typeface="Arial" pitchFamily="34" charset="0"/>
              </a:defRPr>
            </a:pPr>
            <a:r>
              <a:rPr lang="es-ES" sz="1050" u="sng" dirty="0">
                <a:latin typeface="Arial" pitchFamily="34" charset="0"/>
                <a:cs typeface="Arial" pitchFamily="34" charset="0"/>
              </a:rPr>
              <a:t>PORCENTAJE</a:t>
            </a:r>
            <a:r>
              <a:rPr lang="es-ES" sz="1050" u="sng" baseline="0" dirty="0">
                <a:latin typeface="Arial" pitchFamily="34" charset="0"/>
                <a:cs typeface="Arial" pitchFamily="34" charset="0"/>
              </a:rPr>
              <a:t> DE EXPLOSIONES ACCIDENTALES POR CONTINENTE</a:t>
            </a:r>
          </a:p>
        </c:rich>
      </c:tx>
      <c:layout>
        <c:manualLayout>
          <c:xMode val="edge"/>
          <c:yMode val="edge"/>
          <c:x val="0.17871794871795019"/>
          <c:y val="2.409638554216867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7358460012550183E-2"/>
          <c:y val="0.31344367668327339"/>
          <c:w val="0.89042446814970977"/>
          <c:h val="0.68655632331672767"/>
        </c:manualLayout>
      </c:layout>
      <c:pie3DChart>
        <c:varyColors val="1"/>
        <c:ser>
          <c:idx val="0"/>
          <c:order val="0"/>
          <c:explosion val="25"/>
          <c:dLbls>
            <c:numFmt formatCode="0.00%" sourceLinked="0"/>
            <c:txPr>
              <a:bodyPr/>
              <a:lstStyle/>
              <a:p>
                <a:pPr>
                  <a:defRPr lang="es-EC"/>
                </a:pPr>
                <a:endParaRPr lang="es-EC"/>
              </a:p>
            </c:txPr>
            <c:showCatName val="1"/>
            <c:showPercent val="1"/>
            <c:showLeaderLines val="1"/>
          </c:dLbls>
          <c:cat>
            <c:strRef>
              <c:f>'Tabla por continente y país'!$I$4:$I$8</c:f>
              <c:strCache>
                <c:ptCount val="5"/>
                <c:pt idx="0">
                  <c:v>África</c:v>
                </c:pt>
                <c:pt idx="1">
                  <c:v>América</c:v>
                </c:pt>
                <c:pt idx="2">
                  <c:v>Asia</c:v>
                </c:pt>
                <c:pt idx="3">
                  <c:v>Europa</c:v>
                </c:pt>
                <c:pt idx="4">
                  <c:v>Oceanía</c:v>
                </c:pt>
              </c:strCache>
            </c:strRef>
          </c:cat>
          <c:val>
            <c:numRef>
              <c:f>'Tabla por continente y país'!$J$4:$J$8</c:f>
              <c:numCache>
                <c:formatCode>General</c:formatCode>
                <c:ptCount val="5"/>
                <c:pt idx="0">
                  <c:v>28</c:v>
                </c:pt>
                <c:pt idx="1">
                  <c:v>25</c:v>
                </c:pt>
                <c:pt idx="2">
                  <c:v>119</c:v>
                </c:pt>
                <c:pt idx="3">
                  <c:v>54</c:v>
                </c:pt>
                <c:pt idx="4">
                  <c:v>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4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'Tabla causa'!$E$14</c:f>
              <c:strCache>
                <c:ptCount val="1"/>
                <c:pt idx="0">
                  <c:v>Número de eventos por causa</c:v>
                </c:pt>
              </c:strCache>
            </c:strRef>
          </c:tx>
          <c:cat>
            <c:strRef>
              <c:f>'Tabla causa'!$D$15:$D$24</c:f>
              <c:strCache>
                <c:ptCount val="10"/>
                <c:pt idx="0">
                  <c:v>Autoignición de Propelentes y Combustión Espontánea</c:v>
                </c:pt>
                <c:pt idx="1">
                  <c:v>Falla Eléctrica</c:v>
                </c:pt>
                <c:pt idx="2">
                  <c:v>Fuego</c:v>
                </c:pt>
                <c:pt idx="3">
                  <c:v>Elevada Temperatura</c:v>
                </c:pt>
                <c:pt idx="4">
                  <c:v>Caída de Rayo</c:v>
                </c:pt>
                <c:pt idx="5">
                  <c:v>Otras</c:v>
                </c:pt>
                <c:pt idx="6">
                  <c:v>Mal manejo de municiones</c:v>
                </c:pt>
                <c:pt idx="7">
                  <c:v>Durante desmilitarización, disposición final y operaciones EOD</c:v>
                </c:pt>
                <c:pt idx="8">
                  <c:v>Falta de seguridad y Sabotaje / falta de seguridad física.</c:v>
                </c:pt>
                <c:pt idx="9">
                  <c:v>Desconocida</c:v>
                </c:pt>
              </c:strCache>
            </c:strRef>
          </c:cat>
          <c:val>
            <c:numRef>
              <c:f>'Tabla causa'!$E$15:$E$24</c:f>
              <c:numCache>
                <c:formatCode>General</c:formatCode>
                <c:ptCount val="10"/>
                <c:pt idx="0">
                  <c:v>11</c:v>
                </c:pt>
                <c:pt idx="1">
                  <c:v>5</c:v>
                </c:pt>
                <c:pt idx="2">
                  <c:v>57</c:v>
                </c:pt>
                <c:pt idx="3">
                  <c:v>5</c:v>
                </c:pt>
                <c:pt idx="4">
                  <c:v>10</c:v>
                </c:pt>
                <c:pt idx="5">
                  <c:v>2</c:v>
                </c:pt>
                <c:pt idx="6">
                  <c:v>46</c:v>
                </c:pt>
                <c:pt idx="7">
                  <c:v>16</c:v>
                </c:pt>
                <c:pt idx="8">
                  <c:v>6</c:v>
                </c:pt>
                <c:pt idx="9">
                  <c:v>68</c:v>
                </c:pt>
              </c:numCache>
            </c:numRef>
          </c:val>
        </c:ser>
        <c:dLbls>
          <c:showVal val="1"/>
        </c:dLbls>
        <c:gapWidth val="75"/>
        <c:shape val="cylinder"/>
        <c:axId val="68995328"/>
        <c:axId val="69005312"/>
        <c:axId val="0"/>
      </c:bar3DChart>
      <c:catAx>
        <c:axId val="6899532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69005312"/>
        <c:crosses val="autoZero"/>
        <c:auto val="1"/>
        <c:lblAlgn val="ctr"/>
        <c:lblOffset val="100"/>
      </c:catAx>
      <c:valAx>
        <c:axId val="690053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68995328"/>
        <c:crosses val="autoZero"/>
        <c:crossBetween val="between"/>
      </c:valAx>
    </c:plotArea>
    <c:plotVisOnly val="1"/>
  </c:chart>
  <c:externalData r:id="rId1"/>
</c:chartSpac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43A04-7315-4EF6-BDC6-CBEAD65D9FEC}" type="doc">
      <dgm:prSet loTypeId="urn:microsoft.com/office/officeart/2005/8/layout/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C72A30E-B96D-43DB-B9E0-D85B73A657E9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Las municiones almacenadas o manejadas en condiciones inadecuadas representan un peligro no visible en todas las naciones, el cual puede materializarse en forma de una explosión accidental.</a:t>
          </a:r>
          <a:endParaRPr lang="es-EC" sz="1200" dirty="0">
            <a:latin typeface="Arial Narrow" pitchFamily="34" charset="0"/>
          </a:endParaRPr>
        </a:p>
      </dgm:t>
    </dgm:pt>
    <dgm:pt modelId="{AFB0212A-BE46-46B3-B105-EF209E031711}" type="parTrans" cxnId="{7B3BE486-EC88-444B-9458-C0D1E110C68B}">
      <dgm:prSet/>
      <dgm:spPr/>
      <dgm:t>
        <a:bodyPr/>
        <a:lstStyle/>
        <a:p>
          <a:endParaRPr lang="es-EC"/>
        </a:p>
      </dgm:t>
    </dgm:pt>
    <dgm:pt modelId="{708F60DD-A2FF-41D3-8FFB-D7EBC30C4A35}" type="sibTrans" cxnId="{7B3BE486-EC88-444B-9458-C0D1E110C68B}">
      <dgm:prSet/>
      <dgm:spPr/>
      <dgm:t>
        <a:bodyPr/>
        <a:lstStyle/>
        <a:p>
          <a:endParaRPr lang="es-EC"/>
        </a:p>
      </dgm:t>
    </dgm:pt>
    <dgm:pt modelId="{48AEB0CD-55D4-4FDE-9EDF-5CF027B8F64D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Las explosiones no previstas o accidentales son un problema global., registrándose en el Mundo, 2773 muertos y 12190 heridos desde enero de 1996 hasta mayo de 2011.</a:t>
          </a:r>
          <a:endParaRPr lang="es-EC" sz="1200" dirty="0">
            <a:latin typeface="Arial Narrow" pitchFamily="34" charset="0"/>
          </a:endParaRPr>
        </a:p>
      </dgm:t>
    </dgm:pt>
    <dgm:pt modelId="{487FFA19-B8C5-4E9F-9B75-5DEEC11B9F0F}" type="parTrans" cxnId="{1281B8C6-53A2-4026-9E90-F4CC9235F8D9}">
      <dgm:prSet/>
      <dgm:spPr/>
      <dgm:t>
        <a:bodyPr/>
        <a:lstStyle/>
        <a:p>
          <a:endParaRPr lang="es-EC"/>
        </a:p>
      </dgm:t>
    </dgm:pt>
    <dgm:pt modelId="{153D2963-F421-4677-A3AF-4E3C6CB78D86}" type="sibTrans" cxnId="{1281B8C6-53A2-4026-9E90-F4CC9235F8D9}">
      <dgm:prSet/>
      <dgm:spPr/>
      <dgm:t>
        <a:bodyPr/>
        <a:lstStyle/>
        <a:p>
          <a:endParaRPr lang="es-EC"/>
        </a:p>
      </dgm:t>
    </dgm:pt>
    <dgm:pt modelId="{4B31CD76-3F8E-4EC3-8918-80F1F7ADD802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El siniestro más reciente ocurrido en nuestro país fue en diciembre de 2011, al explotar el contenido de un polvorín del Grupo de Intervención y Rescate de la Policía Nacional.</a:t>
          </a:r>
          <a:endParaRPr lang="es-EC" sz="1200" dirty="0">
            <a:latin typeface="Arial Narrow" pitchFamily="34" charset="0"/>
          </a:endParaRPr>
        </a:p>
      </dgm:t>
    </dgm:pt>
    <dgm:pt modelId="{86AB1B19-5CBF-47D8-B358-0244E9548B79}" type="parTrans" cxnId="{F5437E66-42D5-4415-8DEF-BC244B10129F}">
      <dgm:prSet/>
      <dgm:spPr/>
      <dgm:t>
        <a:bodyPr/>
        <a:lstStyle/>
        <a:p>
          <a:endParaRPr lang="es-EC"/>
        </a:p>
      </dgm:t>
    </dgm:pt>
    <dgm:pt modelId="{28836564-6FBE-4C44-852F-3776CC7ED937}" type="sibTrans" cxnId="{F5437E66-42D5-4415-8DEF-BC244B10129F}">
      <dgm:prSet/>
      <dgm:spPr/>
      <dgm:t>
        <a:bodyPr/>
        <a:lstStyle/>
        <a:p>
          <a:endParaRPr lang="es-EC"/>
        </a:p>
      </dgm:t>
    </dgm:pt>
    <dgm:pt modelId="{5F0FB511-1C06-4E12-8CB3-F67A3926935A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Cumplimiento del Art. 24-A [Producción y almacenamiento de armas] de la Ley de Fabricación, Importación, Exportación, Comercialización y Tenencia de Armas.</a:t>
          </a:r>
          <a:endParaRPr lang="es-EC" sz="1200" dirty="0">
            <a:latin typeface="Arial Narrow" pitchFamily="34" charset="0"/>
          </a:endParaRPr>
        </a:p>
      </dgm:t>
    </dgm:pt>
    <dgm:pt modelId="{43A5E539-A209-448D-A605-694537CF24D2}" type="parTrans" cxnId="{5A5DB604-0158-4CAE-836E-77E5B1C160CF}">
      <dgm:prSet/>
      <dgm:spPr/>
      <dgm:t>
        <a:bodyPr/>
        <a:lstStyle/>
        <a:p>
          <a:endParaRPr lang="es-EC"/>
        </a:p>
      </dgm:t>
    </dgm:pt>
    <dgm:pt modelId="{88B4FFAC-6C8B-4E95-B552-E8568911F7BF}" type="sibTrans" cxnId="{5A5DB604-0158-4CAE-836E-77E5B1C160CF}">
      <dgm:prSet/>
      <dgm:spPr/>
      <dgm:t>
        <a:bodyPr/>
        <a:lstStyle/>
        <a:p>
          <a:endParaRPr lang="es-EC"/>
        </a:p>
      </dgm:t>
    </dgm:pt>
    <dgm:pt modelId="{F492519C-74C2-4362-8DBA-CD45DDE560CE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Alinearse con el objetivo estratégico de la Política de la Defensa Nacional “Proteger a la población, los recursos y el patrimonio”.</a:t>
          </a:r>
          <a:endParaRPr lang="es-EC" sz="1200" dirty="0">
            <a:latin typeface="Arial Narrow" pitchFamily="34" charset="0"/>
          </a:endParaRPr>
        </a:p>
      </dgm:t>
    </dgm:pt>
    <dgm:pt modelId="{A50BE521-C8D2-470C-9D59-D3A969483591}" type="parTrans" cxnId="{F6906335-1D7F-4EE4-BF91-9B1B7699EFDE}">
      <dgm:prSet/>
      <dgm:spPr/>
      <dgm:t>
        <a:bodyPr/>
        <a:lstStyle/>
        <a:p>
          <a:endParaRPr lang="es-EC"/>
        </a:p>
      </dgm:t>
    </dgm:pt>
    <dgm:pt modelId="{9C8B765C-60F8-4437-BABF-6996FF6D2E43}" type="sibTrans" cxnId="{F6906335-1D7F-4EE4-BF91-9B1B7699EFDE}">
      <dgm:prSet/>
      <dgm:spPr/>
      <dgm:t>
        <a:bodyPr/>
        <a:lstStyle/>
        <a:p>
          <a:endParaRPr lang="es-EC"/>
        </a:p>
      </dgm:t>
    </dgm:pt>
    <dgm:pt modelId="{AE8FCFA5-5998-48EC-8F3D-4FA24ABFCB5A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Proyecto “Protección y Seguridad de la Población Civil en el Almacenamiento y Manejo de Municiones y Explosivos de FF.AA.”</a:t>
          </a:r>
          <a:endParaRPr lang="es-EC" sz="1200" dirty="0">
            <a:latin typeface="Arial Narrow" pitchFamily="34" charset="0"/>
          </a:endParaRPr>
        </a:p>
      </dgm:t>
    </dgm:pt>
    <dgm:pt modelId="{AEDE8424-3FA2-4496-84F0-8A0666A71F04}" type="parTrans" cxnId="{BE2DA55C-A911-48E7-990C-90847C920A3D}">
      <dgm:prSet/>
      <dgm:spPr/>
      <dgm:t>
        <a:bodyPr/>
        <a:lstStyle/>
        <a:p>
          <a:endParaRPr lang="es-EC"/>
        </a:p>
      </dgm:t>
    </dgm:pt>
    <dgm:pt modelId="{AA54ACCC-F4D0-4D29-8018-97A76846386D}" type="sibTrans" cxnId="{BE2DA55C-A911-48E7-990C-90847C920A3D}">
      <dgm:prSet/>
      <dgm:spPr/>
      <dgm:t>
        <a:bodyPr/>
        <a:lstStyle/>
        <a:p>
          <a:endParaRPr lang="es-EC"/>
        </a:p>
      </dgm:t>
    </dgm:pt>
    <dgm:pt modelId="{2A83E3A1-B5E1-4253-B697-B8645B76DB3D}" type="pres">
      <dgm:prSet presAssocID="{64D43A04-7315-4EF6-BDC6-CBEAD65D9F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13C7C9-0C53-4C0C-AC10-6FB63244148F}" type="pres">
      <dgm:prSet presAssocID="{7C72A30E-B96D-43DB-B9E0-D85B73A657E9}" presName="parentLin" presStyleCnt="0"/>
      <dgm:spPr/>
    </dgm:pt>
    <dgm:pt modelId="{E0FAF51B-14AB-496B-BF65-12DDF0D93C4F}" type="pres">
      <dgm:prSet presAssocID="{7C72A30E-B96D-43DB-B9E0-D85B73A657E9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E662118D-5D81-4EDF-8F80-318DDC837447}" type="pres">
      <dgm:prSet presAssocID="{7C72A30E-B96D-43DB-B9E0-D85B73A657E9}" presName="parentText" presStyleLbl="node1" presStyleIdx="0" presStyleCnt="6" custScaleX="134968" custScaleY="15816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9FB9BF-4C3B-42C0-A10C-49916C60B8C3}" type="pres">
      <dgm:prSet presAssocID="{7C72A30E-B96D-43DB-B9E0-D85B73A657E9}" presName="negativeSpace" presStyleCnt="0"/>
      <dgm:spPr/>
    </dgm:pt>
    <dgm:pt modelId="{2FA44F2B-2B86-4FEF-B6FA-E3391E636E0C}" type="pres">
      <dgm:prSet presAssocID="{7C72A30E-B96D-43DB-B9E0-D85B73A657E9}" presName="childText" presStyleLbl="conFgAcc1" presStyleIdx="0" presStyleCnt="6">
        <dgm:presLayoutVars>
          <dgm:bulletEnabled val="1"/>
        </dgm:presLayoutVars>
      </dgm:prSet>
      <dgm:spPr/>
    </dgm:pt>
    <dgm:pt modelId="{7ABA8FED-EA31-4E70-897C-03457DB7EBBB}" type="pres">
      <dgm:prSet presAssocID="{708F60DD-A2FF-41D3-8FFB-D7EBC30C4A35}" presName="spaceBetweenRectangles" presStyleCnt="0"/>
      <dgm:spPr/>
    </dgm:pt>
    <dgm:pt modelId="{7A92110F-A321-4A7D-84A1-52BBE0A09B77}" type="pres">
      <dgm:prSet presAssocID="{48AEB0CD-55D4-4FDE-9EDF-5CF027B8F64D}" presName="parentLin" presStyleCnt="0"/>
      <dgm:spPr/>
    </dgm:pt>
    <dgm:pt modelId="{6FFDA91E-B957-4561-AFA2-00C4933A5FED}" type="pres">
      <dgm:prSet presAssocID="{48AEB0CD-55D4-4FDE-9EDF-5CF027B8F64D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1CFD6570-0384-4FE3-A7C7-280685E0A34D}" type="pres">
      <dgm:prSet presAssocID="{48AEB0CD-55D4-4FDE-9EDF-5CF027B8F64D}" presName="parentText" presStyleLbl="node1" presStyleIdx="1" presStyleCnt="6" custScaleX="134968" custScaleY="14599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D12840-CF38-4675-9C8E-07575DEC186D}" type="pres">
      <dgm:prSet presAssocID="{48AEB0CD-55D4-4FDE-9EDF-5CF027B8F64D}" presName="negativeSpace" presStyleCnt="0"/>
      <dgm:spPr/>
    </dgm:pt>
    <dgm:pt modelId="{3BC4D11E-1911-4448-866C-49D0015F9817}" type="pres">
      <dgm:prSet presAssocID="{48AEB0CD-55D4-4FDE-9EDF-5CF027B8F64D}" presName="childText" presStyleLbl="conFgAcc1" presStyleIdx="1" presStyleCnt="6">
        <dgm:presLayoutVars>
          <dgm:bulletEnabled val="1"/>
        </dgm:presLayoutVars>
      </dgm:prSet>
      <dgm:spPr/>
    </dgm:pt>
    <dgm:pt modelId="{39BADBCA-59FD-4FC2-8FFA-743F963074F4}" type="pres">
      <dgm:prSet presAssocID="{153D2963-F421-4677-A3AF-4E3C6CB78D86}" presName="spaceBetweenRectangles" presStyleCnt="0"/>
      <dgm:spPr/>
    </dgm:pt>
    <dgm:pt modelId="{8D2B783D-4623-41C1-9CA8-11CCE27FBFAF}" type="pres">
      <dgm:prSet presAssocID="{4B31CD76-3F8E-4EC3-8918-80F1F7ADD802}" presName="parentLin" presStyleCnt="0"/>
      <dgm:spPr/>
    </dgm:pt>
    <dgm:pt modelId="{9A7E712C-2FBF-4A53-AF03-5FA186195342}" type="pres">
      <dgm:prSet presAssocID="{4B31CD76-3F8E-4EC3-8918-80F1F7ADD802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BF8FF098-7998-49DD-994F-99BD702D8750}" type="pres">
      <dgm:prSet presAssocID="{4B31CD76-3F8E-4EC3-8918-80F1F7ADD802}" presName="parentText" presStyleLbl="node1" presStyleIdx="2" presStyleCnt="6" custScaleX="134968" custScaleY="14321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7F3DC4-F8A7-4796-A0A2-5A28AA5941B9}" type="pres">
      <dgm:prSet presAssocID="{4B31CD76-3F8E-4EC3-8918-80F1F7ADD802}" presName="negativeSpace" presStyleCnt="0"/>
      <dgm:spPr/>
    </dgm:pt>
    <dgm:pt modelId="{6605AB76-C19C-4B1A-98A0-41C47ED4D592}" type="pres">
      <dgm:prSet presAssocID="{4B31CD76-3F8E-4EC3-8918-80F1F7ADD802}" presName="childText" presStyleLbl="conFgAcc1" presStyleIdx="2" presStyleCnt="6">
        <dgm:presLayoutVars>
          <dgm:bulletEnabled val="1"/>
        </dgm:presLayoutVars>
      </dgm:prSet>
      <dgm:spPr/>
    </dgm:pt>
    <dgm:pt modelId="{A0F26346-B598-4737-B902-E88EE6172544}" type="pres">
      <dgm:prSet presAssocID="{28836564-6FBE-4C44-852F-3776CC7ED937}" presName="spaceBetweenRectangles" presStyleCnt="0"/>
      <dgm:spPr/>
    </dgm:pt>
    <dgm:pt modelId="{D4B16139-53B3-48D9-95E1-086AA88E0D82}" type="pres">
      <dgm:prSet presAssocID="{5F0FB511-1C06-4E12-8CB3-F67A3926935A}" presName="parentLin" presStyleCnt="0"/>
      <dgm:spPr/>
    </dgm:pt>
    <dgm:pt modelId="{575910D0-943C-46E6-8445-BB9B6C64A917}" type="pres">
      <dgm:prSet presAssocID="{5F0FB511-1C06-4E12-8CB3-F67A3926935A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B2B55BFF-6BC0-4455-ADAC-E0BBD3689B63}" type="pres">
      <dgm:prSet presAssocID="{5F0FB511-1C06-4E12-8CB3-F67A3926935A}" presName="parentText" presStyleLbl="node1" presStyleIdx="3" presStyleCnt="6" custScaleX="135170" custScaleY="14473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24E04C-8A92-496E-A8DB-34800347F01A}" type="pres">
      <dgm:prSet presAssocID="{5F0FB511-1C06-4E12-8CB3-F67A3926935A}" presName="negativeSpace" presStyleCnt="0"/>
      <dgm:spPr/>
    </dgm:pt>
    <dgm:pt modelId="{BCE5F051-F194-4B4D-A088-B358D52AFE83}" type="pres">
      <dgm:prSet presAssocID="{5F0FB511-1C06-4E12-8CB3-F67A3926935A}" presName="childText" presStyleLbl="conFgAcc1" presStyleIdx="3" presStyleCnt="6">
        <dgm:presLayoutVars>
          <dgm:bulletEnabled val="1"/>
        </dgm:presLayoutVars>
      </dgm:prSet>
      <dgm:spPr/>
    </dgm:pt>
    <dgm:pt modelId="{8E43E458-CA94-4A2D-94B3-28724819FB6E}" type="pres">
      <dgm:prSet presAssocID="{88B4FFAC-6C8B-4E95-B552-E8568911F7BF}" presName="spaceBetweenRectangles" presStyleCnt="0"/>
      <dgm:spPr/>
    </dgm:pt>
    <dgm:pt modelId="{B9CDB57E-9699-48C4-A5B0-400CBCCEED8D}" type="pres">
      <dgm:prSet presAssocID="{F492519C-74C2-4362-8DBA-CD45DDE560CE}" presName="parentLin" presStyleCnt="0"/>
      <dgm:spPr/>
    </dgm:pt>
    <dgm:pt modelId="{004D9D68-E924-4607-86D6-161D5BAFCF13}" type="pres">
      <dgm:prSet presAssocID="{F492519C-74C2-4362-8DBA-CD45DDE560CE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1C664C88-94BD-4872-8F3D-BAE22E8F7179}" type="pres">
      <dgm:prSet presAssocID="{F492519C-74C2-4362-8DBA-CD45DDE560CE}" presName="parentText" presStyleLbl="node1" presStyleIdx="4" presStyleCnt="6" custScaleX="135065" custScaleY="15044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D55C3C-6C2E-4F1E-9194-D05DD147EB72}" type="pres">
      <dgm:prSet presAssocID="{F492519C-74C2-4362-8DBA-CD45DDE560CE}" presName="negativeSpace" presStyleCnt="0"/>
      <dgm:spPr/>
    </dgm:pt>
    <dgm:pt modelId="{688003A3-5597-43AC-BE4F-2345E947D6C0}" type="pres">
      <dgm:prSet presAssocID="{F492519C-74C2-4362-8DBA-CD45DDE560CE}" presName="childText" presStyleLbl="conFgAcc1" presStyleIdx="4" presStyleCnt="6">
        <dgm:presLayoutVars>
          <dgm:bulletEnabled val="1"/>
        </dgm:presLayoutVars>
      </dgm:prSet>
      <dgm:spPr/>
    </dgm:pt>
    <dgm:pt modelId="{3D776BC5-816D-4C9F-A64B-E2991EBD68D3}" type="pres">
      <dgm:prSet presAssocID="{9C8B765C-60F8-4437-BABF-6996FF6D2E43}" presName="spaceBetweenRectangles" presStyleCnt="0"/>
      <dgm:spPr/>
    </dgm:pt>
    <dgm:pt modelId="{369176EA-1E39-425E-8804-7CFC26316755}" type="pres">
      <dgm:prSet presAssocID="{AE8FCFA5-5998-48EC-8F3D-4FA24ABFCB5A}" presName="parentLin" presStyleCnt="0"/>
      <dgm:spPr/>
    </dgm:pt>
    <dgm:pt modelId="{8C156E14-5E9F-499E-984E-41F706DDD785}" type="pres">
      <dgm:prSet presAssocID="{AE8FCFA5-5998-48EC-8F3D-4FA24ABFCB5A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3761783D-3086-4680-8DA5-30B238402DAD}" type="pres">
      <dgm:prSet presAssocID="{AE8FCFA5-5998-48EC-8F3D-4FA24ABFCB5A}" presName="parentText" presStyleLbl="node1" presStyleIdx="5" presStyleCnt="6" custScaleX="135065" custScaleY="15973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AB82F8-ACF3-47A2-9891-32AAAC977403}" type="pres">
      <dgm:prSet presAssocID="{AE8FCFA5-5998-48EC-8F3D-4FA24ABFCB5A}" presName="negativeSpace" presStyleCnt="0"/>
      <dgm:spPr/>
    </dgm:pt>
    <dgm:pt modelId="{00A2A661-F3F7-48EF-AA42-855E3FAAB6B9}" type="pres">
      <dgm:prSet presAssocID="{AE8FCFA5-5998-48EC-8F3D-4FA24ABFCB5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5437E66-42D5-4415-8DEF-BC244B10129F}" srcId="{64D43A04-7315-4EF6-BDC6-CBEAD65D9FEC}" destId="{4B31CD76-3F8E-4EC3-8918-80F1F7ADD802}" srcOrd="2" destOrd="0" parTransId="{86AB1B19-5CBF-47D8-B358-0244E9548B79}" sibTransId="{28836564-6FBE-4C44-852F-3776CC7ED937}"/>
    <dgm:cxn modelId="{047DAD96-B449-4DC8-ACDE-7DF942B02E95}" type="presOf" srcId="{4B31CD76-3F8E-4EC3-8918-80F1F7ADD802}" destId="{9A7E712C-2FBF-4A53-AF03-5FA186195342}" srcOrd="0" destOrd="0" presId="urn:microsoft.com/office/officeart/2005/8/layout/list1"/>
    <dgm:cxn modelId="{3A113ADB-43D1-459A-9830-1ADCB45998D9}" type="presOf" srcId="{64D43A04-7315-4EF6-BDC6-CBEAD65D9FEC}" destId="{2A83E3A1-B5E1-4253-B697-B8645B76DB3D}" srcOrd="0" destOrd="0" presId="urn:microsoft.com/office/officeart/2005/8/layout/list1"/>
    <dgm:cxn modelId="{F5A6CC46-CCBF-4673-AC02-76402D42F99D}" type="presOf" srcId="{4B31CD76-3F8E-4EC3-8918-80F1F7ADD802}" destId="{BF8FF098-7998-49DD-994F-99BD702D8750}" srcOrd="1" destOrd="0" presId="urn:microsoft.com/office/officeart/2005/8/layout/list1"/>
    <dgm:cxn modelId="{3ADDD9E4-3345-4C5E-A4E5-962E4C0AF4DF}" type="presOf" srcId="{48AEB0CD-55D4-4FDE-9EDF-5CF027B8F64D}" destId="{6FFDA91E-B957-4561-AFA2-00C4933A5FED}" srcOrd="0" destOrd="0" presId="urn:microsoft.com/office/officeart/2005/8/layout/list1"/>
    <dgm:cxn modelId="{89056869-FBF1-4BAB-B25B-321BAF542E55}" type="presOf" srcId="{AE8FCFA5-5998-48EC-8F3D-4FA24ABFCB5A}" destId="{8C156E14-5E9F-499E-984E-41F706DDD785}" srcOrd="0" destOrd="0" presId="urn:microsoft.com/office/officeart/2005/8/layout/list1"/>
    <dgm:cxn modelId="{3AE542AB-D7CA-4378-9A76-CEB91FECC0DA}" type="presOf" srcId="{5F0FB511-1C06-4E12-8CB3-F67A3926935A}" destId="{575910D0-943C-46E6-8445-BB9B6C64A917}" srcOrd="0" destOrd="0" presId="urn:microsoft.com/office/officeart/2005/8/layout/list1"/>
    <dgm:cxn modelId="{66EC92FC-4EDA-4CD6-9178-2CC748456571}" type="presOf" srcId="{7C72A30E-B96D-43DB-B9E0-D85B73A657E9}" destId="{E0FAF51B-14AB-496B-BF65-12DDF0D93C4F}" srcOrd="0" destOrd="0" presId="urn:microsoft.com/office/officeart/2005/8/layout/list1"/>
    <dgm:cxn modelId="{C1DE250A-16C7-456C-81C2-E546C3AAF03F}" type="presOf" srcId="{F492519C-74C2-4362-8DBA-CD45DDE560CE}" destId="{1C664C88-94BD-4872-8F3D-BAE22E8F7179}" srcOrd="1" destOrd="0" presId="urn:microsoft.com/office/officeart/2005/8/layout/list1"/>
    <dgm:cxn modelId="{BE2DA55C-A911-48E7-990C-90847C920A3D}" srcId="{64D43A04-7315-4EF6-BDC6-CBEAD65D9FEC}" destId="{AE8FCFA5-5998-48EC-8F3D-4FA24ABFCB5A}" srcOrd="5" destOrd="0" parTransId="{AEDE8424-3FA2-4496-84F0-8A0666A71F04}" sibTransId="{AA54ACCC-F4D0-4D29-8018-97A76846386D}"/>
    <dgm:cxn modelId="{EBC16889-22F4-4B01-AC98-8FE7C4C4950A}" type="presOf" srcId="{48AEB0CD-55D4-4FDE-9EDF-5CF027B8F64D}" destId="{1CFD6570-0384-4FE3-A7C7-280685E0A34D}" srcOrd="1" destOrd="0" presId="urn:microsoft.com/office/officeart/2005/8/layout/list1"/>
    <dgm:cxn modelId="{F718A128-6583-4D48-912E-9EA2E1EDE8F6}" type="presOf" srcId="{F492519C-74C2-4362-8DBA-CD45DDE560CE}" destId="{004D9D68-E924-4607-86D6-161D5BAFCF13}" srcOrd="0" destOrd="0" presId="urn:microsoft.com/office/officeart/2005/8/layout/list1"/>
    <dgm:cxn modelId="{7B3BE486-EC88-444B-9458-C0D1E110C68B}" srcId="{64D43A04-7315-4EF6-BDC6-CBEAD65D9FEC}" destId="{7C72A30E-B96D-43DB-B9E0-D85B73A657E9}" srcOrd="0" destOrd="0" parTransId="{AFB0212A-BE46-46B3-B105-EF209E031711}" sibTransId="{708F60DD-A2FF-41D3-8FFB-D7EBC30C4A35}"/>
    <dgm:cxn modelId="{4AFB4649-7F32-42E3-BAE6-EA3A87F5EEDF}" type="presOf" srcId="{5F0FB511-1C06-4E12-8CB3-F67A3926935A}" destId="{B2B55BFF-6BC0-4455-ADAC-E0BBD3689B63}" srcOrd="1" destOrd="0" presId="urn:microsoft.com/office/officeart/2005/8/layout/list1"/>
    <dgm:cxn modelId="{5A5DB604-0158-4CAE-836E-77E5B1C160CF}" srcId="{64D43A04-7315-4EF6-BDC6-CBEAD65D9FEC}" destId="{5F0FB511-1C06-4E12-8CB3-F67A3926935A}" srcOrd="3" destOrd="0" parTransId="{43A5E539-A209-448D-A605-694537CF24D2}" sibTransId="{88B4FFAC-6C8B-4E95-B552-E8568911F7BF}"/>
    <dgm:cxn modelId="{F6906335-1D7F-4EE4-BF91-9B1B7699EFDE}" srcId="{64D43A04-7315-4EF6-BDC6-CBEAD65D9FEC}" destId="{F492519C-74C2-4362-8DBA-CD45DDE560CE}" srcOrd="4" destOrd="0" parTransId="{A50BE521-C8D2-470C-9D59-D3A969483591}" sibTransId="{9C8B765C-60F8-4437-BABF-6996FF6D2E43}"/>
    <dgm:cxn modelId="{D7C3E563-B275-4E98-B174-705DCC60962D}" type="presOf" srcId="{AE8FCFA5-5998-48EC-8F3D-4FA24ABFCB5A}" destId="{3761783D-3086-4680-8DA5-30B238402DAD}" srcOrd="1" destOrd="0" presId="urn:microsoft.com/office/officeart/2005/8/layout/list1"/>
    <dgm:cxn modelId="{E26AD663-B6EA-4D31-BD1C-0572478DD23A}" type="presOf" srcId="{7C72A30E-B96D-43DB-B9E0-D85B73A657E9}" destId="{E662118D-5D81-4EDF-8F80-318DDC837447}" srcOrd="1" destOrd="0" presId="urn:microsoft.com/office/officeart/2005/8/layout/list1"/>
    <dgm:cxn modelId="{1281B8C6-53A2-4026-9E90-F4CC9235F8D9}" srcId="{64D43A04-7315-4EF6-BDC6-CBEAD65D9FEC}" destId="{48AEB0CD-55D4-4FDE-9EDF-5CF027B8F64D}" srcOrd="1" destOrd="0" parTransId="{487FFA19-B8C5-4E9F-9B75-5DEEC11B9F0F}" sibTransId="{153D2963-F421-4677-A3AF-4E3C6CB78D86}"/>
    <dgm:cxn modelId="{BABE14D7-52ED-4C7F-B146-7D336B95C8D5}" type="presParOf" srcId="{2A83E3A1-B5E1-4253-B697-B8645B76DB3D}" destId="{7413C7C9-0C53-4C0C-AC10-6FB63244148F}" srcOrd="0" destOrd="0" presId="urn:microsoft.com/office/officeart/2005/8/layout/list1"/>
    <dgm:cxn modelId="{F2938B5F-B203-43BF-AB58-27AE884F3EB2}" type="presParOf" srcId="{7413C7C9-0C53-4C0C-AC10-6FB63244148F}" destId="{E0FAF51B-14AB-496B-BF65-12DDF0D93C4F}" srcOrd="0" destOrd="0" presId="urn:microsoft.com/office/officeart/2005/8/layout/list1"/>
    <dgm:cxn modelId="{646596A7-EC9A-4D28-BAE2-92E1BFCDB911}" type="presParOf" srcId="{7413C7C9-0C53-4C0C-AC10-6FB63244148F}" destId="{E662118D-5D81-4EDF-8F80-318DDC837447}" srcOrd="1" destOrd="0" presId="urn:microsoft.com/office/officeart/2005/8/layout/list1"/>
    <dgm:cxn modelId="{3E76377B-6FC3-4330-B2ED-F6A5B2E6B35E}" type="presParOf" srcId="{2A83E3A1-B5E1-4253-B697-B8645B76DB3D}" destId="{639FB9BF-4C3B-42C0-A10C-49916C60B8C3}" srcOrd="1" destOrd="0" presId="urn:microsoft.com/office/officeart/2005/8/layout/list1"/>
    <dgm:cxn modelId="{BD7BEE0C-72C4-4ACF-A501-EA1C969C89B9}" type="presParOf" srcId="{2A83E3A1-B5E1-4253-B697-B8645B76DB3D}" destId="{2FA44F2B-2B86-4FEF-B6FA-E3391E636E0C}" srcOrd="2" destOrd="0" presId="urn:microsoft.com/office/officeart/2005/8/layout/list1"/>
    <dgm:cxn modelId="{1DF148B0-49B8-4284-8D7E-899A6FF8FFB0}" type="presParOf" srcId="{2A83E3A1-B5E1-4253-B697-B8645B76DB3D}" destId="{7ABA8FED-EA31-4E70-897C-03457DB7EBBB}" srcOrd="3" destOrd="0" presId="urn:microsoft.com/office/officeart/2005/8/layout/list1"/>
    <dgm:cxn modelId="{AEE79EF0-3733-4930-B8BC-A719DC2748AF}" type="presParOf" srcId="{2A83E3A1-B5E1-4253-B697-B8645B76DB3D}" destId="{7A92110F-A321-4A7D-84A1-52BBE0A09B77}" srcOrd="4" destOrd="0" presId="urn:microsoft.com/office/officeart/2005/8/layout/list1"/>
    <dgm:cxn modelId="{8EDD246B-0F64-4240-B671-AFFBBE5F42E5}" type="presParOf" srcId="{7A92110F-A321-4A7D-84A1-52BBE0A09B77}" destId="{6FFDA91E-B957-4561-AFA2-00C4933A5FED}" srcOrd="0" destOrd="0" presId="urn:microsoft.com/office/officeart/2005/8/layout/list1"/>
    <dgm:cxn modelId="{B42B4AD8-3908-4920-8482-F9A569B41200}" type="presParOf" srcId="{7A92110F-A321-4A7D-84A1-52BBE0A09B77}" destId="{1CFD6570-0384-4FE3-A7C7-280685E0A34D}" srcOrd="1" destOrd="0" presId="urn:microsoft.com/office/officeart/2005/8/layout/list1"/>
    <dgm:cxn modelId="{DD805DB6-3725-4F09-B365-482982CF2545}" type="presParOf" srcId="{2A83E3A1-B5E1-4253-B697-B8645B76DB3D}" destId="{ACD12840-CF38-4675-9C8E-07575DEC186D}" srcOrd="5" destOrd="0" presId="urn:microsoft.com/office/officeart/2005/8/layout/list1"/>
    <dgm:cxn modelId="{BB28A390-7D64-432B-B193-A9277CF017CC}" type="presParOf" srcId="{2A83E3A1-B5E1-4253-B697-B8645B76DB3D}" destId="{3BC4D11E-1911-4448-866C-49D0015F9817}" srcOrd="6" destOrd="0" presId="urn:microsoft.com/office/officeart/2005/8/layout/list1"/>
    <dgm:cxn modelId="{071BD367-D909-4D26-AC6C-872FEE41C5ED}" type="presParOf" srcId="{2A83E3A1-B5E1-4253-B697-B8645B76DB3D}" destId="{39BADBCA-59FD-4FC2-8FFA-743F963074F4}" srcOrd="7" destOrd="0" presId="urn:microsoft.com/office/officeart/2005/8/layout/list1"/>
    <dgm:cxn modelId="{87DFEAF7-07C9-4FBE-AC44-24DFCD5A2783}" type="presParOf" srcId="{2A83E3A1-B5E1-4253-B697-B8645B76DB3D}" destId="{8D2B783D-4623-41C1-9CA8-11CCE27FBFAF}" srcOrd="8" destOrd="0" presId="urn:microsoft.com/office/officeart/2005/8/layout/list1"/>
    <dgm:cxn modelId="{F2F856B4-9D82-41A8-8BF4-1A5349F24F00}" type="presParOf" srcId="{8D2B783D-4623-41C1-9CA8-11CCE27FBFAF}" destId="{9A7E712C-2FBF-4A53-AF03-5FA186195342}" srcOrd="0" destOrd="0" presId="urn:microsoft.com/office/officeart/2005/8/layout/list1"/>
    <dgm:cxn modelId="{F0091D56-6F28-4DF6-8812-C9D5403E7227}" type="presParOf" srcId="{8D2B783D-4623-41C1-9CA8-11CCE27FBFAF}" destId="{BF8FF098-7998-49DD-994F-99BD702D8750}" srcOrd="1" destOrd="0" presId="urn:microsoft.com/office/officeart/2005/8/layout/list1"/>
    <dgm:cxn modelId="{85E3D200-BB11-4121-8CA2-F890FADB896E}" type="presParOf" srcId="{2A83E3A1-B5E1-4253-B697-B8645B76DB3D}" destId="{667F3DC4-F8A7-4796-A0A2-5A28AA5941B9}" srcOrd="9" destOrd="0" presId="urn:microsoft.com/office/officeart/2005/8/layout/list1"/>
    <dgm:cxn modelId="{441A7F56-D086-459C-97AC-D37EC758F001}" type="presParOf" srcId="{2A83E3A1-B5E1-4253-B697-B8645B76DB3D}" destId="{6605AB76-C19C-4B1A-98A0-41C47ED4D592}" srcOrd="10" destOrd="0" presId="urn:microsoft.com/office/officeart/2005/8/layout/list1"/>
    <dgm:cxn modelId="{EDC61C3D-17F6-463F-9BCA-DB6876325CC3}" type="presParOf" srcId="{2A83E3A1-B5E1-4253-B697-B8645B76DB3D}" destId="{A0F26346-B598-4737-B902-E88EE6172544}" srcOrd="11" destOrd="0" presId="urn:microsoft.com/office/officeart/2005/8/layout/list1"/>
    <dgm:cxn modelId="{6A989A06-B542-482D-A82B-4A38F235C954}" type="presParOf" srcId="{2A83E3A1-B5E1-4253-B697-B8645B76DB3D}" destId="{D4B16139-53B3-48D9-95E1-086AA88E0D82}" srcOrd="12" destOrd="0" presId="urn:microsoft.com/office/officeart/2005/8/layout/list1"/>
    <dgm:cxn modelId="{EFA13FA2-0919-4E61-86D9-A32EB0336ECD}" type="presParOf" srcId="{D4B16139-53B3-48D9-95E1-086AA88E0D82}" destId="{575910D0-943C-46E6-8445-BB9B6C64A917}" srcOrd="0" destOrd="0" presId="urn:microsoft.com/office/officeart/2005/8/layout/list1"/>
    <dgm:cxn modelId="{BDE8A97A-EC94-416C-9681-0A416FB3EB51}" type="presParOf" srcId="{D4B16139-53B3-48D9-95E1-086AA88E0D82}" destId="{B2B55BFF-6BC0-4455-ADAC-E0BBD3689B63}" srcOrd="1" destOrd="0" presId="urn:microsoft.com/office/officeart/2005/8/layout/list1"/>
    <dgm:cxn modelId="{CD71B826-8B85-408C-9C0B-F240ED196719}" type="presParOf" srcId="{2A83E3A1-B5E1-4253-B697-B8645B76DB3D}" destId="{CB24E04C-8A92-496E-A8DB-34800347F01A}" srcOrd="13" destOrd="0" presId="urn:microsoft.com/office/officeart/2005/8/layout/list1"/>
    <dgm:cxn modelId="{0D4D27E1-23E0-4BCC-BA7D-47C064A7D5CD}" type="presParOf" srcId="{2A83E3A1-B5E1-4253-B697-B8645B76DB3D}" destId="{BCE5F051-F194-4B4D-A088-B358D52AFE83}" srcOrd="14" destOrd="0" presId="urn:microsoft.com/office/officeart/2005/8/layout/list1"/>
    <dgm:cxn modelId="{F90C330E-006D-4526-883F-CD191DE4B40F}" type="presParOf" srcId="{2A83E3A1-B5E1-4253-B697-B8645B76DB3D}" destId="{8E43E458-CA94-4A2D-94B3-28724819FB6E}" srcOrd="15" destOrd="0" presId="urn:microsoft.com/office/officeart/2005/8/layout/list1"/>
    <dgm:cxn modelId="{4957CCDC-6220-4531-9238-BCE24B7D226A}" type="presParOf" srcId="{2A83E3A1-B5E1-4253-B697-B8645B76DB3D}" destId="{B9CDB57E-9699-48C4-A5B0-400CBCCEED8D}" srcOrd="16" destOrd="0" presId="urn:microsoft.com/office/officeart/2005/8/layout/list1"/>
    <dgm:cxn modelId="{DB24C8D6-8C4E-4818-B307-6F93DA148B9F}" type="presParOf" srcId="{B9CDB57E-9699-48C4-A5B0-400CBCCEED8D}" destId="{004D9D68-E924-4607-86D6-161D5BAFCF13}" srcOrd="0" destOrd="0" presId="urn:microsoft.com/office/officeart/2005/8/layout/list1"/>
    <dgm:cxn modelId="{D94675CF-9491-4E9A-85A1-2736BCCA4490}" type="presParOf" srcId="{B9CDB57E-9699-48C4-A5B0-400CBCCEED8D}" destId="{1C664C88-94BD-4872-8F3D-BAE22E8F7179}" srcOrd="1" destOrd="0" presId="urn:microsoft.com/office/officeart/2005/8/layout/list1"/>
    <dgm:cxn modelId="{81CDC1F5-B051-4968-B24A-6E3D7A9FC1EB}" type="presParOf" srcId="{2A83E3A1-B5E1-4253-B697-B8645B76DB3D}" destId="{8FD55C3C-6C2E-4F1E-9194-D05DD147EB72}" srcOrd="17" destOrd="0" presId="urn:microsoft.com/office/officeart/2005/8/layout/list1"/>
    <dgm:cxn modelId="{25AB9869-B9AC-4D81-865B-2A02D34432CD}" type="presParOf" srcId="{2A83E3A1-B5E1-4253-B697-B8645B76DB3D}" destId="{688003A3-5597-43AC-BE4F-2345E947D6C0}" srcOrd="18" destOrd="0" presId="urn:microsoft.com/office/officeart/2005/8/layout/list1"/>
    <dgm:cxn modelId="{12BAFD87-DBCD-4581-ABBB-EFC6DBBDA4B8}" type="presParOf" srcId="{2A83E3A1-B5E1-4253-B697-B8645B76DB3D}" destId="{3D776BC5-816D-4C9F-A64B-E2991EBD68D3}" srcOrd="19" destOrd="0" presId="urn:microsoft.com/office/officeart/2005/8/layout/list1"/>
    <dgm:cxn modelId="{861CB6D4-0E44-468E-B8F3-9F6BE1597C9C}" type="presParOf" srcId="{2A83E3A1-B5E1-4253-B697-B8645B76DB3D}" destId="{369176EA-1E39-425E-8804-7CFC26316755}" srcOrd="20" destOrd="0" presId="urn:microsoft.com/office/officeart/2005/8/layout/list1"/>
    <dgm:cxn modelId="{BD38E9B8-29E9-4127-B997-09F1D3428B1C}" type="presParOf" srcId="{369176EA-1E39-425E-8804-7CFC26316755}" destId="{8C156E14-5E9F-499E-984E-41F706DDD785}" srcOrd="0" destOrd="0" presId="urn:microsoft.com/office/officeart/2005/8/layout/list1"/>
    <dgm:cxn modelId="{A8A84510-27B8-4F4A-8315-027506F30B88}" type="presParOf" srcId="{369176EA-1E39-425E-8804-7CFC26316755}" destId="{3761783D-3086-4680-8DA5-30B238402DAD}" srcOrd="1" destOrd="0" presId="urn:microsoft.com/office/officeart/2005/8/layout/list1"/>
    <dgm:cxn modelId="{038514D9-6239-4B4B-A16D-C4A0DE0E054D}" type="presParOf" srcId="{2A83E3A1-B5E1-4253-B697-B8645B76DB3D}" destId="{30AB82F8-ACF3-47A2-9891-32AAAC977403}" srcOrd="21" destOrd="0" presId="urn:microsoft.com/office/officeart/2005/8/layout/list1"/>
    <dgm:cxn modelId="{374A5C5F-3AD3-4ABF-82DB-36311D217777}" type="presParOf" srcId="{2A83E3A1-B5E1-4253-B697-B8645B76DB3D}" destId="{00A2A661-F3F7-48EF-AA42-855E3FAAB6B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49DB50-89C6-4A0E-8D5C-A8BD1A86F90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3114E11-6F90-4086-A04B-788514731170}">
      <dgm:prSet phldrT="[Texto]" custT="1"/>
      <dgm:spPr/>
      <dgm:t>
        <a:bodyPr/>
        <a:lstStyle/>
        <a:p>
          <a:r>
            <a:rPr lang="es-EC" sz="1600" dirty="0" smtClean="0"/>
            <a:t>Equipos de protección personal</a:t>
          </a:r>
          <a:endParaRPr lang="es-EC" sz="1600" dirty="0"/>
        </a:p>
      </dgm:t>
    </dgm:pt>
    <dgm:pt modelId="{A6E0F27C-8736-405E-8D1C-A4F0E59B5AE5}" type="parTrans" cxnId="{29400F14-4604-4C2F-8F90-5D0A20C6BA81}">
      <dgm:prSet/>
      <dgm:spPr/>
      <dgm:t>
        <a:bodyPr/>
        <a:lstStyle/>
        <a:p>
          <a:endParaRPr lang="es-EC" sz="1600"/>
        </a:p>
      </dgm:t>
    </dgm:pt>
    <dgm:pt modelId="{D493673E-5067-414A-9917-723595ACE069}" type="sibTrans" cxnId="{29400F14-4604-4C2F-8F90-5D0A20C6BA81}">
      <dgm:prSet/>
      <dgm:spPr/>
      <dgm:t>
        <a:bodyPr/>
        <a:lstStyle/>
        <a:p>
          <a:endParaRPr lang="es-EC" sz="1600"/>
        </a:p>
      </dgm:t>
    </dgm:pt>
    <dgm:pt modelId="{3AF7C088-70D2-4438-89B9-769FD7B84C14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Overol de tela NOMEX® III A,</a:t>
          </a:r>
          <a:endParaRPr lang="es-EC" sz="1400" dirty="0">
            <a:latin typeface="Arial Narrow" pitchFamily="34" charset="0"/>
          </a:endParaRPr>
        </a:p>
      </dgm:t>
    </dgm:pt>
    <dgm:pt modelId="{E243C6D9-3CE9-4892-AE8C-BABC7B658869}" type="parTrans" cxnId="{B28391EF-39E6-4AE1-81A2-9E8AFE67FBDF}">
      <dgm:prSet/>
      <dgm:spPr/>
      <dgm:t>
        <a:bodyPr/>
        <a:lstStyle/>
        <a:p>
          <a:endParaRPr lang="es-EC" sz="1600"/>
        </a:p>
      </dgm:t>
    </dgm:pt>
    <dgm:pt modelId="{DAB6FE67-2A1C-49F6-A583-A869EE599A36}" type="sibTrans" cxnId="{B28391EF-39E6-4AE1-81A2-9E8AFE67FBDF}">
      <dgm:prSet/>
      <dgm:spPr/>
      <dgm:t>
        <a:bodyPr/>
        <a:lstStyle/>
        <a:p>
          <a:endParaRPr lang="es-EC" sz="1600"/>
        </a:p>
      </dgm:t>
    </dgm:pt>
    <dgm:pt modelId="{307C5F31-16A4-48B1-B396-2EC3796265D8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Overol de tela 65% poliéster y 25 % algodón con tratamiento ignífugo,</a:t>
          </a:r>
          <a:endParaRPr lang="es-EC" sz="1400" dirty="0">
            <a:latin typeface="Arial Narrow" pitchFamily="34" charset="0"/>
          </a:endParaRPr>
        </a:p>
      </dgm:t>
    </dgm:pt>
    <dgm:pt modelId="{D8547C35-8A91-42FA-A836-E2B48377306E}" type="parTrans" cxnId="{29308A14-1640-4ADE-B8DB-1DBDD484E1B8}">
      <dgm:prSet/>
      <dgm:spPr/>
      <dgm:t>
        <a:bodyPr/>
        <a:lstStyle/>
        <a:p>
          <a:endParaRPr lang="es-EC" sz="1600"/>
        </a:p>
      </dgm:t>
    </dgm:pt>
    <dgm:pt modelId="{CEDDB87C-3FDF-40DB-90AB-15154959A4F3}" type="sibTrans" cxnId="{29308A14-1640-4ADE-B8DB-1DBDD484E1B8}">
      <dgm:prSet/>
      <dgm:spPr/>
      <dgm:t>
        <a:bodyPr/>
        <a:lstStyle/>
        <a:p>
          <a:endParaRPr lang="es-EC" sz="1600"/>
        </a:p>
      </dgm:t>
    </dgm:pt>
    <dgm:pt modelId="{22D80009-03A3-4459-90C0-965D2B0ED704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Botas de media caña con punta de acero.</a:t>
          </a:r>
          <a:endParaRPr lang="es-EC" sz="1400" dirty="0">
            <a:latin typeface="Arial Narrow" pitchFamily="34" charset="0"/>
          </a:endParaRPr>
        </a:p>
      </dgm:t>
    </dgm:pt>
    <dgm:pt modelId="{4804302E-7E37-4901-AC56-FFEE43EECCA0}" type="parTrans" cxnId="{B97FABAB-7282-48E8-90A8-4D8D00A8D2A9}">
      <dgm:prSet/>
      <dgm:spPr/>
      <dgm:t>
        <a:bodyPr/>
        <a:lstStyle/>
        <a:p>
          <a:endParaRPr lang="es-EC" sz="1600"/>
        </a:p>
      </dgm:t>
    </dgm:pt>
    <dgm:pt modelId="{F2C490CD-E455-44D3-9D3B-6D04ECDC8BF5}" type="sibTrans" cxnId="{B97FABAB-7282-48E8-90A8-4D8D00A8D2A9}">
      <dgm:prSet/>
      <dgm:spPr/>
      <dgm:t>
        <a:bodyPr/>
        <a:lstStyle/>
        <a:p>
          <a:endParaRPr lang="es-EC" sz="1600"/>
        </a:p>
      </dgm:t>
    </dgm:pt>
    <dgm:pt modelId="{2FF280E0-C1F3-4DD0-8A43-F3C48620BD8C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Guantes de seguridad,</a:t>
          </a:r>
          <a:endParaRPr lang="es-EC" sz="1400" dirty="0">
            <a:latin typeface="Arial Narrow" pitchFamily="34" charset="0"/>
          </a:endParaRPr>
        </a:p>
      </dgm:t>
    </dgm:pt>
    <dgm:pt modelId="{FC904251-F54A-4F7D-A5F5-686530707AB7}" type="parTrans" cxnId="{77910428-FD48-41A3-801C-510DE3A35546}">
      <dgm:prSet/>
      <dgm:spPr/>
      <dgm:t>
        <a:bodyPr/>
        <a:lstStyle/>
        <a:p>
          <a:endParaRPr lang="es-EC" sz="1600"/>
        </a:p>
      </dgm:t>
    </dgm:pt>
    <dgm:pt modelId="{AFE40B16-2C72-46D8-BF4F-ACFFA1F93805}" type="sibTrans" cxnId="{77910428-FD48-41A3-801C-510DE3A35546}">
      <dgm:prSet/>
      <dgm:spPr/>
      <dgm:t>
        <a:bodyPr/>
        <a:lstStyle/>
        <a:p>
          <a:endParaRPr lang="es-EC" sz="1600"/>
        </a:p>
      </dgm:t>
    </dgm:pt>
    <dgm:pt modelId="{8FA21185-12D1-431B-BBA7-B69FA3670EB5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Gafas de seguridad,</a:t>
          </a:r>
          <a:endParaRPr lang="es-EC" sz="1400" dirty="0">
            <a:latin typeface="Arial Narrow" pitchFamily="34" charset="0"/>
          </a:endParaRPr>
        </a:p>
      </dgm:t>
    </dgm:pt>
    <dgm:pt modelId="{BC98C1B7-1D9C-4489-B874-1B201E29F645}" type="parTrans" cxnId="{06A4B16F-8C1C-401A-AB56-C0208D09C645}">
      <dgm:prSet/>
      <dgm:spPr/>
      <dgm:t>
        <a:bodyPr/>
        <a:lstStyle/>
        <a:p>
          <a:endParaRPr lang="es-EC" sz="1600"/>
        </a:p>
      </dgm:t>
    </dgm:pt>
    <dgm:pt modelId="{CF2D9528-7833-4F11-B34E-849CAD6BE27B}" type="sibTrans" cxnId="{06A4B16F-8C1C-401A-AB56-C0208D09C645}">
      <dgm:prSet/>
      <dgm:spPr/>
      <dgm:t>
        <a:bodyPr/>
        <a:lstStyle/>
        <a:p>
          <a:endParaRPr lang="es-EC" sz="1600"/>
        </a:p>
      </dgm:t>
    </dgm:pt>
    <dgm:pt modelId="{D8298A28-4C7E-4D1E-81A3-C5460CAEEB78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Respiradores purificadores de aire o mascarillas de filtrado desechables,</a:t>
          </a:r>
          <a:endParaRPr lang="es-EC" sz="1400" dirty="0">
            <a:latin typeface="Arial Narrow" pitchFamily="34" charset="0"/>
          </a:endParaRPr>
        </a:p>
      </dgm:t>
    </dgm:pt>
    <dgm:pt modelId="{85651762-2B01-4370-BBF0-50F8FE48D1E5}" type="parTrans" cxnId="{D4236324-22C6-4B89-B3DE-989EA6A4E6BB}">
      <dgm:prSet/>
      <dgm:spPr/>
      <dgm:t>
        <a:bodyPr/>
        <a:lstStyle/>
        <a:p>
          <a:endParaRPr lang="es-EC" sz="1600"/>
        </a:p>
      </dgm:t>
    </dgm:pt>
    <dgm:pt modelId="{10D19A09-36E1-4280-AF1B-AFBCE9E48355}" type="sibTrans" cxnId="{D4236324-22C6-4B89-B3DE-989EA6A4E6BB}">
      <dgm:prSet/>
      <dgm:spPr/>
      <dgm:t>
        <a:bodyPr/>
        <a:lstStyle/>
        <a:p>
          <a:endParaRPr lang="es-EC" sz="1600"/>
        </a:p>
      </dgm:t>
    </dgm:pt>
    <dgm:pt modelId="{96EB2CF9-CFC7-4FBB-ACAB-522F73C20DBD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Casco liviano tipo gorra,</a:t>
          </a:r>
          <a:endParaRPr lang="es-EC" sz="1400" dirty="0">
            <a:latin typeface="Arial Narrow" pitchFamily="34" charset="0"/>
          </a:endParaRPr>
        </a:p>
      </dgm:t>
    </dgm:pt>
    <dgm:pt modelId="{55494DE0-E355-4200-BAD9-48E7DF588E8A}" type="parTrans" cxnId="{83A6CA79-211E-44EE-A26D-9458B381B0A1}">
      <dgm:prSet/>
      <dgm:spPr/>
      <dgm:t>
        <a:bodyPr/>
        <a:lstStyle/>
        <a:p>
          <a:endParaRPr lang="es-EC" sz="1600"/>
        </a:p>
      </dgm:t>
    </dgm:pt>
    <dgm:pt modelId="{152D11C9-658C-437D-8262-E4BBAEB68B08}" type="sibTrans" cxnId="{83A6CA79-211E-44EE-A26D-9458B381B0A1}">
      <dgm:prSet/>
      <dgm:spPr/>
      <dgm:t>
        <a:bodyPr/>
        <a:lstStyle/>
        <a:p>
          <a:endParaRPr lang="es-EC" sz="1600"/>
        </a:p>
      </dgm:t>
    </dgm:pt>
    <dgm:pt modelId="{C5D2B10C-64A7-4FAE-B9D1-C9AEC467E54F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Protector auditivo,</a:t>
          </a:r>
          <a:endParaRPr lang="es-EC" sz="1400" dirty="0">
            <a:latin typeface="Arial Narrow" pitchFamily="34" charset="0"/>
          </a:endParaRPr>
        </a:p>
      </dgm:t>
    </dgm:pt>
    <dgm:pt modelId="{C7D41AB9-B857-4D83-AC26-7DE80F18A661}" type="parTrans" cxnId="{90570E49-F591-4BA3-B09F-07897E2799B6}">
      <dgm:prSet/>
      <dgm:spPr/>
      <dgm:t>
        <a:bodyPr/>
        <a:lstStyle/>
        <a:p>
          <a:endParaRPr lang="es-EC" sz="1600"/>
        </a:p>
      </dgm:t>
    </dgm:pt>
    <dgm:pt modelId="{160B29A3-AF2B-43F9-8C20-A2812307B8DD}" type="sibTrans" cxnId="{90570E49-F591-4BA3-B09F-07897E2799B6}">
      <dgm:prSet/>
      <dgm:spPr/>
      <dgm:t>
        <a:bodyPr/>
        <a:lstStyle/>
        <a:p>
          <a:endParaRPr lang="es-EC" sz="1600"/>
        </a:p>
      </dgm:t>
    </dgm:pt>
    <dgm:pt modelId="{0E3C9D1A-691A-4CDD-A30D-F1E2D795E670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Chaleco </a:t>
          </a:r>
          <a:r>
            <a:rPr lang="es-EC" sz="1400" dirty="0" err="1" smtClean="0">
              <a:latin typeface="Arial Narrow" pitchFamily="34" charset="0"/>
            </a:rPr>
            <a:t>reflectivo</a:t>
          </a:r>
          <a:r>
            <a:rPr lang="es-EC" sz="1400" dirty="0" smtClean="0">
              <a:latin typeface="Arial Narrow" pitchFamily="34" charset="0"/>
            </a:rPr>
            <a:t>,</a:t>
          </a:r>
          <a:endParaRPr lang="es-EC" sz="1400" dirty="0">
            <a:latin typeface="Arial Narrow" pitchFamily="34" charset="0"/>
          </a:endParaRPr>
        </a:p>
      </dgm:t>
    </dgm:pt>
    <dgm:pt modelId="{8C141086-B225-492D-AA17-77D1F5241D70}" type="parTrans" cxnId="{920281A4-F222-426E-808C-AAF7B16B9EC1}">
      <dgm:prSet/>
      <dgm:spPr/>
      <dgm:t>
        <a:bodyPr/>
        <a:lstStyle/>
        <a:p>
          <a:endParaRPr lang="es-EC" sz="1600"/>
        </a:p>
      </dgm:t>
    </dgm:pt>
    <dgm:pt modelId="{E290DBF5-1AC5-49E1-8942-9B79E07E8689}" type="sibTrans" cxnId="{920281A4-F222-426E-808C-AAF7B16B9EC1}">
      <dgm:prSet/>
      <dgm:spPr/>
      <dgm:t>
        <a:bodyPr/>
        <a:lstStyle/>
        <a:p>
          <a:endParaRPr lang="es-EC" sz="1600"/>
        </a:p>
      </dgm:t>
    </dgm:pt>
    <dgm:pt modelId="{9F4F6A0F-6C6A-4E06-AA20-2773ECDC1F85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Faja de soporte lumbar.</a:t>
          </a:r>
          <a:endParaRPr lang="es-EC" sz="1400" dirty="0">
            <a:latin typeface="Arial Narrow" pitchFamily="34" charset="0"/>
          </a:endParaRPr>
        </a:p>
      </dgm:t>
    </dgm:pt>
    <dgm:pt modelId="{E2219093-194D-4CC9-83BA-879B3A3CB24F}" type="parTrans" cxnId="{2EF2814E-903C-4E96-91DF-A7FB2A60A0B0}">
      <dgm:prSet/>
      <dgm:spPr/>
      <dgm:t>
        <a:bodyPr/>
        <a:lstStyle/>
        <a:p>
          <a:endParaRPr lang="es-EC" sz="1600"/>
        </a:p>
      </dgm:t>
    </dgm:pt>
    <dgm:pt modelId="{C7136EC0-98BA-4438-9C2F-C17663478752}" type="sibTrans" cxnId="{2EF2814E-903C-4E96-91DF-A7FB2A60A0B0}">
      <dgm:prSet/>
      <dgm:spPr/>
      <dgm:t>
        <a:bodyPr/>
        <a:lstStyle/>
        <a:p>
          <a:endParaRPr lang="es-EC" sz="1600"/>
        </a:p>
      </dgm:t>
    </dgm:pt>
    <dgm:pt modelId="{98BAAD80-7BAF-459E-9D25-860CF746B50B}" type="pres">
      <dgm:prSet presAssocID="{4949DB50-89C6-4A0E-8D5C-A8BD1A86F9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8450D0-530C-4EE7-8766-4A087C23CC55}" type="pres">
      <dgm:prSet presAssocID="{F3114E11-6F90-4086-A04B-788514731170}" presName="composite" presStyleCnt="0"/>
      <dgm:spPr/>
    </dgm:pt>
    <dgm:pt modelId="{C8296658-F63A-4383-B30B-6B73F1BB8505}" type="pres">
      <dgm:prSet presAssocID="{F3114E11-6F90-4086-A04B-788514731170}" presName="parTx" presStyleLbl="alignNode1" presStyleIdx="0" presStyleCnt="1" custScaleY="75340" custLinFactNeighborY="120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B8F536-D43F-48A2-B017-98455719F148}" type="pres">
      <dgm:prSet presAssocID="{F3114E11-6F90-4086-A04B-788514731170}" presName="desTx" presStyleLbl="alignAccFollowNode1" presStyleIdx="0" presStyleCnt="1" custLinFactNeighborY="35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9400F14-4604-4C2F-8F90-5D0A20C6BA81}" srcId="{4949DB50-89C6-4A0E-8D5C-A8BD1A86F908}" destId="{F3114E11-6F90-4086-A04B-788514731170}" srcOrd="0" destOrd="0" parTransId="{A6E0F27C-8736-405E-8D1C-A4F0E59B5AE5}" sibTransId="{D493673E-5067-414A-9917-723595ACE069}"/>
    <dgm:cxn modelId="{D4236324-22C6-4B89-B3DE-989EA6A4E6BB}" srcId="{F3114E11-6F90-4086-A04B-788514731170}" destId="{D8298A28-4C7E-4D1E-81A3-C5460CAEEB78}" srcOrd="5" destOrd="0" parTransId="{85651762-2B01-4370-BBF0-50F8FE48D1E5}" sibTransId="{10D19A09-36E1-4280-AF1B-AFBCE9E48355}"/>
    <dgm:cxn modelId="{4603F87C-E43C-4530-9686-82B87B21ECFA}" type="presOf" srcId="{0E3C9D1A-691A-4CDD-A30D-F1E2D795E670}" destId="{9EB8F536-D43F-48A2-B017-98455719F148}" srcOrd="0" destOrd="8" presId="urn:microsoft.com/office/officeart/2005/8/layout/hList1"/>
    <dgm:cxn modelId="{90570E49-F591-4BA3-B09F-07897E2799B6}" srcId="{F3114E11-6F90-4086-A04B-788514731170}" destId="{C5D2B10C-64A7-4FAE-B9D1-C9AEC467E54F}" srcOrd="7" destOrd="0" parTransId="{C7D41AB9-B857-4D83-AC26-7DE80F18A661}" sibTransId="{160B29A3-AF2B-43F9-8C20-A2812307B8DD}"/>
    <dgm:cxn modelId="{920281A4-F222-426E-808C-AAF7B16B9EC1}" srcId="{F3114E11-6F90-4086-A04B-788514731170}" destId="{0E3C9D1A-691A-4CDD-A30D-F1E2D795E670}" srcOrd="8" destOrd="0" parTransId="{8C141086-B225-492D-AA17-77D1F5241D70}" sibTransId="{E290DBF5-1AC5-49E1-8942-9B79E07E8689}"/>
    <dgm:cxn modelId="{06A4B16F-8C1C-401A-AB56-C0208D09C645}" srcId="{F3114E11-6F90-4086-A04B-788514731170}" destId="{8FA21185-12D1-431B-BBA7-B69FA3670EB5}" srcOrd="4" destOrd="0" parTransId="{BC98C1B7-1D9C-4489-B874-1B201E29F645}" sibTransId="{CF2D9528-7833-4F11-B34E-849CAD6BE27B}"/>
    <dgm:cxn modelId="{A0DB7959-AAE3-4FDE-A172-D91944398DB3}" type="presOf" srcId="{8FA21185-12D1-431B-BBA7-B69FA3670EB5}" destId="{9EB8F536-D43F-48A2-B017-98455719F148}" srcOrd="0" destOrd="4" presId="urn:microsoft.com/office/officeart/2005/8/layout/hList1"/>
    <dgm:cxn modelId="{1D76C3F4-831A-47A0-948F-51C7C2E87C19}" type="presOf" srcId="{F3114E11-6F90-4086-A04B-788514731170}" destId="{C8296658-F63A-4383-B30B-6B73F1BB8505}" srcOrd="0" destOrd="0" presId="urn:microsoft.com/office/officeart/2005/8/layout/hList1"/>
    <dgm:cxn modelId="{C50A45D1-3BCA-41D7-9097-500F18451D73}" type="presOf" srcId="{4949DB50-89C6-4A0E-8D5C-A8BD1A86F908}" destId="{98BAAD80-7BAF-459E-9D25-860CF746B50B}" srcOrd="0" destOrd="0" presId="urn:microsoft.com/office/officeart/2005/8/layout/hList1"/>
    <dgm:cxn modelId="{2DCB8BE4-B454-4728-9ED6-462D75D48DEC}" type="presOf" srcId="{9F4F6A0F-6C6A-4E06-AA20-2773ECDC1F85}" destId="{9EB8F536-D43F-48A2-B017-98455719F148}" srcOrd="0" destOrd="9" presId="urn:microsoft.com/office/officeart/2005/8/layout/hList1"/>
    <dgm:cxn modelId="{D5F59967-8B15-4065-B721-46A1B2A65542}" type="presOf" srcId="{22D80009-03A3-4459-90C0-965D2B0ED704}" destId="{9EB8F536-D43F-48A2-B017-98455719F148}" srcOrd="0" destOrd="2" presId="urn:microsoft.com/office/officeart/2005/8/layout/hList1"/>
    <dgm:cxn modelId="{83A6CA79-211E-44EE-A26D-9458B381B0A1}" srcId="{F3114E11-6F90-4086-A04B-788514731170}" destId="{96EB2CF9-CFC7-4FBB-ACAB-522F73C20DBD}" srcOrd="6" destOrd="0" parTransId="{55494DE0-E355-4200-BAD9-48E7DF588E8A}" sibTransId="{152D11C9-658C-437D-8262-E4BBAEB68B08}"/>
    <dgm:cxn modelId="{A276264A-6036-4213-AB44-2ADD1D833AAA}" type="presOf" srcId="{96EB2CF9-CFC7-4FBB-ACAB-522F73C20DBD}" destId="{9EB8F536-D43F-48A2-B017-98455719F148}" srcOrd="0" destOrd="6" presId="urn:microsoft.com/office/officeart/2005/8/layout/hList1"/>
    <dgm:cxn modelId="{B28391EF-39E6-4AE1-81A2-9E8AFE67FBDF}" srcId="{F3114E11-6F90-4086-A04B-788514731170}" destId="{3AF7C088-70D2-4438-89B9-769FD7B84C14}" srcOrd="0" destOrd="0" parTransId="{E243C6D9-3CE9-4892-AE8C-BABC7B658869}" sibTransId="{DAB6FE67-2A1C-49F6-A583-A869EE599A36}"/>
    <dgm:cxn modelId="{B97FABAB-7282-48E8-90A8-4D8D00A8D2A9}" srcId="{F3114E11-6F90-4086-A04B-788514731170}" destId="{22D80009-03A3-4459-90C0-965D2B0ED704}" srcOrd="2" destOrd="0" parTransId="{4804302E-7E37-4901-AC56-FFEE43EECCA0}" sibTransId="{F2C490CD-E455-44D3-9D3B-6D04ECDC8BF5}"/>
    <dgm:cxn modelId="{77910428-FD48-41A3-801C-510DE3A35546}" srcId="{F3114E11-6F90-4086-A04B-788514731170}" destId="{2FF280E0-C1F3-4DD0-8A43-F3C48620BD8C}" srcOrd="3" destOrd="0" parTransId="{FC904251-F54A-4F7D-A5F5-686530707AB7}" sibTransId="{AFE40B16-2C72-46D8-BF4F-ACFFA1F93805}"/>
    <dgm:cxn modelId="{AC3458D0-9D2C-4EC7-B7AF-9326A50722DE}" type="presOf" srcId="{307C5F31-16A4-48B1-B396-2EC3796265D8}" destId="{9EB8F536-D43F-48A2-B017-98455719F148}" srcOrd="0" destOrd="1" presId="urn:microsoft.com/office/officeart/2005/8/layout/hList1"/>
    <dgm:cxn modelId="{29308A14-1640-4ADE-B8DB-1DBDD484E1B8}" srcId="{F3114E11-6F90-4086-A04B-788514731170}" destId="{307C5F31-16A4-48B1-B396-2EC3796265D8}" srcOrd="1" destOrd="0" parTransId="{D8547C35-8A91-42FA-A836-E2B48377306E}" sibTransId="{CEDDB87C-3FDF-40DB-90AB-15154959A4F3}"/>
    <dgm:cxn modelId="{91777A48-7716-477C-AF3E-79369AF45AD2}" type="presOf" srcId="{D8298A28-4C7E-4D1E-81A3-C5460CAEEB78}" destId="{9EB8F536-D43F-48A2-B017-98455719F148}" srcOrd="0" destOrd="5" presId="urn:microsoft.com/office/officeart/2005/8/layout/hList1"/>
    <dgm:cxn modelId="{2C38E383-C8B7-435A-B49A-86982F18DEAE}" type="presOf" srcId="{2FF280E0-C1F3-4DD0-8A43-F3C48620BD8C}" destId="{9EB8F536-D43F-48A2-B017-98455719F148}" srcOrd="0" destOrd="3" presId="urn:microsoft.com/office/officeart/2005/8/layout/hList1"/>
    <dgm:cxn modelId="{CA2633D5-50B1-4186-84BD-5A86D2B0903A}" type="presOf" srcId="{3AF7C088-70D2-4438-89B9-769FD7B84C14}" destId="{9EB8F536-D43F-48A2-B017-98455719F148}" srcOrd="0" destOrd="0" presId="urn:microsoft.com/office/officeart/2005/8/layout/hList1"/>
    <dgm:cxn modelId="{2EF2814E-903C-4E96-91DF-A7FB2A60A0B0}" srcId="{F3114E11-6F90-4086-A04B-788514731170}" destId="{9F4F6A0F-6C6A-4E06-AA20-2773ECDC1F85}" srcOrd="9" destOrd="0" parTransId="{E2219093-194D-4CC9-83BA-879B3A3CB24F}" sibTransId="{C7136EC0-98BA-4438-9C2F-C17663478752}"/>
    <dgm:cxn modelId="{35D54E4A-714F-4C31-967F-2A600B25A37F}" type="presOf" srcId="{C5D2B10C-64A7-4FAE-B9D1-C9AEC467E54F}" destId="{9EB8F536-D43F-48A2-B017-98455719F148}" srcOrd="0" destOrd="7" presId="urn:microsoft.com/office/officeart/2005/8/layout/hList1"/>
    <dgm:cxn modelId="{CBF239BF-591C-4350-AADB-076E7470C867}" type="presParOf" srcId="{98BAAD80-7BAF-459E-9D25-860CF746B50B}" destId="{118450D0-530C-4EE7-8766-4A087C23CC55}" srcOrd="0" destOrd="0" presId="urn:microsoft.com/office/officeart/2005/8/layout/hList1"/>
    <dgm:cxn modelId="{E464370F-CA2F-4B28-97B9-5175B04CE069}" type="presParOf" srcId="{118450D0-530C-4EE7-8766-4A087C23CC55}" destId="{C8296658-F63A-4383-B30B-6B73F1BB8505}" srcOrd="0" destOrd="0" presId="urn:microsoft.com/office/officeart/2005/8/layout/hList1"/>
    <dgm:cxn modelId="{9078EEC6-04F1-4995-B762-BF6916B8870F}" type="presParOf" srcId="{118450D0-530C-4EE7-8766-4A087C23CC55}" destId="{9EB8F536-D43F-48A2-B017-98455719F1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49DB50-89C6-4A0E-8D5C-A8BD1A86F90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3114E11-6F90-4086-A04B-788514731170}">
      <dgm:prSet phldrT="[Texto]" custT="1"/>
      <dgm:spPr/>
      <dgm:t>
        <a:bodyPr/>
        <a:lstStyle/>
        <a:p>
          <a:r>
            <a:rPr lang="es-EC" sz="1600" dirty="0" smtClean="0"/>
            <a:t>Equipos de protección colectiva</a:t>
          </a:r>
          <a:endParaRPr lang="es-EC" sz="1600" dirty="0"/>
        </a:p>
      </dgm:t>
    </dgm:pt>
    <dgm:pt modelId="{A6E0F27C-8736-405E-8D1C-A4F0E59B5AE5}" type="parTrans" cxnId="{29400F14-4604-4C2F-8F90-5D0A20C6BA81}">
      <dgm:prSet/>
      <dgm:spPr/>
      <dgm:t>
        <a:bodyPr/>
        <a:lstStyle/>
        <a:p>
          <a:endParaRPr lang="es-EC" sz="1600"/>
        </a:p>
      </dgm:t>
    </dgm:pt>
    <dgm:pt modelId="{D493673E-5067-414A-9917-723595ACE069}" type="sibTrans" cxnId="{29400F14-4604-4C2F-8F90-5D0A20C6BA81}">
      <dgm:prSet/>
      <dgm:spPr/>
      <dgm:t>
        <a:bodyPr/>
        <a:lstStyle/>
        <a:p>
          <a:endParaRPr lang="es-EC" sz="1600"/>
        </a:p>
      </dgm:t>
    </dgm:pt>
    <dgm:pt modelId="{3AF7C088-70D2-4438-89B9-769FD7B84C14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Iluminación especial a prueba de explosión,</a:t>
          </a:r>
          <a:endParaRPr lang="es-EC" sz="1400" dirty="0">
            <a:latin typeface="Arial Narrow" pitchFamily="34" charset="0"/>
          </a:endParaRPr>
        </a:p>
      </dgm:t>
    </dgm:pt>
    <dgm:pt modelId="{E243C6D9-3CE9-4892-AE8C-BABC7B658869}" type="parTrans" cxnId="{B28391EF-39E6-4AE1-81A2-9E8AFE67FBDF}">
      <dgm:prSet/>
      <dgm:spPr/>
      <dgm:t>
        <a:bodyPr/>
        <a:lstStyle/>
        <a:p>
          <a:endParaRPr lang="es-EC" sz="1600"/>
        </a:p>
      </dgm:t>
    </dgm:pt>
    <dgm:pt modelId="{DAB6FE67-2A1C-49F6-A583-A869EE599A36}" type="sibTrans" cxnId="{B28391EF-39E6-4AE1-81A2-9E8AFE67FBDF}">
      <dgm:prSet/>
      <dgm:spPr/>
      <dgm:t>
        <a:bodyPr/>
        <a:lstStyle/>
        <a:p>
          <a:endParaRPr lang="es-EC" sz="1600"/>
        </a:p>
      </dgm:t>
    </dgm:pt>
    <dgm:pt modelId="{307C5F31-16A4-48B1-B396-2EC3796265D8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Equipamiento a prueba de explosión: </a:t>
          </a:r>
          <a:r>
            <a:rPr lang="es-EC" sz="1400" dirty="0" err="1" smtClean="0">
              <a:latin typeface="Arial Narrow" pitchFamily="34" charset="0"/>
            </a:rPr>
            <a:t>dampers</a:t>
          </a:r>
          <a:r>
            <a:rPr lang="es-EC" sz="1400" dirty="0" smtClean="0">
              <a:latin typeface="Arial Narrow" pitchFamily="34" charset="0"/>
            </a:rPr>
            <a:t>, extractores y sensores,</a:t>
          </a:r>
          <a:endParaRPr lang="es-EC" sz="1400" dirty="0">
            <a:latin typeface="Arial Narrow" pitchFamily="34" charset="0"/>
          </a:endParaRPr>
        </a:p>
      </dgm:t>
    </dgm:pt>
    <dgm:pt modelId="{D8547C35-8A91-42FA-A836-E2B48377306E}" type="parTrans" cxnId="{29308A14-1640-4ADE-B8DB-1DBDD484E1B8}">
      <dgm:prSet/>
      <dgm:spPr/>
      <dgm:t>
        <a:bodyPr/>
        <a:lstStyle/>
        <a:p>
          <a:endParaRPr lang="es-EC" sz="1600"/>
        </a:p>
      </dgm:t>
    </dgm:pt>
    <dgm:pt modelId="{CEDDB87C-3FDF-40DB-90AB-15154959A4F3}" type="sibTrans" cxnId="{29308A14-1640-4ADE-B8DB-1DBDD484E1B8}">
      <dgm:prSet/>
      <dgm:spPr/>
      <dgm:t>
        <a:bodyPr/>
        <a:lstStyle/>
        <a:p>
          <a:endParaRPr lang="es-EC" sz="1600"/>
        </a:p>
      </dgm:t>
    </dgm:pt>
    <dgm:pt modelId="{22D80009-03A3-4459-90C0-965D2B0ED704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Montacargas con especificación </a:t>
          </a:r>
          <a:r>
            <a:rPr lang="es-EC" sz="1400" dirty="0" err="1" smtClean="0">
              <a:latin typeface="Arial Narrow" pitchFamily="34" charset="0"/>
            </a:rPr>
            <a:t>Electrical-Encloused</a:t>
          </a:r>
          <a:r>
            <a:rPr lang="es-EC" sz="1400" dirty="0" smtClean="0">
              <a:latin typeface="Arial Narrow" pitchFamily="34" charset="0"/>
            </a:rPr>
            <a:t> (EE),</a:t>
          </a:r>
          <a:endParaRPr lang="es-EC" sz="1400" dirty="0">
            <a:latin typeface="Arial Narrow" pitchFamily="34" charset="0"/>
          </a:endParaRPr>
        </a:p>
      </dgm:t>
    </dgm:pt>
    <dgm:pt modelId="{4804302E-7E37-4901-AC56-FFEE43EECCA0}" type="parTrans" cxnId="{B97FABAB-7282-48E8-90A8-4D8D00A8D2A9}">
      <dgm:prSet/>
      <dgm:spPr/>
      <dgm:t>
        <a:bodyPr/>
        <a:lstStyle/>
        <a:p>
          <a:endParaRPr lang="es-EC" sz="1600"/>
        </a:p>
      </dgm:t>
    </dgm:pt>
    <dgm:pt modelId="{F2C490CD-E455-44D3-9D3B-6D04ECDC8BF5}" type="sibTrans" cxnId="{B97FABAB-7282-48E8-90A8-4D8D00A8D2A9}">
      <dgm:prSet/>
      <dgm:spPr/>
      <dgm:t>
        <a:bodyPr/>
        <a:lstStyle/>
        <a:p>
          <a:endParaRPr lang="es-EC" sz="1600"/>
        </a:p>
      </dgm:t>
    </dgm:pt>
    <dgm:pt modelId="{CEE3D861-05D7-4843-9C88-9595BD190FF1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Estructura aterrizada y placa de descarga electro-estática,</a:t>
          </a:r>
          <a:endParaRPr lang="es-EC" sz="1400" dirty="0">
            <a:latin typeface="Arial Narrow" pitchFamily="34" charset="0"/>
          </a:endParaRPr>
        </a:p>
      </dgm:t>
    </dgm:pt>
    <dgm:pt modelId="{A8474F4C-C22F-4B3C-B0C7-1F659960964D}" type="parTrans" cxnId="{A62F4E75-EBD0-4DE1-A7E4-F9FBDB01F460}">
      <dgm:prSet/>
      <dgm:spPr/>
      <dgm:t>
        <a:bodyPr/>
        <a:lstStyle/>
        <a:p>
          <a:endParaRPr lang="es-EC" sz="1600"/>
        </a:p>
      </dgm:t>
    </dgm:pt>
    <dgm:pt modelId="{4CF3F808-F3B0-4EE0-83AD-C1067906CA6D}" type="sibTrans" cxnId="{A62F4E75-EBD0-4DE1-A7E4-F9FBDB01F460}">
      <dgm:prSet/>
      <dgm:spPr/>
      <dgm:t>
        <a:bodyPr/>
        <a:lstStyle/>
        <a:p>
          <a:endParaRPr lang="es-EC" sz="1600"/>
        </a:p>
      </dgm:t>
    </dgm:pt>
    <dgm:pt modelId="{A226BA0B-AAA4-4733-B886-067BD1D4261A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Sistema de protección contra descargas atmosféricas,</a:t>
          </a:r>
          <a:endParaRPr lang="es-EC" sz="1400" dirty="0">
            <a:latin typeface="Arial Narrow" pitchFamily="34" charset="0"/>
          </a:endParaRPr>
        </a:p>
      </dgm:t>
    </dgm:pt>
    <dgm:pt modelId="{40769795-FE40-43B4-8074-B88BF9766007}" type="parTrans" cxnId="{36B4BA04-43AF-495E-AD22-C5BA2BF88F03}">
      <dgm:prSet/>
      <dgm:spPr/>
      <dgm:t>
        <a:bodyPr/>
        <a:lstStyle/>
        <a:p>
          <a:endParaRPr lang="es-EC" sz="1600"/>
        </a:p>
      </dgm:t>
    </dgm:pt>
    <dgm:pt modelId="{53522180-779E-405E-B8E6-4390A1504B3D}" type="sibTrans" cxnId="{36B4BA04-43AF-495E-AD22-C5BA2BF88F03}">
      <dgm:prSet/>
      <dgm:spPr/>
      <dgm:t>
        <a:bodyPr/>
        <a:lstStyle/>
        <a:p>
          <a:endParaRPr lang="es-EC" sz="1600"/>
        </a:p>
      </dgm:t>
    </dgm:pt>
    <dgm:pt modelId="{D57B57D1-7EEA-40D4-8C43-312AAC784566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 Narrow" pitchFamily="34" charset="0"/>
            </a:rPr>
            <a:t>Sistemas de contraincendios: equipos de combate al fuego + equipos y prendas de protección de los bomberos.</a:t>
          </a:r>
          <a:endParaRPr lang="es-EC" sz="1400" dirty="0">
            <a:latin typeface="Arial Narrow" pitchFamily="34" charset="0"/>
          </a:endParaRPr>
        </a:p>
      </dgm:t>
    </dgm:pt>
    <dgm:pt modelId="{C28993F5-7A15-4584-AC84-2B7E7B5345A9}" type="parTrans" cxnId="{C874A37A-F106-45F1-89D7-D4DA61C13B32}">
      <dgm:prSet/>
      <dgm:spPr/>
      <dgm:t>
        <a:bodyPr/>
        <a:lstStyle/>
        <a:p>
          <a:endParaRPr lang="es-EC" sz="1600"/>
        </a:p>
      </dgm:t>
    </dgm:pt>
    <dgm:pt modelId="{B688626D-203D-44AB-AE58-D9C84AFB2A80}" type="sibTrans" cxnId="{C874A37A-F106-45F1-89D7-D4DA61C13B32}">
      <dgm:prSet/>
      <dgm:spPr/>
      <dgm:t>
        <a:bodyPr/>
        <a:lstStyle/>
        <a:p>
          <a:endParaRPr lang="es-EC" sz="1600"/>
        </a:p>
      </dgm:t>
    </dgm:pt>
    <dgm:pt modelId="{98BAAD80-7BAF-459E-9D25-860CF746B50B}" type="pres">
      <dgm:prSet presAssocID="{4949DB50-89C6-4A0E-8D5C-A8BD1A86F9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8450D0-530C-4EE7-8766-4A087C23CC55}" type="pres">
      <dgm:prSet presAssocID="{F3114E11-6F90-4086-A04B-788514731170}" presName="composite" presStyleCnt="0"/>
      <dgm:spPr/>
    </dgm:pt>
    <dgm:pt modelId="{C8296658-F63A-4383-B30B-6B73F1BB8505}" type="pres">
      <dgm:prSet presAssocID="{F3114E11-6F90-4086-A04B-788514731170}" presName="parTx" presStyleLbl="alignNode1" presStyleIdx="0" presStyleCnt="1" custScaleY="100000" custLinFactNeighborY="120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B8F536-D43F-48A2-B017-98455719F148}" type="pres">
      <dgm:prSet presAssocID="{F3114E11-6F90-4086-A04B-788514731170}" presName="desTx" presStyleLbl="alignAccFollowNode1" presStyleIdx="0" presStyleCnt="1" custLinFactNeighborY="30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9400F14-4604-4C2F-8F90-5D0A20C6BA81}" srcId="{4949DB50-89C6-4A0E-8D5C-A8BD1A86F908}" destId="{F3114E11-6F90-4086-A04B-788514731170}" srcOrd="0" destOrd="0" parTransId="{A6E0F27C-8736-405E-8D1C-A4F0E59B5AE5}" sibTransId="{D493673E-5067-414A-9917-723595ACE069}"/>
    <dgm:cxn modelId="{C6AA8EF2-02E2-467B-A0D7-E82142403819}" type="presOf" srcId="{307C5F31-16A4-48B1-B396-2EC3796265D8}" destId="{9EB8F536-D43F-48A2-B017-98455719F148}" srcOrd="0" destOrd="1" presId="urn:microsoft.com/office/officeart/2005/8/layout/hList1"/>
    <dgm:cxn modelId="{36B4BA04-43AF-495E-AD22-C5BA2BF88F03}" srcId="{F3114E11-6F90-4086-A04B-788514731170}" destId="{A226BA0B-AAA4-4733-B886-067BD1D4261A}" srcOrd="4" destOrd="0" parTransId="{40769795-FE40-43B4-8074-B88BF9766007}" sibTransId="{53522180-779E-405E-B8E6-4390A1504B3D}"/>
    <dgm:cxn modelId="{D789BEDB-7309-4107-867C-A10E1A64F0C2}" type="presOf" srcId="{3AF7C088-70D2-4438-89B9-769FD7B84C14}" destId="{9EB8F536-D43F-48A2-B017-98455719F148}" srcOrd="0" destOrd="0" presId="urn:microsoft.com/office/officeart/2005/8/layout/hList1"/>
    <dgm:cxn modelId="{2D8E2DBB-1998-468F-870B-AE7FC0E0EC20}" type="presOf" srcId="{D57B57D1-7EEA-40D4-8C43-312AAC784566}" destId="{9EB8F536-D43F-48A2-B017-98455719F148}" srcOrd="0" destOrd="5" presId="urn:microsoft.com/office/officeart/2005/8/layout/hList1"/>
    <dgm:cxn modelId="{ADC4CF10-FA3D-4285-A8D0-6F581E83A4E1}" type="presOf" srcId="{A226BA0B-AAA4-4733-B886-067BD1D4261A}" destId="{9EB8F536-D43F-48A2-B017-98455719F148}" srcOrd="0" destOrd="4" presId="urn:microsoft.com/office/officeart/2005/8/layout/hList1"/>
    <dgm:cxn modelId="{A62F4E75-EBD0-4DE1-A7E4-F9FBDB01F460}" srcId="{F3114E11-6F90-4086-A04B-788514731170}" destId="{CEE3D861-05D7-4843-9C88-9595BD190FF1}" srcOrd="3" destOrd="0" parTransId="{A8474F4C-C22F-4B3C-B0C7-1F659960964D}" sibTransId="{4CF3F808-F3B0-4EE0-83AD-C1067906CA6D}"/>
    <dgm:cxn modelId="{B28391EF-39E6-4AE1-81A2-9E8AFE67FBDF}" srcId="{F3114E11-6F90-4086-A04B-788514731170}" destId="{3AF7C088-70D2-4438-89B9-769FD7B84C14}" srcOrd="0" destOrd="0" parTransId="{E243C6D9-3CE9-4892-AE8C-BABC7B658869}" sibTransId="{DAB6FE67-2A1C-49F6-A583-A869EE599A36}"/>
    <dgm:cxn modelId="{4F3B6C99-6635-466C-9B75-A32B87A0BD6E}" type="presOf" srcId="{22D80009-03A3-4459-90C0-965D2B0ED704}" destId="{9EB8F536-D43F-48A2-B017-98455719F148}" srcOrd="0" destOrd="2" presId="urn:microsoft.com/office/officeart/2005/8/layout/hList1"/>
    <dgm:cxn modelId="{C4384C26-454C-4BB6-9E71-11082D7FAF4E}" type="presOf" srcId="{4949DB50-89C6-4A0E-8D5C-A8BD1A86F908}" destId="{98BAAD80-7BAF-459E-9D25-860CF746B50B}" srcOrd="0" destOrd="0" presId="urn:microsoft.com/office/officeart/2005/8/layout/hList1"/>
    <dgm:cxn modelId="{B97FABAB-7282-48E8-90A8-4D8D00A8D2A9}" srcId="{F3114E11-6F90-4086-A04B-788514731170}" destId="{22D80009-03A3-4459-90C0-965D2B0ED704}" srcOrd="2" destOrd="0" parTransId="{4804302E-7E37-4901-AC56-FFEE43EECCA0}" sibTransId="{F2C490CD-E455-44D3-9D3B-6D04ECDC8BF5}"/>
    <dgm:cxn modelId="{C874A37A-F106-45F1-89D7-D4DA61C13B32}" srcId="{F3114E11-6F90-4086-A04B-788514731170}" destId="{D57B57D1-7EEA-40D4-8C43-312AAC784566}" srcOrd="5" destOrd="0" parTransId="{C28993F5-7A15-4584-AC84-2B7E7B5345A9}" sibTransId="{B688626D-203D-44AB-AE58-D9C84AFB2A80}"/>
    <dgm:cxn modelId="{29308A14-1640-4ADE-B8DB-1DBDD484E1B8}" srcId="{F3114E11-6F90-4086-A04B-788514731170}" destId="{307C5F31-16A4-48B1-B396-2EC3796265D8}" srcOrd="1" destOrd="0" parTransId="{D8547C35-8A91-42FA-A836-E2B48377306E}" sibTransId="{CEDDB87C-3FDF-40DB-90AB-15154959A4F3}"/>
    <dgm:cxn modelId="{828B6AA1-884B-4185-8A68-AE9378500C8D}" type="presOf" srcId="{F3114E11-6F90-4086-A04B-788514731170}" destId="{C8296658-F63A-4383-B30B-6B73F1BB8505}" srcOrd="0" destOrd="0" presId="urn:microsoft.com/office/officeart/2005/8/layout/hList1"/>
    <dgm:cxn modelId="{C123080C-462B-4B10-B66A-AB39C9C36CC6}" type="presOf" srcId="{CEE3D861-05D7-4843-9C88-9595BD190FF1}" destId="{9EB8F536-D43F-48A2-B017-98455719F148}" srcOrd="0" destOrd="3" presId="urn:microsoft.com/office/officeart/2005/8/layout/hList1"/>
    <dgm:cxn modelId="{AB026CEC-2D0D-4D81-85FA-0B977E6CF6F8}" type="presParOf" srcId="{98BAAD80-7BAF-459E-9D25-860CF746B50B}" destId="{118450D0-530C-4EE7-8766-4A087C23CC55}" srcOrd="0" destOrd="0" presId="urn:microsoft.com/office/officeart/2005/8/layout/hList1"/>
    <dgm:cxn modelId="{E67D40AC-6332-4953-8BCA-7D77C0C6BD07}" type="presParOf" srcId="{118450D0-530C-4EE7-8766-4A087C23CC55}" destId="{C8296658-F63A-4383-B30B-6B73F1BB8505}" srcOrd="0" destOrd="0" presId="urn:microsoft.com/office/officeart/2005/8/layout/hList1"/>
    <dgm:cxn modelId="{FD8EC853-CB8F-41D0-AE3D-D489C18AF08B}" type="presParOf" srcId="{118450D0-530C-4EE7-8766-4A087C23CC55}" destId="{9EB8F536-D43F-48A2-B017-98455719F1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43C49A-7007-4D66-A231-2A501F618F58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5" csCatId="colorful" phldr="1"/>
      <dgm:spPr/>
    </dgm:pt>
    <dgm:pt modelId="{29F1CA13-C173-47CD-88B5-26E59C3C6CC5}">
      <dgm:prSet phldrT="[Texto]" custT="1"/>
      <dgm:spPr/>
      <dgm:t>
        <a:bodyPr/>
        <a:lstStyle/>
        <a:p>
          <a:r>
            <a:rPr lang="es-EC" sz="2000" b="1" dirty="0" smtClean="0"/>
            <a:t>Mejores prácticas</a:t>
          </a:r>
          <a:endParaRPr lang="es-EC" sz="2000" b="1" dirty="0"/>
        </a:p>
      </dgm:t>
    </dgm:pt>
    <dgm:pt modelId="{1C2A06CC-606F-4D24-94F1-F3FC4BDBB1A6}" type="parTrans" cxnId="{97446CAE-F540-4CF1-AA56-489DADB87098}">
      <dgm:prSet/>
      <dgm:spPr/>
      <dgm:t>
        <a:bodyPr/>
        <a:lstStyle/>
        <a:p>
          <a:endParaRPr lang="es-EC"/>
        </a:p>
      </dgm:t>
    </dgm:pt>
    <dgm:pt modelId="{211E89F3-806A-46C6-AD2E-024029F00E83}" type="sibTrans" cxnId="{97446CAE-F540-4CF1-AA56-489DADB87098}">
      <dgm:prSet/>
      <dgm:spPr/>
      <dgm:t>
        <a:bodyPr/>
        <a:lstStyle/>
        <a:p>
          <a:endParaRPr lang="es-EC"/>
        </a:p>
      </dgm:t>
    </dgm:pt>
    <dgm:pt modelId="{70160266-655F-4C99-947E-9CC9BA2CEBAD}">
      <dgm:prSet phldrT="[Texto]"/>
      <dgm:spPr/>
      <dgm:t>
        <a:bodyPr/>
        <a:lstStyle/>
        <a:p>
          <a:r>
            <a:rPr lang="es-EC" dirty="0" smtClean="0"/>
            <a:t>Gestión de inventarios</a:t>
          </a:r>
          <a:endParaRPr lang="es-EC" dirty="0"/>
        </a:p>
      </dgm:t>
    </dgm:pt>
    <dgm:pt modelId="{74C8825E-F9CA-4774-8E32-3D080D81F94F}" type="parTrans" cxnId="{8F1EA66B-4C4A-4CD1-8CC9-856914FD304F}">
      <dgm:prSet/>
      <dgm:spPr/>
      <dgm:t>
        <a:bodyPr/>
        <a:lstStyle/>
        <a:p>
          <a:endParaRPr lang="es-EC"/>
        </a:p>
      </dgm:t>
    </dgm:pt>
    <dgm:pt modelId="{31E16206-0CDB-4308-9C38-5D26B1317D26}" type="sibTrans" cxnId="{8F1EA66B-4C4A-4CD1-8CC9-856914FD304F}">
      <dgm:prSet/>
      <dgm:spPr/>
      <dgm:t>
        <a:bodyPr/>
        <a:lstStyle/>
        <a:p>
          <a:endParaRPr lang="es-EC"/>
        </a:p>
      </dgm:t>
    </dgm:pt>
    <dgm:pt modelId="{A52227A0-2F11-4029-B1E8-D21BA6F2C163}">
      <dgm:prSet phldrT="[Texto]"/>
      <dgm:spPr/>
      <dgm:t>
        <a:bodyPr/>
        <a:lstStyle/>
        <a:p>
          <a:r>
            <a:rPr lang="es-EC" dirty="0" smtClean="0"/>
            <a:t>Seguridad</a:t>
          </a:r>
          <a:endParaRPr lang="es-EC" dirty="0"/>
        </a:p>
      </dgm:t>
    </dgm:pt>
    <dgm:pt modelId="{AA157CFB-73F8-4E7E-92AC-7502367D8DEC}" type="parTrans" cxnId="{2B33A986-09E9-49C5-8C19-C4809229E979}">
      <dgm:prSet/>
      <dgm:spPr/>
      <dgm:t>
        <a:bodyPr/>
        <a:lstStyle/>
        <a:p>
          <a:endParaRPr lang="es-EC"/>
        </a:p>
      </dgm:t>
    </dgm:pt>
    <dgm:pt modelId="{C03B9CF6-8F1D-44A2-AC49-B4D2FD62605B}" type="sibTrans" cxnId="{2B33A986-09E9-49C5-8C19-C4809229E979}">
      <dgm:prSet/>
      <dgm:spPr/>
      <dgm:t>
        <a:bodyPr/>
        <a:lstStyle/>
        <a:p>
          <a:endParaRPr lang="es-EC"/>
        </a:p>
      </dgm:t>
    </dgm:pt>
    <dgm:pt modelId="{F9184040-4159-4412-AB37-2C9C31CF7E7A}" type="pres">
      <dgm:prSet presAssocID="{0443C49A-7007-4D66-A231-2A501F618F58}" presName="Name0" presStyleCnt="0">
        <dgm:presLayoutVars>
          <dgm:dir/>
          <dgm:resizeHandles val="exact"/>
        </dgm:presLayoutVars>
      </dgm:prSet>
      <dgm:spPr/>
    </dgm:pt>
    <dgm:pt modelId="{F8E35DCB-D831-4EFD-A4FB-FEB15D8E3062}" type="pres">
      <dgm:prSet presAssocID="{0443C49A-7007-4D66-A231-2A501F618F58}" presName="vNodes" presStyleCnt="0"/>
      <dgm:spPr/>
    </dgm:pt>
    <dgm:pt modelId="{C231C39D-9E76-4ABA-B0FC-B7E58C6D352D}" type="pres">
      <dgm:prSet presAssocID="{29F1CA13-C173-47CD-88B5-26E59C3C6CC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E497BC-D6B6-43B5-BB6E-6B4D3291E9A1}" type="pres">
      <dgm:prSet presAssocID="{211E89F3-806A-46C6-AD2E-024029F00E83}" presName="spacerT" presStyleCnt="0"/>
      <dgm:spPr/>
    </dgm:pt>
    <dgm:pt modelId="{DD923F6D-27C7-4A97-A8CB-CDF5FCE4587C}" type="pres">
      <dgm:prSet presAssocID="{211E89F3-806A-46C6-AD2E-024029F00E83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40116E7-9E9B-463C-985A-8D73821C5A1C}" type="pres">
      <dgm:prSet presAssocID="{211E89F3-806A-46C6-AD2E-024029F00E83}" presName="spacerB" presStyleCnt="0"/>
      <dgm:spPr/>
    </dgm:pt>
    <dgm:pt modelId="{75848065-B254-4181-9B5D-D0847FD84F09}" type="pres">
      <dgm:prSet presAssocID="{70160266-655F-4C99-947E-9CC9BA2CEB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555F5C-6CA0-46A9-A442-887F3B6D4A36}" type="pres">
      <dgm:prSet presAssocID="{0443C49A-7007-4D66-A231-2A501F618F58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2729AA76-7362-4AC0-BC8E-3A6D938E2EDF}" type="pres">
      <dgm:prSet presAssocID="{0443C49A-7007-4D66-A231-2A501F618F5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1D76D7CF-9576-4197-BA86-3F1BE4D58CF2}" type="pres">
      <dgm:prSet presAssocID="{0443C49A-7007-4D66-A231-2A501F618F58}" presName="lastNode" presStyleLbl="node1" presStyleIdx="2" presStyleCnt="3" custScaleX="77579" custScaleY="765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568AD4E-884B-4B74-9C61-52F675195361}" type="presOf" srcId="{A52227A0-2F11-4029-B1E8-D21BA6F2C163}" destId="{1D76D7CF-9576-4197-BA86-3F1BE4D58CF2}" srcOrd="0" destOrd="0" presId="urn:microsoft.com/office/officeart/2005/8/layout/equation2"/>
    <dgm:cxn modelId="{D8EAD54B-24E1-4162-BD5C-90648249C24D}" type="presOf" srcId="{31E16206-0CDB-4308-9C38-5D26B1317D26}" destId="{90555F5C-6CA0-46A9-A442-887F3B6D4A36}" srcOrd="0" destOrd="0" presId="urn:microsoft.com/office/officeart/2005/8/layout/equation2"/>
    <dgm:cxn modelId="{2B33A986-09E9-49C5-8C19-C4809229E979}" srcId="{0443C49A-7007-4D66-A231-2A501F618F58}" destId="{A52227A0-2F11-4029-B1E8-D21BA6F2C163}" srcOrd="2" destOrd="0" parTransId="{AA157CFB-73F8-4E7E-92AC-7502367D8DEC}" sibTransId="{C03B9CF6-8F1D-44A2-AC49-B4D2FD62605B}"/>
    <dgm:cxn modelId="{3F766758-4C2A-4B7D-8775-C356D9E15B9C}" type="presOf" srcId="{31E16206-0CDB-4308-9C38-5D26B1317D26}" destId="{2729AA76-7362-4AC0-BC8E-3A6D938E2EDF}" srcOrd="1" destOrd="0" presId="urn:microsoft.com/office/officeart/2005/8/layout/equation2"/>
    <dgm:cxn modelId="{97446CAE-F540-4CF1-AA56-489DADB87098}" srcId="{0443C49A-7007-4D66-A231-2A501F618F58}" destId="{29F1CA13-C173-47CD-88B5-26E59C3C6CC5}" srcOrd="0" destOrd="0" parTransId="{1C2A06CC-606F-4D24-94F1-F3FC4BDBB1A6}" sibTransId="{211E89F3-806A-46C6-AD2E-024029F00E83}"/>
    <dgm:cxn modelId="{FE605BB9-2087-44AD-A6CC-4C6EC055FA20}" type="presOf" srcId="{211E89F3-806A-46C6-AD2E-024029F00E83}" destId="{DD923F6D-27C7-4A97-A8CB-CDF5FCE4587C}" srcOrd="0" destOrd="0" presId="urn:microsoft.com/office/officeart/2005/8/layout/equation2"/>
    <dgm:cxn modelId="{504CBE36-BFBA-4993-8C38-FE786B472598}" type="presOf" srcId="{0443C49A-7007-4D66-A231-2A501F618F58}" destId="{F9184040-4159-4412-AB37-2C9C31CF7E7A}" srcOrd="0" destOrd="0" presId="urn:microsoft.com/office/officeart/2005/8/layout/equation2"/>
    <dgm:cxn modelId="{F05EE95A-31A1-4B2A-82CB-529DFD572E53}" type="presOf" srcId="{29F1CA13-C173-47CD-88B5-26E59C3C6CC5}" destId="{C231C39D-9E76-4ABA-B0FC-B7E58C6D352D}" srcOrd="0" destOrd="0" presId="urn:microsoft.com/office/officeart/2005/8/layout/equation2"/>
    <dgm:cxn modelId="{F4C34787-6D72-47A0-A7C9-FAB1A474C599}" type="presOf" srcId="{70160266-655F-4C99-947E-9CC9BA2CEBAD}" destId="{75848065-B254-4181-9B5D-D0847FD84F09}" srcOrd="0" destOrd="0" presId="urn:microsoft.com/office/officeart/2005/8/layout/equation2"/>
    <dgm:cxn modelId="{8F1EA66B-4C4A-4CD1-8CC9-856914FD304F}" srcId="{0443C49A-7007-4D66-A231-2A501F618F58}" destId="{70160266-655F-4C99-947E-9CC9BA2CEBAD}" srcOrd="1" destOrd="0" parTransId="{74C8825E-F9CA-4774-8E32-3D080D81F94F}" sibTransId="{31E16206-0CDB-4308-9C38-5D26B1317D26}"/>
    <dgm:cxn modelId="{684CD690-B6B8-4A08-9242-F5433354999F}" type="presParOf" srcId="{F9184040-4159-4412-AB37-2C9C31CF7E7A}" destId="{F8E35DCB-D831-4EFD-A4FB-FEB15D8E3062}" srcOrd="0" destOrd="0" presId="urn:microsoft.com/office/officeart/2005/8/layout/equation2"/>
    <dgm:cxn modelId="{56FBBD67-9957-43C8-9783-3D44060F88D1}" type="presParOf" srcId="{F8E35DCB-D831-4EFD-A4FB-FEB15D8E3062}" destId="{C231C39D-9E76-4ABA-B0FC-B7E58C6D352D}" srcOrd="0" destOrd="0" presId="urn:microsoft.com/office/officeart/2005/8/layout/equation2"/>
    <dgm:cxn modelId="{53264C9D-0E51-435B-95F8-DFA8ED280461}" type="presParOf" srcId="{F8E35DCB-D831-4EFD-A4FB-FEB15D8E3062}" destId="{09E497BC-D6B6-43B5-BB6E-6B4D3291E9A1}" srcOrd="1" destOrd="0" presId="urn:microsoft.com/office/officeart/2005/8/layout/equation2"/>
    <dgm:cxn modelId="{D581E350-D49A-4FC9-AC3E-C91534AD7BB1}" type="presParOf" srcId="{F8E35DCB-D831-4EFD-A4FB-FEB15D8E3062}" destId="{DD923F6D-27C7-4A97-A8CB-CDF5FCE4587C}" srcOrd="2" destOrd="0" presId="urn:microsoft.com/office/officeart/2005/8/layout/equation2"/>
    <dgm:cxn modelId="{2F315B06-B21B-47C2-9873-AC8AC5316B4C}" type="presParOf" srcId="{F8E35DCB-D831-4EFD-A4FB-FEB15D8E3062}" destId="{240116E7-9E9B-463C-985A-8D73821C5A1C}" srcOrd="3" destOrd="0" presId="urn:microsoft.com/office/officeart/2005/8/layout/equation2"/>
    <dgm:cxn modelId="{1F6DC290-7E65-4115-8CD7-F71928B69D8E}" type="presParOf" srcId="{F8E35DCB-D831-4EFD-A4FB-FEB15D8E3062}" destId="{75848065-B254-4181-9B5D-D0847FD84F09}" srcOrd="4" destOrd="0" presId="urn:microsoft.com/office/officeart/2005/8/layout/equation2"/>
    <dgm:cxn modelId="{CF7E18DF-9E25-4CD9-9EA1-335FAA592E6C}" type="presParOf" srcId="{F9184040-4159-4412-AB37-2C9C31CF7E7A}" destId="{90555F5C-6CA0-46A9-A442-887F3B6D4A36}" srcOrd="1" destOrd="0" presId="urn:microsoft.com/office/officeart/2005/8/layout/equation2"/>
    <dgm:cxn modelId="{469023EE-49D0-4E12-9879-96A2F861E697}" type="presParOf" srcId="{90555F5C-6CA0-46A9-A442-887F3B6D4A36}" destId="{2729AA76-7362-4AC0-BC8E-3A6D938E2EDF}" srcOrd="0" destOrd="0" presId="urn:microsoft.com/office/officeart/2005/8/layout/equation2"/>
    <dgm:cxn modelId="{D5A94199-A2D3-48E9-A2C4-563DED867D26}" type="presParOf" srcId="{F9184040-4159-4412-AB37-2C9C31CF7E7A}" destId="{1D76D7CF-9576-4197-BA86-3F1BE4D58CF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3337A5-AB87-4064-86D5-141E35E74C0F}" type="doc">
      <dgm:prSet loTypeId="urn:microsoft.com/office/officeart/2005/8/layout/matrix1" loCatId="matrix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7904727-5737-4D71-8CEB-906B7ADBC24A}">
      <dgm:prSet phldrT="[Tex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2000" b="1" dirty="0" smtClean="0"/>
            <a:t>Mejores prácticas de almacenamiento</a:t>
          </a:r>
          <a:endParaRPr lang="es-EC" sz="2000" b="1" dirty="0"/>
        </a:p>
      </dgm:t>
    </dgm:pt>
    <dgm:pt modelId="{406B45FC-ADB6-4A3E-A32C-18F01540852A}" type="parTrans" cxnId="{DDEB9644-4CD3-411C-B9BF-2452874054EF}">
      <dgm:prSet/>
      <dgm:spPr/>
      <dgm:t>
        <a:bodyPr/>
        <a:lstStyle/>
        <a:p>
          <a:endParaRPr lang="es-EC"/>
        </a:p>
      </dgm:t>
    </dgm:pt>
    <dgm:pt modelId="{39BF7CE2-20B3-4B2D-947C-76888473CDCB}" type="sibTrans" cxnId="{DDEB9644-4CD3-411C-B9BF-2452874054EF}">
      <dgm:prSet/>
      <dgm:spPr/>
      <dgm:t>
        <a:bodyPr/>
        <a:lstStyle/>
        <a:p>
          <a:endParaRPr lang="es-EC"/>
        </a:p>
      </dgm:t>
    </dgm:pt>
    <dgm:pt modelId="{1E2F5E34-27DF-4859-B0D0-7F58E5DD0E0C}">
      <dgm:prSet phldrT="[Texto]"/>
      <dgm:spPr/>
      <dgm:t>
        <a:bodyPr/>
        <a:lstStyle/>
        <a:p>
          <a:r>
            <a:rPr lang="es-EC" dirty="0" err="1" smtClean="0"/>
            <a:t>Estibaje</a:t>
          </a:r>
          <a:endParaRPr lang="es-EC" dirty="0"/>
        </a:p>
      </dgm:t>
    </dgm:pt>
    <dgm:pt modelId="{D41ACE10-8B61-4877-95FD-8D589B60B020}" type="parTrans" cxnId="{10807343-953E-45A5-B9A3-76F8475AA02A}">
      <dgm:prSet/>
      <dgm:spPr/>
      <dgm:t>
        <a:bodyPr/>
        <a:lstStyle/>
        <a:p>
          <a:endParaRPr lang="es-EC"/>
        </a:p>
      </dgm:t>
    </dgm:pt>
    <dgm:pt modelId="{32D09FCA-B71C-4881-8D99-5F8407DD3B15}" type="sibTrans" cxnId="{10807343-953E-45A5-B9A3-76F8475AA02A}">
      <dgm:prSet/>
      <dgm:spPr/>
      <dgm:t>
        <a:bodyPr/>
        <a:lstStyle/>
        <a:p>
          <a:endParaRPr lang="es-EC"/>
        </a:p>
      </dgm:t>
    </dgm:pt>
    <dgm:pt modelId="{A113DE55-6063-4978-8492-585444DD3E0C}">
      <dgm:prSet phldrT="[Texto]"/>
      <dgm:spPr/>
      <dgm:t>
        <a:bodyPr/>
        <a:lstStyle/>
        <a:p>
          <a:r>
            <a:rPr lang="es-EC" dirty="0" smtClean="0"/>
            <a:t>Contenedores</a:t>
          </a:r>
          <a:endParaRPr lang="es-EC" dirty="0"/>
        </a:p>
      </dgm:t>
    </dgm:pt>
    <dgm:pt modelId="{CCAD03C9-77BB-4D50-BB6E-9F407A86093D}" type="parTrans" cxnId="{B8FE1890-BDEB-41B6-BF86-F7C2ADBCD967}">
      <dgm:prSet/>
      <dgm:spPr/>
      <dgm:t>
        <a:bodyPr/>
        <a:lstStyle/>
        <a:p>
          <a:endParaRPr lang="es-EC"/>
        </a:p>
      </dgm:t>
    </dgm:pt>
    <dgm:pt modelId="{8BE69C96-2BDD-4B26-B0DB-E30F6F771022}" type="sibTrans" cxnId="{B8FE1890-BDEB-41B6-BF86-F7C2ADBCD967}">
      <dgm:prSet/>
      <dgm:spPr/>
      <dgm:t>
        <a:bodyPr/>
        <a:lstStyle/>
        <a:p>
          <a:endParaRPr lang="es-EC"/>
        </a:p>
      </dgm:t>
    </dgm:pt>
    <dgm:pt modelId="{18E8CB94-E69A-449F-B688-7AF35CE49937}">
      <dgm:prSet phldrT="[Texto]"/>
      <dgm:spPr/>
      <dgm:t>
        <a:bodyPr/>
        <a:lstStyle/>
        <a:p>
          <a:r>
            <a:rPr lang="es-EC" dirty="0" smtClean="0"/>
            <a:t>Apilamientos de municiones</a:t>
          </a:r>
          <a:endParaRPr lang="es-EC" dirty="0"/>
        </a:p>
      </dgm:t>
    </dgm:pt>
    <dgm:pt modelId="{8D2934D4-270E-4700-9F80-E1175E631531}" type="parTrans" cxnId="{F88774B8-B75C-4708-9D85-BA2F9039682C}">
      <dgm:prSet/>
      <dgm:spPr/>
      <dgm:t>
        <a:bodyPr/>
        <a:lstStyle/>
        <a:p>
          <a:endParaRPr lang="es-EC"/>
        </a:p>
      </dgm:t>
    </dgm:pt>
    <dgm:pt modelId="{A4A05F8C-7F95-40DF-AB9B-FF0A1DC8A479}" type="sibTrans" cxnId="{F88774B8-B75C-4708-9D85-BA2F9039682C}">
      <dgm:prSet/>
      <dgm:spPr/>
      <dgm:t>
        <a:bodyPr/>
        <a:lstStyle/>
        <a:p>
          <a:endParaRPr lang="es-EC"/>
        </a:p>
      </dgm:t>
    </dgm:pt>
    <dgm:pt modelId="{3DF1F4EB-A5A5-4687-9CE2-CA8D04E52BC3}">
      <dgm:prSet phldrT="[Texto]"/>
      <dgm:spPr/>
      <dgm:t>
        <a:bodyPr/>
        <a:lstStyle/>
        <a:p>
          <a:r>
            <a:rPr lang="es-EC" dirty="0" smtClean="0"/>
            <a:t>Municiones que contienen </a:t>
          </a:r>
          <a:r>
            <a:rPr lang="es-EC" smtClean="0"/>
            <a:t>fósforo blanco</a:t>
          </a:r>
          <a:endParaRPr lang="es-EC"/>
        </a:p>
      </dgm:t>
    </dgm:pt>
    <dgm:pt modelId="{09177EDA-07AD-4170-9838-06C8F6422A84}" type="parTrans" cxnId="{968CA1CB-9CBA-4872-B155-C9D3D9DFA0CF}">
      <dgm:prSet/>
      <dgm:spPr/>
      <dgm:t>
        <a:bodyPr/>
        <a:lstStyle/>
        <a:p>
          <a:endParaRPr lang="es-EC"/>
        </a:p>
      </dgm:t>
    </dgm:pt>
    <dgm:pt modelId="{91469BB3-8829-436E-B1E0-C9661D01480C}" type="sibTrans" cxnId="{968CA1CB-9CBA-4872-B155-C9D3D9DFA0CF}">
      <dgm:prSet/>
      <dgm:spPr/>
      <dgm:t>
        <a:bodyPr/>
        <a:lstStyle/>
        <a:p>
          <a:endParaRPr lang="es-EC"/>
        </a:p>
      </dgm:t>
    </dgm:pt>
    <dgm:pt modelId="{BF97FDA7-0EF9-45C1-B1B6-EEE08E0B80B2}" type="pres">
      <dgm:prSet presAssocID="{DF3337A5-AB87-4064-86D5-141E35E74C0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8B2C138-D031-4CA4-B2B2-71807C0260C8}" type="pres">
      <dgm:prSet presAssocID="{DF3337A5-AB87-4064-86D5-141E35E74C0F}" presName="matrix" presStyleCnt="0"/>
      <dgm:spPr/>
      <dgm:t>
        <a:bodyPr/>
        <a:lstStyle/>
        <a:p>
          <a:endParaRPr lang="es-EC"/>
        </a:p>
      </dgm:t>
    </dgm:pt>
    <dgm:pt modelId="{BA59BC4C-8DFB-4571-B698-5EDD58ECF032}" type="pres">
      <dgm:prSet presAssocID="{DF3337A5-AB87-4064-86D5-141E35E74C0F}" presName="tile1" presStyleLbl="node1" presStyleIdx="0" presStyleCnt="4"/>
      <dgm:spPr/>
      <dgm:t>
        <a:bodyPr/>
        <a:lstStyle/>
        <a:p>
          <a:endParaRPr lang="es-EC"/>
        </a:p>
      </dgm:t>
    </dgm:pt>
    <dgm:pt modelId="{6A13BA4C-92D6-4D63-BE0D-5A43104D4CA5}" type="pres">
      <dgm:prSet presAssocID="{DF3337A5-AB87-4064-86D5-141E35E74C0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BBCBB0-7581-4C4F-98AF-FB51F847CDFE}" type="pres">
      <dgm:prSet presAssocID="{DF3337A5-AB87-4064-86D5-141E35E74C0F}" presName="tile2" presStyleLbl="node1" presStyleIdx="1" presStyleCnt="4"/>
      <dgm:spPr/>
      <dgm:t>
        <a:bodyPr/>
        <a:lstStyle/>
        <a:p>
          <a:endParaRPr lang="es-EC"/>
        </a:p>
      </dgm:t>
    </dgm:pt>
    <dgm:pt modelId="{08FE85AE-2046-4B1F-9E44-C7C0D8EC0715}" type="pres">
      <dgm:prSet presAssocID="{DF3337A5-AB87-4064-86D5-141E35E74C0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B1EBB4-6A0D-45F8-BC62-9C52BD83D59D}" type="pres">
      <dgm:prSet presAssocID="{DF3337A5-AB87-4064-86D5-141E35E74C0F}" presName="tile3" presStyleLbl="node1" presStyleIdx="2" presStyleCnt="4"/>
      <dgm:spPr/>
      <dgm:t>
        <a:bodyPr/>
        <a:lstStyle/>
        <a:p>
          <a:endParaRPr lang="es-EC"/>
        </a:p>
      </dgm:t>
    </dgm:pt>
    <dgm:pt modelId="{92B38166-1964-42FE-8FE6-4313F7F314F2}" type="pres">
      <dgm:prSet presAssocID="{DF3337A5-AB87-4064-86D5-141E35E74C0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441DEB-4403-4DBF-9A23-1C2636BC8415}" type="pres">
      <dgm:prSet presAssocID="{DF3337A5-AB87-4064-86D5-141E35E74C0F}" presName="tile4" presStyleLbl="node1" presStyleIdx="3" presStyleCnt="4"/>
      <dgm:spPr/>
      <dgm:t>
        <a:bodyPr/>
        <a:lstStyle/>
        <a:p>
          <a:endParaRPr lang="es-EC"/>
        </a:p>
      </dgm:t>
    </dgm:pt>
    <dgm:pt modelId="{B3E925A7-BEF8-4866-A49F-CC05B34CDC33}" type="pres">
      <dgm:prSet presAssocID="{DF3337A5-AB87-4064-86D5-141E35E74C0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49A4F8-2F0E-41E2-961C-2AEB8155DEC3}" type="pres">
      <dgm:prSet presAssocID="{DF3337A5-AB87-4064-86D5-141E35E74C0F}" presName="centerTile" presStyleLbl="fgShp" presStyleIdx="0" presStyleCnt="1" custScaleX="142412" custScaleY="141748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AE5806A6-850D-4D68-A23E-2951492D43DA}" type="presOf" srcId="{E7904727-5737-4D71-8CEB-906B7ADBC24A}" destId="{9449A4F8-2F0E-41E2-961C-2AEB8155DEC3}" srcOrd="0" destOrd="0" presId="urn:microsoft.com/office/officeart/2005/8/layout/matrix1"/>
    <dgm:cxn modelId="{10807343-953E-45A5-B9A3-76F8475AA02A}" srcId="{E7904727-5737-4D71-8CEB-906B7ADBC24A}" destId="{1E2F5E34-27DF-4859-B0D0-7F58E5DD0E0C}" srcOrd="0" destOrd="0" parTransId="{D41ACE10-8B61-4877-95FD-8D589B60B020}" sibTransId="{32D09FCA-B71C-4881-8D99-5F8407DD3B15}"/>
    <dgm:cxn modelId="{44FBAFEC-3FB8-491D-9914-EA1805F065C1}" type="presOf" srcId="{1E2F5E34-27DF-4859-B0D0-7F58E5DD0E0C}" destId="{BA59BC4C-8DFB-4571-B698-5EDD58ECF032}" srcOrd="0" destOrd="0" presId="urn:microsoft.com/office/officeart/2005/8/layout/matrix1"/>
    <dgm:cxn modelId="{968CA1CB-9CBA-4872-B155-C9D3D9DFA0CF}" srcId="{E7904727-5737-4D71-8CEB-906B7ADBC24A}" destId="{3DF1F4EB-A5A5-4687-9CE2-CA8D04E52BC3}" srcOrd="3" destOrd="0" parTransId="{09177EDA-07AD-4170-9838-06C8F6422A84}" sibTransId="{91469BB3-8829-436E-B1E0-C9661D01480C}"/>
    <dgm:cxn modelId="{B01D0825-953D-4850-9DE6-CB0884512815}" type="presOf" srcId="{18E8CB94-E69A-449F-B688-7AF35CE49937}" destId="{FCB1EBB4-6A0D-45F8-BC62-9C52BD83D59D}" srcOrd="0" destOrd="0" presId="urn:microsoft.com/office/officeart/2005/8/layout/matrix1"/>
    <dgm:cxn modelId="{83DFC6D0-3570-4E7C-BCCE-BBF5046F19CC}" type="presOf" srcId="{1E2F5E34-27DF-4859-B0D0-7F58E5DD0E0C}" destId="{6A13BA4C-92D6-4D63-BE0D-5A43104D4CA5}" srcOrd="1" destOrd="0" presId="urn:microsoft.com/office/officeart/2005/8/layout/matrix1"/>
    <dgm:cxn modelId="{19E131CC-E5FD-4C52-A0B6-00046C301ACC}" type="presOf" srcId="{18E8CB94-E69A-449F-B688-7AF35CE49937}" destId="{92B38166-1964-42FE-8FE6-4313F7F314F2}" srcOrd="1" destOrd="0" presId="urn:microsoft.com/office/officeart/2005/8/layout/matrix1"/>
    <dgm:cxn modelId="{2E5F08C9-34E6-4FB8-B4DB-867B04B3FAA3}" type="presOf" srcId="{3DF1F4EB-A5A5-4687-9CE2-CA8D04E52BC3}" destId="{B3E925A7-BEF8-4866-A49F-CC05B34CDC33}" srcOrd="1" destOrd="0" presId="urn:microsoft.com/office/officeart/2005/8/layout/matrix1"/>
    <dgm:cxn modelId="{DDEB9644-4CD3-411C-B9BF-2452874054EF}" srcId="{DF3337A5-AB87-4064-86D5-141E35E74C0F}" destId="{E7904727-5737-4D71-8CEB-906B7ADBC24A}" srcOrd="0" destOrd="0" parTransId="{406B45FC-ADB6-4A3E-A32C-18F01540852A}" sibTransId="{39BF7CE2-20B3-4B2D-947C-76888473CDCB}"/>
    <dgm:cxn modelId="{B8FE1890-BDEB-41B6-BF86-F7C2ADBCD967}" srcId="{E7904727-5737-4D71-8CEB-906B7ADBC24A}" destId="{A113DE55-6063-4978-8492-585444DD3E0C}" srcOrd="1" destOrd="0" parTransId="{CCAD03C9-77BB-4D50-BB6E-9F407A86093D}" sibTransId="{8BE69C96-2BDD-4B26-B0DB-E30F6F771022}"/>
    <dgm:cxn modelId="{742490E1-DD8E-4C73-AF97-B4B7E602A643}" type="presOf" srcId="{3DF1F4EB-A5A5-4687-9CE2-CA8D04E52BC3}" destId="{0F441DEB-4403-4DBF-9A23-1C2636BC8415}" srcOrd="0" destOrd="0" presId="urn:microsoft.com/office/officeart/2005/8/layout/matrix1"/>
    <dgm:cxn modelId="{33D68C20-F4F2-4226-9C3A-7BEF01266CFA}" type="presOf" srcId="{DF3337A5-AB87-4064-86D5-141E35E74C0F}" destId="{BF97FDA7-0EF9-45C1-B1B6-EEE08E0B80B2}" srcOrd="0" destOrd="0" presId="urn:microsoft.com/office/officeart/2005/8/layout/matrix1"/>
    <dgm:cxn modelId="{E66A08E3-5C7F-401C-BD92-64845B35CE58}" type="presOf" srcId="{A113DE55-6063-4978-8492-585444DD3E0C}" destId="{39BBCBB0-7581-4C4F-98AF-FB51F847CDFE}" srcOrd="0" destOrd="0" presId="urn:microsoft.com/office/officeart/2005/8/layout/matrix1"/>
    <dgm:cxn modelId="{F88774B8-B75C-4708-9D85-BA2F9039682C}" srcId="{E7904727-5737-4D71-8CEB-906B7ADBC24A}" destId="{18E8CB94-E69A-449F-B688-7AF35CE49937}" srcOrd="2" destOrd="0" parTransId="{8D2934D4-270E-4700-9F80-E1175E631531}" sibTransId="{A4A05F8C-7F95-40DF-AB9B-FF0A1DC8A479}"/>
    <dgm:cxn modelId="{9A62EA70-6E74-4F07-B3C2-B8C65E5DE02E}" type="presOf" srcId="{A113DE55-6063-4978-8492-585444DD3E0C}" destId="{08FE85AE-2046-4B1F-9E44-C7C0D8EC0715}" srcOrd="1" destOrd="0" presId="urn:microsoft.com/office/officeart/2005/8/layout/matrix1"/>
    <dgm:cxn modelId="{D60226FD-02A6-497C-A5A5-CF7B57F7B89C}" type="presParOf" srcId="{BF97FDA7-0EF9-45C1-B1B6-EEE08E0B80B2}" destId="{48B2C138-D031-4CA4-B2B2-71807C0260C8}" srcOrd="0" destOrd="0" presId="urn:microsoft.com/office/officeart/2005/8/layout/matrix1"/>
    <dgm:cxn modelId="{2300F91E-2C5C-4655-A5AC-D0A2470BD475}" type="presParOf" srcId="{48B2C138-D031-4CA4-B2B2-71807C0260C8}" destId="{BA59BC4C-8DFB-4571-B698-5EDD58ECF032}" srcOrd="0" destOrd="0" presId="urn:microsoft.com/office/officeart/2005/8/layout/matrix1"/>
    <dgm:cxn modelId="{0464279B-EC30-4ECE-B583-0098F3331036}" type="presParOf" srcId="{48B2C138-D031-4CA4-B2B2-71807C0260C8}" destId="{6A13BA4C-92D6-4D63-BE0D-5A43104D4CA5}" srcOrd="1" destOrd="0" presId="urn:microsoft.com/office/officeart/2005/8/layout/matrix1"/>
    <dgm:cxn modelId="{77896574-5498-465B-88B5-11256A528586}" type="presParOf" srcId="{48B2C138-D031-4CA4-B2B2-71807C0260C8}" destId="{39BBCBB0-7581-4C4F-98AF-FB51F847CDFE}" srcOrd="2" destOrd="0" presId="urn:microsoft.com/office/officeart/2005/8/layout/matrix1"/>
    <dgm:cxn modelId="{BC4D7CEA-BFEF-40BD-8C83-942FEEAB7852}" type="presParOf" srcId="{48B2C138-D031-4CA4-B2B2-71807C0260C8}" destId="{08FE85AE-2046-4B1F-9E44-C7C0D8EC0715}" srcOrd="3" destOrd="0" presId="urn:microsoft.com/office/officeart/2005/8/layout/matrix1"/>
    <dgm:cxn modelId="{B58CE8F4-1511-44D4-8116-634F134505F0}" type="presParOf" srcId="{48B2C138-D031-4CA4-B2B2-71807C0260C8}" destId="{FCB1EBB4-6A0D-45F8-BC62-9C52BD83D59D}" srcOrd="4" destOrd="0" presId="urn:microsoft.com/office/officeart/2005/8/layout/matrix1"/>
    <dgm:cxn modelId="{2292C882-175F-4EC3-BC4B-DB156AEE7D1D}" type="presParOf" srcId="{48B2C138-D031-4CA4-B2B2-71807C0260C8}" destId="{92B38166-1964-42FE-8FE6-4313F7F314F2}" srcOrd="5" destOrd="0" presId="urn:microsoft.com/office/officeart/2005/8/layout/matrix1"/>
    <dgm:cxn modelId="{7BD09203-6E61-48A3-9851-65E78D0D7030}" type="presParOf" srcId="{48B2C138-D031-4CA4-B2B2-71807C0260C8}" destId="{0F441DEB-4403-4DBF-9A23-1C2636BC8415}" srcOrd="6" destOrd="0" presId="urn:microsoft.com/office/officeart/2005/8/layout/matrix1"/>
    <dgm:cxn modelId="{0BC83722-8F02-4E82-AD41-A12B677B93B8}" type="presParOf" srcId="{48B2C138-D031-4CA4-B2B2-71807C0260C8}" destId="{B3E925A7-BEF8-4866-A49F-CC05B34CDC33}" srcOrd="7" destOrd="0" presId="urn:microsoft.com/office/officeart/2005/8/layout/matrix1"/>
    <dgm:cxn modelId="{ABBFBD3B-E8CB-4645-AAE2-A68F4C677507}" type="presParOf" srcId="{BF97FDA7-0EF9-45C1-B1B6-EEE08E0B80B2}" destId="{9449A4F8-2F0E-41E2-961C-2AEB8155DEC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897233-1372-42F2-BF8D-9D030EAF4CCB}" type="doc">
      <dgm:prSet loTypeId="urn:microsoft.com/office/officeart/2005/8/layout/hierarchy4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228D3D30-713C-4DCE-AB7A-B04DB9376E56}">
      <dgm:prSet phldrT="[Texto]" custT="1"/>
      <dgm:spPr/>
      <dgm:t>
        <a:bodyPr/>
        <a:lstStyle/>
        <a:p>
          <a:r>
            <a:rPr lang="es-EC" sz="1800" b="1" dirty="0" smtClean="0"/>
            <a:t>Gestión de Inventarios</a:t>
          </a:r>
          <a:endParaRPr lang="es-EC" sz="1800" b="1" dirty="0"/>
        </a:p>
      </dgm:t>
    </dgm:pt>
    <dgm:pt modelId="{B5AF6AF6-A7E8-4D82-B572-7852A0D15311}" type="parTrans" cxnId="{94ACCF64-1DE2-4D5D-95A3-A0B02DD5BC8B}">
      <dgm:prSet/>
      <dgm:spPr/>
      <dgm:t>
        <a:bodyPr/>
        <a:lstStyle/>
        <a:p>
          <a:endParaRPr lang="es-EC"/>
        </a:p>
      </dgm:t>
    </dgm:pt>
    <dgm:pt modelId="{5784D052-5EB0-4CC9-945E-9A9C376334D7}" type="sibTrans" cxnId="{94ACCF64-1DE2-4D5D-95A3-A0B02DD5BC8B}">
      <dgm:prSet/>
      <dgm:spPr/>
      <dgm:t>
        <a:bodyPr/>
        <a:lstStyle/>
        <a:p>
          <a:endParaRPr lang="es-EC"/>
        </a:p>
      </dgm:t>
    </dgm:pt>
    <dgm:pt modelId="{D0983150-8B69-4075-8445-14D8F47205BD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Disponer de la información técnica de las municiones y lotes</a:t>
          </a:r>
          <a:endParaRPr lang="es-EC" sz="1200" dirty="0">
            <a:latin typeface="Arial Narrow" pitchFamily="34" charset="0"/>
          </a:endParaRPr>
        </a:p>
      </dgm:t>
    </dgm:pt>
    <dgm:pt modelId="{7D73EB67-E238-4FFA-8BB4-74F19E1BE810}" type="parTrans" cxnId="{7F417D82-8F69-47FA-9A74-087A12BB8AF0}">
      <dgm:prSet/>
      <dgm:spPr/>
      <dgm:t>
        <a:bodyPr/>
        <a:lstStyle/>
        <a:p>
          <a:endParaRPr lang="es-EC"/>
        </a:p>
      </dgm:t>
    </dgm:pt>
    <dgm:pt modelId="{17CD27CF-A8CE-40C5-B968-FDC3AE581D1F}" type="sibTrans" cxnId="{7F417D82-8F69-47FA-9A74-087A12BB8AF0}">
      <dgm:prSet/>
      <dgm:spPr/>
      <dgm:t>
        <a:bodyPr/>
        <a:lstStyle/>
        <a:p>
          <a:endParaRPr lang="es-EC"/>
        </a:p>
      </dgm:t>
    </dgm:pt>
    <dgm:pt modelId="{58C56817-AF07-4A98-B042-098EE5A28923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Advertir características de peligro</a:t>
          </a:r>
          <a:endParaRPr lang="es-EC" sz="1200" dirty="0">
            <a:latin typeface="Arial Narrow" pitchFamily="34" charset="0"/>
          </a:endParaRPr>
        </a:p>
      </dgm:t>
    </dgm:pt>
    <dgm:pt modelId="{5C411D53-EDBB-4A7B-B571-16D9EB8B622E}" type="parTrans" cxnId="{59991176-13A3-4577-8399-5181FD87A7D6}">
      <dgm:prSet/>
      <dgm:spPr/>
      <dgm:t>
        <a:bodyPr/>
        <a:lstStyle/>
        <a:p>
          <a:endParaRPr lang="es-EC"/>
        </a:p>
      </dgm:t>
    </dgm:pt>
    <dgm:pt modelId="{EFA5DFD1-25A2-4473-88A7-102F38E905DD}" type="sibTrans" cxnId="{59991176-13A3-4577-8399-5181FD87A7D6}">
      <dgm:prSet/>
      <dgm:spPr/>
      <dgm:t>
        <a:bodyPr/>
        <a:lstStyle/>
        <a:p>
          <a:endParaRPr lang="es-EC"/>
        </a:p>
      </dgm:t>
    </dgm:pt>
    <dgm:pt modelId="{A055D7B3-CE4A-4301-B8FB-1ED8FA72C27E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Estado, condición y estabilidad</a:t>
          </a:r>
        </a:p>
      </dgm:t>
    </dgm:pt>
    <dgm:pt modelId="{2FBA1E79-CAD7-48EA-936E-AB8AE4D401C8}" type="parTrans" cxnId="{355A8EA3-911E-441D-8E92-719B3DDF5B30}">
      <dgm:prSet/>
      <dgm:spPr/>
      <dgm:t>
        <a:bodyPr/>
        <a:lstStyle/>
        <a:p>
          <a:endParaRPr lang="es-EC"/>
        </a:p>
      </dgm:t>
    </dgm:pt>
    <dgm:pt modelId="{B9246EE5-DC1C-4B40-AA37-C5563C5B409A}" type="sibTrans" cxnId="{355A8EA3-911E-441D-8E92-719B3DDF5B30}">
      <dgm:prSet/>
      <dgm:spPr/>
      <dgm:t>
        <a:bodyPr/>
        <a:lstStyle/>
        <a:p>
          <a:endParaRPr lang="es-EC"/>
        </a:p>
      </dgm:t>
    </dgm:pt>
    <dgm:pt modelId="{910C5F9B-0AFD-4C48-9242-CBFA5F231092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Guía las actividades de vigilancia</a:t>
          </a:r>
          <a:endParaRPr lang="es-EC" sz="1200" dirty="0">
            <a:latin typeface="Arial Narrow" pitchFamily="34" charset="0"/>
          </a:endParaRPr>
        </a:p>
      </dgm:t>
    </dgm:pt>
    <dgm:pt modelId="{17EEEEDD-99CD-4768-A5BA-4A11FD923CDE}" type="parTrans" cxnId="{6E4786F6-C52F-48F2-A028-55E204AF2171}">
      <dgm:prSet/>
      <dgm:spPr/>
      <dgm:t>
        <a:bodyPr/>
        <a:lstStyle/>
        <a:p>
          <a:endParaRPr lang="es-EC"/>
        </a:p>
      </dgm:t>
    </dgm:pt>
    <dgm:pt modelId="{FA2156A1-10C2-4B2E-88EE-4174BB516880}" type="sibTrans" cxnId="{6E4786F6-C52F-48F2-A028-55E204AF2171}">
      <dgm:prSet/>
      <dgm:spPr/>
      <dgm:t>
        <a:bodyPr/>
        <a:lstStyle/>
        <a:p>
          <a:endParaRPr lang="es-EC"/>
        </a:p>
      </dgm:t>
    </dgm:pt>
    <dgm:pt modelId="{EF99D19C-C6BA-4360-AE7B-79FD18739DC3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Inspección de lotes sospechosos</a:t>
          </a:r>
          <a:endParaRPr lang="es-EC" sz="1200" dirty="0">
            <a:latin typeface="Arial Narrow" pitchFamily="34" charset="0"/>
          </a:endParaRPr>
        </a:p>
      </dgm:t>
    </dgm:pt>
    <dgm:pt modelId="{ED941962-2CF1-4D3C-9BF1-984EA6E4F832}" type="parTrans" cxnId="{B995F6B4-3FB8-4E38-AE80-2D5D41624560}">
      <dgm:prSet/>
      <dgm:spPr/>
      <dgm:t>
        <a:bodyPr/>
        <a:lstStyle/>
        <a:p>
          <a:endParaRPr lang="es-EC"/>
        </a:p>
      </dgm:t>
    </dgm:pt>
    <dgm:pt modelId="{AA5DF0FC-53E6-40E4-B655-AD223EF6FCEC}" type="sibTrans" cxnId="{B995F6B4-3FB8-4E38-AE80-2D5D41624560}">
      <dgm:prSet/>
      <dgm:spPr/>
      <dgm:t>
        <a:bodyPr/>
        <a:lstStyle/>
        <a:p>
          <a:endParaRPr lang="es-EC"/>
        </a:p>
      </dgm:t>
    </dgm:pt>
    <dgm:pt modelId="{BF9511AE-53FD-463D-894A-AECDF59F9D0D}" type="pres">
      <dgm:prSet presAssocID="{BA897233-1372-42F2-BF8D-9D030EAF4CC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626F546-C05B-4A93-BA40-7A8874F250C7}" type="pres">
      <dgm:prSet presAssocID="{228D3D30-713C-4DCE-AB7A-B04DB9376E56}" presName="vertOne" presStyleCnt="0"/>
      <dgm:spPr/>
    </dgm:pt>
    <dgm:pt modelId="{1715887A-5C48-40DE-A0DB-8C48F79360DB}" type="pres">
      <dgm:prSet presAssocID="{228D3D30-713C-4DCE-AB7A-B04DB9376E5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318A7D4-9539-4F8D-9162-F1D252AFF3DE}" type="pres">
      <dgm:prSet presAssocID="{228D3D30-713C-4DCE-AB7A-B04DB9376E56}" presName="parTransOne" presStyleCnt="0"/>
      <dgm:spPr/>
    </dgm:pt>
    <dgm:pt modelId="{9F559039-FF0B-44CD-AD5A-85296524AEFD}" type="pres">
      <dgm:prSet presAssocID="{228D3D30-713C-4DCE-AB7A-B04DB9376E56}" presName="horzOne" presStyleCnt="0"/>
      <dgm:spPr/>
    </dgm:pt>
    <dgm:pt modelId="{8013FCBF-4672-4B63-B52E-DB4E455375F1}" type="pres">
      <dgm:prSet presAssocID="{D0983150-8B69-4075-8445-14D8F47205BD}" presName="vertTwo" presStyleCnt="0"/>
      <dgm:spPr/>
    </dgm:pt>
    <dgm:pt modelId="{C7DDD93C-8F33-484F-B752-1D08963539AF}" type="pres">
      <dgm:prSet presAssocID="{D0983150-8B69-4075-8445-14D8F47205BD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5AEE149-74B8-4B0D-B75A-29746C671939}" type="pres">
      <dgm:prSet presAssocID="{D0983150-8B69-4075-8445-14D8F47205BD}" presName="parTransTwo" presStyleCnt="0"/>
      <dgm:spPr/>
    </dgm:pt>
    <dgm:pt modelId="{6B477DFC-336B-4684-9F0A-08AAE77C08E2}" type="pres">
      <dgm:prSet presAssocID="{D0983150-8B69-4075-8445-14D8F47205BD}" presName="horzTwo" presStyleCnt="0"/>
      <dgm:spPr/>
    </dgm:pt>
    <dgm:pt modelId="{7BF91DC1-2C01-4D0D-BFD2-348194F0BD0E}" type="pres">
      <dgm:prSet presAssocID="{58C56817-AF07-4A98-B042-098EE5A28923}" presName="vertThree" presStyleCnt="0"/>
      <dgm:spPr/>
    </dgm:pt>
    <dgm:pt modelId="{6EFFBD4D-1E46-421B-8B5B-AE9B6C60E89F}" type="pres">
      <dgm:prSet presAssocID="{58C56817-AF07-4A98-B042-098EE5A28923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78A214F-6688-463D-BF70-D6029F13915F}" type="pres">
      <dgm:prSet presAssocID="{58C56817-AF07-4A98-B042-098EE5A28923}" presName="horzThree" presStyleCnt="0"/>
      <dgm:spPr/>
    </dgm:pt>
    <dgm:pt modelId="{C18CE540-3FA0-42CB-B49B-D37B06ED3B14}" type="pres">
      <dgm:prSet presAssocID="{EFA5DFD1-25A2-4473-88A7-102F38E905DD}" presName="sibSpaceThree" presStyleCnt="0"/>
      <dgm:spPr/>
    </dgm:pt>
    <dgm:pt modelId="{8B173619-1D3E-46FF-BF9A-679A06579C1C}" type="pres">
      <dgm:prSet presAssocID="{A055D7B3-CE4A-4301-B8FB-1ED8FA72C27E}" presName="vertThree" presStyleCnt="0"/>
      <dgm:spPr/>
    </dgm:pt>
    <dgm:pt modelId="{3AEC63C6-2536-4E90-BC6C-CDA983D9B914}" type="pres">
      <dgm:prSet presAssocID="{A055D7B3-CE4A-4301-B8FB-1ED8FA72C27E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7DB7253-8156-4BE8-90BA-75BC381AACA5}" type="pres">
      <dgm:prSet presAssocID="{A055D7B3-CE4A-4301-B8FB-1ED8FA72C27E}" presName="horzThree" presStyleCnt="0"/>
      <dgm:spPr/>
    </dgm:pt>
    <dgm:pt modelId="{5E2E0351-5DA9-4ADE-8A9C-41BF146C5A1C}" type="pres">
      <dgm:prSet presAssocID="{17CD27CF-A8CE-40C5-B968-FDC3AE581D1F}" presName="sibSpaceTwo" presStyleCnt="0"/>
      <dgm:spPr/>
    </dgm:pt>
    <dgm:pt modelId="{89578870-FAE1-470B-86DB-C2ADE893F9F1}" type="pres">
      <dgm:prSet presAssocID="{910C5F9B-0AFD-4C48-9242-CBFA5F231092}" presName="vertTwo" presStyleCnt="0"/>
      <dgm:spPr/>
    </dgm:pt>
    <dgm:pt modelId="{97DDBBE7-8326-4410-914F-0128D24C6FBF}" type="pres">
      <dgm:prSet presAssocID="{910C5F9B-0AFD-4C48-9242-CBFA5F23109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A2DE0FE-8E49-4D07-BE13-DEA1FB66CD50}" type="pres">
      <dgm:prSet presAssocID="{910C5F9B-0AFD-4C48-9242-CBFA5F231092}" presName="parTransTwo" presStyleCnt="0"/>
      <dgm:spPr/>
    </dgm:pt>
    <dgm:pt modelId="{A9C8ADEF-0D4C-4B24-9C2D-CAA528593BE5}" type="pres">
      <dgm:prSet presAssocID="{910C5F9B-0AFD-4C48-9242-CBFA5F231092}" presName="horzTwo" presStyleCnt="0"/>
      <dgm:spPr/>
    </dgm:pt>
    <dgm:pt modelId="{7C3467BC-AF53-4667-B982-9B4CD2C7AE1D}" type="pres">
      <dgm:prSet presAssocID="{EF99D19C-C6BA-4360-AE7B-79FD18739DC3}" presName="vertThree" presStyleCnt="0"/>
      <dgm:spPr/>
    </dgm:pt>
    <dgm:pt modelId="{C07F9B68-788A-41FD-84A4-EAD85C900822}" type="pres">
      <dgm:prSet presAssocID="{EF99D19C-C6BA-4360-AE7B-79FD18739DC3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C4CBA92-F51A-4333-BF74-128C4ED7E074}" type="pres">
      <dgm:prSet presAssocID="{EF99D19C-C6BA-4360-AE7B-79FD18739DC3}" presName="horzThree" presStyleCnt="0"/>
      <dgm:spPr/>
    </dgm:pt>
  </dgm:ptLst>
  <dgm:cxnLst>
    <dgm:cxn modelId="{B995F6B4-3FB8-4E38-AE80-2D5D41624560}" srcId="{910C5F9B-0AFD-4C48-9242-CBFA5F231092}" destId="{EF99D19C-C6BA-4360-AE7B-79FD18739DC3}" srcOrd="0" destOrd="0" parTransId="{ED941962-2CF1-4D3C-9BF1-984EA6E4F832}" sibTransId="{AA5DF0FC-53E6-40E4-B655-AD223EF6FCEC}"/>
    <dgm:cxn modelId="{DD5F8D20-FF61-4D33-9889-0A4C1011403A}" type="presOf" srcId="{228D3D30-713C-4DCE-AB7A-B04DB9376E56}" destId="{1715887A-5C48-40DE-A0DB-8C48F79360DB}" srcOrd="0" destOrd="0" presId="urn:microsoft.com/office/officeart/2005/8/layout/hierarchy4"/>
    <dgm:cxn modelId="{34DB02AE-18C7-4385-A5A9-5994E14B5C8C}" type="presOf" srcId="{58C56817-AF07-4A98-B042-098EE5A28923}" destId="{6EFFBD4D-1E46-421B-8B5B-AE9B6C60E89F}" srcOrd="0" destOrd="0" presId="urn:microsoft.com/office/officeart/2005/8/layout/hierarchy4"/>
    <dgm:cxn modelId="{94ACCF64-1DE2-4D5D-95A3-A0B02DD5BC8B}" srcId="{BA897233-1372-42F2-BF8D-9D030EAF4CCB}" destId="{228D3D30-713C-4DCE-AB7A-B04DB9376E56}" srcOrd="0" destOrd="0" parTransId="{B5AF6AF6-A7E8-4D82-B572-7852A0D15311}" sibTransId="{5784D052-5EB0-4CC9-945E-9A9C376334D7}"/>
    <dgm:cxn modelId="{33E64541-EA19-48AB-B03F-0D7CB04EBCF6}" type="presOf" srcId="{EF99D19C-C6BA-4360-AE7B-79FD18739DC3}" destId="{C07F9B68-788A-41FD-84A4-EAD85C900822}" srcOrd="0" destOrd="0" presId="urn:microsoft.com/office/officeart/2005/8/layout/hierarchy4"/>
    <dgm:cxn modelId="{709F8E5A-EE31-41F3-AE6B-6669B756CAB7}" type="presOf" srcId="{D0983150-8B69-4075-8445-14D8F47205BD}" destId="{C7DDD93C-8F33-484F-B752-1D08963539AF}" srcOrd="0" destOrd="0" presId="urn:microsoft.com/office/officeart/2005/8/layout/hierarchy4"/>
    <dgm:cxn modelId="{FAC70E33-B8F0-4DFC-8788-25FB4AB04C20}" type="presOf" srcId="{A055D7B3-CE4A-4301-B8FB-1ED8FA72C27E}" destId="{3AEC63C6-2536-4E90-BC6C-CDA983D9B914}" srcOrd="0" destOrd="0" presId="urn:microsoft.com/office/officeart/2005/8/layout/hierarchy4"/>
    <dgm:cxn modelId="{FD2C5FB4-DAA4-492C-BFE4-12E2ED497FBE}" type="presOf" srcId="{910C5F9B-0AFD-4C48-9242-CBFA5F231092}" destId="{97DDBBE7-8326-4410-914F-0128D24C6FBF}" srcOrd="0" destOrd="0" presId="urn:microsoft.com/office/officeart/2005/8/layout/hierarchy4"/>
    <dgm:cxn modelId="{7F417D82-8F69-47FA-9A74-087A12BB8AF0}" srcId="{228D3D30-713C-4DCE-AB7A-B04DB9376E56}" destId="{D0983150-8B69-4075-8445-14D8F47205BD}" srcOrd="0" destOrd="0" parTransId="{7D73EB67-E238-4FFA-8BB4-74F19E1BE810}" sibTransId="{17CD27CF-A8CE-40C5-B968-FDC3AE581D1F}"/>
    <dgm:cxn modelId="{6E4786F6-C52F-48F2-A028-55E204AF2171}" srcId="{228D3D30-713C-4DCE-AB7A-B04DB9376E56}" destId="{910C5F9B-0AFD-4C48-9242-CBFA5F231092}" srcOrd="1" destOrd="0" parTransId="{17EEEEDD-99CD-4768-A5BA-4A11FD923CDE}" sibTransId="{FA2156A1-10C2-4B2E-88EE-4174BB516880}"/>
    <dgm:cxn modelId="{355A8EA3-911E-441D-8E92-719B3DDF5B30}" srcId="{D0983150-8B69-4075-8445-14D8F47205BD}" destId="{A055D7B3-CE4A-4301-B8FB-1ED8FA72C27E}" srcOrd="1" destOrd="0" parTransId="{2FBA1E79-CAD7-48EA-936E-AB8AE4D401C8}" sibTransId="{B9246EE5-DC1C-4B40-AA37-C5563C5B409A}"/>
    <dgm:cxn modelId="{59991176-13A3-4577-8399-5181FD87A7D6}" srcId="{D0983150-8B69-4075-8445-14D8F47205BD}" destId="{58C56817-AF07-4A98-B042-098EE5A28923}" srcOrd="0" destOrd="0" parTransId="{5C411D53-EDBB-4A7B-B571-16D9EB8B622E}" sibTransId="{EFA5DFD1-25A2-4473-88A7-102F38E905DD}"/>
    <dgm:cxn modelId="{2494A850-6A5C-40C4-8EFD-044C3BEEB356}" type="presOf" srcId="{BA897233-1372-42F2-BF8D-9D030EAF4CCB}" destId="{BF9511AE-53FD-463D-894A-AECDF59F9D0D}" srcOrd="0" destOrd="0" presId="urn:microsoft.com/office/officeart/2005/8/layout/hierarchy4"/>
    <dgm:cxn modelId="{04065461-5573-4F0C-A43B-7BC3AAD33F16}" type="presParOf" srcId="{BF9511AE-53FD-463D-894A-AECDF59F9D0D}" destId="{7626F546-C05B-4A93-BA40-7A8874F250C7}" srcOrd="0" destOrd="0" presId="urn:microsoft.com/office/officeart/2005/8/layout/hierarchy4"/>
    <dgm:cxn modelId="{4ACD22AB-BA68-4537-AAEB-B0E34D2CBC1D}" type="presParOf" srcId="{7626F546-C05B-4A93-BA40-7A8874F250C7}" destId="{1715887A-5C48-40DE-A0DB-8C48F79360DB}" srcOrd="0" destOrd="0" presId="urn:microsoft.com/office/officeart/2005/8/layout/hierarchy4"/>
    <dgm:cxn modelId="{EB144583-C9EA-47D6-985F-8FBFADB0F899}" type="presParOf" srcId="{7626F546-C05B-4A93-BA40-7A8874F250C7}" destId="{A318A7D4-9539-4F8D-9162-F1D252AFF3DE}" srcOrd="1" destOrd="0" presId="urn:microsoft.com/office/officeart/2005/8/layout/hierarchy4"/>
    <dgm:cxn modelId="{9D566636-F5B4-45BA-A9AF-55C5557058A0}" type="presParOf" srcId="{7626F546-C05B-4A93-BA40-7A8874F250C7}" destId="{9F559039-FF0B-44CD-AD5A-85296524AEFD}" srcOrd="2" destOrd="0" presId="urn:microsoft.com/office/officeart/2005/8/layout/hierarchy4"/>
    <dgm:cxn modelId="{D4828A55-B808-47CF-9321-C53017879EBF}" type="presParOf" srcId="{9F559039-FF0B-44CD-AD5A-85296524AEFD}" destId="{8013FCBF-4672-4B63-B52E-DB4E455375F1}" srcOrd="0" destOrd="0" presId="urn:microsoft.com/office/officeart/2005/8/layout/hierarchy4"/>
    <dgm:cxn modelId="{FD478EE1-F22D-4603-A15A-1DFB6AB52232}" type="presParOf" srcId="{8013FCBF-4672-4B63-B52E-DB4E455375F1}" destId="{C7DDD93C-8F33-484F-B752-1D08963539AF}" srcOrd="0" destOrd="0" presId="urn:microsoft.com/office/officeart/2005/8/layout/hierarchy4"/>
    <dgm:cxn modelId="{588A5093-DCEF-43E4-B4E5-5701F62F00F1}" type="presParOf" srcId="{8013FCBF-4672-4B63-B52E-DB4E455375F1}" destId="{E5AEE149-74B8-4B0D-B75A-29746C671939}" srcOrd="1" destOrd="0" presId="urn:microsoft.com/office/officeart/2005/8/layout/hierarchy4"/>
    <dgm:cxn modelId="{C7C9FE20-05A4-42B1-9D0C-FA7337E1B8AD}" type="presParOf" srcId="{8013FCBF-4672-4B63-B52E-DB4E455375F1}" destId="{6B477DFC-336B-4684-9F0A-08AAE77C08E2}" srcOrd="2" destOrd="0" presId="urn:microsoft.com/office/officeart/2005/8/layout/hierarchy4"/>
    <dgm:cxn modelId="{E8F0D75C-DA35-494B-B5E9-30641234430B}" type="presParOf" srcId="{6B477DFC-336B-4684-9F0A-08AAE77C08E2}" destId="{7BF91DC1-2C01-4D0D-BFD2-348194F0BD0E}" srcOrd="0" destOrd="0" presId="urn:microsoft.com/office/officeart/2005/8/layout/hierarchy4"/>
    <dgm:cxn modelId="{E36D840D-6D2E-400D-BE0C-3E3F89D5EEF0}" type="presParOf" srcId="{7BF91DC1-2C01-4D0D-BFD2-348194F0BD0E}" destId="{6EFFBD4D-1E46-421B-8B5B-AE9B6C60E89F}" srcOrd="0" destOrd="0" presId="urn:microsoft.com/office/officeart/2005/8/layout/hierarchy4"/>
    <dgm:cxn modelId="{F1CC62C7-158F-4B1F-A8E5-3B78A727DB2D}" type="presParOf" srcId="{7BF91DC1-2C01-4D0D-BFD2-348194F0BD0E}" destId="{878A214F-6688-463D-BF70-D6029F13915F}" srcOrd="1" destOrd="0" presId="urn:microsoft.com/office/officeart/2005/8/layout/hierarchy4"/>
    <dgm:cxn modelId="{BA9F21E1-9FC3-4A61-BA9E-C8E6DB72B453}" type="presParOf" srcId="{6B477DFC-336B-4684-9F0A-08AAE77C08E2}" destId="{C18CE540-3FA0-42CB-B49B-D37B06ED3B14}" srcOrd="1" destOrd="0" presId="urn:microsoft.com/office/officeart/2005/8/layout/hierarchy4"/>
    <dgm:cxn modelId="{04E93E20-0FFB-4CFD-8123-EFEFF34ECCB6}" type="presParOf" srcId="{6B477DFC-336B-4684-9F0A-08AAE77C08E2}" destId="{8B173619-1D3E-46FF-BF9A-679A06579C1C}" srcOrd="2" destOrd="0" presId="urn:microsoft.com/office/officeart/2005/8/layout/hierarchy4"/>
    <dgm:cxn modelId="{07F4723F-D37A-484B-BC82-E761B7B8851E}" type="presParOf" srcId="{8B173619-1D3E-46FF-BF9A-679A06579C1C}" destId="{3AEC63C6-2536-4E90-BC6C-CDA983D9B914}" srcOrd="0" destOrd="0" presId="urn:microsoft.com/office/officeart/2005/8/layout/hierarchy4"/>
    <dgm:cxn modelId="{C27C1FA7-2D2F-4E39-9B53-64D891833D98}" type="presParOf" srcId="{8B173619-1D3E-46FF-BF9A-679A06579C1C}" destId="{A7DB7253-8156-4BE8-90BA-75BC381AACA5}" srcOrd="1" destOrd="0" presId="urn:microsoft.com/office/officeart/2005/8/layout/hierarchy4"/>
    <dgm:cxn modelId="{CAC5AEBD-24DB-455C-A40B-72090FAD08FA}" type="presParOf" srcId="{9F559039-FF0B-44CD-AD5A-85296524AEFD}" destId="{5E2E0351-5DA9-4ADE-8A9C-41BF146C5A1C}" srcOrd="1" destOrd="0" presId="urn:microsoft.com/office/officeart/2005/8/layout/hierarchy4"/>
    <dgm:cxn modelId="{E3CC79A4-E457-40DF-A5D5-1E07FE47082C}" type="presParOf" srcId="{9F559039-FF0B-44CD-AD5A-85296524AEFD}" destId="{89578870-FAE1-470B-86DB-C2ADE893F9F1}" srcOrd="2" destOrd="0" presId="urn:microsoft.com/office/officeart/2005/8/layout/hierarchy4"/>
    <dgm:cxn modelId="{E96D0D26-C937-4B63-8206-0B84C095E667}" type="presParOf" srcId="{89578870-FAE1-470B-86DB-C2ADE893F9F1}" destId="{97DDBBE7-8326-4410-914F-0128D24C6FBF}" srcOrd="0" destOrd="0" presId="urn:microsoft.com/office/officeart/2005/8/layout/hierarchy4"/>
    <dgm:cxn modelId="{9CFECAE4-3432-444E-9109-8523BB727505}" type="presParOf" srcId="{89578870-FAE1-470B-86DB-C2ADE893F9F1}" destId="{2A2DE0FE-8E49-4D07-BE13-DEA1FB66CD50}" srcOrd="1" destOrd="0" presId="urn:microsoft.com/office/officeart/2005/8/layout/hierarchy4"/>
    <dgm:cxn modelId="{5831D0DD-3D44-4A0F-8746-52003E7A4723}" type="presParOf" srcId="{89578870-FAE1-470B-86DB-C2ADE893F9F1}" destId="{A9C8ADEF-0D4C-4B24-9C2D-CAA528593BE5}" srcOrd="2" destOrd="0" presId="urn:microsoft.com/office/officeart/2005/8/layout/hierarchy4"/>
    <dgm:cxn modelId="{34CA1A02-AC30-43EC-878C-187A4892EAB4}" type="presParOf" srcId="{A9C8ADEF-0D4C-4B24-9C2D-CAA528593BE5}" destId="{7C3467BC-AF53-4667-B982-9B4CD2C7AE1D}" srcOrd="0" destOrd="0" presId="urn:microsoft.com/office/officeart/2005/8/layout/hierarchy4"/>
    <dgm:cxn modelId="{8F0B66E0-3304-4C92-8A86-945FD781D9C5}" type="presParOf" srcId="{7C3467BC-AF53-4667-B982-9B4CD2C7AE1D}" destId="{C07F9B68-788A-41FD-84A4-EAD85C900822}" srcOrd="0" destOrd="0" presId="urn:microsoft.com/office/officeart/2005/8/layout/hierarchy4"/>
    <dgm:cxn modelId="{B21EDAE2-50C4-4927-AAEC-52849378BAEF}" type="presParOf" srcId="{7C3467BC-AF53-4667-B982-9B4CD2C7AE1D}" destId="{1C4CBA92-F51A-4333-BF74-128C4ED7E0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3E86CC0-BC5D-4AE6-9A66-B5BFD7ABC01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F993C74-8308-4081-8AA1-C81169ED0E26}">
      <dgm:prSet phldrT="[Texto]" custT="1"/>
      <dgm:spPr>
        <a:solidFill>
          <a:srgbClr val="EAF468"/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Situación.- </a:t>
          </a:r>
          <a:r>
            <a:rPr lang="es-EC" sz="1200" dirty="0" smtClean="0">
              <a:solidFill>
                <a:srgbClr val="0C921C"/>
              </a:solidFill>
              <a:latin typeface="Arial Narrow" pitchFamily="34" charset="0"/>
            </a:rPr>
            <a:t>determinar posibles amenazas naturales y antisociales.</a:t>
          </a:r>
          <a:endParaRPr lang="es-EC" sz="1200" dirty="0">
            <a:solidFill>
              <a:srgbClr val="0C921C"/>
            </a:solidFill>
            <a:latin typeface="Arial Narrow" pitchFamily="34" charset="0"/>
          </a:endParaRPr>
        </a:p>
      </dgm:t>
    </dgm:pt>
    <dgm:pt modelId="{712194B6-C7C6-4DA7-AD46-EDA7879AAAA0}" type="parTrans" cxnId="{A05AAEA8-2B58-4B24-9571-26FE8509CECA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4DE535AA-F62E-4001-9069-1C2E9D82FB8F}" type="sibTrans" cxnId="{A05AAEA8-2B58-4B24-9571-26FE8509CECA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02E3D0C0-C71D-4D03-B078-B969F56BD8C3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Selección de las rutas.- </a:t>
          </a:r>
          <a:r>
            <a:rPr lang="es-EC" sz="1200" dirty="0" smtClean="0">
              <a:solidFill>
                <a:srgbClr val="0C921C"/>
              </a:solidFill>
              <a:latin typeface="Arial Narrow" pitchFamily="34" charset="0"/>
            </a:rPr>
            <a:t>2 o más rutas (principal, secundaria y auxiliares)</a:t>
          </a:r>
          <a:endParaRPr lang="es-EC" sz="1200" dirty="0">
            <a:solidFill>
              <a:srgbClr val="0C921C"/>
            </a:solidFill>
            <a:latin typeface="Arial Narrow" pitchFamily="34" charset="0"/>
          </a:endParaRPr>
        </a:p>
      </dgm:t>
    </dgm:pt>
    <dgm:pt modelId="{A3128835-3305-4FEA-8058-7DF87D14DBFD}" type="parTrans" cxnId="{3652E0C3-7400-4FE0-838E-E1C80A8C3BA6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31839D72-0CA9-4084-8CE7-23C807561C5B}" type="sibTrans" cxnId="{3652E0C3-7400-4FE0-838E-E1C80A8C3BA6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D1E8ACFF-6D9C-4D72-B420-38F876AC52E2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Selección del horario.- </a:t>
          </a:r>
          <a:r>
            <a:rPr lang="es-EC" sz="1200" b="0" dirty="0" smtClean="0">
              <a:solidFill>
                <a:srgbClr val="0C921C"/>
              </a:solidFill>
              <a:latin typeface="Arial Narrow" pitchFamily="34" charset="0"/>
            </a:rPr>
            <a:t>depende de la ruta seleccionada. Ciudad-noche, carretera-menor tráfico</a:t>
          </a:r>
          <a:endParaRPr lang="es-EC" sz="1200" b="1" dirty="0">
            <a:solidFill>
              <a:srgbClr val="0C921C"/>
            </a:solidFill>
            <a:latin typeface="Arial Narrow" pitchFamily="34" charset="0"/>
          </a:endParaRPr>
        </a:p>
      </dgm:t>
    </dgm:pt>
    <dgm:pt modelId="{02DD924A-14E4-459A-A104-1C8B3EB61202}" type="parTrans" cxnId="{C9E7DADE-BE37-4C6B-913F-131DCA4D551B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02CCF7FB-D01B-44E5-8F58-FF92D0EB094B}" type="sibTrans" cxnId="{C9E7DADE-BE37-4C6B-913F-131DCA4D551B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40E4F530-99E5-4C40-AAAD-E4C77E46C010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Recursos humanos y materiales.- </a:t>
          </a:r>
          <a:r>
            <a:rPr lang="es-EC" sz="1200" dirty="0" smtClean="0">
              <a:solidFill>
                <a:srgbClr val="0C921C"/>
              </a:solidFill>
              <a:latin typeface="Arial Narrow" pitchFamily="34" charset="0"/>
            </a:rPr>
            <a:t>personal con competencias,. equipos y prendas de protección.</a:t>
          </a:r>
          <a:endParaRPr lang="es-EC" sz="1200" dirty="0">
            <a:solidFill>
              <a:srgbClr val="0C921C"/>
            </a:solidFill>
            <a:latin typeface="Arial Narrow" pitchFamily="34" charset="0"/>
          </a:endParaRPr>
        </a:p>
      </dgm:t>
    </dgm:pt>
    <dgm:pt modelId="{1A05D5D2-7A87-4522-A9DB-B83C5E2B584D}" type="parTrans" cxnId="{5552919B-034E-4598-883F-209714215D85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4F161FB8-98BB-479A-8BEA-3DC3413FEAE9}" type="sibTrans" cxnId="{5552919B-034E-4598-883F-209714215D85}">
      <dgm:prSet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F0E8254F-A55C-4A72-8AF2-DDD742FC6A08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Compatibilidad de las municiones</a:t>
          </a:r>
          <a:endParaRPr lang="es-EC" sz="1200" b="1" dirty="0">
            <a:solidFill>
              <a:srgbClr val="0C921C"/>
            </a:solidFill>
            <a:latin typeface="Arial Narrow" pitchFamily="34" charset="0"/>
          </a:endParaRPr>
        </a:p>
      </dgm:t>
    </dgm:pt>
    <dgm:pt modelId="{011B7652-EB27-4F2C-94C2-907AA08663DE}" type="parTrans" cxnId="{121CE9E6-9851-48B9-87B9-BEDECA70B868}">
      <dgm:prSet/>
      <dgm:spPr/>
      <dgm:t>
        <a:bodyPr/>
        <a:lstStyle/>
        <a:p>
          <a:endParaRPr lang="es-EC"/>
        </a:p>
      </dgm:t>
    </dgm:pt>
    <dgm:pt modelId="{2BB84440-4B19-4C02-A2F2-DDC5F4EC92D1}" type="sibTrans" cxnId="{121CE9E6-9851-48B9-87B9-BEDECA70B868}">
      <dgm:prSet/>
      <dgm:spPr/>
      <dgm:t>
        <a:bodyPr/>
        <a:lstStyle/>
        <a:p>
          <a:endParaRPr lang="es-EC"/>
        </a:p>
      </dgm:t>
    </dgm:pt>
    <dgm:pt modelId="{95FCBCE0-0456-4B53-9F99-EC13EFA18BA0}" type="pres">
      <dgm:prSet presAssocID="{33E86CC0-BC5D-4AE6-9A66-B5BFD7ABC0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805A68-FFD5-4165-B3BB-6A870B0B17F0}" type="pres">
      <dgm:prSet presAssocID="{2F993C74-8308-4081-8AA1-C81169ED0E2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729056-1E4E-483C-B24B-C3919786A2A1}" type="pres">
      <dgm:prSet presAssocID="{4DE535AA-F62E-4001-9069-1C2E9D82FB8F}" presName="sibTrans" presStyleLbl="sibTrans2D1" presStyleIdx="0" presStyleCnt="4"/>
      <dgm:spPr/>
      <dgm:t>
        <a:bodyPr/>
        <a:lstStyle/>
        <a:p>
          <a:endParaRPr lang="es-EC"/>
        </a:p>
      </dgm:t>
    </dgm:pt>
    <dgm:pt modelId="{DE7AE2A5-E687-4B59-891F-1787F82745F9}" type="pres">
      <dgm:prSet presAssocID="{4DE535AA-F62E-4001-9069-1C2E9D82FB8F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2641A351-7B57-4379-B7A8-FBA3E4CEF5FA}" type="pres">
      <dgm:prSet presAssocID="{02E3D0C0-C71D-4D03-B078-B969F56BD8C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9F86D-66A5-41F3-BE39-8A3C79C427A2}" type="pres">
      <dgm:prSet presAssocID="{31839D72-0CA9-4084-8CE7-23C807561C5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7D35C468-E3BA-4984-872B-581CF9E12030}" type="pres">
      <dgm:prSet presAssocID="{31839D72-0CA9-4084-8CE7-23C807561C5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C4AF785D-B284-4506-85B7-6BCAD076A39F}" type="pres">
      <dgm:prSet presAssocID="{D1E8ACFF-6D9C-4D72-B420-38F876AC52E2}" presName="node" presStyleLbl="node1" presStyleIdx="2" presStyleCnt="5" custScaleX="1157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EE2AAB-F1B9-4C79-8BEE-F766F2762939}" type="pres">
      <dgm:prSet presAssocID="{02CCF7FB-D01B-44E5-8F58-FF92D0EB094B}" presName="sibTrans" presStyleLbl="sibTrans2D1" presStyleIdx="2" presStyleCnt="4"/>
      <dgm:spPr/>
      <dgm:t>
        <a:bodyPr/>
        <a:lstStyle/>
        <a:p>
          <a:endParaRPr lang="es-EC"/>
        </a:p>
      </dgm:t>
    </dgm:pt>
    <dgm:pt modelId="{F926F30A-0763-4AFC-B7DF-0C6C596126C8}" type="pres">
      <dgm:prSet presAssocID="{02CCF7FB-D01B-44E5-8F58-FF92D0EB094B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FC596F77-C3E6-4760-9FBA-BB81E42278F0}" type="pres">
      <dgm:prSet presAssocID="{40E4F530-99E5-4C40-AAAD-E4C77E46C01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D8FFBA-C44B-4AA6-A61D-5041ED1C1F17}" type="pres">
      <dgm:prSet presAssocID="{4F161FB8-98BB-479A-8BEA-3DC3413FEAE9}" presName="sibTrans" presStyleLbl="sibTrans2D1" presStyleIdx="3" presStyleCnt="4"/>
      <dgm:spPr/>
      <dgm:t>
        <a:bodyPr/>
        <a:lstStyle/>
        <a:p>
          <a:endParaRPr lang="es-EC"/>
        </a:p>
      </dgm:t>
    </dgm:pt>
    <dgm:pt modelId="{BF34BCF9-1FA6-4C94-AA5B-C3C21AB3C83F}" type="pres">
      <dgm:prSet presAssocID="{4F161FB8-98BB-479A-8BEA-3DC3413FEAE9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015EA1A5-6CDD-4366-9A9D-6F0236156ABF}" type="pres">
      <dgm:prSet presAssocID="{F0E8254F-A55C-4A72-8AF2-DDD742FC6A0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1AE2DF9-8396-4CFA-9D00-219BCF0EF1F8}" type="presOf" srcId="{4DE535AA-F62E-4001-9069-1C2E9D82FB8F}" destId="{84729056-1E4E-483C-B24B-C3919786A2A1}" srcOrd="0" destOrd="0" presId="urn:microsoft.com/office/officeart/2005/8/layout/process1"/>
    <dgm:cxn modelId="{D14D5487-5989-4E8A-833E-B30ACD5A1628}" type="presOf" srcId="{4F161FB8-98BB-479A-8BEA-3DC3413FEAE9}" destId="{19D8FFBA-C44B-4AA6-A61D-5041ED1C1F17}" srcOrd="0" destOrd="0" presId="urn:microsoft.com/office/officeart/2005/8/layout/process1"/>
    <dgm:cxn modelId="{BD7B1372-96FC-4AF8-819D-27B5A2B44717}" type="presOf" srcId="{4F161FB8-98BB-479A-8BEA-3DC3413FEAE9}" destId="{BF34BCF9-1FA6-4C94-AA5B-C3C21AB3C83F}" srcOrd="1" destOrd="0" presId="urn:microsoft.com/office/officeart/2005/8/layout/process1"/>
    <dgm:cxn modelId="{A2D0A3A5-5F6F-40C3-8F57-B200FAC75A3A}" type="presOf" srcId="{02E3D0C0-C71D-4D03-B078-B969F56BD8C3}" destId="{2641A351-7B57-4379-B7A8-FBA3E4CEF5FA}" srcOrd="0" destOrd="0" presId="urn:microsoft.com/office/officeart/2005/8/layout/process1"/>
    <dgm:cxn modelId="{41B91356-8FEC-4710-B21B-932F4D1D1DD5}" type="presOf" srcId="{4DE535AA-F62E-4001-9069-1C2E9D82FB8F}" destId="{DE7AE2A5-E687-4B59-891F-1787F82745F9}" srcOrd="1" destOrd="0" presId="urn:microsoft.com/office/officeart/2005/8/layout/process1"/>
    <dgm:cxn modelId="{5552919B-034E-4598-883F-209714215D85}" srcId="{33E86CC0-BC5D-4AE6-9A66-B5BFD7ABC016}" destId="{40E4F530-99E5-4C40-AAAD-E4C77E46C010}" srcOrd="3" destOrd="0" parTransId="{1A05D5D2-7A87-4522-A9DB-B83C5E2B584D}" sibTransId="{4F161FB8-98BB-479A-8BEA-3DC3413FEAE9}"/>
    <dgm:cxn modelId="{C9E7DADE-BE37-4C6B-913F-131DCA4D551B}" srcId="{33E86CC0-BC5D-4AE6-9A66-B5BFD7ABC016}" destId="{D1E8ACFF-6D9C-4D72-B420-38F876AC52E2}" srcOrd="2" destOrd="0" parTransId="{02DD924A-14E4-459A-A104-1C8B3EB61202}" sibTransId="{02CCF7FB-D01B-44E5-8F58-FF92D0EB094B}"/>
    <dgm:cxn modelId="{3652E0C3-7400-4FE0-838E-E1C80A8C3BA6}" srcId="{33E86CC0-BC5D-4AE6-9A66-B5BFD7ABC016}" destId="{02E3D0C0-C71D-4D03-B078-B969F56BD8C3}" srcOrd="1" destOrd="0" parTransId="{A3128835-3305-4FEA-8058-7DF87D14DBFD}" sibTransId="{31839D72-0CA9-4084-8CE7-23C807561C5B}"/>
    <dgm:cxn modelId="{4F7F45CF-FCCF-4487-AE39-0E5A480B46A0}" type="presOf" srcId="{F0E8254F-A55C-4A72-8AF2-DDD742FC6A08}" destId="{015EA1A5-6CDD-4366-9A9D-6F0236156ABF}" srcOrd="0" destOrd="0" presId="urn:microsoft.com/office/officeart/2005/8/layout/process1"/>
    <dgm:cxn modelId="{A05AAEA8-2B58-4B24-9571-26FE8509CECA}" srcId="{33E86CC0-BC5D-4AE6-9A66-B5BFD7ABC016}" destId="{2F993C74-8308-4081-8AA1-C81169ED0E26}" srcOrd="0" destOrd="0" parTransId="{712194B6-C7C6-4DA7-AD46-EDA7879AAAA0}" sibTransId="{4DE535AA-F62E-4001-9069-1C2E9D82FB8F}"/>
    <dgm:cxn modelId="{BDE84BBF-6FC5-448F-82B4-336B9BBD4017}" type="presOf" srcId="{02CCF7FB-D01B-44E5-8F58-FF92D0EB094B}" destId="{F926F30A-0763-4AFC-B7DF-0C6C596126C8}" srcOrd="1" destOrd="0" presId="urn:microsoft.com/office/officeart/2005/8/layout/process1"/>
    <dgm:cxn modelId="{4DBBCCEA-821C-4EF2-BE11-216F9CCB0D55}" type="presOf" srcId="{40E4F530-99E5-4C40-AAAD-E4C77E46C010}" destId="{FC596F77-C3E6-4760-9FBA-BB81E42278F0}" srcOrd="0" destOrd="0" presId="urn:microsoft.com/office/officeart/2005/8/layout/process1"/>
    <dgm:cxn modelId="{2D9BE7BF-AB39-4C04-921C-D7B729A984F4}" type="presOf" srcId="{31839D72-0CA9-4084-8CE7-23C807561C5B}" destId="{7D35C468-E3BA-4984-872B-581CF9E12030}" srcOrd="1" destOrd="0" presId="urn:microsoft.com/office/officeart/2005/8/layout/process1"/>
    <dgm:cxn modelId="{CF817147-470D-417F-89C6-533ADA9EB29C}" type="presOf" srcId="{33E86CC0-BC5D-4AE6-9A66-B5BFD7ABC016}" destId="{95FCBCE0-0456-4B53-9F99-EC13EFA18BA0}" srcOrd="0" destOrd="0" presId="urn:microsoft.com/office/officeart/2005/8/layout/process1"/>
    <dgm:cxn modelId="{121CE9E6-9851-48B9-87B9-BEDECA70B868}" srcId="{33E86CC0-BC5D-4AE6-9A66-B5BFD7ABC016}" destId="{F0E8254F-A55C-4A72-8AF2-DDD742FC6A08}" srcOrd="4" destOrd="0" parTransId="{011B7652-EB27-4F2C-94C2-907AA08663DE}" sibTransId="{2BB84440-4B19-4C02-A2F2-DDC5F4EC92D1}"/>
    <dgm:cxn modelId="{F7B142E5-E3D0-4F80-A2AB-6512E27E681A}" type="presOf" srcId="{31839D72-0CA9-4084-8CE7-23C807561C5B}" destId="{6659F86D-66A5-41F3-BE39-8A3C79C427A2}" srcOrd="0" destOrd="0" presId="urn:microsoft.com/office/officeart/2005/8/layout/process1"/>
    <dgm:cxn modelId="{33039934-EB48-4738-A303-965868D266EA}" type="presOf" srcId="{D1E8ACFF-6D9C-4D72-B420-38F876AC52E2}" destId="{C4AF785D-B284-4506-85B7-6BCAD076A39F}" srcOrd="0" destOrd="0" presId="urn:microsoft.com/office/officeart/2005/8/layout/process1"/>
    <dgm:cxn modelId="{03D7FCC5-4429-46CA-B18C-7FBBC4DDE800}" type="presOf" srcId="{2F993C74-8308-4081-8AA1-C81169ED0E26}" destId="{3A805A68-FFD5-4165-B3BB-6A870B0B17F0}" srcOrd="0" destOrd="0" presId="urn:microsoft.com/office/officeart/2005/8/layout/process1"/>
    <dgm:cxn modelId="{F7BC0785-CD18-4D25-8129-6BB3A8C03295}" type="presOf" srcId="{02CCF7FB-D01B-44E5-8F58-FF92D0EB094B}" destId="{9FEE2AAB-F1B9-4C79-8BEE-F766F2762939}" srcOrd="0" destOrd="0" presId="urn:microsoft.com/office/officeart/2005/8/layout/process1"/>
    <dgm:cxn modelId="{5DF41FA5-DD21-45A2-8E27-BE472E017730}" type="presParOf" srcId="{95FCBCE0-0456-4B53-9F99-EC13EFA18BA0}" destId="{3A805A68-FFD5-4165-B3BB-6A870B0B17F0}" srcOrd="0" destOrd="0" presId="urn:microsoft.com/office/officeart/2005/8/layout/process1"/>
    <dgm:cxn modelId="{F3143E5A-93D5-4510-8D1C-4A17311509B2}" type="presParOf" srcId="{95FCBCE0-0456-4B53-9F99-EC13EFA18BA0}" destId="{84729056-1E4E-483C-B24B-C3919786A2A1}" srcOrd="1" destOrd="0" presId="urn:microsoft.com/office/officeart/2005/8/layout/process1"/>
    <dgm:cxn modelId="{F6FB463E-00C7-4471-8BBD-67FB0624E70D}" type="presParOf" srcId="{84729056-1E4E-483C-B24B-C3919786A2A1}" destId="{DE7AE2A5-E687-4B59-891F-1787F82745F9}" srcOrd="0" destOrd="0" presId="urn:microsoft.com/office/officeart/2005/8/layout/process1"/>
    <dgm:cxn modelId="{D66CC09B-4F90-4228-85E1-5F594569A535}" type="presParOf" srcId="{95FCBCE0-0456-4B53-9F99-EC13EFA18BA0}" destId="{2641A351-7B57-4379-B7A8-FBA3E4CEF5FA}" srcOrd="2" destOrd="0" presId="urn:microsoft.com/office/officeart/2005/8/layout/process1"/>
    <dgm:cxn modelId="{F7D4FB0A-38CA-4C72-94A5-767289932F33}" type="presParOf" srcId="{95FCBCE0-0456-4B53-9F99-EC13EFA18BA0}" destId="{6659F86D-66A5-41F3-BE39-8A3C79C427A2}" srcOrd="3" destOrd="0" presId="urn:microsoft.com/office/officeart/2005/8/layout/process1"/>
    <dgm:cxn modelId="{7CD2F01A-05F8-4993-8D58-676DBD7488CB}" type="presParOf" srcId="{6659F86D-66A5-41F3-BE39-8A3C79C427A2}" destId="{7D35C468-E3BA-4984-872B-581CF9E12030}" srcOrd="0" destOrd="0" presId="urn:microsoft.com/office/officeart/2005/8/layout/process1"/>
    <dgm:cxn modelId="{7AD485E3-40FD-47A0-9D39-AB1D97AE8D18}" type="presParOf" srcId="{95FCBCE0-0456-4B53-9F99-EC13EFA18BA0}" destId="{C4AF785D-B284-4506-85B7-6BCAD076A39F}" srcOrd="4" destOrd="0" presId="urn:microsoft.com/office/officeart/2005/8/layout/process1"/>
    <dgm:cxn modelId="{CD5CBC1E-CBBC-4C13-9A40-C90A1D59BEF1}" type="presParOf" srcId="{95FCBCE0-0456-4B53-9F99-EC13EFA18BA0}" destId="{9FEE2AAB-F1B9-4C79-8BEE-F766F2762939}" srcOrd="5" destOrd="0" presId="urn:microsoft.com/office/officeart/2005/8/layout/process1"/>
    <dgm:cxn modelId="{8254AEC2-8BF0-4495-A86A-827C6A873BE5}" type="presParOf" srcId="{9FEE2AAB-F1B9-4C79-8BEE-F766F2762939}" destId="{F926F30A-0763-4AFC-B7DF-0C6C596126C8}" srcOrd="0" destOrd="0" presId="urn:microsoft.com/office/officeart/2005/8/layout/process1"/>
    <dgm:cxn modelId="{1978113B-E0BB-4EBD-9701-1BF70190DA41}" type="presParOf" srcId="{95FCBCE0-0456-4B53-9F99-EC13EFA18BA0}" destId="{FC596F77-C3E6-4760-9FBA-BB81E42278F0}" srcOrd="6" destOrd="0" presId="urn:microsoft.com/office/officeart/2005/8/layout/process1"/>
    <dgm:cxn modelId="{E333D087-282F-45E9-8DD9-DF18FAB34546}" type="presParOf" srcId="{95FCBCE0-0456-4B53-9F99-EC13EFA18BA0}" destId="{19D8FFBA-C44B-4AA6-A61D-5041ED1C1F17}" srcOrd="7" destOrd="0" presId="urn:microsoft.com/office/officeart/2005/8/layout/process1"/>
    <dgm:cxn modelId="{03153B43-CF1B-4C86-82EB-F3DDB0BCF594}" type="presParOf" srcId="{19D8FFBA-C44B-4AA6-A61D-5041ED1C1F17}" destId="{BF34BCF9-1FA6-4C94-AA5B-C3C21AB3C83F}" srcOrd="0" destOrd="0" presId="urn:microsoft.com/office/officeart/2005/8/layout/process1"/>
    <dgm:cxn modelId="{C21B7ADF-F72F-45B3-8D90-23B20178098F}" type="presParOf" srcId="{95FCBCE0-0456-4B53-9F99-EC13EFA18BA0}" destId="{015EA1A5-6CDD-4366-9A9D-6F0236156AB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3E86CC0-BC5D-4AE6-9A66-B5BFD7ABC01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2E3D0C0-C71D-4D03-B078-B969F56BD8C3}">
      <dgm:prSet phldrT="[Texto]" custT="1"/>
      <dgm:spPr>
        <a:solidFill>
          <a:srgbClr val="EAF468"/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Velocidad máxima y distancia inter-vehicular.</a:t>
          </a:r>
          <a:endParaRPr lang="es-EC" sz="1200" b="1" dirty="0">
            <a:solidFill>
              <a:srgbClr val="0C921C"/>
            </a:solidFill>
            <a:latin typeface="Arial Narrow" pitchFamily="34" charset="0"/>
          </a:endParaRPr>
        </a:p>
      </dgm:t>
    </dgm:pt>
    <dgm:pt modelId="{A3128835-3305-4FEA-8058-7DF87D14DBFD}" type="parTrans" cxnId="{3652E0C3-7400-4FE0-838E-E1C80A8C3BA6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31839D72-0CA9-4084-8CE7-23C807561C5B}" type="sibTrans" cxnId="{3652E0C3-7400-4FE0-838E-E1C80A8C3BA6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D1E8ACFF-6D9C-4D72-B420-38F876AC52E2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smtClean="0">
              <a:solidFill>
                <a:srgbClr val="0C921C"/>
              </a:solidFill>
              <a:latin typeface="Arial Narrow" pitchFamily="34" charset="0"/>
            </a:rPr>
            <a:t>Identificación de puntos de relevo y puntos de control de tránsito.</a:t>
          </a:r>
          <a:endParaRPr lang="es-EC" sz="1200" b="1" dirty="0">
            <a:solidFill>
              <a:srgbClr val="0C921C"/>
            </a:solidFill>
            <a:latin typeface="Arial Narrow" pitchFamily="34" charset="0"/>
          </a:endParaRPr>
        </a:p>
      </dgm:t>
    </dgm:pt>
    <dgm:pt modelId="{02DD924A-14E4-459A-A104-1C8B3EB61202}" type="parTrans" cxnId="{C9E7DADE-BE37-4C6B-913F-131DCA4D551B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02CCF7FB-D01B-44E5-8F58-FF92D0EB094B}" type="sibTrans" cxnId="{C9E7DADE-BE37-4C6B-913F-131DCA4D551B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35C092C5-6606-4EE8-B23E-608B3E699843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/>
        <a:lstStyle/>
        <a:p>
          <a:r>
            <a:rPr lang="es-EC" sz="1200" b="1" smtClean="0">
              <a:solidFill>
                <a:srgbClr val="0C921C"/>
              </a:solidFill>
              <a:latin typeface="Arial Narrow" pitchFamily="34" charset="0"/>
            </a:rPr>
            <a:t>Organización del convoy.- </a:t>
          </a:r>
          <a:r>
            <a:rPr lang="es-EC" sz="1200" smtClean="0">
              <a:solidFill>
                <a:srgbClr val="0C921C"/>
              </a:solidFill>
              <a:latin typeface="Arial Narrow" pitchFamily="34" charset="0"/>
            </a:rPr>
            <a:t>sub-unidades de transporte, seguridad, evacuación médica y contraincendios. </a:t>
          </a:r>
          <a:endParaRPr lang="es-EC" sz="1200" dirty="0">
            <a:solidFill>
              <a:srgbClr val="0C921C"/>
            </a:solidFill>
            <a:latin typeface="Arial Narrow" pitchFamily="34" charset="0"/>
          </a:endParaRPr>
        </a:p>
      </dgm:t>
    </dgm:pt>
    <dgm:pt modelId="{FA10D9A6-CC5D-434F-84D6-6D9299F69EF9}" type="parTrans" cxnId="{3A541AEA-C9DF-47A9-9300-C19BB5986222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31A8BB24-76AF-4142-8DC7-1C1DAB51B6F3}" type="sibTrans" cxnId="{3A541AEA-C9DF-47A9-9300-C19BB5986222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E86D6D0B-BECE-411F-9CB6-31409F65C454}">
      <dgm:prSet phldrT="[Texto]" custT="1"/>
      <dgm:spPr>
        <a:solidFill>
          <a:srgbClr val="EAF468"/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smtClean="0">
              <a:solidFill>
                <a:srgbClr val="0C921C"/>
              </a:solidFill>
              <a:latin typeface="Arial Narrow" pitchFamily="34" charset="0"/>
            </a:rPr>
            <a:t>Peso neto de explosivo más crítico</a:t>
          </a:r>
          <a:endParaRPr lang="es-EC" sz="1200" b="1" dirty="0">
            <a:solidFill>
              <a:srgbClr val="0C921C"/>
            </a:solidFill>
            <a:latin typeface="Arial Narrow" pitchFamily="34" charset="0"/>
          </a:endParaRPr>
        </a:p>
      </dgm:t>
    </dgm:pt>
    <dgm:pt modelId="{1A0653F1-F2F2-4AC0-9323-C3AADACFB151}" type="parTrans" cxnId="{9E0AF6FF-27A9-4114-B6F2-866185854EF0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6318CDAC-6759-48F3-8291-12BF29C6EB05}" type="sibTrans" cxnId="{9E0AF6FF-27A9-4114-B6F2-866185854EF0}">
      <dgm:prSet custFlipHor="1"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7DDD4482-CDA1-4477-AD65-217790AB428F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/>
        <a:lstStyle/>
        <a:p>
          <a:r>
            <a:rPr lang="es-EC" sz="1200" b="1" smtClean="0">
              <a:solidFill>
                <a:srgbClr val="0C921C"/>
              </a:solidFill>
              <a:latin typeface="Arial Narrow" pitchFamily="34" charset="0"/>
            </a:rPr>
            <a:t>Categorías de seguridad de las municiones.- </a:t>
          </a:r>
          <a:r>
            <a:rPr lang="es-EC" sz="1200" smtClean="0">
              <a:solidFill>
                <a:srgbClr val="0C921C"/>
              </a:solidFill>
              <a:latin typeface="Arial Narrow" pitchFamily="34" charset="0"/>
            </a:rPr>
            <a:t>La categoría del convoy será la más alta transportada.</a:t>
          </a:r>
          <a:endParaRPr lang="es-EC" sz="1200" dirty="0">
            <a:solidFill>
              <a:srgbClr val="0C921C"/>
            </a:solidFill>
            <a:latin typeface="Arial Narrow" pitchFamily="34" charset="0"/>
          </a:endParaRPr>
        </a:p>
      </dgm:t>
    </dgm:pt>
    <dgm:pt modelId="{05BEF88A-E099-4CD3-B156-1163D576DD28}" type="parTrans" cxnId="{343F8002-8067-434B-943D-86ACB77750EC}">
      <dgm:prSet/>
      <dgm:spPr/>
      <dgm:t>
        <a:bodyPr/>
        <a:lstStyle/>
        <a:p>
          <a:endParaRPr lang="es-EC"/>
        </a:p>
      </dgm:t>
    </dgm:pt>
    <dgm:pt modelId="{C13F5DB9-6177-43BF-9430-55927F5F7A1F}" type="sibTrans" cxnId="{343F8002-8067-434B-943D-86ACB77750EC}">
      <dgm:prSet/>
      <dgm:spPr>
        <a:solidFill>
          <a:srgbClr val="006600"/>
        </a:solidFill>
        <a:ln>
          <a:solidFill>
            <a:srgbClr val="FFFF00"/>
          </a:solidFill>
        </a:ln>
        <a:scene3d>
          <a:camera prst="orthographicFront">
            <a:rot lat="0" lon="10800000" rev="0"/>
          </a:camera>
          <a:lightRig rig="threePt" dir="t"/>
        </a:scene3d>
      </dgm:spPr>
      <dgm:t>
        <a:bodyPr/>
        <a:lstStyle/>
        <a:p>
          <a:endParaRPr lang="es-EC"/>
        </a:p>
      </dgm:t>
    </dgm:pt>
    <dgm:pt modelId="{95FCBCE0-0456-4B53-9F99-EC13EFA18BA0}" type="pres">
      <dgm:prSet presAssocID="{33E86CC0-BC5D-4AE6-9A66-B5BFD7ABC0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641A351-7B57-4379-B7A8-FBA3E4CEF5FA}" type="pres">
      <dgm:prSet presAssocID="{02E3D0C0-C71D-4D03-B078-B969F56BD8C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9F86D-66A5-41F3-BE39-8A3C79C427A2}" type="pres">
      <dgm:prSet presAssocID="{31839D72-0CA9-4084-8CE7-23C807561C5B}" presName="sibTrans" presStyleLbl="sibTrans2D1" presStyleIdx="0" presStyleCnt="4" custFlipHor="1"/>
      <dgm:spPr/>
      <dgm:t>
        <a:bodyPr/>
        <a:lstStyle/>
        <a:p>
          <a:endParaRPr lang="es-EC"/>
        </a:p>
      </dgm:t>
    </dgm:pt>
    <dgm:pt modelId="{7D35C468-E3BA-4984-872B-581CF9E12030}" type="pres">
      <dgm:prSet presAssocID="{31839D72-0CA9-4084-8CE7-23C807561C5B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C4AF785D-B284-4506-85B7-6BCAD076A39F}" type="pres">
      <dgm:prSet presAssocID="{D1E8ACFF-6D9C-4D72-B420-38F876AC52E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EE2AAB-F1B9-4C79-8BEE-F766F2762939}" type="pres">
      <dgm:prSet presAssocID="{02CCF7FB-D01B-44E5-8F58-FF92D0EB094B}" presName="sibTrans" presStyleLbl="sibTrans2D1" presStyleIdx="1" presStyleCnt="4" custFlipHor="1"/>
      <dgm:spPr/>
      <dgm:t>
        <a:bodyPr/>
        <a:lstStyle/>
        <a:p>
          <a:endParaRPr lang="es-EC"/>
        </a:p>
      </dgm:t>
    </dgm:pt>
    <dgm:pt modelId="{F926F30A-0763-4AFC-B7DF-0C6C596126C8}" type="pres">
      <dgm:prSet presAssocID="{02CCF7FB-D01B-44E5-8F58-FF92D0EB094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CD9A0DA3-2819-4603-8C17-78098007C319}" type="pres">
      <dgm:prSet presAssocID="{35C092C5-6606-4EE8-B23E-608B3E69984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3F6D2A-6EB9-4895-9CA2-69EB4BC5B9AE}" type="pres">
      <dgm:prSet presAssocID="{31A8BB24-76AF-4142-8DC7-1C1DAB51B6F3}" presName="sibTrans" presStyleLbl="sibTrans2D1" presStyleIdx="2" presStyleCnt="4" custFlipHor="1"/>
      <dgm:spPr/>
      <dgm:t>
        <a:bodyPr/>
        <a:lstStyle/>
        <a:p>
          <a:endParaRPr lang="es-EC"/>
        </a:p>
      </dgm:t>
    </dgm:pt>
    <dgm:pt modelId="{68401C88-3A2F-46D0-A850-3E772E19BFDC}" type="pres">
      <dgm:prSet presAssocID="{31A8BB24-76AF-4142-8DC7-1C1DAB51B6F3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DE6E04F7-CAC8-4941-A33F-494AF579B531}" type="pres">
      <dgm:prSet presAssocID="{7DDD4482-CDA1-4477-AD65-217790AB428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0A6C04-844E-4EAC-81CE-0B87A231CD98}" type="pres">
      <dgm:prSet presAssocID="{C13F5DB9-6177-43BF-9430-55927F5F7A1F}" presName="sibTrans" presStyleLbl="sibTrans2D1" presStyleIdx="3" presStyleCnt="4"/>
      <dgm:spPr/>
      <dgm:t>
        <a:bodyPr/>
        <a:lstStyle/>
        <a:p>
          <a:endParaRPr lang="es-EC"/>
        </a:p>
      </dgm:t>
    </dgm:pt>
    <dgm:pt modelId="{34C57289-B52D-4C4D-A204-2AD2D81DEC9E}" type="pres">
      <dgm:prSet presAssocID="{C13F5DB9-6177-43BF-9430-55927F5F7A1F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A128300F-43F7-43C2-AB87-FD0D1D2F0DEA}" type="pres">
      <dgm:prSet presAssocID="{E86D6D0B-BECE-411F-9CB6-31409F65C4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6374591-062E-4E99-870E-587B850164D7}" type="presOf" srcId="{D1E8ACFF-6D9C-4D72-B420-38F876AC52E2}" destId="{C4AF785D-B284-4506-85B7-6BCAD076A39F}" srcOrd="0" destOrd="0" presId="urn:microsoft.com/office/officeart/2005/8/layout/process1"/>
    <dgm:cxn modelId="{A17E603E-0146-45E0-97CC-9B11964EEE26}" type="presOf" srcId="{E86D6D0B-BECE-411F-9CB6-31409F65C454}" destId="{A128300F-43F7-43C2-AB87-FD0D1D2F0DEA}" srcOrd="0" destOrd="0" presId="urn:microsoft.com/office/officeart/2005/8/layout/process1"/>
    <dgm:cxn modelId="{343F8002-8067-434B-943D-86ACB77750EC}" srcId="{33E86CC0-BC5D-4AE6-9A66-B5BFD7ABC016}" destId="{7DDD4482-CDA1-4477-AD65-217790AB428F}" srcOrd="3" destOrd="0" parTransId="{05BEF88A-E099-4CD3-B156-1163D576DD28}" sibTransId="{C13F5DB9-6177-43BF-9430-55927F5F7A1F}"/>
    <dgm:cxn modelId="{9E0AF6FF-27A9-4114-B6F2-866185854EF0}" srcId="{33E86CC0-BC5D-4AE6-9A66-B5BFD7ABC016}" destId="{E86D6D0B-BECE-411F-9CB6-31409F65C454}" srcOrd="4" destOrd="0" parTransId="{1A0653F1-F2F2-4AC0-9323-C3AADACFB151}" sibTransId="{6318CDAC-6759-48F3-8291-12BF29C6EB05}"/>
    <dgm:cxn modelId="{AE9D55EB-E26A-4F40-95EA-EF7582E1B3B4}" type="presOf" srcId="{31839D72-0CA9-4084-8CE7-23C807561C5B}" destId="{7D35C468-E3BA-4984-872B-581CF9E12030}" srcOrd="1" destOrd="0" presId="urn:microsoft.com/office/officeart/2005/8/layout/process1"/>
    <dgm:cxn modelId="{5A5134CA-4151-46D6-99FA-E4A07AB4C192}" type="presOf" srcId="{C13F5DB9-6177-43BF-9430-55927F5F7A1F}" destId="{440A6C04-844E-4EAC-81CE-0B87A231CD98}" srcOrd="0" destOrd="0" presId="urn:microsoft.com/office/officeart/2005/8/layout/process1"/>
    <dgm:cxn modelId="{E3B7E301-5745-4619-B9DE-7F82ABCDC99A}" type="presOf" srcId="{02E3D0C0-C71D-4D03-B078-B969F56BD8C3}" destId="{2641A351-7B57-4379-B7A8-FBA3E4CEF5FA}" srcOrd="0" destOrd="0" presId="urn:microsoft.com/office/officeart/2005/8/layout/process1"/>
    <dgm:cxn modelId="{6E5DB3A0-E5A1-4C34-B154-5477A8C048C2}" type="presOf" srcId="{7DDD4482-CDA1-4477-AD65-217790AB428F}" destId="{DE6E04F7-CAC8-4941-A33F-494AF579B531}" srcOrd="0" destOrd="0" presId="urn:microsoft.com/office/officeart/2005/8/layout/process1"/>
    <dgm:cxn modelId="{C9E7DADE-BE37-4C6B-913F-131DCA4D551B}" srcId="{33E86CC0-BC5D-4AE6-9A66-B5BFD7ABC016}" destId="{D1E8ACFF-6D9C-4D72-B420-38F876AC52E2}" srcOrd="1" destOrd="0" parTransId="{02DD924A-14E4-459A-A104-1C8B3EB61202}" sibTransId="{02CCF7FB-D01B-44E5-8F58-FF92D0EB094B}"/>
    <dgm:cxn modelId="{3652E0C3-7400-4FE0-838E-E1C80A8C3BA6}" srcId="{33E86CC0-BC5D-4AE6-9A66-B5BFD7ABC016}" destId="{02E3D0C0-C71D-4D03-B078-B969F56BD8C3}" srcOrd="0" destOrd="0" parTransId="{A3128835-3305-4FEA-8058-7DF87D14DBFD}" sibTransId="{31839D72-0CA9-4084-8CE7-23C807561C5B}"/>
    <dgm:cxn modelId="{AEB65484-7B9C-4F19-B275-D4E4DC3DB120}" type="presOf" srcId="{33E86CC0-BC5D-4AE6-9A66-B5BFD7ABC016}" destId="{95FCBCE0-0456-4B53-9F99-EC13EFA18BA0}" srcOrd="0" destOrd="0" presId="urn:microsoft.com/office/officeart/2005/8/layout/process1"/>
    <dgm:cxn modelId="{6EFE0CFE-11C0-46D1-96C3-DA3C1E2F9325}" type="presOf" srcId="{31A8BB24-76AF-4142-8DC7-1C1DAB51B6F3}" destId="{7C3F6D2A-6EB9-4895-9CA2-69EB4BC5B9AE}" srcOrd="0" destOrd="0" presId="urn:microsoft.com/office/officeart/2005/8/layout/process1"/>
    <dgm:cxn modelId="{3A541AEA-C9DF-47A9-9300-C19BB5986222}" srcId="{33E86CC0-BC5D-4AE6-9A66-B5BFD7ABC016}" destId="{35C092C5-6606-4EE8-B23E-608B3E699843}" srcOrd="2" destOrd="0" parTransId="{FA10D9A6-CC5D-434F-84D6-6D9299F69EF9}" sibTransId="{31A8BB24-76AF-4142-8DC7-1C1DAB51B6F3}"/>
    <dgm:cxn modelId="{82F76786-D93F-41CF-9512-935A4B91F416}" type="presOf" srcId="{31A8BB24-76AF-4142-8DC7-1C1DAB51B6F3}" destId="{68401C88-3A2F-46D0-A850-3E772E19BFDC}" srcOrd="1" destOrd="0" presId="urn:microsoft.com/office/officeart/2005/8/layout/process1"/>
    <dgm:cxn modelId="{4C67FCFF-0E1D-43B1-B1AA-BF70A46AEE1E}" type="presOf" srcId="{02CCF7FB-D01B-44E5-8F58-FF92D0EB094B}" destId="{9FEE2AAB-F1B9-4C79-8BEE-F766F2762939}" srcOrd="0" destOrd="0" presId="urn:microsoft.com/office/officeart/2005/8/layout/process1"/>
    <dgm:cxn modelId="{F318327D-90D6-457D-9867-BBBD31FCB5AD}" type="presOf" srcId="{C13F5DB9-6177-43BF-9430-55927F5F7A1F}" destId="{34C57289-B52D-4C4D-A204-2AD2D81DEC9E}" srcOrd="1" destOrd="0" presId="urn:microsoft.com/office/officeart/2005/8/layout/process1"/>
    <dgm:cxn modelId="{3C460204-E974-44A3-8A65-D60EA1E0CC13}" type="presOf" srcId="{02CCF7FB-D01B-44E5-8F58-FF92D0EB094B}" destId="{F926F30A-0763-4AFC-B7DF-0C6C596126C8}" srcOrd="1" destOrd="0" presId="urn:microsoft.com/office/officeart/2005/8/layout/process1"/>
    <dgm:cxn modelId="{86B5916D-BE32-4ACA-9624-D3605949CE06}" type="presOf" srcId="{35C092C5-6606-4EE8-B23E-608B3E699843}" destId="{CD9A0DA3-2819-4603-8C17-78098007C319}" srcOrd="0" destOrd="0" presId="urn:microsoft.com/office/officeart/2005/8/layout/process1"/>
    <dgm:cxn modelId="{C1F82DE7-5754-419F-812C-E14FFD91B0AE}" type="presOf" srcId="{31839D72-0CA9-4084-8CE7-23C807561C5B}" destId="{6659F86D-66A5-41F3-BE39-8A3C79C427A2}" srcOrd="0" destOrd="0" presId="urn:microsoft.com/office/officeart/2005/8/layout/process1"/>
    <dgm:cxn modelId="{0012D01B-3F10-4865-879B-EB983F512886}" type="presParOf" srcId="{95FCBCE0-0456-4B53-9F99-EC13EFA18BA0}" destId="{2641A351-7B57-4379-B7A8-FBA3E4CEF5FA}" srcOrd="0" destOrd="0" presId="urn:microsoft.com/office/officeart/2005/8/layout/process1"/>
    <dgm:cxn modelId="{BA5DA293-F4EC-4CAC-A95C-E76614BA36F4}" type="presParOf" srcId="{95FCBCE0-0456-4B53-9F99-EC13EFA18BA0}" destId="{6659F86D-66A5-41F3-BE39-8A3C79C427A2}" srcOrd="1" destOrd="0" presId="urn:microsoft.com/office/officeart/2005/8/layout/process1"/>
    <dgm:cxn modelId="{F0409489-7380-4EDE-8261-6B5593DA3A8D}" type="presParOf" srcId="{6659F86D-66A5-41F3-BE39-8A3C79C427A2}" destId="{7D35C468-E3BA-4984-872B-581CF9E12030}" srcOrd="0" destOrd="0" presId="urn:microsoft.com/office/officeart/2005/8/layout/process1"/>
    <dgm:cxn modelId="{2EFA7DB0-C49C-47AF-A2EC-C1F77499292F}" type="presParOf" srcId="{95FCBCE0-0456-4B53-9F99-EC13EFA18BA0}" destId="{C4AF785D-B284-4506-85B7-6BCAD076A39F}" srcOrd="2" destOrd="0" presId="urn:microsoft.com/office/officeart/2005/8/layout/process1"/>
    <dgm:cxn modelId="{C89E5802-1874-42D2-BBA1-6956051DFAE3}" type="presParOf" srcId="{95FCBCE0-0456-4B53-9F99-EC13EFA18BA0}" destId="{9FEE2AAB-F1B9-4C79-8BEE-F766F2762939}" srcOrd="3" destOrd="0" presId="urn:microsoft.com/office/officeart/2005/8/layout/process1"/>
    <dgm:cxn modelId="{45AEFB7A-4031-4007-B751-9702236ECA05}" type="presParOf" srcId="{9FEE2AAB-F1B9-4C79-8BEE-F766F2762939}" destId="{F926F30A-0763-4AFC-B7DF-0C6C596126C8}" srcOrd="0" destOrd="0" presId="urn:microsoft.com/office/officeart/2005/8/layout/process1"/>
    <dgm:cxn modelId="{2AE65F5C-9A42-4846-B01F-C82B6D203FA8}" type="presParOf" srcId="{95FCBCE0-0456-4B53-9F99-EC13EFA18BA0}" destId="{CD9A0DA3-2819-4603-8C17-78098007C319}" srcOrd="4" destOrd="0" presId="urn:microsoft.com/office/officeart/2005/8/layout/process1"/>
    <dgm:cxn modelId="{275DCB6B-690A-4D36-9FF7-4EF56C2C6E14}" type="presParOf" srcId="{95FCBCE0-0456-4B53-9F99-EC13EFA18BA0}" destId="{7C3F6D2A-6EB9-4895-9CA2-69EB4BC5B9AE}" srcOrd="5" destOrd="0" presId="urn:microsoft.com/office/officeart/2005/8/layout/process1"/>
    <dgm:cxn modelId="{709B4F5A-E24B-4C2B-9C00-01B6FCD3AB12}" type="presParOf" srcId="{7C3F6D2A-6EB9-4895-9CA2-69EB4BC5B9AE}" destId="{68401C88-3A2F-46D0-A850-3E772E19BFDC}" srcOrd="0" destOrd="0" presId="urn:microsoft.com/office/officeart/2005/8/layout/process1"/>
    <dgm:cxn modelId="{43683B54-C0C5-4D83-BB0D-57BAE6118287}" type="presParOf" srcId="{95FCBCE0-0456-4B53-9F99-EC13EFA18BA0}" destId="{DE6E04F7-CAC8-4941-A33F-494AF579B531}" srcOrd="6" destOrd="0" presId="urn:microsoft.com/office/officeart/2005/8/layout/process1"/>
    <dgm:cxn modelId="{59584D8F-51BE-496C-8877-C53D6B3AE4EE}" type="presParOf" srcId="{95FCBCE0-0456-4B53-9F99-EC13EFA18BA0}" destId="{440A6C04-844E-4EAC-81CE-0B87A231CD98}" srcOrd="7" destOrd="0" presId="urn:microsoft.com/office/officeart/2005/8/layout/process1"/>
    <dgm:cxn modelId="{2FDC5C9F-5C09-4B1A-AF18-627018AEA03A}" type="presParOf" srcId="{440A6C04-844E-4EAC-81CE-0B87A231CD98}" destId="{34C57289-B52D-4C4D-A204-2AD2D81DEC9E}" srcOrd="0" destOrd="0" presId="urn:microsoft.com/office/officeart/2005/8/layout/process1"/>
    <dgm:cxn modelId="{AFE08B78-7135-49DE-87E6-3DA1D284F299}" type="presParOf" srcId="{95FCBCE0-0456-4B53-9F99-EC13EFA18BA0}" destId="{A128300F-43F7-43C2-AB87-FD0D1D2F0DE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3E86CC0-BC5D-4AE6-9A66-B5BFD7ABC01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F993C74-8308-4081-8AA1-C81169ED0E26}">
      <dgm:prSet phldrT="[Texto]" custT="1"/>
      <dgm:spPr>
        <a:solidFill>
          <a:srgbClr val="EAF468"/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Coordinaciones.- </a:t>
          </a:r>
          <a:r>
            <a:rPr lang="es-EC" sz="1200" b="0" dirty="0" smtClean="0">
              <a:solidFill>
                <a:srgbClr val="0C921C"/>
              </a:solidFill>
              <a:latin typeface="Arial Narrow" pitchFamily="34" charset="0"/>
            </a:rPr>
            <a:t>seguridad velada, Policía Nacional, Cuerpo de Bomberos, servicios de emergencia.</a:t>
          </a:r>
          <a:endParaRPr lang="es-EC" sz="1200" b="0" dirty="0">
            <a:solidFill>
              <a:srgbClr val="0C921C"/>
            </a:solidFill>
            <a:latin typeface="Arial Narrow" pitchFamily="34" charset="0"/>
          </a:endParaRPr>
        </a:p>
      </dgm:t>
    </dgm:pt>
    <dgm:pt modelId="{712194B6-C7C6-4DA7-AD46-EDA7879AAAA0}" type="parTrans" cxnId="{A05AAEA8-2B58-4B24-9571-26FE8509CECA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4DE535AA-F62E-4001-9069-1C2E9D82FB8F}" type="sibTrans" cxnId="{A05AAEA8-2B58-4B24-9571-26FE8509CECA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02E3D0C0-C71D-4D03-B078-B969F56BD8C3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Plan de emergencia.- </a:t>
          </a:r>
          <a:r>
            <a:rPr lang="es-EC" sz="1200" b="0" dirty="0" smtClean="0">
              <a:solidFill>
                <a:srgbClr val="0C921C"/>
              </a:solidFill>
              <a:latin typeface="Arial Narrow" pitchFamily="34" charset="0"/>
            </a:rPr>
            <a:t>atención y evacuación de las víctimas, manejo de municiones.</a:t>
          </a:r>
          <a:endParaRPr lang="es-EC" sz="1200" b="0" dirty="0">
            <a:solidFill>
              <a:srgbClr val="0C921C"/>
            </a:solidFill>
            <a:latin typeface="Arial Narrow" pitchFamily="34" charset="0"/>
          </a:endParaRPr>
        </a:p>
      </dgm:t>
    </dgm:pt>
    <dgm:pt modelId="{A3128835-3305-4FEA-8058-7DF87D14DBFD}" type="parTrans" cxnId="{3652E0C3-7400-4FE0-838E-E1C80A8C3BA6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31839D72-0CA9-4084-8CE7-23C807561C5B}" type="sibTrans" cxnId="{3652E0C3-7400-4FE0-838E-E1C80A8C3BA6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D1E8ACFF-6D9C-4D72-B420-38F876AC52E2}">
      <dgm:prSet phldrT="[Texto]" custT="1"/>
      <dgm:spPr>
        <a:solidFill>
          <a:srgbClr val="EAF468">
            <a:alpha val="74000"/>
          </a:srgbClr>
        </a:solidFill>
        <a:ln>
          <a:solidFill>
            <a:srgbClr val="205F07"/>
          </a:solidFill>
        </a:ln>
      </dgm:spPr>
      <dgm:t>
        <a:bodyPr anchor="ctr" anchorCtr="1"/>
        <a:lstStyle/>
        <a:p>
          <a:r>
            <a:rPr lang="es-EC" sz="1200" b="1" dirty="0" smtClean="0">
              <a:solidFill>
                <a:srgbClr val="0C921C"/>
              </a:solidFill>
              <a:latin typeface="Arial Narrow" pitchFamily="34" charset="0"/>
            </a:rPr>
            <a:t>Plan de contingencia.- </a:t>
          </a:r>
          <a:r>
            <a:rPr lang="es-EC" sz="1200" b="0" dirty="0" smtClean="0">
              <a:solidFill>
                <a:srgbClr val="0C921C"/>
              </a:solidFill>
              <a:latin typeface="Arial Narrow" pitchFamily="34" charset="0"/>
            </a:rPr>
            <a:t>acciones a seguir para continuar el transporte.</a:t>
          </a:r>
          <a:endParaRPr lang="es-EC" sz="1200" b="0" dirty="0">
            <a:solidFill>
              <a:srgbClr val="0C921C"/>
            </a:solidFill>
            <a:latin typeface="Arial Narrow" pitchFamily="34" charset="0"/>
          </a:endParaRPr>
        </a:p>
      </dgm:t>
    </dgm:pt>
    <dgm:pt modelId="{02DD924A-14E4-459A-A104-1C8B3EB61202}" type="parTrans" cxnId="{C9E7DADE-BE37-4C6B-913F-131DCA4D551B}">
      <dgm:prSet/>
      <dgm:spPr/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02CCF7FB-D01B-44E5-8F58-FF92D0EB094B}" type="sibTrans" cxnId="{C9E7DADE-BE37-4C6B-913F-131DCA4D551B}">
      <dgm:prSet custT="1"/>
      <dgm:spPr>
        <a:solidFill>
          <a:srgbClr val="0A7C28"/>
        </a:solidFill>
        <a:ln>
          <a:solidFill>
            <a:srgbClr val="EAF468"/>
          </a:solidFill>
        </a:ln>
      </dgm:spPr>
      <dgm:t>
        <a:bodyPr/>
        <a:lstStyle/>
        <a:p>
          <a:endParaRPr lang="es-EC" sz="1200">
            <a:latin typeface="Arial Narrow" pitchFamily="34" charset="0"/>
          </a:endParaRPr>
        </a:p>
      </dgm:t>
    </dgm:pt>
    <dgm:pt modelId="{95FCBCE0-0456-4B53-9F99-EC13EFA18BA0}" type="pres">
      <dgm:prSet presAssocID="{33E86CC0-BC5D-4AE6-9A66-B5BFD7ABC0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805A68-FFD5-4165-B3BB-6A870B0B17F0}" type="pres">
      <dgm:prSet presAssocID="{2F993C74-8308-4081-8AA1-C81169ED0E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729056-1E4E-483C-B24B-C3919786A2A1}" type="pres">
      <dgm:prSet presAssocID="{4DE535AA-F62E-4001-9069-1C2E9D82FB8F}" presName="sibTrans" presStyleLbl="sibTrans2D1" presStyleIdx="0" presStyleCnt="2"/>
      <dgm:spPr/>
      <dgm:t>
        <a:bodyPr/>
        <a:lstStyle/>
        <a:p>
          <a:endParaRPr lang="es-EC"/>
        </a:p>
      </dgm:t>
    </dgm:pt>
    <dgm:pt modelId="{DE7AE2A5-E687-4B59-891F-1787F82745F9}" type="pres">
      <dgm:prSet presAssocID="{4DE535AA-F62E-4001-9069-1C2E9D82FB8F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2641A351-7B57-4379-B7A8-FBA3E4CEF5FA}" type="pres">
      <dgm:prSet presAssocID="{02E3D0C0-C71D-4D03-B078-B969F56BD8C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9F86D-66A5-41F3-BE39-8A3C79C427A2}" type="pres">
      <dgm:prSet presAssocID="{31839D72-0CA9-4084-8CE7-23C807561C5B}" presName="sibTrans" presStyleLbl="sibTrans2D1" presStyleIdx="1" presStyleCnt="2"/>
      <dgm:spPr/>
      <dgm:t>
        <a:bodyPr/>
        <a:lstStyle/>
        <a:p>
          <a:endParaRPr lang="es-EC"/>
        </a:p>
      </dgm:t>
    </dgm:pt>
    <dgm:pt modelId="{7D35C468-E3BA-4984-872B-581CF9E12030}" type="pres">
      <dgm:prSet presAssocID="{31839D72-0CA9-4084-8CE7-23C807561C5B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C4AF785D-B284-4506-85B7-6BCAD076A39F}" type="pres">
      <dgm:prSet presAssocID="{D1E8ACFF-6D9C-4D72-B420-38F876AC52E2}" presName="node" presStyleLbl="node1" presStyleIdx="2" presStyleCnt="3" custScaleX="1157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13D3D4C-A7E6-4D8A-97E5-E3A1CDF7705F}" type="presOf" srcId="{4DE535AA-F62E-4001-9069-1C2E9D82FB8F}" destId="{DE7AE2A5-E687-4B59-891F-1787F82745F9}" srcOrd="1" destOrd="0" presId="urn:microsoft.com/office/officeart/2005/8/layout/process1"/>
    <dgm:cxn modelId="{A05AAEA8-2B58-4B24-9571-26FE8509CECA}" srcId="{33E86CC0-BC5D-4AE6-9A66-B5BFD7ABC016}" destId="{2F993C74-8308-4081-8AA1-C81169ED0E26}" srcOrd="0" destOrd="0" parTransId="{712194B6-C7C6-4DA7-AD46-EDA7879AAAA0}" sibTransId="{4DE535AA-F62E-4001-9069-1C2E9D82FB8F}"/>
    <dgm:cxn modelId="{3652E0C3-7400-4FE0-838E-E1C80A8C3BA6}" srcId="{33E86CC0-BC5D-4AE6-9A66-B5BFD7ABC016}" destId="{02E3D0C0-C71D-4D03-B078-B969F56BD8C3}" srcOrd="1" destOrd="0" parTransId="{A3128835-3305-4FEA-8058-7DF87D14DBFD}" sibTransId="{31839D72-0CA9-4084-8CE7-23C807561C5B}"/>
    <dgm:cxn modelId="{37399A62-9379-4CBC-A378-25C687C6FF5B}" type="presOf" srcId="{02E3D0C0-C71D-4D03-B078-B969F56BD8C3}" destId="{2641A351-7B57-4379-B7A8-FBA3E4CEF5FA}" srcOrd="0" destOrd="0" presId="urn:microsoft.com/office/officeart/2005/8/layout/process1"/>
    <dgm:cxn modelId="{F11DB8A1-05DE-4205-8A03-2E27CBEA45E9}" type="presOf" srcId="{31839D72-0CA9-4084-8CE7-23C807561C5B}" destId="{6659F86D-66A5-41F3-BE39-8A3C79C427A2}" srcOrd="0" destOrd="0" presId="urn:microsoft.com/office/officeart/2005/8/layout/process1"/>
    <dgm:cxn modelId="{1CA50DA6-00C6-40EB-B2B5-4535C59506C5}" type="presOf" srcId="{33E86CC0-BC5D-4AE6-9A66-B5BFD7ABC016}" destId="{95FCBCE0-0456-4B53-9F99-EC13EFA18BA0}" srcOrd="0" destOrd="0" presId="urn:microsoft.com/office/officeart/2005/8/layout/process1"/>
    <dgm:cxn modelId="{205A8A80-4C89-4D9E-A0C8-7A1C02C372D8}" type="presOf" srcId="{2F993C74-8308-4081-8AA1-C81169ED0E26}" destId="{3A805A68-FFD5-4165-B3BB-6A870B0B17F0}" srcOrd="0" destOrd="0" presId="urn:microsoft.com/office/officeart/2005/8/layout/process1"/>
    <dgm:cxn modelId="{C9E7DADE-BE37-4C6B-913F-131DCA4D551B}" srcId="{33E86CC0-BC5D-4AE6-9A66-B5BFD7ABC016}" destId="{D1E8ACFF-6D9C-4D72-B420-38F876AC52E2}" srcOrd="2" destOrd="0" parTransId="{02DD924A-14E4-459A-A104-1C8B3EB61202}" sibTransId="{02CCF7FB-D01B-44E5-8F58-FF92D0EB094B}"/>
    <dgm:cxn modelId="{74C1F6F7-8E66-44FA-9D0E-ACE603DA47E4}" type="presOf" srcId="{D1E8ACFF-6D9C-4D72-B420-38F876AC52E2}" destId="{C4AF785D-B284-4506-85B7-6BCAD076A39F}" srcOrd="0" destOrd="0" presId="urn:microsoft.com/office/officeart/2005/8/layout/process1"/>
    <dgm:cxn modelId="{F94B3714-6433-4448-86E1-09908133582A}" type="presOf" srcId="{31839D72-0CA9-4084-8CE7-23C807561C5B}" destId="{7D35C468-E3BA-4984-872B-581CF9E12030}" srcOrd="1" destOrd="0" presId="urn:microsoft.com/office/officeart/2005/8/layout/process1"/>
    <dgm:cxn modelId="{5DEE0C88-9C50-4E54-AC77-7EF27407C220}" type="presOf" srcId="{4DE535AA-F62E-4001-9069-1C2E9D82FB8F}" destId="{84729056-1E4E-483C-B24B-C3919786A2A1}" srcOrd="0" destOrd="0" presId="urn:microsoft.com/office/officeart/2005/8/layout/process1"/>
    <dgm:cxn modelId="{45A1A72E-DEE6-4FCA-8A1E-4622A729F9B2}" type="presParOf" srcId="{95FCBCE0-0456-4B53-9F99-EC13EFA18BA0}" destId="{3A805A68-FFD5-4165-B3BB-6A870B0B17F0}" srcOrd="0" destOrd="0" presId="urn:microsoft.com/office/officeart/2005/8/layout/process1"/>
    <dgm:cxn modelId="{95FD8134-54CF-461F-AC57-715CC3454AA7}" type="presParOf" srcId="{95FCBCE0-0456-4B53-9F99-EC13EFA18BA0}" destId="{84729056-1E4E-483C-B24B-C3919786A2A1}" srcOrd="1" destOrd="0" presId="urn:microsoft.com/office/officeart/2005/8/layout/process1"/>
    <dgm:cxn modelId="{3C72FD52-B57C-4AEE-B705-E131A29691A9}" type="presParOf" srcId="{84729056-1E4E-483C-B24B-C3919786A2A1}" destId="{DE7AE2A5-E687-4B59-891F-1787F82745F9}" srcOrd="0" destOrd="0" presId="urn:microsoft.com/office/officeart/2005/8/layout/process1"/>
    <dgm:cxn modelId="{F8BFA462-831C-4F77-AE3D-6A5AD776CF21}" type="presParOf" srcId="{95FCBCE0-0456-4B53-9F99-EC13EFA18BA0}" destId="{2641A351-7B57-4379-B7A8-FBA3E4CEF5FA}" srcOrd="2" destOrd="0" presId="urn:microsoft.com/office/officeart/2005/8/layout/process1"/>
    <dgm:cxn modelId="{2A63A062-D9B6-4EF2-80C1-69A03CD3C426}" type="presParOf" srcId="{95FCBCE0-0456-4B53-9F99-EC13EFA18BA0}" destId="{6659F86D-66A5-41F3-BE39-8A3C79C427A2}" srcOrd="3" destOrd="0" presId="urn:microsoft.com/office/officeart/2005/8/layout/process1"/>
    <dgm:cxn modelId="{F6A10A38-591D-42AA-BFFB-5829B9AB2A1B}" type="presParOf" srcId="{6659F86D-66A5-41F3-BE39-8A3C79C427A2}" destId="{7D35C468-E3BA-4984-872B-581CF9E12030}" srcOrd="0" destOrd="0" presId="urn:microsoft.com/office/officeart/2005/8/layout/process1"/>
    <dgm:cxn modelId="{1C4D435E-4A49-4B01-B3E6-A17FF23F54EC}" type="presParOf" srcId="{95FCBCE0-0456-4B53-9F99-EC13EFA18BA0}" destId="{C4AF785D-B284-4506-85B7-6BCAD076A39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C4DCFA0-0960-40DC-8ED8-5D383A0C0444}" type="doc">
      <dgm:prSet loTypeId="urn:microsoft.com/office/officeart/2005/8/layout/target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1E5B221-8BBC-4EAF-8163-5FDCC7DA0232}">
      <dgm:prSet phldrT="[Texto]" custT="1"/>
      <dgm:spPr/>
      <dgm:t>
        <a:bodyPr/>
        <a:lstStyle/>
        <a:p>
          <a:r>
            <a:rPr lang="es-EC" sz="2000" b="1" dirty="0" smtClean="0"/>
            <a:t>Inspección en la gestión de municiones</a:t>
          </a:r>
          <a:endParaRPr lang="es-EC" sz="2000" b="1" dirty="0"/>
        </a:p>
      </dgm:t>
    </dgm:pt>
    <dgm:pt modelId="{49532786-3A29-431A-916B-36232EBD2766}" type="parTrans" cxnId="{92E1B046-7CCC-400D-9B3C-953409437054}">
      <dgm:prSet/>
      <dgm:spPr/>
      <dgm:t>
        <a:bodyPr/>
        <a:lstStyle/>
        <a:p>
          <a:endParaRPr lang="es-EC"/>
        </a:p>
      </dgm:t>
    </dgm:pt>
    <dgm:pt modelId="{986C2A8C-494D-4E47-80C3-3B772D8C698C}" type="sibTrans" cxnId="{92E1B046-7CCC-400D-9B3C-953409437054}">
      <dgm:prSet/>
      <dgm:spPr/>
      <dgm:t>
        <a:bodyPr/>
        <a:lstStyle/>
        <a:p>
          <a:endParaRPr lang="es-EC"/>
        </a:p>
      </dgm:t>
    </dgm:pt>
    <dgm:pt modelId="{18BF1813-FA1C-44C7-9FCB-497B845B1D12}">
      <dgm:prSet phldrT="[Texto]" custT="1"/>
      <dgm:spPr/>
      <dgm:t>
        <a:bodyPr/>
        <a:lstStyle/>
        <a:p>
          <a:r>
            <a:rPr lang="es-EC" sz="1800" dirty="0" smtClean="0">
              <a:latin typeface="Arial Narrow" pitchFamily="34" charset="0"/>
            </a:rPr>
            <a:t>Visual</a:t>
          </a:r>
          <a:endParaRPr lang="es-EC" sz="1800" dirty="0">
            <a:latin typeface="Arial Narrow" pitchFamily="34" charset="0"/>
          </a:endParaRPr>
        </a:p>
      </dgm:t>
    </dgm:pt>
    <dgm:pt modelId="{58CCDD98-F174-4EA4-BBCD-F3103DD5DF5F}" type="parTrans" cxnId="{841EA8E1-E26D-4D95-89BF-443DA409B3B9}">
      <dgm:prSet/>
      <dgm:spPr/>
      <dgm:t>
        <a:bodyPr/>
        <a:lstStyle/>
        <a:p>
          <a:endParaRPr lang="es-EC"/>
        </a:p>
      </dgm:t>
    </dgm:pt>
    <dgm:pt modelId="{482C3134-BE4C-4429-9D8B-D9A059EE1734}" type="sibTrans" cxnId="{841EA8E1-E26D-4D95-89BF-443DA409B3B9}">
      <dgm:prSet/>
      <dgm:spPr/>
      <dgm:t>
        <a:bodyPr/>
        <a:lstStyle/>
        <a:p>
          <a:endParaRPr lang="es-EC"/>
        </a:p>
      </dgm:t>
    </dgm:pt>
    <dgm:pt modelId="{B7CFB4D2-26D5-4648-AE0F-8643EC586757}">
      <dgm:prSet phldrT="[Texto]" custT="1"/>
      <dgm:spPr/>
      <dgm:t>
        <a:bodyPr/>
        <a:lstStyle/>
        <a:p>
          <a:r>
            <a:rPr lang="es-EC" sz="1800" dirty="0" smtClean="0">
              <a:latin typeface="Arial Narrow" pitchFamily="34" charset="0"/>
            </a:rPr>
            <a:t>Física</a:t>
          </a:r>
          <a:endParaRPr lang="es-EC" sz="1800" dirty="0">
            <a:latin typeface="Arial Narrow" pitchFamily="34" charset="0"/>
          </a:endParaRPr>
        </a:p>
      </dgm:t>
    </dgm:pt>
    <dgm:pt modelId="{6779BC1F-3DB1-4639-BE07-A104338F6A5B}" type="parTrans" cxnId="{E1E377E2-64CA-4155-A0FE-9ED5E5519962}">
      <dgm:prSet/>
      <dgm:spPr/>
      <dgm:t>
        <a:bodyPr/>
        <a:lstStyle/>
        <a:p>
          <a:endParaRPr lang="es-EC"/>
        </a:p>
      </dgm:t>
    </dgm:pt>
    <dgm:pt modelId="{BB1478EF-AC1C-425A-B01F-602F065258D1}" type="sibTrans" cxnId="{E1E377E2-64CA-4155-A0FE-9ED5E5519962}">
      <dgm:prSet/>
      <dgm:spPr/>
      <dgm:t>
        <a:bodyPr/>
        <a:lstStyle/>
        <a:p>
          <a:endParaRPr lang="es-EC"/>
        </a:p>
      </dgm:t>
    </dgm:pt>
    <dgm:pt modelId="{AF337221-A7D1-4D6A-9C41-7F7C27C2C92D}">
      <dgm:prSet phldrT="[Texto]"/>
      <dgm:spPr/>
      <dgm:t>
        <a:bodyPr/>
        <a:lstStyle/>
        <a:p>
          <a:r>
            <a:rPr lang="es-EC" dirty="0" smtClean="0"/>
            <a:t>Programada periódicamente en forma continua</a:t>
          </a:r>
          <a:endParaRPr lang="es-EC" dirty="0"/>
        </a:p>
      </dgm:t>
    </dgm:pt>
    <dgm:pt modelId="{22B92557-7458-47ED-93D9-7F1B685AC36B}" type="parTrans" cxnId="{B884771C-A77A-4789-9D02-C427ED21920F}">
      <dgm:prSet/>
      <dgm:spPr/>
      <dgm:t>
        <a:bodyPr/>
        <a:lstStyle/>
        <a:p>
          <a:endParaRPr lang="es-EC"/>
        </a:p>
      </dgm:t>
    </dgm:pt>
    <dgm:pt modelId="{B17F02B6-36ED-4B55-8DD0-D7694E388582}" type="sibTrans" cxnId="{B884771C-A77A-4789-9D02-C427ED21920F}">
      <dgm:prSet/>
      <dgm:spPr/>
      <dgm:t>
        <a:bodyPr/>
        <a:lstStyle/>
        <a:p>
          <a:endParaRPr lang="es-EC"/>
        </a:p>
      </dgm:t>
    </dgm:pt>
    <dgm:pt modelId="{95A81FC5-4864-4336-94F2-B5642A908829}">
      <dgm:prSet phldrT="[Texto]" custT="1"/>
      <dgm:spPr/>
      <dgm:t>
        <a:bodyPr/>
        <a:lstStyle/>
        <a:p>
          <a:r>
            <a:rPr lang="es-EC" sz="1600" dirty="0" smtClean="0">
              <a:latin typeface="Arial Narrow" pitchFamily="34" charset="0"/>
            </a:rPr>
            <a:t>Instalaciones</a:t>
          </a:r>
          <a:endParaRPr lang="es-EC" sz="1600" dirty="0">
            <a:latin typeface="Arial Narrow" pitchFamily="34" charset="0"/>
          </a:endParaRPr>
        </a:p>
      </dgm:t>
    </dgm:pt>
    <dgm:pt modelId="{40CA561F-0A58-4912-B14C-B526A27F3B88}" type="parTrans" cxnId="{A29CBF63-32EC-4828-8B06-26BBE3DB0AE3}">
      <dgm:prSet/>
      <dgm:spPr/>
      <dgm:t>
        <a:bodyPr/>
        <a:lstStyle/>
        <a:p>
          <a:endParaRPr lang="es-EC"/>
        </a:p>
      </dgm:t>
    </dgm:pt>
    <dgm:pt modelId="{E7C80D35-E93C-4CB3-96AE-BEFBA739B83D}" type="sibTrans" cxnId="{A29CBF63-32EC-4828-8B06-26BBE3DB0AE3}">
      <dgm:prSet/>
      <dgm:spPr/>
      <dgm:t>
        <a:bodyPr/>
        <a:lstStyle/>
        <a:p>
          <a:endParaRPr lang="es-EC"/>
        </a:p>
      </dgm:t>
    </dgm:pt>
    <dgm:pt modelId="{CC74CCAC-65EF-484A-9442-AC61271D357F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Medios de seguridad física</a:t>
          </a:r>
          <a:endParaRPr lang="es-EC" sz="1400" dirty="0">
            <a:latin typeface="Arial Narrow" pitchFamily="34" charset="0"/>
          </a:endParaRPr>
        </a:p>
      </dgm:t>
    </dgm:pt>
    <dgm:pt modelId="{96BFAA03-9DEF-48D2-BC2B-E7E4935004D1}" type="parTrans" cxnId="{94D67C23-9BA1-432C-9222-6D6FACC4FDC0}">
      <dgm:prSet/>
      <dgm:spPr/>
      <dgm:t>
        <a:bodyPr/>
        <a:lstStyle/>
        <a:p>
          <a:endParaRPr lang="es-EC"/>
        </a:p>
      </dgm:t>
    </dgm:pt>
    <dgm:pt modelId="{43280A7D-63B7-4CFA-83A7-F3E3C9248346}" type="sibTrans" cxnId="{94D67C23-9BA1-432C-9222-6D6FACC4FDC0}">
      <dgm:prSet/>
      <dgm:spPr/>
      <dgm:t>
        <a:bodyPr/>
        <a:lstStyle/>
        <a:p>
          <a:endParaRPr lang="es-EC"/>
        </a:p>
      </dgm:t>
    </dgm:pt>
    <dgm:pt modelId="{E7068FE1-5838-4F47-AF5F-60C47A39432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Equipos de protección personal y colectiva </a:t>
          </a:r>
          <a:endParaRPr lang="es-EC" sz="1400" dirty="0">
            <a:latin typeface="Arial Narrow" pitchFamily="34" charset="0"/>
          </a:endParaRPr>
        </a:p>
      </dgm:t>
    </dgm:pt>
    <dgm:pt modelId="{4DE634EC-E1DF-4CDC-ABBA-7223989A69E5}" type="parTrans" cxnId="{B2E01D35-8820-418D-946F-D86B98210541}">
      <dgm:prSet/>
      <dgm:spPr/>
      <dgm:t>
        <a:bodyPr/>
        <a:lstStyle/>
        <a:p>
          <a:endParaRPr lang="es-EC"/>
        </a:p>
      </dgm:t>
    </dgm:pt>
    <dgm:pt modelId="{8DE32453-66D2-4A11-874E-5722E952739A}" type="sibTrans" cxnId="{B2E01D35-8820-418D-946F-D86B98210541}">
      <dgm:prSet/>
      <dgm:spPr/>
      <dgm:t>
        <a:bodyPr/>
        <a:lstStyle/>
        <a:p>
          <a:endParaRPr lang="es-EC"/>
        </a:p>
      </dgm:t>
    </dgm:pt>
    <dgm:pt modelId="{F65F1613-9078-4B20-A364-BC196128DB8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Procedimientos</a:t>
          </a:r>
          <a:endParaRPr lang="es-EC" sz="1400" dirty="0">
            <a:latin typeface="Arial Narrow" pitchFamily="34" charset="0"/>
          </a:endParaRPr>
        </a:p>
      </dgm:t>
    </dgm:pt>
    <dgm:pt modelId="{7CBDD508-90FC-47E2-BE80-2312A31044E7}" type="parTrans" cxnId="{3A9BB832-8382-45F9-9440-E1B10D2656FE}">
      <dgm:prSet/>
      <dgm:spPr/>
      <dgm:t>
        <a:bodyPr/>
        <a:lstStyle/>
        <a:p>
          <a:endParaRPr lang="es-EC"/>
        </a:p>
      </dgm:t>
    </dgm:pt>
    <dgm:pt modelId="{06251E79-4598-4023-9167-0D408E6DF812}" type="sibTrans" cxnId="{3A9BB832-8382-45F9-9440-E1B10D2656FE}">
      <dgm:prSet/>
      <dgm:spPr/>
      <dgm:t>
        <a:bodyPr/>
        <a:lstStyle/>
        <a:p>
          <a:endParaRPr lang="es-EC"/>
        </a:p>
      </dgm:t>
    </dgm:pt>
    <dgm:pt modelId="{78E3B0FD-C957-4B0F-895C-31CCAE360D1E}" type="pres">
      <dgm:prSet presAssocID="{CC4DCFA0-0960-40DC-8ED8-5D383A0C044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D250CEDA-66FF-4CAC-A3F5-012BEA0A991E}" type="pres">
      <dgm:prSet presAssocID="{CC4DCFA0-0960-40DC-8ED8-5D383A0C0444}" presName="outerBox" presStyleCnt="0"/>
      <dgm:spPr/>
    </dgm:pt>
    <dgm:pt modelId="{74BB5380-6777-4A07-9A35-D2DD1C66EAE4}" type="pres">
      <dgm:prSet presAssocID="{CC4DCFA0-0960-40DC-8ED8-5D383A0C0444}" presName="outerBoxParent" presStyleLbl="node1" presStyleIdx="0" presStyleCnt="2" custLinFactNeighborY="48951"/>
      <dgm:spPr/>
      <dgm:t>
        <a:bodyPr/>
        <a:lstStyle/>
        <a:p>
          <a:endParaRPr lang="es-EC"/>
        </a:p>
      </dgm:t>
    </dgm:pt>
    <dgm:pt modelId="{906FB830-9FD3-4F83-9789-2941161A7B13}" type="pres">
      <dgm:prSet presAssocID="{CC4DCFA0-0960-40DC-8ED8-5D383A0C0444}" presName="outerBoxChildren" presStyleCnt="0"/>
      <dgm:spPr/>
    </dgm:pt>
    <dgm:pt modelId="{F0748FA5-E353-46B9-83F8-F13115E1354D}" type="pres">
      <dgm:prSet presAssocID="{18BF1813-FA1C-44C7-9FCB-497B845B1D12}" presName="oChild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DDD862-5DEE-4E16-B63A-9582AD79A55A}" type="pres">
      <dgm:prSet presAssocID="{482C3134-BE4C-4429-9D8B-D9A059EE1734}" presName="outerSibTrans" presStyleCnt="0"/>
      <dgm:spPr/>
    </dgm:pt>
    <dgm:pt modelId="{4193E489-8CDC-42E1-8E04-EC7735111DCD}" type="pres">
      <dgm:prSet presAssocID="{B7CFB4D2-26D5-4648-AE0F-8643EC586757}" presName="oChild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92E060-E272-4548-81BF-50990FCEF3C7}" type="pres">
      <dgm:prSet presAssocID="{CC4DCFA0-0960-40DC-8ED8-5D383A0C0444}" presName="middleBox" presStyleCnt="0"/>
      <dgm:spPr/>
    </dgm:pt>
    <dgm:pt modelId="{F03BE53E-60EF-4EFC-829B-02D3407286E2}" type="pres">
      <dgm:prSet presAssocID="{CC4DCFA0-0960-40DC-8ED8-5D383A0C0444}" presName="middleBoxParent" presStyleLbl="node1" presStyleIdx="1" presStyleCnt="2"/>
      <dgm:spPr/>
      <dgm:t>
        <a:bodyPr/>
        <a:lstStyle/>
        <a:p>
          <a:endParaRPr lang="es-EC"/>
        </a:p>
      </dgm:t>
    </dgm:pt>
    <dgm:pt modelId="{D7A01E20-10BD-4382-AFBA-8CB39DFA7951}" type="pres">
      <dgm:prSet presAssocID="{CC4DCFA0-0960-40DC-8ED8-5D383A0C0444}" presName="middleBoxChildren" presStyleCnt="0"/>
      <dgm:spPr/>
    </dgm:pt>
    <dgm:pt modelId="{FBC6A25F-B18E-4A02-BDFD-265EF557B02C}" type="pres">
      <dgm:prSet presAssocID="{95A81FC5-4864-4336-94F2-B5642A908829}" presName="m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A5D62C-A482-4A9B-B600-029B59A650F2}" type="pres">
      <dgm:prSet presAssocID="{E7C80D35-E93C-4CB3-96AE-BEFBA739B83D}" presName="middleSibTrans" presStyleCnt="0"/>
      <dgm:spPr/>
    </dgm:pt>
    <dgm:pt modelId="{60D5DA66-7510-417E-B6A8-CB2550CF3627}" type="pres">
      <dgm:prSet presAssocID="{CC74CCAC-65EF-484A-9442-AC61271D357F}" presName="m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FA1A66-AC7B-4F19-945E-22F3B682B9DF}" type="pres">
      <dgm:prSet presAssocID="{43280A7D-63B7-4CFA-83A7-F3E3C9248346}" presName="middleSibTrans" presStyleCnt="0"/>
      <dgm:spPr/>
    </dgm:pt>
    <dgm:pt modelId="{76776FED-6DCC-4485-8D9A-472C8DB4EF94}" type="pres">
      <dgm:prSet presAssocID="{E7068FE1-5838-4F47-AF5F-60C47A394329}" presName="m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40A923-9251-492A-B899-4FB07B9B5938}" type="pres">
      <dgm:prSet presAssocID="{8DE32453-66D2-4A11-874E-5722E952739A}" presName="middleSibTrans" presStyleCnt="0"/>
      <dgm:spPr/>
    </dgm:pt>
    <dgm:pt modelId="{773F113F-9D7D-4298-90CA-DC733A6D5BDB}" type="pres">
      <dgm:prSet presAssocID="{F65F1613-9078-4B20-A364-BC196128DB84}" presName="m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1E377E2-64CA-4155-A0FE-9ED5E5519962}" srcId="{31E5B221-8BBC-4EAF-8163-5FDCC7DA0232}" destId="{B7CFB4D2-26D5-4648-AE0F-8643EC586757}" srcOrd="1" destOrd="0" parTransId="{6779BC1F-3DB1-4639-BE07-A104338F6A5B}" sibTransId="{BB1478EF-AC1C-425A-B01F-602F065258D1}"/>
    <dgm:cxn modelId="{841EA8E1-E26D-4D95-89BF-443DA409B3B9}" srcId="{31E5B221-8BBC-4EAF-8163-5FDCC7DA0232}" destId="{18BF1813-FA1C-44C7-9FCB-497B845B1D12}" srcOrd="0" destOrd="0" parTransId="{58CCDD98-F174-4EA4-BBCD-F3103DD5DF5F}" sibTransId="{482C3134-BE4C-4429-9D8B-D9A059EE1734}"/>
    <dgm:cxn modelId="{B2E01D35-8820-418D-946F-D86B98210541}" srcId="{AF337221-A7D1-4D6A-9C41-7F7C27C2C92D}" destId="{E7068FE1-5838-4F47-AF5F-60C47A394329}" srcOrd="2" destOrd="0" parTransId="{4DE634EC-E1DF-4CDC-ABBA-7223989A69E5}" sibTransId="{8DE32453-66D2-4A11-874E-5722E952739A}"/>
    <dgm:cxn modelId="{FC282936-82D3-4D39-B217-3F3A203636FE}" type="presOf" srcId="{AF337221-A7D1-4D6A-9C41-7F7C27C2C92D}" destId="{F03BE53E-60EF-4EFC-829B-02D3407286E2}" srcOrd="0" destOrd="0" presId="urn:microsoft.com/office/officeart/2005/8/layout/target2"/>
    <dgm:cxn modelId="{F4D4DE9C-F98A-4161-9A76-B4A54214E3B4}" type="presOf" srcId="{31E5B221-8BBC-4EAF-8163-5FDCC7DA0232}" destId="{74BB5380-6777-4A07-9A35-D2DD1C66EAE4}" srcOrd="0" destOrd="0" presId="urn:microsoft.com/office/officeart/2005/8/layout/target2"/>
    <dgm:cxn modelId="{92E1B046-7CCC-400D-9B3C-953409437054}" srcId="{CC4DCFA0-0960-40DC-8ED8-5D383A0C0444}" destId="{31E5B221-8BBC-4EAF-8163-5FDCC7DA0232}" srcOrd="0" destOrd="0" parTransId="{49532786-3A29-431A-916B-36232EBD2766}" sibTransId="{986C2A8C-494D-4E47-80C3-3B772D8C698C}"/>
    <dgm:cxn modelId="{B884771C-A77A-4789-9D02-C427ED21920F}" srcId="{CC4DCFA0-0960-40DC-8ED8-5D383A0C0444}" destId="{AF337221-A7D1-4D6A-9C41-7F7C27C2C92D}" srcOrd="1" destOrd="0" parTransId="{22B92557-7458-47ED-93D9-7F1B685AC36B}" sibTransId="{B17F02B6-36ED-4B55-8DD0-D7694E388582}"/>
    <dgm:cxn modelId="{DEB60732-F3E3-40FE-81BD-6FA2A76541E4}" type="presOf" srcId="{CC4DCFA0-0960-40DC-8ED8-5D383A0C0444}" destId="{78E3B0FD-C957-4B0F-895C-31CCAE360D1E}" srcOrd="0" destOrd="0" presId="urn:microsoft.com/office/officeart/2005/8/layout/target2"/>
    <dgm:cxn modelId="{468F75F2-F3EB-424B-9613-4C0D626E82A6}" type="presOf" srcId="{F65F1613-9078-4B20-A364-BC196128DB84}" destId="{773F113F-9D7D-4298-90CA-DC733A6D5BDB}" srcOrd="0" destOrd="0" presId="urn:microsoft.com/office/officeart/2005/8/layout/target2"/>
    <dgm:cxn modelId="{AB11D325-49D6-4E1D-96AB-C2E2CF354CEA}" type="presOf" srcId="{18BF1813-FA1C-44C7-9FCB-497B845B1D12}" destId="{F0748FA5-E353-46B9-83F8-F13115E1354D}" srcOrd="0" destOrd="0" presId="urn:microsoft.com/office/officeart/2005/8/layout/target2"/>
    <dgm:cxn modelId="{CB3D66C1-4F07-4231-87A3-264284E57095}" type="presOf" srcId="{95A81FC5-4864-4336-94F2-B5642A908829}" destId="{FBC6A25F-B18E-4A02-BDFD-265EF557B02C}" srcOrd="0" destOrd="0" presId="urn:microsoft.com/office/officeart/2005/8/layout/target2"/>
    <dgm:cxn modelId="{A29CBF63-32EC-4828-8B06-26BBE3DB0AE3}" srcId="{AF337221-A7D1-4D6A-9C41-7F7C27C2C92D}" destId="{95A81FC5-4864-4336-94F2-B5642A908829}" srcOrd="0" destOrd="0" parTransId="{40CA561F-0A58-4912-B14C-B526A27F3B88}" sibTransId="{E7C80D35-E93C-4CB3-96AE-BEFBA739B83D}"/>
    <dgm:cxn modelId="{69BE80FB-6C95-41CE-BB75-506A396F8238}" type="presOf" srcId="{CC74CCAC-65EF-484A-9442-AC61271D357F}" destId="{60D5DA66-7510-417E-B6A8-CB2550CF3627}" srcOrd="0" destOrd="0" presId="urn:microsoft.com/office/officeart/2005/8/layout/target2"/>
    <dgm:cxn modelId="{AADA1FD3-44FE-46C1-9779-CC064E85E21B}" type="presOf" srcId="{E7068FE1-5838-4F47-AF5F-60C47A394329}" destId="{76776FED-6DCC-4485-8D9A-472C8DB4EF94}" srcOrd="0" destOrd="0" presId="urn:microsoft.com/office/officeart/2005/8/layout/target2"/>
    <dgm:cxn modelId="{3A9BB832-8382-45F9-9440-E1B10D2656FE}" srcId="{AF337221-A7D1-4D6A-9C41-7F7C27C2C92D}" destId="{F65F1613-9078-4B20-A364-BC196128DB84}" srcOrd="3" destOrd="0" parTransId="{7CBDD508-90FC-47E2-BE80-2312A31044E7}" sibTransId="{06251E79-4598-4023-9167-0D408E6DF812}"/>
    <dgm:cxn modelId="{94D67C23-9BA1-432C-9222-6D6FACC4FDC0}" srcId="{AF337221-A7D1-4D6A-9C41-7F7C27C2C92D}" destId="{CC74CCAC-65EF-484A-9442-AC61271D357F}" srcOrd="1" destOrd="0" parTransId="{96BFAA03-9DEF-48D2-BC2B-E7E4935004D1}" sibTransId="{43280A7D-63B7-4CFA-83A7-F3E3C9248346}"/>
    <dgm:cxn modelId="{3CAADC09-2293-4809-A28E-D83C84559E28}" type="presOf" srcId="{B7CFB4D2-26D5-4648-AE0F-8643EC586757}" destId="{4193E489-8CDC-42E1-8E04-EC7735111DCD}" srcOrd="0" destOrd="0" presId="urn:microsoft.com/office/officeart/2005/8/layout/target2"/>
    <dgm:cxn modelId="{7C375A45-91F7-435D-A952-2118A7C6FB1A}" type="presParOf" srcId="{78E3B0FD-C957-4B0F-895C-31CCAE360D1E}" destId="{D250CEDA-66FF-4CAC-A3F5-012BEA0A991E}" srcOrd="0" destOrd="0" presId="urn:microsoft.com/office/officeart/2005/8/layout/target2"/>
    <dgm:cxn modelId="{0302B6D8-7D37-45E8-A067-73B304400446}" type="presParOf" srcId="{D250CEDA-66FF-4CAC-A3F5-012BEA0A991E}" destId="{74BB5380-6777-4A07-9A35-D2DD1C66EAE4}" srcOrd="0" destOrd="0" presId="urn:microsoft.com/office/officeart/2005/8/layout/target2"/>
    <dgm:cxn modelId="{36BF4DCF-5DF8-429F-86AF-7CD50D43F2A2}" type="presParOf" srcId="{D250CEDA-66FF-4CAC-A3F5-012BEA0A991E}" destId="{906FB830-9FD3-4F83-9789-2941161A7B13}" srcOrd="1" destOrd="0" presId="urn:microsoft.com/office/officeart/2005/8/layout/target2"/>
    <dgm:cxn modelId="{6BD0BA04-20D3-4D6A-BEA1-C4FA18917DE9}" type="presParOf" srcId="{906FB830-9FD3-4F83-9789-2941161A7B13}" destId="{F0748FA5-E353-46B9-83F8-F13115E1354D}" srcOrd="0" destOrd="0" presId="urn:microsoft.com/office/officeart/2005/8/layout/target2"/>
    <dgm:cxn modelId="{DE21DEBE-B00A-4A15-AA1B-4A93F9D0A045}" type="presParOf" srcId="{906FB830-9FD3-4F83-9789-2941161A7B13}" destId="{24DDD862-5DEE-4E16-B63A-9582AD79A55A}" srcOrd="1" destOrd="0" presId="urn:microsoft.com/office/officeart/2005/8/layout/target2"/>
    <dgm:cxn modelId="{0BEAAB6A-B960-48E5-B531-2C86F1F0F198}" type="presParOf" srcId="{906FB830-9FD3-4F83-9789-2941161A7B13}" destId="{4193E489-8CDC-42E1-8E04-EC7735111DCD}" srcOrd="2" destOrd="0" presId="urn:microsoft.com/office/officeart/2005/8/layout/target2"/>
    <dgm:cxn modelId="{75C0B90D-8F29-4D61-BB16-8C19C482F762}" type="presParOf" srcId="{78E3B0FD-C957-4B0F-895C-31CCAE360D1E}" destId="{6D92E060-E272-4548-81BF-50990FCEF3C7}" srcOrd="1" destOrd="0" presId="urn:microsoft.com/office/officeart/2005/8/layout/target2"/>
    <dgm:cxn modelId="{F46C78BE-ED73-4A1C-9587-12B259BB3213}" type="presParOf" srcId="{6D92E060-E272-4548-81BF-50990FCEF3C7}" destId="{F03BE53E-60EF-4EFC-829B-02D3407286E2}" srcOrd="0" destOrd="0" presId="urn:microsoft.com/office/officeart/2005/8/layout/target2"/>
    <dgm:cxn modelId="{6B8CA8B9-3996-4F9E-8A58-85DE2E7FDCA8}" type="presParOf" srcId="{6D92E060-E272-4548-81BF-50990FCEF3C7}" destId="{D7A01E20-10BD-4382-AFBA-8CB39DFA7951}" srcOrd="1" destOrd="0" presId="urn:microsoft.com/office/officeart/2005/8/layout/target2"/>
    <dgm:cxn modelId="{5B3D1F62-A81A-4F59-9B61-607DC70E489E}" type="presParOf" srcId="{D7A01E20-10BD-4382-AFBA-8CB39DFA7951}" destId="{FBC6A25F-B18E-4A02-BDFD-265EF557B02C}" srcOrd="0" destOrd="0" presId="urn:microsoft.com/office/officeart/2005/8/layout/target2"/>
    <dgm:cxn modelId="{0E017FE2-1B2C-4A3E-AA1A-258006F9BA60}" type="presParOf" srcId="{D7A01E20-10BD-4382-AFBA-8CB39DFA7951}" destId="{45A5D62C-A482-4A9B-B600-029B59A650F2}" srcOrd="1" destOrd="0" presId="urn:microsoft.com/office/officeart/2005/8/layout/target2"/>
    <dgm:cxn modelId="{5206421B-4C84-4E25-B410-630DDB8D7AEA}" type="presParOf" srcId="{D7A01E20-10BD-4382-AFBA-8CB39DFA7951}" destId="{60D5DA66-7510-417E-B6A8-CB2550CF3627}" srcOrd="2" destOrd="0" presId="urn:microsoft.com/office/officeart/2005/8/layout/target2"/>
    <dgm:cxn modelId="{90C3D710-15D8-493E-AB4F-4248637038F5}" type="presParOf" srcId="{D7A01E20-10BD-4382-AFBA-8CB39DFA7951}" destId="{82FA1A66-AC7B-4F19-945E-22F3B682B9DF}" srcOrd="3" destOrd="0" presId="urn:microsoft.com/office/officeart/2005/8/layout/target2"/>
    <dgm:cxn modelId="{DD94EF6E-27C5-454B-BFA2-EDF0A837C488}" type="presParOf" srcId="{D7A01E20-10BD-4382-AFBA-8CB39DFA7951}" destId="{76776FED-6DCC-4485-8D9A-472C8DB4EF94}" srcOrd="4" destOrd="0" presId="urn:microsoft.com/office/officeart/2005/8/layout/target2"/>
    <dgm:cxn modelId="{BFDA99B7-884D-4A89-8A88-A9705DE3515C}" type="presParOf" srcId="{D7A01E20-10BD-4382-AFBA-8CB39DFA7951}" destId="{0040A923-9251-492A-B899-4FB07B9B5938}" srcOrd="5" destOrd="0" presId="urn:microsoft.com/office/officeart/2005/8/layout/target2"/>
    <dgm:cxn modelId="{62C25DED-F3BF-4AB4-8CD7-546EE177FD6C}" type="presParOf" srcId="{D7A01E20-10BD-4382-AFBA-8CB39DFA7951}" destId="{773F113F-9D7D-4298-90CA-DC733A6D5BDB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60FD57F-8ED1-4FA3-8C86-0FD40D426AC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BA7CB89-E2FF-46AD-B3FB-65B1DA7E310E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Aceleran la degradación, dejan fuera de servicio a las municiones</a:t>
          </a:r>
          <a:endParaRPr lang="es-EC" sz="1400" dirty="0">
            <a:latin typeface="Arial Narrow" pitchFamily="34" charset="0"/>
          </a:endParaRPr>
        </a:p>
      </dgm:t>
    </dgm:pt>
    <dgm:pt modelId="{1B934DD8-6DF7-4334-ADF2-9CC6C394E0B0}" type="parTrans" cxnId="{68A7413A-406D-4391-8C89-ED506F8B8181}">
      <dgm:prSet/>
      <dgm:spPr/>
      <dgm:t>
        <a:bodyPr/>
        <a:lstStyle/>
        <a:p>
          <a:endParaRPr lang="es-EC" sz="3200">
            <a:latin typeface="Arial Narrow" pitchFamily="34" charset="0"/>
          </a:endParaRPr>
        </a:p>
      </dgm:t>
    </dgm:pt>
    <dgm:pt modelId="{DB3921A0-FC10-4E5A-AC9E-CA1CF060645B}" type="sibTrans" cxnId="{68A7413A-406D-4391-8C89-ED506F8B8181}">
      <dgm:prSet/>
      <dgm:spPr/>
      <dgm:t>
        <a:bodyPr/>
        <a:lstStyle/>
        <a:p>
          <a:endParaRPr lang="es-EC" sz="3200">
            <a:latin typeface="Arial Narrow" pitchFamily="34" charset="0"/>
          </a:endParaRPr>
        </a:p>
      </dgm:t>
    </dgm:pt>
    <dgm:pt modelId="{9C16203A-F36E-45ED-AEF9-C89FEF3FCB2C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Incrementan su peligrosidad</a:t>
          </a:r>
          <a:endParaRPr lang="es-EC" sz="1400" dirty="0">
            <a:latin typeface="Arial Narrow" pitchFamily="34" charset="0"/>
          </a:endParaRPr>
        </a:p>
      </dgm:t>
    </dgm:pt>
    <dgm:pt modelId="{1084862C-6B23-4708-8797-6D413A8FB9E3}" type="parTrans" cxnId="{FBC6338A-188E-4C46-9E3F-92D60235F2BD}">
      <dgm:prSet/>
      <dgm:spPr/>
      <dgm:t>
        <a:bodyPr/>
        <a:lstStyle/>
        <a:p>
          <a:endParaRPr lang="es-EC" sz="3200">
            <a:latin typeface="Arial Narrow" pitchFamily="34" charset="0"/>
          </a:endParaRPr>
        </a:p>
      </dgm:t>
    </dgm:pt>
    <dgm:pt modelId="{8851B656-27F4-41DD-86E9-5AE4A3AD0841}" type="sibTrans" cxnId="{FBC6338A-188E-4C46-9E3F-92D60235F2BD}">
      <dgm:prSet/>
      <dgm:spPr/>
      <dgm:t>
        <a:bodyPr/>
        <a:lstStyle/>
        <a:p>
          <a:endParaRPr lang="es-EC" sz="3200">
            <a:latin typeface="Arial Narrow" pitchFamily="34" charset="0"/>
          </a:endParaRPr>
        </a:p>
      </dgm:t>
    </dgm:pt>
    <dgm:pt modelId="{184D7B2A-25CB-4C19-B12B-95721F27BC8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Aumenta el riesgo de auto-ignición del propelente</a:t>
          </a:r>
          <a:endParaRPr lang="es-EC" sz="1400" dirty="0">
            <a:latin typeface="Arial Narrow" pitchFamily="34" charset="0"/>
          </a:endParaRPr>
        </a:p>
      </dgm:t>
    </dgm:pt>
    <dgm:pt modelId="{1F82969D-12AF-4AA6-BF1A-1C966E9ADD09}" type="parTrans" cxnId="{7367B848-D252-4187-BF4B-000EAA8BEB33}">
      <dgm:prSet/>
      <dgm:spPr/>
      <dgm:t>
        <a:bodyPr/>
        <a:lstStyle/>
        <a:p>
          <a:endParaRPr lang="es-EC" sz="3200">
            <a:latin typeface="Arial Narrow" pitchFamily="34" charset="0"/>
          </a:endParaRPr>
        </a:p>
      </dgm:t>
    </dgm:pt>
    <dgm:pt modelId="{FE4FA5EB-FE97-4AD6-B803-15617FF3B483}" type="sibTrans" cxnId="{7367B848-D252-4187-BF4B-000EAA8BEB33}">
      <dgm:prSet/>
      <dgm:spPr/>
      <dgm:t>
        <a:bodyPr/>
        <a:lstStyle/>
        <a:p>
          <a:endParaRPr lang="es-EC" sz="3200">
            <a:latin typeface="Arial Narrow" pitchFamily="34" charset="0"/>
          </a:endParaRPr>
        </a:p>
      </dgm:t>
    </dgm:pt>
    <dgm:pt modelId="{E582DE77-48FA-4311-A996-C45A88E862E9}" type="pres">
      <dgm:prSet presAssocID="{960FD57F-8ED1-4FA3-8C86-0FD40D426A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85E8B71-E6D5-436B-BBAF-9331784FA509}" type="pres">
      <dgm:prSet presAssocID="{3BA7CB89-E2FF-46AD-B3FB-65B1DA7E310E}" presName="parentLin" presStyleCnt="0"/>
      <dgm:spPr/>
      <dgm:t>
        <a:bodyPr/>
        <a:lstStyle/>
        <a:p>
          <a:endParaRPr lang="es-EC"/>
        </a:p>
      </dgm:t>
    </dgm:pt>
    <dgm:pt modelId="{8DA84DD4-6525-4D2E-9C84-94CCD8A43DBD}" type="pres">
      <dgm:prSet presAssocID="{3BA7CB89-E2FF-46AD-B3FB-65B1DA7E310E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F7AF5269-AD76-4CBB-9CC5-CEE61FBDCA57}" type="pres">
      <dgm:prSet presAssocID="{3BA7CB89-E2FF-46AD-B3FB-65B1DA7E31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85045D-52B2-4076-ABBA-6E90F209271B}" type="pres">
      <dgm:prSet presAssocID="{3BA7CB89-E2FF-46AD-B3FB-65B1DA7E310E}" presName="negativeSpace" presStyleCnt="0"/>
      <dgm:spPr/>
      <dgm:t>
        <a:bodyPr/>
        <a:lstStyle/>
        <a:p>
          <a:endParaRPr lang="es-EC"/>
        </a:p>
      </dgm:t>
    </dgm:pt>
    <dgm:pt modelId="{91C3500A-E94E-42AE-AC82-D596307698CC}" type="pres">
      <dgm:prSet presAssocID="{3BA7CB89-E2FF-46AD-B3FB-65B1DA7E310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80A6E9-1EDA-48AF-A221-AEB3114207C6}" type="pres">
      <dgm:prSet presAssocID="{DB3921A0-FC10-4E5A-AC9E-CA1CF060645B}" presName="spaceBetweenRectangles" presStyleCnt="0"/>
      <dgm:spPr/>
      <dgm:t>
        <a:bodyPr/>
        <a:lstStyle/>
        <a:p>
          <a:endParaRPr lang="es-EC"/>
        </a:p>
      </dgm:t>
    </dgm:pt>
    <dgm:pt modelId="{2C84CE3C-B1BF-41E2-BF36-84457FFDE973}" type="pres">
      <dgm:prSet presAssocID="{9C16203A-F36E-45ED-AEF9-C89FEF3FCB2C}" presName="parentLin" presStyleCnt="0"/>
      <dgm:spPr/>
      <dgm:t>
        <a:bodyPr/>
        <a:lstStyle/>
        <a:p>
          <a:endParaRPr lang="es-EC"/>
        </a:p>
      </dgm:t>
    </dgm:pt>
    <dgm:pt modelId="{C65EB504-E3EA-4B78-9942-AF73D11F59B0}" type="pres">
      <dgm:prSet presAssocID="{9C16203A-F36E-45ED-AEF9-C89FEF3FCB2C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856FD236-A84F-43A0-8D8C-B27E3534EDAE}" type="pres">
      <dgm:prSet presAssocID="{9C16203A-F36E-45ED-AEF9-C89FEF3FCB2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D00D57-9E5E-4717-B4D9-A86B7ADC61E9}" type="pres">
      <dgm:prSet presAssocID="{9C16203A-F36E-45ED-AEF9-C89FEF3FCB2C}" presName="negativeSpace" presStyleCnt="0"/>
      <dgm:spPr/>
      <dgm:t>
        <a:bodyPr/>
        <a:lstStyle/>
        <a:p>
          <a:endParaRPr lang="es-EC"/>
        </a:p>
      </dgm:t>
    </dgm:pt>
    <dgm:pt modelId="{7F356F56-CA36-4DBC-B4B6-F5445099FD75}" type="pres">
      <dgm:prSet presAssocID="{9C16203A-F36E-45ED-AEF9-C89FEF3FCB2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7DCDB1-1ACF-4F22-A1CE-D8F4AAFB4A9C}" type="pres">
      <dgm:prSet presAssocID="{8851B656-27F4-41DD-86E9-5AE4A3AD0841}" presName="spaceBetweenRectangles" presStyleCnt="0"/>
      <dgm:spPr/>
      <dgm:t>
        <a:bodyPr/>
        <a:lstStyle/>
        <a:p>
          <a:endParaRPr lang="es-EC"/>
        </a:p>
      </dgm:t>
    </dgm:pt>
    <dgm:pt modelId="{AF0F8B55-5D8D-4FF6-88F7-5B813584997E}" type="pres">
      <dgm:prSet presAssocID="{184D7B2A-25CB-4C19-B12B-95721F27BC84}" presName="parentLin" presStyleCnt="0"/>
      <dgm:spPr/>
      <dgm:t>
        <a:bodyPr/>
        <a:lstStyle/>
        <a:p>
          <a:endParaRPr lang="es-EC"/>
        </a:p>
      </dgm:t>
    </dgm:pt>
    <dgm:pt modelId="{C51F6D4C-2F60-4233-B668-69E1E6A5B4F0}" type="pres">
      <dgm:prSet presAssocID="{184D7B2A-25CB-4C19-B12B-95721F27BC84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3F27566D-840F-477B-8AF3-6767C3876906}" type="pres">
      <dgm:prSet presAssocID="{184D7B2A-25CB-4C19-B12B-95721F27BC8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7A42E-402B-4CA7-9121-ABC30C59A38E}" type="pres">
      <dgm:prSet presAssocID="{184D7B2A-25CB-4C19-B12B-95721F27BC84}" presName="negativeSpace" presStyleCnt="0"/>
      <dgm:spPr/>
      <dgm:t>
        <a:bodyPr/>
        <a:lstStyle/>
        <a:p>
          <a:endParaRPr lang="es-EC"/>
        </a:p>
      </dgm:t>
    </dgm:pt>
    <dgm:pt modelId="{C6FE9E66-9469-4B19-91FB-3292027DDFFE}" type="pres">
      <dgm:prSet presAssocID="{184D7B2A-25CB-4C19-B12B-95721F27BC8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8EF30DF-EA81-4CEB-AB91-F62957EA0110}" type="presOf" srcId="{184D7B2A-25CB-4C19-B12B-95721F27BC84}" destId="{3F27566D-840F-477B-8AF3-6767C3876906}" srcOrd="1" destOrd="0" presId="urn:microsoft.com/office/officeart/2005/8/layout/list1"/>
    <dgm:cxn modelId="{68A7413A-406D-4391-8C89-ED506F8B8181}" srcId="{960FD57F-8ED1-4FA3-8C86-0FD40D426AC6}" destId="{3BA7CB89-E2FF-46AD-B3FB-65B1DA7E310E}" srcOrd="0" destOrd="0" parTransId="{1B934DD8-6DF7-4334-ADF2-9CC6C394E0B0}" sibTransId="{DB3921A0-FC10-4E5A-AC9E-CA1CF060645B}"/>
    <dgm:cxn modelId="{0B475248-1752-4190-A408-79261B19CAB3}" type="presOf" srcId="{960FD57F-8ED1-4FA3-8C86-0FD40D426AC6}" destId="{E582DE77-48FA-4311-A996-C45A88E862E9}" srcOrd="0" destOrd="0" presId="urn:microsoft.com/office/officeart/2005/8/layout/list1"/>
    <dgm:cxn modelId="{762371B7-961E-4265-9418-E4CBEDD0FAF7}" type="presOf" srcId="{3BA7CB89-E2FF-46AD-B3FB-65B1DA7E310E}" destId="{F7AF5269-AD76-4CBB-9CC5-CEE61FBDCA57}" srcOrd="1" destOrd="0" presId="urn:microsoft.com/office/officeart/2005/8/layout/list1"/>
    <dgm:cxn modelId="{7A7DBF64-4295-41C1-BEA1-6B4932E85630}" type="presOf" srcId="{184D7B2A-25CB-4C19-B12B-95721F27BC84}" destId="{C51F6D4C-2F60-4233-B668-69E1E6A5B4F0}" srcOrd="0" destOrd="0" presId="urn:microsoft.com/office/officeart/2005/8/layout/list1"/>
    <dgm:cxn modelId="{2A5D01A8-073F-455C-82AF-2C210BC10C92}" type="presOf" srcId="{3BA7CB89-E2FF-46AD-B3FB-65B1DA7E310E}" destId="{8DA84DD4-6525-4D2E-9C84-94CCD8A43DBD}" srcOrd="0" destOrd="0" presId="urn:microsoft.com/office/officeart/2005/8/layout/list1"/>
    <dgm:cxn modelId="{FBC6338A-188E-4C46-9E3F-92D60235F2BD}" srcId="{960FD57F-8ED1-4FA3-8C86-0FD40D426AC6}" destId="{9C16203A-F36E-45ED-AEF9-C89FEF3FCB2C}" srcOrd="1" destOrd="0" parTransId="{1084862C-6B23-4708-8797-6D413A8FB9E3}" sibTransId="{8851B656-27F4-41DD-86E9-5AE4A3AD0841}"/>
    <dgm:cxn modelId="{7367B848-D252-4187-BF4B-000EAA8BEB33}" srcId="{960FD57F-8ED1-4FA3-8C86-0FD40D426AC6}" destId="{184D7B2A-25CB-4C19-B12B-95721F27BC84}" srcOrd="2" destOrd="0" parTransId="{1F82969D-12AF-4AA6-BF1A-1C966E9ADD09}" sibTransId="{FE4FA5EB-FE97-4AD6-B803-15617FF3B483}"/>
    <dgm:cxn modelId="{F9F4903A-3B31-4674-98F1-8CBAA07150BD}" type="presOf" srcId="{9C16203A-F36E-45ED-AEF9-C89FEF3FCB2C}" destId="{856FD236-A84F-43A0-8D8C-B27E3534EDAE}" srcOrd="1" destOrd="0" presId="urn:microsoft.com/office/officeart/2005/8/layout/list1"/>
    <dgm:cxn modelId="{0BF5583E-16EC-4D5E-BEFF-F6E1417F6753}" type="presOf" srcId="{9C16203A-F36E-45ED-AEF9-C89FEF3FCB2C}" destId="{C65EB504-E3EA-4B78-9942-AF73D11F59B0}" srcOrd="0" destOrd="0" presId="urn:microsoft.com/office/officeart/2005/8/layout/list1"/>
    <dgm:cxn modelId="{9F035C2F-321B-48F4-9044-B25F7F4E8DB0}" type="presParOf" srcId="{E582DE77-48FA-4311-A996-C45A88E862E9}" destId="{685E8B71-E6D5-436B-BBAF-9331784FA509}" srcOrd="0" destOrd="0" presId="urn:microsoft.com/office/officeart/2005/8/layout/list1"/>
    <dgm:cxn modelId="{99394BA0-1B36-44EF-9B7C-62A4A8532871}" type="presParOf" srcId="{685E8B71-E6D5-436B-BBAF-9331784FA509}" destId="{8DA84DD4-6525-4D2E-9C84-94CCD8A43DBD}" srcOrd="0" destOrd="0" presId="urn:microsoft.com/office/officeart/2005/8/layout/list1"/>
    <dgm:cxn modelId="{08258B48-E64E-4AE6-A9E3-23B21D7485E6}" type="presParOf" srcId="{685E8B71-E6D5-436B-BBAF-9331784FA509}" destId="{F7AF5269-AD76-4CBB-9CC5-CEE61FBDCA57}" srcOrd="1" destOrd="0" presId="urn:microsoft.com/office/officeart/2005/8/layout/list1"/>
    <dgm:cxn modelId="{041E675D-9236-480A-A7C8-DE6C6187461B}" type="presParOf" srcId="{E582DE77-48FA-4311-A996-C45A88E862E9}" destId="{9185045D-52B2-4076-ABBA-6E90F209271B}" srcOrd="1" destOrd="0" presId="urn:microsoft.com/office/officeart/2005/8/layout/list1"/>
    <dgm:cxn modelId="{AB488505-867C-4515-A874-FE5250190706}" type="presParOf" srcId="{E582DE77-48FA-4311-A996-C45A88E862E9}" destId="{91C3500A-E94E-42AE-AC82-D596307698CC}" srcOrd="2" destOrd="0" presId="urn:microsoft.com/office/officeart/2005/8/layout/list1"/>
    <dgm:cxn modelId="{E9E6B340-3523-4985-B310-CB68EC136278}" type="presParOf" srcId="{E582DE77-48FA-4311-A996-C45A88E862E9}" destId="{7680A6E9-1EDA-48AF-A221-AEB3114207C6}" srcOrd="3" destOrd="0" presId="urn:microsoft.com/office/officeart/2005/8/layout/list1"/>
    <dgm:cxn modelId="{AB19EAAB-CF49-48F7-97B4-5B4863418AB3}" type="presParOf" srcId="{E582DE77-48FA-4311-A996-C45A88E862E9}" destId="{2C84CE3C-B1BF-41E2-BF36-84457FFDE973}" srcOrd="4" destOrd="0" presId="urn:microsoft.com/office/officeart/2005/8/layout/list1"/>
    <dgm:cxn modelId="{07BA9360-A644-4BB5-908B-C31061989ABD}" type="presParOf" srcId="{2C84CE3C-B1BF-41E2-BF36-84457FFDE973}" destId="{C65EB504-E3EA-4B78-9942-AF73D11F59B0}" srcOrd="0" destOrd="0" presId="urn:microsoft.com/office/officeart/2005/8/layout/list1"/>
    <dgm:cxn modelId="{69095319-4295-4C02-B5C5-D8172E21DB56}" type="presParOf" srcId="{2C84CE3C-B1BF-41E2-BF36-84457FFDE973}" destId="{856FD236-A84F-43A0-8D8C-B27E3534EDAE}" srcOrd="1" destOrd="0" presId="urn:microsoft.com/office/officeart/2005/8/layout/list1"/>
    <dgm:cxn modelId="{C02C6D29-56E1-4AE2-BFD1-2F6DD742E67C}" type="presParOf" srcId="{E582DE77-48FA-4311-A996-C45A88E862E9}" destId="{DCD00D57-9E5E-4717-B4D9-A86B7ADC61E9}" srcOrd="5" destOrd="0" presId="urn:microsoft.com/office/officeart/2005/8/layout/list1"/>
    <dgm:cxn modelId="{2CD97004-1AD6-48DC-9DBA-32BC49E153D5}" type="presParOf" srcId="{E582DE77-48FA-4311-A996-C45A88E862E9}" destId="{7F356F56-CA36-4DBC-B4B6-F5445099FD75}" srcOrd="6" destOrd="0" presId="urn:microsoft.com/office/officeart/2005/8/layout/list1"/>
    <dgm:cxn modelId="{6540B7AF-F07E-40DD-AEA5-E71EE88188B8}" type="presParOf" srcId="{E582DE77-48FA-4311-A996-C45A88E862E9}" destId="{8A7DCDB1-1ACF-4F22-A1CE-D8F4AAFB4A9C}" srcOrd="7" destOrd="0" presId="urn:microsoft.com/office/officeart/2005/8/layout/list1"/>
    <dgm:cxn modelId="{6B6DC077-0E54-419B-85C4-F585E1447E1B}" type="presParOf" srcId="{E582DE77-48FA-4311-A996-C45A88E862E9}" destId="{AF0F8B55-5D8D-4FF6-88F7-5B813584997E}" srcOrd="8" destOrd="0" presId="urn:microsoft.com/office/officeart/2005/8/layout/list1"/>
    <dgm:cxn modelId="{2EEC0807-9A74-4125-92EF-A67A07D481A3}" type="presParOf" srcId="{AF0F8B55-5D8D-4FF6-88F7-5B813584997E}" destId="{C51F6D4C-2F60-4233-B668-69E1E6A5B4F0}" srcOrd="0" destOrd="0" presId="urn:microsoft.com/office/officeart/2005/8/layout/list1"/>
    <dgm:cxn modelId="{F05F0424-37A2-427F-AC4D-3AB79BB5FE8B}" type="presParOf" srcId="{AF0F8B55-5D8D-4FF6-88F7-5B813584997E}" destId="{3F27566D-840F-477B-8AF3-6767C3876906}" srcOrd="1" destOrd="0" presId="urn:microsoft.com/office/officeart/2005/8/layout/list1"/>
    <dgm:cxn modelId="{640C3298-9A56-4E5F-B4A4-6E2D90129B49}" type="presParOf" srcId="{E582DE77-48FA-4311-A996-C45A88E862E9}" destId="{DAE7A42E-402B-4CA7-9121-ABC30C59A38E}" srcOrd="9" destOrd="0" presId="urn:microsoft.com/office/officeart/2005/8/layout/list1"/>
    <dgm:cxn modelId="{34FEFAB5-CFE6-4D85-BC19-981F90AFB0BA}" type="presParOf" srcId="{E582DE77-48FA-4311-A996-C45A88E862E9}" destId="{C6FE9E66-9469-4B19-91FB-3292027DDFF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0C8E0-F973-43EB-9C8F-0DC535984829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B963D0-C149-4DA2-B665-C27ED6DAD4AC}">
      <dgm:prSet phldrT="[Texto]"/>
      <dgm:spPr/>
      <dgm:t>
        <a:bodyPr/>
        <a:lstStyle/>
        <a:p>
          <a:r>
            <a:rPr lang="es-EC" b="1" dirty="0" smtClean="0"/>
            <a:t>Planteamiento del Problema</a:t>
          </a:r>
          <a:endParaRPr lang="en-US" b="1" dirty="0"/>
        </a:p>
      </dgm:t>
    </dgm:pt>
    <dgm:pt modelId="{5F4C0466-6469-414A-9401-68D086C01C3B}" type="parTrans" cxnId="{CDD70FD2-1139-48F9-AEF3-3E7155051F8F}">
      <dgm:prSet/>
      <dgm:spPr/>
      <dgm:t>
        <a:bodyPr/>
        <a:lstStyle/>
        <a:p>
          <a:endParaRPr lang="en-US"/>
        </a:p>
      </dgm:t>
    </dgm:pt>
    <dgm:pt modelId="{EEBEFD65-0D21-4934-8396-E068412363F7}" type="sibTrans" cxnId="{CDD70FD2-1139-48F9-AEF3-3E7155051F8F}">
      <dgm:prSet/>
      <dgm:spPr/>
      <dgm:t>
        <a:bodyPr/>
        <a:lstStyle/>
        <a:p>
          <a:endParaRPr lang="en-US"/>
        </a:p>
      </dgm:t>
    </dgm:pt>
    <dgm:pt modelId="{B7D362ED-72AC-45A8-B56D-F17DEF126076}">
      <dgm:prSet phldrT="[Texto]" custT="1"/>
      <dgm:spPr/>
      <dgm:t>
        <a:bodyPr/>
        <a:lstStyle/>
        <a:p>
          <a:r>
            <a:rPr lang="es-EC" sz="1200" dirty="0" smtClean="0"/>
            <a:t>Gestión diaria de municiones en las FF.AA., la cual se incrementa durante los ejercicios militares.</a:t>
          </a:r>
          <a:endParaRPr lang="en-US" sz="1200" dirty="0"/>
        </a:p>
      </dgm:t>
    </dgm:pt>
    <dgm:pt modelId="{0E7AD052-79DD-4FFD-A86A-BB0C4CB0B09D}" type="parTrans" cxnId="{6EB98F85-9B5B-46CF-8B95-A23719497D95}">
      <dgm:prSet/>
      <dgm:spPr/>
      <dgm:t>
        <a:bodyPr/>
        <a:lstStyle/>
        <a:p>
          <a:endParaRPr lang="en-US"/>
        </a:p>
      </dgm:t>
    </dgm:pt>
    <dgm:pt modelId="{4DF81C12-454A-4B81-AAF5-6D2466C972BE}" type="sibTrans" cxnId="{6EB98F85-9B5B-46CF-8B95-A23719497D95}">
      <dgm:prSet/>
      <dgm:spPr/>
      <dgm:t>
        <a:bodyPr/>
        <a:lstStyle/>
        <a:p>
          <a:endParaRPr lang="en-US"/>
        </a:p>
      </dgm:t>
    </dgm:pt>
    <dgm:pt modelId="{09AC7457-C9ED-4079-8F83-75127F79A353}">
      <dgm:prSet phldrT="[Texto]" custT="1"/>
      <dgm:spPr/>
      <dgm:t>
        <a:bodyPr/>
        <a:lstStyle/>
        <a:p>
          <a:r>
            <a:rPr lang="es-EC" sz="1200" dirty="0" smtClean="0"/>
            <a:t>En el Ejército, no se dispone de la información técnica de seguridad de las mayoría de las municiones.</a:t>
          </a:r>
          <a:endParaRPr lang="en-US" sz="1200" dirty="0"/>
        </a:p>
      </dgm:t>
    </dgm:pt>
    <dgm:pt modelId="{1AEBE070-84D0-4D68-9529-6FD0D30D8B72}" type="parTrans" cxnId="{A886F632-30DB-4A50-87F5-EFC2D0D935AB}">
      <dgm:prSet/>
      <dgm:spPr/>
      <dgm:t>
        <a:bodyPr/>
        <a:lstStyle/>
        <a:p>
          <a:endParaRPr lang="en-US"/>
        </a:p>
      </dgm:t>
    </dgm:pt>
    <dgm:pt modelId="{A54DFD5B-F71C-478E-AD21-737862CDE8B4}" type="sibTrans" cxnId="{A886F632-30DB-4A50-87F5-EFC2D0D935AB}">
      <dgm:prSet/>
      <dgm:spPr/>
      <dgm:t>
        <a:bodyPr/>
        <a:lstStyle/>
        <a:p>
          <a:endParaRPr lang="en-US"/>
        </a:p>
      </dgm:t>
    </dgm:pt>
    <dgm:pt modelId="{B0AC9B1E-2CD6-4DC4-AC9B-53C82451E85D}">
      <dgm:prSet phldrT="[Texto]" custT="1"/>
      <dgm:spPr/>
      <dgm:t>
        <a:bodyPr/>
        <a:lstStyle/>
        <a:p>
          <a:r>
            <a:rPr lang="es-EC" sz="1200" dirty="0" smtClean="0"/>
            <a:t>Las municiones tienen un tiempo de vida útil limitado, debido a la degradación de sus compuestos energéticos.</a:t>
          </a:r>
          <a:endParaRPr lang="en-US" sz="1200" dirty="0"/>
        </a:p>
      </dgm:t>
    </dgm:pt>
    <dgm:pt modelId="{10ECD859-88CE-4CA7-9EF2-028E2A0DF474}" type="parTrans" cxnId="{5CDC4A8F-2546-4CF1-A435-4A52712B5811}">
      <dgm:prSet/>
      <dgm:spPr/>
      <dgm:t>
        <a:bodyPr/>
        <a:lstStyle/>
        <a:p>
          <a:endParaRPr lang="en-US"/>
        </a:p>
      </dgm:t>
    </dgm:pt>
    <dgm:pt modelId="{B73DA228-BF96-4B20-A897-937E678E7CC5}" type="sibTrans" cxnId="{5CDC4A8F-2546-4CF1-A435-4A52712B5811}">
      <dgm:prSet/>
      <dgm:spPr/>
      <dgm:t>
        <a:bodyPr/>
        <a:lstStyle/>
        <a:p>
          <a:endParaRPr lang="en-US"/>
        </a:p>
      </dgm:t>
    </dgm:pt>
    <dgm:pt modelId="{CB7B3BD5-ADF0-40A6-9404-555F05845922}">
      <dgm:prSet phldrT="[Texto]" custT="1"/>
      <dgm:spPr/>
      <dgm:t>
        <a:bodyPr/>
        <a:lstStyle/>
        <a:p>
          <a:r>
            <a:rPr lang="es-EC" sz="1200" dirty="0" smtClean="0"/>
            <a:t>Almacenamiento de municiones en polvorines  construidos sin estándares y ubicados en sitios poblados.</a:t>
          </a:r>
          <a:endParaRPr lang="en-US" sz="1200" dirty="0"/>
        </a:p>
      </dgm:t>
    </dgm:pt>
    <dgm:pt modelId="{12051FE1-6F65-47C3-9D87-D24785665D5A}" type="parTrans" cxnId="{AA319086-CA4C-4D20-8D5F-3BF29B2A0E23}">
      <dgm:prSet/>
      <dgm:spPr/>
      <dgm:t>
        <a:bodyPr/>
        <a:lstStyle/>
        <a:p>
          <a:endParaRPr lang="en-US"/>
        </a:p>
      </dgm:t>
    </dgm:pt>
    <dgm:pt modelId="{F28D0C3D-44D1-40A8-BA69-A7C22FB14184}" type="sibTrans" cxnId="{AA319086-CA4C-4D20-8D5F-3BF29B2A0E23}">
      <dgm:prSet/>
      <dgm:spPr/>
      <dgm:t>
        <a:bodyPr/>
        <a:lstStyle/>
        <a:p>
          <a:endParaRPr lang="en-US"/>
        </a:p>
      </dgm:t>
    </dgm:pt>
    <dgm:pt modelId="{3A433B68-E226-48B0-B348-7196B287563F}">
      <dgm:prSet phldrT="[Texto]" custT="1"/>
      <dgm:spPr/>
      <dgm:t>
        <a:bodyPr/>
        <a:lstStyle/>
        <a:p>
          <a:r>
            <a:rPr lang="es-EC" sz="1200" dirty="0" smtClean="0"/>
            <a:t>Municionamiento de unidades navales desde el Terminal Portuario de Manta.</a:t>
          </a:r>
          <a:endParaRPr lang="en-US" sz="1200" dirty="0"/>
        </a:p>
      </dgm:t>
    </dgm:pt>
    <dgm:pt modelId="{FD9E4250-A2F4-408D-AA44-B1396DB6EE2F}" type="parTrans" cxnId="{602B263A-E1C2-431B-8667-7A64373B6FBE}">
      <dgm:prSet/>
      <dgm:spPr/>
      <dgm:t>
        <a:bodyPr/>
        <a:lstStyle/>
        <a:p>
          <a:endParaRPr lang="en-US"/>
        </a:p>
      </dgm:t>
    </dgm:pt>
    <dgm:pt modelId="{F6FE3B09-2BED-4665-822B-661965EEE07A}" type="sibTrans" cxnId="{602B263A-E1C2-431B-8667-7A64373B6FBE}">
      <dgm:prSet/>
      <dgm:spPr/>
      <dgm:t>
        <a:bodyPr/>
        <a:lstStyle/>
        <a:p>
          <a:endParaRPr lang="en-US"/>
        </a:p>
      </dgm:t>
    </dgm:pt>
    <dgm:pt modelId="{B7E852D5-F361-4810-AE97-CED9BEDE3184}">
      <dgm:prSet phldrT="[Texto]" custT="1"/>
      <dgm:spPr/>
      <dgm:t>
        <a:bodyPr/>
        <a:lstStyle/>
        <a:p>
          <a:r>
            <a:rPr lang="es-EC" sz="1200" dirty="0" smtClean="0"/>
            <a:t>Las municiones caducadas se destruyen sin seguir una norma o  un programa definido.</a:t>
          </a:r>
          <a:endParaRPr lang="en-US" sz="1200" dirty="0"/>
        </a:p>
      </dgm:t>
    </dgm:pt>
    <dgm:pt modelId="{1BE5A083-685A-4ED9-8283-F248A926008C}" type="parTrans" cxnId="{02EA8DED-5934-4520-B001-E747A468B3B7}">
      <dgm:prSet/>
      <dgm:spPr/>
      <dgm:t>
        <a:bodyPr/>
        <a:lstStyle/>
        <a:p>
          <a:endParaRPr lang="en-US"/>
        </a:p>
      </dgm:t>
    </dgm:pt>
    <dgm:pt modelId="{58B727BA-4B3E-4656-AD71-29687884CFB0}" type="sibTrans" cxnId="{02EA8DED-5934-4520-B001-E747A468B3B7}">
      <dgm:prSet/>
      <dgm:spPr/>
      <dgm:t>
        <a:bodyPr/>
        <a:lstStyle/>
        <a:p>
          <a:endParaRPr lang="en-US"/>
        </a:p>
      </dgm:t>
    </dgm:pt>
    <dgm:pt modelId="{CE741EA3-6D11-4A44-BD7D-BFAA5BBFC62C}" type="pres">
      <dgm:prSet presAssocID="{6AB0C8E0-F973-43EB-9C8F-0DC53598482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A671FA-DB05-41C5-906B-1978E2525905}" type="pres">
      <dgm:prSet presAssocID="{EDB963D0-C149-4DA2-B665-C27ED6DAD4AC}" presName="centerShape" presStyleLbl="node0" presStyleIdx="0" presStyleCnt="1"/>
      <dgm:spPr/>
      <dgm:t>
        <a:bodyPr/>
        <a:lstStyle/>
        <a:p>
          <a:endParaRPr lang="en-US"/>
        </a:p>
      </dgm:t>
    </dgm:pt>
    <dgm:pt modelId="{837F501A-61E3-475B-8DD4-6EFFE45A7D10}" type="pres">
      <dgm:prSet presAssocID="{0E7AD052-79DD-4FFD-A86A-BB0C4CB0B09D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E0CC6D8C-4869-4D8D-A2DC-13E70946D154}" type="pres">
      <dgm:prSet presAssocID="{B7D362ED-72AC-45A8-B56D-F17DEF126076}" presName="node" presStyleLbl="node1" presStyleIdx="0" presStyleCnt="6" custScaleX="134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704E-35AA-49D5-A043-F56FCB6E7C04}" type="pres">
      <dgm:prSet presAssocID="{12051FE1-6F65-47C3-9D87-D24785665D5A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0161901B-19B0-44C4-876A-A594CB9C038C}" type="pres">
      <dgm:prSet presAssocID="{CB7B3BD5-ADF0-40A6-9404-555F05845922}" presName="node" presStyleLbl="node1" presStyleIdx="1" presStyleCnt="6" custScaleX="134861" custRadScaleRad="97340" custRadScaleInc="-16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290998-7D4A-4D9F-AF2B-D7635190485F}" type="pres">
      <dgm:prSet presAssocID="{FD9E4250-A2F4-408D-AA44-B1396DB6EE2F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6DC2BF0F-EFE7-4ADE-9F3B-0851ADD015E7}" type="pres">
      <dgm:prSet presAssocID="{3A433B68-E226-48B0-B348-7196B287563F}" presName="node" presStyleLbl="node1" presStyleIdx="2" presStyleCnt="6" custScaleX="134861" custRadScaleRad="102243" custRadScaleInc="-11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128E3-2ED7-489B-9868-16199CF2500D}" type="pres">
      <dgm:prSet presAssocID="{1AEBE070-84D0-4D68-9529-6FD0D30D8B72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1947E0B5-9C3C-44B9-90EB-BAD022134AA1}" type="pres">
      <dgm:prSet presAssocID="{09AC7457-C9ED-4079-8F83-75127F79A353}" presName="node" presStyleLbl="node1" presStyleIdx="3" presStyleCnt="6" custScaleX="134861" custRadScaleRad="102250" custRadScaleInc="118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13FBA-6F5C-4CC3-9DEC-D37AD6FB2DEA}" type="pres">
      <dgm:prSet presAssocID="{10ECD859-88CE-4CA7-9EF2-028E2A0DF474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C5EB53A3-6E78-48A2-A6E3-7CF7B16C4E34}" type="pres">
      <dgm:prSet presAssocID="{B0AC9B1E-2CD6-4DC4-AC9B-53C82451E85D}" presName="node" presStyleLbl="node1" presStyleIdx="4" presStyleCnt="6" custScaleX="134861" custRadScaleRad="95286" custRadScaleInc="13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C318F-8807-42DD-ABF6-3BAAEF9C5904}" type="pres">
      <dgm:prSet presAssocID="{1BE5A083-685A-4ED9-8283-F248A926008C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441C16E0-87BA-4CB5-9AB3-FDBA9F52B74D}" type="pres">
      <dgm:prSet presAssocID="{B7E852D5-F361-4810-AE97-CED9BEDE3184}" presName="node" presStyleLbl="node1" presStyleIdx="5" presStyleCnt="6" custScaleX="134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2B263A-E1C2-431B-8667-7A64373B6FBE}" srcId="{EDB963D0-C149-4DA2-B665-C27ED6DAD4AC}" destId="{3A433B68-E226-48B0-B348-7196B287563F}" srcOrd="2" destOrd="0" parTransId="{FD9E4250-A2F4-408D-AA44-B1396DB6EE2F}" sibTransId="{F6FE3B09-2BED-4665-822B-661965EEE07A}"/>
    <dgm:cxn modelId="{5CDC4A8F-2546-4CF1-A435-4A52712B5811}" srcId="{EDB963D0-C149-4DA2-B665-C27ED6DAD4AC}" destId="{B0AC9B1E-2CD6-4DC4-AC9B-53C82451E85D}" srcOrd="4" destOrd="0" parTransId="{10ECD859-88CE-4CA7-9EF2-028E2A0DF474}" sibTransId="{B73DA228-BF96-4B20-A897-937E678E7CC5}"/>
    <dgm:cxn modelId="{E30B3CA6-F520-44E6-B872-767D1D21A63C}" type="presOf" srcId="{0E7AD052-79DD-4FFD-A86A-BB0C4CB0B09D}" destId="{837F501A-61E3-475B-8DD4-6EFFE45A7D10}" srcOrd="0" destOrd="0" presId="urn:microsoft.com/office/officeart/2005/8/layout/radial4"/>
    <dgm:cxn modelId="{CDD70FD2-1139-48F9-AEF3-3E7155051F8F}" srcId="{6AB0C8E0-F973-43EB-9C8F-0DC535984829}" destId="{EDB963D0-C149-4DA2-B665-C27ED6DAD4AC}" srcOrd="0" destOrd="0" parTransId="{5F4C0466-6469-414A-9401-68D086C01C3B}" sibTransId="{EEBEFD65-0D21-4934-8396-E068412363F7}"/>
    <dgm:cxn modelId="{F47185F4-EF4D-403A-847E-161F7AA57EE8}" type="presOf" srcId="{6AB0C8E0-F973-43EB-9C8F-0DC535984829}" destId="{CE741EA3-6D11-4A44-BD7D-BFAA5BBFC62C}" srcOrd="0" destOrd="0" presId="urn:microsoft.com/office/officeart/2005/8/layout/radial4"/>
    <dgm:cxn modelId="{AA319086-CA4C-4D20-8D5F-3BF29B2A0E23}" srcId="{EDB963D0-C149-4DA2-B665-C27ED6DAD4AC}" destId="{CB7B3BD5-ADF0-40A6-9404-555F05845922}" srcOrd="1" destOrd="0" parTransId="{12051FE1-6F65-47C3-9D87-D24785665D5A}" sibTransId="{F28D0C3D-44D1-40A8-BA69-A7C22FB14184}"/>
    <dgm:cxn modelId="{6EB98F85-9B5B-46CF-8B95-A23719497D95}" srcId="{EDB963D0-C149-4DA2-B665-C27ED6DAD4AC}" destId="{B7D362ED-72AC-45A8-B56D-F17DEF126076}" srcOrd="0" destOrd="0" parTransId="{0E7AD052-79DD-4FFD-A86A-BB0C4CB0B09D}" sibTransId="{4DF81C12-454A-4B81-AAF5-6D2466C972BE}"/>
    <dgm:cxn modelId="{3ECBD69D-9565-4F05-ABAA-90C53958AC77}" type="presOf" srcId="{B0AC9B1E-2CD6-4DC4-AC9B-53C82451E85D}" destId="{C5EB53A3-6E78-48A2-A6E3-7CF7B16C4E34}" srcOrd="0" destOrd="0" presId="urn:microsoft.com/office/officeart/2005/8/layout/radial4"/>
    <dgm:cxn modelId="{7083415E-9EA1-4CDF-9A35-28D339F819E2}" type="presOf" srcId="{1AEBE070-84D0-4D68-9529-6FD0D30D8B72}" destId="{499128E3-2ED7-489B-9868-16199CF2500D}" srcOrd="0" destOrd="0" presId="urn:microsoft.com/office/officeart/2005/8/layout/radial4"/>
    <dgm:cxn modelId="{BBA80AFE-C878-443A-A9F3-1412538B2734}" type="presOf" srcId="{3A433B68-E226-48B0-B348-7196B287563F}" destId="{6DC2BF0F-EFE7-4ADE-9F3B-0851ADD015E7}" srcOrd="0" destOrd="0" presId="urn:microsoft.com/office/officeart/2005/8/layout/radial4"/>
    <dgm:cxn modelId="{847E6A1E-1E11-4969-AD53-BBC4B2FBDD75}" type="presOf" srcId="{FD9E4250-A2F4-408D-AA44-B1396DB6EE2F}" destId="{78290998-7D4A-4D9F-AF2B-D7635190485F}" srcOrd="0" destOrd="0" presId="urn:microsoft.com/office/officeart/2005/8/layout/radial4"/>
    <dgm:cxn modelId="{311C3105-B056-45E1-AEF9-08A11D2304DF}" type="presOf" srcId="{09AC7457-C9ED-4079-8F83-75127F79A353}" destId="{1947E0B5-9C3C-44B9-90EB-BAD022134AA1}" srcOrd="0" destOrd="0" presId="urn:microsoft.com/office/officeart/2005/8/layout/radial4"/>
    <dgm:cxn modelId="{E6FED587-1A32-466F-A780-70FE87C0FF42}" type="presOf" srcId="{12051FE1-6F65-47C3-9D87-D24785665D5A}" destId="{CBF7704E-35AA-49D5-A043-F56FCB6E7C04}" srcOrd="0" destOrd="0" presId="urn:microsoft.com/office/officeart/2005/8/layout/radial4"/>
    <dgm:cxn modelId="{4AB09B95-2D01-4A66-AAB3-CE5B41979E01}" type="presOf" srcId="{B7D362ED-72AC-45A8-B56D-F17DEF126076}" destId="{E0CC6D8C-4869-4D8D-A2DC-13E70946D154}" srcOrd="0" destOrd="0" presId="urn:microsoft.com/office/officeart/2005/8/layout/radial4"/>
    <dgm:cxn modelId="{47318E9A-4613-4353-8F7A-B686915E37C4}" type="presOf" srcId="{B7E852D5-F361-4810-AE97-CED9BEDE3184}" destId="{441C16E0-87BA-4CB5-9AB3-FDBA9F52B74D}" srcOrd="0" destOrd="0" presId="urn:microsoft.com/office/officeart/2005/8/layout/radial4"/>
    <dgm:cxn modelId="{A886F632-30DB-4A50-87F5-EFC2D0D935AB}" srcId="{EDB963D0-C149-4DA2-B665-C27ED6DAD4AC}" destId="{09AC7457-C9ED-4079-8F83-75127F79A353}" srcOrd="3" destOrd="0" parTransId="{1AEBE070-84D0-4D68-9529-6FD0D30D8B72}" sibTransId="{A54DFD5B-F71C-478E-AD21-737862CDE8B4}"/>
    <dgm:cxn modelId="{02EA8DED-5934-4520-B001-E747A468B3B7}" srcId="{EDB963D0-C149-4DA2-B665-C27ED6DAD4AC}" destId="{B7E852D5-F361-4810-AE97-CED9BEDE3184}" srcOrd="5" destOrd="0" parTransId="{1BE5A083-685A-4ED9-8283-F248A926008C}" sibTransId="{58B727BA-4B3E-4656-AD71-29687884CFB0}"/>
    <dgm:cxn modelId="{A5CBBDA9-F862-418C-BE15-69C07DA2C639}" type="presOf" srcId="{EDB963D0-C149-4DA2-B665-C27ED6DAD4AC}" destId="{BCA671FA-DB05-41C5-906B-1978E2525905}" srcOrd="0" destOrd="0" presId="urn:microsoft.com/office/officeart/2005/8/layout/radial4"/>
    <dgm:cxn modelId="{F74A4E50-F64D-4440-9E8D-A17141D81784}" type="presOf" srcId="{1BE5A083-685A-4ED9-8283-F248A926008C}" destId="{FBAC318F-8807-42DD-ABF6-3BAAEF9C5904}" srcOrd="0" destOrd="0" presId="urn:microsoft.com/office/officeart/2005/8/layout/radial4"/>
    <dgm:cxn modelId="{C68050A2-BA93-49EE-B79D-3E85EF4A8B42}" type="presOf" srcId="{CB7B3BD5-ADF0-40A6-9404-555F05845922}" destId="{0161901B-19B0-44C4-876A-A594CB9C038C}" srcOrd="0" destOrd="0" presId="urn:microsoft.com/office/officeart/2005/8/layout/radial4"/>
    <dgm:cxn modelId="{8132347A-1B6C-4993-8648-C192F3036AEB}" type="presOf" srcId="{10ECD859-88CE-4CA7-9EF2-028E2A0DF474}" destId="{88A13FBA-6F5C-4CC3-9DEC-D37AD6FB2DEA}" srcOrd="0" destOrd="0" presId="urn:microsoft.com/office/officeart/2005/8/layout/radial4"/>
    <dgm:cxn modelId="{CFEDDB53-0408-41C0-BAEC-66BDD7A0D5EF}" type="presParOf" srcId="{CE741EA3-6D11-4A44-BD7D-BFAA5BBFC62C}" destId="{BCA671FA-DB05-41C5-906B-1978E2525905}" srcOrd="0" destOrd="0" presId="urn:microsoft.com/office/officeart/2005/8/layout/radial4"/>
    <dgm:cxn modelId="{395BC164-1C00-49E7-91A7-2726DCB9F314}" type="presParOf" srcId="{CE741EA3-6D11-4A44-BD7D-BFAA5BBFC62C}" destId="{837F501A-61E3-475B-8DD4-6EFFE45A7D10}" srcOrd="1" destOrd="0" presId="urn:microsoft.com/office/officeart/2005/8/layout/radial4"/>
    <dgm:cxn modelId="{5ED24007-6E73-4AAE-BDB8-8155682DC568}" type="presParOf" srcId="{CE741EA3-6D11-4A44-BD7D-BFAA5BBFC62C}" destId="{E0CC6D8C-4869-4D8D-A2DC-13E70946D154}" srcOrd="2" destOrd="0" presId="urn:microsoft.com/office/officeart/2005/8/layout/radial4"/>
    <dgm:cxn modelId="{59F81CE1-581D-4FEE-A7D1-B83E2D6A8AD2}" type="presParOf" srcId="{CE741EA3-6D11-4A44-BD7D-BFAA5BBFC62C}" destId="{CBF7704E-35AA-49D5-A043-F56FCB6E7C04}" srcOrd="3" destOrd="0" presId="urn:microsoft.com/office/officeart/2005/8/layout/radial4"/>
    <dgm:cxn modelId="{992A3F83-299E-4CF4-A78A-767F4131A807}" type="presParOf" srcId="{CE741EA3-6D11-4A44-BD7D-BFAA5BBFC62C}" destId="{0161901B-19B0-44C4-876A-A594CB9C038C}" srcOrd="4" destOrd="0" presId="urn:microsoft.com/office/officeart/2005/8/layout/radial4"/>
    <dgm:cxn modelId="{F1B4B347-FB92-4406-AE06-D726F33D4BF9}" type="presParOf" srcId="{CE741EA3-6D11-4A44-BD7D-BFAA5BBFC62C}" destId="{78290998-7D4A-4D9F-AF2B-D7635190485F}" srcOrd="5" destOrd="0" presId="urn:microsoft.com/office/officeart/2005/8/layout/radial4"/>
    <dgm:cxn modelId="{AAC85DEA-7A2B-4C8E-BA18-F0EB5803E1ED}" type="presParOf" srcId="{CE741EA3-6D11-4A44-BD7D-BFAA5BBFC62C}" destId="{6DC2BF0F-EFE7-4ADE-9F3B-0851ADD015E7}" srcOrd="6" destOrd="0" presId="urn:microsoft.com/office/officeart/2005/8/layout/radial4"/>
    <dgm:cxn modelId="{CA5E100E-BE3A-4ACE-9A00-DDC8C7B414D0}" type="presParOf" srcId="{CE741EA3-6D11-4A44-BD7D-BFAA5BBFC62C}" destId="{499128E3-2ED7-489B-9868-16199CF2500D}" srcOrd="7" destOrd="0" presId="urn:microsoft.com/office/officeart/2005/8/layout/radial4"/>
    <dgm:cxn modelId="{5332202B-ECC4-4E08-930D-0A1E88B33D4C}" type="presParOf" srcId="{CE741EA3-6D11-4A44-BD7D-BFAA5BBFC62C}" destId="{1947E0B5-9C3C-44B9-90EB-BAD022134AA1}" srcOrd="8" destOrd="0" presId="urn:microsoft.com/office/officeart/2005/8/layout/radial4"/>
    <dgm:cxn modelId="{AC1D80F5-40E6-4FFE-A839-24CA151747C9}" type="presParOf" srcId="{CE741EA3-6D11-4A44-BD7D-BFAA5BBFC62C}" destId="{88A13FBA-6F5C-4CC3-9DEC-D37AD6FB2DEA}" srcOrd="9" destOrd="0" presId="urn:microsoft.com/office/officeart/2005/8/layout/radial4"/>
    <dgm:cxn modelId="{265F9196-1A59-4E04-AEC7-0DFA5D82A64F}" type="presParOf" srcId="{CE741EA3-6D11-4A44-BD7D-BFAA5BBFC62C}" destId="{C5EB53A3-6E78-48A2-A6E3-7CF7B16C4E34}" srcOrd="10" destOrd="0" presId="urn:microsoft.com/office/officeart/2005/8/layout/radial4"/>
    <dgm:cxn modelId="{2B3F6BA7-B8E3-4F21-AC05-E14CDD3790C9}" type="presParOf" srcId="{CE741EA3-6D11-4A44-BD7D-BFAA5BBFC62C}" destId="{FBAC318F-8807-42DD-ABF6-3BAAEF9C5904}" srcOrd="11" destOrd="0" presId="urn:microsoft.com/office/officeart/2005/8/layout/radial4"/>
    <dgm:cxn modelId="{ACC5D261-4AF1-4EA2-867D-420ADD9C33DC}" type="presParOf" srcId="{CE741EA3-6D11-4A44-BD7D-BFAA5BBFC62C}" destId="{441C16E0-87BA-4CB5-9AB3-FDBA9F52B74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466142C-4ECF-424A-8467-FA366D79F21D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C2260C1-ED93-4EAB-9D31-D998DA4A11B7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Registro de los datos de las condiciones de almacenamiento por medio de:</a:t>
          </a:r>
          <a:endParaRPr lang="es-EC" sz="1200" dirty="0">
            <a:latin typeface="Arial Narrow" pitchFamily="34" charset="0"/>
          </a:endParaRPr>
        </a:p>
      </dgm:t>
    </dgm:pt>
    <dgm:pt modelId="{4DEE21D7-04DA-405D-B8B8-6CC319C411B0}" type="parTrans" cxnId="{53B761BB-1789-4478-805C-E78B3B07A0CC}">
      <dgm:prSet/>
      <dgm:spPr/>
      <dgm:t>
        <a:bodyPr/>
        <a:lstStyle/>
        <a:p>
          <a:endParaRPr lang="es-EC" sz="2800">
            <a:latin typeface="Arial Narrow" pitchFamily="34" charset="0"/>
          </a:endParaRPr>
        </a:p>
      </dgm:t>
    </dgm:pt>
    <dgm:pt modelId="{0192E4F6-C6C6-4AE7-96E2-4B62CA4C8B8D}" type="sibTrans" cxnId="{53B761BB-1789-4478-805C-E78B3B07A0CC}">
      <dgm:prSet/>
      <dgm:spPr/>
      <dgm:t>
        <a:bodyPr/>
        <a:lstStyle/>
        <a:p>
          <a:endParaRPr lang="es-EC" sz="2800">
            <a:latin typeface="Arial Narrow" pitchFamily="34" charset="0"/>
          </a:endParaRPr>
        </a:p>
      </dgm:t>
    </dgm:pt>
    <dgm:pt modelId="{8C152C4E-747F-42E3-A35D-0578351ACC66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Equipos del sistema de seguridad electrónica</a:t>
          </a:r>
          <a:endParaRPr lang="es-EC" sz="1200" dirty="0">
            <a:latin typeface="Arial Narrow" pitchFamily="34" charset="0"/>
          </a:endParaRPr>
        </a:p>
      </dgm:t>
    </dgm:pt>
    <dgm:pt modelId="{5E8E4D19-A9B3-41AD-8115-156D7B6539C8}" type="parTrans" cxnId="{4790E631-26FB-4E72-AA50-612FC46C7EE5}">
      <dgm:prSet/>
      <dgm:spPr/>
      <dgm:t>
        <a:bodyPr/>
        <a:lstStyle/>
        <a:p>
          <a:endParaRPr lang="es-EC" sz="2800">
            <a:latin typeface="Arial Narrow" pitchFamily="34" charset="0"/>
          </a:endParaRPr>
        </a:p>
      </dgm:t>
    </dgm:pt>
    <dgm:pt modelId="{90DA608E-33AE-4E36-931A-7751FAFBA414}" type="sibTrans" cxnId="{4790E631-26FB-4E72-AA50-612FC46C7EE5}">
      <dgm:prSet/>
      <dgm:spPr/>
      <dgm:t>
        <a:bodyPr/>
        <a:lstStyle/>
        <a:p>
          <a:endParaRPr lang="es-EC" sz="2800">
            <a:latin typeface="Arial Narrow" pitchFamily="34" charset="0"/>
          </a:endParaRPr>
        </a:p>
      </dgm:t>
    </dgm:pt>
    <dgm:pt modelId="{7522481D-72A7-49B8-BF12-E7559DC14457}">
      <dgm:prSet phldrT="[Texto]" custT="1"/>
      <dgm:spPr/>
      <dgm:t>
        <a:bodyPr/>
        <a:lstStyle/>
        <a:p>
          <a:r>
            <a:rPr lang="es-EC" sz="1200" dirty="0" err="1" smtClean="0">
              <a:latin typeface="Arial Narrow" pitchFamily="34" charset="0"/>
            </a:rPr>
            <a:t>Dummies</a:t>
          </a:r>
          <a:endParaRPr lang="es-EC" sz="1200" dirty="0">
            <a:latin typeface="Arial Narrow" pitchFamily="34" charset="0"/>
          </a:endParaRPr>
        </a:p>
      </dgm:t>
    </dgm:pt>
    <dgm:pt modelId="{BCE37FF8-2428-4E0E-B5B8-70161A9F217C}" type="parTrans" cxnId="{D89D1388-186E-4F69-A1CD-07A692660EBB}">
      <dgm:prSet/>
      <dgm:spPr/>
      <dgm:t>
        <a:bodyPr/>
        <a:lstStyle/>
        <a:p>
          <a:endParaRPr lang="es-EC" sz="2800">
            <a:latin typeface="Arial Narrow" pitchFamily="34" charset="0"/>
          </a:endParaRPr>
        </a:p>
      </dgm:t>
    </dgm:pt>
    <dgm:pt modelId="{1250DBD8-1C95-44E3-9A49-B27398572679}" type="sibTrans" cxnId="{D89D1388-186E-4F69-A1CD-07A692660EBB}">
      <dgm:prSet/>
      <dgm:spPr/>
      <dgm:t>
        <a:bodyPr/>
        <a:lstStyle/>
        <a:p>
          <a:endParaRPr lang="es-EC" sz="2800">
            <a:latin typeface="Arial Narrow" pitchFamily="34" charset="0"/>
          </a:endParaRPr>
        </a:p>
      </dgm:t>
    </dgm:pt>
    <dgm:pt modelId="{9A7A4072-F05E-48F4-87E1-64696267687E}" type="pres">
      <dgm:prSet presAssocID="{A466142C-4ECF-424A-8467-FA366D79F21D}" presName="Name0" presStyleCnt="0">
        <dgm:presLayoutVars>
          <dgm:dir/>
          <dgm:animLvl val="lvl"/>
          <dgm:resizeHandles val="exact"/>
        </dgm:presLayoutVars>
      </dgm:prSet>
      <dgm:spPr/>
    </dgm:pt>
    <dgm:pt modelId="{2CA83091-AA97-4B18-948A-9F32B0207D35}" type="pres">
      <dgm:prSet presAssocID="{7C2260C1-ED93-4EAB-9D31-D998DA4A11B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B25E09-2D3E-4AB5-BE94-330D4CED2E45}" type="pres">
      <dgm:prSet presAssocID="{0192E4F6-C6C6-4AE7-96E2-4B62CA4C8B8D}" presName="parTxOnlySpace" presStyleCnt="0"/>
      <dgm:spPr/>
    </dgm:pt>
    <dgm:pt modelId="{A9BEA177-630D-4868-AC3E-24F0DB91E9B6}" type="pres">
      <dgm:prSet presAssocID="{8C152C4E-747F-42E3-A35D-0578351ACC6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5C6188-3D4A-4330-95C9-85C6C53F80DE}" type="pres">
      <dgm:prSet presAssocID="{90DA608E-33AE-4E36-931A-7751FAFBA414}" presName="parTxOnlySpace" presStyleCnt="0"/>
      <dgm:spPr/>
    </dgm:pt>
    <dgm:pt modelId="{2286BD2F-2894-4058-835B-5D149550075C}" type="pres">
      <dgm:prSet presAssocID="{7522481D-72A7-49B8-BF12-E7559DC1445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6F281A1-2AF7-4B49-A8CA-998168B4F2EE}" type="presOf" srcId="{A466142C-4ECF-424A-8467-FA366D79F21D}" destId="{9A7A4072-F05E-48F4-87E1-64696267687E}" srcOrd="0" destOrd="0" presId="urn:microsoft.com/office/officeart/2005/8/layout/chevron1"/>
    <dgm:cxn modelId="{D89D1388-186E-4F69-A1CD-07A692660EBB}" srcId="{A466142C-4ECF-424A-8467-FA366D79F21D}" destId="{7522481D-72A7-49B8-BF12-E7559DC14457}" srcOrd="2" destOrd="0" parTransId="{BCE37FF8-2428-4E0E-B5B8-70161A9F217C}" sibTransId="{1250DBD8-1C95-44E3-9A49-B27398572679}"/>
    <dgm:cxn modelId="{6FEBAD6C-38B0-4313-998A-5166D36CAD30}" type="presOf" srcId="{8C152C4E-747F-42E3-A35D-0578351ACC66}" destId="{A9BEA177-630D-4868-AC3E-24F0DB91E9B6}" srcOrd="0" destOrd="0" presId="urn:microsoft.com/office/officeart/2005/8/layout/chevron1"/>
    <dgm:cxn modelId="{53B761BB-1789-4478-805C-E78B3B07A0CC}" srcId="{A466142C-4ECF-424A-8467-FA366D79F21D}" destId="{7C2260C1-ED93-4EAB-9D31-D998DA4A11B7}" srcOrd="0" destOrd="0" parTransId="{4DEE21D7-04DA-405D-B8B8-6CC319C411B0}" sibTransId="{0192E4F6-C6C6-4AE7-96E2-4B62CA4C8B8D}"/>
    <dgm:cxn modelId="{4790E631-26FB-4E72-AA50-612FC46C7EE5}" srcId="{A466142C-4ECF-424A-8467-FA366D79F21D}" destId="{8C152C4E-747F-42E3-A35D-0578351ACC66}" srcOrd="1" destOrd="0" parTransId="{5E8E4D19-A9B3-41AD-8115-156D7B6539C8}" sibTransId="{90DA608E-33AE-4E36-931A-7751FAFBA414}"/>
    <dgm:cxn modelId="{1E0612D0-98CE-4038-A62D-79E481607DED}" type="presOf" srcId="{7C2260C1-ED93-4EAB-9D31-D998DA4A11B7}" destId="{2CA83091-AA97-4B18-948A-9F32B0207D35}" srcOrd="0" destOrd="0" presId="urn:microsoft.com/office/officeart/2005/8/layout/chevron1"/>
    <dgm:cxn modelId="{7D28AEE3-E2E7-4841-AD55-B02ACF419966}" type="presOf" srcId="{7522481D-72A7-49B8-BF12-E7559DC14457}" destId="{2286BD2F-2894-4058-835B-5D149550075C}" srcOrd="0" destOrd="0" presId="urn:microsoft.com/office/officeart/2005/8/layout/chevron1"/>
    <dgm:cxn modelId="{3E6A5F95-EE7A-40D6-B60D-5AE1E01E8C78}" type="presParOf" srcId="{9A7A4072-F05E-48F4-87E1-64696267687E}" destId="{2CA83091-AA97-4B18-948A-9F32B0207D35}" srcOrd="0" destOrd="0" presId="urn:microsoft.com/office/officeart/2005/8/layout/chevron1"/>
    <dgm:cxn modelId="{D77B5EF7-FA03-4E9D-B991-22DC5574093B}" type="presParOf" srcId="{9A7A4072-F05E-48F4-87E1-64696267687E}" destId="{7FB25E09-2D3E-4AB5-BE94-330D4CED2E45}" srcOrd="1" destOrd="0" presId="urn:microsoft.com/office/officeart/2005/8/layout/chevron1"/>
    <dgm:cxn modelId="{61121711-732F-4549-9EC6-863C935D4508}" type="presParOf" srcId="{9A7A4072-F05E-48F4-87E1-64696267687E}" destId="{A9BEA177-630D-4868-AC3E-24F0DB91E9B6}" srcOrd="2" destOrd="0" presId="urn:microsoft.com/office/officeart/2005/8/layout/chevron1"/>
    <dgm:cxn modelId="{A6A761C1-B9CE-468A-8961-C7BDAC409B95}" type="presParOf" srcId="{9A7A4072-F05E-48F4-87E1-64696267687E}" destId="{F85C6188-3D4A-4330-95C9-85C6C53F80DE}" srcOrd="3" destOrd="0" presId="urn:microsoft.com/office/officeart/2005/8/layout/chevron1"/>
    <dgm:cxn modelId="{A6FC9082-73B0-4FBD-AA28-48DBC7A3E482}" type="presParOf" srcId="{9A7A4072-F05E-48F4-87E1-64696267687E}" destId="{2286BD2F-2894-4058-835B-5D149550075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DE0DF51-6299-478D-881F-44183A893B0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FCB733F-3BA9-4224-952D-6B083312FADE}">
      <dgm:prSet phldrT="[Texto]" custT="1"/>
      <dgm:spPr/>
      <dgm:t>
        <a:bodyPr/>
        <a:lstStyle/>
        <a:p>
          <a:r>
            <a:rPr lang="es-EC" sz="1800" dirty="0" smtClean="0"/>
            <a:t>Grupos de condiciones de defectos</a:t>
          </a:r>
          <a:endParaRPr lang="es-EC" sz="1800" dirty="0"/>
        </a:p>
      </dgm:t>
    </dgm:pt>
    <dgm:pt modelId="{5519BF02-D4CA-4E74-B638-54E2745CD648}" type="parTrans" cxnId="{96786D50-C4EE-4FE9-B22C-A6C7AC0E14F6}">
      <dgm:prSet/>
      <dgm:spPr/>
      <dgm:t>
        <a:bodyPr/>
        <a:lstStyle/>
        <a:p>
          <a:endParaRPr lang="es-EC" sz="2400"/>
        </a:p>
      </dgm:t>
    </dgm:pt>
    <dgm:pt modelId="{F1BC1FE2-1AE2-4316-BEB1-DEF5EBC783A6}" type="sibTrans" cxnId="{96786D50-C4EE-4FE9-B22C-A6C7AC0E14F6}">
      <dgm:prSet/>
      <dgm:spPr/>
      <dgm:t>
        <a:bodyPr/>
        <a:lstStyle/>
        <a:p>
          <a:endParaRPr lang="es-EC" sz="2400"/>
        </a:p>
      </dgm:t>
    </dgm:pt>
    <dgm:pt modelId="{852D0686-BB46-433D-A632-17A37F55F5C5}">
      <dgm:prSet phldrT="[Texto]" custT="1"/>
      <dgm:spPr/>
      <dgm:t>
        <a:bodyPr/>
        <a:lstStyle/>
        <a:p>
          <a:r>
            <a:rPr lang="es-EC" sz="1800" dirty="0" smtClean="0"/>
            <a:t>Clasificación de la condición de las municiones</a:t>
          </a:r>
          <a:endParaRPr lang="es-EC" sz="1800" dirty="0"/>
        </a:p>
      </dgm:t>
    </dgm:pt>
    <dgm:pt modelId="{8F71ED36-4E68-439C-8391-2E6318A69DE2}" type="parTrans" cxnId="{C561FA98-B3FB-452A-B121-0CC48BD4F53E}">
      <dgm:prSet/>
      <dgm:spPr/>
      <dgm:t>
        <a:bodyPr/>
        <a:lstStyle/>
        <a:p>
          <a:endParaRPr lang="es-EC" sz="2400"/>
        </a:p>
      </dgm:t>
    </dgm:pt>
    <dgm:pt modelId="{D86A096E-849A-4585-9E50-5DDDEF32E3A9}" type="sibTrans" cxnId="{C561FA98-B3FB-452A-B121-0CC48BD4F53E}">
      <dgm:prSet/>
      <dgm:spPr/>
      <dgm:t>
        <a:bodyPr/>
        <a:lstStyle/>
        <a:p>
          <a:endParaRPr lang="es-EC" sz="2400"/>
        </a:p>
      </dgm:t>
    </dgm:pt>
    <dgm:pt modelId="{574ECE24-FA81-4B7E-A280-BE84E3E250D4}" type="pres">
      <dgm:prSet presAssocID="{EDE0DF51-6299-478D-881F-44183A893B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6F0172C-2BD4-4E3A-99B5-1C4776B4D610}" type="pres">
      <dgm:prSet presAssocID="{FFCB733F-3BA9-4224-952D-6B083312FAD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0FCBA6-26DF-4A5B-A984-5CFF54277FBC}" type="pres">
      <dgm:prSet presAssocID="{F1BC1FE2-1AE2-4316-BEB1-DEF5EBC783A6}" presName="spacer" presStyleCnt="0"/>
      <dgm:spPr/>
    </dgm:pt>
    <dgm:pt modelId="{4FFD08F3-8556-41C1-924F-372F5E80094C}" type="pres">
      <dgm:prSet presAssocID="{852D0686-BB46-433D-A632-17A37F55F5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A6CA0FC-3CAD-4409-B54E-232088B1F54B}" type="presOf" srcId="{FFCB733F-3BA9-4224-952D-6B083312FADE}" destId="{D6F0172C-2BD4-4E3A-99B5-1C4776B4D610}" srcOrd="0" destOrd="0" presId="urn:microsoft.com/office/officeart/2005/8/layout/vList2"/>
    <dgm:cxn modelId="{33611F0C-4559-4193-A728-A4F11B26F0F2}" type="presOf" srcId="{EDE0DF51-6299-478D-881F-44183A893B09}" destId="{574ECE24-FA81-4B7E-A280-BE84E3E250D4}" srcOrd="0" destOrd="0" presId="urn:microsoft.com/office/officeart/2005/8/layout/vList2"/>
    <dgm:cxn modelId="{C561FA98-B3FB-452A-B121-0CC48BD4F53E}" srcId="{EDE0DF51-6299-478D-881F-44183A893B09}" destId="{852D0686-BB46-433D-A632-17A37F55F5C5}" srcOrd="1" destOrd="0" parTransId="{8F71ED36-4E68-439C-8391-2E6318A69DE2}" sibTransId="{D86A096E-849A-4585-9E50-5DDDEF32E3A9}"/>
    <dgm:cxn modelId="{28A10B1D-4A78-484F-BABE-A1E00F68B7FE}" type="presOf" srcId="{852D0686-BB46-433D-A632-17A37F55F5C5}" destId="{4FFD08F3-8556-41C1-924F-372F5E80094C}" srcOrd="0" destOrd="0" presId="urn:microsoft.com/office/officeart/2005/8/layout/vList2"/>
    <dgm:cxn modelId="{96786D50-C4EE-4FE9-B22C-A6C7AC0E14F6}" srcId="{EDE0DF51-6299-478D-881F-44183A893B09}" destId="{FFCB733F-3BA9-4224-952D-6B083312FADE}" srcOrd="0" destOrd="0" parTransId="{5519BF02-D4CA-4E74-B638-54E2745CD648}" sibTransId="{F1BC1FE2-1AE2-4316-BEB1-DEF5EBC783A6}"/>
    <dgm:cxn modelId="{698173ED-F382-450B-892D-7D43CB426053}" type="presParOf" srcId="{574ECE24-FA81-4B7E-A280-BE84E3E250D4}" destId="{D6F0172C-2BD4-4E3A-99B5-1C4776B4D610}" srcOrd="0" destOrd="0" presId="urn:microsoft.com/office/officeart/2005/8/layout/vList2"/>
    <dgm:cxn modelId="{185CB4AD-77B3-4B30-BF4D-EB78FE2FC57A}" type="presParOf" srcId="{574ECE24-FA81-4B7E-A280-BE84E3E250D4}" destId="{3B0FCBA6-26DF-4A5B-A984-5CFF54277FBC}" srcOrd="1" destOrd="0" presId="urn:microsoft.com/office/officeart/2005/8/layout/vList2"/>
    <dgm:cxn modelId="{D88C8BB4-78F5-46A6-95F5-F102BA5C70D9}" type="presParOf" srcId="{574ECE24-FA81-4B7E-A280-BE84E3E250D4}" destId="{4FFD08F3-8556-41C1-924F-372F5E80094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EB2F757-8EA5-4FA6-BFA1-D6A933DD8ED0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BC2D2B6-F518-4672-83DB-88467A1E6228}">
      <dgm:prSet phldrT="[Texto]"/>
      <dgm:spPr/>
      <dgm:t>
        <a:bodyPr/>
        <a:lstStyle/>
        <a:p>
          <a:r>
            <a:rPr lang="es-EC" dirty="0" smtClean="0"/>
            <a:t>Requerimientos generales de seguridad</a:t>
          </a:r>
          <a:endParaRPr lang="es-EC" dirty="0"/>
        </a:p>
      </dgm:t>
    </dgm:pt>
    <dgm:pt modelId="{C62FB9E6-4494-4857-8855-3AC8450D8049}" type="parTrans" cxnId="{2BA20442-5F5C-4E60-AD0D-AD7AE22D6DFE}">
      <dgm:prSet/>
      <dgm:spPr/>
      <dgm:t>
        <a:bodyPr/>
        <a:lstStyle/>
        <a:p>
          <a:endParaRPr lang="es-EC"/>
        </a:p>
      </dgm:t>
    </dgm:pt>
    <dgm:pt modelId="{BE82A1A1-65DC-4B2F-BA4E-D060F4AAA925}" type="sibTrans" cxnId="{2BA20442-5F5C-4E60-AD0D-AD7AE22D6DFE}">
      <dgm:prSet/>
      <dgm:spPr/>
      <dgm:t>
        <a:bodyPr/>
        <a:lstStyle/>
        <a:p>
          <a:endParaRPr lang="es-EC"/>
        </a:p>
      </dgm:t>
    </dgm:pt>
    <dgm:pt modelId="{50818008-DB46-4011-B914-A6CAA7E15DEC}">
      <dgm:prSet phldrT="[Texto]"/>
      <dgm:spPr/>
      <dgm:t>
        <a:bodyPr/>
        <a:lstStyle/>
        <a:p>
          <a:r>
            <a:rPr lang="es-EC" dirty="0" smtClean="0"/>
            <a:t>Personal entrenado en seguridad de explosivos</a:t>
          </a:r>
          <a:endParaRPr lang="es-EC" dirty="0"/>
        </a:p>
      </dgm:t>
    </dgm:pt>
    <dgm:pt modelId="{2726D5D4-5C21-41AF-908C-0CE2574E2D12}" type="parTrans" cxnId="{8E5AEAF0-769E-48A1-B787-A4E72A2DEB2E}">
      <dgm:prSet/>
      <dgm:spPr/>
      <dgm:t>
        <a:bodyPr/>
        <a:lstStyle/>
        <a:p>
          <a:endParaRPr lang="es-EC"/>
        </a:p>
      </dgm:t>
    </dgm:pt>
    <dgm:pt modelId="{4554E48B-A16B-4275-89B8-396DF2B01535}" type="sibTrans" cxnId="{8E5AEAF0-769E-48A1-B787-A4E72A2DEB2E}">
      <dgm:prSet/>
      <dgm:spPr/>
      <dgm:t>
        <a:bodyPr/>
        <a:lstStyle/>
        <a:p>
          <a:endParaRPr lang="es-EC"/>
        </a:p>
      </dgm:t>
    </dgm:pt>
    <dgm:pt modelId="{22F9B5E6-343C-4C79-A83B-5423BA922F13}">
      <dgm:prSet phldrT="[Texto]"/>
      <dgm:spPr/>
      <dgm:t>
        <a:bodyPr/>
        <a:lstStyle/>
        <a:p>
          <a:r>
            <a:rPr lang="es-EC" dirty="0" smtClean="0"/>
            <a:t>Solventar condiciones anormales bajo una dirección técnica calificada.</a:t>
          </a:r>
          <a:endParaRPr lang="es-EC" dirty="0"/>
        </a:p>
      </dgm:t>
    </dgm:pt>
    <dgm:pt modelId="{5CCAF36B-A165-4EA4-892E-A112449BE452}" type="parTrans" cxnId="{1E078697-DF77-4C8F-912C-05A609384986}">
      <dgm:prSet/>
      <dgm:spPr/>
      <dgm:t>
        <a:bodyPr/>
        <a:lstStyle/>
        <a:p>
          <a:endParaRPr lang="es-EC"/>
        </a:p>
      </dgm:t>
    </dgm:pt>
    <dgm:pt modelId="{AA5CC092-7239-48CD-ACB8-6EF4C246F069}" type="sibTrans" cxnId="{1E078697-DF77-4C8F-912C-05A609384986}">
      <dgm:prSet/>
      <dgm:spPr/>
      <dgm:t>
        <a:bodyPr/>
        <a:lstStyle/>
        <a:p>
          <a:endParaRPr lang="es-EC"/>
        </a:p>
      </dgm:t>
    </dgm:pt>
    <dgm:pt modelId="{10E6AD00-FA03-49ED-944C-A0BA9845F516}">
      <dgm:prSet phldrT="[Texto]"/>
      <dgm:spPr/>
      <dgm:t>
        <a:bodyPr/>
        <a:lstStyle/>
        <a:p>
          <a:r>
            <a:rPr lang="es-EC" dirty="0" smtClean="0"/>
            <a:t>Consideraciones de seguridad para la detonación a cielo abierto</a:t>
          </a:r>
          <a:endParaRPr lang="es-EC" dirty="0"/>
        </a:p>
      </dgm:t>
    </dgm:pt>
    <dgm:pt modelId="{11FCB029-E3FE-4461-A590-A81E34DC309F}" type="parTrans" cxnId="{55A57E38-8216-4BB9-87C5-994E3BA81C9B}">
      <dgm:prSet/>
      <dgm:spPr/>
      <dgm:t>
        <a:bodyPr/>
        <a:lstStyle/>
        <a:p>
          <a:endParaRPr lang="es-EC"/>
        </a:p>
      </dgm:t>
    </dgm:pt>
    <dgm:pt modelId="{B1C02A8F-22FF-4FE4-A16A-96C31718249E}" type="sibTrans" cxnId="{55A57E38-8216-4BB9-87C5-994E3BA81C9B}">
      <dgm:prSet/>
      <dgm:spPr/>
      <dgm:t>
        <a:bodyPr/>
        <a:lstStyle/>
        <a:p>
          <a:endParaRPr lang="es-EC"/>
        </a:p>
      </dgm:t>
    </dgm:pt>
    <dgm:pt modelId="{1307BB2B-CD47-4F83-9438-44C9C8C233CB}">
      <dgm:prSet phldrT="[Texto]"/>
      <dgm:spPr/>
      <dgm:t>
        <a:bodyPr/>
        <a:lstStyle/>
        <a:p>
          <a:r>
            <a:rPr lang="es-EC" dirty="0" smtClean="0"/>
            <a:t>Cargas de demolición y accesorios apropiados.</a:t>
          </a:r>
          <a:endParaRPr lang="es-EC" dirty="0"/>
        </a:p>
      </dgm:t>
    </dgm:pt>
    <dgm:pt modelId="{7A57C840-1EFC-49F9-8B0F-D8501E124BFB}" type="parTrans" cxnId="{3CFC7A24-8A6B-4896-9CC6-5A64F8A8E866}">
      <dgm:prSet/>
      <dgm:spPr/>
      <dgm:t>
        <a:bodyPr/>
        <a:lstStyle/>
        <a:p>
          <a:endParaRPr lang="es-EC"/>
        </a:p>
      </dgm:t>
    </dgm:pt>
    <dgm:pt modelId="{5F67E6DE-E1C2-4092-AA6E-13DDF9674173}" type="sibTrans" cxnId="{3CFC7A24-8A6B-4896-9CC6-5A64F8A8E866}">
      <dgm:prSet/>
      <dgm:spPr/>
      <dgm:t>
        <a:bodyPr/>
        <a:lstStyle/>
        <a:p>
          <a:endParaRPr lang="es-EC"/>
        </a:p>
      </dgm:t>
    </dgm:pt>
    <dgm:pt modelId="{1C11D87E-3DBF-4780-82FA-A196CB7AFA29}">
      <dgm:prSet phldrT="[Texto]"/>
      <dgm:spPr/>
      <dgm:t>
        <a:bodyPr/>
        <a:lstStyle/>
        <a:p>
          <a:r>
            <a:rPr lang="es-EC" dirty="0" smtClean="0"/>
            <a:t>Disponer de un sitio de destrucción amplio y libre de vegetación.</a:t>
          </a:r>
          <a:endParaRPr lang="es-EC" dirty="0"/>
        </a:p>
      </dgm:t>
    </dgm:pt>
    <dgm:pt modelId="{24A0814D-D36C-4713-8B14-26CC30BB9AF4}" type="parTrans" cxnId="{B37775D4-0EFC-45C8-B7ED-350A7E4667EA}">
      <dgm:prSet/>
      <dgm:spPr/>
      <dgm:t>
        <a:bodyPr/>
        <a:lstStyle/>
        <a:p>
          <a:endParaRPr lang="es-EC"/>
        </a:p>
      </dgm:t>
    </dgm:pt>
    <dgm:pt modelId="{0B94BA0C-9809-4ADB-B63B-2A9BE882B3AD}" type="sibTrans" cxnId="{B37775D4-0EFC-45C8-B7ED-350A7E4667EA}">
      <dgm:prSet/>
      <dgm:spPr/>
      <dgm:t>
        <a:bodyPr/>
        <a:lstStyle/>
        <a:p>
          <a:endParaRPr lang="es-EC"/>
        </a:p>
      </dgm:t>
    </dgm:pt>
    <dgm:pt modelId="{25FDC187-C3EA-41E6-9E64-C727438CE76E}">
      <dgm:prSet phldrT="[Texto]"/>
      <dgm:spPr/>
      <dgm:t>
        <a:bodyPr/>
        <a:lstStyle/>
        <a:p>
          <a:r>
            <a:rPr lang="es-EC" dirty="0" smtClean="0"/>
            <a:t>Prevenir el fuego como parte integral de la operación.</a:t>
          </a:r>
          <a:endParaRPr lang="es-EC" dirty="0"/>
        </a:p>
      </dgm:t>
    </dgm:pt>
    <dgm:pt modelId="{81B50B10-F417-4CB6-979C-D4CF23ABB934}" type="parTrans" cxnId="{3BA0FBAF-55FF-468E-8BA3-AD355BB299C9}">
      <dgm:prSet/>
      <dgm:spPr/>
      <dgm:t>
        <a:bodyPr/>
        <a:lstStyle/>
        <a:p>
          <a:endParaRPr lang="es-EC"/>
        </a:p>
      </dgm:t>
    </dgm:pt>
    <dgm:pt modelId="{2F021ED8-9D1C-42D1-9845-1912CAE84364}" type="sibTrans" cxnId="{3BA0FBAF-55FF-468E-8BA3-AD355BB299C9}">
      <dgm:prSet/>
      <dgm:spPr/>
      <dgm:t>
        <a:bodyPr/>
        <a:lstStyle/>
        <a:p>
          <a:endParaRPr lang="es-EC"/>
        </a:p>
      </dgm:t>
    </dgm:pt>
    <dgm:pt modelId="{75EB4CE6-4070-4B38-9764-E8EF568BF0A6}">
      <dgm:prSet phldrT="[Texto]"/>
      <dgm:spPr/>
      <dgm:t>
        <a:bodyPr/>
        <a:lstStyle/>
        <a:p>
          <a:r>
            <a:rPr lang="es-EC" dirty="0" smtClean="0"/>
            <a:t>Calcular la máxima capacidad de explosivos que se dispondrán finalmente.</a:t>
          </a:r>
          <a:endParaRPr lang="es-EC" dirty="0"/>
        </a:p>
      </dgm:t>
    </dgm:pt>
    <dgm:pt modelId="{69C21D26-A288-4F1C-82B4-9F5BA27D8F27}" type="parTrans" cxnId="{ECA144D8-CD2E-4DF8-95C7-A1DBBEC2DCBE}">
      <dgm:prSet/>
      <dgm:spPr/>
      <dgm:t>
        <a:bodyPr/>
        <a:lstStyle/>
        <a:p>
          <a:endParaRPr lang="es-EC"/>
        </a:p>
      </dgm:t>
    </dgm:pt>
    <dgm:pt modelId="{0355ADCA-80F8-450E-8747-0874A1850661}" type="sibTrans" cxnId="{ECA144D8-CD2E-4DF8-95C7-A1DBBEC2DCBE}">
      <dgm:prSet/>
      <dgm:spPr/>
      <dgm:t>
        <a:bodyPr/>
        <a:lstStyle/>
        <a:p>
          <a:endParaRPr lang="es-EC"/>
        </a:p>
      </dgm:t>
    </dgm:pt>
    <dgm:pt modelId="{A88D3118-35FB-4591-829D-C7C108D1CFCC}">
      <dgm:prSet phldrT="[Texto]"/>
      <dgm:spPr/>
      <dgm:t>
        <a:bodyPr/>
        <a:lstStyle/>
        <a:p>
          <a:r>
            <a:rPr lang="es-EC" dirty="0" smtClean="0"/>
            <a:t>2 medios de comunicación</a:t>
          </a:r>
          <a:endParaRPr lang="es-EC" dirty="0"/>
        </a:p>
      </dgm:t>
    </dgm:pt>
    <dgm:pt modelId="{0031CC31-0C80-4CE1-8D38-660F43948D90}" type="parTrans" cxnId="{4EED5F60-DE2F-4696-8749-A541FE36582C}">
      <dgm:prSet/>
      <dgm:spPr/>
      <dgm:t>
        <a:bodyPr/>
        <a:lstStyle/>
        <a:p>
          <a:endParaRPr lang="es-EC"/>
        </a:p>
      </dgm:t>
    </dgm:pt>
    <dgm:pt modelId="{1B021A77-EEDE-4289-A024-0E9B278E6E36}" type="sibTrans" cxnId="{4EED5F60-DE2F-4696-8749-A541FE36582C}">
      <dgm:prSet/>
      <dgm:spPr/>
      <dgm:t>
        <a:bodyPr/>
        <a:lstStyle/>
        <a:p>
          <a:endParaRPr lang="es-EC"/>
        </a:p>
      </dgm:t>
    </dgm:pt>
    <dgm:pt modelId="{15E5B782-4E0A-483B-A7BB-4BF426564B98}">
      <dgm:prSet phldrT="[Texto]"/>
      <dgm:spPr/>
      <dgm:t>
        <a:bodyPr/>
        <a:lstStyle/>
        <a:p>
          <a:r>
            <a:rPr lang="es-EC" dirty="0" smtClean="0"/>
            <a:t>Asegurar el perímetro.</a:t>
          </a:r>
          <a:endParaRPr lang="es-EC" dirty="0"/>
        </a:p>
      </dgm:t>
    </dgm:pt>
    <dgm:pt modelId="{CE93C5ED-84A2-411F-844C-7B96C31FE871}" type="parTrans" cxnId="{5E660868-DFF4-42F4-AFC2-9866C944A3AE}">
      <dgm:prSet/>
      <dgm:spPr/>
      <dgm:t>
        <a:bodyPr/>
        <a:lstStyle/>
        <a:p>
          <a:endParaRPr lang="es-EC"/>
        </a:p>
      </dgm:t>
    </dgm:pt>
    <dgm:pt modelId="{00956467-9720-4F8A-A376-0866B15E8D9C}" type="sibTrans" cxnId="{5E660868-DFF4-42F4-AFC2-9866C944A3AE}">
      <dgm:prSet/>
      <dgm:spPr/>
      <dgm:t>
        <a:bodyPr/>
        <a:lstStyle/>
        <a:p>
          <a:endParaRPr lang="es-EC"/>
        </a:p>
      </dgm:t>
    </dgm:pt>
    <dgm:pt modelId="{340E06DC-B4E1-44E0-B47A-A1875887F3CD}">
      <dgm:prSet phldrT="[Texto]"/>
      <dgm:spPr/>
      <dgm:t>
        <a:bodyPr/>
        <a:lstStyle/>
        <a:p>
          <a:r>
            <a:rPr lang="es-EC" dirty="0" smtClean="0"/>
            <a:t>Izar una bandera roja</a:t>
          </a:r>
          <a:endParaRPr lang="es-EC" dirty="0"/>
        </a:p>
      </dgm:t>
    </dgm:pt>
    <dgm:pt modelId="{E9ABB761-9794-4104-813E-8EEE47FC33B6}" type="parTrans" cxnId="{50598D1A-D616-4F81-846E-99494F969CF7}">
      <dgm:prSet/>
      <dgm:spPr/>
      <dgm:t>
        <a:bodyPr/>
        <a:lstStyle/>
        <a:p>
          <a:endParaRPr lang="es-EC"/>
        </a:p>
      </dgm:t>
    </dgm:pt>
    <dgm:pt modelId="{349F61DB-C36E-4A4A-9ED0-8C4C8696EE60}" type="sibTrans" cxnId="{50598D1A-D616-4F81-846E-99494F969CF7}">
      <dgm:prSet/>
      <dgm:spPr/>
      <dgm:t>
        <a:bodyPr/>
        <a:lstStyle/>
        <a:p>
          <a:endParaRPr lang="es-EC"/>
        </a:p>
      </dgm:t>
    </dgm:pt>
    <dgm:pt modelId="{54C3BA29-00EA-44F0-80B3-C70DFA3928D4}">
      <dgm:prSet phldrT="[Texto]"/>
      <dgm:spPr/>
      <dgm:t>
        <a:bodyPr/>
        <a:lstStyle/>
        <a:p>
          <a:r>
            <a:rPr lang="es-EC" dirty="0" smtClean="0"/>
            <a:t>Contar con una motobomba</a:t>
          </a:r>
          <a:endParaRPr lang="es-EC" dirty="0"/>
        </a:p>
      </dgm:t>
    </dgm:pt>
    <dgm:pt modelId="{111DB722-0E28-4B6A-A61C-33537FC6E368}" type="parTrans" cxnId="{7BE2985D-3257-436B-BF1D-67BBFEDFAB7F}">
      <dgm:prSet/>
      <dgm:spPr/>
      <dgm:t>
        <a:bodyPr/>
        <a:lstStyle/>
        <a:p>
          <a:endParaRPr lang="es-EC"/>
        </a:p>
      </dgm:t>
    </dgm:pt>
    <dgm:pt modelId="{3CBD33D7-407D-4C89-9DB7-FE40F96F8F58}" type="sibTrans" cxnId="{7BE2985D-3257-436B-BF1D-67BBFEDFAB7F}">
      <dgm:prSet/>
      <dgm:spPr/>
      <dgm:t>
        <a:bodyPr/>
        <a:lstStyle/>
        <a:p>
          <a:endParaRPr lang="es-EC"/>
        </a:p>
      </dgm:t>
    </dgm:pt>
    <dgm:pt modelId="{91574973-EBE4-4D30-9AB0-72DD17EEBE0A}">
      <dgm:prSet phldrT="[Texto]"/>
      <dgm:spPr/>
      <dgm:t>
        <a:bodyPr/>
        <a:lstStyle/>
        <a:p>
          <a:r>
            <a:rPr lang="es-EC" dirty="0" smtClean="0"/>
            <a:t>Disponer de una kit de primeros auxilios (ambulancia)</a:t>
          </a:r>
          <a:endParaRPr lang="es-EC" dirty="0"/>
        </a:p>
      </dgm:t>
    </dgm:pt>
    <dgm:pt modelId="{84984440-5756-43EE-9355-683B01D952D4}" type="parTrans" cxnId="{5D062C2E-4F2E-4AA0-B81C-6A69687D39E5}">
      <dgm:prSet/>
      <dgm:spPr/>
      <dgm:t>
        <a:bodyPr/>
        <a:lstStyle/>
        <a:p>
          <a:endParaRPr lang="es-EC"/>
        </a:p>
      </dgm:t>
    </dgm:pt>
    <dgm:pt modelId="{229CC009-6D8C-4046-AA7A-34A33E54FD1C}" type="sibTrans" cxnId="{5D062C2E-4F2E-4AA0-B81C-6A69687D39E5}">
      <dgm:prSet/>
      <dgm:spPr/>
      <dgm:t>
        <a:bodyPr/>
        <a:lstStyle/>
        <a:p>
          <a:endParaRPr lang="es-EC"/>
        </a:p>
      </dgm:t>
    </dgm:pt>
    <dgm:pt modelId="{07604942-1EAB-4542-BA68-EBBC5CD0221A}">
      <dgm:prSet phldrT="[Texto]"/>
      <dgm:spPr/>
      <dgm:t>
        <a:bodyPr/>
        <a:lstStyle/>
        <a:p>
          <a:r>
            <a:rPr lang="es-EC" dirty="0" smtClean="0"/>
            <a:t>Efectuar un barrido posterior</a:t>
          </a:r>
          <a:endParaRPr lang="es-EC" dirty="0"/>
        </a:p>
      </dgm:t>
    </dgm:pt>
    <dgm:pt modelId="{B1B5C5D7-329D-4F13-AC94-9A78F5223E33}" type="parTrans" cxnId="{390BF588-5668-4FC6-BDF4-6C881728DB5F}">
      <dgm:prSet/>
      <dgm:spPr/>
      <dgm:t>
        <a:bodyPr/>
        <a:lstStyle/>
        <a:p>
          <a:endParaRPr lang="es-EC"/>
        </a:p>
      </dgm:t>
    </dgm:pt>
    <dgm:pt modelId="{EB27A6CB-962D-463D-9C00-E498E154055B}" type="sibTrans" cxnId="{390BF588-5668-4FC6-BDF4-6C881728DB5F}">
      <dgm:prSet/>
      <dgm:spPr/>
      <dgm:t>
        <a:bodyPr/>
        <a:lstStyle/>
        <a:p>
          <a:endParaRPr lang="es-EC"/>
        </a:p>
      </dgm:t>
    </dgm:pt>
    <dgm:pt modelId="{09B03914-2886-4748-B1C5-A84BAE9536C4}" type="pres">
      <dgm:prSet presAssocID="{DEB2F757-8EA5-4FA6-BFA1-D6A933DD8E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E290F90-99DF-419A-848B-0307D8FFAE4D}" type="pres">
      <dgm:prSet presAssocID="{6BC2D2B6-F518-4672-83DB-88467A1E6228}" presName="composite" presStyleCnt="0"/>
      <dgm:spPr/>
    </dgm:pt>
    <dgm:pt modelId="{D8600362-5D0E-4FC8-9CBE-BF4B58DF9C07}" type="pres">
      <dgm:prSet presAssocID="{6BC2D2B6-F518-4672-83DB-88467A1E622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41F5B4-FC7D-4A2B-9462-E3595C4F0DB5}" type="pres">
      <dgm:prSet presAssocID="{6BC2D2B6-F518-4672-83DB-88467A1E622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B2F8C8-7FE1-4A53-89B4-968F6D069A79}" type="pres">
      <dgm:prSet presAssocID="{BE82A1A1-65DC-4B2F-BA4E-D060F4AAA925}" presName="space" presStyleCnt="0"/>
      <dgm:spPr/>
    </dgm:pt>
    <dgm:pt modelId="{8B83AD87-2E24-4EA4-94E7-A626D582BFF4}" type="pres">
      <dgm:prSet presAssocID="{10E6AD00-FA03-49ED-944C-A0BA9845F516}" presName="composite" presStyleCnt="0"/>
      <dgm:spPr/>
    </dgm:pt>
    <dgm:pt modelId="{1D14A8A7-A645-46EE-B6D9-2DD2B225732E}" type="pres">
      <dgm:prSet presAssocID="{10E6AD00-FA03-49ED-944C-A0BA9845F51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CF7045-E890-4A33-B1BC-3B7962347AB4}" type="pres">
      <dgm:prSet presAssocID="{10E6AD00-FA03-49ED-944C-A0BA9845F51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784B5E-B9C7-4041-AAE5-5208B05E12ED}" type="presOf" srcId="{1307BB2B-CD47-4F83-9438-44C9C8C233CB}" destId="{94CF7045-E890-4A33-B1BC-3B7962347AB4}" srcOrd="0" destOrd="0" presId="urn:microsoft.com/office/officeart/2005/8/layout/hList1"/>
    <dgm:cxn modelId="{4EED5F60-DE2F-4696-8749-A541FE36582C}" srcId="{10E6AD00-FA03-49ED-944C-A0BA9845F516}" destId="{A88D3118-35FB-4591-829D-C7C108D1CFCC}" srcOrd="1" destOrd="0" parTransId="{0031CC31-0C80-4CE1-8D38-660F43948D90}" sibTransId="{1B021A77-EEDE-4289-A024-0E9B278E6E36}"/>
    <dgm:cxn modelId="{5192195A-58FF-4907-9B90-F86C94E3E0BA}" type="presOf" srcId="{340E06DC-B4E1-44E0-B47A-A1875887F3CD}" destId="{94CF7045-E890-4A33-B1BC-3B7962347AB4}" srcOrd="0" destOrd="4" presId="urn:microsoft.com/office/officeart/2005/8/layout/hList1"/>
    <dgm:cxn modelId="{C3B782CB-CEF9-436F-A393-054FA1447044}" type="presOf" srcId="{54C3BA29-00EA-44F0-80B3-C70DFA3928D4}" destId="{94CF7045-E890-4A33-B1BC-3B7962347AB4}" srcOrd="0" destOrd="5" presId="urn:microsoft.com/office/officeart/2005/8/layout/hList1"/>
    <dgm:cxn modelId="{1E078697-DF77-4C8F-912C-05A609384986}" srcId="{6BC2D2B6-F518-4672-83DB-88467A1E6228}" destId="{22F9B5E6-343C-4C79-A83B-5423BA922F13}" srcOrd="1" destOrd="0" parTransId="{5CCAF36B-A165-4EA4-892E-A112449BE452}" sibTransId="{AA5CC092-7239-48CD-ACB8-6EF4C246F069}"/>
    <dgm:cxn modelId="{390BF588-5668-4FC6-BDF4-6C881728DB5F}" srcId="{10E6AD00-FA03-49ED-944C-A0BA9845F516}" destId="{07604942-1EAB-4542-BA68-EBBC5CD0221A}" srcOrd="7" destOrd="0" parTransId="{B1B5C5D7-329D-4F13-AC94-9A78F5223E33}" sibTransId="{EB27A6CB-962D-463D-9C00-E498E154055B}"/>
    <dgm:cxn modelId="{4198F680-0863-4D1A-B017-22F609E12E2E}" type="presOf" srcId="{91574973-EBE4-4D30-9AB0-72DD17EEBE0A}" destId="{94CF7045-E890-4A33-B1BC-3B7962347AB4}" srcOrd="0" destOrd="6" presId="urn:microsoft.com/office/officeart/2005/8/layout/hList1"/>
    <dgm:cxn modelId="{50598D1A-D616-4F81-846E-99494F969CF7}" srcId="{10E6AD00-FA03-49ED-944C-A0BA9845F516}" destId="{340E06DC-B4E1-44E0-B47A-A1875887F3CD}" srcOrd="4" destOrd="0" parTransId="{E9ABB761-9794-4104-813E-8EEE47FC33B6}" sibTransId="{349F61DB-C36E-4A4A-9ED0-8C4C8696EE60}"/>
    <dgm:cxn modelId="{2BA20442-5F5C-4E60-AD0D-AD7AE22D6DFE}" srcId="{DEB2F757-8EA5-4FA6-BFA1-D6A933DD8ED0}" destId="{6BC2D2B6-F518-4672-83DB-88467A1E6228}" srcOrd="0" destOrd="0" parTransId="{C62FB9E6-4494-4857-8855-3AC8450D8049}" sibTransId="{BE82A1A1-65DC-4B2F-BA4E-D060F4AAA925}"/>
    <dgm:cxn modelId="{7BE2985D-3257-436B-BF1D-67BBFEDFAB7F}" srcId="{10E6AD00-FA03-49ED-944C-A0BA9845F516}" destId="{54C3BA29-00EA-44F0-80B3-C70DFA3928D4}" srcOrd="5" destOrd="0" parTransId="{111DB722-0E28-4B6A-A61C-33537FC6E368}" sibTransId="{3CBD33D7-407D-4C89-9DB7-FE40F96F8F58}"/>
    <dgm:cxn modelId="{50C898B9-05FA-41AE-829A-70A99181248D}" type="presOf" srcId="{50818008-DB46-4011-B914-A6CAA7E15DEC}" destId="{4E41F5B4-FC7D-4A2B-9462-E3595C4F0DB5}" srcOrd="0" destOrd="0" presId="urn:microsoft.com/office/officeart/2005/8/layout/hList1"/>
    <dgm:cxn modelId="{D4911AC8-1488-4B95-B8C5-9B3E86AA2BC7}" type="presOf" srcId="{A88D3118-35FB-4591-829D-C7C108D1CFCC}" destId="{94CF7045-E890-4A33-B1BC-3B7962347AB4}" srcOrd="0" destOrd="1" presId="urn:microsoft.com/office/officeart/2005/8/layout/hList1"/>
    <dgm:cxn modelId="{ECA144D8-CD2E-4DF8-95C7-A1DBBEC2DCBE}" srcId="{6BC2D2B6-F518-4672-83DB-88467A1E6228}" destId="{75EB4CE6-4070-4B38-9764-E8EF568BF0A6}" srcOrd="3" destOrd="0" parTransId="{69C21D26-A288-4F1C-82B4-9F5BA27D8F27}" sibTransId="{0355ADCA-80F8-450E-8747-0874A1850661}"/>
    <dgm:cxn modelId="{3A61301D-DF37-488F-B75B-83B70EA8709D}" type="presOf" srcId="{1C11D87E-3DBF-4780-82FA-A196CB7AFA29}" destId="{94CF7045-E890-4A33-B1BC-3B7962347AB4}" srcOrd="0" destOrd="2" presId="urn:microsoft.com/office/officeart/2005/8/layout/hList1"/>
    <dgm:cxn modelId="{2C791E2B-189D-475B-A62D-99FBBB6CEB79}" type="presOf" srcId="{25FDC187-C3EA-41E6-9E64-C727438CE76E}" destId="{4E41F5B4-FC7D-4A2B-9462-E3595C4F0DB5}" srcOrd="0" destOrd="2" presId="urn:microsoft.com/office/officeart/2005/8/layout/hList1"/>
    <dgm:cxn modelId="{3CFC7A24-8A6B-4896-9CC6-5A64F8A8E866}" srcId="{10E6AD00-FA03-49ED-944C-A0BA9845F516}" destId="{1307BB2B-CD47-4F83-9438-44C9C8C233CB}" srcOrd="0" destOrd="0" parTransId="{7A57C840-1EFC-49F9-8B0F-D8501E124BFB}" sibTransId="{5F67E6DE-E1C2-4092-AA6E-13DDF9674173}"/>
    <dgm:cxn modelId="{55A57E38-8216-4BB9-87C5-994E3BA81C9B}" srcId="{DEB2F757-8EA5-4FA6-BFA1-D6A933DD8ED0}" destId="{10E6AD00-FA03-49ED-944C-A0BA9845F516}" srcOrd="1" destOrd="0" parTransId="{11FCB029-E3FE-4461-A590-A81E34DC309F}" sibTransId="{B1C02A8F-22FF-4FE4-A16A-96C31718249E}"/>
    <dgm:cxn modelId="{47187F66-B772-4A72-AA62-93418EC09CD5}" type="presOf" srcId="{DEB2F757-8EA5-4FA6-BFA1-D6A933DD8ED0}" destId="{09B03914-2886-4748-B1C5-A84BAE9536C4}" srcOrd="0" destOrd="0" presId="urn:microsoft.com/office/officeart/2005/8/layout/hList1"/>
    <dgm:cxn modelId="{3BA0FBAF-55FF-468E-8BA3-AD355BB299C9}" srcId="{6BC2D2B6-F518-4672-83DB-88467A1E6228}" destId="{25FDC187-C3EA-41E6-9E64-C727438CE76E}" srcOrd="2" destOrd="0" parTransId="{81B50B10-F417-4CB6-979C-D4CF23ABB934}" sibTransId="{2F021ED8-9D1C-42D1-9845-1912CAE84364}"/>
    <dgm:cxn modelId="{5D062C2E-4F2E-4AA0-B81C-6A69687D39E5}" srcId="{10E6AD00-FA03-49ED-944C-A0BA9845F516}" destId="{91574973-EBE4-4D30-9AB0-72DD17EEBE0A}" srcOrd="6" destOrd="0" parTransId="{84984440-5756-43EE-9355-683B01D952D4}" sibTransId="{229CC009-6D8C-4046-AA7A-34A33E54FD1C}"/>
    <dgm:cxn modelId="{B37775D4-0EFC-45C8-B7ED-350A7E4667EA}" srcId="{10E6AD00-FA03-49ED-944C-A0BA9845F516}" destId="{1C11D87E-3DBF-4780-82FA-A196CB7AFA29}" srcOrd="2" destOrd="0" parTransId="{24A0814D-D36C-4713-8B14-26CC30BB9AF4}" sibTransId="{0B94BA0C-9809-4ADB-B63B-2A9BE882B3AD}"/>
    <dgm:cxn modelId="{C230C3E0-15B2-4E3A-BF3F-E2E232650D2F}" type="presOf" srcId="{6BC2D2B6-F518-4672-83DB-88467A1E6228}" destId="{D8600362-5D0E-4FC8-9CBE-BF4B58DF9C07}" srcOrd="0" destOrd="0" presId="urn:microsoft.com/office/officeart/2005/8/layout/hList1"/>
    <dgm:cxn modelId="{E298D7DF-EF8E-4338-B548-62793BF1BA0F}" type="presOf" srcId="{07604942-1EAB-4542-BA68-EBBC5CD0221A}" destId="{94CF7045-E890-4A33-B1BC-3B7962347AB4}" srcOrd="0" destOrd="7" presId="urn:microsoft.com/office/officeart/2005/8/layout/hList1"/>
    <dgm:cxn modelId="{8E5AEAF0-769E-48A1-B787-A4E72A2DEB2E}" srcId="{6BC2D2B6-F518-4672-83DB-88467A1E6228}" destId="{50818008-DB46-4011-B914-A6CAA7E15DEC}" srcOrd="0" destOrd="0" parTransId="{2726D5D4-5C21-41AF-908C-0CE2574E2D12}" sibTransId="{4554E48B-A16B-4275-89B8-396DF2B01535}"/>
    <dgm:cxn modelId="{8E4FB024-4B05-4A20-B9C0-EA38251CDFBE}" type="presOf" srcId="{10E6AD00-FA03-49ED-944C-A0BA9845F516}" destId="{1D14A8A7-A645-46EE-B6D9-2DD2B225732E}" srcOrd="0" destOrd="0" presId="urn:microsoft.com/office/officeart/2005/8/layout/hList1"/>
    <dgm:cxn modelId="{04D1FD25-CCEA-46A8-8B23-09A9A1F1C97A}" type="presOf" srcId="{15E5B782-4E0A-483B-A7BB-4BF426564B98}" destId="{94CF7045-E890-4A33-B1BC-3B7962347AB4}" srcOrd="0" destOrd="3" presId="urn:microsoft.com/office/officeart/2005/8/layout/hList1"/>
    <dgm:cxn modelId="{675F3AC8-5DBE-4B07-8784-CAF2D793F607}" type="presOf" srcId="{22F9B5E6-343C-4C79-A83B-5423BA922F13}" destId="{4E41F5B4-FC7D-4A2B-9462-E3595C4F0DB5}" srcOrd="0" destOrd="1" presId="urn:microsoft.com/office/officeart/2005/8/layout/hList1"/>
    <dgm:cxn modelId="{FADE722D-471F-4D81-AF10-9384105F8920}" type="presOf" srcId="{75EB4CE6-4070-4B38-9764-E8EF568BF0A6}" destId="{4E41F5B4-FC7D-4A2B-9462-E3595C4F0DB5}" srcOrd="0" destOrd="3" presId="urn:microsoft.com/office/officeart/2005/8/layout/hList1"/>
    <dgm:cxn modelId="{5E660868-DFF4-42F4-AFC2-9866C944A3AE}" srcId="{10E6AD00-FA03-49ED-944C-A0BA9845F516}" destId="{15E5B782-4E0A-483B-A7BB-4BF426564B98}" srcOrd="3" destOrd="0" parTransId="{CE93C5ED-84A2-411F-844C-7B96C31FE871}" sibTransId="{00956467-9720-4F8A-A376-0866B15E8D9C}"/>
    <dgm:cxn modelId="{C1CCA7D3-F86B-4BB5-846A-7BAD3F77015A}" type="presParOf" srcId="{09B03914-2886-4748-B1C5-A84BAE9536C4}" destId="{9E290F90-99DF-419A-848B-0307D8FFAE4D}" srcOrd="0" destOrd="0" presId="urn:microsoft.com/office/officeart/2005/8/layout/hList1"/>
    <dgm:cxn modelId="{C352475C-8819-405B-894B-E12DF50C26F7}" type="presParOf" srcId="{9E290F90-99DF-419A-848B-0307D8FFAE4D}" destId="{D8600362-5D0E-4FC8-9CBE-BF4B58DF9C07}" srcOrd="0" destOrd="0" presId="urn:microsoft.com/office/officeart/2005/8/layout/hList1"/>
    <dgm:cxn modelId="{AA1B86F3-3420-422B-A456-CB433BB753A5}" type="presParOf" srcId="{9E290F90-99DF-419A-848B-0307D8FFAE4D}" destId="{4E41F5B4-FC7D-4A2B-9462-E3595C4F0DB5}" srcOrd="1" destOrd="0" presId="urn:microsoft.com/office/officeart/2005/8/layout/hList1"/>
    <dgm:cxn modelId="{AABB9A4C-AF18-419B-AB7B-69C668F31522}" type="presParOf" srcId="{09B03914-2886-4748-B1C5-A84BAE9536C4}" destId="{DDB2F8C8-7FE1-4A53-89B4-968F6D069A79}" srcOrd="1" destOrd="0" presId="urn:microsoft.com/office/officeart/2005/8/layout/hList1"/>
    <dgm:cxn modelId="{DC9EC2FC-1281-40F1-B736-EEEC774B2EE1}" type="presParOf" srcId="{09B03914-2886-4748-B1C5-A84BAE9536C4}" destId="{8B83AD87-2E24-4EA4-94E7-A626D582BFF4}" srcOrd="2" destOrd="0" presId="urn:microsoft.com/office/officeart/2005/8/layout/hList1"/>
    <dgm:cxn modelId="{DE30AB70-381C-48A4-A956-A3F0B19CD239}" type="presParOf" srcId="{8B83AD87-2E24-4EA4-94E7-A626D582BFF4}" destId="{1D14A8A7-A645-46EE-B6D9-2DD2B225732E}" srcOrd="0" destOrd="0" presId="urn:microsoft.com/office/officeart/2005/8/layout/hList1"/>
    <dgm:cxn modelId="{44BA7E62-622B-470B-9DA6-0A255FD1A7CC}" type="presParOf" srcId="{8B83AD87-2E24-4EA4-94E7-A626D582BFF4}" destId="{94CF7045-E890-4A33-B1BC-3B7962347A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CAFD64D-18F9-4A22-AB3E-3A91109E1DD2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AC53753C-60D3-4E06-A56A-78CB70E3707E}">
      <dgm:prSet phldrT="[Texto]"/>
      <dgm:spPr/>
      <dgm:t>
        <a:bodyPr/>
        <a:lstStyle/>
        <a:p>
          <a:r>
            <a:rPr lang="es-EC" dirty="0" smtClean="0"/>
            <a:t>Política de </a:t>
          </a:r>
          <a:r>
            <a:rPr lang="es-EC" dirty="0" err="1" smtClean="0"/>
            <a:t>SST</a:t>
          </a:r>
          <a:endParaRPr lang="es-EC" dirty="0"/>
        </a:p>
      </dgm:t>
    </dgm:pt>
    <dgm:pt modelId="{5FE6D4D3-78F5-4648-B3EC-2AED02178F94}" type="parTrans" cxnId="{27E36E67-D864-48B9-806D-61FCACA6449B}">
      <dgm:prSet/>
      <dgm:spPr/>
      <dgm:t>
        <a:bodyPr/>
        <a:lstStyle/>
        <a:p>
          <a:endParaRPr lang="es-EC"/>
        </a:p>
      </dgm:t>
    </dgm:pt>
    <dgm:pt modelId="{50258890-2033-4821-9D4E-90816E41763A}" type="sibTrans" cxnId="{27E36E67-D864-48B9-806D-61FCACA6449B}">
      <dgm:prSet/>
      <dgm:spPr/>
      <dgm:t>
        <a:bodyPr/>
        <a:lstStyle/>
        <a:p>
          <a:endParaRPr lang="es-EC"/>
        </a:p>
      </dgm:t>
    </dgm:pt>
    <dgm:pt modelId="{294BDC4B-B048-4435-97E5-B54EE0171EF8}">
      <dgm:prSet phldrT="[Texto]"/>
      <dgm:spPr/>
      <dgm:t>
        <a:bodyPr/>
        <a:lstStyle/>
        <a:p>
          <a:r>
            <a:rPr lang="es-EC" dirty="0" smtClean="0"/>
            <a:t>Planificación</a:t>
          </a:r>
          <a:endParaRPr lang="es-EC" dirty="0"/>
        </a:p>
      </dgm:t>
    </dgm:pt>
    <dgm:pt modelId="{C8C47CE3-25D3-425B-A9C9-1C17719B2245}" type="parTrans" cxnId="{F29170EB-5B24-4806-B303-08E031E51357}">
      <dgm:prSet/>
      <dgm:spPr/>
      <dgm:t>
        <a:bodyPr/>
        <a:lstStyle/>
        <a:p>
          <a:endParaRPr lang="es-EC"/>
        </a:p>
      </dgm:t>
    </dgm:pt>
    <dgm:pt modelId="{12F029A4-2571-4E23-8421-1BFFEB578C47}" type="sibTrans" cxnId="{F29170EB-5B24-4806-B303-08E031E51357}">
      <dgm:prSet/>
      <dgm:spPr/>
      <dgm:t>
        <a:bodyPr/>
        <a:lstStyle/>
        <a:p>
          <a:endParaRPr lang="es-EC"/>
        </a:p>
      </dgm:t>
    </dgm:pt>
    <dgm:pt modelId="{FE92D8A5-BF40-4E7E-858A-02976DED7DF0}">
      <dgm:prSet phldrT="[Texto]"/>
      <dgm:spPr/>
      <dgm:t>
        <a:bodyPr/>
        <a:lstStyle/>
        <a:p>
          <a:r>
            <a:rPr lang="es-EC" dirty="0" smtClean="0"/>
            <a:t>Implementación y funcionamiento</a:t>
          </a:r>
          <a:endParaRPr lang="es-EC" dirty="0"/>
        </a:p>
      </dgm:t>
    </dgm:pt>
    <dgm:pt modelId="{282070A6-9972-413A-9BF8-748588C1C307}" type="parTrans" cxnId="{1DF2B407-7AE0-4597-A261-F1E3B3FD7E8A}">
      <dgm:prSet/>
      <dgm:spPr/>
      <dgm:t>
        <a:bodyPr/>
        <a:lstStyle/>
        <a:p>
          <a:endParaRPr lang="es-EC"/>
        </a:p>
      </dgm:t>
    </dgm:pt>
    <dgm:pt modelId="{CB3270BF-750B-42B6-AFA5-7F8DEAF9DA1C}" type="sibTrans" cxnId="{1DF2B407-7AE0-4597-A261-F1E3B3FD7E8A}">
      <dgm:prSet/>
      <dgm:spPr/>
      <dgm:t>
        <a:bodyPr/>
        <a:lstStyle/>
        <a:p>
          <a:endParaRPr lang="es-EC"/>
        </a:p>
      </dgm:t>
    </dgm:pt>
    <dgm:pt modelId="{490093EC-F3F0-40B0-8D02-506085E4EDBC}">
      <dgm:prSet phldrT="[Texto]"/>
      <dgm:spPr/>
      <dgm:t>
        <a:bodyPr/>
        <a:lstStyle/>
        <a:p>
          <a:r>
            <a:rPr lang="es-EC" dirty="0" smtClean="0"/>
            <a:t>Verificación y acción correctiva</a:t>
          </a:r>
          <a:endParaRPr lang="es-EC" dirty="0"/>
        </a:p>
      </dgm:t>
    </dgm:pt>
    <dgm:pt modelId="{AE747A81-A219-4668-B206-D230891E5CEA}" type="parTrans" cxnId="{77643150-C235-4FBE-A409-25E61FF1CB05}">
      <dgm:prSet/>
      <dgm:spPr/>
      <dgm:t>
        <a:bodyPr/>
        <a:lstStyle/>
        <a:p>
          <a:endParaRPr lang="es-EC"/>
        </a:p>
      </dgm:t>
    </dgm:pt>
    <dgm:pt modelId="{76E47500-6EA8-4271-9457-1B2A7FA7708A}" type="sibTrans" cxnId="{77643150-C235-4FBE-A409-25E61FF1CB05}">
      <dgm:prSet/>
      <dgm:spPr/>
      <dgm:t>
        <a:bodyPr/>
        <a:lstStyle/>
        <a:p>
          <a:endParaRPr lang="es-EC"/>
        </a:p>
      </dgm:t>
    </dgm:pt>
    <dgm:pt modelId="{9189B55E-D9AD-436F-A8D7-879FC10A6C35}">
      <dgm:prSet phldrT="[Texto]"/>
      <dgm:spPr/>
      <dgm:t>
        <a:bodyPr/>
        <a:lstStyle/>
        <a:p>
          <a:r>
            <a:rPr lang="es-EC" dirty="0" smtClean="0"/>
            <a:t>Revisión por la dirección</a:t>
          </a:r>
          <a:endParaRPr lang="es-EC" dirty="0"/>
        </a:p>
      </dgm:t>
    </dgm:pt>
    <dgm:pt modelId="{B7B96490-864E-4250-B9D7-70EFA7CBB3EA}" type="parTrans" cxnId="{C3AC22A5-8A05-456A-88B6-D3C86E1D6FC9}">
      <dgm:prSet/>
      <dgm:spPr/>
      <dgm:t>
        <a:bodyPr/>
        <a:lstStyle/>
        <a:p>
          <a:endParaRPr lang="es-EC"/>
        </a:p>
      </dgm:t>
    </dgm:pt>
    <dgm:pt modelId="{E1C8A16E-068C-4CFA-BFE3-67114429B03E}" type="sibTrans" cxnId="{C3AC22A5-8A05-456A-88B6-D3C86E1D6FC9}">
      <dgm:prSet/>
      <dgm:spPr/>
      <dgm:t>
        <a:bodyPr/>
        <a:lstStyle/>
        <a:p>
          <a:endParaRPr lang="es-EC"/>
        </a:p>
      </dgm:t>
    </dgm:pt>
    <dgm:pt modelId="{E64F503D-E99E-47BC-AD92-84FBE6B6E0A9}" type="pres">
      <dgm:prSet presAssocID="{7CAFD64D-18F9-4A22-AB3E-3A91109E1DD2}" presName="CompostProcess" presStyleCnt="0">
        <dgm:presLayoutVars>
          <dgm:dir/>
          <dgm:resizeHandles val="exact"/>
        </dgm:presLayoutVars>
      </dgm:prSet>
      <dgm:spPr/>
    </dgm:pt>
    <dgm:pt modelId="{93307AE7-1FC5-453D-A04A-DE5800E00B37}" type="pres">
      <dgm:prSet presAssocID="{7CAFD64D-18F9-4A22-AB3E-3A91109E1DD2}" presName="arrow" presStyleLbl="bgShp" presStyleIdx="0" presStyleCnt="1"/>
      <dgm:spPr/>
    </dgm:pt>
    <dgm:pt modelId="{53C3B3B6-CF3E-4C3D-907E-38E22AE3C596}" type="pres">
      <dgm:prSet presAssocID="{7CAFD64D-18F9-4A22-AB3E-3A91109E1DD2}" presName="linearProcess" presStyleCnt="0"/>
      <dgm:spPr/>
    </dgm:pt>
    <dgm:pt modelId="{231673B1-D299-4661-99B7-265B456AC1C5}" type="pres">
      <dgm:prSet presAssocID="{AC53753C-60D3-4E06-A56A-78CB70E3707E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F992DF-9257-46D5-8A61-D65A1D1ED824}" type="pres">
      <dgm:prSet presAssocID="{50258890-2033-4821-9D4E-90816E41763A}" presName="sibTrans" presStyleCnt="0"/>
      <dgm:spPr/>
    </dgm:pt>
    <dgm:pt modelId="{D1F46D0F-2DD9-4D55-A1DB-46D57A2A8088}" type="pres">
      <dgm:prSet presAssocID="{294BDC4B-B048-4435-97E5-B54EE0171EF8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5DB3E9-AAEA-47AB-9C1C-AE57FD6968C1}" type="pres">
      <dgm:prSet presAssocID="{12F029A4-2571-4E23-8421-1BFFEB578C47}" presName="sibTrans" presStyleCnt="0"/>
      <dgm:spPr/>
    </dgm:pt>
    <dgm:pt modelId="{8A0401D3-C874-483A-881D-855C1AE57F91}" type="pres">
      <dgm:prSet presAssocID="{FE92D8A5-BF40-4E7E-858A-02976DED7DF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49B211-56FC-4E1B-BAE5-85FFD23EA52A}" type="pres">
      <dgm:prSet presAssocID="{CB3270BF-750B-42B6-AFA5-7F8DEAF9DA1C}" presName="sibTrans" presStyleCnt="0"/>
      <dgm:spPr/>
    </dgm:pt>
    <dgm:pt modelId="{6BF31706-D10B-4ABA-9871-137E898AFF79}" type="pres">
      <dgm:prSet presAssocID="{490093EC-F3F0-40B0-8D02-506085E4EDBC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08F367-2CAA-4C1B-BBC6-CBBCE538BCF4}" type="pres">
      <dgm:prSet presAssocID="{76E47500-6EA8-4271-9457-1B2A7FA7708A}" presName="sibTrans" presStyleCnt="0"/>
      <dgm:spPr/>
    </dgm:pt>
    <dgm:pt modelId="{BBF7B9E8-D2EE-4893-A188-CA4B8864D188}" type="pres">
      <dgm:prSet presAssocID="{9189B55E-D9AD-436F-A8D7-879FC10A6C35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408E2D-D45E-4233-AA16-B5E3ED14877D}" type="presOf" srcId="{490093EC-F3F0-40B0-8D02-506085E4EDBC}" destId="{6BF31706-D10B-4ABA-9871-137E898AFF79}" srcOrd="0" destOrd="0" presId="urn:microsoft.com/office/officeart/2005/8/layout/hProcess9"/>
    <dgm:cxn modelId="{769F85BA-80AE-40E0-A67C-B444E0DC6182}" type="presOf" srcId="{9189B55E-D9AD-436F-A8D7-879FC10A6C35}" destId="{BBF7B9E8-D2EE-4893-A188-CA4B8864D188}" srcOrd="0" destOrd="0" presId="urn:microsoft.com/office/officeart/2005/8/layout/hProcess9"/>
    <dgm:cxn modelId="{67DD0AB0-B082-4FC9-BBD8-16FAF7E9BB33}" type="presOf" srcId="{AC53753C-60D3-4E06-A56A-78CB70E3707E}" destId="{231673B1-D299-4661-99B7-265B456AC1C5}" srcOrd="0" destOrd="0" presId="urn:microsoft.com/office/officeart/2005/8/layout/hProcess9"/>
    <dgm:cxn modelId="{27E36E67-D864-48B9-806D-61FCACA6449B}" srcId="{7CAFD64D-18F9-4A22-AB3E-3A91109E1DD2}" destId="{AC53753C-60D3-4E06-A56A-78CB70E3707E}" srcOrd="0" destOrd="0" parTransId="{5FE6D4D3-78F5-4648-B3EC-2AED02178F94}" sibTransId="{50258890-2033-4821-9D4E-90816E41763A}"/>
    <dgm:cxn modelId="{FEA77FD8-0B22-4D4D-91F9-552AA3F2A737}" type="presOf" srcId="{FE92D8A5-BF40-4E7E-858A-02976DED7DF0}" destId="{8A0401D3-C874-483A-881D-855C1AE57F91}" srcOrd="0" destOrd="0" presId="urn:microsoft.com/office/officeart/2005/8/layout/hProcess9"/>
    <dgm:cxn modelId="{1DF2B407-7AE0-4597-A261-F1E3B3FD7E8A}" srcId="{7CAFD64D-18F9-4A22-AB3E-3A91109E1DD2}" destId="{FE92D8A5-BF40-4E7E-858A-02976DED7DF0}" srcOrd="2" destOrd="0" parTransId="{282070A6-9972-413A-9BF8-748588C1C307}" sibTransId="{CB3270BF-750B-42B6-AFA5-7F8DEAF9DA1C}"/>
    <dgm:cxn modelId="{F29170EB-5B24-4806-B303-08E031E51357}" srcId="{7CAFD64D-18F9-4A22-AB3E-3A91109E1DD2}" destId="{294BDC4B-B048-4435-97E5-B54EE0171EF8}" srcOrd="1" destOrd="0" parTransId="{C8C47CE3-25D3-425B-A9C9-1C17719B2245}" sibTransId="{12F029A4-2571-4E23-8421-1BFFEB578C47}"/>
    <dgm:cxn modelId="{77643150-C235-4FBE-A409-25E61FF1CB05}" srcId="{7CAFD64D-18F9-4A22-AB3E-3A91109E1DD2}" destId="{490093EC-F3F0-40B0-8D02-506085E4EDBC}" srcOrd="3" destOrd="0" parTransId="{AE747A81-A219-4668-B206-D230891E5CEA}" sibTransId="{76E47500-6EA8-4271-9457-1B2A7FA7708A}"/>
    <dgm:cxn modelId="{C3AC22A5-8A05-456A-88B6-D3C86E1D6FC9}" srcId="{7CAFD64D-18F9-4A22-AB3E-3A91109E1DD2}" destId="{9189B55E-D9AD-436F-A8D7-879FC10A6C35}" srcOrd="4" destOrd="0" parTransId="{B7B96490-864E-4250-B9D7-70EFA7CBB3EA}" sibTransId="{E1C8A16E-068C-4CFA-BFE3-67114429B03E}"/>
    <dgm:cxn modelId="{A51D50EE-DF61-4D69-83BE-6B8648F4CC0D}" type="presOf" srcId="{7CAFD64D-18F9-4A22-AB3E-3A91109E1DD2}" destId="{E64F503D-E99E-47BC-AD92-84FBE6B6E0A9}" srcOrd="0" destOrd="0" presId="urn:microsoft.com/office/officeart/2005/8/layout/hProcess9"/>
    <dgm:cxn modelId="{8D240738-808D-46F2-9610-C7832B9F074E}" type="presOf" srcId="{294BDC4B-B048-4435-97E5-B54EE0171EF8}" destId="{D1F46D0F-2DD9-4D55-A1DB-46D57A2A8088}" srcOrd="0" destOrd="0" presId="urn:microsoft.com/office/officeart/2005/8/layout/hProcess9"/>
    <dgm:cxn modelId="{CC65E6DA-9B84-4861-879B-A24389F7B08F}" type="presParOf" srcId="{E64F503D-E99E-47BC-AD92-84FBE6B6E0A9}" destId="{93307AE7-1FC5-453D-A04A-DE5800E00B37}" srcOrd="0" destOrd="0" presId="urn:microsoft.com/office/officeart/2005/8/layout/hProcess9"/>
    <dgm:cxn modelId="{A24D6E1B-2649-409B-9849-F36E95F24B45}" type="presParOf" srcId="{E64F503D-E99E-47BC-AD92-84FBE6B6E0A9}" destId="{53C3B3B6-CF3E-4C3D-907E-38E22AE3C596}" srcOrd="1" destOrd="0" presId="urn:microsoft.com/office/officeart/2005/8/layout/hProcess9"/>
    <dgm:cxn modelId="{340CFB96-1A3D-4CB5-ABE4-1BCADDB2E66D}" type="presParOf" srcId="{53C3B3B6-CF3E-4C3D-907E-38E22AE3C596}" destId="{231673B1-D299-4661-99B7-265B456AC1C5}" srcOrd="0" destOrd="0" presId="urn:microsoft.com/office/officeart/2005/8/layout/hProcess9"/>
    <dgm:cxn modelId="{D7C6530A-EDE7-41EC-8BFC-C84D3731A7BA}" type="presParOf" srcId="{53C3B3B6-CF3E-4C3D-907E-38E22AE3C596}" destId="{FEF992DF-9257-46D5-8A61-D65A1D1ED824}" srcOrd="1" destOrd="0" presId="urn:microsoft.com/office/officeart/2005/8/layout/hProcess9"/>
    <dgm:cxn modelId="{D23D480F-7DEA-4A8D-97A8-BEF56DDFCEAF}" type="presParOf" srcId="{53C3B3B6-CF3E-4C3D-907E-38E22AE3C596}" destId="{D1F46D0F-2DD9-4D55-A1DB-46D57A2A8088}" srcOrd="2" destOrd="0" presId="urn:microsoft.com/office/officeart/2005/8/layout/hProcess9"/>
    <dgm:cxn modelId="{5726E7CC-9E89-4C23-AD3C-AA0CD6BAD415}" type="presParOf" srcId="{53C3B3B6-CF3E-4C3D-907E-38E22AE3C596}" destId="{025DB3E9-AAEA-47AB-9C1C-AE57FD6968C1}" srcOrd="3" destOrd="0" presId="urn:microsoft.com/office/officeart/2005/8/layout/hProcess9"/>
    <dgm:cxn modelId="{0F2B911C-9E18-41FA-8B4F-B3D4AE9C211C}" type="presParOf" srcId="{53C3B3B6-CF3E-4C3D-907E-38E22AE3C596}" destId="{8A0401D3-C874-483A-881D-855C1AE57F91}" srcOrd="4" destOrd="0" presId="urn:microsoft.com/office/officeart/2005/8/layout/hProcess9"/>
    <dgm:cxn modelId="{BB4F13AA-87BA-49C2-8F62-97065BEF06DE}" type="presParOf" srcId="{53C3B3B6-CF3E-4C3D-907E-38E22AE3C596}" destId="{1E49B211-56FC-4E1B-BAE5-85FFD23EA52A}" srcOrd="5" destOrd="0" presId="urn:microsoft.com/office/officeart/2005/8/layout/hProcess9"/>
    <dgm:cxn modelId="{302A77B7-D6C3-47B4-BB32-672294B3031A}" type="presParOf" srcId="{53C3B3B6-CF3E-4C3D-907E-38E22AE3C596}" destId="{6BF31706-D10B-4ABA-9871-137E898AFF79}" srcOrd="6" destOrd="0" presId="urn:microsoft.com/office/officeart/2005/8/layout/hProcess9"/>
    <dgm:cxn modelId="{13DD60F7-2BD8-4B8F-9490-DC4C2754D257}" type="presParOf" srcId="{53C3B3B6-CF3E-4C3D-907E-38E22AE3C596}" destId="{B808F367-2CAA-4C1B-BBC6-CBBCE538BCF4}" srcOrd="7" destOrd="0" presId="urn:microsoft.com/office/officeart/2005/8/layout/hProcess9"/>
    <dgm:cxn modelId="{550AD61A-BC0F-4152-8DA4-64B3194FE6BE}" type="presParOf" srcId="{53C3B3B6-CF3E-4C3D-907E-38E22AE3C596}" destId="{BBF7B9E8-D2EE-4893-A188-CA4B8864D18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B578B1F-72A1-4ED8-A1A5-4707C1681F59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8888912-BD26-45AC-A036-A362D020AD18}">
      <dgm:prSet phldrT="[Texto]" custT="1"/>
      <dgm:spPr/>
      <dgm:t>
        <a:bodyPr/>
        <a:lstStyle/>
        <a:p>
          <a:r>
            <a:rPr lang="es-EC" sz="1400" b="1" dirty="0" smtClean="0">
              <a:latin typeface="Arial Narrow" pitchFamily="34" charset="0"/>
            </a:rPr>
            <a:t>Política de </a:t>
          </a:r>
          <a:r>
            <a:rPr lang="es-EC" sz="1400" b="1" dirty="0" err="1" smtClean="0">
              <a:latin typeface="Arial Narrow" pitchFamily="34" charset="0"/>
            </a:rPr>
            <a:t>SST</a:t>
          </a:r>
          <a:r>
            <a:rPr lang="es-EC" sz="1400" b="1" dirty="0" smtClean="0">
              <a:latin typeface="Arial Narrow" pitchFamily="34" charset="0"/>
            </a:rPr>
            <a:t> (Directrices</a:t>
          </a:r>
          <a:r>
            <a:rPr lang="es-EC" sz="1050" dirty="0" smtClean="0">
              <a:latin typeface="Arial Narrow" pitchFamily="34" charset="0"/>
            </a:rPr>
            <a:t>)</a:t>
          </a:r>
          <a:endParaRPr lang="es-EC" sz="1050" dirty="0">
            <a:latin typeface="Arial Narrow" pitchFamily="34" charset="0"/>
          </a:endParaRPr>
        </a:p>
      </dgm:t>
    </dgm:pt>
    <dgm:pt modelId="{F842E94C-69E1-4A64-B340-39B5D7EC8A47}" type="parTrans" cxnId="{0583ECAD-730B-4F88-B577-03934BE6AAC6}">
      <dgm:prSet/>
      <dgm:spPr/>
      <dgm:t>
        <a:bodyPr/>
        <a:lstStyle/>
        <a:p>
          <a:endParaRPr lang="es-EC"/>
        </a:p>
      </dgm:t>
    </dgm:pt>
    <dgm:pt modelId="{DB325136-D5D7-4AC5-80C7-B63285EE050D}" type="sibTrans" cxnId="{0583ECAD-730B-4F88-B577-03934BE6AAC6}">
      <dgm:prSet/>
      <dgm:spPr/>
      <dgm:t>
        <a:bodyPr/>
        <a:lstStyle/>
        <a:p>
          <a:endParaRPr lang="es-EC"/>
        </a:p>
      </dgm:t>
    </dgm:pt>
    <dgm:pt modelId="{C0F86863-A4D6-4FC3-83E6-C9F48745991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Limitar la exposición del mínimo número de personas, por el mínimo tiempo y a la mínima cantidad de explosivos.</a:t>
          </a:r>
          <a:endParaRPr lang="es-EC" sz="1400" dirty="0">
            <a:latin typeface="Arial Narrow" pitchFamily="34" charset="0"/>
          </a:endParaRPr>
        </a:p>
      </dgm:t>
    </dgm:pt>
    <dgm:pt modelId="{0CD52C27-88DA-4D7A-8EB9-E498E1690DD0}" type="parTrans" cxnId="{A2745EC5-025E-4B33-BA63-4305E672E18D}">
      <dgm:prSet/>
      <dgm:spPr/>
      <dgm:t>
        <a:bodyPr/>
        <a:lstStyle/>
        <a:p>
          <a:endParaRPr lang="es-EC"/>
        </a:p>
      </dgm:t>
    </dgm:pt>
    <dgm:pt modelId="{25536449-F358-4566-923D-71C90F53D826}" type="sibTrans" cxnId="{A2745EC5-025E-4B33-BA63-4305E672E18D}">
      <dgm:prSet/>
      <dgm:spPr/>
      <dgm:t>
        <a:bodyPr/>
        <a:lstStyle/>
        <a:p>
          <a:endParaRPr lang="es-EC"/>
        </a:p>
      </dgm:t>
    </dgm:pt>
    <dgm:pt modelId="{FE26D8D6-DF6C-4E3D-B7F0-958BB3688FFC}">
      <dgm:prSet phldrT="[Texto]" custT="1"/>
      <dgm:spPr/>
      <dgm:t>
        <a:bodyPr/>
        <a:lstStyle/>
        <a:p>
          <a:r>
            <a:rPr lang="es-EC" sz="1400" b="1" dirty="0" smtClean="0">
              <a:latin typeface="Arial Narrow" pitchFamily="34" charset="0"/>
            </a:rPr>
            <a:t>Cumplir estrictamente las normas técnicas</a:t>
          </a:r>
          <a:endParaRPr lang="es-EC" sz="1400" b="1" dirty="0">
            <a:latin typeface="Arial Narrow" pitchFamily="34" charset="0"/>
          </a:endParaRPr>
        </a:p>
      </dgm:t>
    </dgm:pt>
    <dgm:pt modelId="{3BBE68FF-548B-4466-815F-FB4F5265CB38}" type="parTrans" cxnId="{6F94A378-BC4B-4340-A5D8-16840166A546}">
      <dgm:prSet/>
      <dgm:spPr/>
      <dgm:t>
        <a:bodyPr/>
        <a:lstStyle/>
        <a:p>
          <a:endParaRPr lang="es-EC"/>
        </a:p>
      </dgm:t>
    </dgm:pt>
    <dgm:pt modelId="{6C9AF9B8-47FE-42F8-A7EC-AEEB74A0A488}" type="sibTrans" cxnId="{6F94A378-BC4B-4340-A5D8-16840166A546}">
      <dgm:prSet/>
      <dgm:spPr/>
      <dgm:t>
        <a:bodyPr/>
        <a:lstStyle/>
        <a:p>
          <a:endParaRPr lang="es-EC"/>
        </a:p>
      </dgm:t>
    </dgm:pt>
    <dgm:pt modelId="{C2CCED45-ED87-42E3-A4FF-0A940452EC08}">
      <dgm:prSet phldrT="[Texto]" custT="1"/>
      <dgm:spPr/>
      <dgm:t>
        <a:bodyPr/>
        <a:lstStyle/>
        <a:p>
          <a:r>
            <a:rPr lang="es-EC" sz="1400" b="1" dirty="0" smtClean="0">
              <a:latin typeface="Arial Narrow" pitchFamily="34" charset="0"/>
            </a:rPr>
            <a:t>Planificación (Identificación, evaluación y control de riesgos)</a:t>
          </a:r>
          <a:endParaRPr lang="es-EC" sz="1400" b="1" dirty="0">
            <a:latin typeface="Arial Narrow" pitchFamily="34" charset="0"/>
          </a:endParaRPr>
        </a:p>
      </dgm:t>
    </dgm:pt>
    <dgm:pt modelId="{366B1ADC-E5D9-422A-9F6B-96752E2B26B6}" type="parTrans" cxnId="{B99C173A-47F1-4F2C-84A8-C3A68319470E}">
      <dgm:prSet/>
      <dgm:spPr/>
      <dgm:t>
        <a:bodyPr/>
        <a:lstStyle/>
        <a:p>
          <a:endParaRPr lang="es-EC"/>
        </a:p>
      </dgm:t>
    </dgm:pt>
    <dgm:pt modelId="{749851EF-909B-49C9-83C3-C8A1E77FFB50}" type="sibTrans" cxnId="{B99C173A-47F1-4F2C-84A8-C3A68319470E}">
      <dgm:prSet/>
      <dgm:spPr/>
      <dgm:t>
        <a:bodyPr/>
        <a:lstStyle/>
        <a:p>
          <a:endParaRPr lang="es-EC"/>
        </a:p>
      </dgm:t>
    </dgm:pt>
    <dgm:pt modelId="{A933C0D0-A5F3-43B5-9493-6E4904DF945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Identificar los peligros y riesgos potenciales de cada uno de los macro procesos de la gestión de municiones.</a:t>
          </a:r>
          <a:endParaRPr lang="es-EC" sz="1400" dirty="0">
            <a:latin typeface="Arial Narrow" pitchFamily="34" charset="0"/>
          </a:endParaRPr>
        </a:p>
      </dgm:t>
    </dgm:pt>
    <dgm:pt modelId="{595B2AAD-44F3-4074-AB25-A68D81E52916}" type="parTrans" cxnId="{290D98F1-176F-4F80-B52F-2C6F4D0FD3B6}">
      <dgm:prSet/>
      <dgm:spPr/>
      <dgm:t>
        <a:bodyPr/>
        <a:lstStyle/>
        <a:p>
          <a:endParaRPr lang="es-EC"/>
        </a:p>
      </dgm:t>
    </dgm:pt>
    <dgm:pt modelId="{3EF6C567-04A2-4561-A0A7-87780F78A2BC}" type="sibTrans" cxnId="{290D98F1-176F-4F80-B52F-2C6F4D0FD3B6}">
      <dgm:prSet/>
      <dgm:spPr/>
      <dgm:t>
        <a:bodyPr/>
        <a:lstStyle/>
        <a:p>
          <a:endParaRPr lang="es-EC"/>
        </a:p>
      </dgm:t>
    </dgm:pt>
    <dgm:pt modelId="{DDBFCE2C-2754-48F6-B6A5-51CC58F5E13B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Identificar y clasificar el riesgo laboral</a:t>
          </a:r>
          <a:endParaRPr lang="es-EC" sz="1400" dirty="0">
            <a:latin typeface="Arial Narrow" pitchFamily="34" charset="0"/>
          </a:endParaRPr>
        </a:p>
      </dgm:t>
    </dgm:pt>
    <dgm:pt modelId="{151A6C28-41CC-4E94-B20C-E6F67F785B42}" type="parTrans" cxnId="{69E685BC-9A4F-4D67-9BFE-9C6AC520C0FD}">
      <dgm:prSet/>
      <dgm:spPr/>
      <dgm:t>
        <a:bodyPr/>
        <a:lstStyle/>
        <a:p>
          <a:endParaRPr lang="es-EC"/>
        </a:p>
      </dgm:t>
    </dgm:pt>
    <dgm:pt modelId="{ACAE7392-5D0B-4C30-82A2-9F0A8C545EA4}" type="sibTrans" cxnId="{69E685BC-9A4F-4D67-9BFE-9C6AC520C0FD}">
      <dgm:prSet/>
      <dgm:spPr/>
      <dgm:t>
        <a:bodyPr/>
        <a:lstStyle/>
        <a:p>
          <a:endParaRPr lang="es-EC"/>
        </a:p>
      </dgm:t>
    </dgm:pt>
    <dgm:pt modelId="{865E9D03-C8F9-4D17-9E4D-77CBF0F4A90E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b="1" dirty="0" smtClean="0">
              <a:latin typeface="Arial Narrow" pitchFamily="34" charset="0"/>
            </a:rPr>
            <a:t>Planificación (Objetivos y metas)</a:t>
          </a:r>
          <a:endParaRPr lang="es-EC" b="1" dirty="0">
            <a:latin typeface="Arial Narrow" pitchFamily="34" charset="0"/>
          </a:endParaRPr>
        </a:p>
      </dgm:t>
    </dgm:pt>
    <dgm:pt modelId="{D9124C01-23D8-4FC5-8E6A-A91F8D70B94E}" type="parTrans" cxnId="{D54EC200-2353-4109-B6ED-5842438F4DF9}">
      <dgm:prSet/>
      <dgm:spPr/>
      <dgm:t>
        <a:bodyPr/>
        <a:lstStyle/>
        <a:p>
          <a:endParaRPr lang="es-EC"/>
        </a:p>
      </dgm:t>
    </dgm:pt>
    <dgm:pt modelId="{27393729-14FE-4E83-80D8-B5AC3C0507E0}" type="sibTrans" cxnId="{D54EC200-2353-4109-B6ED-5842438F4DF9}">
      <dgm:prSet/>
      <dgm:spPr/>
      <dgm:t>
        <a:bodyPr/>
        <a:lstStyle/>
        <a:p>
          <a:endParaRPr lang="es-EC"/>
        </a:p>
      </dgm:t>
    </dgm:pt>
    <dgm:pt modelId="{595F9485-4786-421F-A1D1-3B7FEF622CF2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Objetivo General.- Reducir la afectación al personal militar que realiza actividades de gestión de municiones.</a:t>
          </a:r>
          <a:endParaRPr lang="es-EC" sz="1400" dirty="0">
            <a:latin typeface="Arial Narrow" pitchFamily="34" charset="0"/>
          </a:endParaRPr>
        </a:p>
      </dgm:t>
    </dgm:pt>
    <dgm:pt modelId="{3977B7E6-D027-4DC3-AFC1-3AF77B4F5C0F}" type="parTrans" cxnId="{3B22E98E-8690-4955-BD05-5C194C15C9DF}">
      <dgm:prSet/>
      <dgm:spPr/>
      <dgm:t>
        <a:bodyPr/>
        <a:lstStyle/>
        <a:p>
          <a:endParaRPr lang="es-EC"/>
        </a:p>
      </dgm:t>
    </dgm:pt>
    <dgm:pt modelId="{60C6F32F-491B-4787-BC17-A6762FB73B7C}" type="sibTrans" cxnId="{3B22E98E-8690-4955-BD05-5C194C15C9DF}">
      <dgm:prSet/>
      <dgm:spPr/>
      <dgm:t>
        <a:bodyPr/>
        <a:lstStyle/>
        <a:p>
          <a:endParaRPr lang="es-EC"/>
        </a:p>
      </dgm:t>
    </dgm:pt>
    <dgm:pt modelId="{8F7AF5BF-19BA-481C-A559-12B0A74FF408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Objetico Específico.- Crear las condiciones para la implementación del estándar </a:t>
          </a:r>
          <a:r>
            <a:rPr lang="es-EC" sz="1400" dirty="0" err="1" smtClean="0">
              <a:latin typeface="Arial Narrow" pitchFamily="34" charset="0"/>
            </a:rPr>
            <a:t>OHSAS</a:t>
          </a:r>
          <a:r>
            <a:rPr lang="es-EC" sz="1400" dirty="0" smtClean="0">
              <a:latin typeface="Arial Narrow" pitchFamily="34" charset="0"/>
            </a:rPr>
            <a:t> 18001</a:t>
          </a:r>
          <a:endParaRPr lang="es-EC" sz="1400" dirty="0">
            <a:latin typeface="Arial Narrow" pitchFamily="34" charset="0"/>
          </a:endParaRPr>
        </a:p>
      </dgm:t>
    </dgm:pt>
    <dgm:pt modelId="{2C91A83F-8FE0-437B-8424-BA837ED0CF1B}" type="parTrans" cxnId="{9C69F588-0CFC-4FD0-B3FB-1989FA1DEEB7}">
      <dgm:prSet/>
      <dgm:spPr/>
      <dgm:t>
        <a:bodyPr/>
        <a:lstStyle/>
        <a:p>
          <a:endParaRPr lang="es-EC"/>
        </a:p>
      </dgm:t>
    </dgm:pt>
    <dgm:pt modelId="{0906431D-7005-4743-BCAA-B5E0A7EA8218}" type="sibTrans" cxnId="{9C69F588-0CFC-4FD0-B3FB-1989FA1DEEB7}">
      <dgm:prSet/>
      <dgm:spPr/>
      <dgm:t>
        <a:bodyPr/>
        <a:lstStyle/>
        <a:p>
          <a:endParaRPr lang="es-EC"/>
        </a:p>
      </dgm:t>
    </dgm:pt>
    <dgm:pt modelId="{92512587-CD7E-4DE0-B09F-0A9F22A01006}">
      <dgm:prSet phldrT="[Texto]" custT="1"/>
      <dgm:spPr/>
      <dgm:t>
        <a:bodyPr/>
        <a:lstStyle/>
        <a:p>
          <a:r>
            <a:rPr lang="es-EC" sz="1400" b="0" dirty="0" smtClean="0">
              <a:latin typeface="Arial Narrow" pitchFamily="34" charset="0"/>
            </a:rPr>
            <a:t>Establecer medidas y controles para evitar las condiciones inseguras</a:t>
          </a:r>
          <a:endParaRPr lang="es-EC" sz="1400" b="0" dirty="0">
            <a:latin typeface="Arial Narrow" pitchFamily="34" charset="0"/>
          </a:endParaRPr>
        </a:p>
      </dgm:t>
    </dgm:pt>
    <dgm:pt modelId="{216D533A-3B93-4902-9DB6-711B935907B3}" type="parTrans" cxnId="{510C98DA-4CB8-41D8-8AC7-11B89EAD785E}">
      <dgm:prSet/>
      <dgm:spPr/>
      <dgm:t>
        <a:bodyPr/>
        <a:lstStyle/>
        <a:p>
          <a:endParaRPr lang="es-EC"/>
        </a:p>
      </dgm:t>
    </dgm:pt>
    <dgm:pt modelId="{6B9D8491-ED69-4A7F-8E35-DE64FF768448}" type="sibTrans" cxnId="{510C98DA-4CB8-41D8-8AC7-11B89EAD785E}">
      <dgm:prSet/>
      <dgm:spPr/>
      <dgm:t>
        <a:bodyPr/>
        <a:lstStyle/>
        <a:p>
          <a:endParaRPr lang="es-EC"/>
        </a:p>
      </dgm:t>
    </dgm:pt>
    <dgm:pt modelId="{21610C54-8A85-483E-9222-F659BA3736BD}">
      <dgm:prSet phldrT="[Texto]" custT="1"/>
      <dgm:spPr/>
      <dgm:t>
        <a:bodyPr/>
        <a:lstStyle/>
        <a:p>
          <a:r>
            <a:rPr lang="es-EC" sz="1400" b="0" dirty="0" smtClean="0">
              <a:latin typeface="Arial Narrow" pitchFamily="34" charset="0"/>
            </a:rPr>
            <a:t>Promover la cultura de seguridad y salud ocupacional</a:t>
          </a:r>
          <a:endParaRPr lang="es-EC" sz="1400" b="0" dirty="0">
            <a:latin typeface="Arial Narrow" pitchFamily="34" charset="0"/>
          </a:endParaRPr>
        </a:p>
      </dgm:t>
    </dgm:pt>
    <dgm:pt modelId="{692764C6-3515-45CA-8A95-93F7C691487E}" type="parTrans" cxnId="{F986E30F-AB59-4493-8E33-F26B9557F847}">
      <dgm:prSet/>
      <dgm:spPr/>
      <dgm:t>
        <a:bodyPr/>
        <a:lstStyle/>
        <a:p>
          <a:endParaRPr lang="es-EC"/>
        </a:p>
      </dgm:t>
    </dgm:pt>
    <dgm:pt modelId="{ACEDA007-4D5D-4BA9-866D-222BF440F1CB}" type="sibTrans" cxnId="{F986E30F-AB59-4493-8E33-F26B9557F847}">
      <dgm:prSet/>
      <dgm:spPr/>
      <dgm:t>
        <a:bodyPr/>
        <a:lstStyle/>
        <a:p>
          <a:endParaRPr lang="es-EC"/>
        </a:p>
      </dgm:t>
    </dgm:pt>
    <dgm:pt modelId="{2A55AA7D-87EF-4788-A05F-474FC2BD19E5}">
      <dgm:prSet phldrT="[Texto]" custT="1"/>
      <dgm:spPr/>
      <dgm:t>
        <a:bodyPr/>
        <a:lstStyle/>
        <a:p>
          <a:r>
            <a:rPr lang="es-EC" sz="1400" b="0" dirty="0" smtClean="0">
              <a:latin typeface="Arial Narrow" pitchFamily="34" charset="0"/>
            </a:rPr>
            <a:t>Capacitación permanente del personal</a:t>
          </a:r>
          <a:endParaRPr lang="es-EC" sz="1400" b="0" dirty="0">
            <a:latin typeface="Arial Narrow" pitchFamily="34" charset="0"/>
          </a:endParaRPr>
        </a:p>
      </dgm:t>
    </dgm:pt>
    <dgm:pt modelId="{EED89EAB-AB0E-4DAE-9C4B-0ED2C863ABE3}" type="parTrans" cxnId="{D9A78E01-C6B4-4572-8C21-913F30B12EE1}">
      <dgm:prSet/>
      <dgm:spPr/>
      <dgm:t>
        <a:bodyPr/>
        <a:lstStyle/>
        <a:p>
          <a:endParaRPr lang="es-EC"/>
        </a:p>
      </dgm:t>
    </dgm:pt>
    <dgm:pt modelId="{FF27E259-4904-4773-96D2-7249AE482315}" type="sibTrans" cxnId="{D9A78E01-C6B4-4572-8C21-913F30B12EE1}">
      <dgm:prSet/>
      <dgm:spPr/>
      <dgm:t>
        <a:bodyPr/>
        <a:lstStyle/>
        <a:p>
          <a:endParaRPr lang="es-EC"/>
        </a:p>
      </dgm:t>
    </dgm:pt>
    <dgm:pt modelId="{2261E00D-3BD3-4ED8-8546-95028CA751B1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Estimar las consecuencias, la vulnerabilidad y la frecuencia</a:t>
          </a:r>
          <a:endParaRPr lang="es-EC" sz="1400" dirty="0">
            <a:latin typeface="Arial Narrow" pitchFamily="34" charset="0"/>
          </a:endParaRPr>
        </a:p>
      </dgm:t>
    </dgm:pt>
    <dgm:pt modelId="{F5CAA233-FC3E-4458-B727-6D6F9A636AF6}" type="parTrans" cxnId="{B971D83E-897D-4A98-B324-6AC1B290E450}">
      <dgm:prSet/>
      <dgm:spPr/>
      <dgm:t>
        <a:bodyPr/>
        <a:lstStyle/>
        <a:p>
          <a:endParaRPr lang="es-EC"/>
        </a:p>
      </dgm:t>
    </dgm:pt>
    <dgm:pt modelId="{12B6CEA7-4FE4-44B0-B042-10C0A832A801}" type="sibTrans" cxnId="{B971D83E-897D-4A98-B324-6AC1B290E450}">
      <dgm:prSet/>
      <dgm:spPr/>
      <dgm:t>
        <a:bodyPr/>
        <a:lstStyle/>
        <a:p>
          <a:endParaRPr lang="es-EC"/>
        </a:p>
      </dgm:t>
    </dgm:pt>
    <dgm:pt modelId="{B41E9050-8C82-4485-B483-6A0EB7AD31CF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Evaluar el riesgos por el método básico y FINE</a:t>
          </a:r>
          <a:endParaRPr lang="es-EC" sz="1400" dirty="0">
            <a:latin typeface="Arial Narrow" pitchFamily="34" charset="0"/>
          </a:endParaRPr>
        </a:p>
      </dgm:t>
    </dgm:pt>
    <dgm:pt modelId="{B5B1B1C9-8872-45ED-B255-8210A794974A}" type="parTrans" cxnId="{CEF46D6B-3AE4-468B-B35D-2EE75E956689}">
      <dgm:prSet/>
      <dgm:spPr/>
      <dgm:t>
        <a:bodyPr/>
        <a:lstStyle/>
        <a:p>
          <a:endParaRPr lang="es-EC"/>
        </a:p>
      </dgm:t>
    </dgm:pt>
    <dgm:pt modelId="{E9F6A9BC-BA2E-4EFA-8F55-C782BF1A062E}" type="sibTrans" cxnId="{CEF46D6B-3AE4-468B-B35D-2EE75E956689}">
      <dgm:prSet/>
      <dgm:spPr/>
      <dgm:t>
        <a:bodyPr/>
        <a:lstStyle/>
        <a:p>
          <a:endParaRPr lang="es-EC"/>
        </a:p>
      </dgm:t>
    </dgm:pt>
    <dgm:pt modelId="{ADF05FE6-1F6F-4B2F-8CC4-17E0F12C8B2B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Elaboración de la matriz de identificación de peligros y evaluación de riesgos.</a:t>
          </a:r>
          <a:endParaRPr lang="es-EC" sz="1400" dirty="0">
            <a:latin typeface="Arial Narrow" pitchFamily="34" charset="0"/>
          </a:endParaRPr>
        </a:p>
      </dgm:t>
    </dgm:pt>
    <dgm:pt modelId="{129F3EA3-68AE-49C8-A492-28359335E088}" type="parTrans" cxnId="{41963D1E-6CB0-41A7-97B5-D283A9D6DC85}">
      <dgm:prSet/>
      <dgm:spPr/>
      <dgm:t>
        <a:bodyPr/>
        <a:lstStyle/>
        <a:p>
          <a:endParaRPr lang="es-EC"/>
        </a:p>
      </dgm:t>
    </dgm:pt>
    <dgm:pt modelId="{3C9ED12B-BAD0-42D4-9106-456552D9266B}" type="sibTrans" cxnId="{41963D1E-6CB0-41A7-97B5-D283A9D6DC85}">
      <dgm:prSet/>
      <dgm:spPr/>
      <dgm:t>
        <a:bodyPr/>
        <a:lstStyle/>
        <a:p>
          <a:endParaRPr lang="es-EC"/>
        </a:p>
      </dgm:t>
    </dgm:pt>
    <dgm:pt modelId="{C24A2E10-394F-4277-828C-D868E7EF8176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Control de los riesgos</a:t>
          </a:r>
          <a:endParaRPr lang="es-EC" sz="1400" dirty="0">
            <a:latin typeface="Arial Narrow" pitchFamily="34" charset="0"/>
          </a:endParaRPr>
        </a:p>
      </dgm:t>
    </dgm:pt>
    <dgm:pt modelId="{50AB4A7E-26E3-4A5B-BD4B-1D4703EDB565}" type="parTrans" cxnId="{50774259-E8E2-4B5A-950E-81A6CF433ED4}">
      <dgm:prSet/>
      <dgm:spPr/>
      <dgm:t>
        <a:bodyPr/>
        <a:lstStyle/>
        <a:p>
          <a:endParaRPr lang="es-EC"/>
        </a:p>
      </dgm:t>
    </dgm:pt>
    <dgm:pt modelId="{5E827EE2-383C-46B0-9A49-E09F3C6BEDB5}" type="sibTrans" cxnId="{50774259-E8E2-4B5A-950E-81A6CF433ED4}">
      <dgm:prSet/>
      <dgm:spPr/>
      <dgm:t>
        <a:bodyPr/>
        <a:lstStyle/>
        <a:p>
          <a:endParaRPr lang="es-EC"/>
        </a:p>
      </dgm:t>
    </dgm:pt>
    <dgm:pt modelId="{0F7F696E-FF87-4E59-9A61-5ACD75BEA933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Meta.- Fomentar una cultura de seguridad</a:t>
          </a:r>
          <a:endParaRPr lang="es-EC" sz="1400" dirty="0">
            <a:latin typeface="Arial Narrow" pitchFamily="34" charset="0"/>
          </a:endParaRPr>
        </a:p>
      </dgm:t>
    </dgm:pt>
    <dgm:pt modelId="{B391C8E4-F539-4F9E-9081-6A25EFE1160D}" type="parTrans" cxnId="{AC343A97-66ED-4D0F-81CF-AEE87AD8FC30}">
      <dgm:prSet/>
      <dgm:spPr/>
      <dgm:t>
        <a:bodyPr/>
        <a:lstStyle/>
        <a:p>
          <a:endParaRPr lang="es-EC"/>
        </a:p>
      </dgm:t>
    </dgm:pt>
    <dgm:pt modelId="{2CBEF787-EBE6-4163-83F4-FCF322A778CB}" type="sibTrans" cxnId="{AC343A97-66ED-4D0F-81CF-AEE87AD8FC30}">
      <dgm:prSet/>
      <dgm:spPr/>
      <dgm:t>
        <a:bodyPr/>
        <a:lstStyle/>
        <a:p>
          <a:endParaRPr lang="es-EC"/>
        </a:p>
      </dgm:t>
    </dgm:pt>
    <dgm:pt modelId="{7199D873-5F0B-4CFB-B3EC-F694F439671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Meta.- Establecer estándares de protección de la indumentaria y equipo de protección</a:t>
          </a:r>
          <a:endParaRPr lang="es-EC" sz="1400" dirty="0">
            <a:latin typeface="Arial Narrow" pitchFamily="34" charset="0"/>
          </a:endParaRPr>
        </a:p>
      </dgm:t>
    </dgm:pt>
    <dgm:pt modelId="{40C0FAC6-FC7A-45B0-A872-A9E436997C16}" type="parTrans" cxnId="{D799802F-29A2-45E2-9136-573865FFDD19}">
      <dgm:prSet/>
      <dgm:spPr/>
      <dgm:t>
        <a:bodyPr/>
        <a:lstStyle/>
        <a:p>
          <a:endParaRPr lang="es-EC"/>
        </a:p>
      </dgm:t>
    </dgm:pt>
    <dgm:pt modelId="{C8FF1431-2FD1-4B87-B029-013B496C2D24}" type="sibTrans" cxnId="{D799802F-29A2-45E2-9136-573865FFDD19}">
      <dgm:prSet/>
      <dgm:spPr/>
      <dgm:t>
        <a:bodyPr/>
        <a:lstStyle/>
        <a:p>
          <a:endParaRPr lang="es-EC"/>
        </a:p>
      </dgm:t>
    </dgm:pt>
    <dgm:pt modelId="{35FC8892-CBE7-44D1-A1F5-092EAFF12443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Meta.- Reducir a 0 el número de casos de accidentes</a:t>
          </a:r>
          <a:endParaRPr lang="es-EC" sz="1400" dirty="0">
            <a:latin typeface="Arial Narrow" pitchFamily="34" charset="0"/>
          </a:endParaRPr>
        </a:p>
      </dgm:t>
    </dgm:pt>
    <dgm:pt modelId="{49E7C8FD-7D4A-4C8C-9DA9-BE41570407BD}" type="parTrans" cxnId="{C8E0E379-E3EE-42CF-92E9-0C021DA3284E}">
      <dgm:prSet/>
      <dgm:spPr/>
      <dgm:t>
        <a:bodyPr/>
        <a:lstStyle/>
        <a:p>
          <a:endParaRPr lang="es-EC"/>
        </a:p>
      </dgm:t>
    </dgm:pt>
    <dgm:pt modelId="{3724D742-8149-4CF1-A22E-8D7A289ABF3F}" type="sibTrans" cxnId="{C8E0E379-E3EE-42CF-92E9-0C021DA3284E}">
      <dgm:prSet/>
      <dgm:spPr/>
      <dgm:t>
        <a:bodyPr/>
        <a:lstStyle/>
        <a:p>
          <a:endParaRPr lang="es-EC"/>
        </a:p>
      </dgm:t>
    </dgm:pt>
    <dgm:pt modelId="{97908B53-79A9-4FF2-ADBD-CB8F1BA96137}" type="pres">
      <dgm:prSet presAssocID="{6B578B1F-72A1-4ED8-A1A5-4707C1681F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400418-25B6-49F9-BA61-54AAFA7EFE3A}" type="pres">
      <dgm:prSet presAssocID="{F8888912-BD26-45AC-A036-A362D020AD18}" presName="composite" presStyleCnt="0"/>
      <dgm:spPr/>
    </dgm:pt>
    <dgm:pt modelId="{7F043D4B-4C30-4977-8D87-010D9C8CA843}" type="pres">
      <dgm:prSet presAssocID="{F8888912-BD26-45AC-A036-A362D020AD1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EA5AC-0A06-4A5D-9E67-8AA9EFA9AF03}" type="pres">
      <dgm:prSet presAssocID="{F8888912-BD26-45AC-A036-A362D020AD1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D3BB3D-EC1D-4CF2-B371-BFA2C46C3538}" type="pres">
      <dgm:prSet presAssocID="{DB325136-D5D7-4AC5-80C7-B63285EE050D}" presName="sp" presStyleCnt="0"/>
      <dgm:spPr/>
    </dgm:pt>
    <dgm:pt modelId="{445CE1BE-EF42-4105-B472-BE099A602065}" type="pres">
      <dgm:prSet presAssocID="{C2CCED45-ED87-42E3-A4FF-0A940452EC08}" presName="composite" presStyleCnt="0"/>
      <dgm:spPr/>
    </dgm:pt>
    <dgm:pt modelId="{42272239-A72B-44C0-99FD-752D5541C41B}" type="pres">
      <dgm:prSet presAssocID="{C2CCED45-ED87-42E3-A4FF-0A940452EC08}" presName="parentText" presStyleLbl="alignNode1" presStyleIdx="1" presStyleCnt="3" custLinFactNeighborY="-1297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9F3E71-42C4-43E9-B62A-703191C6D6EF}" type="pres">
      <dgm:prSet presAssocID="{C2CCED45-ED87-42E3-A4FF-0A940452EC08}" presName="descendantText" presStyleLbl="alignAcc1" presStyleIdx="1" presStyleCnt="3" custLinFactNeighborY="-199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B39A83-8A78-446F-99F9-4A17B10D9AD4}" type="pres">
      <dgm:prSet presAssocID="{749851EF-909B-49C9-83C3-C8A1E77FFB50}" presName="sp" presStyleCnt="0"/>
      <dgm:spPr/>
    </dgm:pt>
    <dgm:pt modelId="{7A5CD843-F7C6-4A6B-BA69-8FE8459A79D9}" type="pres">
      <dgm:prSet presAssocID="{865E9D03-C8F9-4D17-9E4D-77CBF0F4A90E}" presName="composite" presStyleCnt="0"/>
      <dgm:spPr/>
    </dgm:pt>
    <dgm:pt modelId="{17E52382-5159-4CEC-8244-EFDACF997404}" type="pres">
      <dgm:prSet presAssocID="{865E9D03-C8F9-4D17-9E4D-77CBF0F4A90E}" presName="parentText" presStyleLbl="alignNode1" presStyleIdx="2" presStyleCnt="3" custLinFactNeighborY="-2669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C73CD0-553E-4CE4-A82C-A31FBBBE19E2}" type="pres">
      <dgm:prSet presAssocID="{865E9D03-C8F9-4D17-9E4D-77CBF0F4A90E}" presName="descendantText" presStyleLbl="alignAcc1" presStyleIdx="2" presStyleCnt="3" custLinFactNeighborY="-410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99802F-29A2-45E2-9136-573865FFDD19}" srcId="{865E9D03-C8F9-4D17-9E4D-77CBF0F4A90E}" destId="{7199D873-5F0B-4CFB-B3EC-F694F4396719}" srcOrd="3" destOrd="0" parTransId="{40C0FAC6-FC7A-45B0-A872-A9E436997C16}" sibTransId="{C8FF1431-2FD1-4B87-B029-013B496C2D24}"/>
    <dgm:cxn modelId="{74D5264A-8891-41D4-BCAF-77854E355ED1}" type="presOf" srcId="{92512587-CD7E-4DE0-B09F-0A9F22A01006}" destId="{6ACEA5AC-0A06-4A5D-9E67-8AA9EFA9AF03}" srcOrd="0" destOrd="2" presId="urn:microsoft.com/office/officeart/2005/8/layout/chevron2"/>
    <dgm:cxn modelId="{FC96B8BD-A295-4EE2-9087-3B0CDF4430DC}" type="presOf" srcId="{C2CCED45-ED87-42E3-A4FF-0A940452EC08}" destId="{42272239-A72B-44C0-99FD-752D5541C41B}" srcOrd="0" destOrd="0" presId="urn:microsoft.com/office/officeart/2005/8/layout/chevron2"/>
    <dgm:cxn modelId="{0583ECAD-730B-4F88-B577-03934BE6AAC6}" srcId="{6B578B1F-72A1-4ED8-A1A5-4707C1681F59}" destId="{F8888912-BD26-45AC-A036-A362D020AD18}" srcOrd="0" destOrd="0" parTransId="{F842E94C-69E1-4A64-B340-39B5D7EC8A47}" sibTransId="{DB325136-D5D7-4AC5-80C7-B63285EE050D}"/>
    <dgm:cxn modelId="{290D98F1-176F-4F80-B52F-2C6F4D0FD3B6}" srcId="{C2CCED45-ED87-42E3-A4FF-0A940452EC08}" destId="{A933C0D0-A5F3-43B5-9493-6E4904DF9459}" srcOrd="0" destOrd="0" parTransId="{595B2AAD-44F3-4074-AB25-A68D81E52916}" sibTransId="{3EF6C567-04A2-4561-A0A7-87780F78A2BC}"/>
    <dgm:cxn modelId="{D9A78E01-C6B4-4572-8C21-913F30B12EE1}" srcId="{F8888912-BD26-45AC-A036-A362D020AD18}" destId="{2A55AA7D-87EF-4788-A05F-474FC2BD19E5}" srcOrd="4" destOrd="0" parTransId="{EED89EAB-AB0E-4DAE-9C4B-0ED2C863ABE3}" sibTransId="{FF27E259-4904-4773-96D2-7249AE482315}"/>
    <dgm:cxn modelId="{C0642564-3661-4699-AD0C-4D0707E660B7}" type="presOf" srcId="{FE26D8D6-DF6C-4E3D-B7F0-958BB3688FFC}" destId="{6ACEA5AC-0A06-4A5D-9E67-8AA9EFA9AF03}" srcOrd="0" destOrd="1" presId="urn:microsoft.com/office/officeart/2005/8/layout/chevron2"/>
    <dgm:cxn modelId="{B971D83E-897D-4A98-B324-6AC1B290E450}" srcId="{C2CCED45-ED87-42E3-A4FF-0A940452EC08}" destId="{2261E00D-3BD3-4ED8-8546-95028CA751B1}" srcOrd="2" destOrd="0" parTransId="{F5CAA233-FC3E-4458-B727-6D6F9A636AF6}" sibTransId="{12B6CEA7-4FE4-44B0-B042-10C0A832A801}"/>
    <dgm:cxn modelId="{50774259-E8E2-4B5A-950E-81A6CF433ED4}" srcId="{C2CCED45-ED87-42E3-A4FF-0A940452EC08}" destId="{C24A2E10-394F-4277-828C-D868E7EF8176}" srcOrd="5" destOrd="0" parTransId="{50AB4A7E-26E3-4A5B-BD4B-1D4703EDB565}" sibTransId="{5E827EE2-383C-46B0-9A49-E09F3C6BEDB5}"/>
    <dgm:cxn modelId="{F095C2A6-CA86-4F8A-9F3F-1B44499CC613}" type="presOf" srcId="{8F7AF5BF-19BA-481C-A559-12B0A74FF408}" destId="{48C73CD0-553E-4CE4-A82C-A31FBBBE19E2}" srcOrd="0" destOrd="1" presId="urn:microsoft.com/office/officeart/2005/8/layout/chevron2"/>
    <dgm:cxn modelId="{46975929-0ED0-4537-B37B-911673195503}" type="presOf" srcId="{7199D873-5F0B-4CFB-B3EC-F694F4396719}" destId="{48C73CD0-553E-4CE4-A82C-A31FBBBE19E2}" srcOrd="0" destOrd="3" presId="urn:microsoft.com/office/officeart/2005/8/layout/chevron2"/>
    <dgm:cxn modelId="{9CD0C775-E854-4B99-88C2-CF24CD99422C}" type="presOf" srcId="{595F9485-4786-421F-A1D1-3B7FEF622CF2}" destId="{48C73CD0-553E-4CE4-A82C-A31FBBBE19E2}" srcOrd="0" destOrd="0" presId="urn:microsoft.com/office/officeart/2005/8/layout/chevron2"/>
    <dgm:cxn modelId="{B99C173A-47F1-4F2C-84A8-C3A68319470E}" srcId="{6B578B1F-72A1-4ED8-A1A5-4707C1681F59}" destId="{C2CCED45-ED87-42E3-A4FF-0A940452EC08}" srcOrd="1" destOrd="0" parTransId="{366B1ADC-E5D9-422A-9F6B-96752E2B26B6}" sibTransId="{749851EF-909B-49C9-83C3-C8A1E77FFB50}"/>
    <dgm:cxn modelId="{CEF46D6B-3AE4-468B-B35D-2EE75E956689}" srcId="{C2CCED45-ED87-42E3-A4FF-0A940452EC08}" destId="{B41E9050-8C82-4485-B483-6A0EB7AD31CF}" srcOrd="3" destOrd="0" parTransId="{B5B1B1C9-8872-45ED-B255-8210A794974A}" sibTransId="{E9F6A9BC-BA2E-4EFA-8F55-C782BF1A062E}"/>
    <dgm:cxn modelId="{C8E0E379-E3EE-42CF-92E9-0C021DA3284E}" srcId="{865E9D03-C8F9-4D17-9E4D-77CBF0F4A90E}" destId="{35FC8892-CBE7-44D1-A1F5-092EAFF12443}" srcOrd="4" destOrd="0" parTransId="{49E7C8FD-7D4A-4C8C-9DA9-BE41570407BD}" sibTransId="{3724D742-8149-4CF1-A22E-8D7A289ABF3F}"/>
    <dgm:cxn modelId="{18B399DA-2F84-435A-AD39-8A0EE405383E}" type="presOf" srcId="{6B578B1F-72A1-4ED8-A1A5-4707C1681F59}" destId="{97908B53-79A9-4FF2-ADBD-CB8F1BA96137}" srcOrd="0" destOrd="0" presId="urn:microsoft.com/office/officeart/2005/8/layout/chevron2"/>
    <dgm:cxn modelId="{F986E30F-AB59-4493-8E33-F26B9557F847}" srcId="{F8888912-BD26-45AC-A036-A362D020AD18}" destId="{21610C54-8A85-483E-9222-F659BA3736BD}" srcOrd="3" destOrd="0" parTransId="{692764C6-3515-45CA-8A95-93F7C691487E}" sibTransId="{ACEDA007-4D5D-4BA9-866D-222BF440F1CB}"/>
    <dgm:cxn modelId="{8DFB3A8E-5ACF-4D22-82C5-B7DB28376235}" type="presOf" srcId="{2261E00D-3BD3-4ED8-8546-95028CA751B1}" destId="{C79F3E71-42C4-43E9-B62A-703191C6D6EF}" srcOrd="0" destOrd="2" presId="urn:microsoft.com/office/officeart/2005/8/layout/chevron2"/>
    <dgm:cxn modelId="{CADEE4BE-F562-4951-A4EA-D9C5EE50E1B8}" type="presOf" srcId="{21610C54-8A85-483E-9222-F659BA3736BD}" destId="{6ACEA5AC-0A06-4A5D-9E67-8AA9EFA9AF03}" srcOrd="0" destOrd="3" presId="urn:microsoft.com/office/officeart/2005/8/layout/chevron2"/>
    <dgm:cxn modelId="{E2B79EF4-6D1C-44CE-9BC8-556DCB70D332}" type="presOf" srcId="{F8888912-BD26-45AC-A036-A362D020AD18}" destId="{7F043D4B-4C30-4977-8D87-010D9C8CA843}" srcOrd="0" destOrd="0" presId="urn:microsoft.com/office/officeart/2005/8/layout/chevron2"/>
    <dgm:cxn modelId="{49253A61-77CD-44BA-97BC-783428E8E64D}" type="presOf" srcId="{B41E9050-8C82-4485-B483-6A0EB7AD31CF}" destId="{C79F3E71-42C4-43E9-B62A-703191C6D6EF}" srcOrd="0" destOrd="3" presId="urn:microsoft.com/office/officeart/2005/8/layout/chevron2"/>
    <dgm:cxn modelId="{FF88F490-6C24-41FD-97E7-345F5FC23897}" type="presOf" srcId="{35FC8892-CBE7-44D1-A1F5-092EAFF12443}" destId="{48C73CD0-553E-4CE4-A82C-A31FBBBE19E2}" srcOrd="0" destOrd="4" presId="urn:microsoft.com/office/officeart/2005/8/layout/chevron2"/>
    <dgm:cxn modelId="{6F94A378-BC4B-4340-A5D8-16840166A546}" srcId="{F8888912-BD26-45AC-A036-A362D020AD18}" destId="{FE26D8D6-DF6C-4E3D-B7F0-958BB3688FFC}" srcOrd="1" destOrd="0" parTransId="{3BBE68FF-548B-4466-815F-FB4F5265CB38}" sibTransId="{6C9AF9B8-47FE-42F8-A7EC-AEEB74A0A488}"/>
    <dgm:cxn modelId="{4BA61D31-83E0-4568-9119-7A1A035C96F5}" type="presOf" srcId="{C0F86863-A4D6-4FC3-83E6-C9F487459914}" destId="{6ACEA5AC-0A06-4A5D-9E67-8AA9EFA9AF03}" srcOrd="0" destOrd="0" presId="urn:microsoft.com/office/officeart/2005/8/layout/chevron2"/>
    <dgm:cxn modelId="{510C98DA-4CB8-41D8-8AC7-11B89EAD785E}" srcId="{F8888912-BD26-45AC-A036-A362D020AD18}" destId="{92512587-CD7E-4DE0-B09F-0A9F22A01006}" srcOrd="2" destOrd="0" parTransId="{216D533A-3B93-4902-9DB6-711B935907B3}" sibTransId="{6B9D8491-ED69-4A7F-8E35-DE64FF768448}"/>
    <dgm:cxn modelId="{09DB8F40-101E-41CD-85A3-FF9AF1659421}" type="presOf" srcId="{2A55AA7D-87EF-4788-A05F-474FC2BD19E5}" destId="{6ACEA5AC-0A06-4A5D-9E67-8AA9EFA9AF03}" srcOrd="0" destOrd="4" presId="urn:microsoft.com/office/officeart/2005/8/layout/chevron2"/>
    <dgm:cxn modelId="{CB65CA3B-D425-412E-BECE-12902EC845BF}" type="presOf" srcId="{C24A2E10-394F-4277-828C-D868E7EF8176}" destId="{C79F3E71-42C4-43E9-B62A-703191C6D6EF}" srcOrd="0" destOrd="5" presId="urn:microsoft.com/office/officeart/2005/8/layout/chevron2"/>
    <dgm:cxn modelId="{F6A879A3-221A-44E6-8EC2-33CC63DBCDC0}" type="presOf" srcId="{0F7F696E-FF87-4E59-9A61-5ACD75BEA933}" destId="{48C73CD0-553E-4CE4-A82C-A31FBBBE19E2}" srcOrd="0" destOrd="2" presId="urn:microsoft.com/office/officeart/2005/8/layout/chevron2"/>
    <dgm:cxn modelId="{41963D1E-6CB0-41A7-97B5-D283A9D6DC85}" srcId="{C2CCED45-ED87-42E3-A4FF-0A940452EC08}" destId="{ADF05FE6-1F6F-4B2F-8CC4-17E0F12C8B2B}" srcOrd="4" destOrd="0" parTransId="{129F3EA3-68AE-49C8-A492-28359335E088}" sibTransId="{3C9ED12B-BAD0-42D4-9106-456552D9266B}"/>
    <dgm:cxn modelId="{00DF8E65-EB46-43A5-862D-593A57CA7BC7}" type="presOf" srcId="{A933C0D0-A5F3-43B5-9493-6E4904DF9459}" destId="{C79F3E71-42C4-43E9-B62A-703191C6D6EF}" srcOrd="0" destOrd="0" presId="urn:microsoft.com/office/officeart/2005/8/layout/chevron2"/>
    <dgm:cxn modelId="{A2745EC5-025E-4B33-BA63-4305E672E18D}" srcId="{F8888912-BD26-45AC-A036-A362D020AD18}" destId="{C0F86863-A4D6-4FC3-83E6-C9F487459914}" srcOrd="0" destOrd="0" parTransId="{0CD52C27-88DA-4D7A-8EB9-E498E1690DD0}" sibTransId="{25536449-F358-4566-923D-71C90F53D826}"/>
    <dgm:cxn modelId="{9C69F588-0CFC-4FD0-B3FB-1989FA1DEEB7}" srcId="{865E9D03-C8F9-4D17-9E4D-77CBF0F4A90E}" destId="{8F7AF5BF-19BA-481C-A559-12B0A74FF408}" srcOrd="1" destOrd="0" parTransId="{2C91A83F-8FE0-437B-8424-BA837ED0CF1B}" sibTransId="{0906431D-7005-4743-BCAA-B5E0A7EA8218}"/>
    <dgm:cxn modelId="{578989E6-10CB-4376-B853-210D718FDB07}" type="presOf" srcId="{865E9D03-C8F9-4D17-9E4D-77CBF0F4A90E}" destId="{17E52382-5159-4CEC-8244-EFDACF997404}" srcOrd="0" destOrd="0" presId="urn:microsoft.com/office/officeart/2005/8/layout/chevron2"/>
    <dgm:cxn modelId="{AC343A97-66ED-4D0F-81CF-AEE87AD8FC30}" srcId="{865E9D03-C8F9-4D17-9E4D-77CBF0F4A90E}" destId="{0F7F696E-FF87-4E59-9A61-5ACD75BEA933}" srcOrd="2" destOrd="0" parTransId="{B391C8E4-F539-4F9E-9081-6A25EFE1160D}" sibTransId="{2CBEF787-EBE6-4163-83F4-FCF322A778CB}"/>
    <dgm:cxn modelId="{C2B2E93B-003D-4DC6-9CB7-DD9B53558164}" type="presOf" srcId="{ADF05FE6-1F6F-4B2F-8CC4-17E0F12C8B2B}" destId="{C79F3E71-42C4-43E9-B62A-703191C6D6EF}" srcOrd="0" destOrd="4" presId="urn:microsoft.com/office/officeart/2005/8/layout/chevron2"/>
    <dgm:cxn modelId="{69E685BC-9A4F-4D67-9BFE-9C6AC520C0FD}" srcId="{C2CCED45-ED87-42E3-A4FF-0A940452EC08}" destId="{DDBFCE2C-2754-48F6-B6A5-51CC58F5E13B}" srcOrd="1" destOrd="0" parTransId="{151A6C28-41CC-4E94-B20C-E6F67F785B42}" sibTransId="{ACAE7392-5D0B-4C30-82A2-9F0A8C545EA4}"/>
    <dgm:cxn modelId="{3B22E98E-8690-4955-BD05-5C194C15C9DF}" srcId="{865E9D03-C8F9-4D17-9E4D-77CBF0F4A90E}" destId="{595F9485-4786-421F-A1D1-3B7FEF622CF2}" srcOrd="0" destOrd="0" parTransId="{3977B7E6-D027-4DC3-AFC1-3AF77B4F5C0F}" sibTransId="{60C6F32F-491B-4787-BC17-A6762FB73B7C}"/>
    <dgm:cxn modelId="{DD3570D0-4E16-4CCE-AF08-53EDCD4298DB}" type="presOf" srcId="{DDBFCE2C-2754-48F6-B6A5-51CC58F5E13B}" destId="{C79F3E71-42C4-43E9-B62A-703191C6D6EF}" srcOrd="0" destOrd="1" presId="urn:microsoft.com/office/officeart/2005/8/layout/chevron2"/>
    <dgm:cxn modelId="{D54EC200-2353-4109-B6ED-5842438F4DF9}" srcId="{6B578B1F-72A1-4ED8-A1A5-4707C1681F59}" destId="{865E9D03-C8F9-4D17-9E4D-77CBF0F4A90E}" srcOrd="2" destOrd="0" parTransId="{D9124C01-23D8-4FC5-8E6A-A91F8D70B94E}" sibTransId="{27393729-14FE-4E83-80D8-B5AC3C0507E0}"/>
    <dgm:cxn modelId="{A70F4AF4-9BD6-4791-9482-95303F577DE5}" type="presParOf" srcId="{97908B53-79A9-4FF2-ADBD-CB8F1BA96137}" destId="{F1400418-25B6-49F9-BA61-54AAFA7EFE3A}" srcOrd="0" destOrd="0" presId="urn:microsoft.com/office/officeart/2005/8/layout/chevron2"/>
    <dgm:cxn modelId="{7022C00C-4079-4713-9CFE-201F6B2D00C4}" type="presParOf" srcId="{F1400418-25B6-49F9-BA61-54AAFA7EFE3A}" destId="{7F043D4B-4C30-4977-8D87-010D9C8CA843}" srcOrd="0" destOrd="0" presId="urn:microsoft.com/office/officeart/2005/8/layout/chevron2"/>
    <dgm:cxn modelId="{946275CC-1081-49F4-92DF-3AB831F0A3D3}" type="presParOf" srcId="{F1400418-25B6-49F9-BA61-54AAFA7EFE3A}" destId="{6ACEA5AC-0A06-4A5D-9E67-8AA9EFA9AF03}" srcOrd="1" destOrd="0" presId="urn:microsoft.com/office/officeart/2005/8/layout/chevron2"/>
    <dgm:cxn modelId="{A70FD829-98D3-4100-AC13-B572861A9132}" type="presParOf" srcId="{97908B53-79A9-4FF2-ADBD-CB8F1BA96137}" destId="{5FD3BB3D-EC1D-4CF2-B371-BFA2C46C3538}" srcOrd="1" destOrd="0" presId="urn:microsoft.com/office/officeart/2005/8/layout/chevron2"/>
    <dgm:cxn modelId="{5B33A6D1-525E-468A-888A-2447D7E31809}" type="presParOf" srcId="{97908B53-79A9-4FF2-ADBD-CB8F1BA96137}" destId="{445CE1BE-EF42-4105-B472-BE099A602065}" srcOrd="2" destOrd="0" presId="urn:microsoft.com/office/officeart/2005/8/layout/chevron2"/>
    <dgm:cxn modelId="{637FF0F0-E42C-4AA6-9F3D-A5B67FB2F994}" type="presParOf" srcId="{445CE1BE-EF42-4105-B472-BE099A602065}" destId="{42272239-A72B-44C0-99FD-752D5541C41B}" srcOrd="0" destOrd="0" presId="urn:microsoft.com/office/officeart/2005/8/layout/chevron2"/>
    <dgm:cxn modelId="{E3CC42AA-7FD8-4E94-859D-FACFFEF5A2DA}" type="presParOf" srcId="{445CE1BE-EF42-4105-B472-BE099A602065}" destId="{C79F3E71-42C4-43E9-B62A-703191C6D6EF}" srcOrd="1" destOrd="0" presId="urn:microsoft.com/office/officeart/2005/8/layout/chevron2"/>
    <dgm:cxn modelId="{456915E2-DF8C-43FB-8AAB-2B2957AFE1CB}" type="presParOf" srcId="{97908B53-79A9-4FF2-ADBD-CB8F1BA96137}" destId="{CFB39A83-8A78-446F-99F9-4A17B10D9AD4}" srcOrd="3" destOrd="0" presId="urn:microsoft.com/office/officeart/2005/8/layout/chevron2"/>
    <dgm:cxn modelId="{55410F96-2565-4DC9-BBC2-51E527253365}" type="presParOf" srcId="{97908B53-79A9-4FF2-ADBD-CB8F1BA96137}" destId="{7A5CD843-F7C6-4A6B-BA69-8FE8459A79D9}" srcOrd="4" destOrd="0" presId="urn:microsoft.com/office/officeart/2005/8/layout/chevron2"/>
    <dgm:cxn modelId="{65346850-A2A6-4AB0-8AB1-C3CD1100D965}" type="presParOf" srcId="{7A5CD843-F7C6-4A6B-BA69-8FE8459A79D9}" destId="{17E52382-5159-4CEC-8244-EFDACF997404}" srcOrd="0" destOrd="0" presId="urn:microsoft.com/office/officeart/2005/8/layout/chevron2"/>
    <dgm:cxn modelId="{CFED8612-6F50-474E-8D59-DA74D281D7DB}" type="presParOf" srcId="{7A5CD843-F7C6-4A6B-BA69-8FE8459A79D9}" destId="{48C73CD0-553E-4CE4-A82C-A31FBBBE19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B578B1F-72A1-4ED8-A1A5-4707C1681F59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8888912-BD26-45AC-A036-A362D020AD1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C" sz="1400" b="1" dirty="0" smtClean="0"/>
            <a:t>Implementación y operación (funciones y responsabilidades)</a:t>
          </a:r>
          <a:endParaRPr lang="es-EC" sz="1400" b="1" dirty="0"/>
        </a:p>
      </dgm:t>
    </dgm:pt>
    <dgm:pt modelId="{F842E94C-69E1-4A64-B340-39B5D7EC8A47}" type="parTrans" cxnId="{0583ECAD-730B-4F88-B577-03934BE6AAC6}">
      <dgm:prSet/>
      <dgm:spPr/>
      <dgm:t>
        <a:bodyPr/>
        <a:lstStyle/>
        <a:p>
          <a:endParaRPr lang="es-EC"/>
        </a:p>
      </dgm:t>
    </dgm:pt>
    <dgm:pt modelId="{DB325136-D5D7-4AC5-80C7-B63285EE050D}" type="sibTrans" cxnId="{0583ECAD-730B-4F88-B577-03934BE6AAC6}">
      <dgm:prSet/>
      <dgm:spPr/>
      <dgm:t>
        <a:bodyPr/>
        <a:lstStyle/>
        <a:p>
          <a:endParaRPr lang="es-EC"/>
        </a:p>
      </dgm:t>
    </dgm:pt>
    <dgm:pt modelId="{C0F86863-A4D6-4FC3-83E6-C9F48745991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GOBERNANTE – Comando, dirección ejecutiva.- Supervisar el cumplimiento de las políticas, legalizar los documentos, desarrollar y verificar la implementación de acciones preventivas y correctivas.</a:t>
          </a:r>
          <a:endParaRPr lang="es-EC" sz="1400" dirty="0">
            <a:latin typeface="Arial Narrow" pitchFamily="34" charset="0"/>
          </a:endParaRPr>
        </a:p>
      </dgm:t>
    </dgm:pt>
    <dgm:pt modelId="{0CD52C27-88DA-4D7A-8EB9-E498E1690DD0}" type="parTrans" cxnId="{A2745EC5-025E-4B33-BA63-4305E672E18D}">
      <dgm:prSet/>
      <dgm:spPr/>
      <dgm:t>
        <a:bodyPr/>
        <a:lstStyle/>
        <a:p>
          <a:endParaRPr lang="es-EC"/>
        </a:p>
      </dgm:t>
    </dgm:pt>
    <dgm:pt modelId="{25536449-F358-4566-923D-71C90F53D826}" type="sibTrans" cxnId="{A2745EC5-025E-4B33-BA63-4305E672E18D}">
      <dgm:prSet/>
      <dgm:spPr/>
      <dgm:t>
        <a:bodyPr/>
        <a:lstStyle/>
        <a:p>
          <a:endParaRPr lang="es-EC"/>
        </a:p>
      </dgm:t>
    </dgm:pt>
    <dgm:pt modelId="{C2CCED45-ED87-42E3-A4FF-0A940452EC0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C" sz="1400" b="1" dirty="0" smtClean="0"/>
            <a:t>Implementación y operación (Competencia, formación y toma de conciencia)</a:t>
          </a:r>
          <a:endParaRPr lang="es-EC" sz="1400" b="1" dirty="0">
            <a:latin typeface="Arial Narrow" pitchFamily="34" charset="0"/>
          </a:endParaRPr>
        </a:p>
      </dgm:t>
    </dgm:pt>
    <dgm:pt modelId="{366B1ADC-E5D9-422A-9F6B-96752E2B26B6}" type="parTrans" cxnId="{B99C173A-47F1-4F2C-84A8-C3A68319470E}">
      <dgm:prSet/>
      <dgm:spPr/>
      <dgm:t>
        <a:bodyPr/>
        <a:lstStyle/>
        <a:p>
          <a:endParaRPr lang="es-EC"/>
        </a:p>
      </dgm:t>
    </dgm:pt>
    <dgm:pt modelId="{749851EF-909B-49C9-83C3-C8A1E77FFB50}" type="sibTrans" cxnId="{B99C173A-47F1-4F2C-84A8-C3A68319470E}">
      <dgm:prSet/>
      <dgm:spPr/>
      <dgm:t>
        <a:bodyPr/>
        <a:lstStyle/>
        <a:p>
          <a:endParaRPr lang="es-EC"/>
        </a:p>
      </dgm:t>
    </dgm:pt>
    <dgm:pt modelId="{A933C0D0-A5F3-43B5-9493-6E4904DF945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Selección del personal</a:t>
          </a:r>
          <a:endParaRPr lang="es-EC" sz="1400" dirty="0">
            <a:latin typeface="Arial Narrow" pitchFamily="34" charset="0"/>
          </a:endParaRPr>
        </a:p>
      </dgm:t>
    </dgm:pt>
    <dgm:pt modelId="{595B2AAD-44F3-4074-AB25-A68D81E52916}" type="parTrans" cxnId="{290D98F1-176F-4F80-B52F-2C6F4D0FD3B6}">
      <dgm:prSet/>
      <dgm:spPr/>
      <dgm:t>
        <a:bodyPr/>
        <a:lstStyle/>
        <a:p>
          <a:endParaRPr lang="es-EC"/>
        </a:p>
      </dgm:t>
    </dgm:pt>
    <dgm:pt modelId="{3EF6C567-04A2-4561-A0A7-87780F78A2BC}" type="sibTrans" cxnId="{290D98F1-176F-4F80-B52F-2C6F4D0FD3B6}">
      <dgm:prSet/>
      <dgm:spPr/>
      <dgm:t>
        <a:bodyPr/>
        <a:lstStyle/>
        <a:p>
          <a:endParaRPr lang="es-EC"/>
        </a:p>
      </dgm:t>
    </dgm:pt>
    <dgm:pt modelId="{21D36C4E-8223-425E-B6AB-905BB6077A5C}">
      <dgm:prSet phldrT="[Texto]" custT="1"/>
      <dgm:spPr/>
      <dgm:t>
        <a:bodyPr/>
        <a:lstStyle/>
        <a:p>
          <a:r>
            <a:rPr lang="es-EC" sz="1400" dirty="0" err="1" smtClean="0">
              <a:latin typeface="Arial Narrow" pitchFamily="34" charset="0"/>
            </a:rPr>
            <a:t>AGREGADOR</a:t>
          </a:r>
          <a:r>
            <a:rPr lang="es-EC" sz="1400" dirty="0" smtClean="0">
              <a:latin typeface="Arial Narrow" pitchFamily="34" charset="0"/>
            </a:rPr>
            <a:t> DE VALOR – Almacenamiento y manejo de municiones..- Verificar el almacenamiento por grupos de compatibilidad, inspeccionar los equipos y maquinarias, recopilar los datos de almacenamiento.</a:t>
          </a:r>
          <a:endParaRPr lang="es-EC" sz="1400" dirty="0">
            <a:latin typeface="Arial Narrow" pitchFamily="34" charset="0"/>
          </a:endParaRPr>
        </a:p>
      </dgm:t>
    </dgm:pt>
    <dgm:pt modelId="{FCAE9DA6-44AA-4E5E-95D8-58C967843A76}" type="parTrans" cxnId="{2E269791-FF91-459D-909C-227DB2A501E5}">
      <dgm:prSet/>
      <dgm:spPr/>
      <dgm:t>
        <a:bodyPr/>
        <a:lstStyle/>
        <a:p>
          <a:endParaRPr lang="es-EC"/>
        </a:p>
      </dgm:t>
    </dgm:pt>
    <dgm:pt modelId="{40C25B61-5AAF-43F3-8983-1A4CD2C8FA99}" type="sibTrans" cxnId="{2E269791-FF91-459D-909C-227DB2A501E5}">
      <dgm:prSet/>
      <dgm:spPr/>
      <dgm:t>
        <a:bodyPr/>
        <a:lstStyle/>
        <a:p>
          <a:endParaRPr lang="es-EC"/>
        </a:p>
      </dgm:t>
    </dgm:pt>
    <dgm:pt modelId="{6CCF0E4E-054B-43CD-8314-63CAC60C158B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HABILITANTE – Gestión logística y administrativa.- Gestionar la adquisición de prendas y equipos de protección personal y colectiva, planificar el mantenimiento periódico.</a:t>
          </a:r>
          <a:endParaRPr lang="es-EC" sz="1400" dirty="0">
            <a:latin typeface="Arial Narrow" pitchFamily="34" charset="0"/>
          </a:endParaRPr>
        </a:p>
      </dgm:t>
    </dgm:pt>
    <dgm:pt modelId="{90DDB527-D231-4604-8F8E-E27F276D002F}" type="parTrans" cxnId="{6158DBAF-6225-41B3-BE5E-AA814F702765}">
      <dgm:prSet/>
      <dgm:spPr/>
      <dgm:t>
        <a:bodyPr/>
        <a:lstStyle/>
        <a:p>
          <a:endParaRPr lang="es-EC"/>
        </a:p>
      </dgm:t>
    </dgm:pt>
    <dgm:pt modelId="{2B0194AF-C068-4AFB-BF71-08B214DBCB9C}" type="sibTrans" cxnId="{6158DBAF-6225-41B3-BE5E-AA814F702765}">
      <dgm:prSet/>
      <dgm:spPr/>
      <dgm:t>
        <a:bodyPr/>
        <a:lstStyle/>
        <a:p>
          <a:endParaRPr lang="es-EC"/>
        </a:p>
      </dgm:t>
    </dgm:pt>
    <dgm:pt modelId="{A10DA54B-B36A-403F-829D-3B3E127043DC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HABILITANTE -  Gestión de inventarios.- Informar condiciones de riesgo conforme a los datos de las municiones, verificar que el peso neto de explosivo en cada polvorín no exceda el máximo establecido. </a:t>
          </a:r>
          <a:endParaRPr lang="es-EC" sz="1400" dirty="0">
            <a:latin typeface="Arial Narrow" pitchFamily="34" charset="0"/>
          </a:endParaRPr>
        </a:p>
      </dgm:t>
    </dgm:pt>
    <dgm:pt modelId="{D760ABC5-F9DB-4846-A066-5176FC03FBBD}" type="parTrans" cxnId="{A594689E-E090-45AB-805C-DF0F6E9B16A7}">
      <dgm:prSet/>
      <dgm:spPr/>
      <dgm:t>
        <a:bodyPr/>
        <a:lstStyle/>
        <a:p>
          <a:endParaRPr lang="es-EC"/>
        </a:p>
      </dgm:t>
    </dgm:pt>
    <dgm:pt modelId="{00A6E7DC-3F5F-4F86-8157-F189A58444BA}" type="sibTrans" cxnId="{A594689E-E090-45AB-805C-DF0F6E9B16A7}">
      <dgm:prSet/>
      <dgm:spPr/>
      <dgm:t>
        <a:bodyPr/>
        <a:lstStyle/>
        <a:p>
          <a:endParaRPr lang="es-EC"/>
        </a:p>
      </dgm:t>
    </dgm:pt>
    <dgm:pt modelId="{697A40FA-5755-4464-AB3E-5E3AFCB7205A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HABILITANTE – Seguridad Industrial.- Elaborar el plan de evacuación, combatir incendios, efectuar el rescate de las víctimas, realizar capacitaciones y simulacros, planificar el equipamiento contraincendios. </a:t>
          </a:r>
          <a:endParaRPr lang="es-EC" sz="1400" dirty="0">
            <a:latin typeface="Arial Narrow" pitchFamily="34" charset="0"/>
          </a:endParaRPr>
        </a:p>
      </dgm:t>
    </dgm:pt>
    <dgm:pt modelId="{6C15DE4C-E719-4F31-90FE-E04272B2FF3D}" type="parTrans" cxnId="{B8C0D026-9650-40B1-AE47-4B67B7D6ABD1}">
      <dgm:prSet/>
      <dgm:spPr/>
      <dgm:t>
        <a:bodyPr/>
        <a:lstStyle/>
        <a:p>
          <a:endParaRPr lang="es-EC"/>
        </a:p>
      </dgm:t>
    </dgm:pt>
    <dgm:pt modelId="{E690754A-8B5E-4E25-B714-482FF4581815}" type="sibTrans" cxnId="{B8C0D026-9650-40B1-AE47-4B67B7D6ABD1}">
      <dgm:prSet/>
      <dgm:spPr/>
      <dgm:t>
        <a:bodyPr/>
        <a:lstStyle/>
        <a:p>
          <a:endParaRPr lang="es-EC"/>
        </a:p>
      </dgm:t>
    </dgm:pt>
    <dgm:pt modelId="{88EF385C-B524-40B6-8487-B6E9B664F99F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Entrenamiento,. Programa de capacitación anual</a:t>
          </a:r>
          <a:endParaRPr lang="es-EC" sz="1400" dirty="0">
            <a:latin typeface="Arial Narrow" pitchFamily="34" charset="0"/>
          </a:endParaRPr>
        </a:p>
      </dgm:t>
    </dgm:pt>
    <dgm:pt modelId="{12B46672-5ECB-47E9-A365-815BBF867E5C}" type="parTrans" cxnId="{5A7A3D9E-3B5F-49E8-A210-1E052670195E}">
      <dgm:prSet/>
      <dgm:spPr/>
      <dgm:t>
        <a:bodyPr/>
        <a:lstStyle/>
        <a:p>
          <a:endParaRPr lang="es-EC"/>
        </a:p>
      </dgm:t>
    </dgm:pt>
    <dgm:pt modelId="{00EC6950-42AE-4569-852B-F004FE94C63F}" type="sibTrans" cxnId="{5A7A3D9E-3B5F-49E8-A210-1E052670195E}">
      <dgm:prSet/>
      <dgm:spPr/>
      <dgm:t>
        <a:bodyPr/>
        <a:lstStyle/>
        <a:p>
          <a:endParaRPr lang="es-EC"/>
        </a:p>
      </dgm:t>
    </dgm:pt>
    <dgm:pt modelId="{D0176A79-1054-4BFE-90DE-7AE016B09B4D}">
      <dgm:prSet phldrT="[Texto]" custT="1"/>
      <dgm:spPr/>
      <dgm:t>
        <a:bodyPr/>
        <a:lstStyle/>
        <a:p>
          <a:endParaRPr lang="es-EC" sz="1400" dirty="0">
            <a:latin typeface="Arial Narrow" pitchFamily="34" charset="0"/>
          </a:endParaRPr>
        </a:p>
      </dgm:t>
    </dgm:pt>
    <dgm:pt modelId="{CD6EDCBD-42E2-44B2-BB70-45FB03062E66}" type="parTrans" cxnId="{543E8496-9D53-44BF-9B65-214CBD8110AC}">
      <dgm:prSet/>
      <dgm:spPr/>
      <dgm:t>
        <a:bodyPr/>
        <a:lstStyle/>
        <a:p>
          <a:endParaRPr lang="es-EC"/>
        </a:p>
      </dgm:t>
    </dgm:pt>
    <dgm:pt modelId="{448A6253-1F8A-4BCE-B0E7-94371448C64A}" type="sibTrans" cxnId="{543E8496-9D53-44BF-9B65-214CBD8110AC}">
      <dgm:prSet/>
      <dgm:spPr/>
      <dgm:t>
        <a:bodyPr/>
        <a:lstStyle/>
        <a:p>
          <a:endParaRPr lang="es-EC"/>
        </a:p>
      </dgm:t>
    </dgm:pt>
    <dgm:pt modelId="{D136F8C9-1911-4ECE-82A8-B93858F8C74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Competencias profesionales.- evaluaciones semestrales</a:t>
          </a:r>
          <a:endParaRPr lang="es-EC" sz="1400" dirty="0">
            <a:latin typeface="Arial Narrow" pitchFamily="34" charset="0"/>
          </a:endParaRPr>
        </a:p>
      </dgm:t>
    </dgm:pt>
    <dgm:pt modelId="{5A953C80-3121-4086-8BB3-12ED4599E6BC}" type="parTrans" cxnId="{4DBAEC77-737C-4859-BCD0-67E2B3035E0E}">
      <dgm:prSet/>
      <dgm:spPr/>
      <dgm:t>
        <a:bodyPr/>
        <a:lstStyle/>
        <a:p>
          <a:endParaRPr lang="es-EC"/>
        </a:p>
      </dgm:t>
    </dgm:pt>
    <dgm:pt modelId="{DB974F08-A71E-46BC-9B53-805DC8BFE5C1}" type="sibTrans" cxnId="{4DBAEC77-737C-4859-BCD0-67E2B3035E0E}">
      <dgm:prSet/>
      <dgm:spPr/>
      <dgm:t>
        <a:bodyPr/>
        <a:lstStyle/>
        <a:p>
          <a:endParaRPr lang="es-EC"/>
        </a:p>
      </dgm:t>
    </dgm:pt>
    <dgm:pt modelId="{E33070E0-78C9-46DB-A266-7A3EA05B313D}">
      <dgm:prSet phldrT="[Texto]" custT="1"/>
      <dgm:spPr/>
      <dgm:t>
        <a:bodyPr/>
        <a:lstStyle/>
        <a:p>
          <a:endParaRPr lang="es-EC" sz="1400" dirty="0">
            <a:latin typeface="Arial Narrow" pitchFamily="34" charset="0"/>
          </a:endParaRPr>
        </a:p>
      </dgm:t>
    </dgm:pt>
    <dgm:pt modelId="{F27C1FE8-341B-4DC2-97C2-97EE14CE4DD5}" type="parTrans" cxnId="{57ED75B5-FEC3-492D-AA10-8BBE4A00FA5D}">
      <dgm:prSet/>
      <dgm:spPr/>
      <dgm:t>
        <a:bodyPr/>
        <a:lstStyle/>
        <a:p>
          <a:endParaRPr lang="es-EC"/>
        </a:p>
      </dgm:t>
    </dgm:pt>
    <dgm:pt modelId="{81143FC8-32EC-4E81-90F0-3F04F420DBFD}" type="sibTrans" cxnId="{57ED75B5-FEC3-492D-AA10-8BBE4A00FA5D}">
      <dgm:prSet/>
      <dgm:spPr/>
      <dgm:t>
        <a:bodyPr/>
        <a:lstStyle/>
        <a:p>
          <a:endParaRPr lang="es-EC"/>
        </a:p>
      </dgm:t>
    </dgm:pt>
    <dgm:pt modelId="{1C1C92A9-5E31-465C-97E8-977247AFD336}">
      <dgm:prSet phldrT="[Texto]" custT="1"/>
      <dgm:spPr/>
      <dgm:t>
        <a:bodyPr/>
        <a:lstStyle/>
        <a:p>
          <a:endParaRPr lang="es-EC" sz="1400" dirty="0">
            <a:latin typeface="Arial Narrow" pitchFamily="34" charset="0"/>
          </a:endParaRPr>
        </a:p>
      </dgm:t>
    </dgm:pt>
    <dgm:pt modelId="{08A1E874-3F22-4294-9069-ECC332A8FEAF}" type="parTrans" cxnId="{2210F9C7-746E-4E8B-B7A2-86C3FD1F3C4F}">
      <dgm:prSet/>
      <dgm:spPr/>
      <dgm:t>
        <a:bodyPr/>
        <a:lstStyle/>
        <a:p>
          <a:endParaRPr lang="es-EC"/>
        </a:p>
      </dgm:t>
    </dgm:pt>
    <dgm:pt modelId="{15055DD1-B5A5-4ED2-A302-C3F5E2DD220C}" type="sibTrans" cxnId="{2210F9C7-746E-4E8B-B7A2-86C3FD1F3C4F}">
      <dgm:prSet/>
      <dgm:spPr/>
      <dgm:t>
        <a:bodyPr/>
        <a:lstStyle/>
        <a:p>
          <a:endParaRPr lang="es-EC"/>
        </a:p>
      </dgm:t>
    </dgm:pt>
    <dgm:pt modelId="{97908B53-79A9-4FF2-ADBD-CB8F1BA96137}" type="pres">
      <dgm:prSet presAssocID="{6B578B1F-72A1-4ED8-A1A5-4707C1681F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400418-25B6-49F9-BA61-54AAFA7EFE3A}" type="pres">
      <dgm:prSet presAssocID="{F8888912-BD26-45AC-A036-A362D020AD18}" presName="composite" presStyleCnt="0"/>
      <dgm:spPr/>
    </dgm:pt>
    <dgm:pt modelId="{7F043D4B-4C30-4977-8D87-010D9C8CA843}" type="pres">
      <dgm:prSet presAssocID="{F8888912-BD26-45AC-A036-A362D020AD18}" presName="parentText" presStyleLbl="alignNode1" presStyleIdx="0" presStyleCnt="2" custScaleX="86494" custLinFactNeighborY="-1016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EA5AC-0A06-4A5D-9E67-8AA9EFA9AF03}" type="pres">
      <dgm:prSet presAssocID="{F8888912-BD26-45AC-A036-A362D020AD18}" presName="descendantText" presStyleLbl="alignAcc1" presStyleIdx="0" presStyleCnt="2" custScaleY="1438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D3BB3D-EC1D-4CF2-B371-BFA2C46C3538}" type="pres">
      <dgm:prSet presAssocID="{DB325136-D5D7-4AC5-80C7-B63285EE050D}" presName="sp" presStyleCnt="0"/>
      <dgm:spPr/>
    </dgm:pt>
    <dgm:pt modelId="{445CE1BE-EF42-4105-B472-BE099A602065}" type="pres">
      <dgm:prSet presAssocID="{C2CCED45-ED87-42E3-A4FF-0A940452EC08}" presName="composite" presStyleCnt="0"/>
      <dgm:spPr/>
    </dgm:pt>
    <dgm:pt modelId="{42272239-A72B-44C0-99FD-752D5541C41B}" type="pres">
      <dgm:prSet presAssocID="{C2CCED45-ED87-42E3-A4FF-0A940452EC08}" presName="parentText" presStyleLbl="alignNode1" presStyleIdx="1" presStyleCnt="2" custScaleX="86494" custLinFactNeighborY="-1642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9F3E71-42C4-43E9-B62A-703191C6D6EF}" type="pres">
      <dgm:prSet presAssocID="{C2CCED45-ED87-42E3-A4FF-0A940452EC08}" presName="descendantText" presStyleLbl="alignAcc1" presStyleIdx="1" presStyleCnt="2" custScaleY="80340" custLinFactNeighborY="-199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7FF73C6-C3CF-447D-98B4-D9BF82B4F3DB}" type="presOf" srcId="{A10DA54B-B36A-403F-829D-3B3E127043DC}" destId="{6ACEA5AC-0A06-4A5D-9E67-8AA9EFA9AF03}" srcOrd="0" destOrd="3" presId="urn:microsoft.com/office/officeart/2005/8/layout/chevron2"/>
    <dgm:cxn modelId="{2E269791-FF91-459D-909C-227DB2A501E5}" srcId="{F8888912-BD26-45AC-A036-A362D020AD18}" destId="{21D36C4E-8223-425E-B6AB-905BB6077A5C}" srcOrd="1" destOrd="0" parTransId="{FCAE9DA6-44AA-4E5E-95D8-58C967843A76}" sibTransId="{40C25B61-5AAF-43F3-8983-1A4CD2C8FA99}"/>
    <dgm:cxn modelId="{396A8F11-A764-486E-BA59-4E66E8DCE45D}" type="presOf" srcId="{697A40FA-5755-4464-AB3E-5E3AFCB7205A}" destId="{6ACEA5AC-0A06-4A5D-9E67-8AA9EFA9AF03}" srcOrd="0" destOrd="4" presId="urn:microsoft.com/office/officeart/2005/8/layout/chevron2"/>
    <dgm:cxn modelId="{B670B8CF-637F-45AE-A916-7E83B28C5415}" type="presOf" srcId="{1C1C92A9-5E31-465C-97E8-977247AFD336}" destId="{C79F3E71-42C4-43E9-B62A-703191C6D6EF}" srcOrd="0" destOrd="3" presId="urn:microsoft.com/office/officeart/2005/8/layout/chevron2"/>
    <dgm:cxn modelId="{753DD63E-D888-4706-971B-EA81182AFB3F}" type="presOf" srcId="{F8888912-BD26-45AC-A036-A362D020AD18}" destId="{7F043D4B-4C30-4977-8D87-010D9C8CA843}" srcOrd="0" destOrd="0" presId="urn:microsoft.com/office/officeart/2005/8/layout/chevron2"/>
    <dgm:cxn modelId="{4DBAEC77-737C-4859-BCD0-67E2B3035E0E}" srcId="{C2CCED45-ED87-42E3-A4FF-0A940452EC08}" destId="{D136F8C9-1911-4ECE-82A8-B93858F8C744}" srcOrd="4" destOrd="0" parTransId="{5A953C80-3121-4086-8BB3-12ED4599E6BC}" sibTransId="{DB974F08-A71E-46BC-9B53-805DC8BFE5C1}"/>
    <dgm:cxn modelId="{6158DBAF-6225-41B3-BE5E-AA814F702765}" srcId="{F8888912-BD26-45AC-A036-A362D020AD18}" destId="{6CCF0E4E-054B-43CD-8314-63CAC60C158B}" srcOrd="2" destOrd="0" parTransId="{90DDB527-D231-4604-8F8E-E27F276D002F}" sibTransId="{2B0194AF-C068-4AFB-BF71-08B214DBCB9C}"/>
    <dgm:cxn modelId="{1E64F403-8F66-4B44-8B2C-F3BE37C32AD9}" type="presOf" srcId="{C2CCED45-ED87-42E3-A4FF-0A940452EC08}" destId="{42272239-A72B-44C0-99FD-752D5541C41B}" srcOrd="0" destOrd="0" presId="urn:microsoft.com/office/officeart/2005/8/layout/chevron2"/>
    <dgm:cxn modelId="{0583ECAD-730B-4F88-B577-03934BE6AAC6}" srcId="{6B578B1F-72A1-4ED8-A1A5-4707C1681F59}" destId="{F8888912-BD26-45AC-A036-A362D020AD18}" srcOrd="0" destOrd="0" parTransId="{F842E94C-69E1-4A64-B340-39B5D7EC8A47}" sibTransId="{DB325136-D5D7-4AC5-80C7-B63285EE050D}"/>
    <dgm:cxn modelId="{0F9CD1A5-CBB8-45DF-B5DA-89AD1ACC4590}" type="presOf" srcId="{21D36C4E-8223-425E-B6AB-905BB6077A5C}" destId="{6ACEA5AC-0A06-4A5D-9E67-8AA9EFA9AF03}" srcOrd="0" destOrd="1" presId="urn:microsoft.com/office/officeart/2005/8/layout/chevron2"/>
    <dgm:cxn modelId="{ACB4BB6C-CE8F-4E74-8B65-9DB6F80C3E55}" type="presOf" srcId="{D0176A79-1054-4BFE-90DE-7AE016B09B4D}" destId="{C79F3E71-42C4-43E9-B62A-703191C6D6EF}" srcOrd="0" destOrd="5" presId="urn:microsoft.com/office/officeart/2005/8/layout/chevron2"/>
    <dgm:cxn modelId="{5A7A3D9E-3B5F-49E8-A210-1E052670195E}" srcId="{C2CCED45-ED87-42E3-A4FF-0A940452EC08}" destId="{88EF385C-B524-40B6-8487-B6E9B664F99F}" srcOrd="2" destOrd="0" parTransId="{12B46672-5ECB-47E9-A365-815BBF867E5C}" sibTransId="{00EC6950-42AE-4569-852B-F004FE94C63F}"/>
    <dgm:cxn modelId="{133618DF-E23C-44E5-B51D-F8F7C7DBD9D4}" type="presOf" srcId="{A933C0D0-A5F3-43B5-9493-6E4904DF9459}" destId="{C79F3E71-42C4-43E9-B62A-703191C6D6EF}" srcOrd="0" destOrd="0" presId="urn:microsoft.com/office/officeart/2005/8/layout/chevron2"/>
    <dgm:cxn modelId="{481B6885-4F8E-45CB-8539-49A6F9EFE2FE}" type="presOf" srcId="{D136F8C9-1911-4ECE-82A8-B93858F8C744}" destId="{C79F3E71-42C4-43E9-B62A-703191C6D6EF}" srcOrd="0" destOrd="4" presId="urn:microsoft.com/office/officeart/2005/8/layout/chevron2"/>
    <dgm:cxn modelId="{A594689E-E090-45AB-805C-DF0F6E9B16A7}" srcId="{F8888912-BD26-45AC-A036-A362D020AD18}" destId="{A10DA54B-B36A-403F-829D-3B3E127043DC}" srcOrd="3" destOrd="0" parTransId="{D760ABC5-F9DB-4846-A066-5176FC03FBBD}" sibTransId="{00A6E7DC-3F5F-4F86-8157-F189A58444BA}"/>
    <dgm:cxn modelId="{290D98F1-176F-4F80-B52F-2C6F4D0FD3B6}" srcId="{C2CCED45-ED87-42E3-A4FF-0A940452EC08}" destId="{A933C0D0-A5F3-43B5-9493-6E4904DF9459}" srcOrd="0" destOrd="0" parTransId="{595B2AAD-44F3-4074-AB25-A68D81E52916}" sibTransId="{3EF6C567-04A2-4561-A0A7-87780F78A2BC}"/>
    <dgm:cxn modelId="{E2DB33C9-76B2-4854-86EA-BDEDCB607F90}" type="presOf" srcId="{C0F86863-A4D6-4FC3-83E6-C9F487459914}" destId="{6ACEA5AC-0A06-4A5D-9E67-8AA9EFA9AF03}" srcOrd="0" destOrd="0" presId="urn:microsoft.com/office/officeart/2005/8/layout/chevron2"/>
    <dgm:cxn modelId="{B99C173A-47F1-4F2C-84A8-C3A68319470E}" srcId="{6B578B1F-72A1-4ED8-A1A5-4707C1681F59}" destId="{C2CCED45-ED87-42E3-A4FF-0A940452EC08}" srcOrd="1" destOrd="0" parTransId="{366B1ADC-E5D9-422A-9F6B-96752E2B26B6}" sibTransId="{749851EF-909B-49C9-83C3-C8A1E77FFB50}"/>
    <dgm:cxn modelId="{D46B3341-2A0B-45C8-8A2D-70C42C1C2422}" type="presOf" srcId="{6CCF0E4E-054B-43CD-8314-63CAC60C158B}" destId="{6ACEA5AC-0A06-4A5D-9E67-8AA9EFA9AF03}" srcOrd="0" destOrd="2" presId="urn:microsoft.com/office/officeart/2005/8/layout/chevron2"/>
    <dgm:cxn modelId="{A570A928-521D-4EC1-AF6E-D50BE5E78723}" type="presOf" srcId="{88EF385C-B524-40B6-8487-B6E9B664F99F}" destId="{C79F3E71-42C4-43E9-B62A-703191C6D6EF}" srcOrd="0" destOrd="2" presId="urn:microsoft.com/office/officeart/2005/8/layout/chevron2"/>
    <dgm:cxn modelId="{B8C0D026-9650-40B1-AE47-4B67B7D6ABD1}" srcId="{F8888912-BD26-45AC-A036-A362D020AD18}" destId="{697A40FA-5755-4464-AB3E-5E3AFCB7205A}" srcOrd="4" destOrd="0" parTransId="{6C15DE4C-E719-4F31-90FE-E04272B2FF3D}" sibTransId="{E690754A-8B5E-4E25-B714-482FF4581815}"/>
    <dgm:cxn modelId="{543E8496-9D53-44BF-9B65-214CBD8110AC}" srcId="{C2CCED45-ED87-42E3-A4FF-0A940452EC08}" destId="{D0176A79-1054-4BFE-90DE-7AE016B09B4D}" srcOrd="5" destOrd="0" parTransId="{CD6EDCBD-42E2-44B2-BB70-45FB03062E66}" sibTransId="{448A6253-1F8A-4BCE-B0E7-94371448C64A}"/>
    <dgm:cxn modelId="{2210F9C7-746E-4E8B-B7A2-86C3FD1F3C4F}" srcId="{C2CCED45-ED87-42E3-A4FF-0A940452EC08}" destId="{1C1C92A9-5E31-465C-97E8-977247AFD336}" srcOrd="3" destOrd="0" parTransId="{08A1E874-3F22-4294-9069-ECC332A8FEAF}" sibTransId="{15055DD1-B5A5-4ED2-A302-C3F5E2DD220C}"/>
    <dgm:cxn modelId="{A2745EC5-025E-4B33-BA63-4305E672E18D}" srcId="{F8888912-BD26-45AC-A036-A362D020AD18}" destId="{C0F86863-A4D6-4FC3-83E6-C9F487459914}" srcOrd="0" destOrd="0" parTransId="{0CD52C27-88DA-4D7A-8EB9-E498E1690DD0}" sibTransId="{25536449-F358-4566-923D-71C90F53D826}"/>
    <dgm:cxn modelId="{251C2A26-FF15-4BE6-BDC1-8B6E648E7692}" type="presOf" srcId="{6B578B1F-72A1-4ED8-A1A5-4707C1681F59}" destId="{97908B53-79A9-4FF2-ADBD-CB8F1BA96137}" srcOrd="0" destOrd="0" presId="urn:microsoft.com/office/officeart/2005/8/layout/chevron2"/>
    <dgm:cxn modelId="{7674C9F2-96B4-41B4-9F67-75AF31435701}" type="presOf" srcId="{E33070E0-78C9-46DB-A266-7A3EA05B313D}" destId="{C79F3E71-42C4-43E9-B62A-703191C6D6EF}" srcOrd="0" destOrd="1" presId="urn:microsoft.com/office/officeart/2005/8/layout/chevron2"/>
    <dgm:cxn modelId="{57ED75B5-FEC3-492D-AA10-8BBE4A00FA5D}" srcId="{C2CCED45-ED87-42E3-A4FF-0A940452EC08}" destId="{E33070E0-78C9-46DB-A266-7A3EA05B313D}" srcOrd="1" destOrd="0" parTransId="{F27C1FE8-341B-4DC2-97C2-97EE14CE4DD5}" sibTransId="{81143FC8-32EC-4E81-90F0-3F04F420DBFD}"/>
    <dgm:cxn modelId="{B956102D-8B1A-437D-8BB6-D04FF35E1AF7}" type="presParOf" srcId="{97908B53-79A9-4FF2-ADBD-CB8F1BA96137}" destId="{F1400418-25B6-49F9-BA61-54AAFA7EFE3A}" srcOrd="0" destOrd="0" presId="urn:microsoft.com/office/officeart/2005/8/layout/chevron2"/>
    <dgm:cxn modelId="{31524E5C-A244-4935-8D26-B6B26B6B1ACF}" type="presParOf" srcId="{F1400418-25B6-49F9-BA61-54AAFA7EFE3A}" destId="{7F043D4B-4C30-4977-8D87-010D9C8CA843}" srcOrd="0" destOrd="0" presId="urn:microsoft.com/office/officeart/2005/8/layout/chevron2"/>
    <dgm:cxn modelId="{5542B780-EA8A-4C96-A09A-0EDA2C3AD06C}" type="presParOf" srcId="{F1400418-25B6-49F9-BA61-54AAFA7EFE3A}" destId="{6ACEA5AC-0A06-4A5D-9E67-8AA9EFA9AF03}" srcOrd="1" destOrd="0" presId="urn:microsoft.com/office/officeart/2005/8/layout/chevron2"/>
    <dgm:cxn modelId="{9C878007-7967-44D5-AC10-3492A5EE745B}" type="presParOf" srcId="{97908B53-79A9-4FF2-ADBD-CB8F1BA96137}" destId="{5FD3BB3D-EC1D-4CF2-B371-BFA2C46C3538}" srcOrd="1" destOrd="0" presId="urn:microsoft.com/office/officeart/2005/8/layout/chevron2"/>
    <dgm:cxn modelId="{736D5E1E-FD52-4497-A200-7C543FD272AF}" type="presParOf" srcId="{97908B53-79A9-4FF2-ADBD-CB8F1BA96137}" destId="{445CE1BE-EF42-4105-B472-BE099A602065}" srcOrd="2" destOrd="0" presId="urn:microsoft.com/office/officeart/2005/8/layout/chevron2"/>
    <dgm:cxn modelId="{FDBD6786-BEB0-4062-AB81-0EB1903EED2F}" type="presParOf" srcId="{445CE1BE-EF42-4105-B472-BE099A602065}" destId="{42272239-A72B-44C0-99FD-752D5541C41B}" srcOrd="0" destOrd="0" presId="urn:microsoft.com/office/officeart/2005/8/layout/chevron2"/>
    <dgm:cxn modelId="{FA3FD0CF-DB38-4BA9-A9E7-01952D1C2855}" type="presParOf" srcId="{445CE1BE-EF42-4105-B472-BE099A602065}" destId="{C79F3E71-42C4-43E9-B62A-703191C6D6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B578B1F-72A1-4ED8-A1A5-4707C1681F59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8888912-BD26-45AC-A036-A362D020AD1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C" sz="1350" b="1" dirty="0" smtClean="0"/>
            <a:t>Implementación </a:t>
          </a:r>
          <a:r>
            <a:rPr lang="es-EC" sz="1400" b="1" dirty="0" smtClean="0"/>
            <a:t>y operación (control operacional)</a:t>
          </a:r>
          <a:endParaRPr lang="es-EC" sz="1400" b="1" dirty="0"/>
        </a:p>
      </dgm:t>
    </dgm:pt>
    <dgm:pt modelId="{F842E94C-69E1-4A64-B340-39B5D7EC8A47}" type="parTrans" cxnId="{0583ECAD-730B-4F88-B577-03934BE6AAC6}">
      <dgm:prSet/>
      <dgm:spPr/>
      <dgm:t>
        <a:bodyPr/>
        <a:lstStyle/>
        <a:p>
          <a:endParaRPr lang="es-EC"/>
        </a:p>
      </dgm:t>
    </dgm:pt>
    <dgm:pt modelId="{DB325136-D5D7-4AC5-80C7-B63285EE050D}" type="sibTrans" cxnId="{0583ECAD-730B-4F88-B577-03934BE6AAC6}">
      <dgm:prSet/>
      <dgm:spPr/>
      <dgm:t>
        <a:bodyPr/>
        <a:lstStyle/>
        <a:p>
          <a:endParaRPr lang="es-EC"/>
        </a:p>
      </dgm:t>
    </dgm:pt>
    <dgm:pt modelId="{C0F86863-A4D6-4FC3-83E6-C9F48745991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Seguimiento y monitoreo del proceso de gestión de </a:t>
          </a:r>
          <a:r>
            <a:rPr lang="es-EC" sz="1400" dirty="0" err="1" smtClean="0">
              <a:latin typeface="Arial Narrow" pitchFamily="34" charset="0"/>
            </a:rPr>
            <a:t>SSO</a:t>
          </a:r>
          <a:r>
            <a:rPr lang="es-EC" sz="1400" dirty="0" smtClean="0">
              <a:latin typeface="Arial Narrow" pitchFamily="34" charset="0"/>
            </a:rPr>
            <a:t>.- informes mensuales, inspecciones trimestrales</a:t>
          </a:r>
          <a:endParaRPr lang="es-EC" sz="1400" dirty="0">
            <a:latin typeface="Arial Narrow" pitchFamily="34" charset="0"/>
          </a:endParaRPr>
        </a:p>
      </dgm:t>
    </dgm:pt>
    <dgm:pt modelId="{0CD52C27-88DA-4D7A-8EB9-E498E1690DD0}" type="parTrans" cxnId="{A2745EC5-025E-4B33-BA63-4305E672E18D}">
      <dgm:prSet/>
      <dgm:spPr/>
      <dgm:t>
        <a:bodyPr/>
        <a:lstStyle/>
        <a:p>
          <a:endParaRPr lang="es-EC"/>
        </a:p>
      </dgm:t>
    </dgm:pt>
    <dgm:pt modelId="{25536449-F358-4566-923D-71C90F53D826}" type="sibTrans" cxnId="{A2745EC5-025E-4B33-BA63-4305E672E18D}">
      <dgm:prSet/>
      <dgm:spPr/>
      <dgm:t>
        <a:bodyPr/>
        <a:lstStyle/>
        <a:p>
          <a:endParaRPr lang="es-EC"/>
        </a:p>
      </dgm:t>
    </dgm:pt>
    <dgm:pt modelId="{C2CCED45-ED87-42E3-A4FF-0A940452EC08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sz="1400" b="1" dirty="0" smtClean="0"/>
            <a:t>Verificación (Medición y seguimiento)</a:t>
          </a:r>
          <a:endParaRPr lang="es-EC" sz="1400" b="1" dirty="0">
            <a:latin typeface="Arial Narrow" pitchFamily="34" charset="0"/>
          </a:endParaRPr>
        </a:p>
      </dgm:t>
    </dgm:pt>
    <dgm:pt modelId="{366B1ADC-E5D9-422A-9F6B-96752E2B26B6}" type="parTrans" cxnId="{B99C173A-47F1-4F2C-84A8-C3A68319470E}">
      <dgm:prSet/>
      <dgm:spPr/>
      <dgm:t>
        <a:bodyPr/>
        <a:lstStyle/>
        <a:p>
          <a:endParaRPr lang="es-EC"/>
        </a:p>
      </dgm:t>
    </dgm:pt>
    <dgm:pt modelId="{749851EF-909B-49C9-83C3-C8A1E77FFB50}" type="sibTrans" cxnId="{B99C173A-47F1-4F2C-84A8-C3A68319470E}">
      <dgm:prSet/>
      <dgm:spPr/>
      <dgm:t>
        <a:bodyPr/>
        <a:lstStyle/>
        <a:p>
          <a:endParaRPr lang="es-EC"/>
        </a:p>
      </dgm:t>
    </dgm:pt>
    <dgm:pt modelId="{A933C0D0-A5F3-43B5-9493-6E4904DF945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Registro y análisis de los incidentes y accidentes ocurridos.</a:t>
          </a:r>
          <a:endParaRPr lang="es-EC" sz="1400" dirty="0">
            <a:latin typeface="Arial Narrow" pitchFamily="34" charset="0"/>
          </a:endParaRPr>
        </a:p>
      </dgm:t>
    </dgm:pt>
    <dgm:pt modelId="{595B2AAD-44F3-4074-AB25-A68D81E52916}" type="parTrans" cxnId="{290D98F1-176F-4F80-B52F-2C6F4D0FD3B6}">
      <dgm:prSet/>
      <dgm:spPr/>
      <dgm:t>
        <a:bodyPr/>
        <a:lstStyle/>
        <a:p>
          <a:endParaRPr lang="es-EC"/>
        </a:p>
      </dgm:t>
    </dgm:pt>
    <dgm:pt modelId="{3EF6C567-04A2-4561-A0A7-87780F78A2BC}" type="sibTrans" cxnId="{290D98F1-176F-4F80-B52F-2C6F4D0FD3B6}">
      <dgm:prSet/>
      <dgm:spPr/>
      <dgm:t>
        <a:bodyPr/>
        <a:lstStyle/>
        <a:p>
          <a:endParaRPr lang="es-EC"/>
        </a:p>
      </dgm:t>
    </dgm:pt>
    <dgm:pt modelId="{DC6C83EE-615F-4027-A530-F22298C40B18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Implantación, prueba y monitoreo de planes.- difundidos a todo el personal, actualizados periódicamente.</a:t>
          </a:r>
          <a:endParaRPr lang="es-EC" sz="1400" dirty="0">
            <a:latin typeface="Arial Narrow" pitchFamily="34" charset="0"/>
          </a:endParaRPr>
        </a:p>
      </dgm:t>
    </dgm:pt>
    <dgm:pt modelId="{34543BAD-2AE0-49CA-A09D-524D3242289C}" type="parTrans" cxnId="{236B6B10-FFF6-4EC5-82C2-421F2F073E6B}">
      <dgm:prSet/>
      <dgm:spPr/>
      <dgm:t>
        <a:bodyPr/>
        <a:lstStyle/>
        <a:p>
          <a:endParaRPr lang="es-EC"/>
        </a:p>
      </dgm:t>
    </dgm:pt>
    <dgm:pt modelId="{0C9FCAAA-4B19-4F81-BC8E-1341B6A389C2}" type="sibTrans" cxnId="{236B6B10-FFF6-4EC5-82C2-421F2F073E6B}">
      <dgm:prSet/>
      <dgm:spPr/>
      <dgm:t>
        <a:bodyPr/>
        <a:lstStyle/>
        <a:p>
          <a:endParaRPr lang="es-EC"/>
        </a:p>
      </dgm:t>
    </dgm:pt>
    <dgm:pt modelId="{A60512EA-5D39-4995-A9A6-D974AF61936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Puesta en marcha del plan de emergencias.- desde el momento de la alarma, posterior evaluación de daños, prácticas y simulacros.</a:t>
          </a:r>
          <a:endParaRPr lang="es-EC" sz="1400" dirty="0">
            <a:latin typeface="Arial Narrow" pitchFamily="34" charset="0"/>
          </a:endParaRPr>
        </a:p>
      </dgm:t>
    </dgm:pt>
    <dgm:pt modelId="{C3620455-145A-4E5F-AC05-1E0B9AA2A833}" type="parTrans" cxnId="{9C6592EB-D1AA-4D0B-8320-E3DBD41375AF}">
      <dgm:prSet/>
      <dgm:spPr/>
      <dgm:t>
        <a:bodyPr/>
        <a:lstStyle/>
        <a:p>
          <a:endParaRPr lang="es-EC"/>
        </a:p>
      </dgm:t>
    </dgm:pt>
    <dgm:pt modelId="{EC4AF932-26BB-4BBC-8299-9D9B43032D2C}" type="sibTrans" cxnId="{9C6592EB-D1AA-4D0B-8320-E3DBD41375AF}">
      <dgm:prSet/>
      <dgm:spPr/>
      <dgm:t>
        <a:bodyPr/>
        <a:lstStyle/>
        <a:p>
          <a:endParaRPr lang="es-EC"/>
        </a:p>
      </dgm:t>
    </dgm:pt>
    <dgm:pt modelId="{E9330C7B-470A-44A5-94A8-46136F5DB30B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Recopilación de informes de situación de peligro.</a:t>
          </a:r>
          <a:endParaRPr lang="es-EC" sz="1400" dirty="0">
            <a:latin typeface="Arial Narrow" pitchFamily="34" charset="0"/>
          </a:endParaRPr>
        </a:p>
      </dgm:t>
    </dgm:pt>
    <dgm:pt modelId="{8D81AB5A-150F-478E-9E5C-3CC45982868E}" type="parTrans" cxnId="{2C0C937D-D481-4BCE-A6DC-8B28065D7687}">
      <dgm:prSet/>
      <dgm:spPr/>
      <dgm:t>
        <a:bodyPr/>
        <a:lstStyle/>
        <a:p>
          <a:endParaRPr lang="es-EC"/>
        </a:p>
      </dgm:t>
    </dgm:pt>
    <dgm:pt modelId="{57D3891B-B6B8-40CB-B438-984C4734ECFB}" type="sibTrans" cxnId="{2C0C937D-D481-4BCE-A6DC-8B28065D7687}">
      <dgm:prSet/>
      <dgm:spPr/>
      <dgm:t>
        <a:bodyPr/>
        <a:lstStyle/>
        <a:p>
          <a:endParaRPr lang="es-EC"/>
        </a:p>
      </dgm:t>
    </dgm:pt>
    <dgm:pt modelId="{1FBC8285-0D12-4D57-9537-F7B064D0578D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Supervisiones mensuales a las operaciones de gestión de municiones para verificación.</a:t>
          </a:r>
          <a:endParaRPr lang="es-EC" sz="1400" dirty="0">
            <a:latin typeface="Arial Narrow" pitchFamily="34" charset="0"/>
          </a:endParaRPr>
        </a:p>
      </dgm:t>
    </dgm:pt>
    <dgm:pt modelId="{5B72AD2C-2F2C-42A3-A7BA-72C7A22A2C4B}" type="parTrans" cxnId="{8DD0DA98-3BD9-49A7-92A9-726329D9CCB0}">
      <dgm:prSet/>
      <dgm:spPr/>
      <dgm:t>
        <a:bodyPr/>
        <a:lstStyle/>
        <a:p>
          <a:endParaRPr lang="es-EC"/>
        </a:p>
      </dgm:t>
    </dgm:pt>
    <dgm:pt modelId="{9FB3A788-BF43-4E8E-BD67-224609DD5DEB}" type="sibTrans" cxnId="{8DD0DA98-3BD9-49A7-92A9-726329D9CCB0}">
      <dgm:prSet/>
      <dgm:spPr/>
      <dgm:t>
        <a:bodyPr/>
        <a:lstStyle/>
        <a:p>
          <a:endParaRPr lang="es-EC"/>
        </a:p>
      </dgm:t>
    </dgm:pt>
    <dgm:pt modelId="{D341E596-2203-4F88-90E9-92D66C85AE14}">
      <dgm:prSet phldrT="[Texto]" custT="1"/>
      <dgm:spPr/>
      <dgm:t>
        <a:bodyPr/>
        <a:lstStyle/>
        <a:p>
          <a:endParaRPr lang="es-EC" sz="1400" dirty="0">
            <a:latin typeface="Arial Narrow" pitchFamily="34" charset="0"/>
          </a:endParaRPr>
        </a:p>
      </dgm:t>
    </dgm:pt>
    <dgm:pt modelId="{92A3AB63-D566-4DB6-9A05-277DBD1D32DB}" type="parTrans" cxnId="{A045259F-0B95-4A9B-A8A8-3DF5F2062536}">
      <dgm:prSet/>
      <dgm:spPr/>
      <dgm:t>
        <a:bodyPr/>
        <a:lstStyle/>
        <a:p>
          <a:endParaRPr lang="es-EC"/>
        </a:p>
      </dgm:t>
    </dgm:pt>
    <dgm:pt modelId="{FC7D06C2-C227-4CF6-884D-390C5EC04285}" type="sibTrans" cxnId="{A045259F-0B95-4A9B-A8A8-3DF5F2062536}">
      <dgm:prSet/>
      <dgm:spPr/>
      <dgm:t>
        <a:bodyPr/>
        <a:lstStyle/>
        <a:p>
          <a:endParaRPr lang="es-EC"/>
        </a:p>
      </dgm:t>
    </dgm:pt>
    <dgm:pt modelId="{97908B53-79A9-4FF2-ADBD-CB8F1BA96137}" type="pres">
      <dgm:prSet presAssocID="{6B578B1F-72A1-4ED8-A1A5-4707C1681F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400418-25B6-49F9-BA61-54AAFA7EFE3A}" type="pres">
      <dgm:prSet presAssocID="{F8888912-BD26-45AC-A036-A362D020AD18}" presName="composite" presStyleCnt="0"/>
      <dgm:spPr/>
    </dgm:pt>
    <dgm:pt modelId="{7F043D4B-4C30-4977-8D87-010D9C8CA843}" type="pres">
      <dgm:prSet presAssocID="{F8888912-BD26-45AC-A036-A362D020AD18}" presName="parentText" presStyleLbl="alignNode1" presStyleIdx="0" presStyleCnt="2" custScaleX="67842" custScaleY="73750" custLinFactNeighborY="-1016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EA5AC-0A06-4A5D-9E67-8AA9EFA9AF03}" type="pres">
      <dgm:prSet presAssocID="{F8888912-BD26-45AC-A036-A362D020AD18}" presName="descendantText" presStyleLbl="alignAcc1" presStyleIdx="0" presStyleCnt="2" custScaleX="97016" custScaleY="69596" custLinFactNeighborX="-10809" custLinFactNeighborY="-170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D3BB3D-EC1D-4CF2-B371-BFA2C46C3538}" type="pres">
      <dgm:prSet presAssocID="{DB325136-D5D7-4AC5-80C7-B63285EE050D}" presName="sp" presStyleCnt="0"/>
      <dgm:spPr/>
    </dgm:pt>
    <dgm:pt modelId="{445CE1BE-EF42-4105-B472-BE099A602065}" type="pres">
      <dgm:prSet presAssocID="{C2CCED45-ED87-42E3-A4FF-0A940452EC08}" presName="composite" presStyleCnt="0"/>
      <dgm:spPr/>
    </dgm:pt>
    <dgm:pt modelId="{42272239-A72B-44C0-99FD-752D5541C41B}" type="pres">
      <dgm:prSet presAssocID="{C2CCED45-ED87-42E3-A4FF-0A940452EC08}" presName="parentText" presStyleLbl="alignNode1" presStyleIdx="1" presStyleCnt="2" custScaleX="67842" custScaleY="73750" custLinFactNeighborY="-856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9F3E71-42C4-43E9-B62A-703191C6D6EF}" type="pres">
      <dgm:prSet presAssocID="{C2CCED45-ED87-42E3-A4FF-0A940452EC08}" presName="descendantText" presStyleLbl="alignAcc1" presStyleIdx="1" presStyleCnt="2" custScaleX="97016" custScaleY="71422" custLinFactNeighborX="-10809" custLinFactNeighborY="-249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4375DA-3F11-426C-92AE-7E3949F4884D}" type="presOf" srcId="{F8888912-BD26-45AC-A036-A362D020AD18}" destId="{7F043D4B-4C30-4977-8D87-010D9C8CA843}" srcOrd="0" destOrd="0" presId="urn:microsoft.com/office/officeart/2005/8/layout/chevron2"/>
    <dgm:cxn modelId="{C8AB9549-9E9C-4F15-8684-656375D87F62}" type="presOf" srcId="{1FBC8285-0D12-4D57-9537-F7B064D0578D}" destId="{C79F3E71-42C4-43E9-B62A-703191C6D6EF}" srcOrd="0" destOrd="2" presId="urn:microsoft.com/office/officeart/2005/8/layout/chevron2"/>
    <dgm:cxn modelId="{702AF3E0-FE74-47E6-8B85-1889BB1592A2}" type="presOf" srcId="{A933C0D0-A5F3-43B5-9493-6E4904DF9459}" destId="{C79F3E71-42C4-43E9-B62A-703191C6D6EF}" srcOrd="0" destOrd="0" presId="urn:microsoft.com/office/officeart/2005/8/layout/chevron2"/>
    <dgm:cxn modelId="{A2745EC5-025E-4B33-BA63-4305E672E18D}" srcId="{F8888912-BD26-45AC-A036-A362D020AD18}" destId="{C0F86863-A4D6-4FC3-83E6-C9F487459914}" srcOrd="0" destOrd="0" parTransId="{0CD52C27-88DA-4D7A-8EB9-E498E1690DD0}" sibTransId="{25536449-F358-4566-923D-71C90F53D826}"/>
    <dgm:cxn modelId="{3AA92CD9-3E66-4155-AA6F-6FDA7E52564F}" type="presOf" srcId="{C0F86863-A4D6-4FC3-83E6-C9F487459914}" destId="{6ACEA5AC-0A06-4A5D-9E67-8AA9EFA9AF03}" srcOrd="0" destOrd="0" presId="urn:microsoft.com/office/officeart/2005/8/layout/chevron2"/>
    <dgm:cxn modelId="{BA2384E9-AB61-4BF4-985C-ADF5D89A0DB8}" type="presOf" srcId="{E9330C7B-470A-44A5-94A8-46136F5DB30B}" destId="{C79F3E71-42C4-43E9-B62A-703191C6D6EF}" srcOrd="0" destOrd="1" presId="urn:microsoft.com/office/officeart/2005/8/layout/chevron2"/>
    <dgm:cxn modelId="{0583ECAD-730B-4F88-B577-03934BE6AAC6}" srcId="{6B578B1F-72A1-4ED8-A1A5-4707C1681F59}" destId="{F8888912-BD26-45AC-A036-A362D020AD18}" srcOrd="0" destOrd="0" parTransId="{F842E94C-69E1-4A64-B340-39B5D7EC8A47}" sibTransId="{DB325136-D5D7-4AC5-80C7-B63285EE050D}"/>
    <dgm:cxn modelId="{290D98F1-176F-4F80-B52F-2C6F4D0FD3B6}" srcId="{C2CCED45-ED87-42E3-A4FF-0A940452EC08}" destId="{A933C0D0-A5F3-43B5-9493-6E4904DF9459}" srcOrd="0" destOrd="0" parTransId="{595B2AAD-44F3-4074-AB25-A68D81E52916}" sibTransId="{3EF6C567-04A2-4561-A0A7-87780F78A2BC}"/>
    <dgm:cxn modelId="{C073745D-06FF-4F04-8FA9-B7A254A754F1}" type="presOf" srcId="{A60512EA-5D39-4995-A9A6-D974AF619369}" destId="{6ACEA5AC-0A06-4A5D-9E67-8AA9EFA9AF03}" srcOrd="0" destOrd="2" presId="urn:microsoft.com/office/officeart/2005/8/layout/chevron2"/>
    <dgm:cxn modelId="{A045259F-0B95-4A9B-A8A8-3DF5F2062536}" srcId="{C2CCED45-ED87-42E3-A4FF-0A940452EC08}" destId="{D341E596-2203-4F88-90E9-92D66C85AE14}" srcOrd="3" destOrd="0" parTransId="{92A3AB63-D566-4DB6-9A05-277DBD1D32DB}" sibTransId="{FC7D06C2-C227-4CF6-884D-390C5EC04285}"/>
    <dgm:cxn modelId="{236B6B10-FFF6-4EC5-82C2-421F2F073E6B}" srcId="{F8888912-BD26-45AC-A036-A362D020AD18}" destId="{DC6C83EE-615F-4027-A530-F22298C40B18}" srcOrd="1" destOrd="0" parTransId="{34543BAD-2AE0-49CA-A09D-524D3242289C}" sibTransId="{0C9FCAAA-4B19-4F81-BC8E-1341B6A389C2}"/>
    <dgm:cxn modelId="{B99C173A-47F1-4F2C-84A8-C3A68319470E}" srcId="{6B578B1F-72A1-4ED8-A1A5-4707C1681F59}" destId="{C2CCED45-ED87-42E3-A4FF-0A940452EC08}" srcOrd="1" destOrd="0" parTransId="{366B1ADC-E5D9-422A-9F6B-96752E2B26B6}" sibTransId="{749851EF-909B-49C9-83C3-C8A1E77FFB50}"/>
    <dgm:cxn modelId="{54A91534-52EE-43AC-A045-8ABB9FB6885C}" type="presOf" srcId="{C2CCED45-ED87-42E3-A4FF-0A940452EC08}" destId="{42272239-A72B-44C0-99FD-752D5541C41B}" srcOrd="0" destOrd="0" presId="urn:microsoft.com/office/officeart/2005/8/layout/chevron2"/>
    <dgm:cxn modelId="{AE655629-6CF9-4D03-987D-45182C23E70D}" type="presOf" srcId="{DC6C83EE-615F-4027-A530-F22298C40B18}" destId="{6ACEA5AC-0A06-4A5D-9E67-8AA9EFA9AF03}" srcOrd="0" destOrd="1" presId="urn:microsoft.com/office/officeart/2005/8/layout/chevron2"/>
    <dgm:cxn modelId="{973D5AA0-5D98-43EF-A5D4-D3D937DF45E1}" type="presOf" srcId="{6B578B1F-72A1-4ED8-A1A5-4707C1681F59}" destId="{97908B53-79A9-4FF2-ADBD-CB8F1BA96137}" srcOrd="0" destOrd="0" presId="urn:microsoft.com/office/officeart/2005/8/layout/chevron2"/>
    <dgm:cxn modelId="{D139FB7E-F2EB-473C-BDA3-D633187A8179}" type="presOf" srcId="{D341E596-2203-4F88-90E9-92D66C85AE14}" destId="{C79F3E71-42C4-43E9-B62A-703191C6D6EF}" srcOrd="0" destOrd="3" presId="urn:microsoft.com/office/officeart/2005/8/layout/chevron2"/>
    <dgm:cxn modelId="{9C6592EB-D1AA-4D0B-8320-E3DBD41375AF}" srcId="{F8888912-BD26-45AC-A036-A362D020AD18}" destId="{A60512EA-5D39-4995-A9A6-D974AF619369}" srcOrd="2" destOrd="0" parTransId="{C3620455-145A-4E5F-AC05-1E0B9AA2A833}" sibTransId="{EC4AF932-26BB-4BBC-8299-9D9B43032D2C}"/>
    <dgm:cxn modelId="{8DD0DA98-3BD9-49A7-92A9-726329D9CCB0}" srcId="{C2CCED45-ED87-42E3-A4FF-0A940452EC08}" destId="{1FBC8285-0D12-4D57-9537-F7B064D0578D}" srcOrd="2" destOrd="0" parTransId="{5B72AD2C-2F2C-42A3-A7BA-72C7A22A2C4B}" sibTransId="{9FB3A788-BF43-4E8E-BD67-224609DD5DEB}"/>
    <dgm:cxn modelId="{2C0C937D-D481-4BCE-A6DC-8B28065D7687}" srcId="{C2CCED45-ED87-42E3-A4FF-0A940452EC08}" destId="{E9330C7B-470A-44A5-94A8-46136F5DB30B}" srcOrd="1" destOrd="0" parTransId="{8D81AB5A-150F-478E-9E5C-3CC45982868E}" sibTransId="{57D3891B-B6B8-40CB-B438-984C4734ECFB}"/>
    <dgm:cxn modelId="{68B9B3A5-0192-4E64-80D6-3A93A439D764}" type="presParOf" srcId="{97908B53-79A9-4FF2-ADBD-CB8F1BA96137}" destId="{F1400418-25B6-49F9-BA61-54AAFA7EFE3A}" srcOrd="0" destOrd="0" presId="urn:microsoft.com/office/officeart/2005/8/layout/chevron2"/>
    <dgm:cxn modelId="{D064B520-CFDC-48BC-AE9F-4AB11140DF63}" type="presParOf" srcId="{F1400418-25B6-49F9-BA61-54AAFA7EFE3A}" destId="{7F043D4B-4C30-4977-8D87-010D9C8CA843}" srcOrd="0" destOrd="0" presId="urn:microsoft.com/office/officeart/2005/8/layout/chevron2"/>
    <dgm:cxn modelId="{DA27BD65-91A4-41A3-A3B9-4B9D1730682E}" type="presParOf" srcId="{F1400418-25B6-49F9-BA61-54AAFA7EFE3A}" destId="{6ACEA5AC-0A06-4A5D-9E67-8AA9EFA9AF03}" srcOrd="1" destOrd="0" presId="urn:microsoft.com/office/officeart/2005/8/layout/chevron2"/>
    <dgm:cxn modelId="{22E34916-2A78-4FFF-A7FB-B2CC38A2266A}" type="presParOf" srcId="{97908B53-79A9-4FF2-ADBD-CB8F1BA96137}" destId="{5FD3BB3D-EC1D-4CF2-B371-BFA2C46C3538}" srcOrd="1" destOrd="0" presId="urn:microsoft.com/office/officeart/2005/8/layout/chevron2"/>
    <dgm:cxn modelId="{131B725E-8AE4-4DE0-9430-26F36CEC4F7B}" type="presParOf" srcId="{97908B53-79A9-4FF2-ADBD-CB8F1BA96137}" destId="{445CE1BE-EF42-4105-B472-BE099A602065}" srcOrd="2" destOrd="0" presId="urn:microsoft.com/office/officeart/2005/8/layout/chevron2"/>
    <dgm:cxn modelId="{AEB7D666-A528-43E1-91F6-E0133AE88C76}" type="presParOf" srcId="{445CE1BE-EF42-4105-B472-BE099A602065}" destId="{42272239-A72B-44C0-99FD-752D5541C41B}" srcOrd="0" destOrd="0" presId="urn:microsoft.com/office/officeart/2005/8/layout/chevron2"/>
    <dgm:cxn modelId="{2F549893-4590-402E-B885-BEBB84503EC4}" type="presParOf" srcId="{445CE1BE-EF42-4105-B472-BE099A602065}" destId="{C79F3E71-42C4-43E9-B62A-703191C6D6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B578B1F-72A1-4ED8-A1A5-4707C1681F59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8888912-BD26-45AC-A036-A362D020AD18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sz="1350" b="1" dirty="0" smtClean="0"/>
            <a:t>Verificación (Investigación de accidentes)</a:t>
          </a:r>
          <a:endParaRPr lang="es-EC" sz="1400" b="1" dirty="0"/>
        </a:p>
      </dgm:t>
    </dgm:pt>
    <dgm:pt modelId="{F842E94C-69E1-4A64-B340-39B5D7EC8A47}" type="parTrans" cxnId="{0583ECAD-730B-4F88-B577-03934BE6AAC6}">
      <dgm:prSet/>
      <dgm:spPr/>
      <dgm:t>
        <a:bodyPr/>
        <a:lstStyle/>
        <a:p>
          <a:endParaRPr lang="es-EC"/>
        </a:p>
      </dgm:t>
    </dgm:pt>
    <dgm:pt modelId="{DB325136-D5D7-4AC5-80C7-B63285EE050D}" type="sibTrans" cxnId="{0583ECAD-730B-4F88-B577-03934BE6AAC6}">
      <dgm:prSet/>
      <dgm:spPr/>
      <dgm:t>
        <a:bodyPr/>
        <a:lstStyle/>
        <a:p>
          <a:endParaRPr lang="es-EC"/>
        </a:p>
      </dgm:t>
    </dgm:pt>
    <dgm:pt modelId="{C0F86863-A4D6-4FC3-83E6-C9F48745991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Programación.</a:t>
          </a:r>
          <a:endParaRPr lang="es-EC" sz="1400" dirty="0">
            <a:latin typeface="Arial Narrow" pitchFamily="34" charset="0"/>
          </a:endParaRPr>
        </a:p>
      </dgm:t>
    </dgm:pt>
    <dgm:pt modelId="{0CD52C27-88DA-4D7A-8EB9-E498E1690DD0}" type="parTrans" cxnId="{A2745EC5-025E-4B33-BA63-4305E672E18D}">
      <dgm:prSet/>
      <dgm:spPr/>
      <dgm:t>
        <a:bodyPr/>
        <a:lstStyle/>
        <a:p>
          <a:endParaRPr lang="es-EC"/>
        </a:p>
      </dgm:t>
    </dgm:pt>
    <dgm:pt modelId="{25536449-F358-4566-923D-71C90F53D826}" type="sibTrans" cxnId="{A2745EC5-025E-4B33-BA63-4305E672E18D}">
      <dgm:prSet/>
      <dgm:spPr/>
      <dgm:t>
        <a:bodyPr/>
        <a:lstStyle/>
        <a:p>
          <a:endParaRPr lang="es-EC"/>
        </a:p>
      </dgm:t>
    </dgm:pt>
    <dgm:pt modelId="{C2CCED45-ED87-42E3-A4FF-0A940452EC08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sz="1400" b="1" dirty="0" smtClean="0"/>
            <a:t>Revisión por la Dirección</a:t>
          </a:r>
          <a:endParaRPr lang="es-EC" sz="1400" b="1" dirty="0">
            <a:latin typeface="Arial Narrow" pitchFamily="34" charset="0"/>
          </a:endParaRPr>
        </a:p>
      </dgm:t>
    </dgm:pt>
    <dgm:pt modelId="{366B1ADC-E5D9-422A-9F6B-96752E2B26B6}" type="parTrans" cxnId="{B99C173A-47F1-4F2C-84A8-C3A68319470E}">
      <dgm:prSet/>
      <dgm:spPr/>
      <dgm:t>
        <a:bodyPr/>
        <a:lstStyle/>
        <a:p>
          <a:endParaRPr lang="es-EC"/>
        </a:p>
      </dgm:t>
    </dgm:pt>
    <dgm:pt modelId="{749851EF-909B-49C9-83C3-C8A1E77FFB50}" type="sibTrans" cxnId="{B99C173A-47F1-4F2C-84A8-C3A68319470E}">
      <dgm:prSet/>
      <dgm:spPr/>
      <dgm:t>
        <a:bodyPr/>
        <a:lstStyle/>
        <a:p>
          <a:endParaRPr lang="es-EC"/>
        </a:p>
      </dgm:t>
    </dgm:pt>
    <dgm:pt modelId="{A933C0D0-A5F3-43B5-9493-6E4904DF945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La Dirección en la gestión de municiones y para cumplimiento de las políticas de </a:t>
          </a:r>
          <a:r>
            <a:rPr lang="es-EC" sz="1400" dirty="0" err="1" smtClean="0">
              <a:latin typeface="Arial Narrow" pitchFamily="34" charset="0"/>
            </a:rPr>
            <a:t>SSO</a:t>
          </a:r>
          <a:r>
            <a:rPr lang="es-EC" sz="1400" dirty="0" smtClean="0">
              <a:latin typeface="Arial Narrow" pitchFamily="34" charset="0"/>
            </a:rPr>
            <a:t> estará conformada por la </a:t>
          </a:r>
          <a:r>
            <a:rPr lang="es-EC" sz="1400" dirty="0" err="1" smtClean="0">
              <a:latin typeface="Arial Narrow" pitchFamily="34" charset="0"/>
            </a:rPr>
            <a:t>DIRLOG</a:t>
          </a:r>
          <a:r>
            <a:rPr lang="es-EC" sz="1400" dirty="0" smtClean="0">
              <a:latin typeface="Arial Narrow" pitchFamily="34" charset="0"/>
            </a:rPr>
            <a:t> y la Dirección de Seguridad, Salud y Ambiente.</a:t>
          </a:r>
          <a:endParaRPr lang="es-EC" sz="1400" dirty="0">
            <a:latin typeface="Arial Narrow" pitchFamily="34" charset="0"/>
          </a:endParaRPr>
        </a:p>
      </dgm:t>
    </dgm:pt>
    <dgm:pt modelId="{595B2AAD-44F3-4074-AB25-A68D81E52916}" type="parTrans" cxnId="{290D98F1-176F-4F80-B52F-2C6F4D0FD3B6}">
      <dgm:prSet/>
      <dgm:spPr/>
      <dgm:t>
        <a:bodyPr/>
        <a:lstStyle/>
        <a:p>
          <a:endParaRPr lang="es-EC"/>
        </a:p>
      </dgm:t>
    </dgm:pt>
    <dgm:pt modelId="{3EF6C567-04A2-4561-A0A7-87780F78A2BC}" type="sibTrans" cxnId="{290D98F1-176F-4F80-B52F-2C6F4D0FD3B6}">
      <dgm:prSet/>
      <dgm:spPr/>
      <dgm:t>
        <a:bodyPr/>
        <a:lstStyle/>
        <a:p>
          <a:endParaRPr lang="es-EC"/>
        </a:p>
      </dgm:t>
    </dgm:pt>
    <dgm:pt modelId="{D341E596-2203-4F88-90E9-92D66C85AE1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Los resultados serán difundidos.</a:t>
          </a:r>
          <a:endParaRPr lang="es-EC" sz="1400" dirty="0">
            <a:latin typeface="Arial Narrow" pitchFamily="34" charset="0"/>
          </a:endParaRPr>
        </a:p>
      </dgm:t>
    </dgm:pt>
    <dgm:pt modelId="{92A3AB63-D566-4DB6-9A05-277DBD1D32DB}" type="parTrans" cxnId="{A045259F-0B95-4A9B-A8A8-3DF5F2062536}">
      <dgm:prSet/>
      <dgm:spPr/>
      <dgm:t>
        <a:bodyPr/>
        <a:lstStyle/>
        <a:p>
          <a:endParaRPr lang="es-EC"/>
        </a:p>
      </dgm:t>
    </dgm:pt>
    <dgm:pt modelId="{FC7D06C2-C227-4CF6-884D-390C5EC04285}" type="sibTrans" cxnId="{A045259F-0B95-4A9B-A8A8-3DF5F2062536}">
      <dgm:prSet/>
      <dgm:spPr/>
      <dgm:t>
        <a:bodyPr/>
        <a:lstStyle/>
        <a:p>
          <a:endParaRPr lang="es-EC"/>
        </a:p>
      </dgm:t>
    </dgm:pt>
    <dgm:pt modelId="{CEFED53C-A2CB-4870-8AB1-E1BA05C84BB0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Recolección de datos.</a:t>
          </a:r>
          <a:endParaRPr lang="es-EC" sz="1400" dirty="0">
            <a:latin typeface="Arial Narrow" pitchFamily="34" charset="0"/>
          </a:endParaRPr>
        </a:p>
      </dgm:t>
    </dgm:pt>
    <dgm:pt modelId="{AC17528A-E62F-454E-AEFF-9F0CE11A3CA0}" type="parTrans" cxnId="{830D637F-6977-448F-9F19-DC33B7A55188}">
      <dgm:prSet/>
      <dgm:spPr/>
      <dgm:t>
        <a:bodyPr/>
        <a:lstStyle/>
        <a:p>
          <a:endParaRPr lang="es-EC"/>
        </a:p>
      </dgm:t>
    </dgm:pt>
    <dgm:pt modelId="{F906F50A-E060-45BA-915A-4704D6A41E02}" type="sibTrans" cxnId="{830D637F-6977-448F-9F19-DC33B7A55188}">
      <dgm:prSet/>
      <dgm:spPr/>
      <dgm:t>
        <a:bodyPr/>
        <a:lstStyle/>
        <a:p>
          <a:endParaRPr lang="es-EC"/>
        </a:p>
      </dgm:t>
    </dgm:pt>
    <dgm:pt modelId="{C49C4D6B-D921-4B3C-95CB-BB841445D663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Determinación de la causa raíz.</a:t>
          </a:r>
          <a:endParaRPr lang="es-EC" sz="1400" dirty="0">
            <a:latin typeface="Arial Narrow" pitchFamily="34" charset="0"/>
          </a:endParaRPr>
        </a:p>
      </dgm:t>
    </dgm:pt>
    <dgm:pt modelId="{2E253E97-801E-4493-A224-50A7E3597061}" type="parTrans" cxnId="{1E57A1ED-4A98-4C05-9BF0-28C21D933531}">
      <dgm:prSet/>
      <dgm:spPr/>
      <dgm:t>
        <a:bodyPr/>
        <a:lstStyle/>
        <a:p>
          <a:endParaRPr lang="es-EC"/>
        </a:p>
      </dgm:t>
    </dgm:pt>
    <dgm:pt modelId="{536DD9E1-58FE-4385-947D-5DF0447F3D4D}" type="sibTrans" cxnId="{1E57A1ED-4A98-4C05-9BF0-28C21D933531}">
      <dgm:prSet/>
      <dgm:spPr/>
      <dgm:t>
        <a:bodyPr/>
        <a:lstStyle/>
        <a:p>
          <a:endParaRPr lang="es-EC"/>
        </a:p>
      </dgm:t>
    </dgm:pt>
    <dgm:pt modelId="{BB1843E1-D908-4CD0-9683-787E2EE40088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Desarrollo de recomendaciones.</a:t>
          </a:r>
          <a:endParaRPr lang="es-EC" sz="1400" dirty="0">
            <a:latin typeface="Arial Narrow" pitchFamily="34" charset="0"/>
          </a:endParaRPr>
        </a:p>
      </dgm:t>
    </dgm:pt>
    <dgm:pt modelId="{0A732464-F11D-45F6-A86B-EDB3F8223449}" type="parTrans" cxnId="{C0B7D2C7-E303-4D0B-A7FF-39534862FD5F}">
      <dgm:prSet/>
      <dgm:spPr/>
      <dgm:t>
        <a:bodyPr/>
        <a:lstStyle/>
        <a:p>
          <a:endParaRPr lang="es-EC"/>
        </a:p>
      </dgm:t>
    </dgm:pt>
    <dgm:pt modelId="{8ADD24FA-A086-4921-9A2C-A48CCF1E9927}" type="sibTrans" cxnId="{C0B7D2C7-E303-4D0B-A7FF-39534862FD5F}">
      <dgm:prSet/>
      <dgm:spPr/>
      <dgm:t>
        <a:bodyPr/>
        <a:lstStyle/>
        <a:p>
          <a:endParaRPr lang="es-EC"/>
        </a:p>
      </dgm:t>
    </dgm:pt>
    <dgm:pt modelId="{4B12B5A1-FF7D-4DE9-8F2B-1C7EDC08700E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Elaboración del informe</a:t>
          </a:r>
          <a:endParaRPr lang="es-EC" sz="1400" dirty="0">
            <a:latin typeface="Arial Narrow" pitchFamily="34" charset="0"/>
          </a:endParaRPr>
        </a:p>
      </dgm:t>
    </dgm:pt>
    <dgm:pt modelId="{C2CE9F15-4FD1-450B-BA76-FB16CFDBB1D1}" type="parTrans" cxnId="{48927EAF-5251-46D2-B9EE-5AE44457234B}">
      <dgm:prSet/>
      <dgm:spPr/>
      <dgm:t>
        <a:bodyPr/>
        <a:lstStyle/>
        <a:p>
          <a:endParaRPr lang="es-EC"/>
        </a:p>
      </dgm:t>
    </dgm:pt>
    <dgm:pt modelId="{E2633EB8-E392-45E2-A89E-5F11826C94E7}" type="sibTrans" cxnId="{48927EAF-5251-46D2-B9EE-5AE44457234B}">
      <dgm:prSet/>
      <dgm:spPr/>
      <dgm:t>
        <a:bodyPr/>
        <a:lstStyle/>
        <a:p>
          <a:endParaRPr lang="es-EC"/>
        </a:p>
      </dgm:t>
    </dgm:pt>
    <dgm:pt modelId="{FFCACE17-9989-4587-BB19-3B6E6A53B495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Los elementos de la revisión deben incluir: conclusiones y recomendaciones de las auditorías internas, resultados de la investigación de accidentes, el grado de cumplimiento de los objetivos y metas.</a:t>
          </a:r>
          <a:endParaRPr lang="es-EC" sz="1400" dirty="0">
            <a:latin typeface="Arial Narrow" pitchFamily="34" charset="0"/>
          </a:endParaRPr>
        </a:p>
      </dgm:t>
    </dgm:pt>
    <dgm:pt modelId="{547A94A4-E3CC-4FC8-9209-379D1AA8FC52}" type="parTrans" cxnId="{DD3AC8F2-B282-4842-9C63-5590E8882BBB}">
      <dgm:prSet/>
      <dgm:spPr/>
      <dgm:t>
        <a:bodyPr/>
        <a:lstStyle/>
        <a:p>
          <a:endParaRPr lang="es-EC"/>
        </a:p>
      </dgm:t>
    </dgm:pt>
    <dgm:pt modelId="{5E479F77-EB9F-4019-B66B-258BF9DDA1E6}" type="sibTrans" cxnId="{DD3AC8F2-B282-4842-9C63-5590E8882BBB}">
      <dgm:prSet/>
      <dgm:spPr/>
      <dgm:t>
        <a:bodyPr/>
        <a:lstStyle/>
        <a:p>
          <a:endParaRPr lang="es-EC"/>
        </a:p>
      </dgm:t>
    </dgm:pt>
    <dgm:pt modelId="{97908B53-79A9-4FF2-ADBD-CB8F1BA96137}" type="pres">
      <dgm:prSet presAssocID="{6B578B1F-72A1-4ED8-A1A5-4707C1681F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400418-25B6-49F9-BA61-54AAFA7EFE3A}" type="pres">
      <dgm:prSet presAssocID="{F8888912-BD26-45AC-A036-A362D020AD18}" presName="composite" presStyleCnt="0"/>
      <dgm:spPr/>
    </dgm:pt>
    <dgm:pt modelId="{7F043D4B-4C30-4977-8D87-010D9C8CA843}" type="pres">
      <dgm:prSet presAssocID="{F8888912-BD26-45AC-A036-A362D020AD18}" presName="parentText" presStyleLbl="alignNode1" presStyleIdx="0" presStyleCnt="2" custScaleX="67842" custScaleY="73750" custLinFactNeighborY="-1016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EA5AC-0A06-4A5D-9E67-8AA9EFA9AF03}" type="pres">
      <dgm:prSet presAssocID="{F8888912-BD26-45AC-A036-A362D020AD18}" presName="descendantText" presStyleLbl="alignAcc1" presStyleIdx="0" presStyleCnt="2" custScaleX="97016" custScaleY="69596" custLinFactNeighborX="-10809" custLinFactNeighborY="-170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D3BB3D-EC1D-4CF2-B371-BFA2C46C3538}" type="pres">
      <dgm:prSet presAssocID="{DB325136-D5D7-4AC5-80C7-B63285EE050D}" presName="sp" presStyleCnt="0"/>
      <dgm:spPr/>
    </dgm:pt>
    <dgm:pt modelId="{445CE1BE-EF42-4105-B472-BE099A602065}" type="pres">
      <dgm:prSet presAssocID="{C2CCED45-ED87-42E3-A4FF-0A940452EC08}" presName="composite" presStyleCnt="0"/>
      <dgm:spPr/>
    </dgm:pt>
    <dgm:pt modelId="{42272239-A72B-44C0-99FD-752D5541C41B}" type="pres">
      <dgm:prSet presAssocID="{C2CCED45-ED87-42E3-A4FF-0A940452EC08}" presName="parentText" presStyleLbl="alignNode1" presStyleIdx="1" presStyleCnt="2" custScaleX="67842" custScaleY="73750" custLinFactNeighborY="-856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9F3E71-42C4-43E9-B62A-703191C6D6EF}" type="pres">
      <dgm:prSet presAssocID="{C2CCED45-ED87-42E3-A4FF-0A940452EC08}" presName="descendantText" presStyleLbl="alignAcc1" presStyleIdx="1" presStyleCnt="2" custScaleX="97016" custScaleY="71422" custLinFactNeighborX="-10809" custLinFactNeighborY="-249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4F8D76-8BDD-43DC-AB92-772FB0BB6520}" type="presOf" srcId="{C2CCED45-ED87-42E3-A4FF-0A940452EC08}" destId="{42272239-A72B-44C0-99FD-752D5541C41B}" srcOrd="0" destOrd="0" presId="urn:microsoft.com/office/officeart/2005/8/layout/chevron2"/>
    <dgm:cxn modelId="{830D637F-6977-448F-9F19-DC33B7A55188}" srcId="{F8888912-BD26-45AC-A036-A362D020AD18}" destId="{CEFED53C-A2CB-4870-8AB1-E1BA05C84BB0}" srcOrd="1" destOrd="0" parTransId="{AC17528A-E62F-454E-AEFF-9F0CE11A3CA0}" sibTransId="{F906F50A-E060-45BA-915A-4704D6A41E02}"/>
    <dgm:cxn modelId="{F4A3F49E-D024-40D3-A10C-F69E07CC0DFC}" type="presOf" srcId="{C0F86863-A4D6-4FC3-83E6-C9F487459914}" destId="{6ACEA5AC-0A06-4A5D-9E67-8AA9EFA9AF03}" srcOrd="0" destOrd="0" presId="urn:microsoft.com/office/officeart/2005/8/layout/chevron2"/>
    <dgm:cxn modelId="{48927EAF-5251-46D2-B9EE-5AE44457234B}" srcId="{F8888912-BD26-45AC-A036-A362D020AD18}" destId="{4B12B5A1-FF7D-4DE9-8F2B-1C7EDC08700E}" srcOrd="4" destOrd="0" parTransId="{C2CE9F15-4FD1-450B-BA76-FB16CFDBB1D1}" sibTransId="{E2633EB8-E392-45E2-A89E-5F11826C94E7}"/>
    <dgm:cxn modelId="{17E74B3F-0383-4806-9F8F-A9DC2C1E2A46}" type="presOf" srcId="{BB1843E1-D908-4CD0-9683-787E2EE40088}" destId="{6ACEA5AC-0A06-4A5D-9E67-8AA9EFA9AF03}" srcOrd="0" destOrd="3" presId="urn:microsoft.com/office/officeart/2005/8/layout/chevron2"/>
    <dgm:cxn modelId="{0583ECAD-730B-4F88-B577-03934BE6AAC6}" srcId="{6B578B1F-72A1-4ED8-A1A5-4707C1681F59}" destId="{F8888912-BD26-45AC-A036-A362D020AD18}" srcOrd="0" destOrd="0" parTransId="{F842E94C-69E1-4A64-B340-39B5D7EC8A47}" sibTransId="{DB325136-D5D7-4AC5-80C7-B63285EE050D}"/>
    <dgm:cxn modelId="{C0B7D2C7-E303-4D0B-A7FF-39534862FD5F}" srcId="{F8888912-BD26-45AC-A036-A362D020AD18}" destId="{BB1843E1-D908-4CD0-9683-787E2EE40088}" srcOrd="3" destOrd="0" parTransId="{0A732464-F11D-45F6-A86B-EDB3F8223449}" sibTransId="{8ADD24FA-A086-4921-9A2C-A48CCF1E9927}"/>
    <dgm:cxn modelId="{B76BF9FF-CDF8-4841-B16D-880D0BC83D51}" type="presOf" srcId="{FFCACE17-9989-4587-BB19-3B6E6A53B495}" destId="{C79F3E71-42C4-43E9-B62A-703191C6D6EF}" srcOrd="0" destOrd="1" presId="urn:microsoft.com/office/officeart/2005/8/layout/chevron2"/>
    <dgm:cxn modelId="{DD3AC8F2-B282-4842-9C63-5590E8882BBB}" srcId="{C2CCED45-ED87-42E3-A4FF-0A940452EC08}" destId="{FFCACE17-9989-4587-BB19-3B6E6A53B495}" srcOrd="1" destOrd="0" parTransId="{547A94A4-E3CC-4FC8-9209-379D1AA8FC52}" sibTransId="{5E479F77-EB9F-4019-B66B-258BF9DDA1E6}"/>
    <dgm:cxn modelId="{12434580-4BB1-4866-B8E4-BAADAC4900D8}" type="presOf" srcId="{4B12B5A1-FF7D-4DE9-8F2B-1C7EDC08700E}" destId="{6ACEA5AC-0A06-4A5D-9E67-8AA9EFA9AF03}" srcOrd="0" destOrd="4" presId="urn:microsoft.com/office/officeart/2005/8/layout/chevron2"/>
    <dgm:cxn modelId="{96C48606-7DCA-4CF0-BEB3-A1CC89D666FF}" type="presOf" srcId="{CEFED53C-A2CB-4870-8AB1-E1BA05C84BB0}" destId="{6ACEA5AC-0A06-4A5D-9E67-8AA9EFA9AF03}" srcOrd="0" destOrd="1" presId="urn:microsoft.com/office/officeart/2005/8/layout/chevron2"/>
    <dgm:cxn modelId="{D9026467-335B-4201-AFCF-6C307353606A}" type="presOf" srcId="{6B578B1F-72A1-4ED8-A1A5-4707C1681F59}" destId="{97908B53-79A9-4FF2-ADBD-CB8F1BA96137}" srcOrd="0" destOrd="0" presId="urn:microsoft.com/office/officeart/2005/8/layout/chevron2"/>
    <dgm:cxn modelId="{A045259F-0B95-4A9B-A8A8-3DF5F2062536}" srcId="{C2CCED45-ED87-42E3-A4FF-0A940452EC08}" destId="{D341E596-2203-4F88-90E9-92D66C85AE14}" srcOrd="2" destOrd="0" parTransId="{92A3AB63-D566-4DB6-9A05-277DBD1D32DB}" sibTransId="{FC7D06C2-C227-4CF6-884D-390C5EC04285}"/>
    <dgm:cxn modelId="{290D98F1-176F-4F80-B52F-2C6F4D0FD3B6}" srcId="{C2CCED45-ED87-42E3-A4FF-0A940452EC08}" destId="{A933C0D0-A5F3-43B5-9493-6E4904DF9459}" srcOrd="0" destOrd="0" parTransId="{595B2AAD-44F3-4074-AB25-A68D81E52916}" sibTransId="{3EF6C567-04A2-4561-A0A7-87780F78A2BC}"/>
    <dgm:cxn modelId="{B99C173A-47F1-4F2C-84A8-C3A68319470E}" srcId="{6B578B1F-72A1-4ED8-A1A5-4707C1681F59}" destId="{C2CCED45-ED87-42E3-A4FF-0A940452EC08}" srcOrd="1" destOrd="0" parTransId="{366B1ADC-E5D9-422A-9F6B-96752E2B26B6}" sibTransId="{749851EF-909B-49C9-83C3-C8A1E77FFB50}"/>
    <dgm:cxn modelId="{AF99D50E-52F0-47E9-8DFA-E9ACD7BFF476}" type="presOf" srcId="{A933C0D0-A5F3-43B5-9493-6E4904DF9459}" destId="{C79F3E71-42C4-43E9-B62A-703191C6D6EF}" srcOrd="0" destOrd="0" presId="urn:microsoft.com/office/officeart/2005/8/layout/chevron2"/>
    <dgm:cxn modelId="{3200E4C2-5D7D-4802-A9FF-FA9634B6B133}" type="presOf" srcId="{C49C4D6B-D921-4B3C-95CB-BB841445D663}" destId="{6ACEA5AC-0A06-4A5D-9E67-8AA9EFA9AF03}" srcOrd="0" destOrd="2" presId="urn:microsoft.com/office/officeart/2005/8/layout/chevron2"/>
    <dgm:cxn modelId="{A2745EC5-025E-4B33-BA63-4305E672E18D}" srcId="{F8888912-BD26-45AC-A036-A362D020AD18}" destId="{C0F86863-A4D6-4FC3-83E6-C9F487459914}" srcOrd="0" destOrd="0" parTransId="{0CD52C27-88DA-4D7A-8EB9-E498E1690DD0}" sibTransId="{25536449-F358-4566-923D-71C90F53D826}"/>
    <dgm:cxn modelId="{03817236-A67C-4818-AD5B-6F92840F2157}" type="presOf" srcId="{F8888912-BD26-45AC-A036-A362D020AD18}" destId="{7F043D4B-4C30-4977-8D87-010D9C8CA843}" srcOrd="0" destOrd="0" presId="urn:microsoft.com/office/officeart/2005/8/layout/chevron2"/>
    <dgm:cxn modelId="{1E57A1ED-4A98-4C05-9BF0-28C21D933531}" srcId="{F8888912-BD26-45AC-A036-A362D020AD18}" destId="{C49C4D6B-D921-4B3C-95CB-BB841445D663}" srcOrd="2" destOrd="0" parTransId="{2E253E97-801E-4493-A224-50A7E3597061}" sibTransId="{536DD9E1-58FE-4385-947D-5DF0447F3D4D}"/>
    <dgm:cxn modelId="{1CCB3C87-E151-48C3-89CD-A8F1407A647A}" type="presOf" srcId="{D341E596-2203-4F88-90E9-92D66C85AE14}" destId="{C79F3E71-42C4-43E9-B62A-703191C6D6EF}" srcOrd="0" destOrd="2" presId="urn:microsoft.com/office/officeart/2005/8/layout/chevron2"/>
    <dgm:cxn modelId="{15892DFF-8F47-4F7E-9CD5-FFD24A931340}" type="presParOf" srcId="{97908B53-79A9-4FF2-ADBD-CB8F1BA96137}" destId="{F1400418-25B6-49F9-BA61-54AAFA7EFE3A}" srcOrd="0" destOrd="0" presId="urn:microsoft.com/office/officeart/2005/8/layout/chevron2"/>
    <dgm:cxn modelId="{395FE12E-98F1-4D95-904D-8D973E72C395}" type="presParOf" srcId="{F1400418-25B6-49F9-BA61-54AAFA7EFE3A}" destId="{7F043D4B-4C30-4977-8D87-010D9C8CA843}" srcOrd="0" destOrd="0" presId="urn:microsoft.com/office/officeart/2005/8/layout/chevron2"/>
    <dgm:cxn modelId="{57DD07F6-2FCB-4245-AFC8-2DA477D9B7C9}" type="presParOf" srcId="{F1400418-25B6-49F9-BA61-54AAFA7EFE3A}" destId="{6ACEA5AC-0A06-4A5D-9E67-8AA9EFA9AF03}" srcOrd="1" destOrd="0" presId="urn:microsoft.com/office/officeart/2005/8/layout/chevron2"/>
    <dgm:cxn modelId="{64C00F6E-1D47-4A00-994E-061A6B51C0E7}" type="presParOf" srcId="{97908B53-79A9-4FF2-ADBD-CB8F1BA96137}" destId="{5FD3BB3D-EC1D-4CF2-B371-BFA2C46C3538}" srcOrd="1" destOrd="0" presId="urn:microsoft.com/office/officeart/2005/8/layout/chevron2"/>
    <dgm:cxn modelId="{7FCB89A5-A22C-4843-B77A-4357584E3006}" type="presParOf" srcId="{97908B53-79A9-4FF2-ADBD-CB8F1BA96137}" destId="{445CE1BE-EF42-4105-B472-BE099A602065}" srcOrd="2" destOrd="0" presId="urn:microsoft.com/office/officeart/2005/8/layout/chevron2"/>
    <dgm:cxn modelId="{E8D7708B-8885-4B7A-B8F0-B1C828E5A8B1}" type="presParOf" srcId="{445CE1BE-EF42-4105-B472-BE099A602065}" destId="{42272239-A72B-44C0-99FD-752D5541C41B}" srcOrd="0" destOrd="0" presId="urn:microsoft.com/office/officeart/2005/8/layout/chevron2"/>
    <dgm:cxn modelId="{FEE98A4E-F841-4AA8-B601-4155F164D624}" type="presParOf" srcId="{445CE1BE-EF42-4105-B472-BE099A602065}" destId="{C79F3E71-42C4-43E9-B62A-703191C6D6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F3219E-87EF-4659-9EE0-686AE0A6A9F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58228F-081A-4E13-AC3C-04F5FFAE6150}">
      <dgm:prSet phldrT="[Texto]" custT="1"/>
      <dgm:spPr/>
      <dgm:t>
        <a:bodyPr/>
        <a:lstStyle/>
        <a:p>
          <a:r>
            <a:rPr lang="es-EC" sz="1800" b="1" dirty="0" smtClean="0"/>
            <a:t>Objetivo General</a:t>
          </a:r>
          <a:endParaRPr lang="en-US" sz="1800" b="1" dirty="0"/>
        </a:p>
      </dgm:t>
    </dgm:pt>
    <dgm:pt modelId="{37EF9F4F-9B45-444E-AB98-D45E502025A3}" type="parTrans" cxnId="{B8EAE9A1-32A4-44E1-A5FD-C7A979C97104}">
      <dgm:prSet/>
      <dgm:spPr/>
      <dgm:t>
        <a:bodyPr/>
        <a:lstStyle/>
        <a:p>
          <a:endParaRPr lang="en-US"/>
        </a:p>
      </dgm:t>
    </dgm:pt>
    <dgm:pt modelId="{6FE41B0D-6A9D-4B3A-97A9-B30D7E1B4FCF}" type="sibTrans" cxnId="{B8EAE9A1-32A4-44E1-A5FD-C7A979C97104}">
      <dgm:prSet/>
      <dgm:spPr/>
      <dgm:t>
        <a:bodyPr/>
        <a:lstStyle/>
        <a:p>
          <a:endParaRPr lang="en-US"/>
        </a:p>
      </dgm:t>
    </dgm:pt>
    <dgm:pt modelId="{87258DFC-69E0-4A35-A488-E120CC5B8C6C}">
      <dgm:prSet phldrT="[Texto]" custT="1"/>
      <dgm:spPr/>
      <dgm:t>
        <a:bodyPr/>
        <a:lstStyle/>
        <a:p>
          <a:r>
            <a:rPr lang="es-ES" sz="1200" dirty="0" smtClean="0">
              <a:latin typeface="Arial Narrow" pitchFamily="34" charset="0"/>
            </a:rPr>
            <a:t>Implantar estándares técnicos de seguridad en la ejecución de cada uno de los procesos inherentes a la gestión de municiones en las Fuerzas Armadas. </a:t>
          </a:r>
          <a:endParaRPr lang="en-US" sz="1200" dirty="0">
            <a:latin typeface="Arial Narrow" pitchFamily="34" charset="0"/>
          </a:endParaRPr>
        </a:p>
      </dgm:t>
    </dgm:pt>
    <dgm:pt modelId="{86761062-1B4F-450A-A682-237508B63F9B}" type="parTrans" cxnId="{06DED730-DF4B-4F71-A2FC-8FEF0681A563}">
      <dgm:prSet/>
      <dgm:spPr/>
      <dgm:t>
        <a:bodyPr/>
        <a:lstStyle/>
        <a:p>
          <a:endParaRPr lang="en-US"/>
        </a:p>
      </dgm:t>
    </dgm:pt>
    <dgm:pt modelId="{7E059751-30CD-454D-8D52-83039AB36EE2}" type="sibTrans" cxnId="{06DED730-DF4B-4F71-A2FC-8FEF0681A563}">
      <dgm:prSet/>
      <dgm:spPr/>
      <dgm:t>
        <a:bodyPr/>
        <a:lstStyle/>
        <a:p>
          <a:endParaRPr lang="en-US"/>
        </a:p>
      </dgm:t>
    </dgm:pt>
    <dgm:pt modelId="{B47D58E5-BA83-4E3C-A1F2-C2CE46781E14}">
      <dgm:prSet phldrT="[Texto]" custT="1"/>
      <dgm:spPr/>
      <dgm:t>
        <a:bodyPr/>
        <a:lstStyle/>
        <a:p>
          <a:r>
            <a:rPr lang="es-EC" sz="1800" b="1" dirty="0" smtClean="0"/>
            <a:t>Objetivos Específicos</a:t>
          </a:r>
          <a:endParaRPr lang="en-US" sz="1800" b="1" dirty="0"/>
        </a:p>
      </dgm:t>
    </dgm:pt>
    <dgm:pt modelId="{50C1142E-D1ED-412D-9FF2-E787052EB839}" type="parTrans" cxnId="{6EA97DD8-2703-4C49-8E41-95B6D4263A3A}">
      <dgm:prSet/>
      <dgm:spPr/>
      <dgm:t>
        <a:bodyPr/>
        <a:lstStyle/>
        <a:p>
          <a:endParaRPr lang="en-US"/>
        </a:p>
      </dgm:t>
    </dgm:pt>
    <dgm:pt modelId="{E9242D40-2559-4E37-811E-1E33BA17A914}" type="sibTrans" cxnId="{6EA97DD8-2703-4C49-8E41-95B6D4263A3A}">
      <dgm:prSet/>
      <dgm:spPr/>
      <dgm:t>
        <a:bodyPr/>
        <a:lstStyle/>
        <a:p>
          <a:endParaRPr lang="en-US"/>
        </a:p>
      </dgm:t>
    </dgm:pt>
    <dgm:pt modelId="{2D448CBB-8A6D-4A2E-81C4-401137AC0C51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Registrar las causas y efectos de las explosiones accidentales ocurridas en el Mundo los últimos 15 años.</a:t>
          </a:r>
          <a:endParaRPr lang="en-US" sz="1200" dirty="0">
            <a:latin typeface="Arial Narrow" pitchFamily="34" charset="0"/>
          </a:endParaRPr>
        </a:p>
      </dgm:t>
    </dgm:pt>
    <dgm:pt modelId="{7EE84E2C-C635-4BEB-8D21-6854756AF574}" type="parTrans" cxnId="{A915020D-53D7-468F-BB80-B200509BB2E9}">
      <dgm:prSet/>
      <dgm:spPr/>
      <dgm:t>
        <a:bodyPr/>
        <a:lstStyle/>
        <a:p>
          <a:endParaRPr lang="en-US"/>
        </a:p>
      </dgm:t>
    </dgm:pt>
    <dgm:pt modelId="{FA78CA92-9F1A-4A8C-A551-F74F149B9887}" type="sibTrans" cxnId="{A915020D-53D7-468F-BB80-B200509BB2E9}">
      <dgm:prSet/>
      <dgm:spPr/>
      <dgm:t>
        <a:bodyPr/>
        <a:lstStyle/>
        <a:p>
          <a:endParaRPr lang="en-US"/>
        </a:p>
      </dgm:t>
    </dgm:pt>
    <dgm:pt modelId="{DA0DB40E-9E2A-4EF9-BED0-F9595C676FE6}">
      <dgm:prSet phldrT="[Texto]" custT="1"/>
      <dgm:spPr/>
      <dgm:t>
        <a:bodyPr/>
        <a:lstStyle/>
        <a:p>
          <a:r>
            <a:rPr lang="es-EC" sz="1800" b="1" dirty="0" smtClean="0"/>
            <a:t>Hipótesis de Trabajo</a:t>
          </a:r>
          <a:endParaRPr lang="en-US" sz="1800" b="1" dirty="0"/>
        </a:p>
      </dgm:t>
    </dgm:pt>
    <dgm:pt modelId="{F0E639B8-81A2-40BB-BC3F-5AF060BE7427}" type="parTrans" cxnId="{38791679-B82C-4E36-B3C0-779EF9217F88}">
      <dgm:prSet/>
      <dgm:spPr/>
      <dgm:t>
        <a:bodyPr/>
        <a:lstStyle/>
        <a:p>
          <a:endParaRPr lang="en-US"/>
        </a:p>
      </dgm:t>
    </dgm:pt>
    <dgm:pt modelId="{2BB18045-BC84-41C1-B6C6-EE0C7E3D0AAA}" type="sibTrans" cxnId="{38791679-B82C-4E36-B3C0-779EF9217F88}">
      <dgm:prSet/>
      <dgm:spPr/>
      <dgm:t>
        <a:bodyPr/>
        <a:lstStyle/>
        <a:p>
          <a:endParaRPr lang="en-US"/>
        </a:p>
      </dgm:t>
    </dgm:pt>
    <dgm:pt modelId="{5E5F987C-DEDE-45DF-A5FA-781152980507}">
      <dgm:prSet phldrT="[Texto]"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Poner en ejecución estándares de seguridad para la gestión de municiones en las Fuerzas Armadas del Ecuador, contribuirá a disminuir la probabilidad de ocurrencia de una explosión accidental y la incertidumbre de que sus consecuencias puedan afectar a terceros.</a:t>
          </a:r>
          <a:endParaRPr lang="en-US" sz="1200" dirty="0">
            <a:latin typeface="Arial Narrow" pitchFamily="34" charset="0"/>
          </a:endParaRPr>
        </a:p>
      </dgm:t>
    </dgm:pt>
    <dgm:pt modelId="{3B9DE596-E311-4CE9-B938-3BA804AC4DFA}" type="parTrans" cxnId="{9223A015-62D0-4679-9C73-799EACB59732}">
      <dgm:prSet/>
      <dgm:spPr/>
      <dgm:t>
        <a:bodyPr/>
        <a:lstStyle/>
        <a:p>
          <a:endParaRPr lang="en-US"/>
        </a:p>
      </dgm:t>
    </dgm:pt>
    <dgm:pt modelId="{232B648B-498E-4E73-9010-923A6785FE6F}" type="sibTrans" cxnId="{9223A015-62D0-4679-9C73-799EACB59732}">
      <dgm:prSet/>
      <dgm:spPr/>
      <dgm:t>
        <a:bodyPr/>
        <a:lstStyle/>
        <a:p>
          <a:endParaRPr lang="en-US"/>
        </a:p>
      </dgm:t>
    </dgm:pt>
    <dgm:pt modelId="{E1AC9DF3-17AB-44CD-9679-89EDEFCD57EA}">
      <dgm:prSet custT="1"/>
      <dgm:spPr/>
      <dgm:t>
        <a:bodyPr/>
        <a:lstStyle/>
        <a:p>
          <a:r>
            <a:rPr lang="es-EC" sz="1200" smtClean="0">
              <a:latin typeface="Arial Narrow" pitchFamily="34" charset="0"/>
            </a:rPr>
            <a:t>Elaborar un diagnóstico de las condiciones de seguridad en la gestión de municiones en el Ecuador.</a:t>
          </a:r>
          <a:endParaRPr lang="en-US" sz="1200">
            <a:latin typeface="Arial Narrow" pitchFamily="34" charset="0"/>
          </a:endParaRPr>
        </a:p>
      </dgm:t>
    </dgm:pt>
    <dgm:pt modelId="{2D0C9E01-7D0A-4F94-BF52-748BF61A1A4A}" type="parTrans" cxnId="{AC069D00-70F2-4234-9BFB-35C9D7003E45}">
      <dgm:prSet/>
      <dgm:spPr/>
      <dgm:t>
        <a:bodyPr/>
        <a:lstStyle/>
        <a:p>
          <a:endParaRPr lang="en-US"/>
        </a:p>
      </dgm:t>
    </dgm:pt>
    <dgm:pt modelId="{A481E680-970A-45C8-B7F6-B56757013BD7}" type="sibTrans" cxnId="{AC069D00-70F2-4234-9BFB-35C9D7003E45}">
      <dgm:prSet/>
      <dgm:spPr/>
      <dgm:t>
        <a:bodyPr/>
        <a:lstStyle/>
        <a:p>
          <a:endParaRPr lang="en-US"/>
        </a:p>
      </dgm:t>
    </dgm:pt>
    <dgm:pt modelId="{A7CE58A4-D057-4475-8666-D76421E6D144}">
      <dgm:prSet custT="1"/>
      <dgm:spPr/>
      <dgm:t>
        <a:bodyPr/>
        <a:lstStyle/>
        <a:p>
          <a:r>
            <a:rPr lang="es-EC" sz="1200" smtClean="0">
              <a:latin typeface="Arial Narrow" pitchFamily="34" charset="0"/>
            </a:rPr>
            <a:t>Identificar, analizar y evaluar los riesgos presentes en las instalaciones militares de almacenamiento de municiones consideradas críticas.</a:t>
          </a:r>
          <a:endParaRPr lang="en-US" sz="1200">
            <a:latin typeface="Arial Narrow" pitchFamily="34" charset="0"/>
          </a:endParaRPr>
        </a:p>
      </dgm:t>
    </dgm:pt>
    <dgm:pt modelId="{B9620DAB-38A5-4095-9AB5-F90347F832C6}" type="parTrans" cxnId="{C630CB28-4918-4938-8D0D-976090637677}">
      <dgm:prSet/>
      <dgm:spPr/>
      <dgm:t>
        <a:bodyPr/>
        <a:lstStyle/>
        <a:p>
          <a:endParaRPr lang="en-US"/>
        </a:p>
      </dgm:t>
    </dgm:pt>
    <dgm:pt modelId="{60E43EF8-8F48-416E-8261-6F3A955DA310}" type="sibTrans" cxnId="{C630CB28-4918-4938-8D0D-976090637677}">
      <dgm:prSet/>
      <dgm:spPr/>
      <dgm:t>
        <a:bodyPr/>
        <a:lstStyle/>
        <a:p>
          <a:endParaRPr lang="en-US"/>
        </a:p>
      </dgm:t>
    </dgm:pt>
    <dgm:pt modelId="{25336423-A517-450F-9862-89F8C633E367}">
      <dgm:prSet custT="1"/>
      <dgm:spPr/>
      <dgm:t>
        <a:bodyPr/>
        <a:lstStyle/>
        <a:p>
          <a:r>
            <a:rPr lang="es-EC" sz="1200" smtClean="0">
              <a:latin typeface="Arial Narrow" pitchFamily="34" charset="0"/>
            </a:rPr>
            <a:t>Plantear procesos técnicos que permitan una gestión segura y confiable de las municiones de las Fuerzas Armadas.</a:t>
          </a:r>
          <a:endParaRPr lang="en-US" sz="1200">
            <a:latin typeface="Arial Narrow" pitchFamily="34" charset="0"/>
          </a:endParaRPr>
        </a:p>
      </dgm:t>
    </dgm:pt>
    <dgm:pt modelId="{8FFA81F5-ACDF-4886-8039-20A6C26AEA2F}" type="parTrans" cxnId="{63F7CF4C-DFCA-482A-A257-E1378EF4468A}">
      <dgm:prSet/>
      <dgm:spPr/>
      <dgm:t>
        <a:bodyPr/>
        <a:lstStyle/>
        <a:p>
          <a:endParaRPr lang="en-US"/>
        </a:p>
      </dgm:t>
    </dgm:pt>
    <dgm:pt modelId="{82BC6996-679C-4DD4-A5D8-01E61370E703}" type="sibTrans" cxnId="{63F7CF4C-DFCA-482A-A257-E1378EF4468A}">
      <dgm:prSet/>
      <dgm:spPr/>
      <dgm:t>
        <a:bodyPr/>
        <a:lstStyle/>
        <a:p>
          <a:endParaRPr lang="en-US"/>
        </a:p>
      </dgm:t>
    </dgm:pt>
    <dgm:pt modelId="{569CCC1E-FBA0-4502-96FE-B29B05570A8F}">
      <dgm:prSet custT="1"/>
      <dgm:spPr/>
      <dgm:t>
        <a:bodyPr/>
        <a:lstStyle/>
        <a:p>
          <a:r>
            <a:rPr lang="es-EC" sz="1200" dirty="0" smtClean="0">
              <a:latin typeface="Arial Narrow" pitchFamily="34" charset="0"/>
            </a:rPr>
            <a:t>Desarrollar estándares técnicos de seguridad para cada uno de los procesos de la gestión de municiones.</a:t>
          </a:r>
          <a:endParaRPr lang="en-US" sz="1200" dirty="0">
            <a:latin typeface="Arial Narrow" pitchFamily="34" charset="0"/>
          </a:endParaRPr>
        </a:p>
      </dgm:t>
    </dgm:pt>
    <dgm:pt modelId="{8124DA96-3685-4E86-8022-6E852FBB7F4D}" type="parTrans" cxnId="{2339B3C6-92D0-45D2-B58E-36DDFEC2C200}">
      <dgm:prSet/>
      <dgm:spPr/>
      <dgm:t>
        <a:bodyPr/>
        <a:lstStyle/>
        <a:p>
          <a:endParaRPr lang="en-US"/>
        </a:p>
      </dgm:t>
    </dgm:pt>
    <dgm:pt modelId="{01BE28F6-1162-41E5-AB2B-E8B159CAC2C4}" type="sibTrans" cxnId="{2339B3C6-92D0-45D2-B58E-36DDFEC2C200}">
      <dgm:prSet/>
      <dgm:spPr/>
      <dgm:t>
        <a:bodyPr/>
        <a:lstStyle/>
        <a:p>
          <a:endParaRPr lang="en-US"/>
        </a:p>
      </dgm:t>
    </dgm:pt>
    <dgm:pt modelId="{DF303053-317A-458A-B2DE-8C303B10C403}" type="pres">
      <dgm:prSet presAssocID="{C2F3219E-87EF-4659-9EE0-686AE0A6A9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ADDB7B-9D0B-4A34-977E-4D02063F4504}" type="pres">
      <dgm:prSet presAssocID="{C258228F-081A-4E13-AC3C-04F5FFAE6150}" presName="linNode" presStyleCnt="0"/>
      <dgm:spPr/>
    </dgm:pt>
    <dgm:pt modelId="{1982498A-2137-4ACA-AC7F-F481C262D42B}" type="pres">
      <dgm:prSet presAssocID="{C258228F-081A-4E13-AC3C-04F5FFAE6150}" presName="parentText" presStyleLbl="node1" presStyleIdx="0" presStyleCnt="3" custScaleX="45947" custScaleY="456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99B85-73A7-4DAC-B453-351B01B63E08}" type="pres">
      <dgm:prSet presAssocID="{C258228F-081A-4E13-AC3C-04F5FFAE6150}" presName="descendantText" presStyleLbl="alignAccFollowNode1" presStyleIdx="0" presStyleCnt="3" custScaleX="117906" custScaleY="40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0C222-12A6-4599-9EC8-E3756F0FAD98}" type="pres">
      <dgm:prSet presAssocID="{6FE41B0D-6A9D-4B3A-97A9-B30D7E1B4FCF}" presName="sp" presStyleCnt="0"/>
      <dgm:spPr/>
    </dgm:pt>
    <dgm:pt modelId="{B20F10B1-5F60-4C7B-B566-CA89B2C5458D}" type="pres">
      <dgm:prSet presAssocID="{B47D58E5-BA83-4E3C-A1F2-C2CE46781E14}" presName="linNode" presStyleCnt="0"/>
      <dgm:spPr/>
    </dgm:pt>
    <dgm:pt modelId="{2952A4E5-1BE9-47E3-B138-E75B903D839C}" type="pres">
      <dgm:prSet presAssocID="{B47D58E5-BA83-4E3C-A1F2-C2CE46781E14}" presName="parentText" presStyleLbl="node1" presStyleIdx="1" presStyleCnt="3" custScaleX="45947" custScaleY="587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F2033-404A-444B-85E5-DC76C77AEC7D}" type="pres">
      <dgm:prSet presAssocID="{B47D58E5-BA83-4E3C-A1F2-C2CE46781E14}" presName="descendantText" presStyleLbl="alignAccFollowNode1" presStyleIdx="1" presStyleCnt="3" custScaleX="117906" custScaleY="58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93426-2972-4AF0-B827-2FCD19869EA2}" type="pres">
      <dgm:prSet presAssocID="{E9242D40-2559-4E37-811E-1E33BA17A914}" presName="sp" presStyleCnt="0"/>
      <dgm:spPr/>
    </dgm:pt>
    <dgm:pt modelId="{E8BFD728-DA8F-4779-9DC0-D3991C9BCC3F}" type="pres">
      <dgm:prSet presAssocID="{DA0DB40E-9E2A-4EF9-BED0-F9595C676FE6}" presName="linNode" presStyleCnt="0"/>
      <dgm:spPr/>
    </dgm:pt>
    <dgm:pt modelId="{67A87C6A-AD7C-4C22-A39B-5FFF8CE8AF64}" type="pres">
      <dgm:prSet presAssocID="{DA0DB40E-9E2A-4EF9-BED0-F9595C676FE6}" presName="parentText" presStyleLbl="node1" presStyleIdx="2" presStyleCnt="3" custScaleX="45947" custScaleY="411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28CD5-4D90-4856-9095-AB8D2036B5F0}" type="pres">
      <dgm:prSet presAssocID="{DA0DB40E-9E2A-4EF9-BED0-F9595C676FE6}" presName="descendantText" presStyleLbl="alignAccFollowNode1" presStyleIdx="2" presStyleCnt="3" custScaleX="117906" custScaleY="36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069D00-70F2-4234-9BFB-35C9D7003E45}" srcId="{B47D58E5-BA83-4E3C-A1F2-C2CE46781E14}" destId="{E1AC9DF3-17AB-44CD-9679-89EDEFCD57EA}" srcOrd="1" destOrd="0" parTransId="{2D0C9E01-7D0A-4F94-BF52-748BF61A1A4A}" sibTransId="{A481E680-970A-45C8-B7F6-B56757013BD7}"/>
    <dgm:cxn modelId="{121E7493-3750-4D57-B0E3-EAE23C373D54}" type="presOf" srcId="{87258DFC-69E0-4A35-A488-E120CC5B8C6C}" destId="{01E99B85-73A7-4DAC-B453-351B01B63E08}" srcOrd="0" destOrd="0" presId="urn:microsoft.com/office/officeart/2005/8/layout/vList5"/>
    <dgm:cxn modelId="{2339B3C6-92D0-45D2-B58E-36DDFEC2C200}" srcId="{B47D58E5-BA83-4E3C-A1F2-C2CE46781E14}" destId="{569CCC1E-FBA0-4502-96FE-B29B05570A8F}" srcOrd="4" destOrd="0" parTransId="{8124DA96-3685-4E86-8022-6E852FBB7F4D}" sibTransId="{01BE28F6-1162-41E5-AB2B-E8B159CAC2C4}"/>
    <dgm:cxn modelId="{2A48FCC2-2AF3-4082-9DB8-35CD64F309DC}" type="presOf" srcId="{569CCC1E-FBA0-4502-96FE-B29B05570A8F}" destId="{910F2033-404A-444B-85E5-DC76C77AEC7D}" srcOrd="0" destOrd="4" presId="urn:microsoft.com/office/officeart/2005/8/layout/vList5"/>
    <dgm:cxn modelId="{079C41D6-E22D-42D5-83EF-B49C59A14911}" type="presOf" srcId="{2D448CBB-8A6D-4A2E-81C4-401137AC0C51}" destId="{910F2033-404A-444B-85E5-DC76C77AEC7D}" srcOrd="0" destOrd="0" presId="urn:microsoft.com/office/officeart/2005/8/layout/vList5"/>
    <dgm:cxn modelId="{B8EAE9A1-32A4-44E1-A5FD-C7A979C97104}" srcId="{C2F3219E-87EF-4659-9EE0-686AE0A6A9F5}" destId="{C258228F-081A-4E13-AC3C-04F5FFAE6150}" srcOrd="0" destOrd="0" parTransId="{37EF9F4F-9B45-444E-AB98-D45E502025A3}" sibTransId="{6FE41B0D-6A9D-4B3A-97A9-B30D7E1B4FCF}"/>
    <dgm:cxn modelId="{38791679-B82C-4E36-B3C0-779EF9217F88}" srcId="{C2F3219E-87EF-4659-9EE0-686AE0A6A9F5}" destId="{DA0DB40E-9E2A-4EF9-BED0-F9595C676FE6}" srcOrd="2" destOrd="0" parTransId="{F0E639B8-81A2-40BB-BC3F-5AF060BE7427}" sibTransId="{2BB18045-BC84-41C1-B6C6-EE0C7E3D0AAA}"/>
    <dgm:cxn modelId="{07BDF5C7-ABEA-4B3F-BA2B-C0842262D57D}" type="presOf" srcId="{5E5F987C-DEDE-45DF-A5FA-781152980507}" destId="{12228CD5-4D90-4856-9095-AB8D2036B5F0}" srcOrd="0" destOrd="0" presId="urn:microsoft.com/office/officeart/2005/8/layout/vList5"/>
    <dgm:cxn modelId="{06DED730-DF4B-4F71-A2FC-8FEF0681A563}" srcId="{C258228F-081A-4E13-AC3C-04F5FFAE6150}" destId="{87258DFC-69E0-4A35-A488-E120CC5B8C6C}" srcOrd="0" destOrd="0" parTransId="{86761062-1B4F-450A-A682-237508B63F9B}" sibTransId="{7E059751-30CD-454D-8D52-83039AB36EE2}"/>
    <dgm:cxn modelId="{63F7CF4C-DFCA-482A-A257-E1378EF4468A}" srcId="{B47D58E5-BA83-4E3C-A1F2-C2CE46781E14}" destId="{25336423-A517-450F-9862-89F8C633E367}" srcOrd="3" destOrd="0" parTransId="{8FFA81F5-ACDF-4886-8039-20A6C26AEA2F}" sibTransId="{82BC6996-679C-4DD4-A5D8-01E61370E703}"/>
    <dgm:cxn modelId="{0E0874DA-3428-4AC5-AD52-D4AE80F61C37}" type="presOf" srcId="{A7CE58A4-D057-4475-8666-D76421E6D144}" destId="{910F2033-404A-444B-85E5-DC76C77AEC7D}" srcOrd="0" destOrd="2" presId="urn:microsoft.com/office/officeart/2005/8/layout/vList5"/>
    <dgm:cxn modelId="{84BE0C70-43E4-4D7D-9A63-293317354327}" type="presOf" srcId="{C258228F-081A-4E13-AC3C-04F5FFAE6150}" destId="{1982498A-2137-4ACA-AC7F-F481C262D42B}" srcOrd="0" destOrd="0" presId="urn:microsoft.com/office/officeart/2005/8/layout/vList5"/>
    <dgm:cxn modelId="{85E20371-3D38-4901-9F01-68D4E44AAC61}" type="presOf" srcId="{E1AC9DF3-17AB-44CD-9679-89EDEFCD57EA}" destId="{910F2033-404A-444B-85E5-DC76C77AEC7D}" srcOrd="0" destOrd="1" presId="urn:microsoft.com/office/officeart/2005/8/layout/vList5"/>
    <dgm:cxn modelId="{6556EADD-9B49-4B66-B24E-05FBB63649D8}" type="presOf" srcId="{25336423-A517-450F-9862-89F8C633E367}" destId="{910F2033-404A-444B-85E5-DC76C77AEC7D}" srcOrd="0" destOrd="3" presId="urn:microsoft.com/office/officeart/2005/8/layout/vList5"/>
    <dgm:cxn modelId="{CC2BD3F1-F0F3-4276-9D0D-F3DBD2C23FF3}" type="presOf" srcId="{C2F3219E-87EF-4659-9EE0-686AE0A6A9F5}" destId="{DF303053-317A-458A-B2DE-8C303B10C403}" srcOrd="0" destOrd="0" presId="urn:microsoft.com/office/officeart/2005/8/layout/vList5"/>
    <dgm:cxn modelId="{C630CB28-4918-4938-8D0D-976090637677}" srcId="{B47D58E5-BA83-4E3C-A1F2-C2CE46781E14}" destId="{A7CE58A4-D057-4475-8666-D76421E6D144}" srcOrd="2" destOrd="0" parTransId="{B9620DAB-38A5-4095-9AB5-F90347F832C6}" sibTransId="{60E43EF8-8F48-416E-8261-6F3A955DA310}"/>
    <dgm:cxn modelId="{75D15E16-7F2D-471A-9A7F-0E8F135639DB}" type="presOf" srcId="{B47D58E5-BA83-4E3C-A1F2-C2CE46781E14}" destId="{2952A4E5-1BE9-47E3-B138-E75B903D839C}" srcOrd="0" destOrd="0" presId="urn:microsoft.com/office/officeart/2005/8/layout/vList5"/>
    <dgm:cxn modelId="{6EA97DD8-2703-4C49-8E41-95B6D4263A3A}" srcId="{C2F3219E-87EF-4659-9EE0-686AE0A6A9F5}" destId="{B47D58E5-BA83-4E3C-A1F2-C2CE46781E14}" srcOrd="1" destOrd="0" parTransId="{50C1142E-D1ED-412D-9FF2-E787052EB839}" sibTransId="{E9242D40-2559-4E37-811E-1E33BA17A914}"/>
    <dgm:cxn modelId="{9223A015-62D0-4679-9C73-799EACB59732}" srcId="{DA0DB40E-9E2A-4EF9-BED0-F9595C676FE6}" destId="{5E5F987C-DEDE-45DF-A5FA-781152980507}" srcOrd="0" destOrd="0" parTransId="{3B9DE596-E311-4CE9-B938-3BA804AC4DFA}" sibTransId="{232B648B-498E-4E73-9010-923A6785FE6F}"/>
    <dgm:cxn modelId="{FE27B60C-A929-4DBB-90F2-38359CAB588F}" type="presOf" srcId="{DA0DB40E-9E2A-4EF9-BED0-F9595C676FE6}" destId="{67A87C6A-AD7C-4C22-A39B-5FFF8CE8AF64}" srcOrd="0" destOrd="0" presId="urn:microsoft.com/office/officeart/2005/8/layout/vList5"/>
    <dgm:cxn modelId="{A915020D-53D7-468F-BB80-B200509BB2E9}" srcId="{B47D58E5-BA83-4E3C-A1F2-C2CE46781E14}" destId="{2D448CBB-8A6D-4A2E-81C4-401137AC0C51}" srcOrd="0" destOrd="0" parTransId="{7EE84E2C-C635-4BEB-8D21-6854756AF574}" sibTransId="{FA78CA92-9F1A-4A8C-A551-F74F149B9887}"/>
    <dgm:cxn modelId="{60A821CE-A341-41C0-92BF-B8585C969677}" type="presParOf" srcId="{DF303053-317A-458A-B2DE-8C303B10C403}" destId="{BDADDB7B-9D0B-4A34-977E-4D02063F4504}" srcOrd="0" destOrd="0" presId="urn:microsoft.com/office/officeart/2005/8/layout/vList5"/>
    <dgm:cxn modelId="{97CF7CBA-1957-4FBE-8718-EB69A159D28C}" type="presParOf" srcId="{BDADDB7B-9D0B-4A34-977E-4D02063F4504}" destId="{1982498A-2137-4ACA-AC7F-F481C262D42B}" srcOrd="0" destOrd="0" presId="urn:microsoft.com/office/officeart/2005/8/layout/vList5"/>
    <dgm:cxn modelId="{96A68FC5-27B3-4676-A536-C0B8BA91AF8E}" type="presParOf" srcId="{BDADDB7B-9D0B-4A34-977E-4D02063F4504}" destId="{01E99B85-73A7-4DAC-B453-351B01B63E08}" srcOrd="1" destOrd="0" presId="urn:microsoft.com/office/officeart/2005/8/layout/vList5"/>
    <dgm:cxn modelId="{C96927F2-0097-4C15-A3C9-9DFF9925C93F}" type="presParOf" srcId="{DF303053-317A-458A-B2DE-8C303B10C403}" destId="{C600C222-12A6-4599-9EC8-E3756F0FAD98}" srcOrd="1" destOrd="0" presId="urn:microsoft.com/office/officeart/2005/8/layout/vList5"/>
    <dgm:cxn modelId="{E17C39A0-835A-4FFC-82E7-E878BD584CAF}" type="presParOf" srcId="{DF303053-317A-458A-B2DE-8C303B10C403}" destId="{B20F10B1-5F60-4C7B-B566-CA89B2C5458D}" srcOrd="2" destOrd="0" presId="urn:microsoft.com/office/officeart/2005/8/layout/vList5"/>
    <dgm:cxn modelId="{2EB87500-102D-49A3-8BAE-CE705AE3C987}" type="presParOf" srcId="{B20F10B1-5F60-4C7B-B566-CA89B2C5458D}" destId="{2952A4E5-1BE9-47E3-B138-E75B903D839C}" srcOrd="0" destOrd="0" presId="urn:microsoft.com/office/officeart/2005/8/layout/vList5"/>
    <dgm:cxn modelId="{16F3A105-8C95-4AD1-A0FB-757E9FD003D6}" type="presParOf" srcId="{B20F10B1-5F60-4C7B-B566-CA89B2C5458D}" destId="{910F2033-404A-444B-85E5-DC76C77AEC7D}" srcOrd="1" destOrd="0" presId="urn:microsoft.com/office/officeart/2005/8/layout/vList5"/>
    <dgm:cxn modelId="{7CBB300A-A3CC-4106-8A42-C21E19151758}" type="presParOf" srcId="{DF303053-317A-458A-B2DE-8C303B10C403}" destId="{0D293426-2972-4AF0-B827-2FCD19869EA2}" srcOrd="3" destOrd="0" presId="urn:microsoft.com/office/officeart/2005/8/layout/vList5"/>
    <dgm:cxn modelId="{23440338-996F-454C-8D02-D7FF5CB3B3D4}" type="presParOf" srcId="{DF303053-317A-458A-B2DE-8C303B10C403}" destId="{E8BFD728-DA8F-4779-9DC0-D3991C9BCC3F}" srcOrd="4" destOrd="0" presId="urn:microsoft.com/office/officeart/2005/8/layout/vList5"/>
    <dgm:cxn modelId="{6D479F46-F244-477B-9D5B-67EF90BB706F}" type="presParOf" srcId="{E8BFD728-DA8F-4779-9DC0-D3991C9BCC3F}" destId="{67A87C6A-AD7C-4C22-A39B-5FFF8CE8AF64}" srcOrd="0" destOrd="0" presId="urn:microsoft.com/office/officeart/2005/8/layout/vList5"/>
    <dgm:cxn modelId="{AE06F5BD-1FCD-4722-B071-C8D07FE4EE6E}" type="presParOf" srcId="{E8BFD728-DA8F-4779-9DC0-D3991C9BCC3F}" destId="{12228CD5-4D90-4856-9095-AB8D2036B5F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7655BF-0BAC-423F-AE1E-CFD4D84AC78F}" type="doc">
      <dgm:prSet loTypeId="urn:microsoft.com/office/officeart/2005/8/layout/radial5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820B4E7-1978-4D69-8A96-CBEB1F68F81E}">
      <dgm:prSet phldrT="[Texto]"/>
      <dgm:spPr/>
      <dgm:t>
        <a:bodyPr/>
        <a:lstStyle/>
        <a:p>
          <a:r>
            <a:rPr lang="es-EC" dirty="0" smtClean="0"/>
            <a:t>Explosiones Accidentales</a:t>
          </a:r>
          <a:endParaRPr lang="es-EC" dirty="0"/>
        </a:p>
      </dgm:t>
    </dgm:pt>
    <dgm:pt modelId="{5F84837A-777F-4B5A-822E-FF5F2093F3AF}" type="parTrans" cxnId="{3F9986B3-686E-4E68-97CC-EECDA4C48197}">
      <dgm:prSet/>
      <dgm:spPr/>
      <dgm:t>
        <a:bodyPr/>
        <a:lstStyle/>
        <a:p>
          <a:endParaRPr lang="es-EC"/>
        </a:p>
      </dgm:t>
    </dgm:pt>
    <dgm:pt modelId="{2DDE740B-0F6C-4ACD-9381-A340208F25A1}" type="sibTrans" cxnId="{3F9986B3-686E-4E68-97CC-EECDA4C48197}">
      <dgm:prSet/>
      <dgm:spPr/>
      <dgm:t>
        <a:bodyPr/>
        <a:lstStyle/>
        <a:p>
          <a:endParaRPr lang="es-EC"/>
        </a:p>
      </dgm:t>
    </dgm:pt>
    <dgm:pt modelId="{B6D2D2BB-BAB7-4C04-B443-38F8353952B4}">
      <dgm:prSet phldrT="[Texto]"/>
      <dgm:spPr/>
      <dgm:t>
        <a:bodyPr/>
        <a:lstStyle/>
        <a:p>
          <a:r>
            <a:rPr lang="es-EC" dirty="0" smtClean="0"/>
            <a:t>La Balbina, 1997</a:t>
          </a:r>
          <a:endParaRPr lang="es-EC" dirty="0"/>
        </a:p>
      </dgm:t>
    </dgm:pt>
    <dgm:pt modelId="{D328D5AE-86BC-4518-97B7-1346531765F9}" type="parTrans" cxnId="{36306012-136C-40C5-88EA-2CBDCAD0B09E}">
      <dgm:prSet/>
      <dgm:spPr/>
      <dgm:t>
        <a:bodyPr/>
        <a:lstStyle/>
        <a:p>
          <a:endParaRPr lang="es-EC"/>
        </a:p>
      </dgm:t>
    </dgm:pt>
    <dgm:pt modelId="{32E3D05F-A86F-4714-BF61-85E37C9C3881}" type="sibTrans" cxnId="{36306012-136C-40C5-88EA-2CBDCAD0B09E}">
      <dgm:prSet/>
      <dgm:spPr/>
      <dgm:t>
        <a:bodyPr/>
        <a:lstStyle/>
        <a:p>
          <a:endParaRPr lang="es-EC"/>
        </a:p>
      </dgm:t>
    </dgm:pt>
    <dgm:pt modelId="{9B56912B-537D-4CA1-8BD8-CA65BC014D3B}">
      <dgm:prSet phldrT="[Texto]"/>
      <dgm:spPr/>
      <dgm:t>
        <a:bodyPr/>
        <a:lstStyle/>
        <a:p>
          <a:r>
            <a:rPr lang="es-EC" dirty="0" smtClean="0"/>
            <a:t>Guayaquil, 2003</a:t>
          </a:r>
          <a:endParaRPr lang="es-EC" dirty="0"/>
        </a:p>
      </dgm:t>
    </dgm:pt>
    <dgm:pt modelId="{BB19F8FC-0588-4561-81DC-11F3C4E76FB0}" type="parTrans" cxnId="{568D5FEE-2E71-437B-A71E-654344EAED3E}">
      <dgm:prSet/>
      <dgm:spPr/>
      <dgm:t>
        <a:bodyPr/>
        <a:lstStyle/>
        <a:p>
          <a:endParaRPr lang="es-EC"/>
        </a:p>
      </dgm:t>
    </dgm:pt>
    <dgm:pt modelId="{9FA9F87B-FA1E-4F0D-BD7D-207A53EABCE9}" type="sibTrans" cxnId="{568D5FEE-2E71-437B-A71E-654344EAED3E}">
      <dgm:prSet/>
      <dgm:spPr/>
      <dgm:t>
        <a:bodyPr/>
        <a:lstStyle/>
        <a:p>
          <a:endParaRPr lang="es-EC"/>
        </a:p>
      </dgm:t>
    </dgm:pt>
    <dgm:pt modelId="{3932BF7A-16FE-4A4B-AA0B-97B20CA7C2FC}">
      <dgm:prSet phldrT="[Texto]"/>
      <dgm:spPr/>
      <dgm:t>
        <a:bodyPr/>
        <a:lstStyle/>
        <a:p>
          <a:r>
            <a:rPr lang="es-EC" dirty="0" err="1" smtClean="0"/>
            <a:t>Sangolquí</a:t>
          </a:r>
          <a:r>
            <a:rPr lang="es-EC" dirty="0" smtClean="0"/>
            <a:t>, 2009</a:t>
          </a:r>
          <a:endParaRPr lang="es-EC" dirty="0"/>
        </a:p>
      </dgm:t>
    </dgm:pt>
    <dgm:pt modelId="{437DC3FE-2DC9-4CD3-A550-76977C11156C}" type="parTrans" cxnId="{6AD95481-7705-4A42-B3BF-268431686A85}">
      <dgm:prSet/>
      <dgm:spPr/>
      <dgm:t>
        <a:bodyPr/>
        <a:lstStyle/>
        <a:p>
          <a:endParaRPr lang="es-EC"/>
        </a:p>
      </dgm:t>
    </dgm:pt>
    <dgm:pt modelId="{4EF6E3B1-09FF-4289-993B-F98372936E50}" type="sibTrans" cxnId="{6AD95481-7705-4A42-B3BF-268431686A85}">
      <dgm:prSet/>
      <dgm:spPr/>
      <dgm:t>
        <a:bodyPr/>
        <a:lstStyle/>
        <a:p>
          <a:endParaRPr lang="es-EC"/>
        </a:p>
      </dgm:t>
    </dgm:pt>
    <dgm:pt modelId="{2A8D23BD-780B-4311-8F52-79A69CB8B151}">
      <dgm:prSet phldrT="[Texto]"/>
      <dgm:spPr/>
      <dgm:t>
        <a:bodyPr/>
        <a:lstStyle/>
        <a:p>
          <a:r>
            <a:rPr lang="es-EC" dirty="0" smtClean="0"/>
            <a:t>Riobamba, 2002</a:t>
          </a:r>
          <a:endParaRPr lang="es-EC" dirty="0"/>
        </a:p>
      </dgm:t>
    </dgm:pt>
    <dgm:pt modelId="{05E559BB-994B-4F5F-AC32-319013C492EB}" type="parTrans" cxnId="{7AE47DD6-B929-499C-95CA-082D57DDACB4}">
      <dgm:prSet/>
      <dgm:spPr/>
      <dgm:t>
        <a:bodyPr/>
        <a:lstStyle/>
        <a:p>
          <a:endParaRPr lang="es-EC"/>
        </a:p>
      </dgm:t>
    </dgm:pt>
    <dgm:pt modelId="{F2F78F08-E0ED-47FD-8656-7DF4C682B67C}" type="sibTrans" cxnId="{7AE47DD6-B929-499C-95CA-082D57DDACB4}">
      <dgm:prSet/>
      <dgm:spPr/>
      <dgm:t>
        <a:bodyPr/>
        <a:lstStyle/>
        <a:p>
          <a:endParaRPr lang="es-EC"/>
        </a:p>
      </dgm:t>
    </dgm:pt>
    <dgm:pt modelId="{759B39F6-4DD4-4206-A1D4-8170F7A36D65}" type="pres">
      <dgm:prSet presAssocID="{E97655BF-0BAC-423F-AE1E-CFD4D84AC7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440665-57BB-4FF9-A3F1-8E884D3CED3E}" type="pres">
      <dgm:prSet presAssocID="{6820B4E7-1978-4D69-8A96-CBEB1F68F81E}" presName="centerShape" presStyleLbl="node0" presStyleIdx="0" presStyleCnt="1" custScaleX="135412" custScaleY="115693"/>
      <dgm:spPr/>
      <dgm:t>
        <a:bodyPr/>
        <a:lstStyle/>
        <a:p>
          <a:endParaRPr lang="es-EC"/>
        </a:p>
      </dgm:t>
    </dgm:pt>
    <dgm:pt modelId="{7543C0C0-CDE6-478F-B6A8-393F21082968}" type="pres">
      <dgm:prSet presAssocID="{D328D5AE-86BC-4518-97B7-1346531765F9}" presName="parTrans" presStyleLbl="sibTrans2D1" presStyleIdx="0" presStyleCnt="4" custScaleX="118578" custLinFactNeighborY="-2022"/>
      <dgm:spPr/>
      <dgm:t>
        <a:bodyPr/>
        <a:lstStyle/>
        <a:p>
          <a:endParaRPr lang="es-EC"/>
        </a:p>
      </dgm:t>
    </dgm:pt>
    <dgm:pt modelId="{AA7EC722-87C2-4C2D-B0A3-6B1FA9FC6FE6}" type="pres">
      <dgm:prSet presAssocID="{D328D5AE-86BC-4518-97B7-1346531765F9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88BBB803-D72C-4448-87AF-75E7C47A2F88}" type="pres">
      <dgm:prSet presAssocID="{B6D2D2BB-BAB7-4C04-B443-38F8353952B4}" presName="node" presStyleLbl="node1" presStyleIdx="0" presStyleCnt="4" custRadScaleRad="1001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EFDA30-D89D-41F3-BBF0-D15507306491}" type="pres">
      <dgm:prSet presAssocID="{BB19F8FC-0588-4561-81DC-11F3C4E76FB0}" presName="parTrans" presStyleLbl="sibTrans2D1" presStyleIdx="1" presStyleCnt="4"/>
      <dgm:spPr/>
      <dgm:t>
        <a:bodyPr/>
        <a:lstStyle/>
        <a:p>
          <a:endParaRPr lang="es-EC"/>
        </a:p>
      </dgm:t>
    </dgm:pt>
    <dgm:pt modelId="{A8D1894F-8701-4A48-8FF5-973DEB0925F5}" type="pres">
      <dgm:prSet presAssocID="{BB19F8FC-0588-4561-81DC-11F3C4E76FB0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4B8C2B77-9031-4F01-AA4A-3427B824EF47}" type="pres">
      <dgm:prSet presAssocID="{9B56912B-537D-4CA1-8BD8-CA65BC014D3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36A5B8-0307-4EFD-80C0-9C469B535911}" type="pres">
      <dgm:prSet presAssocID="{437DC3FE-2DC9-4CD3-A550-76977C11156C}" presName="parTrans" presStyleLbl="sibTrans2D1" presStyleIdx="2" presStyleCnt="4" custScaleX="166318" custLinFactNeighborY="322"/>
      <dgm:spPr/>
      <dgm:t>
        <a:bodyPr/>
        <a:lstStyle/>
        <a:p>
          <a:endParaRPr lang="es-EC"/>
        </a:p>
      </dgm:t>
    </dgm:pt>
    <dgm:pt modelId="{3107CF12-247E-41F3-BE5E-147DC6F7568C}" type="pres">
      <dgm:prSet presAssocID="{437DC3FE-2DC9-4CD3-A550-76977C11156C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DC38B452-4C8D-4E55-ABC5-049C94DC5F01}" type="pres">
      <dgm:prSet presAssocID="{3932BF7A-16FE-4A4B-AA0B-97B20CA7C2FC}" presName="node" presStyleLbl="node1" presStyleIdx="2" presStyleCnt="4" custRadScaleRad="925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16B073-6AA7-4C66-910E-A24A287400DD}" type="pres">
      <dgm:prSet presAssocID="{05E559BB-994B-4F5F-AC32-319013C492EB}" presName="parTrans" presStyleLbl="sibTrans2D1" presStyleIdx="3" presStyleCnt="4" custLinFactNeighborX="-6173"/>
      <dgm:spPr/>
      <dgm:t>
        <a:bodyPr/>
        <a:lstStyle/>
        <a:p>
          <a:endParaRPr lang="es-EC"/>
        </a:p>
      </dgm:t>
    </dgm:pt>
    <dgm:pt modelId="{21991898-BC81-468D-AB3A-3FF66FA0958F}" type="pres">
      <dgm:prSet presAssocID="{05E559BB-994B-4F5F-AC32-319013C492EB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9074976D-99BF-40AF-9E88-2C4BAE3C6272}" type="pres">
      <dgm:prSet presAssocID="{2A8D23BD-780B-4311-8F52-79A69CB8B151}" presName="node" presStyleLbl="node1" presStyleIdx="3" presStyleCnt="4" custRadScaleRad="994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651FE97-76D2-48C8-8090-66DFB6C33711}" type="presOf" srcId="{E97655BF-0BAC-423F-AE1E-CFD4D84AC78F}" destId="{759B39F6-4DD4-4206-A1D4-8170F7A36D65}" srcOrd="0" destOrd="0" presId="urn:microsoft.com/office/officeart/2005/8/layout/radial5"/>
    <dgm:cxn modelId="{FE4BBBB2-2F00-40A1-BC9E-E96C8CB302A1}" type="presOf" srcId="{3932BF7A-16FE-4A4B-AA0B-97B20CA7C2FC}" destId="{DC38B452-4C8D-4E55-ABC5-049C94DC5F01}" srcOrd="0" destOrd="0" presId="urn:microsoft.com/office/officeart/2005/8/layout/radial5"/>
    <dgm:cxn modelId="{36306012-136C-40C5-88EA-2CBDCAD0B09E}" srcId="{6820B4E7-1978-4D69-8A96-CBEB1F68F81E}" destId="{B6D2D2BB-BAB7-4C04-B443-38F8353952B4}" srcOrd="0" destOrd="0" parTransId="{D328D5AE-86BC-4518-97B7-1346531765F9}" sibTransId="{32E3D05F-A86F-4714-BF61-85E37C9C3881}"/>
    <dgm:cxn modelId="{5AD67F7B-BD16-4A7E-8441-CBB7AE87B3AF}" type="presOf" srcId="{D328D5AE-86BC-4518-97B7-1346531765F9}" destId="{7543C0C0-CDE6-478F-B6A8-393F21082968}" srcOrd="0" destOrd="0" presId="urn:microsoft.com/office/officeart/2005/8/layout/radial5"/>
    <dgm:cxn modelId="{5A699F59-BE6E-4E83-AC60-C28A8F68EC7F}" type="presOf" srcId="{2A8D23BD-780B-4311-8F52-79A69CB8B151}" destId="{9074976D-99BF-40AF-9E88-2C4BAE3C6272}" srcOrd="0" destOrd="0" presId="urn:microsoft.com/office/officeart/2005/8/layout/radial5"/>
    <dgm:cxn modelId="{BFBB7390-AC62-44A8-8624-BD03FEE8456C}" type="presOf" srcId="{437DC3FE-2DC9-4CD3-A550-76977C11156C}" destId="{3036A5B8-0307-4EFD-80C0-9C469B535911}" srcOrd="0" destOrd="0" presId="urn:microsoft.com/office/officeart/2005/8/layout/radial5"/>
    <dgm:cxn modelId="{6AD95481-7705-4A42-B3BF-268431686A85}" srcId="{6820B4E7-1978-4D69-8A96-CBEB1F68F81E}" destId="{3932BF7A-16FE-4A4B-AA0B-97B20CA7C2FC}" srcOrd="2" destOrd="0" parTransId="{437DC3FE-2DC9-4CD3-A550-76977C11156C}" sibTransId="{4EF6E3B1-09FF-4289-993B-F98372936E50}"/>
    <dgm:cxn modelId="{7AE47DD6-B929-499C-95CA-082D57DDACB4}" srcId="{6820B4E7-1978-4D69-8A96-CBEB1F68F81E}" destId="{2A8D23BD-780B-4311-8F52-79A69CB8B151}" srcOrd="3" destOrd="0" parTransId="{05E559BB-994B-4F5F-AC32-319013C492EB}" sibTransId="{F2F78F08-E0ED-47FD-8656-7DF4C682B67C}"/>
    <dgm:cxn modelId="{568D5FEE-2E71-437B-A71E-654344EAED3E}" srcId="{6820B4E7-1978-4D69-8A96-CBEB1F68F81E}" destId="{9B56912B-537D-4CA1-8BD8-CA65BC014D3B}" srcOrd="1" destOrd="0" parTransId="{BB19F8FC-0588-4561-81DC-11F3C4E76FB0}" sibTransId="{9FA9F87B-FA1E-4F0D-BD7D-207A53EABCE9}"/>
    <dgm:cxn modelId="{1DF47046-5386-4FDD-856C-286F2F22F268}" type="presOf" srcId="{6820B4E7-1978-4D69-8A96-CBEB1F68F81E}" destId="{EE440665-57BB-4FF9-A3F1-8E884D3CED3E}" srcOrd="0" destOrd="0" presId="urn:microsoft.com/office/officeart/2005/8/layout/radial5"/>
    <dgm:cxn modelId="{4FA9FBB2-3B43-49F1-8225-19D142A2577D}" type="presOf" srcId="{D328D5AE-86BC-4518-97B7-1346531765F9}" destId="{AA7EC722-87C2-4C2D-B0A3-6B1FA9FC6FE6}" srcOrd="1" destOrd="0" presId="urn:microsoft.com/office/officeart/2005/8/layout/radial5"/>
    <dgm:cxn modelId="{738600C9-3648-4094-BB95-1BC20CAFF411}" type="presOf" srcId="{05E559BB-994B-4F5F-AC32-319013C492EB}" destId="{21991898-BC81-468D-AB3A-3FF66FA0958F}" srcOrd="1" destOrd="0" presId="urn:microsoft.com/office/officeart/2005/8/layout/radial5"/>
    <dgm:cxn modelId="{E593DC84-CB10-411F-A029-40317694E2E0}" type="presOf" srcId="{B6D2D2BB-BAB7-4C04-B443-38F8353952B4}" destId="{88BBB803-D72C-4448-87AF-75E7C47A2F88}" srcOrd="0" destOrd="0" presId="urn:microsoft.com/office/officeart/2005/8/layout/radial5"/>
    <dgm:cxn modelId="{59FBC2E3-E766-4B6C-BCFC-E0AF4411D0BE}" type="presOf" srcId="{05E559BB-994B-4F5F-AC32-319013C492EB}" destId="{CE16B073-6AA7-4C66-910E-A24A287400DD}" srcOrd="0" destOrd="0" presId="urn:microsoft.com/office/officeart/2005/8/layout/radial5"/>
    <dgm:cxn modelId="{3F9986B3-686E-4E68-97CC-EECDA4C48197}" srcId="{E97655BF-0BAC-423F-AE1E-CFD4D84AC78F}" destId="{6820B4E7-1978-4D69-8A96-CBEB1F68F81E}" srcOrd="0" destOrd="0" parTransId="{5F84837A-777F-4B5A-822E-FF5F2093F3AF}" sibTransId="{2DDE740B-0F6C-4ACD-9381-A340208F25A1}"/>
    <dgm:cxn modelId="{0BE94CC0-8850-4A0F-AE61-B45E364C9D81}" type="presOf" srcId="{BB19F8FC-0588-4561-81DC-11F3C4E76FB0}" destId="{A8D1894F-8701-4A48-8FF5-973DEB0925F5}" srcOrd="1" destOrd="0" presId="urn:microsoft.com/office/officeart/2005/8/layout/radial5"/>
    <dgm:cxn modelId="{4AC48C48-ADF0-4F7A-9293-704A5BF8DD3D}" type="presOf" srcId="{BB19F8FC-0588-4561-81DC-11F3C4E76FB0}" destId="{41EFDA30-D89D-41F3-BBF0-D15507306491}" srcOrd="0" destOrd="0" presId="urn:microsoft.com/office/officeart/2005/8/layout/radial5"/>
    <dgm:cxn modelId="{A021AA67-9714-4F64-BB88-50041C53CF9E}" type="presOf" srcId="{9B56912B-537D-4CA1-8BD8-CA65BC014D3B}" destId="{4B8C2B77-9031-4F01-AA4A-3427B824EF47}" srcOrd="0" destOrd="0" presId="urn:microsoft.com/office/officeart/2005/8/layout/radial5"/>
    <dgm:cxn modelId="{0897027E-0249-42D3-BEFE-11953F79777F}" type="presOf" srcId="{437DC3FE-2DC9-4CD3-A550-76977C11156C}" destId="{3107CF12-247E-41F3-BE5E-147DC6F7568C}" srcOrd="1" destOrd="0" presId="urn:microsoft.com/office/officeart/2005/8/layout/radial5"/>
    <dgm:cxn modelId="{F113C9A6-288A-4E26-86E4-601C48B655AC}" type="presParOf" srcId="{759B39F6-4DD4-4206-A1D4-8170F7A36D65}" destId="{EE440665-57BB-4FF9-A3F1-8E884D3CED3E}" srcOrd="0" destOrd="0" presId="urn:microsoft.com/office/officeart/2005/8/layout/radial5"/>
    <dgm:cxn modelId="{C6ECA888-5E1C-448A-8E8C-AF1A23E20853}" type="presParOf" srcId="{759B39F6-4DD4-4206-A1D4-8170F7A36D65}" destId="{7543C0C0-CDE6-478F-B6A8-393F21082968}" srcOrd="1" destOrd="0" presId="urn:microsoft.com/office/officeart/2005/8/layout/radial5"/>
    <dgm:cxn modelId="{5679124C-FF92-469F-BCAC-25C79E2BA7FB}" type="presParOf" srcId="{7543C0C0-CDE6-478F-B6A8-393F21082968}" destId="{AA7EC722-87C2-4C2D-B0A3-6B1FA9FC6FE6}" srcOrd="0" destOrd="0" presId="urn:microsoft.com/office/officeart/2005/8/layout/radial5"/>
    <dgm:cxn modelId="{8D2F5751-E4F5-4810-A2CA-AAC969519083}" type="presParOf" srcId="{759B39F6-4DD4-4206-A1D4-8170F7A36D65}" destId="{88BBB803-D72C-4448-87AF-75E7C47A2F88}" srcOrd="2" destOrd="0" presId="urn:microsoft.com/office/officeart/2005/8/layout/radial5"/>
    <dgm:cxn modelId="{EF489949-F65D-4F94-904A-6C0A1F15024C}" type="presParOf" srcId="{759B39F6-4DD4-4206-A1D4-8170F7A36D65}" destId="{41EFDA30-D89D-41F3-BBF0-D15507306491}" srcOrd="3" destOrd="0" presId="urn:microsoft.com/office/officeart/2005/8/layout/radial5"/>
    <dgm:cxn modelId="{68D3F1B0-531F-4718-BF8D-677A5D734DBD}" type="presParOf" srcId="{41EFDA30-D89D-41F3-BBF0-D15507306491}" destId="{A8D1894F-8701-4A48-8FF5-973DEB0925F5}" srcOrd="0" destOrd="0" presId="urn:microsoft.com/office/officeart/2005/8/layout/radial5"/>
    <dgm:cxn modelId="{CDC09355-31B4-4475-8229-50F6AF26627A}" type="presParOf" srcId="{759B39F6-4DD4-4206-A1D4-8170F7A36D65}" destId="{4B8C2B77-9031-4F01-AA4A-3427B824EF47}" srcOrd="4" destOrd="0" presId="urn:microsoft.com/office/officeart/2005/8/layout/radial5"/>
    <dgm:cxn modelId="{13DBD21A-5506-4B3B-8D51-5D44A60E03F2}" type="presParOf" srcId="{759B39F6-4DD4-4206-A1D4-8170F7A36D65}" destId="{3036A5B8-0307-4EFD-80C0-9C469B535911}" srcOrd="5" destOrd="0" presId="urn:microsoft.com/office/officeart/2005/8/layout/radial5"/>
    <dgm:cxn modelId="{07A5E14D-43EB-4DBB-866E-BB39C37808F9}" type="presParOf" srcId="{3036A5B8-0307-4EFD-80C0-9C469B535911}" destId="{3107CF12-247E-41F3-BE5E-147DC6F7568C}" srcOrd="0" destOrd="0" presId="urn:microsoft.com/office/officeart/2005/8/layout/radial5"/>
    <dgm:cxn modelId="{88FE49F5-6983-45DF-A928-13F140BE6035}" type="presParOf" srcId="{759B39F6-4DD4-4206-A1D4-8170F7A36D65}" destId="{DC38B452-4C8D-4E55-ABC5-049C94DC5F01}" srcOrd="6" destOrd="0" presId="urn:microsoft.com/office/officeart/2005/8/layout/radial5"/>
    <dgm:cxn modelId="{95848525-BF09-4682-9434-952B6CFB19B2}" type="presParOf" srcId="{759B39F6-4DD4-4206-A1D4-8170F7A36D65}" destId="{CE16B073-6AA7-4C66-910E-A24A287400DD}" srcOrd="7" destOrd="0" presId="urn:microsoft.com/office/officeart/2005/8/layout/radial5"/>
    <dgm:cxn modelId="{B16244A5-FBB2-4592-B5D8-A8D6A0194E07}" type="presParOf" srcId="{CE16B073-6AA7-4C66-910E-A24A287400DD}" destId="{21991898-BC81-468D-AB3A-3FF66FA0958F}" srcOrd="0" destOrd="0" presId="urn:microsoft.com/office/officeart/2005/8/layout/radial5"/>
    <dgm:cxn modelId="{808578D7-7D87-4E40-B82D-702193B624CB}" type="presParOf" srcId="{759B39F6-4DD4-4206-A1D4-8170F7A36D65}" destId="{9074976D-99BF-40AF-9E88-2C4BAE3C627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63A584-538D-482E-AF79-B7EB21C7D483}" type="doc">
      <dgm:prSet loTypeId="urn:microsoft.com/office/officeart/2005/8/layout/list1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D5982690-EDC1-4684-B76B-E6D92B2FFCFC}">
      <dgm:prSet phldrT="[Texto]" custT="1"/>
      <dgm:spPr/>
      <dgm:t>
        <a:bodyPr/>
        <a:lstStyle/>
        <a:p>
          <a:r>
            <a:rPr lang="es-EC" sz="1200" dirty="0" smtClean="0"/>
            <a:t>Empleo de personal sin capacitación ni experiencia.</a:t>
          </a:r>
          <a:endParaRPr lang="es-EC" sz="1200" dirty="0"/>
        </a:p>
      </dgm:t>
    </dgm:pt>
    <dgm:pt modelId="{4B31C034-31C0-4E42-8FE3-51C00186D1FD}" type="parTrans" cxnId="{97D4FC0D-AB41-463C-B4A9-FD38B811C396}">
      <dgm:prSet/>
      <dgm:spPr/>
      <dgm:t>
        <a:bodyPr/>
        <a:lstStyle/>
        <a:p>
          <a:endParaRPr lang="es-EC" sz="4400"/>
        </a:p>
      </dgm:t>
    </dgm:pt>
    <dgm:pt modelId="{8248FBBF-A355-4881-8353-F5CAF8BE130D}" type="sibTrans" cxnId="{97D4FC0D-AB41-463C-B4A9-FD38B811C396}">
      <dgm:prSet/>
      <dgm:spPr/>
      <dgm:t>
        <a:bodyPr/>
        <a:lstStyle/>
        <a:p>
          <a:endParaRPr lang="es-EC" sz="4400"/>
        </a:p>
      </dgm:t>
    </dgm:pt>
    <dgm:pt modelId="{64C807A3-353D-4F61-9875-FD67BEB32F0A}">
      <dgm:prSet phldrT="[Texto]" custT="1"/>
      <dgm:spPr/>
      <dgm:t>
        <a:bodyPr/>
        <a:lstStyle/>
        <a:p>
          <a:r>
            <a:rPr lang="es-EC" sz="1200" dirty="0" smtClean="0"/>
            <a:t>Falta de herramientas, equipos y prendas apropiadas.</a:t>
          </a:r>
          <a:endParaRPr lang="es-EC" sz="1200" dirty="0"/>
        </a:p>
      </dgm:t>
    </dgm:pt>
    <dgm:pt modelId="{995A87A2-7ED2-405D-BE61-88C459A94B22}" type="parTrans" cxnId="{C56A5CD0-983A-4D72-976E-DA1E224C1A1C}">
      <dgm:prSet/>
      <dgm:spPr/>
      <dgm:t>
        <a:bodyPr/>
        <a:lstStyle/>
        <a:p>
          <a:endParaRPr lang="es-EC" sz="4400"/>
        </a:p>
      </dgm:t>
    </dgm:pt>
    <dgm:pt modelId="{82CB13E3-A1ED-4691-8883-FBE5B3FB93BD}" type="sibTrans" cxnId="{C56A5CD0-983A-4D72-976E-DA1E224C1A1C}">
      <dgm:prSet/>
      <dgm:spPr/>
      <dgm:t>
        <a:bodyPr/>
        <a:lstStyle/>
        <a:p>
          <a:endParaRPr lang="es-EC" sz="4400"/>
        </a:p>
      </dgm:t>
    </dgm:pt>
    <dgm:pt modelId="{1C9CDA40-D49C-4813-B5FF-E24D06C82F09}">
      <dgm:prSet phldrT="[Texto]" custT="1"/>
      <dgm:spPr/>
      <dgm:t>
        <a:bodyPr/>
        <a:lstStyle/>
        <a:p>
          <a:r>
            <a:rPr lang="es-EC" sz="1200" dirty="0" smtClean="0"/>
            <a:t>Inobservancia de normas de seguridad.</a:t>
          </a:r>
          <a:endParaRPr lang="es-EC" sz="1200" dirty="0"/>
        </a:p>
      </dgm:t>
    </dgm:pt>
    <dgm:pt modelId="{7C989681-30D5-4BA6-8128-276A8ECCD2C6}" type="parTrans" cxnId="{07BB0145-601E-4508-A3A3-6A1ADD9BA23C}">
      <dgm:prSet/>
      <dgm:spPr/>
      <dgm:t>
        <a:bodyPr/>
        <a:lstStyle/>
        <a:p>
          <a:endParaRPr lang="es-EC" sz="4400"/>
        </a:p>
      </dgm:t>
    </dgm:pt>
    <dgm:pt modelId="{5694A949-1AB2-4998-A9DA-A6A69B1527E8}" type="sibTrans" cxnId="{07BB0145-601E-4508-A3A3-6A1ADD9BA23C}">
      <dgm:prSet/>
      <dgm:spPr/>
      <dgm:t>
        <a:bodyPr/>
        <a:lstStyle/>
        <a:p>
          <a:endParaRPr lang="es-EC" sz="4400"/>
        </a:p>
      </dgm:t>
    </dgm:pt>
    <dgm:pt modelId="{193222FE-54D3-437F-913B-086114EE8108}">
      <dgm:prSet phldrT="[Texto]" custT="1"/>
      <dgm:spPr/>
      <dgm:t>
        <a:bodyPr/>
        <a:lstStyle/>
        <a:p>
          <a:r>
            <a:rPr lang="es-EC" sz="1200" dirty="0" smtClean="0"/>
            <a:t>Desconocimiento de las características intrínsecas de las municiones.</a:t>
          </a:r>
          <a:endParaRPr lang="es-EC" sz="1200" dirty="0"/>
        </a:p>
      </dgm:t>
    </dgm:pt>
    <dgm:pt modelId="{99D35CB7-3EA7-4AA2-9ABD-7E94D4C10E56}" type="parTrans" cxnId="{57BE22CA-4ED4-40CE-B7A4-5C857A20D36A}">
      <dgm:prSet/>
      <dgm:spPr/>
      <dgm:t>
        <a:bodyPr/>
        <a:lstStyle/>
        <a:p>
          <a:endParaRPr lang="es-EC"/>
        </a:p>
      </dgm:t>
    </dgm:pt>
    <dgm:pt modelId="{CA2BB306-DBF7-4F7E-995D-E99EFB827A80}" type="sibTrans" cxnId="{57BE22CA-4ED4-40CE-B7A4-5C857A20D36A}">
      <dgm:prSet/>
      <dgm:spPr/>
      <dgm:t>
        <a:bodyPr/>
        <a:lstStyle/>
        <a:p>
          <a:endParaRPr lang="es-EC"/>
        </a:p>
      </dgm:t>
    </dgm:pt>
    <dgm:pt modelId="{97737A9E-EA9C-48EF-A484-C07234BE93D8}" type="pres">
      <dgm:prSet presAssocID="{EF63A584-538D-482E-AF79-B7EB21C7D4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C4BA8D3-6169-4B13-B4BE-547ACDC8BBAC}" type="pres">
      <dgm:prSet presAssocID="{D5982690-EDC1-4684-B76B-E6D92B2FFCFC}" presName="parentLin" presStyleCnt="0"/>
      <dgm:spPr/>
      <dgm:t>
        <a:bodyPr/>
        <a:lstStyle/>
        <a:p>
          <a:endParaRPr lang="en-US"/>
        </a:p>
      </dgm:t>
    </dgm:pt>
    <dgm:pt modelId="{C6D7730C-A56D-4CA3-A017-70FBE1B099BA}" type="pres">
      <dgm:prSet presAssocID="{D5982690-EDC1-4684-B76B-E6D92B2FFCFC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73938927-D285-49FD-B2C3-C4BD06AD7C5F}" type="pres">
      <dgm:prSet presAssocID="{D5982690-EDC1-4684-B76B-E6D92B2FFCFC}" presName="parentText" presStyleLbl="node1" presStyleIdx="0" presStyleCnt="4" custScaleX="121729" custScaleY="1221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02F69-13D5-47AA-A1B7-F018343248A5}" type="pres">
      <dgm:prSet presAssocID="{D5982690-EDC1-4684-B76B-E6D92B2FFCFC}" presName="negativeSpace" presStyleCnt="0"/>
      <dgm:spPr/>
      <dgm:t>
        <a:bodyPr/>
        <a:lstStyle/>
        <a:p>
          <a:endParaRPr lang="en-US"/>
        </a:p>
      </dgm:t>
    </dgm:pt>
    <dgm:pt modelId="{C99E496A-1F26-40D4-8C5A-D6808690DF70}" type="pres">
      <dgm:prSet presAssocID="{D5982690-EDC1-4684-B76B-E6D92B2FFCF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7813D-0C44-4921-8CAE-00848214B5B1}" type="pres">
      <dgm:prSet presAssocID="{8248FBBF-A355-4881-8353-F5CAF8BE130D}" presName="spaceBetweenRectangles" presStyleCnt="0"/>
      <dgm:spPr/>
      <dgm:t>
        <a:bodyPr/>
        <a:lstStyle/>
        <a:p>
          <a:endParaRPr lang="en-US"/>
        </a:p>
      </dgm:t>
    </dgm:pt>
    <dgm:pt modelId="{C7CF24CC-61C4-409C-954D-56B879CD75D3}" type="pres">
      <dgm:prSet presAssocID="{64C807A3-353D-4F61-9875-FD67BEB32F0A}" presName="parentLin" presStyleCnt="0"/>
      <dgm:spPr/>
      <dgm:t>
        <a:bodyPr/>
        <a:lstStyle/>
        <a:p>
          <a:endParaRPr lang="en-US"/>
        </a:p>
      </dgm:t>
    </dgm:pt>
    <dgm:pt modelId="{A9E83C41-3708-4672-AE44-C00188A945CA}" type="pres">
      <dgm:prSet presAssocID="{64C807A3-353D-4F61-9875-FD67BEB32F0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F4FFA8C1-CB66-4555-8325-C33DAC88589A}" type="pres">
      <dgm:prSet presAssocID="{64C807A3-353D-4F61-9875-FD67BEB32F0A}" presName="parentText" presStyleLbl="node1" presStyleIdx="1" presStyleCnt="4" custScaleX="121729" custScaleY="1221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6AF1A5-5DE2-4A23-89CE-A053A4D80F03}" type="pres">
      <dgm:prSet presAssocID="{64C807A3-353D-4F61-9875-FD67BEB32F0A}" presName="negativeSpace" presStyleCnt="0"/>
      <dgm:spPr/>
      <dgm:t>
        <a:bodyPr/>
        <a:lstStyle/>
        <a:p>
          <a:endParaRPr lang="en-US"/>
        </a:p>
      </dgm:t>
    </dgm:pt>
    <dgm:pt modelId="{91645FF4-581B-4541-A7C2-B40D35F61752}" type="pres">
      <dgm:prSet presAssocID="{64C807A3-353D-4F61-9875-FD67BEB32F0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DDE0F-C915-42C7-A548-9225241B896B}" type="pres">
      <dgm:prSet presAssocID="{82CB13E3-A1ED-4691-8883-FBE5B3FB93BD}" presName="spaceBetweenRectangles" presStyleCnt="0"/>
      <dgm:spPr/>
      <dgm:t>
        <a:bodyPr/>
        <a:lstStyle/>
        <a:p>
          <a:endParaRPr lang="en-US"/>
        </a:p>
      </dgm:t>
    </dgm:pt>
    <dgm:pt modelId="{4D1E6882-AFE7-4882-B336-11A2377E6FAE}" type="pres">
      <dgm:prSet presAssocID="{1C9CDA40-D49C-4813-B5FF-E24D06C82F09}" presName="parentLin" presStyleCnt="0"/>
      <dgm:spPr/>
      <dgm:t>
        <a:bodyPr/>
        <a:lstStyle/>
        <a:p>
          <a:endParaRPr lang="en-US"/>
        </a:p>
      </dgm:t>
    </dgm:pt>
    <dgm:pt modelId="{D08680B8-966C-4C31-85F3-9FDE84E9E811}" type="pres">
      <dgm:prSet presAssocID="{1C9CDA40-D49C-4813-B5FF-E24D06C82F09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B705F986-2F00-47B9-A238-46B7919E3790}" type="pres">
      <dgm:prSet presAssocID="{1C9CDA40-D49C-4813-B5FF-E24D06C82F09}" presName="parentText" presStyleLbl="node1" presStyleIdx="2" presStyleCnt="4" custScaleX="121729" custScaleY="1221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8F544C-88F8-4319-95B9-DF717F317BB3}" type="pres">
      <dgm:prSet presAssocID="{1C9CDA40-D49C-4813-B5FF-E24D06C82F09}" presName="negativeSpace" presStyleCnt="0"/>
      <dgm:spPr/>
      <dgm:t>
        <a:bodyPr/>
        <a:lstStyle/>
        <a:p>
          <a:endParaRPr lang="en-US"/>
        </a:p>
      </dgm:t>
    </dgm:pt>
    <dgm:pt modelId="{344E2FB2-9309-439B-B15A-FAB920322FE6}" type="pres">
      <dgm:prSet presAssocID="{1C9CDA40-D49C-4813-B5FF-E24D06C82F09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5C914-40F2-43CA-A49C-5FEAC1D5D6AF}" type="pres">
      <dgm:prSet presAssocID="{5694A949-1AB2-4998-A9DA-A6A69B1527E8}" presName="spaceBetweenRectangles" presStyleCnt="0"/>
      <dgm:spPr/>
      <dgm:t>
        <a:bodyPr/>
        <a:lstStyle/>
        <a:p>
          <a:endParaRPr lang="en-US"/>
        </a:p>
      </dgm:t>
    </dgm:pt>
    <dgm:pt modelId="{9AED990E-9F84-47CF-855A-FDFDB666FD76}" type="pres">
      <dgm:prSet presAssocID="{193222FE-54D3-437F-913B-086114EE8108}" presName="parentLin" presStyleCnt="0"/>
      <dgm:spPr/>
      <dgm:t>
        <a:bodyPr/>
        <a:lstStyle/>
        <a:p>
          <a:endParaRPr lang="en-US"/>
        </a:p>
      </dgm:t>
    </dgm:pt>
    <dgm:pt modelId="{05ABBD09-41B6-4B70-BCF3-0F1AA2279FE2}" type="pres">
      <dgm:prSet presAssocID="{193222FE-54D3-437F-913B-086114EE8108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C66FB530-E62D-437E-A340-A2BFFD15D5BE}" type="pres">
      <dgm:prSet presAssocID="{193222FE-54D3-437F-913B-086114EE8108}" presName="parentText" presStyleLbl="node1" presStyleIdx="3" presStyleCnt="4" custScaleX="121729" custScaleY="16846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52EE2D-773E-40CE-B0A3-8FD84D406FF7}" type="pres">
      <dgm:prSet presAssocID="{193222FE-54D3-437F-913B-086114EE8108}" presName="negativeSpace" presStyleCnt="0"/>
      <dgm:spPr/>
      <dgm:t>
        <a:bodyPr/>
        <a:lstStyle/>
        <a:p>
          <a:endParaRPr lang="en-US"/>
        </a:p>
      </dgm:t>
    </dgm:pt>
    <dgm:pt modelId="{698C5799-FFC3-4779-B9CD-7A6699A7F673}" type="pres">
      <dgm:prSet presAssocID="{193222FE-54D3-437F-913B-086114EE810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7C6D77-2606-4890-ABC7-E1E8F5CC2B4B}" type="presOf" srcId="{193222FE-54D3-437F-913B-086114EE8108}" destId="{05ABBD09-41B6-4B70-BCF3-0F1AA2279FE2}" srcOrd="0" destOrd="0" presId="urn:microsoft.com/office/officeart/2005/8/layout/list1"/>
    <dgm:cxn modelId="{4EA55D1D-69D1-4A7F-9C56-8E53565891F2}" type="presOf" srcId="{1C9CDA40-D49C-4813-B5FF-E24D06C82F09}" destId="{B705F986-2F00-47B9-A238-46B7919E3790}" srcOrd="1" destOrd="0" presId="urn:microsoft.com/office/officeart/2005/8/layout/list1"/>
    <dgm:cxn modelId="{94DEE465-4EC8-4459-9378-F28529AC0DDB}" type="presOf" srcId="{EF63A584-538D-482E-AF79-B7EB21C7D483}" destId="{97737A9E-EA9C-48EF-A484-C07234BE93D8}" srcOrd="0" destOrd="0" presId="urn:microsoft.com/office/officeart/2005/8/layout/list1"/>
    <dgm:cxn modelId="{4247D5E3-65E0-4894-A2AF-28A8CFB290E1}" type="presOf" srcId="{D5982690-EDC1-4684-B76B-E6D92B2FFCFC}" destId="{C6D7730C-A56D-4CA3-A017-70FBE1B099BA}" srcOrd="0" destOrd="0" presId="urn:microsoft.com/office/officeart/2005/8/layout/list1"/>
    <dgm:cxn modelId="{DFA02182-C324-4C88-97C7-FE9B42D368A4}" type="presOf" srcId="{64C807A3-353D-4F61-9875-FD67BEB32F0A}" destId="{F4FFA8C1-CB66-4555-8325-C33DAC88589A}" srcOrd="1" destOrd="0" presId="urn:microsoft.com/office/officeart/2005/8/layout/list1"/>
    <dgm:cxn modelId="{57BE22CA-4ED4-40CE-B7A4-5C857A20D36A}" srcId="{EF63A584-538D-482E-AF79-B7EB21C7D483}" destId="{193222FE-54D3-437F-913B-086114EE8108}" srcOrd="3" destOrd="0" parTransId="{99D35CB7-3EA7-4AA2-9ABD-7E94D4C10E56}" sibTransId="{CA2BB306-DBF7-4F7E-995D-E99EFB827A80}"/>
    <dgm:cxn modelId="{D27EDBCA-5BE0-48BD-9D16-A5EDE555CA1C}" type="presOf" srcId="{193222FE-54D3-437F-913B-086114EE8108}" destId="{C66FB530-E62D-437E-A340-A2BFFD15D5BE}" srcOrd="1" destOrd="0" presId="urn:microsoft.com/office/officeart/2005/8/layout/list1"/>
    <dgm:cxn modelId="{9428B5AA-5383-48C0-A416-A411264A5CF3}" type="presOf" srcId="{64C807A3-353D-4F61-9875-FD67BEB32F0A}" destId="{A9E83C41-3708-4672-AE44-C00188A945CA}" srcOrd="0" destOrd="0" presId="urn:microsoft.com/office/officeart/2005/8/layout/list1"/>
    <dgm:cxn modelId="{B82A81A1-EE8B-4295-8CED-4C96C0FD2B62}" type="presOf" srcId="{D5982690-EDC1-4684-B76B-E6D92B2FFCFC}" destId="{73938927-D285-49FD-B2C3-C4BD06AD7C5F}" srcOrd="1" destOrd="0" presId="urn:microsoft.com/office/officeart/2005/8/layout/list1"/>
    <dgm:cxn modelId="{07BB0145-601E-4508-A3A3-6A1ADD9BA23C}" srcId="{EF63A584-538D-482E-AF79-B7EB21C7D483}" destId="{1C9CDA40-D49C-4813-B5FF-E24D06C82F09}" srcOrd="2" destOrd="0" parTransId="{7C989681-30D5-4BA6-8128-276A8ECCD2C6}" sibTransId="{5694A949-1AB2-4998-A9DA-A6A69B1527E8}"/>
    <dgm:cxn modelId="{97D4FC0D-AB41-463C-B4A9-FD38B811C396}" srcId="{EF63A584-538D-482E-AF79-B7EB21C7D483}" destId="{D5982690-EDC1-4684-B76B-E6D92B2FFCFC}" srcOrd="0" destOrd="0" parTransId="{4B31C034-31C0-4E42-8FE3-51C00186D1FD}" sibTransId="{8248FBBF-A355-4881-8353-F5CAF8BE130D}"/>
    <dgm:cxn modelId="{3F2903E1-9A00-4950-9ED6-125437062814}" type="presOf" srcId="{1C9CDA40-D49C-4813-B5FF-E24D06C82F09}" destId="{D08680B8-966C-4C31-85F3-9FDE84E9E811}" srcOrd="0" destOrd="0" presId="urn:microsoft.com/office/officeart/2005/8/layout/list1"/>
    <dgm:cxn modelId="{C56A5CD0-983A-4D72-976E-DA1E224C1A1C}" srcId="{EF63A584-538D-482E-AF79-B7EB21C7D483}" destId="{64C807A3-353D-4F61-9875-FD67BEB32F0A}" srcOrd="1" destOrd="0" parTransId="{995A87A2-7ED2-405D-BE61-88C459A94B22}" sibTransId="{82CB13E3-A1ED-4691-8883-FBE5B3FB93BD}"/>
    <dgm:cxn modelId="{3E0CEB12-2E28-400D-9159-2D2F6D4B8436}" type="presParOf" srcId="{97737A9E-EA9C-48EF-A484-C07234BE93D8}" destId="{AC4BA8D3-6169-4B13-B4BE-547ACDC8BBAC}" srcOrd="0" destOrd="0" presId="urn:microsoft.com/office/officeart/2005/8/layout/list1"/>
    <dgm:cxn modelId="{7EE804BB-2A9D-4701-A78D-D189D1D6492E}" type="presParOf" srcId="{AC4BA8D3-6169-4B13-B4BE-547ACDC8BBAC}" destId="{C6D7730C-A56D-4CA3-A017-70FBE1B099BA}" srcOrd="0" destOrd="0" presId="urn:microsoft.com/office/officeart/2005/8/layout/list1"/>
    <dgm:cxn modelId="{62D6E809-7555-41B3-A9C5-1793246AD5C5}" type="presParOf" srcId="{AC4BA8D3-6169-4B13-B4BE-547ACDC8BBAC}" destId="{73938927-D285-49FD-B2C3-C4BD06AD7C5F}" srcOrd="1" destOrd="0" presId="urn:microsoft.com/office/officeart/2005/8/layout/list1"/>
    <dgm:cxn modelId="{9ABE5EAD-BE23-4896-8CC4-7123C7A32A7A}" type="presParOf" srcId="{97737A9E-EA9C-48EF-A484-C07234BE93D8}" destId="{B8402F69-13D5-47AA-A1B7-F018343248A5}" srcOrd="1" destOrd="0" presId="urn:microsoft.com/office/officeart/2005/8/layout/list1"/>
    <dgm:cxn modelId="{08C2C664-A2A1-4855-9A7F-DC21B273CFCE}" type="presParOf" srcId="{97737A9E-EA9C-48EF-A484-C07234BE93D8}" destId="{C99E496A-1F26-40D4-8C5A-D6808690DF70}" srcOrd="2" destOrd="0" presId="urn:microsoft.com/office/officeart/2005/8/layout/list1"/>
    <dgm:cxn modelId="{372ABB02-BBA7-4279-BB1F-25BD245AE11E}" type="presParOf" srcId="{97737A9E-EA9C-48EF-A484-C07234BE93D8}" destId="{47F7813D-0C44-4921-8CAE-00848214B5B1}" srcOrd="3" destOrd="0" presId="urn:microsoft.com/office/officeart/2005/8/layout/list1"/>
    <dgm:cxn modelId="{97CA88E8-9CD2-4122-B971-4A50B951BC45}" type="presParOf" srcId="{97737A9E-EA9C-48EF-A484-C07234BE93D8}" destId="{C7CF24CC-61C4-409C-954D-56B879CD75D3}" srcOrd="4" destOrd="0" presId="urn:microsoft.com/office/officeart/2005/8/layout/list1"/>
    <dgm:cxn modelId="{484D15F3-2861-440F-96F9-8F876E98AD30}" type="presParOf" srcId="{C7CF24CC-61C4-409C-954D-56B879CD75D3}" destId="{A9E83C41-3708-4672-AE44-C00188A945CA}" srcOrd="0" destOrd="0" presId="urn:microsoft.com/office/officeart/2005/8/layout/list1"/>
    <dgm:cxn modelId="{920ADE84-D9E4-491B-920E-C8B74403E921}" type="presParOf" srcId="{C7CF24CC-61C4-409C-954D-56B879CD75D3}" destId="{F4FFA8C1-CB66-4555-8325-C33DAC88589A}" srcOrd="1" destOrd="0" presId="urn:microsoft.com/office/officeart/2005/8/layout/list1"/>
    <dgm:cxn modelId="{6178C393-E50C-4DA6-88A3-B34C46091B8C}" type="presParOf" srcId="{97737A9E-EA9C-48EF-A484-C07234BE93D8}" destId="{646AF1A5-5DE2-4A23-89CE-A053A4D80F03}" srcOrd="5" destOrd="0" presId="urn:microsoft.com/office/officeart/2005/8/layout/list1"/>
    <dgm:cxn modelId="{CE673707-BD87-49DB-98B1-99446418A583}" type="presParOf" srcId="{97737A9E-EA9C-48EF-A484-C07234BE93D8}" destId="{91645FF4-581B-4541-A7C2-B40D35F61752}" srcOrd="6" destOrd="0" presId="urn:microsoft.com/office/officeart/2005/8/layout/list1"/>
    <dgm:cxn modelId="{79ABBA3A-C3FD-4BCF-801E-89ED9A0CA932}" type="presParOf" srcId="{97737A9E-EA9C-48EF-A484-C07234BE93D8}" destId="{F35DDE0F-C915-42C7-A548-9225241B896B}" srcOrd="7" destOrd="0" presId="urn:microsoft.com/office/officeart/2005/8/layout/list1"/>
    <dgm:cxn modelId="{C12DB67D-64B8-43F0-86FD-25DB6ADB5362}" type="presParOf" srcId="{97737A9E-EA9C-48EF-A484-C07234BE93D8}" destId="{4D1E6882-AFE7-4882-B336-11A2377E6FAE}" srcOrd="8" destOrd="0" presId="urn:microsoft.com/office/officeart/2005/8/layout/list1"/>
    <dgm:cxn modelId="{2B6EA7A0-7D47-4ACA-B7A5-A8158D360883}" type="presParOf" srcId="{4D1E6882-AFE7-4882-B336-11A2377E6FAE}" destId="{D08680B8-966C-4C31-85F3-9FDE84E9E811}" srcOrd="0" destOrd="0" presId="urn:microsoft.com/office/officeart/2005/8/layout/list1"/>
    <dgm:cxn modelId="{6AE97085-6E0E-4CE9-8BF6-0114881B82AB}" type="presParOf" srcId="{4D1E6882-AFE7-4882-B336-11A2377E6FAE}" destId="{B705F986-2F00-47B9-A238-46B7919E3790}" srcOrd="1" destOrd="0" presId="urn:microsoft.com/office/officeart/2005/8/layout/list1"/>
    <dgm:cxn modelId="{D6F14D9D-BF6F-4B91-BF48-4979736450F2}" type="presParOf" srcId="{97737A9E-EA9C-48EF-A484-C07234BE93D8}" destId="{D98F544C-88F8-4319-95B9-DF717F317BB3}" srcOrd="9" destOrd="0" presId="urn:microsoft.com/office/officeart/2005/8/layout/list1"/>
    <dgm:cxn modelId="{CFBC38E9-E657-412F-B45E-D4D4ACA52387}" type="presParOf" srcId="{97737A9E-EA9C-48EF-A484-C07234BE93D8}" destId="{344E2FB2-9309-439B-B15A-FAB920322FE6}" srcOrd="10" destOrd="0" presId="urn:microsoft.com/office/officeart/2005/8/layout/list1"/>
    <dgm:cxn modelId="{07297DFF-F5F4-413D-9AA5-CF70B73FB990}" type="presParOf" srcId="{97737A9E-EA9C-48EF-A484-C07234BE93D8}" destId="{3065C914-40F2-43CA-A49C-5FEAC1D5D6AF}" srcOrd="11" destOrd="0" presId="urn:microsoft.com/office/officeart/2005/8/layout/list1"/>
    <dgm:cxn modelId="{ABE40B77-E082-492E-8BEF-6D50D706B81C}" type="presParOf" srcId="{97737A9E-EA9C-48EF-A484-C07234BE93D8}" destId="{9AED990E-9F84-47CF-855A-FDFDB666FD76}" srcOrd="12" destOrd="0" presId="urn:microsoft.com/office/officeart/2005/8/layout/list1"/>
    <dgm:cxn modelId="{F06B90EE-5D03-4693-B7D6-ECC406106997}" type="presParOf" srcId="{9AED990E-9F84-47CF-855A-FDFDB666FD76}" destId="{05ABBD09-41B6-4B70-BCF3-0F1AA2279FE2}" srcOrd="0" destOrd="0" presId="urn:microsoft.com/office/officeart/2005/8/layout/list1"/>
    <dgm:cxn modelId="{AD3DBCFA-BA55-4008-8828-E3C8C9FF0AF9}" type="presParOf" srcId="{9AED990E-9F84-47CF-855A-FDFDB666FD76}" destId="{C66FB530-E62D-437E-A340-A2BFFD15D5BE}" srcOrd="1" destOrd="0" presId="urn:microsoft.com/office/officeart/2005/8/layout/list1"/>
    <dgm:cxn modelId="{9C3FCBF5-AFB7-4B70-8297-D263F4C6F994}" type="presParOf" srcId="{97737A9E-EA9C-48EF-A484-C07234BE93D8}" destId="{7A52EE2D-773E-40CE-B0A3-8FD84D406FF7}" srcOrd="13" destOrd="0" presId="urn:microsoft.com/office/officeart/2005/8/layout/list1"/>
    <dgm:cxn modelId="{3DFD4CF6-2D92-41D8-A71A-8C73F815A947}" type="presParOf" srcId="{97737A9E-EA9C-48EF-A484-C07234BE93D8}" destId="{698C5799-FFC3-4779-B9CD-7A6699A7F67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63A584-538D-482E-AF79-B7EB21C7D483}" type="doc">
      <dgm:prSet loTypeId="urn:microsoft.com/office/officeart/2005/8/layout/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D5982690-EDC1-4684-B76B-E6D92B2FFCFC}">
      <dgm:prSet phldrT="[Texto]" custT="1"/>
      <dgm:spPr/>
      <dgm:t>
        <a:bodyPr/>
        <a:lstStyle/>
        <a:p>
          <a:r>
            <a:rPr lang="es-EC" sz="1200" dirty="0" smtClean="0"/>
            <a:t>15  personas muertas.</a:t>
          </a:r>
          <a:endParaRPr lang="es-EC" sz="1200" dirty="0"/>
        </a:p>
      </dgm:t>
    </dgm:pt>
    <dgm:pt modelId="{4B31C034-31C0-4E42-8FE3-51C00186D1FD}" type="parTrans" cxnId="{97D4FC0D-AB41-463C-B4A9-FD38B811C396}">
      <dgm:prSet/>
      <dgm:spPr/>
      <dgm:t>
        <a:bodyPr/>
        <a:lstStyle/>
        <a:p>
          <a:endParaRPr lang="es-EC" sz="4400"/>
        </a:p>
      </dgm:t>
    </dgm:pt>
    <dgm:pt modelId="{8248FBBF-A355-4881-8353-F5CAF8BE130D}" type="sibTrans" cxnId="{97D4FC0D-AB41-463C-B4A9-FD38B811C396}">
      <dgm:prSet/>
      <dgm:spPr/>
      <dgm:t>
        <a:bodyPr/>
        <a:lstStyle/>
        <a:p>
          <a:endParaRPr lang="es-EC" sz="4400"/>
        </a:p>
      </dgm:t>
    </dgm:pt>
    <dgm:pt modelId="{64C807A3-353D-4F61-9875-FD67BEB32F0A}">
      <dgm:prSet phldrT="[Texto]" custT="1"/>
      <dgm:spPr/>
      <dgm:t>
        <a:bodyPr/>
        <a:lstStyle/>
        <a:p>
          <a:r>
            <a:rPr lang="es-EC" sz="1200" dirty="0" smtClean="0"/>
            <a:t>742 personas heridas.</a:t>
          </a:r>
          <a:endParaRPr lang="es-EC" sz="1200" dirty="0"/>
        </a:p>
      </dgm:t>
    </dgm:pt>
    <dgm:pt modelId="{995A87A2-7ED2-405D-BE61-88C459A94B22}" type="parTrans" cxnId="{C56A5CD0-983A-4D72-976E-DA1E224C1A1C}">
      <dgm:prSet/>
      <dgm:spPr/>
      <dgm:t>
        <a:bodyPr/>
        <a:lstStyle/>
        <a:p>
          <a:endParaRPr lang="es-EC" sz="4400"/>
        </a:p>
      </dgm:t>
    </dgm:pt>
    <dgm:pt modelId="{82CB13E3-A1ED-4691-8883-FBE5B3FB93BD}" type="sibTrans" cxnId="{C56A5CD0-983A-4D72-976E-DA1E224C1A1C}">
      <dgm:prSet/>
      <dgm:spPr/>
      <dgm:t>
        <a:bodyPr/>
        <a:lstStyle/>
        <a:p>
          <a:endParaRPr lang="es-EC" sz="4400"/>
        </a:p>
      </dgm:t>
    </dgm:pt>
    <dgm:pt modelId="{193222FE-54D3-437F-913B-086114EE8108}">
      <dgm:prSet phldrT="[Texto]" custT="1"/>
      <dgm:spPr/>
      <dgm:t>
        <a:bodyPr/>
        <a:lstStyle/>
        <a:p>
          <a:r>
            <a:rPr lang="es-EC" sz="1200" dirty="0" smtClean="0"/>
            <a:t>Pérdidas económicas en el orden de los 125 millones de  USD (La Balbina y Riobamba).</a:t>
          </a:r>
          <a:endParaRPr lang="es-EC" sz="1200" dirty="0"/>
        </a:p>
      </dgm:t>
    </dgm:pt>
    <dgm:pt modelId="{99D35CB7-3EA7-4AA2-9ABD-7E94D4C10E56}" type="parTrans" cxnId="{57BE22CA-4ED4-40CE-B7A4-5C857A20D36A}">
      <dgm:prSet/>
      <dgm:spPr/>
      <dgm:t>
        <a:bodyPr/>
        <a:lstStyle/>
        <a:p>
          <a:endParaRPr lang="es-EC"/>
        </a:p>
      </dgm:t>
    </dgm:pt>
    <dgm:pt modelId="{CA2BB306-DBF7-4F7E-995D-E99EFB827A80}" type="sibTrans" cxnId="{57BE22CA-4ED4-40CE-B7A4-5C857A20D36A}">
      <dgm:prSet/>
      <dgm:spPr/>
      <dgm:t>
        <a:bodyPr/>
        <a:lstStyle/>
        <a:p>
          <a:endParaRPr lang="es-EC"/>
        </a:p>
      </dgm:t>
    </dgm:pt>
    <dgm:pt modelId="{0D2438AE-3919-4386-9AE9-52942A5091A0}">
      <dgm:prSet phldrT="[Texto]" custT="1"/>
      <dgm:spPr/>
      <dgm:t>
        <a:bodyPr/>
        <a:lstStyle/>
        <a:p>
          <a:r>
            <a:rPr lang="es-EC" sz="1200" smtClean="0"/>
            <a:t>Destrucción de bienes civiles y militares.</a:t>
          </a:r>
          <a:endParaRPr lang="es-EC" sz="1200" dirty="0"/>
        </a:p>
      </dgm:t>
    </dgm:pt>
    <dgm:pt modelId="{058845E6-F059-4CCD-A882-ED838E6620A1}" type="parTrans" cxnId="{D53A7508-255D-4245-B2FA-361F71625D70}">
      <dgm:prSet/>
      <dgm:spPr/>
      <dgm:t>
        <a:bodyPr/>
        <a:lstStyle/>
        <a:p>
          <a:endParaRPr lang="es-EC"/>
        </a:p>
      </dgm:t>
    </dgm:pt>
    <dgm:pt modelId="{02715E10-E5F2-4D0E-A593-0E04039CBFD4}" type="sibTrans" cxnId="{D53A7508-255D-4245-B2FA-361F71625D70}">
      <dgm:prSet/>
      <dgm:spPr/>
      <dgm:t>
        <a:bodyPr/>
        <a:lstStyle/>
        <a:p>
          <a:endParaRPr lang="es-EC"/>
        </a:p>
      </dgm:t>
    </dgm:pt>
    <dgm:pt modelId="{97737A9E-EA9C-48EF-A484-C07234BE93D8}" type="pres">
      <dgm:prSet presAssocID="{EF63A584-538D-482E-AF79-B7EB21C7D4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C4BA8D3-6169-4B13-B4BE-547ACDC8BBAC}" type="pres">
      <dgm:prSet presAssocID="{D5982690-EDC1-4684-B76B-E6D92B2FFCFC}" presName="parentLin" presStyleCnt="0"/>
      <dgm:spPr/>
      <dgm:t>
        <a:bodyPr/>
        <a:lstStyle/>
        <a:p>
          <a:endParaRPr lang="en-US"/>
        </a:p>
      </dgm:t>
    </dgm:pt>
    <dgm:pt modelId="{C6D7730C-A56D-4CA3-A017-70FBE1B099BA}" type="pres">
      <dgm:prSet presAssocID="{D5982690-EDC1-4684-B76B-E6D92B2FFCFC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73938927-D285-49FD-B2C3-C4BD06AD7C5F}" type="pres">
      <dgm:prSet presAssocID="{D5982690-EDC1-4684-B76B-E6D92B2FFCFC}" presName="parentText" presStyleLbl="node1" presStyleIdx="0" presStyleCnt="4" custScaleX="121729" custScaleY="1221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02F69-13D5-47AA-A1B7-F018343248A5}" type="pres">
      <dgm:prSet presAssocID="{D5982690-EDC1-4684-B76B-E6D92B2FFCFC}" presName="negativeSpace" presStyleCnt="0"/>
      <dgm:spPr/>
      <dgm:t>
        <a:bodyPr/>
        <a:lstStyle/>
        <a:p>
          <a:endParaRPr lang="en-US"/>
        </a:p>
      </dgm:t>
    </dgm:pt>
    <dgm:pt modelId="{C99E496A-1F26-40D4-8C5A-D6808690DF70}" type="pres">
      <dgm:prSet presAssocID="{D5982690-EDC1-4684-B76B-E6D92B2FFCF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7813D-0C44-4921-8CAE-00848214B5B1}" type="pres">
      <dgm:prSet presAssocID="{8248FBBF-A355-4881-8353-F5CAF8BE130D}" presName="spaceBetweenRectangles" presStyleCnt="0"/>
      <dgm:spPr/>
      <dgm:t>
        <a:bodyPr/>
        <a:lstStyle/>
        <a:p>
          <a:endParaRPr lang="en-US"/>
        </a:p>
      </dgm:t>
    </dgm:pt>
    <dgm:pt modelId="{C7CF24CC-61C4-409C-954D-56B879CD75D3}" type="pres">
      <dgm:prSet presAssocID="{64C807A3-353D-4F61-9875-FD67BEB32F0A}" presName="parentLin" presStyleCnt="0"/>
      <dgm:spPr/>
      <dgm:t>
        <a:bodyPr/>
        <a:lstStyle/>
        <a:p>
          <a:endParaRPr lang="en-US"/>
        </a:p>
      </dgm:t>
    </dgm:pt>
    <dgm:pt modelId="{A9E83C41-3708-4672-AE44-C00188A945CA}" type="pres">
      <dgm:prSet presAssocID="{64C807A3-353D-4F61-9875-FD67BEB32F0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F4FFA8C1-CB66-4555-8325-C33DAC88589A}" type="pres">
      <dgm:prSet presAssocID="{64C807A3-353D-4F61-9875-FD67BEB32F0A}" presName="parentText" presStyleLbl="node1" presStyleIdx="1" presStyleCnt="4" custScaleX="121729" custScaleY="1221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6AF1A5-5DE2-4A23-89CE-A053A4D80F03}" type="pres">
      <dgm:prSet presAssocID="{64C807A3-353D-4F61-9875-FD67BEB32F0A}" presName="negativeSpace" presStyleCnt="0"/>
      <dgm:spPr/>
      <dgm:t>
        <a:bodyPr/>
        <a:lstStyle/>
        <a:p>
          <a:endParaRPr lang="en-US"/>
        </a:p>
      </dgm:t>
    </dgm:pt>
    <dgm:pt modelId="{91645FF4-581B-4541-A7C2-B40D35F61752}" type="pres">
      <dgm:prSet presAssocID="{64C807A3-353D-4F61-9875-FD67BEB32F0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DDE0F-C915-42C7-A548-9225241B896B}" type="pres">
      <dgm:prSet presAssocID="{82CB13E3-A1ED-4691-8883-FBE5B3FB93BD}" presName="spaceBetweenRectangles" presStyleCnt="0"/>
      <dgm:spPr/>
      <dgm:t>
        <a:bodyPr/>
        <a:lstStyle/>
        <a:p>
          <a:endParaRPr lang="en-US"/>
        </a:p>
      </dgm:t>
    </dgm:pt>
    <dgm:pt modelId="{9016E6E9-9CC2-4C6D-A894-8765224BD631}" type="pres">
      <dgm:prSet presAssocID="{0D2438AE-3919-4386-9AE9-52942A5091A0}" presName="parentLin" presStyleCnt="0"/>
      <dgm:spPr/>
      <dgm:t>
        <a:bodyPr/>
        <a:lstStyle/>
        <a:p>
          <a:endParaRPr lang="en-US"/>
        </a:p>
      </dgm:t>
    </dgm:pt>
    <dgm:pt modelId="{BB5353FD-6D32-4642-9FFA-23252D862B7E}" type="pres">
      <dgm:prSet presAssocID="{0D2438AE-3919-4386-9AE9-52942A5091A0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E369A696-F0D3-4A80-8BA6-5945FBF6B656}" type="pres">
      <dgm:prSet presAssocID="{0D2438AE-3919-4386-9AE9-52942A5091A0}" presName="parentText" presStyleLbl="node1" presStyleIdx="2" presStyleCnt="4" custScaleX="121729" custScaleY="15316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7FF14A-9F11-4C67-8773-4D4237C7E131}" type="pres">
      <dgm:prSet presAssocID="{0D2438AE-3919-4386-9AE9-52942A5091A0}" presName="negativeSpace" presStyleCnt="0"/>
      <dgm:spPr/>
      <dgm:t>
        <a:bodyPr/>
        <a:lstStyle/>
        <a:p>
          <a:endParaRPr lang="en-US"/>
        </a:p>
      </dgm:t>
    </dgm:pt>
    <dgm:pt modelId="{1E88F8A4-57BE-4FED-BD69-BF096B7725CA}" type="pres">
      <dgm:prSet presAssocID="{0D2438AE-3919-4386-9AE9-52942A5091A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72203-2F5A-4EBA-A380-DA498F6DE156}" type="pres">
      <dgm:prSet presAssocID="{02715E10-E5F2-4D0E-A593-0E04039CBFD4}" presName="spaceBetweenRectangles" presStyleCnt="0"/>
      <dgm:spPr/>
      <dgm:t>
        <a:bodyPr/>
        <a:lstStyle/>
        <a:p>
          <a:endParaRPr lang="en-US"/>
        </a:p>
      </dgm:t>
    </dgm:pt>
    <dgm:pt modelId="{9AED990E-9F84-47CF-855A-FDFDB666FD76}" type="pres">
      <dgm:prSet presAssocID="{193222FE-54D3-437F-913B-086114EE8108}" presName="parentLin" presStyleCnt="0"/>
      <dgm:spPr/>
      <dgm:t>
        <a:bodyPr/>
        <a:lstStyle/>
        <a:p>
          <a:endParaRPr lang="en-US"/>
        </a:p>
      </dgm:t>
    </dgm:pt>
    <dgm:pt modelId="{05ABBD09-41B6-4B70-BCF3-0F1AA2279FE2}" type="pres">
      <dgm:prSet presAssocID="{193222FE-54D3-437F-913B-086114EE8108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C66FB530-E62D-437E-A340-A2BFFD15D5BE}" type="pres">
      <dgm:prSet presAssocID="{193222FE-54D3-437F-913B-086114EE8108}" presName="parentText" presStyleLbl="node1" presStyleIdx="3" presStyleCnt="4" custScaleX="121729" custScaleY="17619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52EE2D-773E-40CE-B0A3-8FD84D406FF7}" type="pres">
      <dgm:prSet presAssocID="{193222FE-54D3-437F-913B-086114EE8108}" presName="negativeSpace" presStyleCnt="0"/>
      <dgm:spPr/>
      <dgm:t>
        <a:bodyPr/>
        <a:lstStyle/>
        <a:p>
          <a:endParaRPr lang="en-US"/>
        </a:p>
      </dgm:t>
    </dgm:pt>
    <dgm:pt modelId="{698C5799-FFC3-4779-B9CD-7A6699A7F673}" type="pres">
      <dgm:prSet presAssocID="{193222FE-54D3-437F-913B-086114EE810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997EB9-92AC-4221-8554-4314AEB5CF6E}" type="presOf" srcId="{0D2438AE-3919-4386-9AE9-52942A5091A0}" destId="{BB5353FD-6D32-4642-9FFA-23252D862B7E}" srcOrd="0" destOrd="0" presId="urn:microsoft.com/office/officeart/2005/8/layout/list1"/>
    <dgm:cxn modelId="{F7440A11-2C76-4C6B-838B-C99F1A8A3A49}" type="presOf" srcId="{193222FE-54D3-437F-913B-086114EE8108}" destId="{05ABBD09-41B6-4B70-BCF3-0F1AA2279FE2}" srcOrd="0" destOrd="0" presId="urn:microsoft.com/office/officeart/2005/8/layout/list1"/>
    <dgm:cxn modelId="{BD7E7046-477F-4E54-B8BC-AF10F825957F}" type="presOf" srcId="{64C807A3-353D-4F61-9875-FD67BEB32F0A}" destId="{A9E83C41-3708-4672-AE44-C00188A945CA}" srcOrd="0" destOrd="0" presId="urn:microsoft.com/office/officeart/2005/8/layout/list1"/>
    <dgm:cxn modelId="{55F8C100-19D7-4C8F-9AD8-3447EB5741EE}" type="presOf" srcId="{193222FE-54D3-437F-913B-086114EE8108}" destId="{C66FB530-E62D-437E-A340-A2BFFD15D5BE}" srcOrd="1" destOrd="0" presId="urn:microsoft.com/office/officeart/2005/8/layout/list1"/>
    <dgm:cxn modelId="{D53A7508-255D-4245-B2FA-361F71625D70}" srcId="{EF63A584-538D-482E-AF79-B7EB21C7D483}" destId="{0D2438AE-3919-4386-9AE9-52942A5091A0}" srcOrd="2" destOrd="0" parTransId="{058845E6-F059-4CCD-A882-ED838E6620A1}" sibTransId="{02715E10-E5F2-4D0E-A593-0E04039CBFD4}"/>
    <dgm:cxn modelId="{57BE22CA-4ED4-40CE-B7A4-5C857A20D36A}" srcId="{EF63A584-538D-482E-AF79-B7EB21C7D483}" destId="{193222FE-54D3-437F-913B-086114EE8108}" srcOrd="3" destOrd="0" parTransId="{99D35CB7-3EA7-4AA2-9ABD-7E94D4C10E56}" sibTransId="{CA2BB306-DBF7-4F7E-995D-E99EFB827A80}"/>
    <dgm:cxn modelId="{D9889338-5058-44A7-96AF-5C6E2796AC61}" type="presOf" srcId="{D5982690-EDC1-4684-B76B-E6D92B2FFCFC}" destId="{C6D7730C-A56D-4CA3-A017-70FBE1B099BA}" srcOrd="0" destOrd="0" presId="urn:microsoft.com/office/officeart/2005/8/layout/list1"/>
    <dgm:cxn modelId="{E6C6627C-74D4-4B7C-BFFB-CD7EDB83E85D}" type="presOf" srcId="{0D2438AE-3919-4386-9AE9-52942A5091A0}" destId="{E369A696-F0D3-4A80-8BA6-5945FBF6B656}" srcOrd="1" destOrd="0" presId="urn:microsoft.com/office/officeart/2005/8/layout/list1"/>
    <dgm:cxn modelId="{97D4FC0D-AB41-463C-B4A9-FD38B811C396}" srcId="{EF63A584-538D-482E-AF79-B7EB21C7D483}" destId="{D5982690-EDC1-4684-B76B-E6D92B2FFCFC}" srcOrd="0" destOrd="0" parTransId="{4B31C034-31C0-4E42-8FE3-51C00186D1FD}" sibTransId="{8248FBBF-A355-4881-8353-F5CAF8BE130D}"/>
    <dgm:cxn modelId="{85489A70-D95F-44F4-8677-C2C3D301A365}" type="presOf" srcId="{EF63A584-538D-482E-AF79-B7EB21C7D483}" destId="{97737A9E-EA9C-48EF-A484-C07234BE93D8}" srcOrd="0" destOrd="0" presId="urn:microsoft.com/office/officeart/2005/8/layout/list1"/>
    <dgm:cxn modelId="{88CCBDFC-3A56-4278-8D3A-881B87940594}" type="presOf" srcId="{64C807A3-353D-4F61-9875-FD67BEB32F0A}" destId="{F4FFA8C1-CB66-4555-8325-C33DAC88589A}" srcOrd="1" destOrd="0" presId="urn:microsoft.com/office/officeart/2005/8/layout/list1"/>
    <dgm:cxn modelId="{07221980-C6C2-4150-B639-01556004ADD4}" type="presOf" srcId="{D5982690-EDC1-4684-B76B-E6D92B2FFCFC}" destId="{73938927-D285-49FD-B2C3-C4BD06AD7C5F}" srcOrd="1" destOrd="0" presId="urn:microsoft.com/office/officeart/2005/8/layout/list1"/>
    <dgm:cxn modelId="{C56A5CD0-983A-4D72-976E-DA1E224C1A1C}" srcId="{EF63A584-538D-482E-AF79-B7EB21C7D483}" destId="{64C807A3-353D-4F61-9875-FD67BEB32F0A}" srcOrd="1" destOrd="0" parTransId="{995A87A2-7ED2-405D-BE61-88C459A94B22}" sibTransId="{82CB13E3-A1ED-4691-8883-FBE5B3FB93BD}"/>
    <dgm:cxn modelId="{45CA86C6-ADA9-482E-B227-17A3D959F026}" type="presParOf" srcId="{97737A9E-EA9C-48EF-A484-C07234BE93D8}" destId="{AC4BA8D3-6169-4B13-B4BE-547ACDC8BBAC}" srcOrd="0" destOrd="0" presId="urn:microsoft.com/office/officeart/2005/8/layout/list1"/>
    <dgm:cxn modelId="{B0989514-6A49-4DA2-9B33-714863EC06DD}" type="presParOf" srcId="{AC4BA8D3-6169-4B13-B4BE-547ACDC8BBAC}" destId="{C6D7730C-A56D-4CA3-A017-70FBE1B099BA}" srcOrd="0" destOrd="0" presId="urn:microsoft.com/office/officeart/2005/8/layout/list1"/>
    <dgm:cxn modelId="{9927AE38-B903-48B1-981A-24B2D08F2174}" type="presParOf" srcId="{AC4BA8D3-6169-4B13-B4BE-547ACDC8BBAC}" destId="{73938927-D285-49FD-B2C3-C4BD06AD7C5F}" srcOrd="1" destOrd="0" presId="urn:microsoft.com/office/officeart/2005/8/layout/list1"/>
    <dgm:cxn modelId="{892CCBD2-3362-41F0-A9E7-BEFC4370C57A}" type="presParOf" srcId="{97737A9E-EA9C-48EF-A484-C07234BE93D8}" destId="{B8402F69-13D5-47AA-A1B7-F018343248A5}" srcOrd="1" destOrd="0" presId="urn:microsoft.com/office/officeart/2005/8/layout/list1"/>
    <dgm:cxn modelId="{C551AAE3-5062-43FC-B9D9-855E60F4EAFF}" type="presParOf" srcId="{97737A9E-EA9C-48EF-A484-C07234BE93D8}" destId="{C99E496A-1F26-40D4-8C5A-D6808690DF70}" srcOrd="2" destOrd="0" presId="urn:microsoft.com/office/officeart/2005/8/layout/list1"/>
    <dgm:cxn modelId="{87F2B849-2719-4027-8A0D-F2C989A14E94}" type="presParOf" srcId="{97737A9E-EA9C-48EF-A484-C07234BE93D8}" destId="{47F7813D-0C44-4921-8CAE-00848214B5B1}" srcOrd="3" destOrd="0" presId="urn:microsoft.com/office/officeart/2005/8/layout/list1"/>
    <dgm:cxn modelId="{F348AF38-0E5E-484E-8E0A-4B555F759936}" type="presParOf" srcId="{97737A9E-EA9C-48EF-A484-C07234BE93D8}" destId="{C7CF24CC-61C4-409C-954D-56B879CD75D3}" srcOrd="4" destOrd="0" presId="urn:microsoft.com/office/officeart/2005/8/layout/list1"/>
    <dgm:cxn modelId="{412390D8-8557-44C5-906E-162F44D91EC2}" type="presParOf" srcId="{C7CF24CC-61C4-409C-954D-56B879CD75D3}" destId="{A9E83C41-3708-4672-AE44-C00188A945CA}" srcOrd="0" destOrd="0" presId="urn:microsoft.com/office/officeart/2005/8/layout/list1"/>
    <dgm:cxn modelId="{D11313D1-15B3-4065-BDDC-DE94DC1A75E2}" type="presParOf" srcId="{C7CF24CC-61C4-409C-954D-56B879CD75D3}" destId="{F4FFA8C1-CB66-4555-8325-C33DAC88589A}" srcOrd="1" destOrd="0" presId="urn:microsoft.com/office/officeart/2005/8/layout/list1"/>
    <dgm:cxn modelId="{4EBCF1CB-42C3-4BBB-9215-B308A95B17E4}" type="presParOf" srcId="{97737A9E-EA9C-48EF-A484-C07234BE93D8}" destId="{646AF1A5-5DE2-4A23-89CE-A053A4D80F03}" srcOrd="5" destOrd="0" presId="urn:microsoft.com/office/officeart/2005/8/layout/list1"/>
    <dgm:cxn modelId="{DB2F7DE0-7383-4120-A15F-F276F708C79F}" type="presParOf" srcId="{97737A9E-EA9C-48EF-A484-C07234BE93D8}" destId="{91645FF4-581B-4541-A7C2-B40D35F61752}" srcOrd="6" destOrd="0" presId="urn:microsoft.com/office/officeart/2005/8/layout/list1"/>
    <dgm:cxn modelId="{F242D4B8-C399-478A-8171-6B8E3647F566}" type="presParOf" srcId="{97737A9E-EA9C-48EF-A484-C07234BE93D8}" destId="{F35DDE0F-C915-42C7-A548-9225241B896B}" srcOrd="7" destOrd="0" presId="urn:microsoft.com/office/officeart/2005/8/layout/list1"/>
    <dgm:cxn modelId="{FA32388A-1D72-4B39-947F-8D1AA8F91C80}" type="presParOf" srcId="{97737A9E-EA9C-48EF-A484-C07234BE93D8}" destId="{9016E6E9-9CC2-4C6D-A894-8765224BD631}" srcOrd="8" destOrd="0" presId="urn:microsoft.com/office/officeart/2005/8/layout/list1"/>
    <dgm:cxn modelId="{8CA899D9-E524-4083-8C1C-268EB9A14806}" type="presParOf" srcId="{9016E6E9-9CC2-4C6D-A894-8765224BD631}" destId="{BB5353FD-6D32-4642-9FFA-23252D862B7E}" srcOrd="0" destOrd="0" presId="urn:microsoft.com/office/officeart/2005/8/layout/list1"/>
    <dgm:cxn modelId="{608E9FB7-ADA4-4BBF-83DA-5DF3E8403157}" type="presParOf" srcId="{9016E6E9-9CC2-4C6D-A894-8765224BD631}" destId="{E369A696-F0D3-4A80-8BA6-5945FBF6B656}" srcOrd="1" destOrd="0" presId="urn:microsoft.com/office/officeart/2005/8/layout/list1"/>
    <dgm:cxn modelId="{6F81F8D2-D5D1-491F-ACBB-C2C14B8DA618}" type="presParOf" srcId="{97737A9E-EA9C-48EF-A484-C07234BE93D8}" destId="{EA7FF14A-9F11-4C67-8773-4D4237C7E131}" srcOrd="9" destOrd="0" presId="urn:microsoft.com/office/officeart/2005/8/layout/list1"/>
    <dgm:cxn modelId="{8711940C-1C2C-433B-95CD-3E8A3CF7F726}" type="presParOf" srcId="{97737A9E-EA9C-48EF-A484-C07234BE93D8}" destId="{1E88F8A4-57BE-4FED-BD69-BF096B7725CA}" srcOrd="10" destOrd="0" presId="urn:microsoft.com/office/officeart/2005/8/layout/list1"/>
    <dgm:cxn modelId="{E29AB0C9-B0F7-40B6-96D9-902688FBFB1E}" type="presParOf" srcId="{97737A9E-EA9C-48EF-A484-C07234BE93D8}" destId="{F9C72203-2F5A-4EBA-A380-DA498F6DE156}" srcOrd="11" destOrd="0" presId="urn:microsoft.com/office/officeart/2005/8/layout/list1"/>
    <dgm:cxn modelId="{2CDA825B-60D7-4393-B322-A38039108BDB}" type="presParOf" srcId="{97737A9E-EA9C-48EF-A484-C07234BE93D8}" destId="{9AED990E-9F84-47CF-855A-FDFDB666FD76}" srcOrd="12" destOrd="0" presId="urn:microsoft.com/office/officeart/2005/8/layout/list1"/>
    <dgm:cxn modelId="{19A16C2A-2D28-472A-B1FD-F6C4FD171A55}" type="presParOf" srcId="{9AED990E-9F84-47CF-855A-FDFDB666FD76}" destId="{05ABBD09-41B6-4B70-BCF3-0F1AA2279FE2}" srcOrd="0" destOrd="0" presId="urn:microsoft.com/office/officeart/2005/8/layout/list1"/>
    <dgm:cxn modelId="{4780052B-304B-4156-9F53-31F252FC71F8}" type="presParOf" srcId="{9AED990E-9F84-47CF-855A-FDFDB666FD76}" destId="{C66FB530-E62D-437E-A340-A2BFFD15D5BE}" srcOrd="1" destOrd="0" presId="urn:microsoft.com/office/officeart/2005/8/layout/list1"/>
    <dgm:cxn modelId="{B54F9C61-2D86-488A-8F9E-5CA20A97DCA9}" type="presParOf" srcId="{97737A9E-EA9C-48EF-A484-C07234BE93D8}" destId="{7A52EE2D-773E-40CE-B0A3-8FD84D406FF7}" srcOrd="13" destOrd="0" presId="urn:microsoft.com/office/officeart/2005/8/layout/list1"/>
    <dgm:cxn modelId="{573694D5-9A55-48E6-8862-BD86A6874D79}" type="presParOf" srcId="{97737A9E-EA9C-48EF-A484-C07234BE93D8}" destId="{698C5799-FFC3-4779-B9CD-7A6699A7F67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FDC39E-71CE-40FB-BED9-3BEB3DD77268}" type="doc">
      <dgm:prSet loTypeId="urn:microsoft.com/office/officeart/2005/8/layout/process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F55B5A5-3167-48B5-BF20-7F4A6DDE7622}">
      <dgm:prSet phldrT="[Texto]" custT="1"/>
      <dgm:spPr/>
      <dgm:t>
        <a:bodyPr/>
        <a:lstStyle/>
        <a:p>
          <a:r>
            <a:rPr lang="es-EC" sz="1600" dirty="0" smtClean="0">
              <a:latin typeface="Bookman Old Style" pitchFamily="18" charset="0"/>
            </a:rPr>
            <a:t>Identificación de los Activos a ser Protegidos</a:t>
          </a:r>
          <a:endParaRPr lang="es-EC" sz="1900" dirty="0">
            <a:latin typeface="Bookman Old Style" pitchFamily="18" charset="0"/>
          </a:endParaRPr>
        </a:p>
      </dgm:t>
    </dgm:pt>
    <dgm:pt modelId="{ACF864D0-989D-4F67-8AC4-57EB025B3612}" type="parTrans" cxnId="{890B1FAA-4D53-440F-B7D5-69F836239584}">
      <dgm:prSet/>
      <dgm:spPr/>
      <dgm:t>
        <a:bodyPr/>
        <a:lstStyle/>
        <a:p>
          <a:endParaRPr lang="es-EC"/>
        </a:p>
      </dgm:t>
    </dgm:pt>
    <dgm:pt modelId="{B0EB5DC6-51BB-44B6-BC46-F0FBBEF928BC}" type="sibTrans" cxnId="{890B1FAA-4D53-440F-B7D5-69F836239584}">
      <dgm:prSet/>
      <dgm:spPr/>
      <dgm:t>
        <a:bodyPr/>
        <a:lstStyle/>
        <a:p>
          <a:endParaRPr lang="es-EC"/>
        </a:p>
      </dgm:t>
    </dgm:pt>
    <dgm:pt modelId="{B4B55C40-7F8F-463B-94CC-12225C306CB9}">
      <dgm:prSet phldrT="[Texto]" custT="1"/>
      <dgm:spPr/>
      <dgm:t>
        <a:bodyPr/>
        <a:lstStyle/>
        <a:p>
          <a:r>
            <a:rPr lang="es-EC" sz="1100" dirty="0" smtClean="0">
              <a:latin typeface="Bookman Old Style" pitchFamily="18" charset="0"/>
            </a:rPr>
            <a:t>Personal  civil</a:t>
          </a:r>
          <a:endParaRPr lang="es-EC" sz="1100" dirty="0">
            <a:latin typeface="Bookman Old Style" pitchFamily="18" charset="0"/>
          </a:endParaRPr>
        </a:p>
      </dgm:t>
    </dgm:pt>
    <dgm:pt modelId="{BE1F321E-B81B-41B5-9C60-EF9C8FD5D8F4}" type="parTrans" cxnId="{FD98E8D4-8110-4B5C-80C2-C37210DEC97F}">
      <dgm:prSet/>
      <dgm:spPr/>
      <dgm:t>
        <a:bodyPr/>
        <a:lstStyle/>
        <a:p>
          <a:endParaRPr lang="es-EC"/>
        </a:p>
      </dgm:t>
    </dgm:pt>
    <dgm:pt modelId="{9D87C2EF-0E99-42C6-B62A-C3724EF93CBA}" type="sibTrans" cxnId="{FD98E8D4-8110-4B5C-80C2-C37210DEC97F}">
      <dgm:prSet/>
      <dgm:spPr/>
      <dgm:t>
        <a:bodyPr/>
        <a:lstStyle/>
        <a:p>
          <a:endParaRPr lang="es-EC"/>
        </a:p>
      </dgm:t>
    </dgm:pt>
    <dgm:pt modelId="{085DEBB1-C510-448C-B98F-4CA5FF7C3488}">
      <dgm:prSet phldrT="[Texto]" custT="1"/>
      <dgm:spPr/>
      <dgm:t>
        <a:bodyPr/>
        <a:lstStyle/>
        <a:p>
          <a:r>
            <a:rPr lang="es-EC" sz="1100" dirty="0" smtClean="0">
              <a:latin typeface="Bookman Old Style" pitchFamily="18" charset="0"/>
            </a:rPr>
            <a:t>Personal militar</a:t>
          </a:r>
          <a:endParaRPr lang="es-EC" sz="1100" dirty="0">
            <a:latin typeface="Bookman Old Style" pitchFamily="18" charset="0"/>
          </a:endParaRPr>
        </a:p>
      </dgm:t>
    </dgm:pt>
    <dgm:pt modelId="{DD131309-B210-41D4-A394-D2866EC25306}" type="parTrans" cxnId="{4D7FA0F6-DA0C-4F8B-AA5E-CB246BC16491}">
      <dgm:prSet/>
      <dgm:spPr/>
      <dgm:t>
        <a:bodyPr/>
        <a:lstStyle/>
        <a:p>
          <a:endParaRPr lang="es-EC"/>
        </a:p>
      </dgm:t>
    </dgm:pt>
    <dgm:pt modelId="{57B8374A-F707-4DF3-837E-9C7DB8E9B664}" type="sibTrans" cxnId="{4D7FA0F6-DA0C-4F8B-AA5E-CB246BC16491}">
      <dgm:prSet/>
      <dgm:spPr/>
      <dgm:t>
        <a:bodyPr/>
        <a:lstStyle/>
        <a:p>
          <a:endParaRPr lang="es-EC"/>
        </a:p>
      </dgm:t>
    </dgm:pt>
    <dgm:pt modelId="{9DCA8AB4-A1E4-4FEE-B89E-E7E1B4F6FE95}">
      <dgm:prSet phldrT="[Texto]" custT="1"/>
      <dgm:spPr/>
      <dgm:t>
        <a:bodyPr/>
        <a:lstStyle/>
        <a:p>
          <a:r>
            <a:rPr lang="es-EC" sz="1600" dirty="0" smtClean="0">
              <a:latin typeface="Bookman Old Style" pitchFamily="18" charset="0"/>
            </a:rPr>
            <a:t>Identificación de Vulnerabilidades</a:t>
          </a:r>
          <a:endParaRPr lang="es-EC" sz="1600" dirty="0">
            <a:latin typeface="Bookman Old Style" pitchFamily="18" charset="0"/>
          </a:endParaRPr>
        </a:p>
      </dgm:t>
    </dgm:pt>
    <dgm:pt modelId="{198FA87E-4105-443B-A829-6005FE4A20C1}" type="parTrans" cxnId="{528F0122-B496-4F40-9936-58EC0B316227}">
      <dgm:prSet/>
      <dgm:spPr/>
      <dgm:t>
        <a:bodyPr/>
        <a:lstStyle/>
        <a:p>
          <a:endParaRPr lang="es-EC"/>
        </a:p>
      </dgm:t>
    </dgm:pt>
    <dgm:pt modelId="{015D0AD3-22DB-4136-8361-918A4E0F986D}" type="sibTrans" cxnId="{528F0122-B496-4F40-9936-58EC0B316227}">
      <dgm:prSet/>
      <dgm:spPr/>
      <dgm:t>
        <a:bodyPr/>
        <a:lstStyle/>
        <a:p>
          <a:endParaRPr lang="es-EC"/>
        </a:p>
      </dgm:t>
    </dgm:pt>
    <dgm:pt modelId="{D010069F-0B1C-45B2-87D0-4711AAE625A2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Polvorines cercanos a sitios poblados.</a:t>
          </a:r>
          <a:endParaRPr lang="es-EC" sz="900" dirty="0">
            <a:latin typeface="Bookman Old Style" pitchFamily="18" charset="0"/>
          </a:endParaRPr>
        </a:p>
      </dgm:t>
    </dgm:pt>
    <dgm:pt modelId="{DEBCE082-CB35-4468-AB1C-6ABF38B2AF71}" type="parTrans" cxnId="{B8F54A9C-230B-47AC-BE6C-B62741FFC034}">
      <dgm:prSet/>
      <dgm:spPr/>
      <dgm:t>
        <a:bodyPr/>
        <a:lstStyle/>
        <a:p>
          <a:endParaRPr lang="es-EC"/>
        </a:p>
      </dgm:t>
    </dgm:pt>
    <dgm:pt modelId="{C5B96289-D829-4D47-8AFC-73F3EB110767}" type="sibTrans" cxnId="{B8F54A9C-230B-47AC-BE6C-B62741FFC034}">
      <dgm:prSet/>
      <dgm:spPr/>
      <dgm:t>
        <a:bodyPr/>
        <a:lstStyle/>
        <a:p>
          <a:endParaRPr lang="es-EC"/>
        </a:p>
      </dgm:t>
    </dgm:pt>
    <dgm:pt modelId="{6AFF7D63-D9AD-4003-9586-7F4EB3EE4DCB}">
      <dgm:prSet phldrT="[Texto]" custT="1"/>
      <dgm:spPr/>
      <dgm:t>
        <a:bodyPr/>
        <a:lstStyle/>
        <a:p>
          <a:r>
            <a:rPr lang="es-EC" sz="1600" dirty="0" smtClean="0">
              <a:latin typeface="Bookman Old Style" pitchFamily="18" charset="0"/>
            </a:rPr>
            <a:t>Identificación del Impacto o Consecuencias Potenciales</a:t>
          </a:r>
          <a:endParaRPr lang="es-EC" sz="1600" dirty="0">
            <a:latin typeface="Bookman Old Style" pitchFamily="18" charset="0"/>
          </a:endParaRPr>
        </a:p>
      </dgm:t>
    </dgm:pt>
    <dgm:pt modelId="{B27C1DC6-3C9D-4DAE-821D-BD9876D25FB6}" type="parTrans" cxnId="{CAB7A3AB-67C8-47B9-B0C7-022634736F6C}">
      <dgm:prSet/>
      <dgm:spPr/>
      <dgm:t>
        <a:bodyPr/>
        <a:lstStyle/>
        <a:p>
          <a:endParaRPr lang="es-EC"/>
        </a:p>
      </dgm:t>
    </dgm:pt>
    <dgm:pt modelId="{DC3F1B9C-AE63-4128-81EF-7B63053632CD}" type="sibTrans" cxnId="{CAB7A3AB-67C8-47B9-B0C7-022634736F6C}">
      <dgm:prSet/>
      <dgm:spPr/>
      <dgm:t>
        <a:bodyPr/>
        <a:lstStyle/>
        <a:p>
          <a:endParaRPr lang="es-EC"/>
        </a:p>
      </dgm:t>
    </dgm:pt>
    <dgm:pt modelId="{07592D3E-8363-4439-880B-18F01877CDAD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Pérdidas humanas.</a:t>
          </a:r>
          <a:endParaRPr lang="es-EC" sz="900" dirty="0">
            <a:latin typeface="Bookman Old Style" pitchFamily="18" charset="0"/>
          </a:endParaRPr>
        </a:p>
      </dgm:t>
    </dgm:pt>
    <dgm:pt modelId="{73E4F799-F4EB-44BF-B4B0-629FE8500CB4}" type="parTrans" cxnId="{3F4665F8-7FEE-41D0-B9AB-0EF3751717BA}">
      <dgm:prSet/>
      <dgm:spPr/>
      <dgm:t>
        <a:bodyPr/>
        <a:lstStyle/>
        <a:p>
          <a:endParaRPr lang="es-EC"/>
        </a:p>
      </dgm:t>
    </dgm:pt>
    <dgm:pt modelId="{EC2E5FC7-0A95-489D-9F6E-DC76548410DA}" type="sibTrans" cxnId="{3F4665F8-7FEE-41D0-B9AB-0EF3751717BA}">
      <dgm:prSet/>
      <dgm:spPr/>
      <dgm:t>
        <a:bodyPr/>
        <a:lstStyle/>
        <a:p>
          <a:endParaRPr lang="es-EC"/>
        </a:p>
      </dgm:t>
    </dgm:pt>
    <dgm:pt modelId="{0DD78E48-8C81-4484-A313-9B8B04962758}">
      <dgm:prSet phldrT="[Texto]"/>
      <dgm:spPr/>
      <dgm:t>
        <a:bodyPr/>
        <a:lstStyle/>
        <a:p>
          <a:r>
            <a:rPr lang="es-EC" dirty="0" smtClean="0">
              <a:latin typeface="Bookman Old Style" pitchFamily="18" charset="0"/>
            </a:rPr>
            <a:t>Instalaciones Económica y socialmente sensibles</a:t>
          </a:r>
          <a:endParaRPr lang="es-EC" dirty="0">
            <a:latin typeface="Bookman Old Style" pitchFamily="18" charset="0"/>
          </a:endParaRPr>
        </a:p>
      </dgm:t>
    </dgm:pt>
    <dgm:pt modelId="{6ED7AB99-7E5A-4061-924A-C9AB93B8CE29}" type="parTrans" cxnId="{5151C50F-2E6D-4213-86B3-E5382AA1DD6A}">
      <dgm:prSet/>
      <dgm:spPr/>
      <dgm:t>
        <a:bodyPr/>
        <a:lstStyle/>
        <a:p>
          <a:endParaRPr lang="es-EC"/>
        </a:p>
      </dgm:t>
    </dgm:pt>
    <dgm:pt modelId="{88022178-358A-44A3-8290-0369D6F87DE1}" type="sibTrans" cxnId="{5151C50F-2E6D-4213-86B3-E5382AA1DD6A}">
      <dgm:prSet/>
      <dgm:spPr/>
      <dgm:t>
        <a:bodyPr/>
        <a:lstStyle/>
        <a:p>
          <a:endParaRPr lang="es-EC"/>
        </a:p>
      </dgm:t>
    </dgm:pt>
    <dgm:pt modelId="{3E5A2006-1E55-4F69-A520-73BC1138AE6B}">
      <dgm:prSet phldrT="[Texto]" custT="1"/>
      <dgm:spPr/>
      <dgm:t>
        <a:bodyPr/>
        <a:lstStyle/>
        <a:p>
          <a:r>
            <a:rPr lang="es-EC" sz="1100" dirty="0" smtClean="0">
              <a:latin typeface="Bookman Old Style" pitchFamily="18" charset="0"/>
            </a:rPr>
            <a:t>Instalaciones civiles</a:t>
          </a:r>
          <a:endParaRPr lang="es-EC" sz="1100" dirty="0">
            <a:latin typeface="Bookman Old Style" pitchFamily="18" charset="0"/>
          </a:endParaRPr>
        </a:p>
      </dgm:t>
    </dgm:pt>
    <dgm:pt modelId="{57851E21-28BD-45A5-8BB1-25BD84B6DD24}" type="parTrans" cxnId="{CD27C172-4001-47D9-BF77-3B4DAC9EE78C}">
      <dgm:prSet/>
      <dgm:spPr/>
      <dgm:t>
        <a:bodyPr/>
        <a:lstStyle/>
        <a:p>
          <a:endParaRPr lang="es-EC"/>
        </a:p>
      </dgm:t>
    </dgm:pt>
    <dgm:pt modelId="{E636ADB0-AA5C-4146-96D0-0504AC39115A}" type="sibTrans" cxnId="{CD27C172-4001-47D9-BF77-3B4DAC9EE78C}">
      <dgm:prSet/>
      <dgm:spPr/>
      <dgm:t>
        <a:bodyPr/>
        <a:lstStyle/>
        <a:p>
          <a:endParaRPr lang="es-EC"/>
        </a:p>
      </dgm:t>
    </dgm:pt>
    <dgm:pt modelId="{CAD76B6B-A239-4EB2-9489-1FBE8810CAE7}">
      <dgm:prSet phldrT="[Texto]" custT="1"/>
      <dgm:spPr/>
      <dgm:t>
        <a:bodyPr/>
        <a:lstStyle/>
        <a:p>
          <a:r>
            <a:rPr lang="es-EC" sz="1100" dirty="0" smtClean="0">
              <a:latin typeface="Bookman Old Style" pitchFamily="18" charset="0"/>
            </a:rPr>
            <a:t>Instalaciones militares</a:t>
          </a:r>
          <a:endParaRPr lang="es-EC" sz="1100" dirty="0">
            <a:latin typeface="Bookman Old Style" pitchFamily="18" charset="0"/>
          </a:endParaRPr>
        </a:p>
      </dgm:t>
    </dgm:pt>
    <dgm:pt modelId="{0C310F84-8137-4428-93A8-B2EAAE23DF53}" type="parTrans" cxnId="{8ED705C2-BD08-4724-8A81-399749792E2B}">
      <dgm:prSet/>
      <dgm:spPr/>
      <dgm:t>
        <a:bodyPr/>
        <a:lstStyle/>
        <a:p>
          <a:endParaRPr lang="es-EC"/>
        </a:p>
      </dgm:t>
    </dgm:pt>
    <dgm:pt modelId="{99F379C1-D9B3-4862-BDA9-4FB1006A7868}" type="sibTrans" cxnId="{8ED705C2-BD08-4724-8A81-399749792E2B}">
      <dgm:prSet/>
      <dgm:spPr/>
      <dgm:t>
        <a:bodyPr/>
        <a:lstStyle/>
        <a:p>
          <a:endParaRPr lang="es-EC"/>
        </a:p>
      </dgm:t>
    </dgm:pt>
    <dgm:pt modelId="{4C58145F-DED3-4865-B573-27C56BA240B5}">
      <dgm:prSet phldrT="[Texto]" custT="1"/>
      <dgm:spPr/>
      <dgm:t>
        <a:bodyPr/>
        <a:lstStyle/>
        <a:p>
          <a:r>
            <a:rPr lang="es-EC" sz="1100" dirty="0" smtClean="0">
              <a:latin typeface="Bookman Old Style" pitchFamily="18" charset="0"/>
            </a:rPr>
            <a:t>Equipos militares</a:t>
          </a:r>
          <a:endParaRPr lang="es-EC" sz="1100" dirty="0">
            <a:latin typeface="Bookman Old Style" pitchFamily="18" charset="0"/>
          </a:endParaRPr>
        </a:p>
      </dgm:t>
    </dgm:pt>
    <dgm:pt modelId="{56837B66-ACD0-46F3-BB0F-61EF8640CE88}" type="parTrans" cxnId="{131BAD18-A641-4C21-825A-2EF099018BB7}">
      <dgm:prSet/>
      <dgm:spPr/>
      <dgm:t>
        <a:bodyPr/>
        <a:lstStyle/>
        <a:p>
          <a:endParaRPr lang="es-EC"/>
        </a:p>
      </dgm:t>
    </dgm:pt>
    <dgm:pt modelId="{C094367D-3788-4A9A-A7BD-5796EAD56208}" type="sibTrans" cxnId="{131BAD18-A641-4C21-825A-2EF099018BB7}">
      <dgm:prSet/>
      <dgm:spPr/>
      <dgm:t>
        <a:bodyPr/>
        <a:lstStyle/>
        <a:p>
          <a:endParaRPr lang="es-EC"/>
        </a:p>
      </dgm:t>
    </dgm:pt>
    <dgm:pt modelId="{6F73B433-97E7-4EE2-9465-9A8156AB6A48}">
      <dgm:prSet phldrT="[Texto]" custT="1"/>
      <dgm:spPr/>
      <dgm:t>
        <a:bodyPr/>
        <a:lstStyle/>
        <a:p>
          <a:r>
            <a:rPr lang="es-EC" sz="1100" dirty="0" smtClean="0">
              <a:latin typeface="Bookman Old Style" pitchFamily="18" charset="0"/>
            </a:rPr>
            <a:t>Prestigio institucional</a:t>
          </a:r>
          <a:endParaRPr lang="es-EC" sz="1100" dirty="0">
            <a:latin typeface="Bookman Old Style" pitchFamily="18" charset="0"/>
          </a:endParaRPr>
        </a:p>
      </dgm:t>
    </dgm:pt>
    <dgm:pt modelId="{3158230B-ED36-418E-B545-657E69B16B3E}" type="parTrans" cxnId="{EAFB411C-937A-4C0F-8859-536F6A36ED4D}">
      <dgm:prSet/>
      <dgm:spPr/>
      <dgm:t>
        <a:bodyPr/>
        <a:lstStyle/>
        <a:p>
          <a:endParaRPr lang="es-EC"/>
        </a:p>
      </dgm:t>
    </dgm:pt>
    <dgm:pt modelId="{E9F98834-ABD6-4149-904B-C6AE0FFDD1CC}" type="sibTrans" cxnId="{EAFB411C-937A-4C0F-8859-536F6A36ED4D}">
      <dgm:prSet/>
      <dgm:spPr/>
      <dgm:t>
        <a:bodyPr/>
        <a:lstStyle/>
        <a:p>
          <a:endParaRPr lang="es-EC"/>
        </a:p>
      </dgm:t>
    </dgm:pt>
    <dgm:pt modelId="{0336629D-FC98-45FF-82CE-E9C2D8484A7D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90% de las estructuras no brindan protección.</a:t>
          </a:r>
          <a:endParaRPr lang="es-EC" sz="900" dirty="0">
            <a:latin typeface="Bookman Old Style" pitchFamily="18" charset="0"/>
          </a:endParaRPr>
        </a:p>
      </dgm:t>
    </dgm:pt>
    <dgm:pt modelId="{5FA6396B-29E2-4AC0-82E7-B51617A151A3}" type="parTrans" cxnId="{5F8DFCFF-43F1-42BA-BB25-314FD31818E5}">
      <dgm:prSet/>
      <dgm:spPr/>
      <dgm:t>
        <a:bodyPr/>
        <a:lstStyle/>
        <a:p>
          <a:endParaRPr lang="es-EC"/>
        </a:p>
      </dgm:t>
    </dgm:pt>
    <dgm:pt modelId="{F5275ED6-A0A0-47A3-8436-77F089B8EF0B}" type="sibTrans" cxnId="{5F8DFCFF-43F1-42BA-BB25-314FD31818E5}">
      <dgm:prSet/>
      <dgm:spPr/>
      <dgm:t>
        <a:bodyPr/>
        <a:lstStyle/>
        <a:p>
          <a:endParaRPr lang="es-EC"/>
        </a:p>
      </dgm:t>
    </dgm:pt>
    <dgm:pt modelId="{323E7C20-9FB9-4151-B32B-A23D6A95CD1B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No se cumple la distancia entre polvorines.</a:t>
          </a:r>
          <a:endParaRPr lang="es-EC" sz="900" dirty="0">
            <a:latin typeface="Bookman Old Style" pitchFamily="18" charset="0"/>
          </a:endParaRPr>
        </a:p>
      </dgm:t>
    </dgm:pt>
    <dgm:pt modelId="{EF3170DC-85B0-4E86-A5B6-BB30798DE233}" type="parTrans" cxnId="{FEE823CF-98D2-4FD2-A109-DFBFE3575F72}">
      <dgm:prSet/>
      <dgm:spPr/>
      <dgm:t>
        <a:bodyPr/>
        <a:lstStyle/>
        <a:p>
          <a:endParaRPr lang="es-EC"/>
        </a:p>
      </dgm:t>
    </dgm:pt>
    <dgm:pt modelId="{61C172CB-9690-44A0-A6A4-7BB815EA340D}" type="sibTrans" cxnId="{FEE823CF-98D2-4FD2-A109-DFBFE3575F72}">
      <dgm:prSet/>
      <dgm:spPr/>
      <dgm:t>
        <a:bodyPr/>
        <a:lstStyle/>
        <a:p>
          <a:endParaRPr lang="es-EC"/>
        </a:p>
      </dgm:t>
    </dgm:pt>
    <dgm:pt modelId="{CA737952-A2E9-4242-A9F0-C9944BB8695A}">
      <dgm:prSet phldrT="[Texto]" custT="1"/>
      <dgm:spPr/>
      <dgm:t>
        <a:bodyPr/>
        <a:lstStyle/>
        <a:p>
          <a:r>
            <a:rPr lang="es-EC" sz="800" dirty="0" smtClean="0">
              <a:latin typeface="Bookman Old Style" pitchFamily="18" charset="0"/>
            </a:rPr>
            <a:t>Demanda de almacenamiento mayor a la cantidad de polvorines.</a:t>
          </a:r>
          <a:endParaRPr lang="es-EC" sz="800" dirty="0">
            <a:latin typeface="Bookman Old Style" pitchFamily="18" charset="0"/>
          </a:endParaRPr>
        </a:p>
      </dgm:t>
    </dgm:pt>
    <dgm:pt modelId="{AFABA8D1-6DB4-4B19-9CAD-992F0243125C}" type="parTrans" cxnId="{E4C2C936-AB6C-4616-8A95-2B7C0699409B}">
      <dgm:prSet/>
      <dgm:spPr/>
      <dgm:t>
        <a:bodyPr/>
        <a:lstStyle/>
        <a:p>
          <a:endParaRPr lang="es-EC"/>
        </a:p>
      </dgm:t>
    </dgm:pt>
    <dgm:pt modelId="{2E51BB31-EFC6-48F5-9983-1766452DEA8E}" type="sibTrans" cxnId="{E4C2C936-AB6C-4616-8A95-2B7C0699409B}">
      <dgm:prSet/>
      <dgm:spPr/>
      <dgm:t>
        <a:bodyPr/>
        <a:lstStyle/>
        <a:p>
          <a:endParaRPr lang="es-EC"/>
        </a:p>
      </dgm:t>
    </dgm:pt>
    <dgm:pt modelId="{CD99A927-AB03-4FB5-B2F4-2A4DEA46D144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Municiones caducadas.</a:t>
          </a:r>
          <a:endParaRPr lang="es-EC" sz="900" dirty="0">
            <a:latin typeface="Bookman Old Style" pitchFamily="18" charset="0"/>
          </a:endParaRPr>
        </a:p>
      </dgm:t>
    </dgm:pt>
    <dgm:pt modelId="{891C1CC1-756C-446C-B285-1710D9C004FB}" type="parTrans" cxnId="{A11A7834-2495-492D-8325-E4E9FCC9B169}">
      <dgm:prSet/>
      <dgm:spPr/>
      <dgm:t>
        <a:bodyPr/>
        <a:lstStyle/>
        <a:p>
          <a:endParaRPr lang="es-EC"/>
        </a:p>
      </dgm:t>
    </dgm:pt>
    <dgm:pt modelId="{20F6143A-B6D8-49AC-BCA7-A5F64D58FA74}" type="sibTrans" cxnId="{A11A7834-2495-492D-8325-E4E9FCC9B169}">
      <dgm:prSet/>
      <dgm:spPr/>
      <dgm:t>
        <a:bodyPr/>
        <a:lstStyle/>
        <a:p>
          <a:endParaRPr lang="es-EC"/>
        </a:p>
      </dgm:t>
    </dgm:pt>
    <dgm:pt modelId="{BDDD4BFA-257B-4A1B-B131-E51E2950BC1D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Falta de logística especializada.</a:t>
          </a:r>
          <a:endParaRPr lang="es-EC" sz="900" dirty="0">
            <a:latin typeface="Bookman Old Style" pitchFamily="18" charset="0"/>
          </a:endParaRPr>
        </a:p>
      </dgm:t>
    </dgm:pt>
    <dgm:pt modelId="{1F91AB51-3821-47CB-AAAA-557BB21EE261}" type="parTrans" cxnId="{3C04D7C2-6DBA-477A-B04A-9FBA95012A90}">
      <dgm:prSet/>
      <dgm:spPr/>
      <dgm:t>
        <a:bodyPr/>
        <a:lstStyle/>
        <a:p>
          <a:endParaRPr lang="es-EC"/>
        </a:p>
      </dgm:t>
    </dgm:pt>
    <dgm:pt modelId="{BDCD9BF8-5F30-4485-81DB-75B6A9AF0852}" type="sibTrans" cxnId="{3C04D7C2-6DBA-477A-B04A-9FBA95012A90}">
      <dgm:prSet/>
      <dgm:spPr/>
      <dgm:t>
        <a:bodyPr/>
        <a:lstStyle/>
        <a:p>
          <a:endParaRPr lang="es-EC"/>
        </a:p>
      </dgm:t>
    </dgm:pt>
    <dgm:pt modelId="{A5799B0A-2AFE-4492-8744-BDAB3F5182B5}">
      <dgm:prSet phldrT="[Texto]" custT="1"/>
      <dgm:spPr/>
      <dgm:t>
        <a:bodyPr/>
        <a:lstStyle/>
        <a:p>
          <a:r>
            <a:rPr lang="es-EC" sz="800" dirty="0" smtClean="0">
              <a:latin typeface="Bookman Old Style" pitchFamily="18" charset="0"/>
            </a:rPr>
            <a:t>Falta de información técnica y de estándares de seguridad.</a:t>
          </a:r>
          <a:endParaRPr lang="es-EC" sz="800" dirty="0">
            <a:latin typeface="Bookman Old Style" pitchFamily="18" charset="0"/>
          </a:endParaRPr>
        </a:p>
      </dgm:t>
    </dgm:pt>
    <dgm:pt modelId="{5F39F094-9059-4034-94DA-B0076D8FE291}" type="parTrans" cxnId="{8CC2ACD4-9ABF-4480-8B34-9339DC277D55}">
      <dgm:prSet/>
      <dgm:spPr/>
      <dgm:t>
        <a:bodyPr/>
        <a:lstStyle/>
        <a:p>
          <a:endParaRPr lang="es-EC"/>
        </a:p>
      </dgm:t>
    </dgm:pt>
    <dgm:pt modelId="{C481D190-92B9-4B77-AE24-84A808AD1E28}" type="sibTrans" cxnId="{8CC2ACD4-9ABF-4480-8B34-9339DC277D55}">
      <dgm:prSet/>
      <dgm:spPr/>
      <dgm:t>
        <a:bodyPr/>
        <a:lstStyle/>
        <a:p>
          <a:endParaRPr lang="es-EC"/>
        </a:p>
      </dgm:t>
    </dgm:pt>
    <dgm:pt modelId="{65ED8D08-0455-44E3-A198-F6707BE92BA7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Destrucción de instalaciones civiles.</a:t>
          </a:r>
          <a:endParaRPr lang="es-EC" sz="900" dirty="0">
            <a:latin typeface="Bookman Old Style" pitchFamily="18" charset="0"/>
          </a:endParaRPr>
        </a:p>
      </dgm:t>
    </dgm:pt>
    <dgm:pt modelId="{B0553FF9-33C2-4DF8-B665-9DB2BE358F99}" type="parTrans" cxnId="{60F4111C-22A5-4430-A1CE-D968B979C26C}">
      <dgm:prSet/>
      <dgm:spPr/>
      <dgm:t>
        <a:bodyPr/>
        <a:lstStyle/>
        <a:p>
          <a:endParaRPr lang="es-EC"/>
        </a:p>
      </dgm:t>
    </dgm:pt>
    <dgm:pt modelId="{DA206483-D8D0-4228-A043-B5D27FC527DA}" type="sibTrans" cxnId="{60F4111C-22A5-4430-A1CE-D968B979C26C}">
      <dgm:prSet/>
      <dgm:spPr/>
      <dgm:t>
        <a:bodyPr/>
        <a:lstStyle/>
        <a:p>
          <a:endParaRPr lang="es-EC"/>
        </a:p>
      </dgm:t>
    </dgm:pt>
    <dgm:pt modelId="{3F8AA1C5-8457-4D98-9C48-04C7AD240CCC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Destrucción de instalaciones y equipos militares.</a:t>
          </a:r>
          <a:endParaRPr lang="es-EC" sz="900" dirty="0">
            <a:latin typeface="Bookman Old Style" pitchFamily="18" charset="0"/>
          </a:endParaRPr>
        </a:p>
      </dgm:t>
    </dgm:pt>
    <dgm:pt modelId="{53688080-8001-4437-BD12-D33DF4FA494C}" type="parTrans" cxnId="{55EC14BE-056E-41E2-8EF8-78EEE8F9435D}">
      <dgm:prSet/>
      <dgm:spPr/>
      <dgm:t>
        <a:bodyPr/>
        <a:lstStyle/>
        <a:p>
          <a:endParaRPr lang="es-EC"/>
        </a:p>
      </dgm:t>
    </dgm:pt>
    <dgm:pt modelId="{4A0AE6B8-2A9A-4B67-AD06-945E89614A9D}" type="sibTrans" cxnId="{55EC14BE-056E-41E2-8EF8-78EEE8F9435D}">
      <dgm:prSet/>
      <dgm:spPr/>
      <dgm:t>
        <a:bodyPr/>
        <a:lstStyle/>
        <a:p>
          <a:endParaRPr lang="es-EC"/>
        </a:p>
      </dgm:t>
    </dgm:pt>
    <dgm:pt modelId="{BE83BC3C-CA41-4940-95FE-23A91FB45F64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Pérdidas económicas.</a:t>
          </a:r>
          <a:endParaRPr lang="es-EC" sz="900" dirty="0">
            <a:latin typeface="Bookman Old Style" pitchFamily="18" charset="0"/>
          </a:endParaRPr>
        </a:p>
      </dgm:t>
    </dgm:pt>
    <dgm:pt modelId="{E1A62306-80F7-4C59-9221-78759B2E01DF}" type="parTrans" cxnId="{D931A866-C120-46BF-9AFB-D2801298343E}">
      <dgm:prSet/>
      <dgm:spPr/>
      <dgm:t>
        <a:bodyPr/>
        <a:lstStyle/>
        <a:p>
          <a:endParaRPr lang="es-EC"/>
        </a:p>
      </dgm:t>
    </dgm:pt>
    <dgm:pt modelId="{703000A4-3DB9-435A-9C7D-1FCA361A24C7}" type="sibTrans" cxnId="{D931A866-C120-46BF-9AFB-D2801298343E}">
      <dgm:prSet/>
      <dgm:spPr/>
      <dgm:t>
        <a:bodyPr/>
        <a:lstStyle/>
        <a:p>
          <a:endParaRPr lang="es-EC"/>
        </a:p>
      </dgm:t>
    </dgm:pt>
    <dgm:pt modelId="{DED142FA-BB98-4DAA-94F6-5217C141AB4E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Repercusiones negativas para el Gobierno.</a:t>
          </a:r>
          <a:endParaRPr lang="es-EC" sz="900" dirty="0">
            <a:latin typeface="Bookman Old Style" pitchFamily="18" charset="0"/>
          </a:endParaRPr>
        </a:p>
      </dgm:t>
    </dgm:pt>
    <dgm:pt modelId="{19437ACD-F359-4D4B-B903-C3364E1C1D50}" type="parTrans" cxnId="{E51192B8-3010-4164-9190-1E5027C6ABAD}">
      <dgm:prSet/>
      <dgm:spPr/>
      <dgm:t>
        <a:bodyPr/>
        <a:lstStyle/>
        <a:p>
          <a:endParaRPr lang="es-EC"/>
        </a:p>
      </dgm:t>
    </dgm:pt>
    <dgm:pt modelId="{7310B07B-EB6E-4CEF-96F0-BFFED85CF16D}" type="sibTrans" cxnId="{E51192B8-3010-4164-9190-1E5027C6ABAD}">
      <dgm:prSet/>
      <dgm:spPr/>
      <dgm:t>
        <a:bodyPr/>
        <a:lstStyle/>
        <a:p>
          <a:endParaRPr lang="es-EC"/>
        </a:p>
      </dgm:t>
    </dgm:pt>
    <dgm:pt modelId="{AEBCB6DA-D409-4648-B031-5BCC7C54AE39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Deterioro de la imagen de FF.AA.</a:t>
          </a:r>
          <a:endParaRPr lang="es-EC" sz="900" dirty="0">
            <a:latin typeface="Bookman Old Style" pitchFamily="18" charset="0"/>
          </a:endParaRPr>
        </a:p>
      </dgm:t>
    </dgm:pt>
    <dgm:pt modelId="{97D153E4-2C2F-4C3B-A7C7-36E5923573D8}" type="parTrans" cxnId="{3D453591-7D5D-4DC1-9D2F-6643401A8178}">
      <dgm:prSet/>
      <dgm:spPr/>
      <dgm:t>
        <a:bodyPr/>
        <a:lstStyle/>
        <a:p>
          <a:endParaRPr lang="es-EC"/>
        </a:p>
      </dgm:t>
    </dgm:pt>
    <dgm:pt modelId="{C32E6B5D-DB02-4520-98E5-EDDF35EBA4DD}" type="sibTrans" cxnId="{3D453591-7D5D-4DC1-9D2F-6643401A8178}">
      <dgm:prSet/>
      <dgm:spPr/>
      <dgm:t>
        <a:bodyPr/>
        <a:lstStyle/>
        <a:p>
          <a:endParaRPr lang="es-EC"/>
        </a:p>
      </dgm:t>
    </dgm:pt>
    <dgm:pt modelId="{03C7F75C-90A8-4592-A40A-2077BAA25B6F}">
      <dgm:prSet phldrT="[Texto]" custT="1"/>
      <dgm:spPr/>
      <dgm:t>
        <a:bodyPr/>
        <a:lstStyle/>
        <a:p>
          <a:r>
            <a:rPr lang="es-EC" sz="900" dirty="0" smtClean="0">
              <a:latin typeface="Bookman Old Style" pitchFamily="18" charset="0"/>
            </a:rPr>
            <a:t>Contaminación ambiental.</a:t>
          </a:r>
          <a:endParaRPr lang="es-EC" sz="900" dirty="0">
            <a:latin typeface="Bookman Old Style" pitchFamily="18" charset="0"/>
          </a:endParaRPr>
        </a:p>
      </dgm:t>
    </dgm:pt>
    <dgm:pt modelId="{E3BF258E-6DD7-46DF-AC9A-B4F439EA6CA7}" type="parTrans" cxnId="{B7A22B96-1D3B-4027-9BEE-FFDA89A3A6E1}">
      <dgm:prSet/>
      <dgm:spPr/>
      <dgm:t>
        <a:bodyPr/>
        <a:lstStyle/>
        <a:p>
          <a:endParaRPr lang="es-EC"/>
        </a:p>
      </dgm:t>
    </dgm:pt>
    <dgm:pt modelId="{B95C769C-877C-47A6-84CC-574B15B57630}" type="sibTrans" cxnId="{B7A22B96-1D3B-4027-9BEE-FFDA89A3A6E1}">
      <dgm:prSet/>
      <dgm:spPr/>
      <dgm:t>
        <a:bodyPr/>
        <a:lstStyle/>
        <a:p>
          <a:endParaRPr lang="es-EC"/>
        </a:p>
      </dgm:t>
    </dgm:pt>
    <dgm:pt modelId="{45239D1D-3BFF-4668-AC11-8981B25F963E}" type="pres">
      <dgm:prSet presAssocID="{2EFDC39E-71CE-40FB-BED9-3BEB3DD772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54129B7-DF4D-4393-8675-A5B32D74E1AD}" type="pres">
      <dgm:prSet presAssocID="{6AFF7D63-D9AD-4003-9586-7F4EB3EE4DCB}" presName="boxAndChildren" presStyleCnt="0"/>
      <dgm:spPr/>
      <dgm:t>
        <a:bodyPr/>
        <a:lstStyle/>
        <a:p>
          <a:endParaRPr lang="en-US"/>
        </a:p>
      </dgm:t>
    </dgm:pt>
    <dgm:pt modelId="{C7B7EB6C-71DA-4935-AEB6-4198269F5A14}" type="pres">
      <dgm:prSet presAssocID="{6AFF7D63-D9AD-4003-9586-7F4EB3EE4DCB}" presName="parentTextBox" presStyleLbl="node1" presStyleIdx="0" presStyleCnt="3"/>
      <dgm:spPr/>
      <dgm:t>
        <a:bodyPr/>
        <a:lstStyle/>
        <a:p>
          <a:endParaRPr lang="es-EC"/>
        </a:p>
      </dgm:t>
    </dgm:pt>
    <dgm:pt modelId="{52854FBB-F0BD-45DD-B945-18BB42E4631E}" type="pres">
      <dgm:prSet presAssocID="{6AFF7D63-D9AD-4003-9586-7F4EB3EE4DCB}" presName="entireBox" presStyleLbl="node1" presStyleIdx="0" presStyleCnt="3"/>
      <dgm:spPr/>
      <dgm:t>
        <a:bodyPr/>
        <a:lstStyle/>
        <a:p>
          <a:endParaRPr lang="es-EC"/>
        </a:p>
      </dgm:t>
    </dgm:pt>
    <dgm:pt modelId="{1A56D67F-97DA-4AED-A912-C5AF38600990}" type="pres">
      <dgm:prSet presAssocID="{6AFF7D63-D9AD-4003-9586-7F4EB3EE4DCB}" presName="descendantBox" presStyleCnt="0"/>
      <dgm:spPr/>
      <dgm:t>
        <a:bodyPr/>
        <a:lstStyle/>
        <a:p>
          <a:endParaRPr lang="en-US"/>
        </a:p>
      </dgm:t>
    </dgm:pt>
    <dgm:pt modelId="{993DD8F0-0A20-4C08-9939-E121F1F1A41E}" type="pres">
      <dgm:prSet presAssocID="{07592D3E-8363-4439-880B-18F01877CDAD}" presName="childTextBox" presStyleLbl="fgAccFollowNode1" presStyleIdx="0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C1CE11-F2D4-4777-B6D6-201114563866}" type="pres">
      <dgm:prSet presAssocID="{65ED8D08-0455-44E3-A198-F6707BE92BA7}" presName="childTextBox" presStyleLbl="fgAccFollowNode1" presStyleIdx="1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37943-9EFE-4313-B6CA-8608647EBC4F}" type="pres">
      <dgm:prSet presAssocID="{3F8AA1C5-8457-4D98-9C48-04C7AD240CCC}" presName="childTextBox" presStyleLbl="fgAccFollowNode1" presStyleIdx="2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8AE384-E1A7-48AA-977D-B4C875D133BC}" type="pres">
      <dgm:prSet presAssocID="{BE83BC3C-CA41-4940-95FE-23A91FB45F64}" presName="childTextBox" presStyleLbl="fgAccFollowNode1" presStyleIdx="3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041AB5-8081-42A5-8B85-EB6221A054DD}" type="pres">
      <dgm:prSet presAssocID="{DED142FA-BB98-4DAA-94F6-5217C141AB4E}" presName="childTextBox" presStyleLbl="fgAccFollowNode1" presStyleIdx="4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35B103-9D0F-4FE6-AC17-7A20631A8BB0}" type="pres">
      <dgm:prSet presAssocID="{AEBCB6DA-D409-4648-B031-5BCC7C54AE39}" presName="childTextBox" presStyleLbl="fgAccFollowNode1" presStyleIdx="5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431879-7644-4D7C-9CB5-395D0D75E526}" type="pres">
      <dgm:prSet presAssocID="{03C7F75C-90A8-4592-A40A-2077BAA25B6F}" presName="childTextBox" presStyleLbl="fgAccFollowNode1" presStyleIdx="6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AE490C-6CA3-4600-9C31-775382DE1B23}" type="pres">
      <dgm:prSet presAssocID="{015D0AD3-22DB-4136-8361-918A4E0F986D}" presName="sp" presStyleCnt="0"/>
      <dgm:spPr/>
      <dgm:t>
        <a:bodyPr/>
        <a:lstStyle/>
        <a:p>
          <a:endParaRPr lang="en-US"/>
        </a:p>
      </dgm:t>
    </dgm:pt>
    <dgm:pt modelId="{F4CC8862-17D6-4BF8-B10D-231E7CEC1A11}" type="pres">
      <dgm:prSet presAssocID="{9DCA8AB4-A1E4-4FEE-B89E-E7E1B4F6FE95}" presName="arrowAndChildren" presStyleCnt="0"/>
      <dgm:spPr/>
      <dgm:t>
        <a:bodyPr/>
        <a:lstStyle/>
        <a:p>
          <a:endParaRPr lang="en-US"/>
        </a:p>
      </dgm:t>
    </dgm:pt>
    <dgm:pt modelId="{462BEB35-F3CC-4FC6-9BA6-0B86337318FB}" type="pres">
      <dgm:prSet presAssocID="{9DCA8AB4-A1E4-4FEE-B89E-E7E1B4F6FE95}" presName="parentTextArrow" presStyleLbl="node1" presStyleIdx="0" presStyleCnt="3"/>
      <dgm:spPr/>
      <dgm:t>
        <a:bodyPr/>
        <a:lstStyle/>
        <a:p>
          <a:endParaRPr lang="es-EC"/>
        </a:p>
      </dgm:t>
    </dgm:pt>
    <dgm:pt modelId="{3DDDD350-B857-4630-BC0F-6FB78654DB06}" type="pres">
      <dgm:prSet presAssocID="{9DCA8AB4-A1E4-4FEE-B89E-E7E1B4F6FE95}" presName="arrow" presStyleLbl="node1" presStyleIdx="1" presStyleCnt="3"/>
      <dgm:spPr/>
      <dgm:t>
        <a:bodyPr/>
        <a:lstStyle/>
        <a:p>
          <a:endParaRPr lang="es-EC"/>
        </a:p>
      </dgm:t>
    </dgm:pt>
    <dgm:pt modelId="{18880C0D-315F-4A6B-B9BF-E7D087D4492B}" type="pres">
      <dgm:prSet presAssocID="{9DCA8AB4-A1E4-4FEE-B89E-E7E1B4F6FE95}" presName="descendantArrow" presStyleCnt="0"/>
      <dgm:spPr/>
      <dgm:t>
        <a:bodyPr/>
        <a:lstStyle/>
        <a:p>
          <a:endParaRPr lang="en-US"/>
        </a:p>
      </dgm:t>
    </dgm:pt>
    <dgm:pt modelId="{D13EEF8F-F66A-4587-90AC-C6B8B23F01F4}" type="pres">
      <dgm:prSet presAssocID="{D010069F-0B1C-45B2-87D0-4711AAE625A2}" presName="childTextArrow" presStyleLbl="fgAccFollowNode1" presStyleIdx="7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F188B2-27B1-482B-8C15-E0DD070DAC00}" type="pres">
      <dgm:prSet presAssocID="{0336629D-FC98-45FF-82CE-E9C2D8484A7D}" presName="childTextArrow" presStyleLbl="fgAccFollowNode1" presStyleIdx="8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77FD09-3A5C-40BA-85F2-22BB5B4CC7AB}" type="pres">
      <dgm:prSet presAssocID="{323E7C20-9FB9-4151-B32B-A23D6A95CD1B}" presName="childTextArrow" presStyleLbl="fgAccFollowNode1" presStyleIdx="9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DAE2C7-6C56-4E66-AB69-5190D6727233}" type="pres">
      <dgm:prSet presAssocID="{CA737952-A2E9-4242-A9F0-C9944BB8695A}" presName="childTextArrow" presStyleLbl="fgAccFollowNode1" presStyleIdx="10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2B26E1-77CE-4690-BEB3-4CC95BC264C5}" type="pres">
      <dgm:prSet presAssocID="{CD99A927-AB03-4FB5-B2F4-2A4DEA46D144}" presName="childTextArrow" presStyleLbl="fgAccFollowNode1" presStyleIdx="11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D72613-12B8-4291-B296-8AFA96655681}" type="pres">
      <dgm:prSet presAssocID="{BDDD4BFA-257B-4A1B-B131-E51E2950BC1D}" presName="childTextArrow" presStyleLbl="fgAccFollowNode1" presStyleIdx="12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867E62-969A-4238-8532-4E951E6FED62}" type="pres">
      <dgm:prSet presAssocID="{A5799B0A-2AFE-4492-8744-BDAB3F5182B5}" presName="childTextArrow" presStyleLbl="fgAccFollowNode1" presStyleIdx="13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B7DF30-F735-402E-B842-8BFBA9DD81D4}" type="pres">
      <dgm:prSet presAssocID="{B0EB5DC6-51BB-44B6-BC46-F0FBBEF928BC}" presName="sp" presStyleCnt="0"/>
      <dgm:spPr/>
      <dgm:t>
        <a:bodyPr/>
        <a:lstStyle/>
        <a:p>
          <a:endParaRPr lang="en-US"/>
        </a:p>
      </dgm:t>
    </dgm:pt>
    <dgm:pt modelId="{08A6D8C6-7948-4C13-AB52-70DF6181CD8B}" type="pres">
      <dgm:prSet presAssocID="{6F55B5A5-3167-48B5-BF20-7F4A6DDE7622}" presName="arrowAndChildren" presStyleCnt="0"/>
      <dgm:spPr/>
      <dgm:t>
        <a:bodyPr/>
        <a:lstStyle/>
        <a:p>
          <a:endParaRPr lang="en-US"/>
        </a:p>
      </dgm:t>
    </dgm:pt>
    <dgm:pt modelId="{611BC552-EAB3-4549-8B0F-B0A9855686D5}" type="pres">
      <dgm:prSet presAssocID="{6F55B5A5-3167-48B5-BF20-7F4A6DDE7622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990CD32A-81AF-474A-B37D-C6BD4BB46B95}" type="pres">
      <dgm:prSet presAssocID="{6F55B5A5-3167-48B5-BF20-7F4A6DDE7622}" presName="arrow" presStyleLbl="node1" presStyleIdx="2" presStyleCnt="3"/>
      <dgm:spPr/>
      <dgm:t>
        <a:bodyPr/>
        <a:lstStyle/>
        <a:p>
          <a:endParaRPr lang="es-EC"/>
        </a:p>
      </dgm:t>
    </dgm:pt>
    <dgm:pt modelId="{AF7E89E5-36AA-48AE-8446-9482D498913C}" type="pres">
      <dgm:prSet presAssocID="{6F55B5A5-3167-48B5-BF20-7F4A6DDE7622}" presName="descendantArrow" presStyleCnt="0"/>
      <dgm:spPr/>
      <dgm:t>
        <a:bodyPr/>
        <a:lstStyle/>
        <a:p>
          <a:endParaRPr lang="en-US"/>
        </a:p>
      </dgm:t>
    </dgm:pt>
    <dgm:pt modelId="{FA326052-1875-4D60-BF11-02E8D1EF0608}" type="pres">
      <dgm:prSet presAssocID="{B4B55C40-7F8F-463B-94CC-12225C306CB9}" presName="childTextArrow" presStyleLbl="fgAccFollowNode1" presStyleIdx="14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393667-0D9C-43E3-8530-8386D316A689}" type="pres">
      <dgm:prSet presAssocID="{085DEBB1-C510-448C-B98F-4CA5FF7C3488}" presName="childTextArrow" presStyleLbl="fgAccFollowNode1" presStyleIdx="15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FB0D5C-E1AA-4908-9379-C8F5296B6EE4}" type="pres">
      <dgm:prSet presAssocID="{0DD78E48-8C81-4484-A313-9B8B04962758}" presName="childTextArrow" presStyleLbl="fgAccFollowNode1" presStyleIdx="16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08212-7310-4252-9563-049BC91CDA21}" type="pres">
      <dgm:prSet presAssocID="{3E5A2006-1E55-4F69-A520-73BC1138AE6B}" presName="childTextArrow" presStyleLbl="fgAccFollowNode1" presStyleIdx="17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4A6C8E-AC53-4480-AE07-748252A546A2}" type="pres">
      <dgm:prSet presAssocID="{CAD76B6B-A239-4EB2-9489-1FBE8810CAE7}" presName="childTextArrow" presStyleLbl="fgAccFollowNode1" presStyleIdx="18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B1B6EA-D19B-479A-AB91-98EE598292C4}" type="pres">
      <dgm:prSet presAssocID="{4C58145F-DED3-4865-B573-27C56BA240B5}" presName="childTextArrow" presStyleLbl="fgAccFollowNode1" presStyleIdx="19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D4804D-5A84-437C-A558-4A0C28F55BCE}" type="pres">
      <dgm:prSet presAssocID="{6F73B433-97E7-4EE2-9465-9A8156AB6A48}" presName="childTextArrow" presStyleLbl="fgAccFollowNode1" presStyleIdx="20" presStyleCnt="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FFC843D-8186-4DF4-B035-34A52DEB5ECE}" type="presOf" srcId="{6AFF7D63-D9AD-4003-9586-7F4EB3EE4DCB}" destId="{52854FBB-F0BD-45DD-B945-18BB42E4631E}" srcOrd="1" destOrd="0" presId="urn:microsoft.com/office/officeart/2005/8/layout/process4"/>
    <dgm:cxn modelId="{D931A866-C120-46BF-9AFB-D2801298343E}" srcId="{6AFF7D63-D9AD-4003-9586-7F4EB3EE4DCB}" destId="{BE83BC3C-CA41-4940-95FE-23A91FB45F64}" srcOrd="3" destOrd="0" parTransId="{E1A62306-80F7-4C59-9221-78759B2E01DF}" sibTransId="{703000A4-3DB9-435A-9C7D-1FCA361A24C7}"/>
    <dgm:cxn modelId="{B7A22B96-1D3B-4027-9BEE-FFDA89A3A6E1}" srcId="{6AFF7D63-D9AD-4003-9586-7F4EB3EE4DCB}" destId="{03C7F75C-90A8-4592-A40A-2077BAA25B6F}" srcOrd="6" destOrd="0" parTransId="{E3BF258E-6DD7-46DF-AC9A-B4F439EA6CA7}" sibTransId="{B95C769C-877C-47A6-84CC-574B15B57630}"/>
    <dgm:cxn modelId="{1E9BE89B-0124-4084-A562-D936FD3036F2}" type="presOf" srcId="{323E7C20-9FB9-4151-B32B-A23D6A95CD1B}" destId="{1477FD09-3A5C-40BA-85F2-22BB5B4CC7AB}" srcOrd="0" destOrd="0" presId="urn:microsoft.com/office/officeart/2005/8/layout/process4"/>
    <dgm:cxn modelId="{528F0122-B496-4F40-9936-58EC0B316227}" srcId="{2EFDC39E-71CE-40FB-BED9-3BEB3DD77268}" destId="{9DCA8AB4-A1E4-4FEE-B89E-E7E1B4F6FE95}" srcOrd="1" destOrd="0" parTransId="{198FA87E-4105-443B-A829-6005FE4A20C1}" sibTransId="{015D0AD3-22DB-4136-8361-918A4E0F986D}"/>
    <dgm:cxn modelId="{890B1FAA-4D53-440F-B7D5-69F836239584}" srcId="{2EFDC39E-71CE-40FB-BED9-3BEB3DD77268}" destId="{6F55B5A5-3167-48B5-BF20-7F4A6DDE7622}" srcOrd="0" destOrd="0" parTransId="{ACF864D0-989D-4F67-8AC4-57EB025B3612}" sibTransId="{B0EB5DC6-51BB-44B6-BC46-F0FBBEF928BC}"/>
    <dgm:cxn modelId="{B8F54A9C-230B-47AC-BE6C-B62741FFC034}" srcId="{9DCA8AB4-A1E4-4FEE-B89E-E7E1B4F6FE95}" destId="{D010069F-0B1C-45B2-87D0-4711AAE625A2}" srcOrd="0" destOrd="0" parTransId="{DEBCE082-CB35-4468-AB1C-6ABF38B2AF71}" sibTransId="{C5B96289-D829-4D47-8AFC-73F3EB110767}"/>
    <dgm:cxn modelId="{3D453591-7D5D-4DC1-9D2F-6643401A8178}" srcId="{6AFF7D63-D9AD-4003-9586-7F4EB3EE4DCB}" destId="{AEBCB6DA-D409-4648-B031-5BCC7C54AE39}" srcOrd="5" destOrd="0" parTransId="{97D153E4-2C2F-4C3B-A7C7-36E5923573D8}" sibTransId="{C32E6B5D-DB02-4520-98E5-EDDF35EBA4DD}"/>
    <dgm:cxn modelId="{E38FEB82-FEEA-45F0-A46B-DBA0E4D74A02}" type="presOf" srcId="{07592D3E-8363-4439-880B-18F01877CDAD}" destId="{993DD8F0-0A20-4C08-9939-E121F1F1A41E}" srcOrd="0" destOrd="0" presId="urn:microsoft.com/office/officeart/2005/8/layout/process4"/>
    <dgm:cxn modelId="{775A503E-4D4C-4B84-9378-D80415AD5E61}" type="presOf" srcId="{2EFDC39E-71CE-40FB-BED9-3BEB3DD77268}" destId="{45239D1D-3BFF-4668-AC11-8981B25F963E}" srcOrd="0" destOrd="0" presId="urn:microsoft.com/office/officeart/2005/8/layout/process4"/>
    <dgm:cxn modelId="{EA5E1EDC-1E3E-4EF6-BF90-3B83B708A560}" type="presOf" srcId="{A5799B0A-2AFE-4492-8744-BDAB3F5182B5}" destId="{FB867E62-969A-4238-8532-4E951E6FED62}" srcOrd="0" destOrd="0" presId="urn:microsoft.com/office/officeart/2005/8/layout/process4"/>
    <dgm:cxn modelId="{995A9619-076D-49FB-B36C-4F65FA8EBD88}" type="presOf" srcId="{BDDD4BFA-257B-4A1B-B131-E51E2950BC1D}" destId="{2BD72613-12B8-4291-B296-8AFA96655681}" srcOrd="0" destOrd="0" presId="urn:microsoft.com/office/officeart/2005/8/layout/process4"/>
    <dgm:cxn modelId="{745A2DC1-DC43-4695-BA41-7315E5EEB956}" type="presOf" srcId="{65ED8D08-0455-44E3-A198-F6707BE92BA7}" destId="{F3C1CE11-F2D4-4777-B6D6-201114563866}" srcOrd="0" destOrd="0" presId="urn:microsoft.com/office/officeart/2005/8/layout/process4"/>
    <dgm:cxn modelId="{5151C50F-2E6D-4213-86B3-E5382AA1DD6A}" srcId="{6F55B5A5-3167-48B5-BF20-7F4A6DDE7622}" destId="{0DD78E48-8C81-4484-A313-9B8B04962758}" srcOrd="2" destOrd="0" parTransId="{6ED7AB99-7E5A-4061-924A-C9AB93B8CE29}" sibTransId="{88022178-358A-44A3-8290-0369D6F87DE1}"/>
    <dgm:cxn modelId="{35C591D3-C0F3-401C-AB1F-589D26747FAC}" type="presOf" srcId="{3F8AA1C5-8457-4D98-9C48-04C7AD240CCC}" destId="{3A037943-9EFE-4313-B6CA-8608647EBC4F}" srcOrd="0" destOrd="0" presId="urn:microsoft.com/office/officeart/2005/8/layout/process4"/>
    <dgm:cxn modelId="{CA6929CA-2890-4AD0-BEA9-D3D537D844B5}" type="presOf" srcId="{CAD76B6B-A239-4EB2-9489-1FBE8810CAE7}" destId="{784A6C8E-AC53-4480-AE07-748252A546A2}" srcOrd="0" destOrd="0" presId="urn:microsoft.com/office/officeart/2005/8/layout/process4"/>
    <dgm:cxn modelId="{0982B18D-C870-430F-B663-272E7B1F61F1}" type="presOf" srcId="{085DEBB1-C510-448C-B98F-4CA5FF7C3488}" destId="{BD393667-0D9C-43E3-8530-8386D316A689}" srcOrd="0" destOrd="0" presId="urn:microsoft.com/office/officeart/2005/8/layout/process4"/>
    <dgm:cxn modelId="{EAFB411C-937A-4C0F-8859-536F6A36ED4D}" srcId="{6F55B5A5-3167-48B5-BF20-7F4A6DDE7622}" destId="{6F73B433-97E7-4EE2-9465-9A8156AB6A48}" srcOrd="6" destOrd="0" parTransId="{3158230B-ED36-418E-B545-657E69B16B3E}" sibTransId="{E9F98834-ABD6-4149-904B-C6AE0FFDD1CC}"/>
    <dgm:cxn modelId="{55EC14BE-056E-41E2-8EF8-78EEE8F9435D}" srcId="{6AFF7D63-D9AD-4003-9586-7F4EB3EE4DCB}" destId="{3F8AA1C5-8457-4D98-9C48-04C7AD240CCC}" srcOrd="2" destOrd="0" parTransId="{53688080-8001-4437-BD12-D33DF4FA494C}" sibTransId="{4A0AE6B8-2A9A-4B67-AD06-945E89614A9D}"/>
    <dgm:cxn modelId="{3C04D7C2-6DBA-477A-B04A-9FBA95012A90}" srcId="{9DCA8AB4-A1E4-4FEE-B89E-E7E1B4F6FE95}" destId="{BDDD4BFA-257B-4A1B-B131-E51E2950BC1D}" srcOrd="5" destOrd="0" parTransId="{1F91AB51-3821-47CB-AAAA-557BB21EE261}" sibTransId="{BDCD9BF8-5F30-4485-81DB-75B6A9AF0852}"/>
    <dgm:cxn modelId="{584B763E-2FCA-44EB-9ADE-021B96ABBC6A}" type="presOf" srcId="{6AFF7D63-D9AD-4003-9586-7F4EB3EE4DCB}" destId="{C7B7EB6C-71DA-4935-AEB6-4198269F5A14}" srcOrd="0" destOrd="0" presId="urn:microsoft.com/office/officeart/2005/8/layout/process4"/>
    <dgm:cxn modelId="{C8291025-2E04-4E95-B1D8-6B1ED34B9788}" type="presOf" srcId="{D010069F-0B1C-45B2-87D0-4711AAE625A2}" destId="{D13EEF8F-F66A-4587-90AC-C6B8B23F01F4}" srcOrd="0" destOrd="0" presId="urn:microsoft.com/office/officeart/2005/8/layout/process4"/>
    <dgm:cxn modelId="{5F8DFCFF-43F1-42BA-BB25-314FD31818E5}" srcId="{9DCA8AB4-A1E4-4FEE-B89E-E7E1B4F6FE95}" destId="{0336629D-FC98-45FF-82CE-E9C2D8484A7D}" srcOrd="1" destOrd="0" parTransId="{5FA6396B-29E2-4AC0-82E7-B51617A151A3}" sibTransId="{F5275ED6-A0A0-47A3-8436-77F089B8EF0B}"/>
    <dgm:cxn modelId="{CECC51F2-9A41-4B7A-A65D-9C267C6D2412}" type="presOf" srcId="{0DD78E48-8C81-4484-A313-9B8B04962758}" destId="{8BFB0D5C-E1AA-4908-9379-C8F5296B6EE4}" srcOrd="0" destOrd="0" presId="urn:microsoft.com/office/officeart/2005/8/layout/process4"/>
    <dgm:cxn modelId="{FD98E8D4-8110-4B5C-80C2-C37210DEC97F}" srcId="{6F55B5A5-3167-48B5-BF20-7F4A6DDE7622}" destId="{B4B55C40-7F8F-463B-94CC-12225C306CB9}" srcOrd="0" destOrd="0" parTransId="{BE1F321E-B81B-41B5-9C60-EF9C8FD5D8F4}" sibTransId="{9D87C2EF-0E99-42C6-B62A-C3724EF93CBA}"/>
    <dgm:cxn modelId="{3F4665F8-7FEE-41D0-B9AB-0EF3751717BA}" srcId="{6AFF7D63-D9AD-4003-9586-7F4EB3EE4DCB}" destId="{07592D3E-8363-4439-880B-18F01877CDAD}" srcOrd="0" destOrd="0" parTransId="{73E4F799-F4EB-44BF-B4B0-629FE8500CB4}" sibTransId="{EC2E5FC7-0A95-489D-9F6E-DC76548410DA}"/>
    <dgm:cxn modelId="{E51192B8-3010-4164-9190-1E5027C6ABAD}" srcId="{6AFF7D63-D9AD-4003-9586-7F4EB3EE4DCB}" destId="{DED142FA-BB98-4DAA-94F6-5217C141AB4E}" srcOrd="4" destOrd="0" parTransId="{19437ACD-F359-4D4B-B903-C3364E1C1D50}" sibTransId="{7310B07B-EB6E-4CEF-96F0-BFFED85CF16D}"/>
    <dgm:cxn modelId="{6AFDB73A-838F-40C8-88A7-15A782969121}" type="presOf" srcId="{6F55B5A5-3167-48B5-BF20-7F4A6DDE7622}" destId="{990CD32A-81AF-474A-B37D-C6BD4BB46B95}" srcOrd="1" destOrd="0" presId="urn:microsoft.com/office/officeart/2005/8/layout/process4"/>
    <dgm:cxn modelId="{60F4111C-22A5-4430-A1CE-D968B979C26C}" srcId="{6AFF7D63-D9AD-4003-9586-7F4EB3EE4DCB}" destId="{65ED8D08-0455-44E3-A198-F6707BE92BA7}" srcOrd="1" destOrd="0" parTransId="{B0553FF9-33C2-4DF8-B665-9DB2BE358F99}" sibTransId="{DA206483-D8D0-4228-A043-B5D27FC527DA}"/>
    <dgm:cxn modelId="{131BAD18-A641-4C21-825A-2EF099018BB7}" srcId="{6F55B5A5-3167-48B5-BF20-7F4A6DDE7622}" destId="{4C58145F-DED3-4865-B573-27C56BA240B5}" srcOrd="5" destOrd="0" parTransId="{56837B66-ACD0-46F3-BB0F-61EF8640CE88}" sibTransId="{C094367D-3788-4A9A-A7BD-5796EAD56208}"/>
    <dgm:cxn modelId="{2431C2D2-A92F-4D47-BDFD-C2BF76E7AAA3}" type="presOf" srcId="{9DCA8AB4-A1E4-4FEE-B89E-E7E1B4F6FE95}" destId="{3DDDD350-B857-4630-BC0F-6FB78654DB06}" srcOrd="1" destOrd="0" presId="urn:microsoft.com/office/officeart/2005/8/layout/process4"/>
    <dgm:cxn modelId="{726A48CD-68D3-40C6-96F9-9FDDF4DA4D0B}" type="presOf" srcId="{0336629D-FC98-45FF-82CE-E9C2D8484A7D}" destId="{27F188B2-27B1-482B-8C15-E0DD070DAC00}" srcOrd="0" destOrd="0" presId="urn:microsoft.com/office/officeart/2005/8/layout/process4"/>
    <dgm:cxn modelId="{0E2D6923-6924-44D2-BA9F-7305152D80F3}" type="presOf" srcId="{6F55B5A5-3167-48B5-BF20-7F4A6DDE7622}" destId="{611BC552-EAB3-4549-8B0F-B0A9855686D5}" srcOrd="0" destOrd="0" presId="urn:microsoft.com/office/officeart/2005/8/layout/process4"/>
    <dgm:cxn modelId="{2F6103D6-5C03-4C47-9D53-8DF0623CA704}" type="presOf" srcId="{3E5A2006-1E55-4F69-A520-73BC1138AE6B}" destId="{C9F08212-7310-4252-9563-049BC91CDA21}" srcOrd="0" destOrd="0" presId="urn:microsoft.com/office/officeart/2005/8/layout/process4"/>
    <dgm:cxn modelId="{851209BD-731E-4952-9FF5-6DFCBA6334B7}" type="presOf" srcId="{DED142FA-BB98-4DAA-94F6-5217C141AB4E}" destId="{44041AB5-8081-42A5-8B85-EB6221A054DD}" srcOrd="0" destOrd="0" presId="urn:microsoft.com/office/officeart/2005/8/layout/process4"/>
    <dgm:cxn modelId="{C23715A0-B2C6-468C-ADEA-7B53285E2E76}" type="presOf" srcId="{CA737952-A2E9-4242-A9F0-C9944BB8695A}" destId="{C8DAE2C7-6C56-4E66-AB69-5190D6727233}" srcOrd="0" destOrd="0" presId="urn:microsoft.com/office/officeart/2005/8/layout/process4"/>
    <dgm:cxn modelId="{E4C2C936-AB6C-4616-8A95-2B7C0699409B}" srcId="{9DCA8AB4-A1E4-4FEE-B89E-E7E1B4F6FE95}" destId="{CA737952-A2E9-4242-A9F0-C9944BB8695A}" srcOrd="3" destOrd="0" parTransId="{AFABA8D1-6DB4-4B19-9CAD-992F0243125C}" sibTransId="{2E51BB31-EFC6-48F5-9983-1766452DEA8E}"/>
    <dgm:cxn modelId="{8CC2ACD4-9ABF-4480-8B34-9339DC277D55}" srcId="{9DCA8AB4-A1E4-4FEE-B89E-E7E1B4F6FE95}" destId="{A5799B0A-2AFE-4492-8744-BDAB3F5182B5}" srcOrd="6" destOrd="0" parTransId="{5F39F094-9059-4034-94DA-B0076D8FE291}" sibTransId="{C481D190-92B9-4B77-AE24-84A808AD1E28}"/>
    <dgm:cxn modelId="{269C2FBF-C79E-472A-B7C0-99E78E0AB4EB}" type="presOf" srcId="{9DCA8AB4-A1E4-4FEE-B89E-E7E1B4F6FE95}" destId="{462BEB35-F3CC-4FC6-9BA6-0B86337318FB}" srcOrd="0" destOrd="0" presId="urn:microsoft.com/office/officeart/2005/8/layout/process4"/>
    <dgm:cxn modelId="{BCB17598-4963-4F21-A192-C320AB368BBA}" type="presOf" srcId="{03C7F75C-90A8-4592-A40A-2077BAA25B6F}" destId="{CE431879-7644-4D7C-9CB5-395D0D75E526}" srcOrd="0" destOrd="0" presId="urn:microsoft.com/office/officeart/2005/8/layout/process4"/>
    <dgm:cxn modelId="{CF485884-D219-4137-8678-324ED5F9F459}" type="presOf" srcId="{B4B55C40-7F8F-463B-94CC-12225C306CB9}" destId="{FA326052-1875-4D60-BF11-02E8D1EF0608}" srcOrd="0" destOrd="0" presId="urn:microsoft.com/office/officeart/2005/8/layout/process4"/>
    <dgm:cxn modelId="{37072946-0FA9-4A3F-ADF6-702F4B072D46}" type="presOf" srcId="{BE83BC3C-CA41-4940-95FE-23A91FB45F64}" destId="{278AE384-E1A7-48AA-977D-B4C875D133BC}" srcOrd="0" destOrd="0" presId="urn:microsoft.com/office/officeart/2005/8/layout/process4"/>
    <dgm:cxn modelId="{FEE823CF-98D2-4FD2-A109-DFBFE3575F72}" srcId="{9DCA8AB4-A1E4-4FEE-B89E-E7E1B4F6FE95}" destId="{323E7C20-9FB9-4151-B32B-A23D6A95CD1B}" srcOrd="2" destOrd="0" parTransId="{EF3170DC-85B0-4E86-A5B6-BB30798DE233}" sibTransId="{61C172CB-9690-44A0-A6A4-7BB815EA340D}"/>
    <dgm:cxn modelId="{EBC81383-62C7-4F5C-B699-E9FA639681D9}" type="presOf" srcId="{4C58145F-DED3-4865-B573-27C56BA240B5}" destId="{DEB1B6EA-D19B-479A-AB91-98EE598292C4}" srcOrd="0" destOrd="0" presId="urn:microsoft.com/office/officeart/2005/8/layout/process4"/>
    <dgm:cxn modelId="{1E671A4C-E8E8-4C43-BB17-9D067576388F}" type="presOf" srcId="{CD99A927-AB03-4FB5-B2F4-2A4DEA46D144}" destId="{6C2B26E1-77CE-4690-BEB3-4CC95BC264C5}" srcOrd="0" destOrd="0" presId="urn:microsoft.com/office/officeart/2005/8/layout/process4"/>
    <dgm:cxn modelId="{4D7FA0F6-DA0C-4F8B-AA5E-CB246BC16491}" srcId="{6F55B5A5-3167-48B5-BF20-7F4A6DDE7622}" destId="{085DEBB1-C510-448C-B98F-4CA5FF7C3488}" srcOrd="1" destOrd="0" parTransId="{DD131309-B210-41D4-A394-D2866EC25306}" sibTransId="{57B8374A-F707-4DF3-837E-9C7DB8E9B664}"/>
    <dgm:cxn modelId="{13CC31F0-B074-478D-8283-A99A7656F6FA}" type="presOf" srcId="{6F73B433-97E7-4EE2-9465-9A8156AB6A48}" destId="{5ED4804D-5A84-437C-A558-4A0C28F55BCE}" srcOrd="0" destOrd="0" presId="urn:microsoft.com/office/officeart/2005/8/layout/process4"/>
    <dgm:cxn modelId="{A11A7834-2495-492D-8325-E4E9FCC9B169}" srcId="{9DCA8AB4-A1E4-4FEE-B89E-E7E1B4F6FE95}" destId="{CD99A927-AB03-4FB5-B2F4-2A4DEA46D144}" srcOrd="4" destOrd="0" parTransId="{891C1CC1-756C-446C-B285-1710D9C004FB}" sibTransId="{20F6143A-B6D8-49AC-BCA7-A5F64D58FA74}"/>
    <dgm:cxn modelId="{3C1EB259-16E3-418B-A7AD-12448B760998}" type="presOf" srcId="{AEBCB6DA-D409-4648-B031-5BCC7C54AE39}" destId="{3D35B103-9D0F-4FE6-AC17-7A20631A8BB0}" srcOrd="0" destOrd="0" presId="urn:microsoft.com/office/officeart/2005/8/layout/process4"/>
    <dgm:cxn modelId="{8ED705C2-BD08-4724-8A81-399749792E2B}" srcId="{6F55B5A5-3167-48B5-BF20-7F4A6DDE7622}" destId="{CAD76B6B-A239-4EB2-9489-1FBE8810CAE7}" srcOrd="4" destOrd="0" parTransId="{0C310F84-8137-4428-93A8-B2EAAE23DF53}" sibTransId="{99F379C1-D9B3-4862-BDA9-4FB1006A7868}"/>
    <dgm:cxn modelId="{CD27C172-4001-47D9-BF77-3B4DAC9EE78C}" srcId="{6F55B5A5-3167-48B5-BF20-7F4A6DDE7622}" destId="{3E5A2006-1E55-4F69-A520-73BC1138AE6B}" srcOrd="3" destOrd="0" parTransId="{57851E21-28BD-45A5-8BB1-25BD84B6DD24}" sibTransId="{E636ADB0-AA5C-4146-96D0-0504AC39115A}"/>
    <dgm:cxn modelId="{CAB7A3AB-67C8-47B9-B0C7-022634736F6C}" srcId="{2EFDC39E-71CE-40FB-BED9-3BEB3DD77268}" destId="{6AFF7D63-D9AD-4003-9586-7F4EB3EE4DCB}" srcOrd="2" destOrd="0" parTransId="{B27C1DC6-3C9D-4DAE-821D-BD9876D25FB6}" sibTransId="{DC3F1B9C-AE63-4128-81EF-7B63053632CD}"/>
    <dgm:cxn modelId="{E6F5B6E3-9E4B-484F-A32E-1171B714E426}" type="presParOf" srcId="{45239D1D-3BFF-4668-AC11-8981B25F963E}" destId="{254129B7-DF4D-4393-8675-A5B32D74E1AD}" srcOrd="0" destOrd="0" presId="urn:microsoft.com/office/officeart/2005/8/layout/process4"/>
    <dgm:cxn modelId="{821A7225-8BD0-476E-B90B-4E5D74C7D506}" type="presParOf" srcId="{254129B7-DF4D-4393-8675-A5B32D74E1AD}" destId="{C7B7EB6C-71DA-4935-AEB6-4198269F5A14}" srcOrd="0" destOrd="0" presId="urn:microsoft.com/office/officeart/2005/8/layout/process4"/>
    <dgm:cxn modelId="{93E808A5-0C1E-4EC1-A07E-B02C558AE6EA}" type="presParOf" srcId="{254129B7-DF4D-4393-8675-A5B32D74E1AD}" destId="{52854FBB-F0BD-45DD-B945-18BB42E4631E}" srcOrd="1" destOrd="0" presId="urn:microsoft.com/office/officeart/2005/8/layout/process4"/>
    <dgm:cxn modelId="{4ACA753E-3C63-4226-AE91-8E9FA65A4736}" type="presParOf" srcId="{254129B7-DF4D-4393-8675-A5B32D74E1AD}" destId="{1A56D67F-97DA-4AED-A912-C5AF38600990}" srcOrd="2" destOrd="0" presId="urn:microsoft.com/office/officeart/2005/8/layout/process4"/>
    <dgm:cxn modelId="{22AF04CB-8A48-4DC3-BA29-7C50227CD2AA}" type="presParOf" srcId="{1A56D67F-97DA-4AED-A912-C5AF38600990}" destId="{993DD8F0-0A20-4C08-9939-E121F1F1A41E}" srcOrd="0" destOrd="0" presId="urn:microsoft.com/office/officeart/2005/8/layout/process4"/>
    <dgm:cxn modelId="{BA7D3202-EE58-4BDA-BE4C-9FB661C9AB2C}" type="presParOf" srcId="{1A56D67F-97DA-4AED-A912-C5AF38600990}" destId="{F3C1CE11-F2D4-4777-B6D6-201114563866}" srcOrd="1" destOrd="0" presId="urn:microsoft.com/office/officeart/2005/8/layout/process4"/>
    <dgm:cxn modelId="{C783CA85-A0C8-4A44-A862-D7F8E60F102C}" type="presParOf" srcId="{1A56D67F-97DA-4AED-A912-C5AF38600990}" destId="{3A037943-9EFE-4313-B6CA-8608647EBC4F}" srcOrd="2" destOrd="0" presId="urn:microsoft.com/office/officeart/2005/8/layout/process4"/>
    <dgm:cxn modelId="{9742EC61-CF9A-4EAA-B796-6A8A21CDF0A2}" type="presParOf" srcId="{1A56D67F-97DA-4AED-A912-C5AF38600990}" destId="{278AE384-E1A7-48AA-977D-B4C875D133BC}" srcOrd="3" destOrd="0" presId="urn:microsoft.com/office/officeart/2005/8/layout/process4"/>
    <dgm:cxn modelId="{27440EC7-379C-4824-822C-200E6F2F4FCD}" type="presParOf" srcId="{1A56D67F-97DA-4AED-A912-C5AF38600990}" destId="{44041AB5-8081-42A5-8B85-EB6221A054DD}" srcOrd="4" destOrd="0" presId="urn:microsoft.com/office/officeart/2005/8/layout/process4"/>
    <dgm:cxn modelId="{77A2E9BD-A158-4068-9057-860EE2A7358B}" type="presParOf" srcId="{1A56D67F-97DA-4AED-A912-C5AF38600990}" destId="{3D35B103-9D0F-4FE6-AC17-7A20631A8BB0}" srcOrd="5" destOrd="0" presId="urn:microsoft.com/office/officeart/2005/8/layout/process4"/>
    <dgm:cxn modelId="{1DB28F6B-E6FD-4BDB-A40D-5560F7A2D3FC}" type="presParOf" srcId="{1A56D67F-97DA-4AED-A912-C5AF38600990}" destId="{CE431879-7644-4D7C-9CB5-395D0D75E526}" srcOrd="6" destOrd="0" presId="urn:microsoft.com/office/officeart/2005/8/layout/process4"/>
    <dgm:cxn modelId="{78F8EB4D-541E-458F-9827-E6D535B96CB9}" type="presParOf" srcId="{45239D1D-3BFF-4668-AC11-8981B25F963E}" destId="{DBAE490C-6CA3-4600-9C31-775382DE1B23}" srcOrd="1" destOrd="0" presId="urn:microsoft.com/office/officeart/2005/8/layout/process4"/>
    <dgm:cxn modelId="{F53BD613-6A89-4F7F-86AF-87822AEA5D52}" type="presParOf" srcId="{45239D1D-3BFF-4668-AC11-8981B25F963E}" destId="{F4CC8862-17D6-4BF8-B10D-231E7CEC1A11}" srcOrd="2" destOrd="0" presId="urn:microsoft.com/office/officeart/2005/8/layout/process4"/>
    <dgm:cxn modelId="{B9819B2D-CFDB-437C-BB51-42D240AB5B86}" type="presParOf" srcId="{F4CC8862-17D6-4BF8-B10D-231E7CEC1A11}" destId="{462BEB35-F3CC-4FC6-9BA6-0B86337318FB}" srcOrd="0" destOrd="0" presId="urn:microsoft.com/office/officeart/2005/8/layout/process4"/>
    <dgm:cxn modelId="{709C7C63-26B6-4649-A054-AA6BE17B041A}" type="presParOf" srcId="{F4CC8862-17D6-4BF8-B10D-231E7CEC1A11}" destId="{3DDDD350-B857-4630-BC0F-6FB78654DB06}" srcOrd="1" destOrd="0" presId="urn:microsoft.com/office/officeart/2005/8/layout/process4"/>
    <dgm:cxn modelId="{34221D02-8CCD-43F9-BB8E-264E810D1109}" type="presParOf" srcId="{F4CC8862-17D6-4BF8-B10D-231E7CEC1A11}" destId="{18880C0D-315F-4A6B-B9BF-E7D087D4492B}" srcOrd="2" destOrd="0" presId="urn:microsoft.com/office/officeart/2005/8/layout/process4"/>
    <dgm:cxn modelId="{64C39EB2-C4E7-46AB-8B49-A10D7779E9A4}" type="presParOf" srcId="{18880C0D-315F-4A6B-B9BF-E7D087D4492B}" destId="{D13EEF8F-F66A-4587-90AC-C6B8B23F01F4}" srcOrd="0" destOrd="0" presId="urn:microsoft.com/office/officeart/2005/8/layout/process4"/>
    <dgm:cxn modelId="{5E3C788D-A298-4DB5-B70C-177DC7E3462F}" type="presParOf" srcId="{18880C0D-315F-4A6B-B9BF-E7D087D4492B}" destId="{27F188B2-27B1-482B-8C15-E0DD070DAC00}" srcOrd="1" destOrd="0" presId="urn:microsoft.com/office/officeart/2005/8/layout/process4"/>
    <dgm:cxn modelId="{F9E1AEEA-1BFB-4957-9E79-1B535D3D863D}" type="presParOf" srcId="{18880C0D-315F-4A6B-B9BF-E7D087D4492B}" destId="{1477FD09-3A5C-40BA-85F2-22BB5B4CC7AB}" srcOrd="2" destOrd="0" presId="urn:microsoft.com/office/officeart/2005/8/layout/process4"/>
    <dgm:cxn modelId="{3D5F9C9E-3CF3-4FCF-952F-B11AE2D6BBC8}" type="presParOf" srcId="{18880C0D-315F-4A6B-B9BF-E7D087D4492B}" destId="{C8DAE2C7-6C56-4E66-AB69-5190D6727233}" srcOrd="3" destOrd="0" presId="urn:microsoft.com/office/officeart/2005/8/layout/process4"/>
    <dgm:cxn modelId="{03BC6E4F-1FF8-4A60-BB4A-1FAE6CD8CAB6}" type="presParOf" srcId="{18880C0D-315F-4A6B-B9BF-E7D087D4492B}" destId="{6C2B26E1-77CE-4690-BEB3-4CC95BC264C5}" srcOrd="4" destOrd="0" presId="urn:microsoft.com/office/officeart/2005/8/layout/process4"/>
    <dgm:cxn modelId="{A06C138D-0854-489B-A2BF-AE620ECE35F3}" type="presParOf" srcId="{18880C0D-315F-4A6B-B9BF-E7D087D4492B}" destId="{2BD72613-12B8-4291-B296-8AFA96655681}" srcOrd="5" destOrd="0" presId="urn:microsoft.com/office/officeart/2005/8/layout/process4"/>
    <dgm:cxn modelId="{63BD0DC9-7935-4497-8DFB-A2B6C0F22007}" type="presParOf" srcId="{18880C0D-315F-4A6B-B9BF-E7D087D4492B}" destId="{FB867E62-969A-4238-8532-4E951E6FED62}" srcOrd="6" destOrd="0" presId="urn:microsoft.com/office/officeart/2005/8/layout/process4"/>
    <dgm:cxn modelId="{9937C78B-DF80-41C0-AA05-FF519483EF2A}" type="presParOf" srcId="{45239D1D-3BFF-4668-AC11-8981B25F963E}" destId="{A4B7DF30-F735-402E-B842-8BFBA9DD81D4}" srcOrd="3" destOrd="0" presId="urn:microsoft.com/office/officeart/2005/8/layout/process4"/>
    <dgm:cxn modelId="{99AAAD91-6448-47E7-AED2-9C3ED99820E8}" type="presParOf" srcId="{45239D1D-3BFF-4668-AC11-8981B25F963E}" destId="{08A6D8C6-7948-4C13-AB52-70DF6181CD8B}" srcOrd="4" destOrd="0" presId="urn:microsoft.com/office/officeart/2005/8/layout/process4"/>
    <dgm:cxn modelId="{8119C80E-BF44-418F-8A01-ADA3EF12816D}" type="presParOf" srcId="{08A6D8C6-7948-4C13-AB52-70DF6181CD8B}" destId="{611BC552-EAB3-4549-8B0F-B0A9855686D5}" srcOrd="0" destOrd="0" presId="urn:microsoft.com/office/officeart/2005/8/layout/process4"/>
    <dgm:cxn modelId="{070302DC-61E4-402A-95D3-278E7EF3D5E5}" type="presParOf" srcId="{08A6D8C6-7948-4C13-AB52-70DF6181CD8B}" destId="{990CD32A-81AF-474A-B37D-C6BD4BB46B95}" srcOrd="1" destOrd="0" presId="urn:microsoft.com/office/officeart/2005/8/layout/process4"/>
    <dgm:cxn modelId="{7B6D3009-C987-4FD1-A64B-C424B291AE15}" type="presParOf" srcId="{08A6D8C6-7948-4C13-AB52-70DF6181CD8B}" destId="{AF7E89E5-36AA-48AE-8446-9482D498913C}" srcOrd="2" destOrd="0" presId="urn:microsoft.com/office/officeart/2005/8/layout/process4"/>
    <dgm:cxn modelId="{19A40809-1858-4CDE-B686-2B4DFBC532CE}" type="presParOf" srcId="{AF7E89E5-36AA-48AE-8446-9482D498913C}" destId="{FA326052-1875-4D60-BF11-02E8D1EF0608}" srcOrd="0" destOrd="0" presId="urn:microsoft.com/office/officeart/2005/8/layout/process4"/>
    <dgm:cxn modelId="{01626178-0312-43C9-A79B-CE37CE8F56A1}" type="presParOf" srcId="{AF7E89E5-36AA-48AE-8446-9482D498913C}" destId="{BD393667-0D9C-43E3-8530-8386D316A689}" srcOrd="1" destOrd="0" presId="urn:microsoft.com/office/officeart/2005/8/layout/process4"/>
    <dgm:cxn modelId="{DB032DFB-6CC0-411A-B2D4-CA821AEAC33E}" type="presParOf" srcId="{AF7E89E5-36AA-48AE-8446-9482D498913C}" destId="{8BFB0D5C-E1AA-4908-9379-C8F5296B6EE4}" srcOrd="2" destOrd="0" presId="urn:microsoft.com/office/officeart/2005/8/layout/process4"/>
    <dgm:cxn modelId="{AD15E339-9289-42AF-B727-B6B06BED9A4D}" type="presParOf" srcId="{AF7E89E5-36AA-48AE-8446-9482D498913C}" destId="{C9F08212-7310-4252-9563-049BC91CDA21}" srcOrd="3" destOrd="0" presId="urn:microsoft.com/office/officeart/2005/8/layout/process4"/>
    <dgm:cxn modelId="{8A80E37B-7FC8-443A-AD66-B951C0FBDEBB}" type="presParOf" srcId="{AF7E89E5-36AA-48AE-8446-9482D498913C}" destId="{784A6C8E-AC53-4480-AE07-748252A546A2}" srcOrd="4" destOrd="0" presId="urn:microsoft.com/office/officeart/2005/8/layout/process4"/>
    <dgm:cxn modelId="{C932F5DA-3F7E-4FEF-9595-987C0C4C5B02}" type="presParOf" srcId="{AF7E89E5-36AA-48AE-8446-9482D498913C}" destId="{DEB1B6EA-D19B-479A-AB91-98EE598292C4}" srcOrd="5" destOrd="0" presId="urn:microsoft.com/office/officeart/2005/8/layout/process4"/>
    <dgm:cxn modelId="{A7783370-0FE8-4ED7-B48C-5CCB3DA6DAE5}" type="presParOf" srcId="{AF7E89E5-36AA-48AE-8446-9482D498913C}" destId="{5ED4804D-5A84-437C-A558-4A0C28F55BCE}" srcOrd="6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3C50C0-CDDD-499E-A0DF-82C6B94E3D50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4D767ABF-7AE1-443F-9820-B3200E450067}">
      <dgm:prSet phldrT="[Texto]" custT="1"/>
      <dgm:spPr/>
      <dgm:t>
        <a:bodyPr/>
        <a:lstStyle/>
        <a:p>
          <a:r>
            <a:rPr lang="es-EC" sz="1800" dirty="0" smtClean="0">
              <a:latin typeface="Arial Narrow" pitchFamily="34" charset="0"/>
            </a:rPr>
            <a:t>Punto de Control de Accesos</a:t>
          </a:r>
          <a:endParaRPr lang="es-EC" sz="1800" dirty="0">
            <a:latin typeface="Arial Narrow" pitchFamily="34" charset="0"/>
          </a:endParaRPr>
        </a:p>
      </dgm:t>
    </dgm:pt>
    <dgm:pt modelId="{89999761-A15A-402B-A4C8-3FDD1D813B71}" type="parTrans" cxnId="{6D2A18F5-AE16-4A65-BC71-DB019D24EA8D}">
      <dgm:prSet/>
      <dgm:spPr/>
      <dgm:t>
        <a:bodyPr/>
        <a:lstStyle/>
        <a:p>
          <a:endParaRPr lang="es-EC"/>
        </a:p>
      </dgm:t>
    </dgm:pt>
    <dgm:pt modelId="{9350F637-CF02-44CD-B878-771B69A34A72}" type="sibTrans" cxnId="{6D2A18F5-AE16-4A65-BC71-DB019D24EA8D}">
      <dgm:prSet/>
      <dgm:spPr/>
      <dgm:t>
        <a:bodyPr/>
        <a:lstStyle/>
        <a:p>
          <a:endParaRPr lang="es-EC"/>
        </a:p>
      </dgm:t>
    </dgm:pt>
    <dgm:pt modelId="{0D684617-B897-494E-B37E-F309A649CDBC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Registro de ingresos y salidas.</a:t>
          </a:r>
          <a:endParaRPr lang="es-EC" sz="1400" dirty="0">
            <a:latin typeface="Arial Narrow" pitchFamily="34" charset="0"/>
          </a:endParaRPr>
        </a:p>
      </dgm:t>
    </dgm:pt>
    <dgm:pt modelId="{46A10451-F44E-40FB-8A64-5982BF2E6ED1}" type="parTrans" cxnId="{D546406F-B622-4342-A6D1-F6301BE962B4}">
      <dgm:prSet/>
      <dgm:spPr/>
      <dgm:t>
        <a:bodyPr/>
        <a:lstStyle/>
        <a:p>
          <a:endParaRPr lang="es-EC"/>
        </a:p>
      </dgm:t>
    </dgm:pt>
    <dgm:pt modelId="{DEB61052-CFC5-426B-AE32-7BA5469CBE80}" type="sibTrans" cxnId="{D546406F-B622-4342-A6D1-F6301BE962B4}">
      <dgm:prSet/>
      <dgm:spPr/>
      <dgm:t>
        <a:bodyPr/>
        <a:lstStyle/>
        <a:p>
          <a:endParaRPr lang="es-EC"/>
        </a:p>
      </dgm:t>
    </dgm:pt>
    <dgm:pt modelId="{D8A25DA0-8F08-48B6-9227-EF933FF11305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Entregar o verificar el porte de tarjetas de identificación.</a:t>
          </a:r>
          <a:endParaRPr lang="es-EC" sz="1400" dirty="0">
            <a:latin typeface="Arial Narrow" pitchFamily="34" charset="0"/>
          </a:endParaRPr>
        </a:p>
      </dgm:t>
    </dgm:pt>
    <dgm:pt modelId="{95899893-E032-49B0-98FE-D32A03BF6BE1}" type="parTrans" cxnId="{649B2A17-A1DB-47A1-B7C6-B301289E7FB4}">
      <dgm:prSet/>
      <dgm:spPr/>
      <dgm:t>
        <a:bodyPr/>
        <a:lstStyle/>
        <a:p>
          <a:endParaRPr lang="es-EC"/>
        </a:p>
      </dgm:t>
    </dgm:pt>
    <dgm:pt modelId="{70DEAE9C-80F3-4CD4-BC57-D06E1D3D5173}" type="sibTrans" cxnId="{649B2A17-A1DB-47A1-B7C6-B301289E7FB4}">
      <dgm:prSet/>
      <dgm:spPr/>
      <dgm:t>
        <a:bodyPr/>
        <a:lstStyle/>
        <a:p>
          <a:endParaRPr lang="es-EC"/>
        </a:p>
      </dgm:t>
    </dgm:pt>
    <dgm:pt modelId="{D7385613-9777-4929-B887-6A196E991736}">
      <dgm:prSet phldrT="[Texto]" custT="1"/>
      <dgm:spPr/>
      <dgm:t>
        <a:bodyPr/>
        <a:lstStyle/>
        <a:p>
          <a:r>
            <a:rPr lang="es-EC" sz="1800" dirty="0" smtClean="0">
              <a:latin typeface="Arial Narrow" pitchFamily="34" charset="0"/>
            </a:rPr>
            <a:t>Cerramiento Perimetral</a:t>
          </a:r>
          <a:endParaRPr lang="es-EC" sz="1800" dirty="0">
            <a:latin typeface="Arial Narrow" pitchFamily="34" charset="0"/>
          </a:endParaRPr>
        </a:p>
      </dgm:t>
    </dgm:pt>
    <dgm:pt modelId="{7E763694-F05A-4540-8580-AF225D2564DD}" type="parTrans" cxnId="{C1E9726E-BC53-4427-AA3C-002446D0B903}">
      <dgm:prSet/>
      <dgm:spPr/>
      <dgm:t>
        <a:bodyPr/>
        <a:lstStyle/>
        <a:p>
          <a:endParaRPr lang="es-EC"/>
        </a:p>
      </dgm:t>
    </dgm:pt>
    <dgm:pt modelId="{72CAF5B1-B266-4D35-A9B4-1DDF50CF98B9}" type="sibTrans" cxnId="{C1E9726E-BC53-4427-AA3C-002446D0B903}">
      <dgm:prSet/>
      <dgm:spPr/>
      <dgm:t>
        <a:bodyPr/>
        <a:lstStyle/>
        <a:p>
          <a:endParaRPr lang="es-EC"/>
        </a:p>
      </dgm:t>
    </dgm:pt>
    <dgm:pt modelId="{59632F6C-B843-499B-8773-326F8C24B208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Altura mínima 2m.</a:t>
          </a:r>
          <a:endParaRPr lang="es-EC" sz="1400" dirty="0">
            <a:latin typeface="Arial Narrow" pitchFamily="34" charset="0"/>
          </a:endParaRPr>
        </a:p>
      </dgm:t>
    </dgm:pt>
    <dgm:pt modelId="{23BCD018-7B92-488B-991F-07A1902A0931}" type="parTrans" cxnId="{8696746C-8BD2-4CCE-89D2-CAC4C1FFA7C7}">
      <dgm:prSet/>
      <dgm:spPr/>
      <dgm:t>
        <a:bodyPr/>
        <a:lstStyle/>
        <a:p>
          <a:endParaRPr lang="es-EC"/>
        </a:p>
      </dgm:t>
    </dgm:pt>
    <dgm:pt modelId="{F0D3AC30-C12C-48A3-812B-F76EECE916CB}" type="sibTrans" cxnId="{8696746C-8BD2-4CCE-89D2-CAC4C1FFA7C7}">
      <dgm:prSet/>
      <dgm:spPr/>
      <dgm:t>
        <a:bodyPr/>
        <a:lstStyle/>
        <a:p>
          <a:endParaRPr lang="es-EC"/>
        </a:p>
      </dgm:t>
    </dgm:pt>
    <dgm:pt modelId="{5E545387-33E6-4007-A4E8-ADC201104B1C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Separación máxima entre postes de 3,76m.</a:t>
          </a:r>
          <a:endParaRPr lang="es-EC" sz="1400" dirty="0">
            <a:latin typeface="Arial Narrow" pitchFamily="34" charset="0"/>
          </a:endParaRPr>
        </a:p>
      </dgm:t>
    </dgm:pt>
    <dgm:pt modelId="{F8F11F65-F981-4567-8737-BAEA3C179B67}" type="parTrans" cxnId="{DB462C92-C9B1-491E-A0A8-6F939FA3A269}">
      <dgm:prSet/>
      <dgm:spPr/>
      <dgm:t>
        <a:bodyPr/>
        <a:lstStyle/>
        <a:p>
          <a:endParaRPr lang="es-EC"/>
        </a:p>
      </dgm:t>
    </dgm:pt>
    <dgm:pt modelId="{08315CC0-6F1A-4AB4-B37E-01AD12E158D0}" type="sibTrans" cxnId="{DB462C92-C9B1-491E-A0A8-6F939FA3A269}">
      <dgm:prSet/>
      <dgm:spPr/>
      <dgm:t>
        <a:bodyPr/>
        <a:lstStyle/>
        <a:p>
          <a:endParaRPr lang="es-EC"/>
        </a:p>
      </dgm:t>
    </dgm:pt>
    <dgm:pt modelId="{ACD475EA-55C7-4A9A-8B2E-D54876299DE2}">
      <dgm:prSet phldrT="[Texto]" custT="1"/>
      <dgm:spPr/>
      <dgm:t>
        <a:bodyPr/>
        <a:lstStyle/>
        <a:p>
          <a:r>
            <a:rPr lang="es-EC" sz="1800" dirty="0" smtClean="0">
              <a:latin typeface="Arial Narrow" pitchFamily="34" charset="0"/>
            </a:rPr>
            <a:t>Iluminación Exterior</a:t>
          </a:r>
          <a:endParaRPr lang="es-EC" sz="1800" dirty="0">
            <a:latin typeface="Arial Narrow" pitchFamily="34" charset="0"/>
          </a:endParaRPr>
        </a:p>
      </dgm:t>
    </dgm:pt>
    <dgm:pt modelId="{8E45E38B-7456-4F42-B032-F7D852A741B8}" type="parTrans" cxnId="{F3F36530-A934-4E87-A1F6-586442BCE441}">
      <dgm:prSet/>
      <dgm:spPr/>
      <dgm:t>
        <a:bodyPr/>
        <a:lstStyle/>
        <a:p>
          <a:endParaRPr lang="es-EC"/>
        </a:p>
      </dgm:t>
    </dgm:pt>
    <dgm:pt modelId="{F9CDA9C6-1EF9-448C-8E58-BA27F30E1C24}" type="sibTrans" cxnId="{F3F36530-A934-4E87-A1F6-586442BCE441}">
      <dgm:prSet/>
      <dgm:spPr/>
      <dgm:t>
        <a:bodyPr/>
        <a:lstStyle/>
        <a:p>
          <a:endParaRPr lang="es-EC"/>
        </a:p>
      </dgm:t>
    </dgm:pt>
    <dgm:pt modelId="{486B206E-4DC3-44A8-A138-ED2C0E19B1ED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Posibilita la detección de intrusos.</a:t>
          </a:r>
          <a:endParaRPr lang="es-EC" sz="1400" dirty="0">
            <a:latin typeface="Arial Narrow" pitchFamily="34" charset="0"/>
          </a:endParaRPr>
        </a:p>
      </dgm:t>
    </dgm:pt>
    <dgm:pt modelId="{64164EFC-64FB-473F-A19C-2466743B8243}" type="parTrans" cxnId="{B02623DD-0A92-4DEF-B483-BA12CC04939D}">
      <dgm:prSet/>
      <dgm:spPr/>
      <dgm:t>
        <a:bodyPr/>
        <a:lstStyle/>
        <a:p>
          <a:endParaRPr lang="es-EC"/>
        </a:p>
      </dgm:t>
    </dgm:pt>
    <dgm:pt modelId="{5EC9EF5C-2A6D-4D09-B7DE-7CF4D6DAC633}" type="sibTrans" cxnId="{B02623DD-0A92-4DEF-B483-BA12CC04939D}">
      <dgm:prSet/>
      <dgm:spPr/>
      <dgm:t>
        <a:bodyPr/>
        <a:lstStyle/>
        <a:p>
          <a:endParaRPr lang="es-EC"/>
        </a:p>
      </dgm:t>
    </dgm:pt>
    <dgm:pt modelId="{F95D0262-F94F-4381-8120-D2D9CD75A536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Acceso al interruptor solamente personal autorizado.</a:t>
          </a:r>
          <a:endParaRPr lang="es-EC" sz="1400" dirty="0">
            <a:latin typeface="Arial Narrow" pitchFamily="34" charset="0"/>
          </a:endParaRPr>
        </a:p>
      </dgm:t>
    </dgm:pt>
    <dgm:pt modelId="{F149F37C-344D-4E16-991B-CDD38019CD25}" type="parTrans" cxnId="{388DB3F9-4820-41C9-8182-DB38E3B29CE1}">
      <dgm:prSet/>
      <dgm:spPr/>
      <dgm:t>
        <a:bodyPr/>
        <a:lstStyle/>
        <a:p>
          <a:endParaRPr lang="es-EC"/>
        </a:p>
      </dgm:t>
    </dgm:pt>
    <dgm:pt modelId="{C1CFD826-6C58-44A4-B065-33FBC0F631A1}" type="sibTrans" cxnId="{388DB3F9-4820-41C9-8182-DB38E3B29CE1}">
      <dgm:prSet/>
      <dgm:spPr/>
      <dgm:t>
        <a:bodyPr/>
        <a:lstStyle/>
        <a:p>
          <a:endParaRPr lang="es-EC"/>
        </a:p>
      </dgm:t>
    </dgm:pt>
    <dgm:pt modelId="{1AC6586D-A379-4072-8CA5-38E579030D01}">
      <dgm:prSet phldrT="[Texto]" custT="1"/>
      <dgm:spPr/>
      <dgm:t>
        <a:bodyPr/>
        <a:lstStyle/>
        <a:p>
          <a:r>
            <a:rPr lang="es-EC" sz="1800" dirty="0" smtClean="0">
              <a:latin typeface="Arial Narrow" pitchFamily="34" charset="0"/>
            </a:rPr>
            <a:t>Mecanismos de Seguridad de las Puertas de los Polvorines</a:t>
          </a:r>
          <a:endParaRPr lang="es-EC" sz="1800" dirty="0">
            <a:latin typeface="Arial Narrow" pitchFamily="34" charset="0"/>
          </a:endParaRPr>
        </a:p>
      </dgm:t>
    </dgm:pt>
    <dgm:pt modelId="{B68791A8-6A2D-41AB-8306-0CC1AFC1F507}" type="parTrans" cxnId="{C38902EA-0C1F-436E-A673-31C8EF6E6D26}">
      <dgm:prSet/>
      <dgm:spPr/>
      <dgm:t>
        <a:bodyPr/>
        <a:lstStyle/>
        <a:p>
          <a:endParaRPr lang="es-EC"/>
        </a:p>
      </dgm:t>
    </dgm:pt>
    <dgm:pt modelId="{D76B8920-103F-455D-AB79-F6288189462D}" type="sibTrans" cxnId="{C38902EA-0C1F-436E-A673-31C8EF6E6D26}">
      <dgm:prSet/>
      <dgm:spPr/>
      <dgm:t>
        <a:bodyPr/>
        <a:lstStyle/>
        <a:p>
          <a:endParaRPr lang="es-EC"/>
        </a:p>
      </dgm:t>
    </dgm:pt>
    <dgm:pt modelId="{1422F5D6-D563-450A-816B-763EAD33C9B9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Una cerradura y un candado de alta seguridad.</a:t>
          </a:r>
          <a:endParaRPr lang="es-EC" sz="1400" dirty="0">
            <a:latin typeface="Arial Narrow" pitchFamily="34" charset="0"/>
          </a:endParaRPr>
        </a:p>
      </dgm:t>
    </dgm:pt>
    <dgm:pt modelId="{F0AFC6F4-6D1F-4CC4-A9C8-F4F882649FC5}" type="parTrans" cxnId="{AC878F18-B7D3-4F77-8DC7-31F53645A7A1}">
      <dgm:prSet/>
      <dgm:spPr/>
      <dgm:t>
        <a:bodyPr/>
        <a:lstStyle/>
        <a:p>
          <a:endParaRPr lang="es-EC"/>
        </a:p>
      </dgm:t>
    </dgm:pt>
    <dgm:pt modelId="{FA12C7DF-9DA4-4C29-B6FD-23AB7D2A2AC0}" type="sibTrans" cxnId="{AC878F18-B7D3-4F77-8DC7-31F53645A7A1}">
      <dgm:prSet/>
      <dgm:spPr/>
      <dgm:t>
        <a:bodyPr/>
        <a:lstStyle/>
        <a:p>
          <a:endParaRPr lang="es-EC"/>
        </a:p>
      </dgm:t>
    </dgm:pt>
    <dgm:pt modelId="{3A6AC7E5-875F-4B99-A4D8-A67CBC985C2F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Impedir el ingreso de armas, artículos inflamables, cámaras, </a:t>
          </a:r>
          <a:r>
            <a:rPr lang="es-EC" sz="1400" dirty="0" err="1" smtClean="0">
              <a:latin typeface="Arial Narrow" pitchFamily="34" charset="0"/>
            </a:rPr>
            <a:t>GPSs</a:t>
          </a:r>
          <a:endParaRPr lang="es-EC" sz="1400" dirty="0">
            <a:latin typeface="Arial Narrow" pitchFamily="34" charset="0"/>
          </a:endParaRPr>
        </a:p>
      </dgm:t>
    </dgm:pt>
    <dgm:pt modelId="{624782C0-EE83-47C3-9044-D6CA1BA3A10B}" type="parTrans" cxnId="{85875CFC-A000-4CAA-B0C2-7D6099821B2C}">
      <dgm:prSet/>
      <dgm:spPr/>
      <dgm:t>
        <a:bodyPr/>
        <a:lstStyle/>
        <a:p>
          <a:endParaRPr lang="es-EC"/>
        </a:p>
      </dgm:t>
    </dgm:pt>
    <dgm:pt modelId="{71799900-4F1C-47BE-8E88-2054CAD286C1}" type="sibTrans" cxnId="{85875CFC-A000-4CAA-B0C2-7D6099821B2C}">
      <dgm:prSet/>
      <dgm:spPr/>
      <dgm:t>
        <a:bodyPr/>
        <a:lstStyle/>
        <a:p>
          <a:endParaRPr lang="es-EC"/>
        </a:p>
      </dgm:t>
    </dgm:pt>
    <dgm:pt modelId="{67E8A628-B2CB-44F0-B00C-F70B971B78AF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Muro o cadena de H.A. en la parte inferior.</a:t>
          </a:r>
          <a:endParaRPr lang="es-EC" sz="1400" dirty="0">
            <a:latin typeface="Arial Narrow" pitchFamily="34" charset="0"/>
          </a:endParaRPr>
        </a:p>
      </dgm:t>
    </dgm:pt>
    <dgm:pt modelId="{9D7F951F-8886-4C2D-A8A1-87A44220074E}" type="parTrans" cxnId="{41EBA537-FED1-4F0C-B778-994946E65958}">
      <dgm:prSet/>
      <dgm:spPr/>
      <dgm:t>
        <a:bodyPr/>
        <a:lstStyle/>
        <a:p>
          <a:endParaRPr lang="es-EC"/>
        </a:p>
      </dgm:t>
    </dgm:pt>
    <dgm:pt modelId="{34D6C465-C939-4A42-B854-6626D5505584}" type="sibTrans" cxnId="{41EBA537-FED1-4F0C-B778-994946E65958}">
      <dgm:prSet/>
      <dgm:spPr/>
      <dgm:t>
        <a:bodyPr/>
        <a:lstStyle/>
        <a:p>
          <a:endParaRPr lang="es-EC"/>
        </a:p>
      </dgm:t>
    </dgm:pt>
    <dgm:pt modelId="{AB9EA210-0722-489C-8044-D5B2B3C9F864}">
      <dgm:prSet phldrT="[Texto]" custT="1"/>
      <dgm:spPr/>
      <dgm:t>
        <a:bodyPr/>
        <a:lstStyle/>
        <a:p>
          <a:r>
            <a:rPr lang="es-EC" sz="1400" dirty="0" smtClean="0">
              <a:latin typeface="Arial Narrow" pitchFamily="34" charset="0"/>
            </a:rPr>
            <a:t>Reflectores orientados hacia el exterior.</a:t>
          </a:r>
          <a:endParaRPr lang="es-EC" sz="1400" dirty="0">
            <a:latin typeface="Arial Narrow" pitchFamily="34" charset="0"/>
          </a:endParaRPr>
        </a:p>
      </dgm:t>
    </dgm:pt>
    <dgm:pt modelId="{87CB0722-66E5-4A7E-8C68-9EA9986C96E9}" type="parTrans" cxnId="{707675C2-CE31-4D3A-95C4-3C5631BFFD98}">
      <dgm:prSet/>
      <dgm:spPr/>
      <dgm:t>
        <a:bodyPr/>
        <a:lstStyle/>
        <a:p>
          <a:endParaRPr lang="es-EC"/>
        </a:p>
      </dgm:t>
    </dgm:pt>
    <dgm:pt modelId="{4BCB4609-7B2A-4ECD-A68C-09CFBD17D33A}" type="sibTrans" cxnId="{707675C2-CE31-4D3A-95C4-3C5631BFFD98}">
      <dgm:prSet/>
      <dgm:spPr/>
      <dgm:t>
        <a:bodyPr/>
        <a:lstStyle/>
        <a:p>
          <a:endParaRPr lang="es-EC"/>
        </a:p>
      </dgm:t>
    </dgm:pt>
    <dgm:pt modelId="{9FFBA279-8EDC-4723-889C-A131A30A1641}" type="pres">
      <dgm:prSet presAssocID="{A93C50C0-CDDD-499E-A0DF-82C6B94E3D5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79F7D99-E3E2-4639-BC99-80F31D041587}" type="pres">
      <dgm:prSet presAssocID="{4D767ABF-7AE1-443F-9820-B3200E450067}" presName="comp" presStyleCnt="0"/>
      <dgm:spPr/>
      <dgm:t>
        <a:bodyPr/>
        <a:lstStyle/>
        <a:p>
          <a:endParaRPr lang="en-US"/>
        </a:p>
      </dgm:t>
    </dgm:pt>
    <dgm:pt modelId="{5A2E325C-D6F0-46F8-A8EC-0509A0B598B9}" type="pres">
      <dgm:prSet presAssocID="{4D767ABF-7AE1-443F-9820-B3200E450067}" presName="box" presStyleLbl="node1" presStyleIdx="0" presStyleCnt="4"/>
      <dgm:spPr/>
      <dgm:t>
        <a:bodyPr/>
        <a:lstStyle/>
        <a:p>
          <a:endParaRPr lang="es-EC"/>
        </a:p>
      </dgm:t>
    </dgm:pt>
    <dgm:pt modelId="{94B76EA1-3B0B-4122-AD69-7FF720B29E91}" type="pres">
      <dgm:prSet presAssocID="{4D767ABF-7AE1-443F-9820-B3200E450067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F024912-9853-4AB7-BFA1-E537C4ADEDB1}" type="pres">
      <dgm:prSet presAssocID="{4D767ABF-7AE1-443F-9820-B3200E45006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C736DD-668D-4B51-819D-0FC88B77E9CC}" type="pres">
      <dgm:prSet presAssocID="{9350F637-CF02-44CD-B878-771B69A34A72}" presName="spacer" presStyleCnt="0"/>
      <dgm:spPr/>
      <dgm:t>
        <a:bodyPr/>
        <a:lstStyle/>
        <a:p>
          <a:endParaRPr lang="en-US"/>
        </a:p>
      </dgm:t>
    </dgm:pt>
    <dgm:pt modelId="{9435A939-1D09-4E07-9581-87DDB8F09DB5}" type="pres">
      <dgm:prSet presAssocID="{D7385613-9777-4929-B887-6A196E991736}" presName="comp" presStyleCnt="0"/>
      <dgm:spPr/>
      <dgm:t>
        <a:bodyPr/>
        <a:lstStyle/>
        <a:p>
          <a:endParaRPr lang="en-US"/>
        </a:p>
      </dgm:t>
    </dgm:pt>
    <dgm:pt modelId="{58AE4816-D85A-48C0-99B7-577DDD57226F}" type="pres">
      <dgm:prSet presAssocID="{D7385613-9777-4929-B887-6A196E991736}" presName="box" presStyleLbl="node1" presStyleIdx="1" presStyleCnt="4"/>
      <dgm:spPr/>
      <dgm:t>
        <a:bodyPr/>
        <a:lstStyle/>
        <a:p>
          <a:endParaRPr lang="es-EC"/>
        </a:p>
      </dgm:t>
    </dgm:pt>
    <dgm:pt modelId="{DE8260E9-2E3F-4ED8-9F60-4D468A92697C}" type="pres">
      <dgm:prSet presAssocID="{D7385613-9777-4929-B887-6A196E991736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BC977E1-D0A3-4FA5-BADB-1D15D61A38B2}" type="pres">
      <dgm:prSet presAssocID="{D7385613-9777-4929-B887-6A196E99173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B80A07-F0EC-4103-86A0-8C5310475337}" type="pres">
      <dgm:prSet presAssocID="{72CAF5B1-B266-4D35-A9B4-1DDF50CF98B9}" presName="spacer" presStyleCnt="0"/>
      <dgm:spPr/>
      <dgm:t>
        <a:bodyPr/>
        <a:lstStyle/>
        <a:p>
          <a:endParaRPr lang="en-US"/>
        </a:p>
      </dgm:t>
    </dgm:pt>
    <dgm:pt modelId="{4C56E602-CA58-420A-B4E5-852E2023AC63}" type="pres">
      <dgm:prSet presAssocID="{ACD475EA-55C7-4A9A-8B2E-D54876299DE2}" presName="comp" presStyleCnt="0"/>
      <dgm:spPr/>
      <dgm:t>
        <a:bodyPr/>
        <a:lstStyle/>
        <a:p>
          <a:endParaRPr lang="en-US"/>
        </a:p>
      </dgm:t>
    </dgm:pt>
    <dgm:pt modelId="{AD49E13C-FEC4-4887-A9DA-D21F5A1BF041}" type="pres">
      <dgm:prSet presAssocID="{ACD475EA-55C7-4A9A-8B2E-D54876299DE2}" presName="box" presStyleLbl="node1" presStyleIdx="2" presStyleCnt="4"/>
      <dgm:spPr/>
      <dgm:t>
        <a:bodyPr/>
        <a:lstStyle/>
        <a:p>
          <a:endParaRPr lang="es-EC"/>
        </a:p>
      </dgm:t>
    </dgm:pt>
    <dgm:pt modelId="{B1CFB0A7-BB14-40B2-8A1B-347213A68025}" type="pres">
      <dgm:prSet presAssocID="{ACD475EA-55C7-4A9A-8B2E-D54876299DE2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597532C-4C9E-4A0B-8EF7-B0C5024A879B}" type="pres">
      <dgm:prSet presAssocID="{ACD475EA-55C7-4A9A-8B2E-D54876299DE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8F6827-708F-4266-82A1-B1749DEFC5D6}" type="pres">
      <dgm:prSet presAssocID="{F9CDA9C6-1EF9-448C-8E58-BA27F30E1C24}" presName="spacer" presStyleCnt="0"/>
      <dgm:spPr/>
      <dgm:t>
        <a:bodyPr/>
        <a:lstStyle/>
        <a:p>
          <a:endParaRPr lang="en-US"/>
        </a:p>
      </dgm:t>
    </dgm:pt>
    <dgm:pt modelId="{E923013C-2A18-493D-A961-DBEB3D679782}" type="pres">
      <dgm:prSet presAssocID="{1AC6586D-A379-4072-8CA5-38E579030D01}" presName="comp" presStyleCnt="0"/>
      <dgm:spPr/>
      <dgm:t>
        <a:bodyPr/>
        <a:lstStyle/>
        <a:p>
          <a:endParaRPr lang="en-US"/>
        </a:p>
      </dgm:t>
    </dgm:pt>
    <dgm:pt modelId="{44AF2288-07B7-463A-8B3F-CA26C714E56C}" type="pres">
      <dgm:prSet presAssocID="{1AC6586D-A379-4072-8CA5-38E579030D01}" presName="box" presStyleLbl="node1" presStyleIdx="3" presStyleCnt="4"/>
      <dgm:spPr/>
      <dgm:t>
        <a:bodyPr/>
        <a:lstStyle/>
        <a:p>
          <a:endParaRPr lang="es-EC"/>
        </a:p>
      </dgm:t>
    </dgm:pt>
    <dgm:pt modelId="{0449FA4C-930F-4403-9252-379D4A98D1B9}" type="pres">
      <dgm:prSet presAssocID="{1AC6586D-A379-4072-8CA5-38E579030D0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0597C0A-E25F-4BEC-B8AA-63AF49B69219}" type="pres">
      <dgm:prSet presAssocID="{1AC6586D-A379-4072-8CA5-38E579030D0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CC32979-1996-472B-9A5B-26933D835128}" type="presOf" srcId="{D8A25DA0-8F08-48B6-9227-EF933FF11305}" destId="{5A2E325C-D6F0-46F8-A8EC-0509A0B598B9}" srcOrd="0" destOrd="3" presId="urn:microsoft.com/office/officeart/2005/8/layout/vList4"/>
    <dgm:cxn modelId="{294C597C-5100-441B-87BD-EE25E033F631}" type="presOf" srcId="{F95D0262-F94F-4381-8120-D2D9CD75A536}" destId="{AD49E13C-FEC4-4887-A9DA-D21F5A1BF041}" srcOrd="0" destOrd="2" presId="urn:microsoft.com/office/officeart/2005/8/layout/vList4"/>
    <dgm:cxn modelId="{9658F48D-8B92-469C-AFF1-042B41B722F2}" type="presOf" srcId="{5E545387-33E6-4007-A4E8-ADC201104B1C}" destId="{DBC977E1-D0A3-4FA5-BADB-1D15D61A38B2}" srcOrd="1" destOrd="2" presId="urn:microsoft.com/office/officeart/2005/8/layout/vList4"/>
    <dgm:cxn modelId="{5BF8E6CB-C497-4481-89E1-E2D1811B260B}" type="presOf" srcId="{3A6AC7E5-875F-4B99-A4D8-A67CBC985C2F}" destId="{BF024912-9853-4AB7-BFA1-E537C4ADEDB1}" srcOrd="1" destOrd="2" presId="urn:microsoft.com/office/officeart/2005/8/layout/vList4"/>
    <dgm:cxn modelId="{A6034DFF-50A9-4B14-81E3-08E682EC36B9}" type="presOf" srcId="{59632F6C-B843-499B-8773-326F8C24B208}" destId="{58AE4816-D85A-48C0-99B7-577DDD57226F}" srcOrd="0" destOrd="1" presId="urn:microsoft.com/office/officeart/2005/8/layout/vList4"/>
    <dgm:cxn modelId="{3927093F-ABFD-4055-8F92-39BD36D3715A}" type="presOf" srcId="{67E8A628-B2CB-44F0-B00C-F70B971B78AF}" destId="{58AE4816-D85A-48C0-99B7-577DDD57226F}" srcOrd="0" destOrd="3" presId="urn:microsoft.com/office/officeart/2005/8/layout/vList4"/>
    <dgm:cxn modelId="{0B8E938D-3309-4254-9D68-5816B68BB8B8}" type="presOf" srcId="{1AC6586D-A379-4072-8CA5-38E579030D01}" destId="{A0597C0A-E25F-4BEC-B8AA-63AF49B69219}" srcOrd="1" destOrd="0" presId="urn:microsoft.com/office/officeart/2005/8/layout/vList4"/>
    <dgm:cxn modelId="{AC878F18-B7D3-4F77-8DC7-31F53645A7A1}" srcId="{1AC6586D-A379-4072-8CA5-38E579030D01}" destId="{1422F5D6-D563-450A-816B-763EAD33C9B9}" srcOrd="0" destOrd="0" parTransId="{F0AFC6F4-6D1F-4CC4-A9C8-F4F882649FC5}" sibTransId="{FA12C7DF-9DA4-4C29-B6FD-23AB7D2A2AC0}"/>
    <dgm:cxn modelId="{CD60A1F2-8BB7-46E8-9B81-D5424D4C0072}" type="presOf" srcId="{486B206E-4DC3-44A8-A138-ED2C0E19B1ED}" destId="{AD49E13C-FEC4-4887-A9DA-D21F5A1BF041}" srcOrd="0" destOrd="1" presId="urn:microsoft.com/office/officeart/2005/8/layout/vList4"/>
    <dgm:cxn modelId="{A8D88460-B79C-44EE-AE51-242B9E60F9F3}" type="presOf" srcId="{59632F6C-B843-499B-8773-326F8C24B208}" destId="{DBC977E1-D0A3-4FA5-BADB-1D15D61A38B2}" srcOrd="1" destOrd="1" presId="urn:microsoft.com/office/officeart/2005/8/layout/vList4"/>
    <dgm:cxn modelId="{518E8CF1-5CF2-44EF-A3B5-BEB01808A5A3}" type="presOf" srcId="{D7385613-9777-4929-B887-6A196E991736}" destId="{58AE4816-D85A-48C0-99B7-577DDD57226F}" srcOrd="0" destOrd="0" presId="urn:microsoft.com/office/officeart/2005/8/layout/vList4"/>
    <dgm:cxn modelId="{F3F36530-A934-4E87-A1F6-586442BCE441}" srcId="{A93C50C0-CDDD-499E-A0DF-82C6B94E3D50}" destId="{ACD475EA-55C7-4A9A-8B2E-D54876299DE2}" srcOrd="2" destOrd="0" parTransId="{8E45E38B-7456-4F42-B032-F7D852A741B8}" sibTransId="{F9CDA9C6-1EF9-448C-8E58-BA27F30E1C24}"/>
    <dgm:cxn modelId="{C1E9726E-BC53-4427-AA3C-002446D0B903}" srcId="{A93C50C0-CDDD-499E-A0DF-82C6B94E3D50}" destId="{D7385613-9777-4929-B887-6A196E991736}" srcOrd="1" destOrd="0" parTransId="{7E763694-F05A-4540-8580-AF225D2564DD}" sibTransId="{72CAF5B1-B266-4D35-A9B4-1DDF50CF98B9}"/>
    <dgm:cxn modelId="{94A75F84-577A-45EF-BFD2-B7F79084FBE0}" type="presOf" srcId="{67E8A628-B2CB-44F0-B00C-F70B971B78AF}" destId="{DBC977E1-D0A3-4FA5-BADB-1D15D61A38B2}" srcOrd="1" destOrd="3" presId="urn:microsoft.com/office/officeart/2005/8/layout/vList4"/>
    <dgm:cxn modelId="{1FD53D4C-4519-4D54-B30D-1E08C2FBBA0E}" type="presOf" srcId="{0D684617-B897-494E-B37E-F309A649CDBC}" destId="{5A2E325C-D6F0-46F8-A8EC-0509A0B598B9}" srcOrd="0" destOrd="1" presId="urn:microsoft.com/office/officeart/2005/8/layout/vList4"/>
    <dgm:cxn modelId="{6D2A18F5-AE16-4A65-BC71-DB019D24EA8D}" srcId="{A93C50C0-CDDD-499E-A0DF-82C6B94E3D50}" destId="{4D767ABF-7AE1-443F-9820-B3200E450067}" srcOrd="0" destOrd="0" parTransId="{89999761-A15A-402B-A4C8-3FDD1D813B71}" sibTransId="{9350F637-CF02-44CD-B878-771B69A34A72}"/>
    <dgm:cxn modelId="{DB462C92-C9B1-491E-A0A8-6F939FA3A269}" srcId="{D7385613-9777-4929-B887-6A196E991736}" destId="{5E545387-33E6-4007-A4E8-ADC201104B1C}" srcOrd="1" destOrd="0" parTransId="{F8F11F65-F981-4567-8737-BAEA3C179B67}" sibTransId="{08315CC0-6F1A-4AB4-B37E-01AD12E158D0}"/>
    <dgm:cxn modelId="{629E301E-8E0F-435A-B2F5-06117F571013}" type="presOf" srcId="{0D684617-B897-494E-B37E-F309A649CDBC}" destId="{BF024912-9853-4AB7-BFA1-E537C4ADEDB1}" srcOrd="1" destOrd="1" presId="urn:microsoft.com/office/officeart/2005/8/layout/vList4"/>
    <dgm:cxn modelId="{19F6704A-64BE-4692-B88E-9FDE0E25011B}" type="presOf" srcId="{3A6AC7E5-875F-4B99-A4D8-A67CBC985C2F}" destId="{5A2E325C-D6F0-46F8-A8EC-0509A0B598B9}" srcOrd="0" destOrd="2" presId="urn:microsoft.com/office/officeart/2005/8/layout/vList4"/>
    <dgm:cxn modelId="{388DB3F9-4820-41C9-8182-DB38E3B29CE1}" srcId="{ACD475EA-55C7-4A9A-8B2E-D54876299DE2}" destId="{F95D0262-F94F-4381-8120-D2D9CD75A536}" srcOrd="1" destOrd="0" parTransId="{F149F37C-344D-4E16-991B-CDD38019CD25}" sibTransId="{C1CFD826-6C58-44A4-B065-33FBC0F631A1}"/>
    <dgm:cxn modelId="{242FD05D-72EB-433B-B6ED-760A030DD60D}" type="presOf" srcId="{D7385613-9777-4929-B887-6A196E991736}" destId="{DBC977E1-D0A3-4FA5-BADB-1D15D61A38B2}" srcOrd="1" destOrd="0" presId="urn:microsoft.com/office/officeart/2005/8/layout/vList4"/>
    <dgm:cxn modelId="{11EECC4E-9DE6-4F83-8C30-E0EBDEB670CE}" type="presOf" srcId="{F95D0262-F94F-4381-8120-D2D9CD75A536}" destId="{9597532C-4C9E-4A0B-8EF7-B0C5024A879B}" srcOrd="1" destOrd="2" presId="urn:microsoft.com/office/officeart/2005/8/layout/vList4"/>
    <dgm:cxn modelId="{B99097F2-A58A-46E2-8365-EBE630CBD85B}" type="presOf" srcId="{486B206E-4DC3-44A8-A138-ED2C0E19B1ED}" destId="{9597532C-4C9E-4A0B-8EF7-B0C5024A879B}" srcOrd="1" destOrd="1" presId="urn:microsoft.com/office/officeart/2005/8/layout/vList4"/>
    <dgm:cxn modelId="{88553179-7E6B-4366-8A81-A4BE8C39B62C}" type="presOf" srcId="{D8A25DA0-8F08-48B6-9227-EF933FF11305}" destId="{BF024912-9853-4AB7-BFA1-E537C4ADEDB1}" srcOrd="1" destOrd="3" presId="urn:microsoft.com/office/officeart/2005/8/layout/vList4"/>
    <dgm:cxn modelId="{85875CFC-A000-4CAA-B0C2-7D6099821B2C}" srcId="{4D767ABF-7AE1-443F-9820-B3200E450067}" destId="{3A6AC7E5-875F-4B99-A4D8-A67CBC985C2F}" srcOrd="1" destOrd="0" parTransId="{624782C0-EE83-47C3-9044-D6CA1BA3A10B}" sibTransId="{71799900-4F1C-47BE-8E88-2054CAD286C1}"/>
    <dgm:cxn modelId="{B02623DD-0A92-4DEF-B483-BA12CC04939D}" srcId="{ACD475EA-55C7-4A9A-8B2E-D54876299DE2}" destId="{486B206E-4DC3-44A8-A138-ED2C0E19B1ED}" srcOrd="0" destOrd="0" parTransId="{64164EFC-64FB-473F-A19C-2466743B8243}" sibTransId="{5EC9EF5C-2A6D-4D09-B7DE-7CF4D6DAC633}"/>
    <dgm:cxn modelId="{499BED6A-172D-485D-83F3-9AF8EC53D7B4}" type="presOf" srcId="{5E545387-33E6-4007-A4E8-ADC201104B1C}" destId="{58AE4816-D85A-48C0-99B7-577DDD57226F}" srcOrd="0" destOrd="2" presId="urn:microsoft.com/office/officeart/2005/8/layout/vList4"/>
    <dgm:cxn modelId="{3446C7AD-7067-44C2-98CC-98D9698FFCC8}" type="presOf" srcId="{A93C50C0-CDDD-499E-A0DF-82C6B94E3D50}" destId="{9FFBA279-8EDC-4723-889C-A131A30A1641}" srcOrd="0" destOrd="0" presId="urn:microsoft.com/office/officeart/2005/8/layout/vList4"/>
    <dgm:cxn modelId="{ED913FEA-B36B-4159-B339-46D36015C331}" type="presOf" srcId="{AB9EA210-0722-489C-8044-D5B2B3C9F864}" destId="{9597532C-4C9E-4A0B-8EF7-B0C5024A879B}" srcOrd="1" destOrd="3" presId="urn:microsoft.com/office/officeart/2005/8/layout/vList4"/>
    <dgm:cxn modelId="{41EBA537-FED1-4F0C-B778-994946E65958}" srcId="{D7385613-9777-4929-B887-6A196E991736}" destId="{67E8A628-B2CB-44F0-B00C-F70B971B78AF}" srcOrd="2" destOrd="0" parTransId="{9D7F951F-8886-4C2D-A8A1-87A44220074E}" sibTransId="{34D6C465-C939-4A42-B854-6626D5505584}"/>
    <dgm:cxn modelId="{002C6BE9-2914-46FF-B74A-FABFE4FE57AF}" type="presOf" srcId="{1422F5D6-D563-450A-816B-763EAD33C9B9}" destId="{A0597C0A-E25F-4BEC-B8AA-63AF49B69219}" srcOrd="1" destOrd="1" presId="urn:microsoft.com/office/officeart/2005/8/layout/vList4"/>
    <dgm:cxn modelId="{1A9A7615-90D5-427C-A5AE-081DFD68BB17}" type="presOf" srcId="{ACD475EA-55C7-4A9A-8B2E-D54876299DE2}" destId="{AD49E13C-FEC4-4887-A9DA-D21F5A1BF041}" srcOrd="0" destOrd="0" presId="urn:microsoft.com/office/officeart/2005/8/layout/vList4"/>
    <dgm:cxn modelId="{C9D025A0-3154-44D2-BD22-4DDAC4143418}" type="presOf" srcId="{1AC6586D-A379-4072-8CA5-38E579030D01}" destId="{44AF2288-07B7-463A-8B3F-CA26C714E56C}" srcOrd="0" destOrd="0" presId="urn:microsoft.com/office/officeart/2005/8/layout/vList4"/>
    <dgm:cxn modelId="{3B5B1D23-0FEC-441F-8DA8-603503AB2B1A}" type="presOf" srcId="{4D767ABF-7AE1-443F-9820-B3200E450067}" destId="{BF024912-9853-4AB7-BFA1-E537C4ADEDB1}" srcOrd="1" destOrd="0" presId="urn:microsoft.com/office/officeart/2005/8/layout/vList4"/>
    <dgm:cxn modelId="{3556A668-8305-4EF9-83EF-E65D0C385EB4}" type="presOf" srcId="{ACD475EA-55C7-4A9A-8B2E-D54876299DE2}" destId="{9597532C-4C9E-4A0B-8EF7-B0C5024A879B}" srcOrd="1" destOrd="0" presId="urn:microsoft.com/office/officeart/2005/8/layout/vList4"/>
    <dgm:cxn modelId="{03527C97-E931-44A3-9350-2A7C2242FD1B}" type="presOf" srcId="{1422F5D6-D563-450A-816B-763EAD33C9B9}" destId="{44AF2288-07B7-463A-8B3F-CA26C714E56C}" srcOrd="0" destOrd="1" presId="urn:microsoft.com/office/officeart/2005/8/layout/vList4"/>
    <dgm:cxn modelId="{C38902EA-0C1F-436E-A673-31C8EF6E6D26}" srcId="{A93C50C0-CDDD-499E-A0DF-82C6B94E3D50}" destId="{1AC6586D-A379-4072-8CA5-38E579030D01}" srcOrd="3" destOrd="0" parTransId="{B68791A8-6A2D-41AB-8306-0CC1AFC1F507}" sibTransId="{D76B8920-103F-455D-AB79-F6288189462D}"/>
    <dgm:cxn modelId="{D546406F-B622-4342-A6D1-F6301BE962B4}" srcId="{4D767ABF-7AE1-443F-9820-B3200E450067}" destId="{0D684617-B897-494E-B37E-F309A649CDBC}" srcOrd="0" destOrd="0" parTransId="{46A10451-F44E-40FB-8A64-5982BF2E6ED1}" sibTransId="{DEB61052-CFC5-426B-AE32-7BA5469CBE80}"/>
    <dgm:cxn modelId="{F2CA1185-FFDA-4368-81D9-A3137932FD07}" type="presOf" srcId="{4D767ABF-7AE1-443F-9820-B3200E450067}" destId="{5A2E325C-D6F0-46F8-A8EC-0509A0B598B9}" srcOrd="0" destOrd="0" presId="urn:microsoft.com/office/officeart/2005/8/layout/vList4"/>
    <dgm:cxn modelId="{707675C2-CE31-4D3A-95C4-3C5631BFFD98}" srcId="{ACD475EA-55C7-4A9A-8B2E-D54876299DE2}" destId="{AB9EA210-0722-489C-8044-D5B2B3C9F864}" srcOrd="2" destOrd="0" parTransId="{87CB0722-66E5-4A7E-8C68-9EA9986C96E9}" sibTransId="{4BCB4609-7B2A-4ECD-A68C-09CFBD17D33A}"/>
    <dgm:cxn modelId="{649B2A17-A1DB-47A1-B7C6-B301289E7FB4}" srcId="{4D767ABF-7AE1-443F-9820-B3200E450067}" destId="{D8A25DA0-8F08-48B6-9227-EF933FF11305}" srcOrd="2" destOrd="0" parTransId="{95899893-E032-49B0-98FE-D32A03BF6BE1}" sibTransId="{70DEAE9C-80F3-4CD4-BC57-D06E1D3D5173}"/>
    <dgm:cxn modelId="{8696746C-8BD2-4CCE-89D2-CAC4C1FFA7C7}" srcId="{D7385613-9777-4929-B887-6A196E991736}" destId="{59632F6C-B843-499B-8773-326F8C24B208}" srcOrd="0" destOrd="0" parTransId="{23BCD018-7B92-488B-991F-07A1902A0931}" sibTransId="{F0D3AC30-C12C-48A3-812B-F76EECE916CB}"/>
    <dgm:cxn modelId="{050576D1-135B-41B5-83B4-F31597CA8777}" type="presOf" srcId="{AB9EA210-0722-489C-8044-D5B2B3C9F864}" destId="{AD49E13C-FEC4-4887-A9DA-D21F5A1BF041}" srcOrd="0" destOrd="3" presId="urn:microsoft.com/office/officeart/2005/8/layout/vList4"/>
    <dgm:cxn modelId="{34E25342-C4BC-4E8C-BC7F-128B864D63BF}" type="presParOf" srcId="{9FFBA279-8EDC-4723-889C-A131A30A1641}" destId="{179F7D99-E3E2-4639-BC99-80F31D041587}" srcOrd="0" destOrd="0" presId="urn:microsoft.com/office/officeart/2005/8/layout/vList4"/>
    <dgm:cxn modelId="{36F7937B-2BF0-4A88-AF9D-0A6DB29C4DC6}" type="presParOf" srcId="{179F7D99-E3E2-4639-BC99-80F31D041587}" destId="{5A2E325C-D6F0-46F8-A8EC-0509A0B598B9}" srcOrd="0" destOrd="0" presId="urn:microsoft.com/office/officeart/2005/8/layout/vList4"/>
    <dgm:cxn modelId="{1FAA378A-1B17-40ED-8A5C-02F2762AFAEC}" type="presParOf" srcId="{179F7D99-E3E2-4639-BC99-80F31D041587}" destId="{94B76EA1-3B0B-4122-AD69-7FF720B29E91}" srcOrd="1" destOrd="0" presId="urn:microsoft.com/office/officeart/2005/8/layout/vList4"/>
    <dgm:cxn modelId="{EDF91CF5-628C-4519-9707-2A90E25CAEBE}" type="presParOf" srcId="{179F7D99-E3E2-4639-BC99-80F31D041587}" destId="{BF024912-9853-4AB7-BFA1-E537C4ADEDB1}" srcOrd="2" destOrd="0" presId="urn:microsoft.com/office/officeart/2005/8/layout/vList4"/>
    <dgm:cxn modelId="{180BC24F-1AB8-444A-B9D0-AE9D659AA328}" type="presParOf" srcId="{9FFBA279-8EDC-4723-889C-A131A30A1641}" destId="{40C736DD-668D-4B51-819D-0FC88B77E9CC}" srcOrd="1" destOrd="0" presId="urn:microsoft.com/office/officeart/2005/8/layout/vList4"/>
    <dgm:cxn modelId="{E95F0CFE-0155-4083-9195-0CEFBE75EE38}" type="presParOf" srcId="{9FFBA279-8EDC-4723-889C-A131A30A1641}" destId="{9435A939-1D09-4E07-9581-87DDB8F09DB5}" srcOrd="2" destOrd="0" presId="urn:microsoft.com/office/officeart/2005/8/layout/vList4"/>
    <dgm:cxn modelId="{6532E6EE-F8BD-4E1A-8028-BD242B8476A3}" type="presParOf" srcId="{9435A939-1D09-4E07-9581-87DDB8F09DB5}" destId="{58AE4816-D85A-48C0-99B7-577DDD57226F}" srcOrd="0" destOrd="0" presId="urn:microsoft.com/office/officeart/2005/8/layout/vList4"/>
    <dgm:cxn modelId="{4283D46B-7125-4A3D-BE53-F42B2813361E}" type="presParOf" srcId="{9435A939-1D09-4E07-9581-87DDB8F09DB5}" destId="{DE8260E9-2E3F-4ED8-9F60-4D468A92697C}" srcOrd="1" destOrd="0" presId="urn:microsoft.com/office/officeart/2005/8/layout/vList4"/>
    <dgm:cxn modelId="{59E2356B-A442-4B43-B9F9-C8CA200E52E1}" type="presParOf" srcId="{9435A939-1D09-4E07-9581-87DDB8F09DB5}" destId="{DBC977E1-D0A3-4FA5-BADB-1D15D61A38B2}" srcOrd="2" destOrd="0" presId="urn:microsoft.com/office/officeart/2005/8/layout/vList4"/>
    <dgm:cxn modelId="{FF32C855-93A3-4477-8613-95CC5AEA7BF2}" type="presParOf" srcId="{9FFBA279-8EDC-4723-889C-A131A30A1641}" destId="{74B80A07-F0EC-4103-86A0-8C5310475337}" srcOrd="3" destOrd="0" presId="urn:microsoft.com/office/officeart/2005/8/layout/vList4"/>
    <dgm:cxn modelId="{390554CC-D2DC-490E-946D-4355843F8AF8}" type="presParOf" srcId="{9FFBA279-8EDC-4723-889C-A131A30A1641}" destId="{4C56E602-CA58-420A-B4E5-852E2023AC63}" srcOrd="4" destOrd="0" presId="urn:microsoft.com/office/officeart/2005/8/layout/vList4"/>
    <dgm:cxn modelId="{8D6E0269-A8E7-4E8C-83D6-2E72210A2A3F}" type="presParOf" srcId="{4C56E602-CA58-420A-B4E5-852E2023AC63}" destId="{AD49E13C-FEC4-4887-A9DA-D21F5A1BF041}" srcOrd="0" destOrd="0" presId="urn:microsoft.com/office/officeart/2005/8/layout/vList4"/>
    <dgm:cxn modelId="{48A687A8-3980-427D-9F0A-2F864F451EC6}" type="presParOf" srcId="{4C56E602-CA58-420A-B4E5-852E2023AC63}" destId="{B1CFB0A7-BB14-40B2-8A1B-347213A68025}" srcOrd="1" destOrd="0" presId="urn:microsoft.com/office/officeart/2005/8/layout/vList4"/>
    <dgm:cxn modelId="{C1405C6E-A38E-47EA-B667-F8565D5CB17B}" type="presParOf" srcId="{4C56E602-CA58-420A-B4E5-852E2023AC63}" destId="{9597532C-4C9E-4A0B-8EF7-B0C5024A879B}" srcOrd="2" destOrd="0" presId="urn:microsoft.com/office/officeart/2005/8/layout/vList4"/>
    <dgm:cxn modelId="{8DDB7812-B8FD-401C-B204-3BEBEFB19E76}" type="presParOf" srcId="{9FFBA279-8EDC-4723-889C-A131A30A1641}" destId="{2B8F6827-708F-4266-82A1-B1749DEFC5D6}" srcOrd="5" destOrd="0" presId="urn:microsoft.com/office/officeart/2005/8/layout/vList4"/>
    <dgm:cxn modelId="{5EB79C44-FA88-4F9D-8EDF-B9FCC135F7DE}" type="presParOf" srcId="{9FFBA279-8EDC-4723-889C-A131A30A1641}" destId="{E923013C-2A18-493D-A961-DBEB3D679782}" srcOrd="6" destOrd="0" presId="urn:microsoft.com/office/officeart/2005/8/layout/vList4"/>
    <dgm:cxn modelId="{8F18DEF6-B9AD-4DD3-8DC4-6DFAC6EFF9D8}" type="presParOf" srcId="{E923013C-2A18-493D-A961-DBEB3D679782}" destId="{44AF2288-07B7-463A-8B3F-CA26C714E56C}" srcOrd="0" destOrd="0" presId="urn:microsoft.com/office/officeart/2005/8/layout/vList4"/>
    <dgm:cxn modelId="{D0FF23CB-C895-46F0-B84E-0F115CBD13D6}" type="presParOf" srcId="{E923013C-2A18-493D-A961-DBEB3D679782}" destId="{0449FA4C-930F-4403-9252-379D4A98D1B9}" srcOrd="1" destOrd="0" presId="urn:microsoft.com/office/officeart/2005/8/layout/vList4"/>
    <dgm:cxn modelId="{D859A5DB-BCB5-4EBE-8B47-13155A9C99C5}" type="presParOf" srcId="{E923013C-2A18-493D-A961-DBEB3D679782}" destId="{A0597C0A-E25F-4BEC-B8AA-63AF49B692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2C93FF-A121-42C0-B1D2-759A98744D47}" type="doc">
      <dgm:prSet loTypeId="urn:microsoft.com/office/officeart/2005/8/layout/hList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8B220D0-973F-4A11-B363-4AEBB0423846}">
      <dgm:prSet phldrT="[Texto]" custT="1"/>
      <dgm:spPr/>
      <dgm:t>
        <a:bodyPr/>
        <a:lstStyle/>
        <a:p>
          <a:r>
            <a:rPr lang="es-EC" sz="2000" b="1" u="sng" dirty="0" smtClean="0">
              <a:latin typeface="Bookman Old Style" pitchFamily="18" charset="0"/>
            </a:rPr>
            <a:t>SISTEMA INTEGRADO DE SEGURIDAD ELECTRÓNICA</a:t>
          </a:r>
          <a:endParaRPr lang="es-EC" sz="2000" dirty="0"/>
        </a:p>
      </dgm:t>
    </dgm:pt>
    <dgm:pt modelId="{C457A284-ADA7-4B96-B22E-104084E1E358}" type="parTrans" cxnId="{9D3E5D51-A98C-4281-8165-5C6514757C74}">
      <dgm:prSet/>
      <dgm:spPr/>
      <dgm:t>
        <a:bodyPr/>
        <a:lstStyle/>
        <a:p>
          <a:endParaRPr lang="es-EC"/>
        </a:p>
      </dgm:t>
    </dgm:pt>
    <dgm:pt modelId="{6EF63F26-0F1B-4A32-A9B8-15B405B6754C}" type="sibTrans" cxnId="{9D3E5D51-A98C-4281-8165-5C6514757C74}">
      <dgm:prSet/>
      <dgm:spPr/>
      <dgm:t>
        <a:bodyPr/>
        <a:lstStyle/>
        <a:p>
          <a:endParaRPr lang="es-EC"/>
        </a:p>
      </dgm:t>
    </dgm:pt>
    <dgm:pt modelId="{5C8FCFC4-2D76-4E54-8702-FC8886427268}">
      <dgm:prSet phldrT="[Texto]"/>
      <dgm:spPr/>
      <dgm:t>
        <a:bodyPr/>
        <a:lstStyle/>
        <a:p>
          <a:r>
            <a:rPr lang="es-EC" dirty="0" smtClean="0"/>
            <a:t>Subsistema integrador</a:t>
          </a:r>
          <a:endParaRPr lang="es-EC" dirty="0"/>
        </a:p>
      </dgm:t>
    </dgm:pt>
    <dgm:pt modelId="{89E95742-07C3-4F1F-9A20-D807BA087794}" type="parTrans" cxnId="{5DC5292C-0283-4794-94CB-9940F6BA5250}">
      <dgm:prSet/>
      <dgm:spPr/>
      <dgm:t>
        <a:bodyPr/>
        <a:lstStyle/>
        <a:p>
          <a:endParaRPr lang="es-EC"/>
        </a:p>
      </dgm:t>
    </dgm:pt>
    <dgm:pt modelId="{F3F79E71-9040-4E23-AB86-53E370D2025B}" type="sibTrans" cxnId="{5DC5292C-0283-4794-94CB-9940F6BA5250}">
      <dgm:prSet/>
      <dgm:spPr/>
      <dgm:t>
        <a:bodyPr/>
        <a:lstStyle/>
        <a:p>
          <a:endParaRPr lang="es-EC"/>
        </a:p>
      </dgm:t>
    </dgm:pt>
    <dgm:pt modelId="{ED660804-9B2F-45CA-A4F7-ED21A1A823DF}">
      <dgm:prSet phldrT="[Texto]"/>
      <dgm:spPr/>
      <dgm:t>
        <a:bodyPr/>
        <a:lstStyle/>
        <a:p>
          <a:r>
            <a:rPr lang="es-EC" dirty="0" smtClean="0"/>
            <a:t>Subsistema de video-vigilancia</a:t>
          </a:r>
          <a:endParaRPr lang="es-EC" dirty="0"/>
        </a:p>
      </dgm:t>
    </dgm:pt>
    <dgm:pt modelId="{571CE830-497F-4615-BDA3-F6D4B72BF0A0}" type="parTrans" cxnId="{7F518E80-0FC3-4291-B1A3-DC0D583948DC}">
      <dgm:prSet/>
      <dgm:spPr/>
      <dgm:t>
        <a:bodyPr/>
        <a:lstStyle/>
        <a:p>
          <a:endParaRPr lang="es-EC"/>
        </a:p>
      </dgm:t>
    </dgm:pt>
    <dgm:pt modelId="{975D3D83-11EA-4513-808D-CEF33F37579F}" type="sibTrans" cxnId="{7F518E80-0FC3-4291-B1A3-DC0D583948DC}">
      <dgm:prSet/>
      <dgm:spPr/>
      <dgm:t>
        <a:bodyPr/>
        <a:lstStyle/>
        <a:p>
          <a:endParaRPr lang="es-EC"/>
        </a:p>
      </dgm:t>
    </dgm:pt>
    <dgm:pt modelId="{E6599885-1105-4ED4-8C0B-EDF1D6116C24}">
      <dgm:prSet phldrT="[Texto]"/>
      <dgm:spPr/>
      <dgm:t>
        <a:bodyPr/>
        <a:lstStyle/>
        <a:p>
          <a:r>
            <a:rPr lang="es-EC" dirty="0" smtClean="0"/>
            <a:t>Subsistema de detección y alarma de incendios</a:t>
          </a:r>
          <a:endParaRPr lang="es-EC" dirty="0"/>
        </a:p>
      </dgm:t>
    </dgm:pt>
    <dgm:pt modelId="{3D367062-D8B5-4F3B-92B5-1C1F54A89733}" type="parTrans" cxnId="{731789A1-FEF6-4020-9D65-84D90E4D8B30}">
      <dgm:prSet/>
      <dgm:spPr/>
      <dgm:t>
        <a:bodyPr/>
        <a:lstStyle/>
        <a:p>
          <a:endParaRPr lang="es-EC"/>
        </a:p>
      </dgm:t>
    </dgm:pt>
    <dgm:pt modelId="{D91D6B52-D80C-400A-9103-9F2F251B8DE8}" type="sibTrans" cxnId="{731789A1-FEF6-4020-9D65-84D90E4D8B30}">
      <dgm:prSet/>
      <dgm:spPr/>
      <dgm:t>
        <a:bodyPr/>
        <a:lstStyle/>
        <a:p>
          <a:endParaRPr lang="es-EC"/>
        </a:p>
      </dgm:t>
    </dgm:pt>
    <dgm:pt modelId="{E220D0B9-F50D-4390-9178-FBD2937F6438}">
      <dgm:prSet phldrT="[Texto]"/>
      <dgm:spPr/>
      <dgm:t>
        <a:bodyPr/>
        <a:lstStyle/>
        <a:p>
          <a:r>
            <a:rPr lang="es-EC" dirty="0" smtClean="0"/>
            <a:t>Subsistema de monitoreo de condiciones ambientales.</a:t>
          </a:r>
          <a:endParaRPr lang="es-EC" dirty="0"/>
        </a:p>
      </dgm:t>
    </dgm:pt>
    <dgm:pt modelId="{C866A541-2671-4260-AD10-23AED2F8C8EF}" type="parTrans" cxnId="{1FDF6CC5-585A-46D0-989D-B286765AA1F6}">
      <dgm:prSet/>
      <dgm:spPr/>
      <dgm:t>
        <a:bodyPr/>
        <a:lstStyle/>
        <a:p>
          <a:endParaRPr lang="es-EC"/>
        </a:p>
      </dgm:t>
    </dgm:pt>
    <dgm:pt modelId="{DC2568DD-CD26-4A98-84B8-DBEC60D0EE97}" type="sibTrans" cxnId="{1FDF6CC5-585A-46D0-989D-B286765AA1F6}">
      <dgm:prSet/>
      <dgm:spPr/>
      <dgm:t>
        <a:bodyPr/>
        <a:lstStyle/>
        <a:p>
          <a:endParaRPr lang="es-EC"/>
        </a:p>
      </dgm:t>
    </dgm:pt>
    <dgm:pt modelId="{0C5F70F6-7D0A-4105-B51C-D1A1CCB57E04}">
      <dgm:prSet phldrT="[Texto]"/>
      <dgm:spPr/>
      <dgm:t>
        <a:bodyPr/>
        <a:lstStyle/>
        <a:p>
          <a:r>
            <a:rPr lang="es-EC" dirty="0" smtClean="0"/>
            <a:t>Subsistema de audio evacuación.</a:t>
          </a:r>
          <a:endParaRPr lang="es-EC" dirty="0"/>
        </a:p>
      </dgm:t>
    </dgm:pt>
    <dgm:pt modelId="{8BF25C01-AB7B-42D3-98B0-9D608DB89186}" type="parTrans" cxnId="{3F437B04-0606-48A3-9EE6-01801105459A}">
      <dgm:prSet/>
      <dgm:spPr/>
      <dgm:t>
        <a:bodyPr/>
        <a:lstStyle/>
        <a:p>
          <a:endParaRPr lang="es-EC"/>
        </a:p>
      </dgm:t>
    </dgm:pt>
    <dgm:pt modelId="{0741CA4A-5093-4F28-B75F-301F58683C55}" type="sibTrans" cxnId="{3F437B04-0606-48A3-9EE6-01801105459A}">
      <dgm:prSet/>
      <dgm:spPr/>
      <dgm:t>
        <a:bodyPr/>
        <a:lstStyle/>
        <a:p>
          <a:endParaRPr lang="es-EC"/>
        </a:p>
      </dgm:t>
    </dgm:pt>
    <dgm:pt modelId="{2CEF708D-5D17-45A9-90E4-32397DE45D9D}">
      <dgm:prSet phldrT="[Texto]"/>
      <dgm:spPr/>
      <dgm:t>
        <a:bodyPr/>
        <a:lstStyle/>
        <a:p>
          <a:r>
            <a:rPr lang="es-EC" dirty="0" smtClean="0"/>
            <a:t>Subsistema de control de accesos.</a:t>
          </a:r>
          <a:endParaRPr lang="es-EC" dirty="0"/>
        </a:p>
      </dgm:t>
    </dgm:pt>
    <dgm:pt modelId="{CAF7D307-C899-41B4-A549-E48662B87BCE}" type="parTrans" cxnId="{D1D26D15-5372-49B8-8533-760643A97143}">
      <dgm:prSet/>
      <dgm:spPr/>
      <dgm:t>
        <a:bodyPr/>
        <a:lstStyle/>
        <a:p>
          <a:endParaRPr lang="es-EC"/>
        </a:p>
      </dgm:t>
    </dgm:pt>
    <dgm:pt modelId="{83863FBD-81B8-4411-8715-0D308D67A748}" type="sibTrans" cxnId="{D1D26D15-5372-49B8-8533-760643A97143}">
      <dgm:prSet/>
      <dgm:spPr/>
      <dgm:t>
        <a:bodyPr/>
        <a:lstStyle/>
        <a:p>
          <a:endParaRPr lang="es-EC"/>
        </a:p>
      </dgm:t>
    </dgm:pt>
    <dgm:pt modelId="{42E761AE-4E49-4D7C-BDFE-532218863C1C}">
      <dgm:prSet phldrT="[Texto]"/>
      <dgm:spPr/>
      <dgm:t>
        <a:bodyPr/>
        <a:lstStyle/>
        <a:p>
          <a:r>
            <a:rPr lang="es-EC" dirty="0" smtClean="0"/>
            <a:t>Subsistema de detección de intrusos.</a:t>
          </a:r>
          <a:endParaRPr lang="es-EC" dirty="0"/>
        </a:p>
      </dgm:t>
    </dgm:pt>
    <dgm:pt modelId="{0DB81C78-4F73-4912-B89C-4F29563ED085}" type="parTrans" cxnId="{B9FEFF00-7CA3-4F65-9915-D3EEEFBC86B5}">
      <dgm:prSet/>
      <dgm:spPr/>
      <dgm:t>
        <a:bodyPr/>
        <a:lstStyle/>
        <a:p>
          <a:endParaRPr lang="es-EC"/>
        </a:p>
      </dgm:t>
    </dgm:pt>
    <dgm:pt modelId="{3F76CEEC-D3B9-4BA7-B0CA-E1A8B45DD50D}" type="sibTrans" cxnId="{B9FEFF00-7CA3-4F65-9915-D3EEEFBC86B5}">
      <dgm:prSet/>
      <dgm:spPr/>
      <dgm:t>
        <a:bodyPr/>
        <a:lstStyle/>
        <a:p>
          <a:endParaRPr lang="es-EC"/>
        </a:p>
      </dgm:t>
    </dgm:pt>
    <dgm:pt modelId="{958F476C-E080-4902-8E99-6A91FAD22124}" type="pres">
      <dgm:prSet presAssocID="{BE2C93FF-A121-42C0-B1D2-759A98744D4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1991C0F-2466-404D-8678-B7EF1ED7D14A}" type="pres">
      <dgm:prSet presAssocID="{A8B220D0-973F-4A11-B363-4AEBB0423846}" presName="roof" presStyleLbl="dkBgShp" presStyleIdx="0" presStyleCnt="2"/>
      <dgm:spPr/>
      <dgm:t>
        <a:bodyPr/>
        <a:lstStyle/>
        <a:p>
          <a:endParaRPr lang="es-EC"/>
        </a:p>
      </dgm:t>
    </dgm:pt>
    <dgm:pt modelId="{24115F6D-AEA9-492A-998C-09E818FFAACE}" type="pres">
      <dgm:prSet presAssocID="{A8B220D0-973F-4A11-B363-4AEBB0423846}" presName="pillars" presStyleCnt="0"/>
      <dgm:spPr/>
      <dgm:t>
        <a:bodyPr/>
        <a:lstStyle/>
        <a:p>
          <a:endParaRPr lang="en-US"/>
        </a:p>
      </dgm:t>
    </dgm:pt>
    <dgm:pt modelId="{D3E7FCB3-3126-493F-B9FA-1C0D6BDAC868}" type="pres">
      <dgm:prSet presAssocID="{A8B220D0-973F-4A11-B363-4AEBB0423846}" presName="pillar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5497F3-CFA7-45E5-A34B-465BB109F2CC}" type="pres">
      <dgm:prSet presAssocID="{ED660804-9B2F-45CA-A4F7-ED21A1A823DF}" presName="pillar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7B65C5-52DC-46D0-B6C1-EADD8FAC379A}" type="pres">
      <dgm:prSet presAssocID="{E6599885-1105-4ED4-8C0B-EDF1D6116C24}" presName="pillar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38EC94-B878-432C-B01F-DBC8DB795B24}" type="pres">
      <dgm:prSet presAssocID="{E220D0B9-F50D-4390-9178-FBD2937F6438}" presName="pillar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2EBCE2-0D2D-40AF-81F5-9D652BE888AB}" type="pres">
      <dgm:prSet presAssocID="{0C5F70F6-7D0A-4105-B51C-D1A1CCB57E04}" presName="pillar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692F23-8CC8-4307-8BB1-06AEC408739E}" type="pres">
      <dgm:prSet presAssocID="{2CEF708D-5D17-45A9-90E4-32397DE45D9D}" presName="pillar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07F380-0F90-4093-9604-0C7485CF0FEF}" type="pres">
      <dgm:prSet presAssocID="{42E761AE-4E49-4D7C-BDFE-532218863C1C}" presName="pillar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C157A4-1637-4F7A-8D70-66C50FD4EB0F}" type="pres">
      <dgm:prSet presAssocID="{A8B220D0-973F-4A11-B363-4AEBB0423846}" presName="base" presStyleLbl="dkBgShp" presStyleIdx="1" presStyleCnt="2"/>
      <dgm:spPr/>
      <dgm:t>
        <a:bodyPr/>
        <a:lstStyle/>
        <a:p>
          <a:endParaRPr lang="en-US"/>
        </a:p>
      </dgm:t>
    </dgm:pt>
  </dgm:ptLst>
  <dgm:cxnLst>
    <dgm:cxn modelId="{9D3E5D51-A98C-4281-8165-5C6514757C74}" srcId="{BE2C93FF-A121-42C0-B1D2-759A98744D47}" destId="{A8B220D0-973F-4A11-B363-4AEBB0423846}" srcOrd="0" destOrd="0" parTransId="{C457A284-ADA7-4B96-B22E-104084E1E358}" sibTransId="{6EF63F26-0F1B-4A32-A9B8-15B405B6754C}"/>
    <dgm:cxn modelId="{80E8B28A-1B33-4DBA-B579-BBAB736BF5BB}" type="presOf" srcId="{BE2C93FF-A121-42C0-B1D2-759A98744D47}" destId="{958F476C-E080-4902-8E99-6A91FAD22124}" srcOrd="0" destOrd="0" presId="urn:microsoft.com/office/officeart/2005/8/layout/hList3"/>
    <dgm:cxn modelId="{1FDF6CC5-585A-46D0-989D-B286765AA1F6}" srcId="{A8B220D0-973F-4A11-B363-4AEBB0423846}" destId="{E220D0B9-F50D-4390-9178-FBD2937F6438}" srcOrd="3" destOrd="0" parTransId="{C866A541-2671-4260-AD10-23AED2F8C8EF}" sibTransId="{DC2568DD-CD26-4A98-84B8-DBEC60D0EE97}"/>
    <dgm:cxn modelId="{4FD63F81-1DEB-4010-A657-7A8F28693DB5}" type="presOf" srcId="{E220D0B9-F50D-4390-9178-FBD2937F6438}" destId="{2338EC94-B878-432C-B01F-DBC8DB795B24}" srcOrd="0" destOrd="0" presId="urn:microsoft.com/office/officeart/2005/8/layout/hList3"/>
    <dgm:cxn modelId="{3F437B04-0606-48A3-9EE6-01801105459A}" srcId="{A8B220D0-973F-4A11-B363-4AEBB0423846}" destId="{0C5F70F6-7D0A-4105-B51C-D1A1CCB57E04}" srcOrd="4" destOrd="0" parTransId="{8BF25C01-AB7B-42D3-98B0-9D608DB89186}" sibTransId="{0741CA4A-5093-4F28-B75F-301F58683C55}"/>
    <dgm:cxn modelId="{5DC5292C-0283-4794-94CB-9940F6BA5250}" srcId="{A8B220D0-973F-4A11-B363-4AEBB0423846}" destId="{5C8FCFC4-2D76-4E54-8702-FC8886427268}" srcOrd="0" destOrd="0" parTransId="{89E95742-07C3-4F1F-9A20-D807BA087794}" sibTransId="{F3F79E71-9040-4E23-AB86-53E370D2025B}"/>
    <dgm:cxn modelId="{CDF4E01E-4224-4F29-84D1-47235B9852F5}" type="presOf" srcId="{A8B220D0-973F-4A11-B363-4AEBB0423846}" destId="{21991C0F-2466-404D-8678-B7EF1ED7D14A}" srcOrd="0" destOrd="0" presId="urn:microsoft.com/office/officeart/2005/8/layout/hList3"/>
    <dgm:cxn modelId="{D1D26D15-5372-49B8-8533-760643A97143}" srcId="{A8B220D0-973F-4A11-B363-4AEBB0423846}" destId="{2CEF708D-5D17-45A9-90E4-32397DE45D9D}" srcOrd="5" destOrd="0" parTransId="{CAF7D307-C899-41B4-A549-E48662B87BCE}" sibTransId="{83863FBD-81B8-4411-8715-0D308D67A748}"/>
    <dgm:cxn modelId="{9E5B930A-B7B5-4194-987F-DCFC795A17A6}" type="presOf" srcId="{2CEF708D-5D17-45A9-90E4-32397DE45D9D}" destId="{AB692F23-8CC8-4307-8BB1-06AEC408739E}" srcOrd="0" destOrd="0" presId="urn:microsoft.com/office/officeart/2005/8/layout/hList3"/>
    <dgm:cxn modelId="{B9FEFF00-7CA3-4F65-9915-D3EEEFBC86B5}" srcId="{A8B220D0-973F-4A11-B363-4AEBB0423846}" destId="{42E761AE-4E49-4D7C-BDFE-532218863C1C}" srcOrd="6" destOrd="0" parTransId="{0DB81C78-4F73-4912-B89C-4F29563ED085}" sibTransId="{3F76CEEC-D3B9-4BA7-B0CA-E1A8B45DD50D}"/>
    <dgm:cxn modelId="{BB5B9A0E-2B7E-4D96-AE38-D257CEA633F8}" type="presOf" srcId="{42E761AE-4E49-4D7C-BDFE-532218863C1C}" destId="{9307F380-0F90-4093-9604-0C7485CF0FEF}" srcOrd="0" destOrd="0" presId="urn:microsoft.com/office/officeart/2005/8/layout/hList3"/>
    <dgm:cxn modelId="{731789A1-FEF6-4020-9D65-84D90E4D8B30}" srcId="{A8B220D0-973F-4A11-B363-4AEBB0423846}" destId="{E6599885-1105-4ED4-8C0B-EDF1D6116C24}" srcOrd="2" destOrd="0" parTransId="{3D367062-D8B5-4F3B-92B5-1C1F54A89733}" sibTransId="{D91D6B52-D80C-400A-9103-9F2F251B8DE8}"/>
    <dgm:cxn modelId="{7F518E80-0FC3-4291-B1A3-DC0D583948DC}" srcId="{A8B220D0-973F-4A11-B363-4AEBB0423846}" destId="{ED660804-9B2F-45CA-A4F7-ED21A1A823DF}" srcOrd="1" destOrd="0" parTransId="{571CE830-497F-4615-BDA3-F6D4B72BF0A0}" sibTransId="{975D3D83-11EA-4513-808D-CEF33F37579F}"/>
    <dgm:cxn modelId="{0068CDC3-0270-4201-A110-24B28AE98BAF}" type="presOf" srcId="{E6599885-1105-4ED4-8C0B-EDF1D6116C24}" destId="{1C7B65C5-52DC-46D0-B6C1-EADD8FAC379A}" srcOrd="0" destOrd="0" presId="urn:microsoft.com/office/officeart/2005/8/layout/hList3"/>
    <dgm:cxn modelId="{3006F2C8-61B7-427E-950F-ED6E4D22F831}" type="presOf" srcId="{5C8FCFC4-2D76-4E54-8702-FC8886427268}" destId="{D3E7FCB3-3126-493F-B9FA-1C0D6BDAC868}" srcOrd="0" destOrd="0" presId="urn:microsoft.com/office/officeart/2005/8/layout/hList3"/>
    <dgm:cxn modelId="{65E9F2F5-588F-49B0-943C-21600DD40D13}" type="presOf" srcId="{0C5F70F6-7D0A-4105-B51C-D1A1CCB57E04}" destId="{B42EBCE2-0D2D-40AF-81F5-9D652BE888AB}" srcOrd="0" destOrd="0" presId="urn:microsoft.com/office/officeart/2005/8/layout/hList3"/>
    <dgm:cxn modelId="{ECE9A93E-7E7E-479F-BE09-788AF7157616}" type="presOf" srcId="{ED660804-9B2F-45CA-A4F7-ED21A1A823DF}" destId="{375497F3-CFA7-45E5-A34B-465BB109F2CC}" srcOrd="0" destOrd="0" presId="urn:microsoft.com/office/officeart/2005/8/layout/hList3"/>
    <dgm:cxn modelId="{3A3A5CAA-853D-4383-B64F-FAA71D18A13D}" type="presParOf" srcId="{958F476C-E080-4902-8E99-6A91FAD22124}" destId="{21991C0F-2466-404D-8678-B7EF1ED7D14A}" srcOrd="0" destOrd="0" presId="urn:microsoft.com/office/officeart/2005/8/layout/hList3"/>
    <dgm:cxn modelId="{29A790D9-0610-4E40-8E50-802C8CB49356}" type="presParOf" srcId="{958F476C-E080-4902-8E99-6A91FAD22124}" destId="{24115F6D-AEA9-492A-998C-09E818FFAACE}" srcOrd="1" destOrd="0" presId="urn:microsoft.com/office/officeart/2005/8/layout/hList3"/>
    <dgm:cxn modelId="{75E1FF38-B3D6-45E0-89AD-43DBDE867E46}" type="presParOf" srcId="{24115F6D-AEA9-492A-998C-09E818FFAACE}" destId="{D3E7FCB3-3126-493F-B9FA-1C0D6BDAC868}" srcOrd="0" destOrd="0" presId="urn:microsoft.com/office/officeart/2005/8/layout/hList3"/>
    <dgm:cxn modelId="{10B45C86-3118-402C-968B-3948FF7BC5B3}" type="presParOf" srcId="{24115F6D-AEA9-492A-998C-09E818FFAACE}" destId="{375497F3-CFA7-45E5-A34B-465BB109F2CC}" srcOrd="1" destOrd="0" presId="urn:microsoft.com/office/officeart/2005/8/layout/hList3"/>
    <dgm:cxn modelId="{75F9A3AD-A347-49D9-9DB5-C567257019A9}" type="presParOf" srcId="{24115F6D-AEA9-492A-998C-09E818FFAACE}" destId="{1C7B65C5-52DC-46D0-B6C1-EADD8FAC379A}" srcOrd="2" destOrd="0" presId="urn:microsoft.com/office/officeart/2005/8/layout/hList3"/>
    <dgm:cxn modelId="{379DE96D-E70F-4D2A-A618-10DFDA1E5257}" type="presParOf" srcId="{24115F6D-AEA9-492A-998C-09E818FFAACE}" destId="{2338EC94-B878-432C-B01F-DBC8DB795B24}" srcOrd="3" destOrd="0" presId="urn:microsoft.com/office/officeart/2005/8/layout/hList3"/>
    <dgm:cxn modelId="{3A390F01-09B6-41B5-A5A0-4B00A9B4500D}" type="presParOf" srcId="{24115F6D-AEA9-492A-998C-09E818FFAACE}" destId="{B42EBCE2-0D2D-40AF-81F5-9D652BE888AB}" srcOrd="4" destOrd="0" presId="urn:microsoft.com/office/officeart/2005/8/layout/hList3"/>
    <dgm:cxn modelId="{2D3ECAEA-2B10-4A9D-ABAD-BF21909AECD0}" type="presParOf" srcId="{24115F6D-AEA9-492A-998C-09E818FFAACE}" destId="{AB692F23-8CC8-4307-8BB1-06AEC408739E}" srcOrd="5" destOrd="0" presId="urn:microsoft.com/office/officeart/2005/8/layout/hList3"/>
    <dgm:cxn modelId="{071A2025-699D-4F12-AB67-28E967A7F1F1}" type="presParOf" srcId="{24115F6D-AEA9-492A-998C-09E818FFAACE}" destId="{9307F380-0F90-4093-9604-0C7485CF0FEF}" srcOrd="6" destOrd="0" presId="urn:microsoft.com/office/officeart/2005/8/layout/hList3"/>
    <dgm:cxn modelId="{AB253E13-F19D-4EC5-AE65-30A34686AB52}" type="presParOf" srcId="{958F476C-E080-4902-8E99-6A91FAD22124}" destId="{E9C157A4-1637-4F7A-8D70-66C50FD4EB0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A44F2B-2B86-4FEF-B6FA-E3391E636E0C}">
      <dsp:nvSpPr>
        <dsp:cNvPr id="0" name=""/>
        <dsp:cNvSpPr/>
      </dsp:nvSpPr>
      <dsp:spPr>
        <a:xfrm>
          <a:off x="0" y="549367"/>
          <a:ext cx="56166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62118D-5D81-4EDF-8F80-318DDC837447}">
      <dsp:nvSpPr>
        <dsp:cNvPr id="0" name=""/>
        <dsp:cNvSpPr/>
      </dsp:nvSpPr>
      <dsp:spPr>
        <a:xfrm>
          <a:off x="280831" y="134280"/>
          <a:ext cx="5306451" cy="6069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 Narrow" pitchFamily="34" charset="0"/>
            </a:rPr>
            <a:t>Las municiones almacenadas o manejadas en condiciones inadecuadas representan un peligro no visible en todas las naciones, el cual puede materializarse en forma de una explosión accidental.</a:t>
          </a:r>
          <a:endParaRPr lang="es-EC" sz="1200" kern="1200" dirty="0">
            <a:latin typeface="Arial Narrow" pitchFamily="34" charset="0"/>
          </a:endParaRPr>
        </a:p>
      </dsp:txBody>
      <dsp:txXfrm>
        <a:off x="280831" y="134280"/>
        <a:ext cx="5306451" cy="606966"/>
      </dsp:txXfrm>
    </dsp:sp>
    <dsp:sp modelId="{3BC4D11E-1911-4448-866C-49D0015F9817}">
      <dsp:nvSpPr>
        <dsp:cNvPr id="0" name=""/>
        <dsp:cNvSpPr/>
      </dsp:nvSpPr>
      <dsp:spPr>
        <a:xfrm>
          <a:off x="0" y="1315557"/>
          <a:ext cx="56166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FD6570-0384-4FE3-A7C7-280685E0A34D}">
      <dsp:nvSpPr>
        <dsp:cNvPr id="0" name=""/>
        <dsp:cNvSpPr/>
      </dsp:nvSpPr>
      <dsp:spPr>
        <a:xfrm>
          <a:off x="280831" y="947167"/>
          <a:ext cx="5306451" cy="560270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 Narrow" pitchFamily="34" charset="0"/>
            </a:rPr>
            <a:t>Las explosiones no previstas o accidentales son un problema global., registrándose en el Mundo, 2773 muertos y 12190 heridos desde enero de 1996 hasta mayo de 2011.</a:t>
          </a:r>
          <a:endParaRPr lang="es-EC" sz="1200" kern="1200" dirty="0">
            <a:latin typeface="Arial Narrow" pitchFamily="34" charset="0"/>
          </a:endParaRPr>
        </a:p>
      </dsp:txBody>
      <dsp:txXfrm>
        <a:off x="280831" y="947167"/>
        <a:ext cx="5306451" cy="560270"/>
      </dsp:txXfrm>
    </dsp:sp>
    <dsp:sp modelId="{6605AB76-C19C-4B1A-98A0-41C47ED4D592}">
      <dsp:nvSpPr>
        <dsp:cNvPr id="0" name=""/>
        <dsp:cNvSpPr/>
      </dsp:nvSpPr>
      <dsp:spPr>
        <a:xfrm>
          <a:off x="0" y="2071094"/>
          <a:ext cx="56166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8FF098-7998-49DD-994F-99BD702D8750}">
      <dsp:nvSpPr>
        <dsp:cNvPr id="0" name=""/>
        <dsp:cNvSpPr/>
      </dsp:nvSpPr>
      <dsp:spPr>
        <a:xfrm>
          <a:off x="280831" y="1713357"/>
          <a:ext cx="5306451" cy="549617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 Narrow" pitchFamily="34" charset="0"/>
            </a:rPr>
            <a:t>El siniestro más reciente ocurrido en nuestro país fue en diciembre de 2011, al explotar el contenido de un polvorín del Grupo de Intervención y Rescate de la Policía Nacional.</a:t>
          </a:r>
          <a:endParaRPr lang="es-EC" sz="1200" kern="1200" dirty="0">
            <a:latin typeface="Arial Narrow" pitchFamily="34" charset="0"/>
          </a:endParaRPr>
        </a:p>
      </dsp:txBody>
      <dsp:txXfrm>
        <a:off x="280831" y="1713357"/>
        <a:ext cx="5306451" cy="549617"/>
      </dsp:txXfrm>
    </dsp:sp>
    <dsp:sp modelId="{BCE5F051-F194-4B4D-A088-B358D52AFE83}">
      <dsp:nvSpPr>
        <dsp:cNvPr id="0" name=""/>
        <dsp:cNvSpPr/>
      </dsp:nvSpPr>
      <dsp:spPr>
        <a:xfrm>
          <a:off x="0" y="2832457"/>
          <a:ext cx="56166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B55BFF-6BC0-4455-ADAC-E0BBD3689B63}">
      <dsp:nvSpPr>
        <dsp:cNvPr id="0" name=""/>
        <dsp:cNvSpPr/>
      </dsp:nvSpPr>
      <dsp:spPr>
        <a:xfrm>
          <a:off x="280831" y="2468894"/>
          <a:ext cx="5314393" cy="555442"/>
        </a:xfrm>
        <a:prstGeom prst="round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 Narrow" pitchFamily="34" charset="0"/>
            </a:rPr>
            <a:t>Cumplimiento del Art. 24-A [Producción y almacenamiento de armas] de la Ley de Fabricación, Importación, Exportación, Comercialización y Tenencia de Armas.</a:t>
          </a:r>
          <a:endParaRPr lang="es-EC" sz="1200" kern="1200" dirty="0">
            <a:latin typeface="Arial Narrow" pitchFamily="34" charset="0"/>
          </a:endParaRPr>
        </a:p>
      </dsp:txBody>
      <dsp:txXfrm>
        <a:off x="280831" y="2468894"/>
        <a:ext cx="5314393" cy="555442"/>
      </dsp:txXfrm>
    </dsp:sp>
    <dsp:sp modelId="{688003A3-5597-43AC-BE4F-2345E947D6C0}">
      <dsp:nvSpPr>
        <dsp:cNvPr id="0" name=""/>
        <dsp:cNvSpPr/>
      </dsp:nvSpPr>
      <dsp:spPr>
        <a:xfrm>
          <a:off x="0" y="3615728"/>
          <a:ext cx="56166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664C88-94BD-4872-8F3D-BAE22E8F7179}">
      <dsp:nvSpPr>
        <dsp:cNvPr id="0" name=""/>
        <dsp:cNvSpPr/>
      </dsp:nvSpPr>
      <dsp:spPr>
        <a:xfrm>
          <a:off x="280831" y="3230257"/>
          <a:ext cx="5310265" cy="577351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 Narrow" pitchFamily="34" charset="0"/>
            </a:rPr>
            <a:t>Alinearse con el objetivo estratégico de la Política de la Defensa Nacional “Proteger a la población, los recursos y el patrimonio”.</a:t>
          </a:r>
          <a:endParaRPr lang="es-EC" sz="1200" kern="1200" dirty="0">
            <a:latin typeface="Arial Narrow" pitchFamily="34" charset="0"/>
          </a:endParaRPr>
        </a:p>
      </dsp:txBody>
      <dsp:txXfrm>
        <a:off x="280831" y="3230257"/>
        <a:ext cx="5310265" cy="577351"/>
      </dsp:txXfrm>
    </dsp:sp>
    <dsp:sp modelId="{00A2A661-F3F7-48EF-AA42-855E3FAAB6B9}">
      <dsp:nvSpPr>
        <dsp:cNvPr id="0" name=""/>
        <dsp:cNvSpPr/>
      </dsp:nvSpPr>
      <dsp:spPr>
        <a:xfrm>
          <a:off x="0" y="4434663"/>
          <a:ext cx="561662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61783D-3086-4680-8DA5-30B238402DAD}">
      <dsp:nvSpPr>
        <dsp:cNvPr id="0" name=""/>
        <dsp:cNvSpPr/>
      </dsp:nvSpPr>
      <dsp:spPr>
        <a:xfrm>
          <a:off x="280831" y="4013528"/>
          <a:ext cx="5310265" cy="613014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 Narrow" pitchFamily="34" charset="0"/>
            </a:rPr>
            <a:t>Proyecto “Protección y Seguridad de la Población Civil en el Almacenamiento y Manejo de Municiones y Explosivos de FF.AA.”</a:t>
          </a:r>
          <a:endParaRPr lang="es-EC" sz="1200" kern="1200" dirty="0">
            <a:latin typeface="Arial Narrow" pitchFamily="34" charset="0"/>
          </a:endParaRPr>
        </a:p>
      </dsp:txBody>
      <dsp:txXfrm>
        <a:off x="280831" y="4013528"/>
        <a:ext cx="5310265" cy="61301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A671FA-DB05-41C5-906B-1978E2525905}">
      <dsp:nvSpPr>
        <dsp:cNvPr id="0" name=""/>
        <dsp:cNvSpPr/>
      </dsp:nvSpPr>
      <dsp:spPr>
        <a:xfrm>
          <a:off x="2693472" y="2611830"/>
          <a:ext cx="1971169" cy="197116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Planteamiento del Problema</a:t>
          </a:r>
          <a:endParaRPr lang="en-US" sz="1700" b="1" kern="1200" dirty="0"/>
        </a:p>
      </dsp:txBody>
      <dsp:txXfrm>
        <a:off x="2693472" y="2611830"/>
        <a:ext cx="1971169" cy="1971169"/>
      </dsp:txXfrm>
    </dsp:sp>
    <dsp:sp modelId="{837F501A-61E3-475B-8DD4-6EFFE45A7D10}">
      <dsp:nvSpPr>
        <dsp:cNvPr id="0" name=""/>
        <dsp:cNvSpPr/>
      </dsp:nvSpPr>
      <dsp:spPr>
        <a:xfrm rot="10800000">
          <a:off x="690652" y="3316523"/>
          <a:ext cx="1892664" cy="5617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CC6D8C-4869-4D8D-A2DC-13E70946D154}">
      <dsp:nvSpPr>
        <dsp:cNvPr id="0" name=""/>
        <dsp:cNvSpPr/>
      </dsp:nvSpPr>
      <dsp:spPr>
        <a:xfrm>
          <a:off x="-239765" y="3045487"/>
          <a:ext cx="1860837" cy="1103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Gestión diaria de municiones en las FF.AA., la cual se incrementa durante los ejercicios militares.</a:t>
          </a:r>
          <a:endParaRPr lang="en-US" sz="1200" kern="1200" dirty="0"/>
        </a:p>
      </dsp:txBody>
      <dsp:txXfrm>
        <a:off x="-239765" y="3045487"/>
        <a:ext cx="1860837" cy="1103855"/>
      </dsp:txXfrm>
    </dsp:sp>
    <dsp:sp modelId="{CBF7704E-35AA-49D5-A043-F56FCB6E7C04}">
      <dsp:nvSpPr>
        <dsp:cNvPr id="0" name=""/>
        <dsp:cNvSpPr/>
      </dsp:nvSpPr>
      <dsp:spPr>
        <a:xfrm rot="12668580">
          <a:off x="1058406" y="2282099"/>
          <a:ext cx="1817544" cy="5617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61901B-19B0-44C4-876A-A594CB9C038C}">
      <dsp:nvSpPr>
        <dsp:cNvPr id="0" name=""/>
        <dsp:cNvSpPr/>
      </dsp:nvSpPr>
      <dsp:spPr>
        <a:xfrm>
          <a:off x="258960" y="1541068"/>
          <a:ext cx="1860837" cy="1103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Almacenamiento de municiones en polvorines  construidos sin estándares y ubicados en sitios poblados.</a:t>
          </a:r>
          <a:endParaRPr lang="en-US" sz="1200" kern="1200" dirty="0"/>
        </a:p>
      </dsp:txBody>
      <dsp:txXfrm>
        <a:off x="258960" y="1541068"/>
        <a:ext cx="1860837" cy="1103855"/>
      </dsp:txXfrm>
    </dsp:sp>
    <dsp:sp modelId="{78290998-7D4A-4D9F-AF2B-D7635190485F}">
      <dsp:nvSpPr>
        <dsp:cNvPr id="0" name=""/>
        <dsp:cNvSpPr/>
      </dsp:nvSpPr>
      <dsp:spPr>
        <a:xfrm rot="14907942">
          <a:off x="1938515" y="1384101"/>
          <a:ext cx="1956007" cy="5617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C2BF0F-EFE7-4ADE-9F3B-0851ADD015E7}">
      <dsp:nvSpPr>
        <dsp:cNvPr id="0" name=""/>
        <dsp:cNvSpPr/>
      </dsp:nvSpPr>
      <dsp:spPr>
        <a:xfrm>
          <a:off x="1627116" y="203328"/>
          <a:ext cx="1860837" cy="1103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Municionamiento de unidades navales desde el Terminal Portuario de Manta.</a:t>
          </a:r>
          <a:endParaRPr lang="en-US" sz="1200" kern="1200" dirty="0"/>
        </a:p>
      </dsp:txBody>
      <dsp:txXfrm>
        <a:off x="1627116" y="203328"/>
        <a:ext cx="1860837" cy="1103855"/>
      </dsp:txXfrm>
    </dsp:sp>
    <dsp:sp modelId="{499128E3-2ED7-489B-9868-16199CF2500D}">
      <dsp:nvSpPr>
        <dsp:cNvPr id="0" name=""/>
        <dsp:cNvSpPr/>
      </dsp:nvSpPr>
      <dsp:spPr>
        <a:xfrm rot="17492652">
          <a:off x="3463866" y="1384130"/>
          <a:ext cx="1956205" cy="5617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47E0B5-9C3C-44B9-90EB-BAD022134AA1}">
      <dsp:nvSpPr>
        <dsp:cNvPr id="0" name=""/>
        <dsp:cNvSpPr/>
      </dsp:nvSpPr>
      <dsp:spPr>
        <a:xfrm>
          <a:off x="3870728" y="203327"/>
          <a:ext cx="1860837" cy="1103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En el Ejército, no se dispone de la información técnica de seguridad de las mayoría de las municiones.</a:t>
          </a:r>
          <a:endParaRPr lang="en-US" sz="1200" kern="1200" dirty="0"/>
        </a:p>
      </dsp:txBody>
      <dsp:txXfrm>
        <a:off x="3870728" y="203327"/>
        <a:ext cx="1860837" cy="1103855"/>
      </dsp:txXfrm>
    </dsp:sp>
    <dsp:sp modelId="{88A13FBA-6F5C-4CC3-9DEC-D37AD6FB2DEA}">
      <dsp:nvSpPr>
        <dsp:cNvPr id="0" name=""/>
        <dsp:cNvSpPr/>
      </dsp:nvSpPr>
      <dsp:spPr>
        <a:xfrm rot="19686456">
          <a:off x="4469999" y="2276904"/>
          <a:ext cx="1759538" cy="5617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EB53A3-6E78-48A2-A6E3-7CF7B16C4E34}">
      <dsp:nvSpPr>
        <dsp:cNvPr id="0" name=""/>
        <dsp:cNvSpPr/>
      </dsp:nvSpPr>
      <dsp:spPr>
        <a:xfrm>
          <a:off x="5166310" y="1541063"/>
          <a:ext cx="1860837" cy="1103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Las municiones tienen un tiempo de vida útil limitado, debido a la degradación de sus compuestos energéticos.</a:t>
          </a:r>
          <a:endParaRPr lang="en-US" sz="1200" kern="1200" dirty="0"/>
        </a:p>
      </dsp:txBody>
      <dsp:txXfrm>
        <a:off x="5166310" y="1541063"/>
        <a:ext cx="1860837" cy="1103855"/>
      </dsp:txXfrm>
    </dsp:sp>
    <dsp:sp modelId="{FBAC318F-8807-42DD-ABF6-3BAAEF9C5904}">
      <dsp:nvSpPr>
        <dsp:cNvPr id="0" name=""/>
        <dsp:cNvSpPr/>
      </dsp:nvSpPr>
      <dsp:spPr>
        <a:xfrm>
          <a:off x="4774796" y="3316523"/>
          <a:ext cx="1892664" cy="5617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1C16E0-87BA-4CB5-9AB3-FDBA9F52B74D}">
      <dsp:nvSpPr>
        <dsp:cNvPr id="0" name=""/>
        <dsp:cNvSpPr/>
      </dsp:nvSpPr>
      <dsp:spPr>
        <a:xfrm>
          <a:off x="5737042" y="3045487"/>
          <a:ext cx="1860837" cy="1103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Las municiones caducadas se destruyen sin seguir una norma o  un programa definido.</a:t>
          </a:r>
          <a:endParaRPr lang="en-US" sz="1200" kern="1200" dirty="0"/>
        </a:p>
      </dsp:txBody>
      <dsp:txXfrm>
        <a:off x="5737042" y="3045487"/>
        <a:ext cx="1860837" cy="1103855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E99B85-73A7-4DAC-B453-351B01B63E08}">
      <dsp:nvSpPr>
        <dsp:cNvPr id="0" name=""/>
        <dsp:cNvSpPr/>
      </dsp:nvSpPr>
      <dsp:spPr>
        <a:xfrm rot="5400000">
          <a:off x="4695179" y="-2650511"/>
          <a:ext cx="1016416" cy="673835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Arial Narrow" pitchFamily="34" charset="0"/>
            </a:rPr>
            <a:t>Implantar estándares técnicos de seguridad en la ejecución de cada uno de los procesos inherentes a la gestión de municiones en las Fuerzas Armadas. </a:t>
          </a:r>
          <a:endParaRPr lang="en-US" sz="1200" kern="1200" dirty="0">
            <a:latin typeface="Arial Narrow" pitchFamily="34" charset="0"/>
          </a:endParaRPr>
        </a:p>
      </dsp:txBody>
      <dsp:txXfrm rot="5400000">
        <a:off x="4695179" y="-2650511"/>
        <a:ext cx="1016416" cy="6738350"/>
      </dsp:txXfrm>
    </dsp:sp>
    <dsp:sp modelId="{1982498A-2137-4ACA-AC7F-F481C262D42B}">
      <dsp:nvSpPr>
        <dsp:cNvPr id="0" name=""/>
        <dsp:cNvSpPr/>
      </dsp:nvSpPr>
      <dsp:spPr>
        <a:xfrm>
          <a:off x="357154" y="1949"/>
          <a:ext cx="1477057" cy="14334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Objetivo General</a:t>
          </a:r>
          <a:endParaRPr lang="en-US" sz="1800" b="1" kern="1200" dirty="0"/>
        </a:p>
      </dsp:txBody>
      <dsp:txXfrm>
        <a:off x="357154" y="1949"/>
        <a:ext cx="1477057" cy="1433428"/>
      </dsp:txXfrm>
    </dsp:sp>
    <dsp:sp modelId="{910F2033-404A-444B-85E5-DC76C77AEC7D}">
      <dsp:nvSpPr>
        <dsp:cNvPr id="0" name=""/>
        <dsp:cNvSpPr/>
      </dsp:nvSpPr>
      <dsp:spPr>
        <a:xfrm rot="5400000">
          <a:off x="4471689" y="-854429"/>
          <a:ext cx="1463395" cy="6738350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 Narrow" pitchFamily="34" charset="0"/>
            </a:rPr>
            <a:t>Registrar las causas y efectos de las explosiones accidentales ocurridas en el Mundo los últimos 15 años.</a:t>
          </a:r>
          <a:endParaRPr lang="en-US" sz="1200" kern="1200" dirty="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>
              <a:latin typeface="Arial Narrow" pitchFamily="34" charset="0"/>
            </a:rPr>
            <a:t>Elaborar un diagnóstico de las condiciones de seguridad en la gestión de municiones en el Ecuador.</a:t>
          </a:r>
          <a:endParaRPr lang="en-US" sz="1200" kern="120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>
              <a:latin typeface="Arial Narrow" pitchFamily="34" charset="0"/>
            </a:rPr>
            <a:t>Identificar, analizar y evaluar los riesgos presentes en las instalaciones militares de almacenamiento de municiones consideradas críticas.</a:t>
          </a:r>
          <a:endParaRPr lang="en-US" sz="1200" kern="120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smtClean="0">
              <a:latin typeface="Arial Narrow" pitchFamily="34" charset="0"/>
            </a:rPr>
            <a:t>Plantear procesos técnicos que permitan una gestión segura y confiable de las municiones de las Fuerzas Armadas.</a:t>
          </a:r>
          <a:endParaRPr lang="en-US" sz="1200" kern="120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 Narrow" pitchFamily="34" charset="0"/>
            </a:rPr>
            <a:t>Desarrollar estándares técnicos de seguridad para cada uno de los procesos de la gestión de municiones.</a:t>
          </a:r>
          <a:endParaRPr lang="en-US" sz="1200" kern="1200" dirty="0">
            <a:latin typeface="Arial Narrow" pitchFamily="34" charset="0"/>
          </a:endParaRPr>
        </a:p>
      </dsp:txBody>
      <dsp:txXfrm rot="5400000">
        <a:off x="4471689" y="-854429"/>
        <a:ext cx="1463395" cy="6738350"/>
      </dsp:txXfrm>
    </dsp:sp>
    <dsp:sp modelId="{2952A4E5-1BE9-47E3-B138-E75B903D839C}">
      <dsp:nvSpPr>
        <dsp:cNvPr id="0" name=""/>
        <dsp:cNvSpPr/>
      </dsp:nvSpPr>
      <dsp:spPr>
        <a:xfrm>
          <a:off x="357154" y="1592472"/>
          <a:ext cx="1477057" cy="184454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Objetivos Específicos</a:t>
          </a:r>
          <a:endParaRPr lang="en-US" sz="1800" b="1" kern="1200" dirty="0"/>
        </a:p>
      </dsp:txBody>
      <dsp:txXfrm>
        <a:off x="357154" y="1592472"/>
        <a:ext cx="1477057" cy="1844545"/>
      </dsp:txXfrm>
    </dsp:sp>
    <dsp:sp modelId="{12228CD5-4D90-4856-9095-AB8D2036B5F0}">
      <dsp:nvSpPr>
        <dsp:cNvPr id="0" name=""/>
        <dsp:cNvSpPr/>
      </dsp:nvSpPr>
      <dsp:spPr>
        <a:xfrm rot="5400000">
          <a:off x="4739392" y="871666"/>
          <a:ext cx="927991" cy="6738350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Arial Narrow" pitchFamily="34" charset="0"/>
            </a:rPr>
            <a:t>Poner en ejecución estándares de seguridad para la gestión de municiones en las Fuerzas Armadas del Ecuador, contribuirá a disminuir la probabilidad de ocurrencia de una explosión accidental y la incertidumbre de que sus consecuencias puedan afectar a terceros.</a:t>
          </a:r>
          <a:endParaRPr lang="en-US" sz="1200" kern="1200" dirty="0">
            <a:latin typeface="Arial Narrow" pitchFamily="34" charset="0"/>
          </a:endParaRPr>
        </a:p>
      </dsp:txBody>
      <dsp:txXfrm rot="5400000">
        <a:off x="4739392" y="871666"/>
        <a:ext cx="927991" cy="6738350"/>
      </dsp:txXfrm>
    </dsp:sp>
    <dsp:sp modelId="{67A87C6A-AD7C-4C22-A39B-5FFF8CE8AF64}">
      <dsp:nvSpPr>
        <dsp:cNvPr id="0" name=""/>
        <dsp:cNvSpPr/>
      </dsp:nvSpPr>
      <dsp:spPr>
        <a:xfrm>
          <a:off x="357154" y="3594113"/>
          <a:ext cx="1477057" cy="129345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Hipótesis de Trabajo</a:t>
          </a:r>
          <a:endParaRPr lang="en-US" sz="1800" b="1" kern="1200" dirty="0"/>
        </a:p>
      </dsp:txBody>
      <dsp:txXfrm>
        <a:off x="357154" y="3594113"/>
        <a:ext cx="1477057" cy="129345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 userDrawn="1"/>
        </p:nvSpPr>
        <p:spPr>
          <a:xfrm>
            <a:off x="467544" y="6561376"/>
            <a:ext cx="8208912" cy="252000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s-ES" sz="1400" dirty="0" smtClean="0">
                <a:ln>
                  <a:noFill/>
                </a:ln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ESTÁNDARES </a:t>
            </a:r>
            <a:r>
              <a:rPr lang="es-ES" sz="1400" dirty="0">
                <a:ln>
                  <a:noFill/>
                </a:ln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DE SEGURIDAD PARA LA GESTIÓN DE MUNICIONES EN LAS FUERZAS ARMADAS DEL </a:t>
            </a:r>
            <a:r>
              <a:rPr lang="es-ES" sz="1400" dirty="0" smtClean="0">
                <a:ln>
                  <a:noFill/>
                </a:ln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ECUADOR</a:t>
            </a:r>
            <a:endParaRPr lang="es-EC" sz="1400" dirty="0">
              <a:ln>
                <a:noFill/>
              </a:ln>
              <a:solidFill>
                <a:srgbClr val="0066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1842" y="17463"/>
            <a:ext cx="123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B136FE-A868-477D-AB80-199F3D285A6D}" type="datetimeFigureOut">
              <a:rPr lang="es-EC" smtClean="0"/>
              <a:pPr/>
              <a:t>01/05/2013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3F1CBC-B43B-42E9-9CE0-A71EA9B4029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8046752" y="17463"/>
            <a:ext cx="1097280" cy="101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sello%20espe"/>
          <p:cNvPicPr>
            <a:picLocks noChangeAspect="1" noChangeArrowheads="1"/>
          </p:cNvPicPr>
          <p:nvPr userDrawn="1"/>
        </p:nvPicPr>
        <p:blipFill>
          <a:blip r:embed="rId6" cstate="print">
            <a:lum bright="10000" contrast="10000"/>
          </a:blip>
          <a:stretch>
            <a:fillRect/>
          </a:stretch>
        </p:blipFill>
        <p:spPr bwMode="auto">
          <a:xfrm>
            <a:off x="21232" y="1"/>
            <a:ext cx="1097280" cy="10173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4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45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diagramData" Target="../diagrams/data10.xml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49.jpeg"/><Relationship Id="rId10" Type="http://schemas.openxmlformats.org/officeDocument/2006/relationships/diagramColors" Target="../diagrams/colors11.xml"/><Relationship Id="rId19" Type="http://schemas.openxmlformats.org/officeDocument/2006/relationships/image" Target="../media/image53.jpeg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diagramQuickStyle" Target="../diagrams/quickStyle14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56.jpeg"/><Relationship Id="rId12" Type="http://schemas.openxmlformats.org/officeDocument/2006/relationships/diagramLayout" Target="../diagrams/layout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11" Type="http://schemas.openxmlformats.org/officeDocument/2006/relationships/diagramData" Target="../diagrams/data14.xml"/><Relationship Id="rId5" Type="http://schemas.openxmlformats.org/officeDocument/2006/relationships/diagramColors" Target="../diagrams/colors13.xml"/><Relationship Id="rId15" Type="http://schemas.microsoft.com/office/2007/relationships/diagramDrawing" Target="../diagrams/drawing14.xml"/><Relationship Id="rId10" Type="http://schemas.openxmlformats.org/officeDocument/2006/relationships/image" Target="../media/image59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58.jpeg"/><Relationship Id="rId14" Type="http://schemas.openxmlformats.org/officeDocument/2006/relationships/diagramColors" Target="../diagrams/colors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diagramLayout" Target="../diagrams/layout17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diagramData" Target="../diagrams/data17.xml"/><Relationship Id="rId17" Type="http://schemas.openxmlformats.org/officeDocument/2006/relationships/image" Target="../media/image60.jpeg"/><Relationship Id="rId2" Type="http://schemas.openxmlformats.org/officeDocument/2006/relationships/diagramData" Target="../diagrams/data15.xml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5" Type="http://schemas.openxmlformats.org/officeDocument/2006/relationships/diagramColors" Target="../diagrams/colors17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diagramQuickStyle" Target="../diagrams/quickStyl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62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63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Usuario\Documents\Miguel%20Araque\MAESTR&#205;A%20SEGURIDAD%20Y%20RIESGOS\PROYECTO%20DE%20GRADO\ARCHIVOS_CD_1\Almacenamiento%20de%20municiones%20%20%20%20Canal%2048%20%20%20%20%20%20%20%20%2015-diciembre-2011.mp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611560" y="4365104"/>
            <a:ext cx="3024336" cy="2232248"/>
            <a:chOff x="3203848" y="4221088"/>
            <a:chExt cx="2736304" cy="1944216"/>
          </a:xfrm>
        </p:grpSpPr>
        <p:pic>
          <p:nvPicPr>
            <p:cNvPr id="6" name="5 Imagen" descr="11.jpg"/>
            <p:cNvPicPr>
              <a:picLocks noChangeAspect="1"/>
            </p:cNvPicPr>
            <p:nvPr/>
          </p:nvPicPr>
          <p:blipFill>
            <a:blip r:embed="rId2" cstate="print">
              <a:lum bright="-5000" contrast="-14000"/>
            </a:blip>
            <a:srcRect/>
            <a:stretch>
              <a:fillRect/>
            </a:stretch>
          </p:blipFill>
          <p:spPr>
            <a:xfrm>
              <a:off x="3203848" y="4221088"/>
              <a:ext cx="2736304" cy="19442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6 Imagen" descr="12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678240" y="5763742"/>
              <a:ext cx="1235178" cy="255072"/>
            </a:xfrm>
            <a:prstGeom prst="rect">
              <a:avLst/>
            </a:prstGeom>
          </p:spPr>
        </p:pic>
      </p:grpSp>
      <p:sp>
        <p:nvSpPr>
          <p:cNvPr id="16" name="15 CuadroTexto"/>
          <p:cNvSpPr txBox="1"/>
          <p:nvPr/>
        </p:nvSpPr>
        <p:spPr>
          <a:xfrm>
            <a:off x="1331640" y="116632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6600"/>
                </a:solidFill>
                <a:latin typeface="Arial Black" pitchFamily="34" charset="0"/>
              </a:rPr>
              <a:t>ESCUELA POLITÉCNICA DEL EJÉRCITO</a:t>
            </a:r>
            <a:endParaRPr lang="es-EC" dirty="0">
              <a:solidFill>
                <a:srgbClr val="006600"/>
              </a:solidFill>
              <a:latin typeface="Arial Black" pitchFamily="34" charset="0"/>
            </a:endParaRPr>
          </a:p>
          <a:p>
            <a:pPr algn="ctr"/>
            <a:r>
              <a:rPr lang="es-ES" dirty="0">
                <a:latin typeface="Arial Black" pitchFamily="34" charset="0"/>
              </a:rPr>
              <a:t>VICERRECTORADO DE INVESTIGACIÓN Y VINCULACIÓN CON LA COLECTIVIDAD</a:t>
            </a:r>
            <a:endParaRPr lang="es-EC" dirty="0">
              <a:latin typeface="Arial Black" pitchFamily="34" charset="0"/>
            </a:endParaRPr>
          </a:p>
          <a:p>
            <a:pPr algn="ctr"/>
            <a:r>
              <a:rPr lang="es-ES" dirty="0">
                <a:latin typeface="Arial Black" pitchFamily="34" charset="0"/>
              </a:rPr>
              <a:t>UNIDAD DE GESTIÓN DE </a:t>
            </a:r>
            <a:r>
              <a:rPr lang="es-ES" dirty="0" smtClean="0">
                <a:latin typeface="Arial Black" pitchFamily="34" charset="0"/>
              </a:rPr>
              <a:t>POSTGRADOS</a:t>
            </a:r>
            <a:endParaRPr lang="es-EC" dirty="0">
              <a:latin typeface="Arial Black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187624" y="1556792"/>
            <a:ext cx="669674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Bookman Old Style" pitchFamily="18" charset="0"/>
              </a:rPr>
              <a:t>ESTÁNDARES </a:t>
            </a:r>
            <a:r>
              <a:rPr lang="es-ES" sz="2000" b="1" dirty="0">
                <a:latin typeface="Bookman Old Style" pitchFamily="18" charset="0"/>
              </a:rPr>
              <a:t>DE SEGURIDAD PARA LA GESTIÓN DE MUNICIONES EN </a:t>
            </a:r>
            <a:endParaRPr lang="es-ES" sz="2000" b="1" dirty="0" smtClean="0">
              <a:latin typeface="Bookman Old Style" pitchFamily="18" charset="0"/>
            </a:endParaRPr>
          </a:p>
          <a:p>
            <a:pPr algn="ctr"/>
            <a:r>
              <a:rPr lang="es-ES" sz="2000" b="1" dirty="0" smtClean="0">
                <a:latin typeface="Bookman Old Style" pitchFamily="18" charset="0"/>
              </a:rPr>
              <a:t>LAS </a:t>
            </a:r>
            <a:r>
              <a:rPr lang="es-ES" sz="2000" b="1" dirty="0">
                <a:latin typeface="Bookman Old Style" pitchFamily="18" charset="0"/>
              </a:rPr>
              <a:t>FUERZAS ARMADAS DEL </a:t>
            </a:r>
            <a:r>
              <a:rPr lang="es-ES" sz="2000" b="1" dirty="0" smtClean="0">
                <a:latin typeface="Bookman Old Style" pitchFamily="18" charset="0"/>
              </a:rPr>
              <a:t>ECUADOR</a:t>
            </a:r>
            <a:endParaRPr lang="es-EC" sz="2000" dirty="0">
              <a:latin typeface="Bookman Old Style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95536" y="2780928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Arial Narrow" pitchFamily="34" charset="0"/>
              </a:rPr>
              <a:t>Proyecto </a:t>
            </a:r>
            <a:r>
              <a:rPr lang="es-ES" sz="2000" dirty="0">
                <a:latin typeface="Arial Narrow" pitchFamily="34" charset="0"/>
              </a:rPr>
              <a:t>de Grado de la Maestría en Gerencia de Seguridad y Riesgos</a:t>
            </a:r>
            <a:endParaRPr lang="es-EC" sz="2000" dirty="0">
              <a:latin typeface="Arial Narrow" pitchFamily="34" charset="0"/>
            </a:endParaRPr>
          </a:p>
          <a:p>
            <a:pPr algn="ctr"/>
            <a:r>
              <a:rPr lang="es-ES" sz="2000" b="1" dirty="0">
                <a:latin typeface="Arial Narrow" pitchFamily="34" charset="0"/>
              </a:rPr>
              <a:t> </a:t>
            </a:r>
            <a:endParaRPr lang="es-EC" sz="2000" dirty="0">
              <a:latin typeface="Arial Narrow" pitchFamily="34" charset="0"/>
            </a:endParaRPr>
          </a:p>
          <a:p>
            <a:pPr algn="ctr"/>
            <a:r>
              <a:rPr lang="es-ES" sz="2000" b="1" dirty="0" smtClean="0">
                <a:latin typeface="Arial Narrow" pitchFamily="34" charset="0"/>
              </a:rPr>
              <a:t> </a:t>
            </a:r>
            <a:r>
              <a:rPr lang="es-ES" sz="2000" dirty="0" smtClean="0">
                <a:latin typeface="Arial Narrow" pitchFamily="34" charset="0"/>
              </a:rPr>
              <a:t>Mayor </a:t>
            </a:r>
            <a:r>
              <a:rPr lang="es-ES" sz="2000" dirty="0">
                <a:latin typeface="Arial Narrow" pitchFamily="34" charset="0"/>
              </a:rPr>
              <a:t>de Ingeniería Miguel Araque Salazar</a:t>
            </a:r>
            <a:endParaRPr lang="es-EC" sz="2000" dirty="0">
              <a:latin typeface="Arial Narrow" pitchFamily="34" charset="0"/>
            </a:endParaRPr>
          </a:p>
          <a:p>
            <a:pPr algn="ctr"/>
            <a:r>
              <a:rPr lang="es-ES" sz="2000" dirty="0">
                <a:latin typeface="Arial Narrow" pitchFamily="34" charset="0"/>
              </a:rPr>
              <a:t>Director: 	   MSC. Oscar </a:t>
            </a:r>
            <a:r>
              <a:rPr lang="es-ES" sz="2000" dirty="0" smtClean="0">
                <a:latin typeface="Arial Narrow" pitchFamily="34" charset="0"/>
              </a:rPr>
              <a:t>Paredes</a:t>
            </a:r>
            <a:r>
              <a:rPr lang="es-ES" sz="2000" dirty="0">
                <a:latin typeface="Arial Narrow" pitchFamily="34" charset="0"/>
              </a:rPr>
              <a:t> </a:t>
            </a:r>
            <a:endParaRPr lang="es-EC" sz="2000" dirty="0">
              <a:latin typeface="Arial Narrow" pitchFamily="34" charset="0"/>
            </a:endParaRPr>
          </a:p>
        </p:txBody>
      </p:sp>
      <p:pic>
        <p:nvPicPr>
          <p:cNvPr id="9" name="Picture 2" descr="E:\FOTOGRAFÍAS\TIRO DE ARTILLERÍA\DSC01433.JPG"/>
          <p:cNvPicPr>
            <a:picLocks noChangeAspect="1" noChangeArrowheads="1"/>
          </p:cNvPicPr>
          <p:nvPr/>
        </p:nvPicPr>
        <p:blipFill>
          <a:blip r:embed="rId4" cstate="print"/>
          <a:srcRect l="38414" t="22960" b="20523"/>
          <a:stretch>
            <a:fillRect/>
          </a:stretch>
        </p:blipFill>
        <p:spPr bwMode="auto">
          <a:xfrm>
            <a:off x="5217544" y="4365352"/>
            <a:ext cx="3242888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79512" y="1628800"/>
          <a:ext cx="8712968" cy="2423160"/>
        </p:xfrm>
        <a:graphic>
          <a:graphicData uri="http://schemas.openxmlformats.org/drawingml/2006/table">
            <a:tbl>
              <a:tblPr/>
              <a:tblGrid>
                <a:gridCol w="1013136"/>
                <a:gridCol w="1219112"/>
                <a:gridCol w="6480720"/>
              </a:tblGrid>
              <a:tr h="4558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EXPLOSIÓN ACCIDENTAL OCURRIDA EN LA BRIGADA DE CABALLERÍA BLINDADA “GALÁPAGOS”</a:t>
                      </a:r>
                      <a:endParaRPr lang="es-EC" sz="14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8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Tipo de información</a:t>
                      </a:r>
                      <a:endParaRPr lang="es-EC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Descripción de la información recopilada</a:t>
                      </a:r>
                      <a:endParaRPr lang="es-EC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14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Efectos y consecuencias de la explosión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Pérdidas humanas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 personas muertas y  538 heridas.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Daños materiales a terceros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Destrucción total de 25 viviendas ubicadas en el barrio San Antonio del Aeropuerto y la Saboya, además 18,000 viviendas afectadas parcialmente principalmente por la rotura de vidrios.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2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Daños materiales institucionales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Destrucción total de varios hangares de la Brigada de Caballería Blindada.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Destrucción parcial de hangares e instalaciones de comando y alojamiento de la Brigada de Caballería Blindada.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Destrucción de: material blindado (tanques AMX-13 y APC), vehículos tácticos, armamento menor, material de comunicaciones e intendencia,  material antiaéreo (cañones </a:t>
                      </a:r>
                      <a:r>
                        <a:rPr lang="es-EC" sz="12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Oerlikon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y misiles IGLA).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Pérdidas económicas estimadas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43 millones de dólares por concepto de reconstrucción y reparación de viviendas.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USD 74’275,403.47 en daños al armamento, material  y equipo.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USD 6’173,995.31 en daños a las construcciones de la Brigada de Caballería Blindada.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294402" y="1218238"/>
            <a:ext cx="644595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EXPLOSIONES ACCIDENTALES EN ECUA</a:t>
            </a:r>
            <a:r>
              <a:rPr lang="es-EC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DOR</a:t>
            </a:r>
            <a:endParaRPr lang="es-EC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3010" name="Picture 2" descr="E:\fotos Riobamba\disco 3\MVC-023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24" y="4221328"/>
            <a:ext cx="2880000" cy="2160000"/>
          </a:xfrm>
          <a:prstGeom prst="rect">
            <a:avLst/>
          </a:prstGeom>
          <a:noFill/>
        </p:spPr>
      </p:pic>
      <p:pic>
        <p:nvPicPr>
          <p:cNvPr id="43011" name="Picture 3" descr="E:\fotos Riobamba\disco 4\MVC-008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221088"/>
            <a:ext cx="2880000" cy="2160000"/>
          </a:xfrm>
          <a:prstGeom prst="rect">
            <a:avLst/>
          </a:prstGeom>
          <a:noFill/>
        </p:spPr>
      </p:pic>
      <p:pic>
        <p:nvPicPr>
          <p:cNvPr id="43012" name="Picture 4" descr="E:\fotos Riobamba\disco 4\MVC-021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24" y="4221088"/>
            <a:ext cx="2880000" cy="2160000"/>
          </a:xfrm>
          <a:prstGeom prst="rect">
            <a:avLst/>
          </a:prstGeom>
          <a:noFill/>
        </p:spPr>
      </p:pic>
      <p:pic>
        <p:nvPicPr>
          <p:cNvPr id="43013" name="Picture 5" descr="E:\fotos Riobamba\disco 4\MVC-024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221328"/>
            <a:ext cx="2880000" cy="2160000"/>
          </a:xfrm>
          <a:prstGeom prst="rect">
            <a:avLst/>
          </a:prstGeom>
          <a:noFill/>
        </p:spPr>
      </p:pic>
      <p:pic>
        <p:nvPicPr>
          <p:cNvPr id="43014" name="Picture 6" descr="E:\fotos Riobamba\disco 4\MVC-025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60" y="4221088"/>
            <a:ext cx="2880000" cy="2160000"/>
          </a:xfrm>
          <a:prstGeom prst="rect">
            <a:avLst/>
          </a:prstGeom>
          <a:noFill/>
        </p:spPr>
      </p:pic>
      <p:pic>
        <p:nvPicPr>
          <p:cNvPr id="43015" name="Picture 7" descr="E:\fotos Riobamba\disco 4\MVC-007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221328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14" name="13 Diagrama"/>
          <p:cNvGraphicFramePr/>
          <p:nvPr/>
        </p:nvGraphicFramePr>
        <p:xfrm>
          <a:off x="323528" y="2060848"/>
          <a:ext cx="8568952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467544" y="1916832"/>
          <a:ext cx="8208912" cy="4345892"/>
        </p:xfrm>
        <a:graphic>
          <a:graphicData uri="http://schemas.openxmlformats.org/drawingml/2006/table">
            <a:tbl>
              <a:tblPr/>
              <a:tblGrid>
                <a:gridCol w="2475129"/>
                <a:gridCol w="3511290"/>
                <a:gridCol w="2222493"/>
              </a:tblGrid>
              <a:tr h="56606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0" u="sng" dirty="0" smtClean="0">
                          <a:solidFill>
                            <a:srgbClr val="C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RIESGOS IDENTIFICADOS DE ACUERDO A SU FUENTE</a:t>
                      </a:r>
                      <a:endParaRPr lang="es-EC" sz="1200" b="1" i="0" u="sng" dirty="0">
                        <a:solidFill>
                          <a:srgbClr val="C00000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3926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Riesgos Puros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3857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Riesgos personales, de responsabilidad civil y patrimoniales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302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Riesgos de la Naturaleza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Riesgos Tecnológicos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Riesgos Antisociales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B62"/>
                    </a:solidFill>
                  </a:tcPr>
                </a:tc>
              </a:tr>
              <a:tr h="230179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Caída de rayo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Elevada temperatura.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Fuego (incendio forestal no provocado)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Desmilitarización y disposición final de municiones.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Mal manejo de municiones.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Fuego / incendio.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Falla eléctrica.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Auto-ignición de componentes y combustión espontánea.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400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Falta de seguridad física y sabotaje.</a:t>
                      </a:r>
                      <a:endParaRPr lang="es-EC" sz="12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7754" marR="677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B6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67" y="2643182"/>
            <a:ext cx="394187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1857356" y="2000240"/>
            <a:ext cx="5929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u="sng" dirty="0" smtClean="0">
                <a:solidFill>
                  <a:srgbClr val="C00000"/>
                </a:solidFill>
                <a:latin typeface="Bookman Old Style" pitchFamily="18" charset="0"/>
                <a:ea typeface="Times New Roman"/>
                <a:cs typeface="Times New Roman"/>
              </a:rPr>
              <a:t>ANÁLISIS DE LOS RIESGOS IDENTIFICADOS</a:t>
            </a:r>
            <a:endParaRPr lang="es-EC" sz="1600" b="1" u="sng" dirty="0">
              <a:solidFill>
                <a:srgbClr val="C00000"/>
              </a:solidFill>
              <a:latin typeface="Bookman Old Style" pitchFamily="18" charset="0"/>
              <a:ea typeface="Times New Roman"/>
              <a:cs typeface="Times New Roman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214942" y="3071810"/>
          <a:ext cx="3214710" cy="2385320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671757"/>
                <a:gridCol w="1542953"/>
              </a:tblGrid>
              <a:tr h="789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n>
                            <a:noFill/>
                          </a:ln>
                        </a:rPr>
                        <a:t>Consecuencia Inherente más crítica</a:t>
                      </a:r>
                      <a:endParaRPr lang="en-US" sz="1400" b="1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n>
                            <a:noFill/>
                          </a:ln>
                        </a:rPr>
                        <a:t>Impactos</a:t>
                      </a:r>
                      <a:endParaRPr lang="en-US" sz="1400" b="1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425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n>
                            <a:noFill/>
                          </a:ln>
                        </a:rPr>
                        <a:t>Explosión accidental</a:t>
                      </a:r>
                      <a:endParaRPr lang="en-US" sz="12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ln>
                            <a:noFill/>
                          </a:ln>
                        </a:rPr>
                        <a:t>Pérdidas humanas, daños materiales, contaminación ambiental, pérdida de prestigio de las FF.AA.</a:t>
                      </a:r>
                      <a:endParaRPr lang="en-US" sz="1200" dirty="0">
                        <a:ln>
                          <a:noFill/>
                        </a:ln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4480" y="1928802"/>
            <a:ext cx="5929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u="sng" dirty="0" smtClean="0">
                <a:solidFill>
                  <a:srgbClr val="C00000"/>
                </a:solidFill>
                <a:latin typeface="Bookman Old Style" pitchFamily="18" charset="0"/>
                <a:ea typeface="Times New Roman"/>
                <a:cs typeface="Times New Roman"/>
              </a:rPr>
              <a:t>EVALUACIÓN DE RIESGOS</a:t>
            </a:r>
            <a:endParaRPr lang="es-EC" sz="1600" b="1" u="sng" dirty="0">
              <a:solidFill>
                <a:srgbClr val="C00000"/>
              </a:solidFill>
              <a:latin typeface="Bookman Old Style" pitchFamily="18" charset="0"/>
              <a:ea typeface="Times New Roman"/>
              <a:cs typeface="Times New Roman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0000" y="2558473"/>
            <a:ext cx="360000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Método </a:t>
            </a:r>
            <a:r>
              <a:rPr lang="es-EC" sz="1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Mosler</a:t>
            </a:r>
            <a:r>
              <a:rPr lang="es-EC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s-EC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(Falta de seguridad física y sabotaje)</a:t>
            </a:r>
            <a:endParaRPr lang="en-US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071930" y="2649897"/>
          <a:ext cx="4786350" cy="36864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10260"/>
                <a:gridCol w="234132"/>
                <a:gridCol w="234132"/>
                <a:gridCol w="234132"/>
                <a:gridCol w="234680"/>
                <a:gridCol w="234132"/>
                <a:gridCol w="234132"/>
                <a:gridCol w="234132"/>
                <a:gridCol w="234680"/>
                <a:gridCol w="257819"/>
                <a:gridCol w="320068"/>
                <a:gridCol w="724051"/>
              </a:tblGrid>
              <a:tr h="479570"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i="1" dirty="0" smtClean="0">
                          <a:latin typeface="Arial"/>
                          <a:ea typeface="Times New Roman"/>
                          <a:cs typeface="Times New Roman"/>
                        </a:rPr>
                        <a:t>Cálculo </a:t>
                      </a:r>
                      <a:r>
                        <a:rPr lang="es-EC" sz="1200" i="1" dirty="0">
                          <a:latin typeface="Arial"/>
                          <a:ea typeface="Times New Roman"/>
                          <a:cs typeface="Times New Roman"/>
                        </a:rPr>
                        <a:t>y Cuantificación de los Riesgos Antisociales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570" marR="3757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7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Escenario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Almacenamiento de Municiones en el Destacamento </a:t>
                      </a:r>
                      <a:r>
                        <a:rPr lang="es-ES" sz="105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Santa Bárbara, </a:t>
                      </a: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Cantón </a:t>
                      </a:r>
                      <a:r>
                        <a:rPr lang="es-ES" sz="105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Catamayo</a:t>
                      </a: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, Provincia de Loja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7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Riesgo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r>
                        <a:rPr lang="es-ES" sz="1050" b="1" baseline="-25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r>
                        <a:rPr lang="es-ES" sz="1050" b="1" baseline="-25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r>
                        <a:rPr lang="es-ES" sz="1050" b="1" baseline="-25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CLASE RIESGO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Falta de seguridad física y sabotaje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600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Normal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78765">
                <a:tc gridSpan="1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i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Forma </a:t>
                      </a:r>
                      <a:r>
                        <a:rPr lang="es-ES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de Cálculo: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Profundidad (P) = (P</a:t>
                      </a:r>
                      <a:r>
                        <a:rPr lang="es-EC" sz="1050" i="1" baseline="-25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+ P</a:t>
                      </a:r>
                      <a:r>
                        <a:rPr lang="es-EC" sz="1050" i="1" baseline="-25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+ P</a:t>
                      </a:r>
                      <a:r>
                        <a:rPr lang="es-EC" sz="1050" i="1" baseline="-25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 / 3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Importancia del suceso (I) = F * S     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Daños ocasionados (D) = P * E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Carácter del Riesgo (C) = Importancia del suceso (I) + Daños ocasionados (D)</a:t>
                      </a: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            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Probabilidad (Pb) = A * V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5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Cuantificación del Riesgo (CR) = Carácter del riesgo (C) * Probabilidad (Pb)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37570" marR="375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42876" y="3143248"/>
          <a:ext cx="3643306" cy="3218300"/>
        </p:xfrm>
        <a:graphic>
          <a:graphicData uri="http://schemas.openxmlformats.org/drawingml/2006/table">
            <a:tbl>
              <a:tblPr/>
              <a:tblGrid>
                <a:gridCol w="3643306"/>
              </a:tblGrid>
              <a:tr h="2324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Criterio de Función (F)</a:t>
                      </a:r>
                      <a:endParaRPr lang="en-US" sz="105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3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refiere a las consecuencias negativas para las FF.AA. en el normal desenvolvimiento de las actividades operativas, logísticas y administrativas.</a:t>
                      </a:r>
                      <a:endParaRPr lang="en-US" sz="10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3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Criterio de Sustitución (S)</a:t>
                      </a:r>
                      <a:endParaRPr lang="en-US" sz="105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96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Está referido a las dificultades para sustituir a las personas civiles y militares, a las instalaciones civiles y militares; y a los equipos militares.</a:t>
                      </a:r>
                      <a:endParaRPr lang="en-US" sz="500" b="0" dirty="0" smtClean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9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Criterio de Profundidad (P)</a:t>
                      </a:r>
                      <a:endParaRPr lang="en-US" sz="105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refiere a la perturbación o efectos negativos en la imagen del gobierno (P</a:t>
                      </a:r>
                      <a:r>
                        <a:rPr lang="es-ES" sz="9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en la reputación y confianza ciudadana en las Fuerzas Armadas (P</a:t>
                      </a:r>
                      <a:r>
                        <a:rPr lang="es-ES" sz="9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); y en su imagen frente al personal militar (P</a:t>
                      </a:r>
                      <a:r>
                        <a:rPr lang="es-ES" sz="9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sz="50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Criterio de Extensión (E)</a:t>
                      </a:r>
                      <a:endParaRPr lang="en-US" sz="105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82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Está referido al alcance que los daños o pérdidas puedan causar a: personal civil y militar, instalaciones civiles y militares; y equipos militares.</a:t>
                      </a:r>
                      <a:endParaRPr lang="en-US" sz="40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82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Criterio de Agresión (A)</a:t>
                      </a:r>
                      <a:endParaRPr lang="en-US" sz="105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Está referido a la probabilidad que el riesgo se presente.</a:t>
                      </a:r>
                      <a:endParaRPr lang="en-US" sz="50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Criterio de Vulnerabilidad (V)</a:t>
                      </a:r>
                      <a:endParaRPr lang="en-US" sz="105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Está referido a la probabilidad de que realmente se produzcan daños por: la ubicación de los polvorines con respecto a la población civil, las medidas de seguridad y la condición de las municiones.</a:t>
                      </a:r>
                      <a:endParaRPr lang="en-US" sz="400" b="0" dirty="0">
                        <a:latin typeface="Times New Roman"/>
                        <a:ea typeface="Times New Roman"/>
                      </a:endParaRPr>
                    </a:p>
                  </a:txBody>
                  <a:tcPr marL="20706" marR="20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4480" y="1928802"/>
            <a:ext cx="5929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u="sng" dirty="0" smtClean="0">
                <a:solidFill>
                  <a:srgbClr val="C00000"/>
                </a:solidFill>
                <a:latin typeface="Bookman Old Style" pitchFamily="18" charset="0"/>
                <a:ea typeface="Times New Roman"/>
                <a:cs typeface="Times New Roman"/>
              </a:rPr>
              <a:t>EVALUACIÓN DE RIESGOS</a:t>
            </a:r>
            <a:endParaRPr lang="es-EC" sz="1600" b="1" u="sng" dirty="0">
              <a:solidFill>
                <a:srgbClr val="C00000"/>
              </a:solidFill>
              <a:latin typeface="Bookman Old Style" pitchFamily="18" charset="0"/>
              <a:ea typeface="Times New Roman"/>
              <a:cs typeface="Times New Roman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00396" y="2558473"/>
            <a:ext cx="3286116" cy="3077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Método Fine (Mal manejo de municiones)</a:t>
            </a:r>
            <a:endParaRPr lang="en-US" sz="1400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428727" y="3214686"/>
          <a:ext cx="6500859" cy="2660714"/>
        </p:xfrm>
        <a:graphic>
          <a:graphicData uri="http://schemas.openxmlformats.org/drawingml/2006/table">
            <a:tbl>
              <a:tblPr/>
              <a:tblGrid>
                <a:gridCol w="608133"/>
                <a:gridCol w="1055137"/>
                <a:gridCol w="1054394"/>
                <a:gridCol w="949696"/>
                <a:gridCol w="1044000"/>
                <a:gridCol w="737332"/>
                <a:gridCol w="1052167"/>
              </a:tblGrid>
              <a:tr h="462409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latin typeface="Arial"/>
                          <a:ea typeface="Times New Roman"/>
                        </a:rPr>
                        <a:t>Cuantificación </a:t>
                      </a:r>
                      <a:r>
                        <a:rPr lang="es-ES" sz="1200" dirty="0">
                          <a:latin typeface="Arial"/>
                          <a:ea typeface="Times New Roman"/>
                        </a:rPr>
                        <a:t>del Riesgo por Mal Manejo de Municiones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9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Clase de Riesgo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Peligro Identificado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Probabilidad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(P)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Exposición al Riesgo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(E)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spc="-15" dirty="0">
                          <a:latin typeface="Arial"/>
                          <a:ea typeface="Times New Roman"/>
                        </a:rPr>
                        <a:t>Consecuencias Posibles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(C)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Grado de Peligro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(GP)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Interpretación del Riesgo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Físico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Explosión accidental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40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>
                          <a:latin typeface="Arial"/>
                          <a:ea typeface="Times New Roman"/>
                        </a:rPr>
                        <a:t>240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 dirty="0">
                          <a:latin typeface="Arial"/>
                          <a:ea typeface="Times New Roman"/>
                        </a:rPr>
                        <a:t>Alto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797188">
                <a:tc gridSpan="7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100" dirty="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Forma de Cálculo: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GP = P * E * C     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4480" y="1928802"/>
            <a:ext cx="5929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u="sng" dirty="0" smtClean="0">
                <a:solidFill>
                  <a:srgbClr val="C00000"/>
                </a:solidFill>
                <a:latin typeface="Bookman Old Style" pitchFamily="18" charset="0"/>
                <a:ea typeface="Times New Roman"/>
                <a:cs typeface="Times New Roman"/>
              </a:rPr>
              <a:t>EVALUACIÓN DE RIESGOS</a:t>
            </a:r>
            <a:endParaRPr lang="es-EC" sz="1600" b="1" u="sng" dirty="0">
              <a:solidFill>
                <a:srgbClr val="C00000"/>
              </a:solidFill>
              <a:latin typeface="Bookman Old Style" pitchFamily="18" charset="0"/>
              <a:ea typeface="Times New Roman"/>
              <a:cs typeface="Times New Roman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43108" y="2571745"/>
            <a:ext cx="5143536" cy="3077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Método Fine (Desmilitarización y disposición final de municiones)</a:t>
            </a:r>
            <a:endParaRPr lang="en-US" sz="1400" b="1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428728" y="3286124"/>
          <a:ext cx="6500858" cy="2488886"/>
        </p:xfrm>
        <a:graphic>
          <a:graphicData uri="http://schemas.openxmlformats.org/drawingml/2006/table">
            <a:tbl>
              <a:tblPr/>
              <a:tblGrid>
                <a:gridCol w="712087"/>
                <a:gridCol w="1052166"/>
                <a:gridCol w="947470"/>
                <a:gridCol w="947470"/>
                <a:gridCol w="1052166"/>
                <a:gridCol w="737333"/>
                <a:gridCol w="1052166"/>
              </a:tblGrid>
              <a:tr h="500066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latin typeface="Arial"/>
                          <a:ea typeface="Times New Roman"/>
                        </a:rPr>
                        <a:t>Cuantificación </a:t>
                      </a:r>
                      <a:r>
                        <a:rPr lang="es-ES" sz="1200" dirty="0">
                          <a:latin typeface="Arial"/>
                          <a:ea typeface="Times New Roman"/>
                        </a:rPr>
                        <a:t>del Riesgo durante la Disposición Final de Municiones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 dirty="0">
                          <a:latin typeface="Arial"/>
                          <a:ea typeface="Times New Roman"/>
                        </a:rPr>
                        <a:t>Clase de Riesgo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Peligro Identificado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Probabilidad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 dirty="0">
                          <a:latin typeface="Arial"/>
                          <a:ea typeface="Times New Roman"/>
                        </a:rPr>
                        <a:t>(P)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Exposición al Riesgo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 dirty="0">
                          <a:latin typeface="Arial"/>
                          <a:ea typeface="Times New Roman"/>
                        </a:rPr>
                        <a:t>(E)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spc="-15" dirty="0">
                          <a:latin typeface="Arial"/>
                          <a:ea typeface="Times New Roman"/>
                        </a:rPr>
                        <a:t>Consecuencias Posibles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 dirty="0">
                          <a:latin typeface="Arial"/>
                          <a:ea typeface="Times New Roman"/>
                        </a:rPr>
                        <a:t>(C)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Grado de Peligro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 dirty="0">
                          <a:latin typeface="Arial"/>
                          <a:ea typeface="Times New Roman"/>
                        </a:rPr>
                        <a:t>(GP)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b="1" spc="-15" dirty="0">
                          <a:latin typeface="Arial"/>
                          <a:ea typeface="Times New Roman"/>
                        </a:rPr>
                        <a:t>Interpretación del Riesgo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Físico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Explosión producida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spc="-15">
                          <a:latin typeface="Arial"/>
                          <a:ea typeface="Times New Roman"/>
                        </a:rPr>
                        <a:t>15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>
                          <a:latin typeface="Arial"/>
                          <a:ea typeface="Times New Roman"/>
                        </a:rPr>
                        <a:t>45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b="1" spc="-15">
                          <a:latin typeface="Arial"/>
                          <a:ea typeface="Times New Roman"/>
                        </a:rPr>
                        <a:t>Posible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 gridSpan="7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100" dirty="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Forma de Cálculo: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GP = P * E * C     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268760"/>
            <a:ext cx="741682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IDENTIFICACIÓN, ANÁLISIS Y EVALUACIÓN DE RIESGOS EN LA GESTIÓN DE MUNICIONES EN LAS FF.AA. DEL </a:t>
            </a:r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ECUA</a:t>
            </a:r>
            <a:r>
              <a:rPr lang="es-EC" dirty="0" smtClean="0">
                <a:solidFill>
                  <a:srgbClr val="FF0000"/>
                </a:solidFill>
                <a:latin typeface="Bookman Old Style" pitchFamily="18" charset="0"/>
              </a:rPr>
              <a:t>DOR</a:t>
            </a:r>
            <a:endParaRPr lang="es-EC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4480" y="1928802"/>
            <a:ext cx="5929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b="1" u="sng" dirty="0" smtClean="0">
                <a:solidFill>
                  <a:srgbClr val="C00000"/>
                </a:solidFill>
                <a:latin typeface="Bookman Old Style" pitchFamily="18" charset="0"/>
                <a:ea typeface="Times New Roman"/>
                <a:cs typeface="Times New Roman"/>
              </a:rPr>
              <a:t>EVALUACIÓN DE RIESGOS</a:t>
            </a:r>
            <a:endParaRPr lang="es-EC" sz="1600" b="1" u="sng" dirty="0">
              <a:solidFill>
                <a:srgbClr val="C00000"/>
              </a:solidFill>
              <a:latin typeface="Bookman Old Style" pitchFamily="18" charset="0"/>
              <a:ea typeface="Times New Roman"/>
              <a:cs typeface="Times New Roman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43108" y="2500306"/>
            <a:ext cx="5143536" cy="3077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Método </a:t>
            </a:r>
            <a:r>
              <a:rPr lang="es-EC" sz="1400" b="1" dirty="0" err="1" smtClean="0"/>
              <a:t>Gretener</a:t>
            </a:r>
            <a:r>
              <a:rPr lang="es-EC" sz="1400" b="1" dirty="0" smtClean="0"/>
              <a:t> (Para fuego o incendio)</a:t>
            </a:r>
            <a:endParaRPr lang="en-US" sz="1400" b="1" dirty="0"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85720" y="3071810"/>
            <a:ext cx="8358246" cy="3247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Qp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[Pi * </a:t>
            </a: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* Ci * Ra] / A (en </a:t>
            </a: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Mcal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/m</a:t>
            </a:r>
            <a:r>
              <a:rPr kumimoji="0" lang="es-EC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Caso analizado: incendio forestal cuyas llamas alcanzan uno de los polvorines del Destacamento El Corazón. Polvorines rodeados de árboles de eucalipto, matorrales bajos y hierba. Forma de ignición: acción de un rayo o excesiva radiación solar sobre hojas secas. Convección  del calor hacia el interior de uno de los polvorines encendiendo  </a:t>
            </a: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palets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madera o cajas en cuyo interior se encuentran  municiones, las cuales de acuerdo a su peligrosidad podrían detonar.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Peso </a:t>
            </a:r>
            <a:r>
              <a:rPr lang="es-EC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 = 2,250 kg de madera = 80 </a:t>
            </a: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palets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25 kg cada uno + 250 Kg de cajas de madera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Poder Calórico = </a:t>
            </a: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4.578  </a:t>
            </a: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Mcal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/Kg (por tratarse de madera de pino)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Coef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Peligrosidad = Ci = 1.0 (por ser un sólido con punto de inflamación &gt; 200°C)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Coef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Riesgo Activación=  Ra = 1.0 (por ser almacenamiento la actividad)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Área= A = 8m * 30 m = 240 m</a:t>
            </a:r>
            <a:r>
              <a:rPr kumimoji="0" lang="es-EC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(área de uno de los polvorines)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Qp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[2,250 kg * 4.578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Mcal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/kg * 1.0 * 1.0] / 240 m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42.92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Mcal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/m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PLANEACIÓN A LARGO PLAZO PARA LA GESTIÓN SEGURA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259632" y="908720"/>
            <a:ext cx="6624637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dirty="0" smtClean="0">
                <a:solidFill>
                  <a:srgbClr val="EAF468"/>
                </a:solidFill>
                <a:latin typeface="Bookman Old Style" pitchFamily="18" charset="0"/>
              </a:rPr>
              <a:t>PROCESOS DE LA GESTIÓN DE MUNICIONES</a:t>
            </a:r>
            <a:endParaRPr lang="es-MX" sz="2000" dirty="0">
              <a:solidFill>
                <a:srgbClr val="EAF468"/>
              </a:solidFill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08912" cy="504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PLANEACIÓN A LARGO PLAZO PARA LA GESTIÓN SEGURA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603" y="2996952"/>
            <a:ext cx="4410637" cy="3251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utoShape 96"/>
          <p:cNvSpPr>
            <a:spLocks noChangeArrowheads="1"/>
          </p:cNvSpPr>
          <p:nvPr/>
        </p:nvSpPr>
        <p:spPr bwMode="auto">
          <a:xfrm>
            <a:off x="2411760" y="1124744"/>
            <a:ext cx="4104456" cy="1800200"/>
          </a:xfrm>
          <a:prstGeom prst="downArrowCallout">
            <a:avLst>
              <a:gd name="adj1" fmla="val 21477"/>
              <a:gd name="adj2" fmla="val 26163"/>
              <a:gd name="adj3" fmla="val 28861"/>
              <a:gd name="adj4" fmla="val 53968"/>
            </a:avLst>
          </a:prstGeom>
          <a:solidFill>
            <a:schemeClr val="bg1">
              <a:lumMod val="50000"/>
              <a:alpha val="79608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/>
          <a:p>
            <a:pPr algn="ctr"/>
            <a:r>
              <a:rPr lang="es-EC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Proyecto “Protección y Seguridad </a:t>
            </a:r>
          </a:p>
          <a:p>
            <a:pPr algn="ctr"/>
            <a:r>
              <a:rPr lang="es-EC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de la Población Civil en el Almacenamiento</a:t>
            </a:r>
          </a:p>
          <a:p>
            <a:pPr algn="ctr"/>
            <a:r>
              <a:rPr lang="es-EC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Y Manejo de Municiones y Explosivos</a:t>
            </a:r>
          </a:p>
          <a:p>
            <a:pPr algn="ctr"/>
            <a:r>
              <a:rPr lang="es-EC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de FF.AA.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4492277"/>
            <a:ext cx="1944216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Arial Narrow" pitchFamily="34" charset="0"/>
              </a:rPr>
              <a:t>2. Construcciones destinadas al almacenamiento y manejo seguro de municiones y explosivos de FF.AA.</a:t>
            </a:r>
            <a:endParaRPr lang="es-EC" sz="1200" dirty="0">
              <a:latin typeface="Arial Narrow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4016" y="2546901"/>
            <a:ext cx="1979712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1. Estudios y diseños del Puerto Militar y de los Depósitos Conjuntos de Municiones</a:t>
            </a:r>
            <a:endParaRPr lang="es-EC" sz="1200" dirty="0">
              <a:latin typeface="Arial Narrow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76256" y="4492277"/>
            <a:ext cx="2088232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Arial Narrow" pitchFamily="34" charset="0"/>
              </a:rPr>
              <a:t>4. Reubicación de las municiones, operación de los Depósitos Conjuntos de Municiones y administración del proyecto</a:t>
            </a:r>
            <a:endParaRPr lang="es-EC" sz="1200" dirty="0">
              <a:latin typeface="Arial Narrow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76256" y="2492896"/>
            <a:ext cx="2088232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Arial Narrow" pitchFamily="34" charset="0"/>
              </a:rPr>
              <a:t>3. Equipamiento para el manejo, transporte y almacenamiento seguro de municiones y explosivos</a:t>
            </a:r>
            <a:endParaRPr lang="es-EC" sz="1200" dirty="0">
              <a:latin typeface="Arial Narrow" pitchFamily="34" charset="0"/>
            </a:endParaRPr>
          </a:p>
        </p:txBody>
      </p:sp>
      <p:sp>
        <p:nvSpPr>
          <p:cNvPr id="10" name="9 Flecha doblada"/>
          <p:cNvSpPr/>
          <p:nvPr/>
        </p:nvSpPr>
        <p:spPr>
          <a:xfrm rot="5400000">
            <a:off x="6948264" y="1268760"/>
            <a:ext cx="792088" cy="1368152"/>
          </a:xfrm>
          <a:prstGeom prst="bentArrow">
            <a:avLst>
              <a:gd name="adj1" fmla="val 25000"/>
              <a:gd name="adj2" fmla="val 25789"/>
              <a:gd name="adj3" fmla="val 25000"/>
              <a:gd name="adj4" fmla="val 48488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10 Flecha doblada"/>
          <p:cNvSpPr/>
          <p:nvPr/>
        </p:nvSpPr>
        <p:spPr>
          <a:xfrm rot="16200000" flipH="1">
            <a:off x="1187624" y="1268760"/>
            <a:ext cx="792088" cy="1368152"/>
          </a:xfrm>
          <a:prstGeom prst="bentArrow">
            <a:avLst>
              <a:gd name="adj1" fmla="val 25000"/>
              <a:gd name="adj2" fmla="val 25789"/>
              <a:gd name="adj3" fmla="val 25000"/>
              <a:gd name="adj4" fmla="val 48488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971600" y="3573016"/>
            <a:ext cx="360040" cy="720080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7740352" y="3573016"/>
            <a:ext cx="360040" cy="720080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115616" y="124901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rgbClr val="FF0000"/>
                </a:solidFill>
              </a:rPr>
              <a:t>Componentes</a:t>
            </a:r>
            <a:endParaRPr lang="es-EC" sz="1400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88224" y="124901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rgbClr val="FF0000"/>
                </a:solidFill>
              </a:rPr>
              <a:t>Componentes</a:t>
            </a:r>
            <a:endParaRPr lang="es-EC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430542" y="188640"/>
            <a:ext cx="6400816" cy="631844"/>
          </a:xfrm>
          <a:prstGeom prst="rect">
            <a:avLst/>
          </a:prstGeom>
          <a:solidFill>
            <a:srgbClr val="0066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1200" cap="none" spc="0" normalizeH="0" baseline="0" noProof="0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itchFamily="18" charset="0"/>
                <a:ea typeface="Verdana" pitchFamily="34" charset="0"/>
                <a:cs typeface="Verdana" pitchFamily="34" charset="0"/>
              </a:rPr>
              <a:t>SUMARIO</a:t>
            </a:r>
            <a:endParaRPr kumimoji="0" lang="es-EC" sz="3600" b="1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971600" y="908720"/>
            <a:ext cx="7200800" cy="360040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C" kern="0" dirty="0" smtClean="0">
                <a:solidFill>
                  <a:srgbClr val="336600"/>
                </a:solidFill>
                <a:latin typeface="Calibri" pitchFamily="34" charset="0"/>
              </a:rPr>
              <a:t>INTRODUCCIÓN</a:t>
            </a:r>
            <a:endParaRPr kumimoji="0" lang="es-EC" b="0" i="0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971600" y="1340768"/>
            <a:ext cx="7200800" cy="648072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CONDICIONES DE SEGURIDAD EN LA GESTIÓN DE LAS MUNICIONES EN EL MUNDO Y EN EL ECUADOR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971600" y="2636912"/>
            <a:ext cx="7200800" cy="648072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ESTÁNDARES DE SEGURIDAD PARA LAS INSTALACIONES DE GESTIÓN DE MUNICIONES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971600" y="3356992"/>
            <a:ext cx="7200800" cy="644116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ESTÁNDARES DE SEGURIDAD EN EL ALMACENAMIENTO Y MANEJO DE </a:t>
            </a:r>
            <a:r>
              <a:rPr lang="es-ES" kern="0" dirty="0" smtClean="0">
                <a:solidFill>
                  <a:srgbClr val="336600"/>
                </a:solidFill>
                <a:latin typeface="Calibri" pitchFamily="34" charset="0"/>
              </a:rPr>
              <a:t>MUNICIONES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971600" y="4077072"/>
            <a:ext cx="7200800" cy="672075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ESTÁNDARES DE SEGURIDAD EN EL CONTROL, VIGILANCIA Y MANTENIMIENTO DE MUNICIONES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14" name="2 Subtítulo"/>
          <p:cNvSpPr txBox="1">
            <a:spLocks/>
          </p:cNvSpPr>
          <p:nvPr/>
        </p:nvSpPr>
        <p:spPr>
          <a:xfrm>
            <a:off x="971600" y="4833156"/>
            <a:ext cx="7200800" cy="612068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ESTÁNDARES DE SEGURIDAD EN LA DISPOSICIÓN FINAL DE MUNICIONES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16" name="2 Subtítulo"/>
          <p:cNvSpPr txBox="1">
            <a:spLocks/>
          </p:cNvSpPr>
          <p:nvPr/>
        </p:nvSpPr>
        <p:spPr>
          <a:xfrm>
            <a:off x="971600" y="6093296"/>
            <a:ext cx="7200800" cy="360040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 smtClean="0">
                <a:solidFill>
                  <a:srgbClr val="336600"/>
                </a:solidFill>
                <a:latin typeface="Calibri" pitchFamily="34" charset="0"/>
              </a:rPr>
              <a:t>CONCLUSIONES Y RECOMENDACIONES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71600" y="2060848"/>
            <a:ext cx="7200800" cy="504056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PLANEACIÓN A LARGO PLAZO PARA LA GESTIÓN SEGURA DE MUNICIONES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19" name="2 Subtítulo"/>
          <p:cNvSpPr txBox="1">
            <a:spLocks/>
          </p:cNvSpPr>
          <p:nvPr/>
        </p:nvSpPr>
        <p:spPr>
          <a:xfrm>
            <a:off x="971600" y="5517232"/>
            <a:ext cx="7200800" cy="504056"/>
          </a:xfrm>
          <a:prstGeom prst="rect">
            <a:avLst/>
          </a:prstGeom>
          <a:solidFill>
            <a:srgbClr val="EAF468"/>
          </a:solidFill>
          <a:ln>
            <a:solidFill>
              <a:srgbClr val="205F0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 anchorCtr="0"/>
          <a:lstStyle/>
          <a:p>
            <a:pPr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kern="0" dirty="0" smtClean="0">
                <a:solidFill>
                  <a:srgbClr val="336600"/>
                </a:solidFill>
                <a:latin typeface="Calibri" pitchFamily="34" charset="0"/>
              </a:rPr>
              <a:t>SEGURIDAD Y SALUD OCUPACIONAL EN LA GESTIÓN DE </a:t>
            </a:r>
            <a:r>
              <a:rPr lang="es-ES" kern="0" dirty="0">
                <a:solidFill>
                  <a:srgbClr val="336600"/>
                </a:solidFill>
                <a:latin typeface="Calibri" pitchFamily="34" charset="0"/>
              </a:rPr>
              <a:t>MUNICIONES</a:t>
            </a:r>
            <a:endParaRPr lang="es-EC" kern="0" dirty="0">
              <a:solidFill>
                <a:srgbClr val="33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PLANEACIÓN A LARGO PLAZO PARA LA GESTIÓN SEGURA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69212" y="2964993"/>
            <a:ext cx="4451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Protección y Seguridad de la </a:t>
            </a: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Población Civil en el Almacenamiento </a:t>
            </a: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y Manejo de Municiones</a:t>
            </a: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y Explosivos de FF.AA.</a:t>
            </a:r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2987825" y="2675821"/>
            <a:ext cx="3600400" cy="1728192"/>
          </a:xfrm>
          <a:prstGeom prst="ellipse">
            <a:avLst/>
          </a:prstGeom>
          <a:noFill/>
          <a:ln w="254000" cap="sq" cmpd="sng">
            <a:solidFill>
              <a:srgbClr val="002060"/>
            </a:solidFill>
          </a:ln>
          <a:effectLst>
            <a:outerShdw blurRad="419100" dist="50800" dir="6660000" sx="101000" sy="101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1698" y="2027749"/>
            <a:ext cx="1116058" cy="90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404013"/>
            <a:ext cx="867546" cy="499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5594" y="2099757"/>
            <a:ext cx="629221" cy="640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2500" t="22916" r="16406" b="28125"/>
          <a:stretch>
            <a:fillRect/>
          </a:stretch>
        </p:blipFill>
        <p:spPr bwMode="auto">
          <a:xfrm>
            <a:off x="1042468" y="2243773"/>
            <a:ext cx="1375137" cy="811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332005"/>
            <a:ext cx="992252" cy="640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2396" y="5340116"/>
            <a:ext cx="613660" cy="576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\\RED29-46\compartida\090529-N-9988F-092.jpg"/>
          <p:cNvPicPr>
            <a:picLocks noChangeAspect="1" noChangeArrowheads="1"/>
          </p:cNvPicPr>
          <p:nvPr/>
        </p:nvPicPr>
        <p:blipFill>
          <a:blip r:embed="rId8" cstate="print"/>
          <a:srcRect t="23437" r="9822"/>
          <a:stretch>
            <a:fillRect/>
          </a:stretch>
        </p:blipFill>
        <p:spPr bwMode="auto">
          <a:xfrm>
            <a:off x="2482628" y="2315781"/>
            <a:ext cx="918458" cy="571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CuadroTexto"/>
          <p:cNvSpPr txBox="1"/>
          <p:nvPr/>
        </p:nvSpPr>
        <p:spPr>
          <a:xfrm>
            <a:off x="5247432" y="1268760"/>
            <a:ext cx="342902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2) Disponer de un sistema que permita la administración conjunta de las municiones de las Fuerzas Armadas bajo la norma ISO 9001 y </a:t>
            </a:r>
            <a:r>
              <a:rPr lang="es-EC" sz="1200" dirty="0" err="1" smtClean="0">
                <a:latin typeface="Times New Roman" pitchFamily="18" charset="0"/>
                <a:cs typeface="Times New Roman" pitchFamily="18" charset="0"/>
              </a:rPr>
              <a:t>OHSAS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 18001.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95540" y="1268760"/>
            <a:ext cx="300039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1) Disponer de la infraestructura, el equipamiento y el personal idóneo que permita la gestión conjunta de municiones en forma segura, eficiente y eficaz. 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20072" y="4908069"/>
            <a:ext cx="335758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4) Minimizar los impactos a la vida humana y al medio ambiente causados por una explosión accidental.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43608" y="4908069"/>
            <a:ext cx="324036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3) Implementar un sistema de seguridad integral efectivo en todos los depósitos conjuntos de municiones.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123728" y="5772165"/>
            <a:ext cx="554461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5) Difundir y capacitar sobre las normas y medidas de seguridad al 100% de personal que labora en los depósitos conjuntos de municiones.</a:t>
            </a:r>
            <a:endParaRPr lang="es-EC" sz="1200" dirty="0" smtClean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404013"/>
            <a:ext cx="696965" cy="541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9 Rectángulo"/>
          <p:cNvSpPr/>
          <p:nvPr/>
        </p:nvSpPr>
        <p:spPr>
          <a:xfrm>
            <a:off x="277690" y="1674341"/>
            <a:ext cx="513410" cy="3682611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ESTRATEGIAS</a:t>
            </a:r>
            <a:endParaRPr lang="es-ES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PLANEACIÓN A LARGO PLAZO PARA LA GESTIÓN SEGURA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1844824"/>
            <a:ext cx="5853554" cy="604620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Garantizar la seguridad </a:t>
            </a:r>
            <a:r>
              <a:rPr lang="es-EC" sz="1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 confiabilidad de las municiones que emplean las Fuerzas Armadas, desde su adquisición</a:t>
            </a:r>
            <a:endParaRPr lang="es-EC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173714" y="2996951"/>
            <a:ext cx="5949513" cy="697639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C" sz="1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Normar </a:t>
            </a:r>
            <a:r>
              <a:rPr lang="es-EC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 tecnificar la </a:t>
            </a:r>
            <a:r>
              <a:rPr lang="es-EC" sz="1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manipulación, almacenamiento y transporte de munición y explosivos de Fuerzas Armadas. 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1157550" y="4211232"/>
            <a:ext cx="6048671" cy="729936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Fortalecer las competencias profesionales del personal de las FF.AA. que efectúa actividades de gestión de municiones, a través de una capacitación continua y permanente , tanto en el interior como en el exterior del país.</a:t>
            </a:r>
            <a:endParaRPr lang="es-EC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51520" y="1945388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1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51520" y="3158201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2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251520" y="4382337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3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5171" y="1556792"/>
            <a:ext cx="1738480" cy="114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8809" t="29891" r="28877" b="14981"/>
          <a:stretch>
            <a:fillRect/>
          </a:stretch>
        </p:blipFill>
        <p:spPr bwMode="auto">
          <a:xfrm>
            <a:off x="7194140" y="2708920"/>
            <a:ext cx="1842355" cy="128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Rectángulo redondeado"/>
          <p:cNvSpPr/>
          <p:nvPr/>
        </p:nvSpPr>
        <p:spPr>
          <a:xfrm>
            <a:off x="1157550" y="5515730"/>
            <a:ext cx="6048671" cy="721582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Diseñar, implementar y mantener adecuadamente la infraestructura requerida para realizar el apoyo logístico de Abastecimientos Clase V (municiones, misiles, minas, explosivos) de las Fuerzas Armadas.</a:t>
            </a:r>
            <a:endParaRPr lang="es-EC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251520" y="5659745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</a:t>
            </a:r>
            <a:r>
              <a:rPr lang="es-ES" sz="1400" dirty="0" smtClean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4</a:t>
            </a:r>
            <a:endParaRPr lang="es-ES" sz="1400" dirty="0">
              <a:ln>
                <a:solidFill>
                  <a:srgbClr val="339933"/>
                </a:solidFill>
              </a:ln>
              <a:latin typeface="Arial Black" pitchFamily="34" charset="0"/>
            </a:endParaRPr>
          </a:p>
        </p:txBody>
      </p:sp>
      <p:pic>
        <p:nvPicPr>
          <p:cNvPr id="19" name="Picture 2" descr="E:\FOTOGRAFÍAS\DEPCOR\VISITA 12-JUL-010\DSC04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4880" y="5301208"/>
            <a:ext cx="1617600" cy="12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" descr="E:\FOTOGRAFÍAS\SEMINARIO_DTRA_Y_BAL_74_11-15-MAY-009\DSC00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4880" y="4005064"/>
            <a:ext cx="1617600" cy="12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20 CuadroTexto"/>
          <p:cNvSpPr txBox="1"/>
          <p:nvPr/>
        </p:nvSpPr>
        <p:spPr>
          <a:xfrm>
            <a:off x="1187624" y="980728"/>
            <a:ext cx="6768752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 cmpd="thickThin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 smtClean="0">
                <a:latin typeface="Bookman Old Style" pitchFamily="18" charset="0"/>
              </a:rPr>
              <a:t>SISTEMA DE GESTIÓN INTEGRAL DE LA MUNICIÓN DE FUERZAS ARMADAS (SIGEIM)</a:t>
            </a:r>
            <a:endParaRPr lang="es-EC" sz="1400" u="sng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PLANEACIÓN A LARGO PLAZO PARA LA GESTIÓN SEGURA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87624" y="980728"/>
            <a:ext cx="6768752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 cmpd="thickThin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 smtClean="0">
                <a:latin typeface="Bookman Old Style" pitchFamily="18" charset="0"/>
              </a:rPr>
              <a:t>SISTEMA DE GESTIÓN INTEGRAL DE LA MUNICIÓN DE FUERZAS ARMADAS (SIGEIM)</a:t>
            </a:r>
            <a:endParaRPr lang="es-EC" sz="1400" u="sng" dirty="0">
              <a:latin typeface="Bookman Old Style" pitchFamily="18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15616" y="1844824"/>
            <a:ext cx="5853554" cy="720080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Desarrollar un sistema de seguridad integral</a:t>
            </a:r>
            <a:r>
              <a:rPr lang="es-EC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disminuyendo el riesgo de robos, sabotajes, atentados y accidentes que involucren municiones de Fuerzas Armadas, acorde con la situación actual y la amenaza existente.</a:t>
            </a:r>
            <a:endParaRPr lang="es-EC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173714" y="2996951"/>
            <a:ext cx="5949513" cy="697639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Modernizar y tecnificar un sistema conjunto de mantenimiento de las municiones de las Fuerzas Armadas.</a:t>
            </a:r>
            <a:endParaRPr lang="es-EC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57550" y="4211232"/>
            <a:ext cx="6048671" cy="729936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Garantizar el cuidado del medio ambiente en todas las actividades de gestión de municiones.</a:t>
            </a:r>
            <a:endParaRPr lang="es-EC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51520" y="1945388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</a:t>
            </a:r>
            <a:r>
              <a:rPr lang="es-ES" sz="1400" dirty="0" smtClean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5</a:t>
            </a:r>
            <a:endParaRPr lang="es-ES" sz="1400" dirty="0">
              <a:ln>
                <a:solidFill>
                  <a:srgbClr val="339933"/>
                </a:solidFill>
              </a:ln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51520" y="3158201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</a:t>
            </a:r>
            <a:r>
              <a:rPr lang="es-ES" sz="1400" dirty="0" smtClean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6</a:t>
            </a:r>
            <a:endParaRPr lang="es-ES" sz="1400" dirty="0">
              <a:ln>
                <a:solidFill>
                  <a:srgbClr val="339933"/>
                </a:solidFill>
              </a:ln>
              <a:latin typeface="Arial Black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51520" y="4382337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</a:t>
            </a:r>
            <a:r>
              <a:rPr lang="es-ES" sz="1400" dirty="0" smtClean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7</a:t>
            </a:r>
            <a:endParaRPr lang="es-ES" sz="1400" dirty="0">
              <a:ln>
                <a:solidFill>
                  <a:srgbClr val="339933"/>
                </a:solidFill>
              </a:ln>
              <a:latin typeface="Arial Black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5098" y="2790785"/>
            <a:ext cx="1699991" cy="121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Rectángulo redondeado"/>
          <p:cNvSpPr/>
          <p:nvPr/>
        </p:nvSpPr>
        <p:spPr>
          <a:xfrm>
            <a:off x="1157550" y="5515730"/>
            <a:ext cx="6048671" cy="721582"/>
          </a:xfrm>
          <a:prstGeom prst="roundRect">
            <a:avLst>
              <a:gd name="adj" fmla="val 50000"/>
            </a:avLst>
          </a:prstGeom>
          <a:solidFill>
            <a:srgbClr val="339933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Desarrollar capacidades técnicas para ejecutar la disposición final de las municiones, destrucción de municiones no detonadas y demás artificios explosivos.</a:t>
            </a:r>
            <a:endParaRPr lang="es-EC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251520" y="5659745"/>
            <a:ext cx="772944" cy="414815"/>
          </a:xfrm>
          <a:prstGeom prst="roundRect">
            <a:avLst/>
          </a:prstGeom>
          <a:ln cmpd="dbl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OE. </a:t>
            </a:r>
            <a:r>
              <a:rPr lang="es-ES" sz="1400" dirty="0" smtClean="0">
                <a:ln>
                  <a:solidFill>
                    <a:srgbClr val="339933"/>
                  </a:solidFill>
                </a:ln>
                <a:latin typeface="Arial Black" pitchFamily="34" charset="0"/>
              </a:rPr>
              <a:t>8</a:t>
            </a:r>
            <a:endParaRPr lang="es-ES" sz="1400" dirty="0">
              <a:ln>
                <a:solidFill>
                  <a:srgbClr val="339933"/>
                </a:solidFill>
              </a:ln>
              <a:latin typeface="Arial Black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4012" y="4016000"/>
            <a:ext cx="1608468" cy="12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E:\FOTOGRAFÍAS\DEPJAR\RECEPCIÓN_SEG_ELECT_OCT-010\DSC04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4880" y="1556792"/>
            <a:ext cx="1617600" cy="12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E:\FOTOGRAFÍAS\DESTRUCCIÓN MUNICIONES CADUCADAS\DESTRUCCION 2010\IMG00273-20100908-1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229200"/>
            <a:ext cx="1617600" cy="12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932040" y="1340768"/>
            <a:ext cx="3888432" cy="49552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400" dirty="0" smtClean="0"/>
              <a:t>La selección de la mejor alternativa de ubicación considerará los siguientes parámetros (variables):</a:t>
            </a:r>
          </a:p>
          <a:p>
            <a:pPr algn="just"/>
            <a:r>
              <a:rPr lang="es-EC" sz="1400" dirty="0" smtClean="0"/>
              <a:t> 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C" sz="1400" dirty="0" smtClean="0"/>
              <a:t>Linderos del terreno de la unidad militar;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C" sz="1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EC" sz="1400" dirty="0" smtClean="0"/>
              <a:t>Localización de las áreas de protección ambiental, para no afectarlas;</a:t>
            </a:r>
          </a:p>
          <a:p>
            <a:pPr marL="342900" indent="-342900" algn="just">
              <a:buFont typeface="+mj-lt"/>
              <a:buAutoNum type="arabicPeriod"/>
            </a:pPr>
            <a:endParaRPr lang="es-EC" sz="1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EC" sz="1400" dirty="0" smtClean="0"/>
              <a:t> Distancias de seguridad hacia:</a:t>
            </a:r>
          </a:p>
          <a:p>
            <a:pPr marL="531813" lvl="0" indent="-176213" algn="just">
              <a:buFont typeface="Arial" pitchFamily="34" charset="0"/>
              <a:buChar char="•"/>
            </a:pPr>
            <a:r>
              <a:rPr lang="es-EC" sz="1400" dirty="0" smtClean="0"/>
              <a:t>Ciudades y poblaciones cercanas;</a:t>
            </a:r>
          </a:p>
          <a:p>
            <a:pPr marL="531813" lvl="0" indent="-176213" algn="just">
              <a:buFont typeface="Arial" pitchFamily="34" charset="0"/>
              <a:buChar char="•"/>
            </a:pPr>
            <a:r>
              <a:rPr lang="es-EC" sz="1400" dirty="0" smtClean="0"/>
              <a:t>Edificios de la unidad militar;</a:t>
            </a:r>
          </a:p>
          <a:p>
            <a:pPr marL="531813" lvl="0" indent="-176213" algn="just">
              <a:buFont typeface="Arial" pitchFamily="34" charset="0"/>
              <a:buChar char="•"/>
            </a:pPr>
            <a:r>
              <a:rPr lang="es-EC" sz="1400" dirty="0" smtClean="0"/>
              <a:t>Vías, carreteras, ríos navegables y líneas de ferrocarril; </a:t>
            </a:r>
          </a:p>
          <a:p>
            <a:pPr marL="531813" lvl="0" indent="-176213" algn="just">
              <a:buFont typeface="Arial" pitchFamily="34" charset="0"/>
              <a:buChar char="•"/>
            </a:pPr>
            <a:r>
              <a:rPr lang="es-EC" sz="1400" dirty="0" smtClean="0"/>
              <a:t>Poliductos, oleoductos, acueductos y líneas de transmisión eléctrica;</a:t>
            </a:r>
          </a:p>
          <a:p>
            <a:pPr marL="342900" lvl="0" indent="-342900" algn="just">
              <a:buFont typeface="Arial" pitchFamily="34" charset="0"/>
              <a:buChar char="•"/>
            </a:pPr>
            <a:endParaRPr lang="es-EC" sz="1000" dirty="0" smtClean="0"/>
          </a:p>
          <a:p>
            <a:pPr marL="342900" indent="-342900" algn="just">
              <a:buFont typeface="+mj-lt"/>
              <a:buAutoNum type="arabicPeriod" startAt="4"/>
            </a:pPr>
            <a:r>
              <a:rPr lang="es-EC" sz="1400" dirty="0" smtClean="0"/>
              <a:t>Análisis de las características topográficas y de relieve del área de terreno;</a:t>
            </a:r>
          </a:p>
          <a:p>
            <a:pPr marL="342900" indent="-342900" algn="just">
              <a:buFont typeface="+mj-lt"/>
              <a:buAutoNum type="arabicPeriod" startAt="4"/>
            </a:pPr>
            <a:endParaRPr lang="es-EC" sz="1000" dirty="0" smtClean="0"/>
          </a:p>
          <a:p>
            <a:pPr marL="342900" indent="-342900" algn="just">
              <a:buFont typeface="+mj-lt"/>
              <a:buAutoNum type="arabicPeriod" startAt="4"/>
            </a:pPr>
            <a:r>
              <a:rPr lang="es-EC" sz="1400" dirty="0" smtClean="0"/>
              <a:t>Separación adecuada hacia ríos de llanura, para evitar futuras inundaciones; </a:t>
            </a:r>
          </a:p>
          <a:p>
            <a:pPr marL="342900" indent="-342900" algn="just">
              <a:buFont typeface="+mj-lt"/>
              <a:buAutoNum type="arabicPeriod" startAt="4"/>
            </a:pPr>
            <a:endParaRPr lang="es-EC" sz="1000" dirty="0" smtClean="0"/>
          </a:p>
          <a:p>
            <a:pPr marL="342900" indent="-342900" algn="just">
              <a:buFont typeface="+mj-lt"/>
              <a:buAutoNum type="arabicPeriod" startAt="4"/>
            </a:pPr>
            <a:r>
              <a:rPr lang="es-EC" sz="1400" dirty="0" smtClean="0"/>
              <a:t>Vías de acceso y posibilidad de transporte multimodal.</a:t>
            </a:r>
          </a:p>
        </p:txBody>
      </p:sp>
      <p:pic>
        <p:nvPicPr>
          <p:cNvPr id="9" name="8 Imagen" descr="D:\GESTIÓN PROYECTO PROTECCIÓN Y SEGURIDAD\UBICACIÓN DEPÓSITOS\DEPAMA\Deposito_coc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4234462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83568" y="55172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 smtClean="0"/>
              <a:t>Alternativas de ubicación del Depósito Conjunto de Municiones “Amazonas”</a:t>
            </a:r>
            <a:endParaRPr lang="es-EC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51520" y="1556792"/>
            <a:ext cx="4464496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 cmpd="thickThin">
            <a:solidFill>
              <a:srgbClr val="FCD18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600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UBICACIÓN TÉCNICA DE LAS INSTALACIONES DE GESTIÓN DE MUNICIONES</a:t>
            </a:r>
            <a:endParaRPr lang="es-EC" sz="1600" u="sng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36096" y="3356992"/>
            <a:ext cx="266429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Punto de partida para realizar la ubicación técnica.</a:t>
            </a:r>
            <a:endParaRPr lang="es-EC" sz="1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3568" y="2204864"/>
            <a:ext cx="320486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mpd="thickThin">
            <a:solidFill>
              <a:schemeClr val="bg1"/>
            </a:solidFill>
          </a:ln>
          <a:scene3d>
            <a:camera prst="orthographicFront"/>
            <a:lightRig rig="sunset" dir="t"/>
          </a:scene3d>
          <a:sp3d extrusionH="76200" prstMaterial="flat">
            <a:bevelT w="152400" h="50800" prst="softRound"/>
            <a:extrusionClr>
              <a:srgbClr val="FF6600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600" u="sng" dirty="0" smtClean="0">
                <a:latin typeface="Bookman Old Style" pitchFamily="18" charset="0"/>
              </a:rPr>
              <a:t>CAPACIDAD DE LAS INSTALACIONES DE GESTIÓN DE MUNICIONES</a:t>
            </a:r>
            <a:endParaRPr lang="es-EC" sz="1600" u="sng" dirty="0">
              <a:latin typeface="Bookman Old Style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436096" y="2420888"/>
            <a:ext cx="266429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Cantidad máxima de almacenamiento o manipulación.</a:t>
            </a:r>
            <a:endParaRPr lang="es-EC" sz="1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36096" y="1537628"/>
            <a:ext cx="2664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Expresada siempre en Peso Neto de Explosivo.</a:t>
            </a:r>
            <a:endParaRPr lang="es-EC" sz="1400" dirty="0"/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3995936" y="2636912"/>
            <a:ext cx="1296144" cy="936104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3995936" y="1844824"/>
            <a:ext cx="1296144" cy="792088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3995936" y="2636912"/>
            <a:ext cx="1296144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50459"/>
            <a:ext cx="1512168" cy="108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32 CuadroTexto"/>
          <p:cNvSpPr txBox="1"/>
          <p:nvPr/>
        </p:nvSpPr>
        <p:spPr>
          <a:xfrm>
            <a:off x="395536" y="4995173"/>
            <a:ext cx="216024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Nivel orgánico de abastecimiento Clase V (Munición) de un Grupo de Artillería de 155mm.</a:t>
            </a:r>
            <a:endParaRPr lang="es-EC" sz="1400" dirty="0"/>
          </a:p>
        </p:txBody>
      </p:sp>
      <p:cxnSp>
        <p:nvCxnSpPr>
          <p:cNvPr id="39" name="38 Conector recto de flecha"/>
          <p:cNvCxnSpPr/>
          <p:nvPr/>
        </p:nvCxnSpPr>
        <p:spPr>
          <a:xfrm>
            <a:off x="2699792" y="5428381"/>
            <a:ext cx="576064" cy="0"/>
          </a:xfrm>
          <a:prstGeom prst="straightConnector1">
            <a:avLst/>
          </a:prstGeom>
          <a:ln w="1270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3347864" y="4978330"/>
            <a:ext cx="1440160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11,340 Kg de Peso Neto de Explosivo para 1 día de operación</a:t>
            </a:r>
            <a:endParaRPr lang="es-EC" sz="1400" dirty="0"/>
          </a:p>
        </p:txBody>
      </p:sp>
      <p:sp>
        <p:nvSpPr>
          <p:cNvPr id="43" name="42 CuadroTexto"/>
          <p:cNvSpPr txBox="1"/>
          <p:nvPr/>
        </p:nvSpPr>
        <p:spPr>
          <a:xfrm>
            <a:off x="4860032" y="5266362"/>
            <a:ext cx="360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2">
                    <a:lumMod val="50000"/>
                  </a:schemeClr>
                </a:solidFill>
              </a:rPr>
              <a:t>x</a:t>
            </a:r>
            <a:endParaRPr lang="es-EC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5220072" y="4797152"/>
            <a:ext cx="1440160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4 días de operación para un ataque a una posición sumariamente organizada</a:t>
            </a:r>
            <a:endParaRPr lang="es-EC" sz="1400" dirty="0"/>
          </a:p>
        </p:txBody>
      </p:sp>
      <p:sp>
        <p:nvSpPr>
          <p:cNvPr id="54" name="53 CuadroTexto"/>
          <p:cNvSpPr txBox="1"/>
          <p:nvPr/>
        </p:nvSpPr>
        <p:spPr>
          <a:xfrm>
            <a:off x="6732240" y="5291916"/>
            <a:ext cx="360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2">
                    <a:lumMod val="50000"/>
                  </a:schemeClr>
                </a:solidFill>
              </a:rPr>
              <a:t>=</a:t>
            </a:r>
            <a:endParaRPr lang="es-EC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164288" y="4780309"/>
            <a:ext cx="1440160" cy="138499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chemeClr val="tx2">
                    <a:lumMod val="50000"/>
                  </a:schemeClr>
                </a:solidFill>
              </a:rPr>
              <a:t>45,360 Kg de Peso Neto de Explosivos para el almacenamiento de municiones</a:t>
            </a:r>
            <a:endParaRPr lang="es-EC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7164288" y="4437112"/>
            <a:ext cx="1440160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Nivel máximo</a:t>
            </a:r>
            <a:endParaRPr lang="es-EC" sz="1200" dirty="0"/>
          </a:p>
        </p:txBody>
      </p:sp>
      <p:sp>
        <p:nvSpPr>
          <p:cNvPr id="57" name="56 CuadroTexto"/>
          <p:cNvSpPr txBox="1"/>
          <p:nvPr/>
        </p:nvSpPr>
        <p:spPr>
          <a:xfrm>
            <a:off x="2915816" y="4006805"/>
            <a:ext cx="144016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Unidad del Ejército más crítica para el diseño</a:t>
            </a:r>
            <a:endParaRPr lang="es-EC" sz="1200" dirty="0"/>
          </a:p>
        </p:txBody>
      </p:sp>
      <p:sp>
        <p:nvSpPr>
          <p:cNvPr id="58" name="57 Flecha derecha"/>
          <p:cNvSpPr/>
          <p:nvPr/>
        </p:nvSpPr>
        <p:spPr>
          <a:xfrm>
            <a:off x="2411760" y="4221088"/>
            <a:ext cx="432048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51520" y="1484784"/>
            <a:ext cx="3204864" cy="584775"/>
          </a:xfrm>
          <a:prstGeom prst="rect">
            <a:avLst/>
          </a:prstGeom>
          <a:solidFill>
            <a:srgbClr val="FF6600"/>
          </a:solidFill>
          <a:ln w="19050" cmpd="thickThin">
            <a:solidFill>
              <a:schemeClr val="bg1"/>
            </a:solidFill>
          </a:ln>
          <a:scene3d>
            <a:camera prst="orthographicFront"/>
            <a:lightRig rig="sunset" dir="t"/>
          </a:scene3d>
          <a:sp3d extrusionH="76200" prstMaterial="flat">
            <a:bevelT w="152400" h="50800" prst="softRound"/>
            <a:extrusionClr>
              <a:srgbClr val="FF6600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600" b="1" u="sng" dirty="0" smtClean="0">
                <a:latin typeface="Bookman Old Style" pitchFamily="18" charset="0"/>
              </a:rPr>
              <a:t>RELACIÓN </a:t>
            </a:r>
          </a:p>
          <a:p>
            <a:pPr algn="ctr"/>
            <a:r>
              <a:rPr lang="es-EC" sz="1600" b="1" u="sng" dirty="0" smtClean="0">
                <a:latin typeface="Bookman Old Style" pitchFamily="18" charset="0"/>
              </a:rPr>
              <a:t>CANTIDAD -  DISTANCIA </a:t>
            </a:r>
            <a:endParaRPr lang="es-EC" sz="1600" b="1" u="sng" dirty="0">
              <a:latin typeface="Bookman Old Style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11560" y="2420888"/>
            <a:ext cx="2304256" cy="95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Establece los posibles daños materiales o lesiones personales que puede causar una explosión accidental.</a:t>
            </a:r>
            <a:endParaRPr lang="es-EC" sz="1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51520" y="3918535"/>
            <a:ext cx="2664296" cy="224676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i="1" dirty="0" smtClean="0"/>
              <a:t>Factores: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400" i="1" dirty="0" smtClean="0"/>
              <a:t>Cantidad total de explosivos presente.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400" i="1" dirty="0" smtClean="0"/>
              <a:t>Características de protección del sitio de posible explosión y sitio expuesto.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400" i="1" dirty="0" smtClean="0"/>
              <a:t>La división por la peligrosidad de las municiones almacenadas.</a:t>
            </a:r>
          </a:p>
          <a:p>
            <a:pPr marL="342900" indent="-342900" algn="just">
              <a:buFont typeface="+mj-lt"/>
              <a:buAutoNum type="arabicPeriod"/>
            </a:pPr>
            <a:endParaRPr lang="es-EC" sz="1400" dirty="0"/>
          </a:p>
        </p:txBody>
      </p:sp>
      <p:sp>
        <p:nvSpPr>
          <p:cNvPr id="25" name="24 Elipse"/>
          <p:cNvSpPr>
            <a:spLocks noChangeAspect="1"/>
          </p:cNvSpPr>
          <p:nvPr/>
        </p:nvSpPr>
        <p:spPr>
          <a:xfrm>
            <a:off x="3059832" y="1700808"/>
            <a:ext cx="4608000" cy="46085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Elipse"/>
          <p:cNvSpPr>
            <a:spLocks noChangeAspect="1"/>
          </p:cNvSpPr>
          <p:nvPr/>
        </p:nvSpPr>
        <p:spPr>
          <a:xfrm>
            <a:off x="3779912" y="2420888"/>
            <a:ext cx="3168352" cy="31687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Elipse"/>
          <p:cNvSpPr>
            <a:spLocks noChangeAspect="1"/>
          </p:cNvSpPr>
          <p:nvPr/>
        </p:nvSpPr>
        <p:spPr>
          <a:xfrm>
            <a:off x="4067944" y="2708920"/>
            <a:ext cx="2592000" cy="2592288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Elipse"/>
          <p:cNvSpPr>
            <a:spLocks noChangeAspect="1"/>
          </p:cNvSpPr>
          <p:nvPr/>
        </p:nvSpPr>
        <p:spPr>
          <a:xfrm>
            <a:off x="4427984" y="3068752"/>
            <a:ext cx="1872208" cy="1872416"/>
          </a:xfrm>
          <a:prstGeom prst="ellipse">
            <a:avLst/>
          </a:prstGeom>
          <a:solidFill>
            <a:srgbClr val="FCD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Elipse"/>
          <p:cNvSpPr>
            <a:spLocks noChangeAspect="1"/>
          </p:cNvSpPr>
          <p:nvPr/>
        </p:nvSpPr>
        <p:spPr>
          <a:xfrm>
            <a:off x="4733375" y="3420000"/>
            <a:ext cx="1206777" cy="12069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19686" t="21000" r="21251" b="23876"/>
          <a:stretch>
            <a:fillRect/>
          </a:stretch>
        </p:blipFill>
        <p:spPr bwMode="auto">
          <a:xfrm>
            <a:off x="5004048" y="3789040"/>
            <a:ext cx="720079" cy="50405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" name="49 CuadroTexto"/>
          <p:cNvSpPr txBox="1"/>
          <p:nvPr/>
        </p:nvSpPr>
        <p:spPr>
          <a:xfrm>
            <a:off x="7668344" y="1340768"/>
            <a:ext cx="1403648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Distancia de seguridad humana</a:t>
            </a:r>
            <a:endParaRPr lang="es-EC" sz="1200" dirty="0"/>
          </a:p>
        </p:txBody>
      </p:sp>
      <p:sp>
        <p:nvSpPr>
          <p:cNvPr id="51" name="50 CuadroTexto"/>
          <p:cNvSpPr txBox="1"/>
          <p:nvPr/>
        </p:nvSpPr>
        <p:spPr>
          <a:xfrm>
            <a:off x="7668344" y="1988840"/>
            <a:ext cx="1403648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Distancia hacia edificios habitados</a:t>
            </a:r>
            <a:endParaRPr lang="es-EC" sz="1200" dirty="0"/>
          </a:p>
        </p:txBody>
      </p:sp>
      <p:sp>
        <p:nvSpPr>
          <p:cNvPr id="52" name="51 CuadroTexto"/>
          <p:cNvSpPr txBox="1"/>
          <p:nvPr/>
        </p:nvSpPr>
        <p:spPr>
          <a:xfrm>
            <a:off x="7668344" y="2636912"/>
            <a:ext cx="1403648" cy="461665"/>
          </a:xfrm>
          <a:prstGeom prst="rect">
            <a:avLst/>
          </a:prstGeom>
          <a:solidFill>
            <a:srgbClr val="FF66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Distancia hacia vías de tráfico públicas</a:t>
            </a:r>
            <a:endParaRPr lang="es-EC" sz="1200" dirty="0"/>
          </a:p>
        </p:txBody>
      </p:sp>
      <p:grpSp>
        <p:nvGrpSpPr>
          <p:cNvPr id="62" name="61 Grupo"/>
          <p:cNvGrpSpPr/>
          <p:nvPr/>
        </p:nvGrpSpPr>
        <p:grpSpPr>
          <a:xfrm>
            <a:off x="6156176" y="1556792"/>
            <a:ext cx="1440160" cy="720080"/>
            <a:chOff x="6228184" y="1628800"/>
            <a:chExt cx="1368152" cy="648072"/>
          </a:xfrm>
        </p:grpSpPr>
        <p:cxnSp>
          <p:nvCxnSpPr>
            <p:cNvPr id="59" name="58 Conector recto"/>
            <p:cNvCxnSpPr/>
            <p:nvPr/>
          </p:nvCxnSpPr>
          <p:spPr>
            <a:xfrm flipV="1">
              <a:off x="6228184" y="1628800"/>
              <a:ext cx="792088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 de flecha"/>
            <p:cNvCxnSpPr/>
            <p:nvPr/>
          </p:nvCxnSpPr>
          <p:spPr>
            <a:xfrm>
              <a:off x="7020272" y="1628800"/>
              <a:ext cx="57606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62 Grupo"/>
          <p:cNvGrpSpPr/>
          <p:nvPr/>
        </p:nvGrpSpPr>
        <p:grpSpPr>
          <a:xfrm>
            <a:off x="6228184" y="2204864"/>
            <a:ext cx="1368152" cy="648072"/>
            <a:chOff x="6228184" y="1628800"/>
            <a:chExt cx="1368152" cy="648072"/>
          </a:xfrm>
        </p:grpSpPr>
        <p:cxnSp>
          <p:nvCxnSpPr>
            <p:cNvPr id="64" name="63 Conector recto"/>
            <p:cNvCxnSpPr/>
            <p:nvPr/>
          </p:nvCxnSpPr>
          <p:spPr>
            <a:xfrm flipV="1">
              <a:off x="6228184" y="1628800"/>
              <a:ext cx="792088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 de flecha"/>
            <p:cNvCxnSpPr/>
            <p:nvPr/>
          </p:nvCxnSpPr>
          <p:spPr>
            <a:xfrm>
              <a:off x="7020272" y="1628800"/>
              <a:ext cx="57606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65 Grupo"/>
          <p:cNvGrpSpPr/>
          <p:nvPr/>
        </p:nvGrpSpPr>
        <p:grpSpPr>
          <a:xfrm>
            <a:off x="6300192" y="2852936"/>
            <a:ext cx="1296144" cy="576064"/>
            <a:chOff x="6228184" y="1628800"/>
            <a:chExt cx="1368152" cy="648072"/>
          </a:xfrm>
        </p:grpSpPr>
        <p:cxnSp>
          <p:nvCxnSpPr>
            <p:cNvPr id="67" name="66 Conector recto"/>
            <p:cNvCxnSpPr/>
            <p:nvPr/>
          </p:nvCxnSpPr>
          <p:spPr>
            <a:xfrm flipV="1">
              <a:off x="6228184" y="1628800"/>
              <a:ext cx="792088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 de flecha"/>
            <p:cNvCxnSpPr/>
            <p:nvPr/>
          </p:nvCxnSpPr>
          <p:spPr>
            <a:xfrm>
              <a:off x="7020272" y="1628800"/>
              <a:ext cx="57606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68 Grupo"/>
          <p:cNvGrpSpPr/>
          <p:nvPr/>
        </p:nvGrpSpPr>
        <p:grpSpPr>
          <a:xfrm flipV="1">
            <a:off x="6012160" y="4437112"/>
            <a:ext cx="1584176" cy="648072"/>
            <a:chOff x="6228184" y="1628800"/>
            <a:chExt cx="1368152" cy="648072"/>
          </a:xfrm>
        </p:grpSpPr>
        <p:cxnSp>
          <p:nvCxnSpPr>
            <p:cNvPr id="70" name="69 Conector recto"/>
            <p:cNvCxnSpPr/>
            <p:nvPr/>
          </p:nvCxnSpPr>
          <p:spPr>
            <a:xfrm flipV="1">
              <a:off x="6228184" y="1628800"/>
              <a:ext cx="792088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70 Conector recto de flecha"/>
            <p:cNvCxnSpPr/>
            <p:nvPr/>
          </p:nvCxnSpPr>
          <p:spPr>
            <a:xfrm>
              <a:off x="7020272" y="1628800"/>
              <a:ext cx="57606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71 Grupo"/>
          <p:cNvGrpSpPr/>
          <p:nvPr/>
        </p:nvGrpSpPr>
        <p:grpSpPr>
          <a:xfrm flipV="1">
            <a:off x="5364088" y="4437112"/>
            <a:ext cx="2232248" cy="1440160"/>
            <a:chOff x="6228184" y="1628800"/>
            <a:chExt cx="1368152" cy="648072"/>
          </a:xfrm>
        </p:grpSpPr>
        <p:cxnSp>
          <p:nvCxnSpPr>
            <p:cNvPr id="73" name="72 Conector recto"/>
            <p:cNvCxnSpPr/>
            <p:nvPr/>
          </p:nvCxnSpPr>
          <p:spPr>
            <a:xfrm flipV="1">
              <a:off x="6228184" y="1628800"/>
              <a:ext cx="792088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Conector recto de flecha"/>
            <p:cNvCxnSpPr/>
            <p:nvPr/>
          </p:nvCxnSpPr>
          <p:spPr>
            <a:xfrm>
              <a:off x="7020272" y="1628800"/>
              <a:ext cx="57606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74 CuadroTexto"/>
          <p:cNvSpPr txBox="1"/>
          <p:nvPr/>
        </p:nvSpPr>
        <p:spPr>
          <a:xfrm>
            <a:off x="7668344" y="4653136"/>
            <a:ext cx="1403648" cy="830997"/>
          </a:xfrm>
          <a:prstGeom prst="rect">
            <a:avLst/>
          </a:prstGeom>
          <a:solidFill>
            <a:srgbClr val="FCD184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Distancia hacia instalaciones de manejo de municiones</a:t>
            </a:r>
            <a:endParaRPr lang="es-EC" sz="1200" dirty="0"/>
          </a:p>
        </p:txBody>
      </p:sp>
      <p:sp>
        <p:nvSpPr>
          <p:cNvPr id="76" name="75 CuadroTexto"/>
          <p:cNvSpPr txBox="1"/>
          <p:nvPr/>
        </p:nvSpPr>
        <p:spPr>
          <a:xfrm>
            <a:off x="7668344" y="5631631"/>
            <a:ext cx="1403648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Distancia entre polvorines</a:t>
            </a:r>
            <a:endParaRPr lang="es-EC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95536" y="1268760"/>
            <a:ext cx="8424936" cy="338554"/>
          </a:xfrm>
          <a:prstGeom prst="rect">
            <a:avLst/>
          </a:prstGeom>
          <a:solidFill>
            <a:srgbClr val="002060"/>
          </a:solidFill>
          <a:ln w="19050" cmpd="thickThin">
            <a:solidFill>
              <a:schemeClr val="bg1"/>
            </a:solidFill>
          </a:ln>
          <a:scene3d>
            <a:camera prst="orthographicFront"/>
            <a:lightRig rig="sunset" dir="t"/>
          </a:scene3d>
          <a:sp3d extrusionH="76200" prstMaterial="flat">
            <a:bevelT w="152400" h="50800" prst="softRound"/>
            <a:extrusionClr>
              <a:srgbClr val="FF6600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600" b="1" u="sng" dirty="0" smtClean="0">
                <a:solidFill>
                  <a:schemeClr val="bg1"/>
                </a:solidFill>
                <a:latin typeface="Bookman Old Style" pitchFamily="18" charset="0"/>
              </a:rPr>
              <a:t>SEGURIDAD FÍSICA EN LAS INSTALACIONES DE GESTIÓN DE MUNICIONES</a:t>
            </a:r>
            <a:endParaRPr lang="es-EC" sz="1600" b="1" u="sng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2" name="31 Diagrama"/>
          <p:cNvGraphicFramePr/>
          <p:nvPr/>
        </p:nvGraphicFramePr>
        <p:xfrm>
          <a:off x="1115616" y="1772816"/>
          <a:ext cx="69127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467544" y="1412776"/>
          <a:ext cx="835292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G:\FOTOGRAFÍAS\DEPJAR\VISITA 30-MAY-011\DSC050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046" y="3861047"/>
            <a:ext cx="1743658" cy="2324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7" name="Picture 4" descr="G:\FOTOGRAFÍAS\DEPJAR\RECEPCIÓN_SEG_ELECT_OCT-010\DSC043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4535" y="4246733"/>
            <a:ext cx="2157705" cy="1618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8" name="Picture 2" descr="G:\FOTOGRAFÍAS\DEPJAR\VISITA 30-MAY-011\DSC050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09916" y="4246733"/>
            <a:ext cx="2174052" cy="1630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8 Imagen" descr="E:\FOTOGRAFÍAS\DEPJAR\RECEPCIÓN_SEG_ELECT_OCT-010\DSC0436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69776" y="4246733"/>
            <a:ext cx="206672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139952" y="1412776"/>
            <a:ext cx="815736" cy="38164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wordArtVert"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latin typeface="Bookman Old Style" pitchFamily="18" charset="0"/>
              </a:rPr>
              <a:t>SEGURIDAD INDUSTRIAL</a:t>
            </a:r>
            <a:endParaRPr lang="es-EC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1187624" y="1052736"/>
          <a:ext cx="280831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5076056" y="1340768"/>
          <a:ext cx="295232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2" descr="E:\FOTOGRAFÍAS\PRENDAS Y EQ PROTECCIÓN\DSC050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504" y="1412776"/>
            <a:ext cx="960000" cy="720000"/>
          </a:xfrm>
          <a:prstGeom prst="rect">
            <a:avLst/>
          </a:prstGeom>
          <a:noFill/>
        </p:spPr>
      </p:pic>
      <p:pic>
        <p:nvPicPr>
          <p:cNvPr id="7" name="Picture 3" descr="E:\FOTOGRAFÍAS\PRENDAS Y EQ PROTECCIÓN\DSC0501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608" y="3068960"/>
            <a:ext cx="960000" cy="720000"/>
          </a:xfrm>
          <a:prstGeom prst="rect">
            <a:avLst/>
          </a:prstGeom>
          <a:noFill/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561" y="2312944"/>
            <a:ext cx="918047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E:\FOTOGRAFÍAS\PRENDAS Y EQ PROTECCIÓN\DSC0502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504" y="4005064"/>
            <a:ext cx="960000" cy="720000"/>
          </a:xfrm>
          <a:prstGeom prst="rect">
            <a:avLst/>
          </a:prstGeom>
          <a:noFill/>
        </p:spPr>
      </p:pic>
      <p:pic>
        <p:nvPicPr>
          <p:cNvPr id="10" name="Picture 2" descr="G:\FOTOGRAFÍAS\DEPJAR\VISITA 30-MAY-011\DSC0511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99658" y="4941168"/>
            <a:ext cx="1920214" cy="1440160"/>
          </a:xfrm>
          <a:prstGeom prst="rect">
            <a:avLst/>
          </a:prstGeom>
          <a:noFill/>
        </p:spPr>
      </p:pic>
      <p:pic>
        <p:nvPicPr>
          <p:cNvPr id="11" name="Picture 2" descr="E:\FOTOGRAFÍAS\REUBIC_MUN_DEPJAR\IMG00806.jpg"/>
          <p:cNvPicPr>
            <a:picLocks noChangeAspect="1" noChangeArrowheads="1"/>
          </p:cNvPicPr>
          <p:nvPr/>
        </p:nvPicPr>
        <p:blipFill>
          <a:blip r:embed="rId17" cstate="print"/>
          <a:srcRect l="38785" t="21018" r="4717" b="9621"/>
          <a:stretch>
            <a:fillRect/>
          </a:stretch>
        </p:blipFill>
        <p:spPr bwMode="auto">
          <a:xfrm>
            <a:off x="8156689" y="3861048"/>
            <a:ext cx="879808" cy="864096"/>
          </a:xfrm>
          <a:prstGeom prst="rect">
            <a:avLst/>
          </a:prstGeom>
          <a:noFill/>
        </p:spPr>
      </p:pic>
      <p:pic>
        <p:nvPicPr>
          <p:cNvPr id="13" name="Imagen 3" descr="13.jpg"/>
          <p:cNvPicPr>
            <a:picLocks noChangeAspect="1"/>
          </p:cNvPicPr>
          <p:nvPr/>
        </p:nvPicPr>
        <p:blipFill>
          <a:blip r:embed="rId18" cstate="print"/>
          <a:srcRect l="20827" t="69000" r="66890" b="16038"/>
          <a:stretch>
            <a:fillRect/>
          </a:stretch>
        </p:blipFill>
        <p:spPr>
          <a:xfrm>
            <a:off x="8316416" y="2636912"/>
            <a:ext cx="583643" cy="1008112"/>
          </a:xfrm>
          <a:prstGeom prst="rect">
            <a:avLst/>
          </a:prstGeom>
        </p:spPr>
      </p:pic>
      <p:pic>
        <p:nvPicPr>
          <p:cNvPr id="1026" name="Picture 2" descr="E:\FOTOGRAFÍAS\DEPJAR\VISITA 29-JUN-011\DSC05184.JPG"/>
          <p:cNvPicPr>
            <a:picLocks noChangeAspect="1" noChangeArrowheads="1"/>
          </p:cNvPicPr>
          <p:nvPr/>
        </p:nvPicPr>
        <p:blipFill>
          <a:blip r:embed="rId19" cstate="print"/>
          <a:srcRect l="23469" r="20872"/>
          <a:stretch>
            <a:fillRect/>
          </a:stretch>
        </p:blipFill>
        <p:spPr bwMode="auto">
          <a:xfrm>
            <a:off x="8234918" y="1412776"/>
            <a:ext cx="801578" cy="1080120"/>
          </a:xfrm>
          <a:prstGeom prst="rect">
            <a:avLst/>
          </a:prstGeom>
          <a:noFill/>
        </p:spPr>
      </p:pic>
      <p:pic>
        <p:nvPicPr>
          <p:cNvPr id="15" name="14 Imagen" descr="E:\FOTOGRAFÍAS\DEPJAR\VISITA 30-MAY-011\DSC05098.JPG"/>
          <p:cNvPicPr>
            <a:picLocks noChangeAspect="1"/>
          </p:cNvPicPr>
          <p:nvPr/>
        </p:nvPicPr>
        <p:blipFill>
          <a:blip r:embed="rId20" cstate="print"/>
          <a:srcRect b="28852"/>
          <a:stretch>
            <a:fillRect/>
          </a:stretch>
        </p:blipFill>
        <p:spPr bwMode="auto">
          <a:xfrm>
            <a:off x="5012942" y="4869160"/>
            <a:ext cx="297270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Elipse"/>
          <p:cNvSpPr/>
          <p:nvPr/>
        </p:nvSpPr>
        <p:spPr>
          <a:xfrm>
            <a:off x="7092280" y="4941168"/>
            <a:ext cx="360040" cy="792088"/>
          </a:xfrm>
          <a:prstGeom prst="ellipse">
            <a:avLst/>
          </a:prstGeom>
          <a:noFill/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PARA LAS INSTALACIONES DE GESTIÓN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07704" y="1268761"/>
            <a:ext cx="5184576" cy="6924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endParaRPr lang="es-EC" sz="11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s-EC" b="1" u="sng" dirty="0" smtClean="0">
                <a:solidFill>
                  <a:schemeClr val="bg1"/>
                </a:solidFill>
                <a:latin typeface="Bookman Old Style" pitchFamily="18" charset="0"/>
              </a:rPr>
              <a:t>SEÑALIZACIÓN DE SEGURIDAD</a:t>
            </a:r>
            <a:endParaRPr lang="es-EC" sz="2000" b="1" u="sng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es-EC" sz="1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" name="5 Imagen" descr="11.jpg"/>
          <p:cNvPicPr>
            <a:picLocks noChangeAspect="1"/>
          </p:cNvPicPr>
          <p:nvPr/>
        </p:nvPicPr>
        <p:blipFill>
          <a:blip r:embed="rId2" cstate="print"/>
          <a:srcRect l="9683" t="63731" r="26319" b="5075"/>
          <a:stretch>
            <a:fillRect/>
          </a:stretch>
        </p:blipFill>
        <p:spPr>
          <a:xfrm>
            <a:off x="1331640" y="2093097"/>
            <a:ext cx="6264696" cy="426845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860032" y="5661248"/>
            <a:ext cx="2664296" cy="646331"/>
          </a:xfrm>
          <a:prstGeom prst="rect">
            <a:avLst/>
          </a:prstGeom>
          <a:solidFill>
            <a:srgbClr val="002060"/>
          </a:solidFill>
          <a:ln w="19050" cmpd="thickThin">
            <a:solidFill>
              <a:schemeClr val="bg1"/>
            </a:solidFill>
          </a:ln>
          <a:scene3d>
            <a:camera prst="orthographicFront"/>
            <a:lightRig rig="sunset" dir="t"/>
          </a:scene3d>
          <a:sp3d extrusionH="76200" prstMaterial="flat">
            <a:bevelT w="152400" h="50800" prst="softRound"/>
            <a:extrusionClr>
              <a:srgbClr val="FF6600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  <a:latin typeface="Bookman Old Style" pitchFamily="18" charset="0"/>
              </a:rPr>
              <a:t>Señalización de un polvorín</a:t>
            </a:r>
            <a:endParaRPr lang="es-EC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>
          <a:xfrm>
            <a:off x="1331640" y="116632"/>
            <a:ext cx="6408712" cy="504056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s-EC" sz="24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INTRODUCCIÓN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95736" y="980728"/>
            <a:ext cx="4896544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Bookman Old Style" pitchFamily="18" charset="0"/>
              </a:rPr>
              <a:t>ANTECEDENTES</a:t>
            </a:r>
            <a:endParaRPr lang="es-EC" dirty="0">
              <a:latin typeface="Bookman Old Style" pitchFamily="18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539552" y="1484784"/>
          <a:ext cx="561662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magen" descr="C:\Users\user\Pictures\Nueva image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908702"/>
            <a:ext cx="2691712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rnd">
            <a:solidFill>
              <a:schemeClr val="bg1">
                <a:lumMod val="8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2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ALMACENAMIENTO Y MANEJO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07504" y="1196752"/>
          <a:ext cx="8892480" cy="5257237"/>
        </p:xfrm>
        <a:graphic>
          <a:graphicData uri="http://schemas.openxmlformats.org/drawingml/2006/table">
            <a:tbl>
              <a:tblPr/>
              <a:tblGrid>
                <a:gridCol w="648072"/>
                <a:gridCol w="3240360"/>
                <a:gridCol w="2448272"/>
                <a:gridCol w="2555776"/>
              </a:tblGrid>
              <a:tr h="43204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sng" dirty="0" smtClean="0">
                          <a:latin typeface="Arial"/>
                          <a:ea typeface="Times New Roman"/>
                          <a:cs typeface="Times New Roman"/>
                        </a:rPr>
                        <a:t>División </a:t>
                      </a:r>
                      <a:r>
                        <a:rPr lang="es-EC" sz="1400" b="1" u="sng" dirty="0">
                          <a:latin typeface="Arial"/>
                          <a:ea typeface="Times New Roman"/>
                          <a:cs typeface="Times New Roman"/>
                        </a:rPr>
                        <a:t>por la peligrosidad de la Clase </a:t>
                      </a:r>
                      <a:r>
                        <a:rPr lang="es-EC" sz="1400" b="1" u="sng" dirty="0" smtClean="0">
                          <a:latin typeface="Arial"/>
                          <a:ea typeface="Times New Roman"/>
                          <a:cs typeface="Times New Roman"/>
                        </a:rPr>
                        <a:t>1 (Municiones</a:t>
                      </a:r>
                      <a:r>
                        <a:rPr lang="es-EC" sz="1400" b="1" u="sng" baseline="0" dirty="0" smtClean="0">
                          <a:latin typeface="Arial"/>
                          <a:ea typeface="Times New Roman"/>
                          <a:cs typeface="Times New Roman"/>
                        </a:rPr>
                        <a:t> y Explosivos)</a:t>
                      </a:r>
                      <a:endParaRPr lang="es-EC" sz="1200" b="1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1157" marR="211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12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División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Definición 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Peligros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Materiales incluidos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6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/>
                          <a:ea typeface="Times New Roman"/>
                        </a:rPr>
                        <a:t>1.1</a:t>
                      </a:r>
                      <a:endParaRPr lang="es-EC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/>
                          <a:ea typeface="Times New Roman"/>
                        </a:rPr>
                        <a:t>Sustancias y artículos que tienen un peligro de detonación masiva.</a:t>
                      </a:r>
                      <a:endParaRPr lang="es-EC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/>
                          <a:ea typeface="Times New Roman"/>
                        </a:rPr>
                        <a:t>Onda expansiva, proyecciones de alta velocidad y otras proyecciones de relativa baja velocidad.</a:t>
                      </a:r>
                      <a:endParaRPr lang="es-EC" sz="105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/>
                          <a:ea typeface="Calibri"/>
                          <a:cs typeface="Times New Roman"/>
                        </a:rPr>
                        <a:t>Proyectiles de artillería del tipo alto explosivo (HE).</a:t>
                      </a:r>
                      <a:endParaRPr lang="es-EC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Arial"/>
                          <a:ea typeface="Calibri"/>
                          <a:cs typeface="Times New Roman"/>
                        </a:rPr>
                        <a:t>Altos explosivos e iniciadores</a:t>
                      </a:r>
                      <a:endParaRPr lang="es-EC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764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1.2</a:t>
                      </a:r>
                      <a:endParaRPr lang="es-EC" sz="105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Sustancias y artículos que tienen un peligro de producción y proyección de fragmentos, pero no se prevé que exista una detonación masiva.</a:t>
                      </a:r>
                      <a:endParaRPr lang="es-EC" sz="105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Considerable proyección de fragmentos primarios y municiones no explotadas. Los efectos de la onda expansiva son limitados.</a:t>
                      </a:r>
                      <a:endParaRPr lang="es-EC" sz="105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/>
                          <a:ea typeface="Calibri"/>
                          <a:cs typeface="Times New Roman"/>
                        </a:rPr>
                        <a:t>Municiones de mortero de 120mm, 81mm y 60mm.</a:t>
                      </a:r>
                      <a:endParaRPr lang="es-EC" sz="10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9333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1.3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Sustancias y artículos que tienen peligro de fuego masivo y un menor peligro de onda expansiva o un menor peligro de proyección, o ambas; pero que no tiene peligro de detonación masiva. 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Quemado con gran violencia e intenso calor emitiendo una considerable radiación termal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latin typeface="Arial"/>
                          <a:ea typeface="Calibri"/>
                          <a:cs typeface="Times New Roman"/>
                        </a:rPr>
                        <a:t>Municiones de iluminación.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latin typeface="Arial"/>
                          <a:ea typeface="Calibri"/>
                          <a:cs typeface="Times New Roman"/>
                        </a:rPr>
                        <a:t>Municiones y explosivos comburentes.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latin typeface="Arial"/>
                          <a:ea typeface="Calibri"/>
                          <a:cs typeface="Times New Roman"/>
                        </a:rPr>
                        <a:t>Algunas cargas propulsoras de municiones de 155mm.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661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1.4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Sustancias y artículos que no presentan un peligro significante.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Fuego moderado sin explosión cuyos efectos son confinados en gran parte al contenedor.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latin typeface="Arial"/>
                          <a:ea typeface="Calibri"/>
                          <a:cs typeface="Times New Roman"/>
                        </a:rPr>
                        <a:t>Municiones de armas pequeñas como: cartuchos de 9mm, 5,55mm, 7,62mm, 12,7mm.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0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1.5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Sustancias detonantes muy insensibles con muy poca probabilidad de iniciación, que tienen peligro de detonación masiva. 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Arial"/>
                          <a:ea typeface="Times New Roman"/>
                        </a:rPr>
                        <a:t>Muy pequeña probabilidad de iniciación o transición de combustión a detonación bajo condiciones normales.</a:t>
                      </a:r>
                      <a:endParaRPr lang="es-EC" sz="105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latin typeface="Arial"/>
                          <a:ea typeface="Calibri"/>
                          <a:cs typeface="Times New Roman"/>
                        </a:rPr>
                        <a:t>Agentes comerciales para voladuras como: ANFO y emulsiones de nitrato de amonio. 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65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</a:rPr>
                        <a:t>1.6</a:t>
                      </a:r>
                      <a:endParaRPr lang="es-EC" sz="105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</a:rPr>
                        <a:t>Artículos extremadamente insensibles que no tienen peligro de explosión masiva.</a:t>
                      </a:r>
                      <a:endParaRPr lang="es-EC" sz="105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Arial"/>
                          <a:ea typeface="Times New Roman"/>
                        </a:rPr>
                        <a:t>Insignificante probabilidad de iniciación o propagación accidental. El riesgo está limitado a la explosión de un solo artículo.</a:t>
                      </a:r>
                      <a:endParaRPr lang="es-EC" sz="105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es-ES" sz="1000" dirty="0">
                          <a:latin typeface="Arial"/>
                          <a:ea typeface="Calibri"/>
                          <a:cs typeface="Times New Roman"/>
                        </a:rPr>
                        <a:t>Sustancias detonantes extremadamente insensibles (EIDS).</a:t>
                      </a:r>
                      <a:endParaRPr lang="es-EC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57" marR="211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855">
                <a:tc gridSpan="4">
                  <a:txBody>
                    <a:bodyPr/>
                    <a:lstStyle/>
                    <a:p>
                      <a:pPr marL="209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latin typeface="Arial"/>
                          <a:ea typeface="Times New Roman"/>
                        </a:rPr>
                        <a:t>Fuente: 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Manual of NATO Safety </a:t>
                      </a:r>
                      <a:r>
                        <a:rPr lang="es-EC" sz="900" i="1" spc="-15" dirty="0" err="1">
                          <a:latin typeface="Arial"/>
                          <a:ea typeface="Times New Roman"/>
                        </a:rPr>
                        <a:t>Principles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s-EC" sz="900" i="1" spc="-15" dirty="0" err="1">
                          <a:latin typeface="Arial"/>
                          <a:ea typeface="Times New Roman"/>
                        </a:rPr>
                        <a:t>for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s-EC" sz="900" i="1" spc="-15" dirty="0" err="1">
                          <a:latin typeface="Arial"/>
                          <a:ea typeface="Times New Roman"/>
                        </a:rPr>
                        <a:t>the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 Storage of </a:t>
                      </a:r>
                      <a:r>
                        <a:rPr lang="es-EC" sz="900" i="1" spc="-15" dirty="0" err="1">
                          <a:latin typeface="Arial"/>
                          <a:ea typeface="Times New Roman"/>
                        </a:rPr>
                        <a:t>Military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s-EC" sz="900" i="1" spc="-15" dirty="0" err="1">
                          <a:latin typeface="Arial"/>
                          <a:ea typeface="Times New Roman"/>
                        </a:rPr>
                        <a:t>Ammunition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 and </a:t>
                      </a:r>
                      <a:r>
                        <a:rPr lang="es-EC" sz="900" i="1" spc="-15" dirty="0" err="1">
                          <a:latin typeface="Arial"/>
                          <a:ea typeface="Times New Roman"/>
                        </a:rPr>
                        <a:t>Explosives</a:t>
                      </a:r>
                      <a:r>
                        <a:rPr lang="es-EC" sz="900" i="1" spc="-15" dirty="0"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es-ES" sz="900" spc="-15" dirty="0">
                          <a:latin typeface="Arial"/>
                          <a:ea typeface="Times New Roman"/>
                        </a:rPr>
                        <a:t>Guía de Mejores Prácticas sobre Procedimientos para la Gestión de Existencias de Munición Convencional.</a:t>
                      </a:r>
                      <a:endParaRPr lang="es-EC" sz="900" dirty="0">
                        <a:latin typeface="Times New Roman"/>
                        <a:ea typeface="Times New Roman"/>
                      </a:endParaRPr>
                    </a:p>
                    <a:p>
                      <a:pPr marL="209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900" spc="-15" dirty="0">
                          <a:latin typeface="Arial"/>
                          <a:ea typeface="Times New Roman"/>
                        </a:rPr>
                        <a:t>Elaborado por: CAPT. Miguel Araque.</a:t>
                      </a:r>
                      <a:endParaRPr lang="es-EC" sz="900" dirty="0">
                        <a:latin typeface="Times New Roman"/>
                        <a:ea typeface="Times New Roman"/>
                      </a:endParaRPr>
                    </a:p>
                  </a:txBody>
                  <a:tcPr marL="21157" marR="211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ALMACENAMIENTO Y MANEJO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23528" y="1268760"/>
          <a:ext cx="8496944" cy="5537110"/>
        </p:xfrm>
        <a:graphic>
          <a:graphicData uri="http://schemas.openxmlformats.org/drawingml/2006/table">
            <a:tbl>
              <a:tblPr/>
              <a:tblGrid>
                <a:gridCol w="6048672"/>
                <a:gridCol w="1143097"/>
                <a:gridCol w="1305175"/>
              </a:tblGrid>
              <a:tr h="36004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sng" dirty="0" smtClean="0">
                          <a:latin typeface="Arial"/>
                          <a:ea typeface="Times New Roman"/>
                          <a:cs typeface="Times New Roman"/>
                        </a:rPr>
                        <a:t>Grupos </a:t>
                      </a:r>
                      <a:r>
                        <a:rPr lang="es-EC" sz="1400" b="1" u="sng" dirty="0">
                          <a:latin typeface="Arial"/>
                          <a:ea typeface="Times New Roman"/>
                          <a:cs typeface="Times New Roman"/>
                        </a:rPr>
                        <a:t>de </a:t>
                      </a:r>
                      <a:r>
                        <a:rPr lang="es-EC" sz="1400" b="1" u="sng" dirty="0" smtClean="0">
                          <a:latin typeface="Arial"/>
                          <a:ea typeface="Times New Roman"/>
                          <a:cs typeface="Times New Roman"/>
                        </a:rPr>
                        <a:t>Compatibilidad y División por la Peligrosidad</a:t>
                      </a:r>
                      <a:endParaRPr lang="es-EC" sz="1400" b="1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572" marR="245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1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Arial Narrow" pitchFamily="34" charset="0"/>
                          <a:ea typeface="Times New Roman"/>
                        </a:rPr>
                        <a:t>Tipo de Munición</a:t>
                      </a:r>
                      <a:endParaRPr lang="es-EC" sz="14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 Narrow" pitchFamily="34" charset="0"/>
                          <a:ea typeface="Times New Roman"/>
                        </a:rPr>
                        <a:t>Grupo de Compatibilidad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 Narrow" pitchFamily="34" charset="0"/>
                          <a:ea typeface="Times New Roman"/>
                        </a:rPr>
                        <a:t>División por la Peligrosidad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Explosivos iniciadores.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A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Detonadores y dispositivos iniciadores similares.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B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1.1, 1.2 o 1.4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latin typeface="Arial Narrow" pitchFamily="34" charset="0"/>
                          <a:ea typeface="Times New Roman"/>
                        </a:rPr>
                        <a:t>Propelentes</a:t>
                      </a: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 al granel, cargas propulsoras  dispositivos que contienen </a:t>
                      </a:r>
                      <a:r>
                        <a:rPr lang="es-ES" sz="1200" dirty="0" err="1">
                          <a:latin typeface="Arial Narrow" pitchFamily="34" charset="0"/>
                          <a:ea typeface="Times New Roman"/>
                        </a:rPr>
                        <a:t>propelentes</a:t>
                      </a: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 sin o con su medio de iniciación.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C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1.1, 1.2, 1.3 o 1.4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Pólvora negra, altos explosivos y municiones con alto explosivos sin su propio medio de iniciación y sin carga propulsora.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D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1.1, 1.2 o 1.5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Municiones con alto explosivo con su propio medio de iniciación y con carga propulsora.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E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1.1, 1.2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9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Municiones con alto explosivo con su propio medio de iniciación y con o sin su carga propulsora.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F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1.1, 1.2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Municiones pirotécnicas, de iluminación, incendiarias, fumígenas o lacrimógenas; diferentes a las que son activadas por la exposición al agua o la atmósfera.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G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1.1, 1.2, 1.3 o 1.4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Municiones que contienen tanto explosivo como fósforo blanco u otro material pirofórico.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H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1.2 o 1.3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Municiones que contienen tanto explosivos como relleno de líquido o gel inflamable.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J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1.3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3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Municiones que contienen tanto explosivos como agentes químicos tóxicos.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K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1.2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Munición no incluida en otros grupos que requiere almacenamiento separado.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L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1.1, 1.2, 1.3 o 1.4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1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Municiones que contienen únicamente </a:t>
                      </a:r>
                      <a:r>
                        <a:rPr lang="es-EC" sz="1200">
                          <a:latin typeface="Arial Narrow" pitchFamily="34" charset="0"/>
                          <a:ea typeface="Times New Roman"/>
                        </a:rPr>
                        <a:t>sustancias detonantes extremadamente insensibles.</a:t>
                      </a: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N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1.6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Municiones que no presentan un peligro significativo.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</a:rPr>
                        <a:t>S</a:t>
                      </a:r>
                      <a:endParaRPr lang="es-EC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</a:rPr>
                        <a:t>1.4</a:t>
                      </a:r>
                      <a:endParaRPr lang="es-EC" sz="1200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24572" marR="24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22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latin typeface="Arial"/>
                          <a:ea typeface="Times New Roman"/>
                        </a:rPr>
                        <a:t>Fuente</a:t>
                      </a:r>
                      <a:r>
                        <a:rPr lang="en-US" sz="900" dirty="0">
                          <a:latin typeface="Arial"/>
                          <a:ea typeface="Times New Roman"/>
                        </a:rPr>
                        <a:t>:</a:t>
                      </a:r>
                      <a:r>
                        <a:rPr lang="en-US" sz="900" i="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US" sz="900" i="1" dirty="0" err="1">
                          <a:latin typeface="Arial"/>
                          <a:ea typeface="Times New Roman"/>
                        </a:rPr>
                        <a:t>DoD</a:t>
                      </a:r>
                      <a:r>
                        <a:rPr lang="en-US" sz="900" i="1" dirty="0">
                          <a:latin typeface="Arial"/>
                          <a:ea typeface="Times New Roman"/>
                        </a:rPr>
                        <a:t> Ammunition and Explosives Safety Standards</a:t>
                      </a:r>
                      <a:r>
                        <a:rPr lang="en-US" sz="900" dirty="0">
                          <a:latin typeface="Arial"/>
                          <a:ea typeface="Times New Roman"/>
                        </a:rPr>
                        <a:t>, 2008.</a:t>
                      </a:r>
                      <a:endParaRPr lang="es-EC" sz="900" dirty="0">
                        <a:latin typeface="Times New Roman"/>
                        <a:ea typeface="Times New Roman"/>
                      </a:endParaRPr>
                    </a:p>
                  </a:txBody>
                  <a:tcPr marL="24572" marR="2457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ALMACENAMIENTO Y MANEJO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7504" y="1469015"/>
          <a:ext cx="6624735" cy="4768297"/>
        </p:xfrm>
        <a:graphic>
          <a:graphicData uri="http://schemas.openxmlformats.org/drawingml/2006/table">
            <a:tbl>
              <a:tblPr/>
              <a:tblGrid>
                <a:gridCol w="895843"/>
                <a:gridCol w="435995"/>
                <a:gridCol w="439971"/>
                <a:gridCol w="439971"/>
                <a:gridCol w="439971"/>
                <a:gridCol w="439971"/>
                <a:gridCol w="439971"/>
                <a:gridCol w="439971"/>
                <a:gridCol w="441295"/>
                <a:gridCol w="441295"/>
                <a:gridCol w="441295"/>
                <a:gridCol w="441295"/>
                <a:gridCol w="441295"/>
                <a:gridCol w="446596"/>
              </a:tblGrid>
              <a:tr h="466177">
                <a:tc gridSpan="1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u="sng" dirty="0" smtClean="0">
                          <a:latin typeface="Arial"/>
                          <a:ea typeface="Times New Roman"/>
                          <a:cs typeface="Times New Roman"/>
                        </a:rPr>
                        <a:t>Cuadro </a:t>
                      </a:r>
                      <a:r>
                        <a:rPr lang="es-EC" sz="1400" b="1" u="sng" dirty="0">
                          <a:latin typeface="Arial"/>
                          <a:ea typeface="Times New Roman"/>
                          <a:cs typeface="Times New Roman"/>
                        </a:rPr>
                        <a:t>de almacenamiento mixto por compatibilidad</a:t>
                      </a:r>
                      <a:endParaRPr lang="es-EC" sz="1100" b="1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Grupo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B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C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D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E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F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G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H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J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K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L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N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A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B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C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D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E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F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G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H</a:t>
                      </a:r>
                      <a:endParaRPr lang="es-EC" sz="12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J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K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L</a:t>
                      </a:r>
                      <a:endParaRPr lang="es-EC" sz="12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N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</a:rPr>
                        <a:t>Z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501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X</a:t>
                      </a:r>
                      <a:endParaRPr lang="es-EC" sz="110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  <a:tr h="286808">
                <a:tc gridSpan="1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Arial"/>
                          <a:ea typeface="Times New Roman"/>
                        </a:rPr>
                        <a:t>Fuente</a:t>
                      </a:r>
                      <a:r>
                        <a:rPr lang="en-US" sz="1100" dirty="0">
                          <a:latin typeface="Arial"/>
                          <a:ea typeface="Times New Roman"/>
                        </a:rPr>
                        <a:t>:</a:t>
                      </a:r>
                      <a:r>
                        <a:rPr lang="en-US" sz="1100" i="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US" sz="1100" i="1" dirty="0" err="1">
                          <a:latin typeface="Arial"/>
                          <a:ea typeface="Times New Roman"/>
                        </a:rPr>
                        <a:t>DoD</a:t>
                      </a:r>
                      <a:r>
                        <a:rPr lang="en-US" sz="1100" i="1" dirty="0">
                          <a:latin typeface="Arial"/>
                          <a:ea typeface="Times New Roman"/>
                        </a:rPr>
                        <a:t> Ammunition and Explosives Safety Standards</a:t>
                      </a:r>
                      <a:r>
                        <a:rPr lang="en-US" sz="1100" dirty="0">
                          <a:latin typeface="Arial"/>
                          <a:ea typeface="Times New Roman"/>
                        </a:rPr>
                        <a:t>, 2008.</a:t>
                      </a:r>
                      <a:endParaRPr lang="es-EC" sz="1100" dirty="0"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6876256" y="1340768"/>
          <a:ext cx="2123728" cy="47933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3728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Arial Narrow" pitchFamily="34" charset="0"/>
                        </a:rPr>
                        <a:t>Principios generales de almacenamiento</a:t>
                      </a:r>
                      <a:endParaRPr lang="es-EC" sz="1600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1980220"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s-EC" sz="1400" baseline="0" dirty="0" smtClean="0">
                          <a:latin typeface="Arial Narrow" pitchFamily="34" charset="0"/>
                        </a:rPr>
                        <a:t>La seguridad se incrementa cuando cada tipo de artículo se almacena por separado.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s-EC" sz="1400" baseline="0" dirty="0" smtClean="0">
                          <a:latin typeface="Arial Narrow" pitchFamily="34" charset="0"/>
                        </a:rPr>
                        <a:t>Las municiones se consideran compatibles cuando pueden almacenarse juntas.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s-EC" sz="1400" baseline="0" dirty="0" smtClean="0">
                          <a:latin typeface="Arial Narrow" pitchFamily="34" charset="0"/>
                        </a:rPr>
                        <a:t>Las municiones no pueden almacenarse junto con otros materiales.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s-EC" sz="1400" baseline="0" dirty="0" smtClean="0">
                          <a:latin typeface="Arial Narrow" pitchFamily="34" charset="0"/>
                        </a:rPr>
                        <a:t>Las municiones fuera de sus embalajes originales deben ser almacenadas en forma separada.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s-EC" sz="1400" baseline="0" dirty="0" smtClean="0">
                          <a:latin typeface="Arial Narrow" pitchFamily="34" charset="0"/>
                        </a:rPr>
                        <a:t>Los principios de mezcla y compatibilidad difieren en el transporte.</a:t>
                      </a:r>
                      <a:endParaRPr lang="es-EC" sz="1400" dirty="0">
                        <a:latin typeface="Arial Narrow" pitchFamily="34" charset="0"/>
                      </a:endParaRPr>
                    </a:p>
                  </a:txBody>
                  <a:tcPr marL="36000" marR="3600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ALMACENAMIENTO Y MANEJO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1331640" y="1397000"/>
          <a:ext cx="6360368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ALMACENAMIENTO Y MANEJO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2195736" y="1484624"/>
          <a:ext cx="4752528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F:\FOTOGRAFÍAS\DEPCOR\VISITA 12-JUL-010\DSC042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268760"/>
            <a:ext cx="192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F:\FOTOGRAFÍAS\DEPCOR\VISITA 12-JUL-010\DSC041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268760"/>
            <a:ext cx="1920001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F:\FOTOGRAFÍAS\DEPCOR\VISITA 12-JUL-010\DSC042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284824"/>
            <a:ext cx="192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155M000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3428840"/>
            <a:ext cx="696624" cy="11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9 Diagrama"/>
          <p:cNvGraphicFramePr/>
          <p:nvPr/>
        </p:nvGraphicFramePr>
        <p:xfrm>
          <a:off x="2195736" y="4725144"/>
          <a:ext cx="4824536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ALMACENAMIENTO Y MANEJO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979712" y="1196752"/>
            <a:ext cx="5256584" cy="523220"/>
          </a:xfrm>
          <a:prstGeom prst="rect">
            <a:avLst/>
          </a:prstGeom>
          <a:solidFill>
            <a:srgbClr val="205F07"/>
          </a:solidFill>
          <a:ln w="9525" algn="ctr">
            <a:solidFill>
              <a:srgbClr val="EAF468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400" b="1" dirty="0" smtClean="0">
                <a:solidFill>
                  <a:srgbClr val="EAF468"/>
                </a:solidFill>
                <a:latin typeface="Bookman Old Style" pitchFamily="18" charset="0"/>
              </a:rPr>
              <a:t>CONSIDERACIONES DE SEGURIDAD PARA EL TRANSPORTE DE MUNICIONES</a:t>
            </a:r>
            <a:endParaRPr lang="es-MX" sz="1400" b="1" dirty="0">
              <a:solidFill>
                <a:srgbClr val="EAF468"/>
              </a:solidFill>
              <a:latin typeface="Bookman Old Style" pitchFamily="18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395536" y="1772816"/>
          <a:ext cx="8424936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Diagrama"/>
          <p:cNvGraphicFramePr/>
          <p:nvPr/>
        </p:nvGraphicFramePr>
        <p:xfrm>
          <a:off x="323528" y="3501008"/>
          <a:ext cx="8506252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9 Flecha abajo"/>
          <p:cNvSpPr>
            <a:spLocks noChangeAspect="1"/>
          </p:cNvSpPr>
          <p:nvPr/>
        </p:nvSpPr>
        <p:spPr bwMode="auto">
          <a:xfrm>
            <a:off x="8028385" y="3213016"/>
            <a:ext cx="336066" cy="324000"/>
          </a:xfrm>
          <a:prstGeom prst="downArrow">
            <a:avLst/>
          </a:prstGeom>
          <a:solidFill>
            <a:srgbClr val="0A7C28"/>
          </a:solidFill>
          <a:ln w="9525" cap="flat" cmpd="sng" algn="ctr">
            <a:solidFill>
              <a:srgbClr val="EAF4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4" name="13 Diagrama"/>
          <p:cNvGraphicFramePr/>
          <p:nvPr/>
        </p:nvGraphicFramePr>
        <p:xfrm>
          <a:off x="395536" y="5157192"/>
          <a:ext cx="5112568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14 Flecha abajo"/>
          <p:cNvSpPr>
            <a:spLocks noChangeAspect="1"/>
          </p:cNvSpPr>
          <p:nvPr/>
        </p:nvSpPr>
        <p:spPr bwMode="auto">
          <a:xfrm>
            <a:off x="827584" y="4905200"/>
            <a:ext cx="336066" cy="324000"/>
          </a:xfrm>
          <a:prstGeom prst="downArrow">
            <a:avLst/>
          </a:prstGeom>
          <a:solidFill>
            <a:srgbClr val="0A7C28"/>
          </a:solidFill>
          <a:ln w="9525" cap="flat" cmpd="sng" algn="ctr">
            <a:solidFill>
              <a:srgbClr val="EAF4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0" name="Picture 2" descr="F:\FOTOGRAFÍAS\REUBIC_MUN_DEPJAR\P1020140.JPG"/>
          <p:cNvPicPr>
            <a:picLocks noChangeAspect="1" noChangeArrowheads="1"/>
          </p:cNvPicPr>
          <p:nvPr/>
        </p:nvPicPr>
        <p:blipFill>
          <a:blip r:embed="rId17" cstate="print"/>
          <a:srcRect l="8714" t="17427" r="11411" b="18673"/>
          <a:stretch>
            <a:fillRect/>
          </a:stretch>
        </p:blipFill>
        <p:spPr bwMode="auto">
          <a:xfrm>
            <a:off x="5988424" y="5013336"/>
            <a:ext cx="2400000" cy="1440000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CONTROL, VIGILANCIA Y MANTENIMIENTO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1307976" y="3501008"/>
          <a:ext cx="6504384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051720" y="1484784"/>
            <a:ext cx="5184576" cy="160043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ü"/>
            </a:pPr>
            <a:r>
              <a:rPr lang="es-EC" sz="1600" dirty="0" smtClean="0">
                <a:latin typeface="Arial Rounded MT Bold" pitchFamily="34" charset="0"/>
              </a:rPr>
              <a:t>Inspección</a:t>
            </a:r>
          </a:p>
          <a:p>
            <a:pPr marL="355600" indent="-355600">
              <a:buFont typeface="Wingdings" pitchFamily="2" charset="2"/>
              <a:buChar char="ü"/>
            </a:pPr>
            <a:r>
              <a:rPr lang="es-EC" sz="1600" dirty="0" smtClean="0">
                <a:latin typeface="Arial Rounded MT Bold" pitchFamily="34" charset="0"/>
              </a:rPr>
              <a:t>Control de las condiciones de almacenamiento</a:t>
            </a:r>
          </a:p>
          <a:p>
            <a:pPr marL="355600" indent="-355600">
              <a:buFont typeface="Wingdings" pitchFamily="2" charset="2"/>
              <a:buChar char="ü"/>
            </a:pPr>
            <a:r>
              <a:rPr lang="es-EC" sz="1600" dirty="0" smtClean="0">
                <a:latin typeface="Arial Rounded MT Bold" pitchFamily="34" charset="0"/>
              </a:rPr>
              <a:t>Vigilancia de las municiones</a:t>
            </a:r>
          </a:p>
          <a:p>
            <a:pPr marL="355600" indent="-355600">
              <a:buFont typeface="Wingdings" pitchFamily="2" charset="2"/>
              <a:buChar char="ü"/>
            </a:pPr>
            <a:r>
              <a:rPr lang="es-EC" sz="1600" dirty="0" smtClean="0">
                <a:latin typeface="Arial Rounded MT Bold" pitchFamily="34" charset="0"/>
              </a:rPr>
              <a:t>Determinación de las condiciones de las municiones</a:t>
            </a:r>
          </a:p>
          <a:p>
            <a:pPr marL="355600" indent="-355600">
              <a:buFont typeface="Wingdings" pitchFamily="2" charset="2"/>
              <a:buChar char="ü"/>
            </a:pPr>
            <a:r>
              <a:rPr lang="es-EC" sz="1600" dirty="0" smtClean="0">
                <a:latin typeface="Arial Rounded MT Bold" pitchFamily="34" charset="0"/>
              </a:rPr>
              <a:t>Mantenimiento de las municiones</a:t>
            </a:r>
            <a:endParaRPr lang="es-EC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CONTROL, VIGILANCIA Y MANTENIMIENTO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331640" y="1268760"/>
            <a:ext cx="6264696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C" sz="1400" b="1" dirty="0" smtClean="0">
                <a:solidFill>
                  <a:srgbClr val="EAF468"/>
                </a:solidFill>
                <a:latin typeface="Bookman Old Style" pitchFamily="18" charset="0"/>
              </a:rPr>
              <a:t>Control de las condiciones de almacenamiento de las municiones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95537" y="2143864"/>
          <a:ext cx="5472607" cy="4309472"/>
        </p:xfrm>
        <a:graphic>
          <a:graphicData uri="http://schemas.openxmlformats.org/drawingml/2006/table">
            <a:tbl>
              <a:tblPr/>
              <a:tblGrid>
                <a:gridCol w="1376917"/>
                <a:gridCol w="2936785"/>
                <a:gridCol w="1158905"/>
              </a:tblGrid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b="1" u="sng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99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Factores de Deterioro</a:t>
                      </a:r>
                      <a:endParaRPr lang="es-EC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Efectos en el interior de las municiones</a:t>
                      </a:r>
                      <a:endParaRPr lang="es-EC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Tipo de Deterioro</a:t>
                      </a:r>
                      <a:endParaRPr lang="es-EC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600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Elevada temperatura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Desprendimiento de adhesivos</a:t>
                      </a:r>
                      <a:endParaRPr lang="es-EC" sz="14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Químico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60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Agotamiento del estabilizador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72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Derretimiento y flujo del material energético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72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Baja temperaturas</a:t>
                      </a:r>
                      <a:endParaRPr lang="es-EC" sz="14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Fracturación o resquebrajamiento de los propelentes sólidos*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Extracción de elementos químicos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Excesivo tiempo de almacenamiento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Envejecimiento de los componentes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Eléctrico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Golpes o vibración</a:t>
                      </a:r>
                      <a:endParaRPr lang="es-EC" sz="14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Daño de los componentes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72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Elevada humedad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Descomposición de anillos selladores y empaques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Mecánico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160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Óxido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Golpes o vibración</a:t>
                      </a:r>
                      <a:endParaRPr lang="es-EC" sz="14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Desalineación de piezas</a:t>
                      </a:r>
                      <a:endParaRPr lang="es-EC" sz="14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8761" marR="58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00137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*La fracturación del propelente de un misil o cohete podría causar la explosión del mismo en lugar de la ignición de proyección.</a:t>
                      </a:r>
                      <a:endParaRPr lang="es-EC" sz="11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Fuente</a:t>
                      </a:r>
                      <a:r>
                        <a:rPr lang="en-US" sz="11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: Defense Treat Reduction Agency.</a:t>
                      </a:r>
                      <a:endParaRPr lang="es-EC" sz="105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Elaboración</a:t>
                      </a:r>
                      <a:r>
                        <a:rPr lang="en-US" sz="11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11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MAYO. </a:t>
                      </a:r>
                      <a:r>
                        <a:rPr lang="en-US" sz="11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Miguel Araque</a:t>
                      </a:r>
                      <a:endParaRPr lang="es-EC" sz="105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8761" marR="587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6120680" y="3284984"/>
          <a:ext cx="291581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Llamada de flecha hacia abajo"/>
          <p:cNvSpPr/>
          <p:nvPr/>
        </p:nvSpPr>
        <p:spPr>
          <a:xfrm>
            <a:off x="6300192" y="2492896"/>
            <a:ext cx="2232248" cy="792088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 smtClean="0">
                <a:latin typeface="Arial Narrow" pitchFamily="34" charset="0"/>
              </a:rPr>
              <a:t>Efectos en la gestión de municiones</a:t>
            </a:r>
            <a:endParaRPr lang="es-EC" sz="1400" b="1" i="1" dirty="0">
              <a:latin typeface="Arial Narrow" pitchFamily="34" charset="0"/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1187624" y="1628800"/>
          <a:ext cx="6720408" cy="59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EL CONTROL, VIGILANCIA Y MANTENIMIENTO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83768" y="1268761"/>
            <a:ext cx="3816424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C" sz="1400" b="1" dirty="0" smtClean="0">
                <a:solidFill>
                  <a:srgbClr val="EAF468"/>
                </a:solidFill>
                <a:latin typeface="Bookman Old Style" pitchFamily="18" charset="0"/>
              </a:rPr>
              <a:t>Vigilancia de las municiones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115616" y="1681644"/>
            <a:ext cx="705678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dirty="0" smtClean="0"/>
              <a:t>Método sistemático que tiene por objetivo determinar la condición y estabilidad de las municiones durante todo su tiempo de vida útil.</a:t>
            </a:r>
            <a:endParaRPr lang="es-EC" sz="140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275856" y="2492896"/>
            <a:ext cx="3168352" cy="36724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BENEFICIOS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EC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Detectar daños</a:t>
            </a:r>
            <a:r>
              <a:rPr kumimoji="0" lang="es-EC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mecánicos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EC" sz="1600" baseline="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Clasificar</a:t>
            </a:r>
            <a:r>
              <a:rPr lang="es-EC" sz="1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a las municiones de acuerdo a su condición de empleo.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EC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Determinar</a:t>
            </a:r>
            <a:r>
              <a:rPr kumimoji="0" lang="es-EC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la estabilidad de los componentes químicos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EC" sz="1600" baseline="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Identificar</a:t>
            </a:r>
            <a:r>
              <a:rPr lang="es-EC" sz="1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defectos que incrementen la situación de riesgo.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EC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Garantizar</a:t>
            </a:r>
            <a:r>
              <a:rPr kumimoji="0" lang="es-EC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la confiabilidad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EC" sz="1600" baseline="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Determinar</a:t>
            </a:r>
            <a:r>
              <a:rPr lang="es-EC" sz="1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su efectividad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s-EC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Predecir</a:t>
            </a:r>
            <a:r>
              <a:rPr kumimoji="0" lang="es-EC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el envejecimiento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EC" sz="1600" baseline="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Identificar</a:t>
            </a:r>
            <a:r>
              <a:rPr lang="es-EC" sz="1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munición que reviste peligro.</a:t>
            </a:r>
            <a:endParaRPr kumimoji="0" lang="es-EC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95537" y="2852936"/>
            <a:ext cx="267549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Inspección visual de las municiones</a:t>
            </a:r>
            <a:endParaRPr lang="es-EC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95537" y="3481844"/>
            <a:ext cx="267549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lt1"/>
                </a:solidFill>
              </a:rPr>
              <a:t>Desmontaje y desensamblado de las municiones para su análisis,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95537" y="5517232"/>
            <a:ext cx="2675498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lt1"/>
                </a:solidFill>
              </a:rPr>
              <a:t>Comprobación balística mediante pruebas dinámicas y de trayectoria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95537" y="4077072"/>
            <a:ext cx="267549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lt1"/>
                </a:solidFill>
              </a:rPr>
              <a:t>Análisis físico para determinar alteraciones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95537" y="2420888"/>
            <a:ext cx="2675498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Actividades técnico-científicas</a:t>
            </a:r>
            <a:endParaRPr lang="es-EC" sz="14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95537" y="4686816"/>
            <a:ext cx="2675498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lt1"/>
                </a:solidFill>
              </a:rPr>
              <a:t>Análisis químico de las pólvoras, propelentes, explosivos y pirotécnicos de las municiones</a:t>
            </a:r>
          </a:p>
        </p:txBody>
      </p:sp>
      <p:graphicFrame>
        <p:nvGraphicFramePr>
          <p:cNvPr id="19" name="18 Diagrama"/>
          <p:cNvGraphicFramePr/>
          <p:nvPr/>
        </p:nvGraphicFramePr>
        <p:xfrm>
          <a:off x="6660232" y="3140968"/>
          <a:ext cx="2292424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19 Llamada ovalada"/>
          <p:cNvSpPr/>
          <p:nvPr/>
        </p:nvSpPr>
        <p:spPr>
          <a:xfrm>
            <a:off x="6948264" y="2420888"/>
            <a:ext cx="1872208" cy="432048"/>
          </a:xfrm>
          <a:prstGeom prst="wedgeEllipseCallout">
            <a:avLst>
              <a:gd name="adj1" fmla="val -23020"/>
              <a:gd name="adj2" fmla="val 11304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2">
                    <a:lumMod val="75000"/>
                  </a:schemeClr>
                </a:solidFill>
              </a:rPr>
              <a:t>SEGURIDAD</a:t>
            </a:r>
            <a:endParaRPr lang="es-EC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ESTÁNDARES DE SEGURIDAD EN LA DISPOSICIÓN FINAL DE 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E:\FOTOGRAFÍAS\DESTRUCCIÓN MUNICIONES CADUCADAS\DESTRUCCION 2010\IMG00275-20100908-1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682806"/>
            <a:ext cx="2232248" cy="1674186"/>
          </a:xfrm>
          <a:prstGeom prst="rect">
            <a:avLst/>
          </a:prstGeom>
          <a:noFill/>
        </p:spPr>
      </p:pic>
      <p:pic>
        <p:nvPicPr>
          <p:cNvPr id="3075" name="Picture 3" descr="E:\FOTOGRAFÍAS\DESTRUCCIÓN MUNICIONES CADUCADAS\EN_DEPJAR_OCT-010\DSC04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933056"/>
            <a:ext cx="2195736" cy="1646802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395536" y="1412776"/>
          <a:ext cx="597666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>
          <a:xfrm>
            <a:off x="1331640" y="116632"/>
            <a:ext cx="6408712" cy="504056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s-EC" sz="24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INTRODUCCIÓN</a:t>
            </a:r>
          </a:p>
        </p:txBody>
      </p:sp>
      <p:graphicFrame>
        <p:nvGraphicFramePr>
          <p:cNvPr id="9" name="8 Diagrama"/>
          <p:cNvGraphicFramePr/>
          <p:nvPr/>
        </p:nvGraphicFramePr>
        <p:xfrm>
          <a:off x="928662" y="1000108"/>
          <a:ext cx="735811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SEGURIDAD Y SALUD OCUPACIONAL EN LA GESTIÓN DE </a:t>
            </a: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31640" y="1268760"/>
            <a:ext cx="6840760" cy="6232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b="1" dirty="0" smtClean="0"/>
              <a:t>Modelo de sistema de gestión de la </a:t>
            </a:r>
            <a:r>
              <a:rPr lang="es-EC" b="1" dirty="0" err="1" smtClean="0"/>
              <a:t>SST</a:t>
            </a:r>
            <a:r>
              <a:rPr lang="es-EC" b="1" dirty="0" smtClean="0"/>
              <a:t> para el estándar </a:t>
            </a:r>
            <a:r>
              <a:rPr lang="es-EC" b="1" dirty="0" err="1" smtClean="0"/>
              <a:t>OHSAS</a:t>
            </a:r>
            <a:r>
              <a:rPr lang="es-EC" b="1" dirty="0" smtClean="0"/>
              <a:t> 18001</a:t>
            </a:r>
          </a:p>
          <a:p>
            <a:pPr algn="ctr">
              <a:lnSpc>
                <a:spcPct val="150000"/>
              </a:lnSpc>
            </a:pPr>
            <a:endParaRPr lang="es-EC" sz="400" b="1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1475656" y="2101304"/>
          <a:ext cx="66720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SEGURIDAD Y SALUD OCUPACIONAL EN LA GESTIÓN DE </a:t>
            </a: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264368" y="1052736"/>
          <a:ext cx="855610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SEGURIDAD Y SALUD OCUPACIONAL EN LA GESTIÓN DE </a:t>
            </a: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264368" y="1052736"/>
          <a:ext cx="855610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 descr="E:\FOTOGRAFÍAS\DEPJAR\MAYO-2011\DSC0506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933056"/>
            <a:ext cx="1944216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SEGURIDAD Y SALUD OCUPACIONAL EN LA GESTIÓN DE </a:t>
            </a: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408384" y="1628800"/>
          <a:ext cx="862811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200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SEGURIDAD Y SALUD OCUPACIONAL EN LA GESTIÓN DE </a:t>
            </a: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MUNICIONES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408384" y="1628800"/>
          <a:ext cx="862811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92088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s-EC" sz="24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CONCLUSIONES Y RECOMENDACIONES</a:t>
            </a:r>
            <a:endParaRPr lang="es-EC" sz="24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51520" y="1340768"/>
          <a:ext cx="8606760" cy="46939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03380"/>
                <a:gridCol w="4303380"/>
              </a:tblGrid>
              <a:tr h="403329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Calibri" pitchFamily="34" charset="0"/>
                        </a:rPr>
                        <a:t>Conclusiones</a:t>
                      </a:r>
                      <a:endParaRPr lang="es-EC" sz="2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92D050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Calibri" pitchFamily="34" charset="0"/>
                        </a:rPr>
                        <a:t>Recomendaciones</a:t>
                      </a:r>
                      <a:endParaRPr lang="es-EC" sz="2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92D050">
                        <a:alpha val="64000"/>
                      </a:srgbClr>
                    </a:solidFill>
                  </a:tcPr>
                </a:tc>
              </a:tr>
              <a:tr h="1570485">
                <a:tc>
                  <a:txBody>
                    <a:bodyPr/>
                    <a:lstStyle/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Las explosiones accidentales en áreas de almacenamiento de municiones</a:t>
                      </a: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constituyen un riesgo global, cuyos efectos han ocasionado: pérdidas humanas, daños materiales y costos económicos.</a:t>
                      </a:r>
                    </a:p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Ninguna área de almacenamiento de municiones del Mundo es 100% segura, por cuanto siempre existirá la peligrosidad intrínseca de cada una de las municiones, la cual genera un riesgo que no puede ser eliminado en su totalidad.</a:t>
                      </a:r>
                    </a:p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S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El riesgo tolerable, puede ser administrado eficazmente solamente si los procesos del sistema de gestión de municiones se cumplen bajo los estándares de seguridad redactados en el presente proyecto</a:t>
                      </a:r>
                      <a:endParaRPr lang="es-EC" sz="1600" kern="1200" baseline="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F468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Realizar la verificación de las condiciones de seguridad de los polvorines de las unidades militares, a fin de incorporar medidas de seguridad y protección</a:t>
                      </a:r>
                    </a:p>
                    <a:p>
                      <a:pPr marL="182563" marR="0" lvl="0" indent="-1825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Levantar</a:t>
                      </a:r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registrar y actualizar la información de seguridad de cada una de las municiones que disponen y adquieren las Fuerzas Armadas: clasificación por la peligrosidad y grupo de compatibilidad de almacenamiento mixto, con la finalidad de manejar la munición conforme a su peligro específico.  </a:t>
                      </a:r>
                    </a:p>
                    <a:p>
                      <a:pPr marL="182563" marR="0" lvl="0" indent="-1825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Crear, administrar y actualizar una base de datos de la información técnica completa de las municiones, sus componentes y sus respectivos lotes, además los datos concernientes a su estado particular (condición) y las condiciones ambientales de almacenamiento.</a:t>
                      </a:r>
                      <a:endParaRPr lang="es-EC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F468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08712" cy="792088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s-EC" sz="24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CONCLUSIONES Y RECOMENDACIONES</a:t>
            </a:r>
            <a:endParaRPr lang="es-EC" sz="24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51520" y="1268760"/>
          <a:ext cx="8606760" cy="4450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03380"/>
                <a:gridCol w="4303380"/>
              </a:tblGrid>
              <a:tr h="403329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Calibri" pitchFamily="34" charset="0"/>
                        </a:rPr>
                        <a:t>Conclusiones</a:t>
                      </a:r>
                      <a:endParaRPr lang="es-EC" sz="2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92D050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Calibri" pitchFamily="34" charset="0"/>
                        </a:rPr>
                        <a:t>Recomendaciones</a:t>
                      </a:r>
                      <a:endParaRPr lang="es-EC" sz="2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92D050">
                        <a:alpha val="64000"/>
                      </a:srgbClr>
                    </a:solidFill>
                  </a:tcPr>
                </a:tc>
              </a:tr>
              <a:tr h="1570485">
                <a:tc>
                  <a:txBody>
                    <a:bodyPr/>
                    <a:lstStyle/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El incendio y el</a:t>
                      </a: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mal manejo de municiones son las dos principales causas identificadas para que sucedan eventos que han desencadenado explosiones accidentales  en los últimos 15 años.</a:t>
                      </a:r>
                    </a:p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La ubicación técnica de las áreas de gestión de municiones es indispensable para garantizar la protección a terceros.</a:t>
                      </a:r>
                    </a:p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Las distancias de seguridad calculadas permiten estimar los efectos esperados en caso de explosión.</a:t>
                      </a:r>
                    </a:p>
                    <a:p>
                      <a:pPr marL="182563" lvl="0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Mientras no sean reubicadas todas  las municiones  en los polvorines de los 5 Depósitos Conjuntos de Municiones, se mantendrá presente el riesgo de afectación a tercero</a:t>
                      </a:r>
                      <a:r>
                        <a:rPr lang="es-EC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  <a:endParaRPr lang="es-EC" sz="1600" kern="1200" baseline="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F468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just">
                        <a:buFont typeface="Wingdings" pitchFamily="2" charset="2"/>
                        <a:buChar char="Ø"/>
                      </a:pP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Establecer un sistema informático en red, que administre en forma integral la información de las municiones de las Fuerzas Ar</a:t>
                      </a:r>
                      <a:r>
                        <a:rPr lang="es-E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madas.</a:t>
                      </a:r>
                    </a:p>
                    <a:p>
                      <a:pPr marL="182563" indent="-182563" algn="just">
                        <a:buFont typeface="Wingdings" pitchFamily="2" charset="2"/>
                        <a:buChar char="Ø"/>
                      </a:pPr>
                      <a:endParaRPr lang="es-E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Contratar un seguro por responsabilidad civil contra daños a terceros cuando se realice el transporte de municiones y explosivos a gran escala.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82563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endParaRPr lang="es-EC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indent="-182563" algn="just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a mediano plazo un efectivo programa de vigilancia de municiones, mediante una metodología de inspecciones físicas y análisis químico.</a:t>
                      </a:r>
                    </a:p>
                    <a:p>
                      <a:pPr marL="182563" indent="-182563" algn="just" defTabSz="914400" rtl="0" eaLnBrk="1" latinLnBrk="0" hangingPunct="1">
                        <a:buFont typeface="Wingdings" pitchFamily="2" charset="2"/>
                        <a:buNone/>
                      </a:pPr>
                      <a:endParaRPr lang="es-EC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F468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>
          <a:xfrm>
            <a:off x="1331640" y="116632"/>
            <a:ext cx="6408712" cy="504056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s-EC" sz="2400" b="1" dirty="0" smtClean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VIDEO</a:t>
            </a:r>
            <a:endParaRPr lang="es-EC" sz="24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Botón de acción: Hacia delante o Siguiente">
            <a:hlinkClick r:id="rId2" action="ppaction://program" highlightClick="1"/>
          </p:cNvPr>
          <p:cNvSpPr/>
          <p:nvPr/>
        </p:nvSpPr>
        <p:spPr>
          <a:xfrm>
            <a:off x="3707904" y="3212976"/>
            <a:ext cx="1512168" cy="9361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 txBox="1">
            <a:spLocks/>
          </p:cNvSpPr>
          <p:nvPr/>
        </p:nvSpPr>
        <p:spPr>
          <a:xfrm>
            <a:off x="1331640" y="116632"/>
            <a:ext cx="6408712" cy="504056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s-EC" sz="24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INTRODUCCIÓN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71438" y="1285860"/>
          <a:ext cx="8929718" cy="488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395537" y="1556792"/>
          <a:ext cx="2664295" cy="173811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61389"/>
                <a:gridCol w="901453"/>
                <a:gridCol w="901453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/>
                        <a:t>CONTINENTE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/>
                        <a:t>NÚMERO DE EVENTOS POR CONTINENTE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u="none" strike="noStrike" dirty="0"/>
                        <a:t>PORCENTAJE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África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28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12,39%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América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11,06%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Asia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119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52,65%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Europa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54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23,89%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rgbClr val="9966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/>
                        <a:t>Oceanía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0,00%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TOTAL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226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/>
                        <a:t>100,00%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9 Gráfico"/>
          <p:cNvGraphicFramePr/>
          <p:nvPr/>
        </p:nvGraphicFramePr>
        <p:xfrm>
          <a:off x="0" y="3645024"/>
          <a:ext cx="302433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19 Gráfico"/>
          <p:cNvGraphicFramePr/>
          <p:nvPr/>
        </p:nvGraphicFramePr>
        <p:xfrm>
          <a:off x="4716016" y="3645024"/>
          <a:ext cx="3528392" cy="2838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4" name="Picture 2" descr="http://www.portalplanetasedna.com.ar/archivos_varios2/planisferi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297251"/>
            <a:ext cx="5437287" cy="234777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3563888" y="4327936"/>
            <a:ext cx="1152128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200" b="1" dirty="0" smtClean="0"/>
              <a:t>EVENTOS CLASIFICADOS POR SU POSIBLE CAUSA</a:t>
            </a:r>
            <a:endParaRPr lang="es-EC" sz="12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956376" y="4797152"/>
            <a:ext cx="1008112" cy="60016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Causas desconocidas:</a:t>
            </a:r>
          </a:p>
          <a:p>
            <a:pPr algn="ctr"/>
            <a:r>
              <a:rPr lang="es-EC" sz="1100" dirty="0" smtClean="0"/>
              <a:t>68 = 30,07%</a:t>
            </a:r>
            <a:endParaRPr lang="es-EC" sz="11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7544" y="616530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u="sng" dirty="0" smtClean="0">
                <a:solidFill>
                  <a:schemeClr val="accent2">
                    <a:lumMod val="50000"/>
                  </a:schemeClr>
                </a:solidFill>
              </a:rPr>
              <a:t>PERÍODO DE ESTUDIO: ENERO 1996 – MAYO 2011</a:t>
            </a:r>
            <a:endParaRPr lang="es-EC" sz="16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/>
        </p:nvGraphicFramePr>
        <p:xfrm>
          <a:off x="5508104" y="3129880"/>
          <a:ext cx="2232248" cy="2876203"/>
        </p:xfrm>
        <a:graphic>
          <a:graphicData uri="http://schemas.openxmlformats.org/drawingml/2006/table">
            <a:tbl>
              <a:tblPr/>
              <a:tblGrid>
                <a:gridCol w="792088"/>
                <a:gridCol w="648072"/>
                <a:gridCol w="792088"/>
              </a:tblGrid>
              <a:tr h="37112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PAÍS DE AMÉRICA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NÚMERO DE EVENTOS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PORCENTAJE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Estados Unidos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México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El Salvador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Guatemala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Nicaragua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Ecuador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Colombia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Chile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Paraguay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Perú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Venezuela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626" name="Picture 2" descr="http://www.didacticosmikather.com/productos/3def1.jpg"/>
          <p:cNvPicPr>
            <a:picLocks noChangeAspect="1" noChangeArrowheads="1"/>
          </p:cNvPicPr>
          <p:nvPr/>
        </p:nvPicPr>
        <p:blipFill>
          <a:blip r:embed="rId2" cstate="print"/>
          <a:srcRect b="9281"/>
          <a:stretch>
            <a:fillRect/>
          </a:stretch>
        </p:blipFill>
        <p:spPr bwMode="auto">
          <a:xfrm>
            <a:off x="1187625" y="1484784"/>
            <a:ext cx="3276600" cy="460851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5292080" y="1681205"/>
            <a:ext cx="2664296" cy="11717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200" b="1" dirty="0" smtClean="0"/>
              <a:t>EXPLOSIONES ACCIDENTALES OCURRIDAS EN EL CONTINENTE AMERICANO DURANTE 15 AÑOS (1996-2011)</a:t>
            </a:r>
            <a:endParaRPr lang="es-EC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4" descr="D:\fotos Riobamba\disco 4\MVC-018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357694"/>
            <a:ext cx="2570609" cy="1927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CuadroTexto"/>
          <p:cNvSpPr txBox="1"/>
          <p:nvPr/>
        </p:nvSpPr>
        <p:spPr>
          <a:xfrm>
            <a:off x="214282" y="1576976"/>
            <a:ext cx="2643206" cy="92333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EXPLOSIONES ACCIDENTALES EN ECUA</a:t>
            </a:r>
            <a:r>
              <a:rPr lang="es-EC" dirty="0" smtClean="0">
                <a:solidFill>
                  <a:srgbClr val="FF0000"/>
                </a:solidFill>
                <a:latin typeface="Arial Black" pitchFamily="34" charset="0"/>
              </a:rPr>
              <a:t>DOR</a:t>
            </a:r>
            <a:endParaRPr lang="es-EC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1047768" y="1500174"/>
          <a:ext cx="609600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8 Diagrama"/>
          <p:cNvGraphicFramePr/>
          <p:nvPr/>
        </p:nvGraphicFramePr>
        <p:xfrm>
          <a:off x="6180566" y="1268760"/>
          <a:ext cx="2483768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8740204" y="1845394"/>
            <a:ext cx="403828" cy="151216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wordArtVert" wrap="square" lIns="91440" tIns="45720" rIns="91440" bIns="45720" anchor="ctr" anchorCtr="0">
            <a:spAutoFit/>
          </a:bodyPr>
          <a:lstStyle/>
          <a:p>
            <a:pPr algn="ctr"/>
            <a:r>
              <a:rPr lang="es-ES" sz="1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</a:rPr>
              <a:t>CAUSAS</a:t>
            </a:r>
          </a:p>
        </p:txBody>
      </p:sp>
      <p:graphicFrame>
        <p:nvGraphicFramePr>
          <p:cNvPr id="12" name="11 Diagrama"/>
          <p:cNvGraphicFramePr/>
          <p:nvPr/>
        </p:nvGraphicFramePr>
        <p:xfrm>
          <a:off x="6215074" y="3929066"/>
          <a:ext cx="2483768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5715008" y="4558898"/>
            <a:ext cx="403828" cy="16561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wordArtVert" wrap="square" lIns="91440" tIns="45720" rIns="91440" bIns="45720" anchor="ctr" anchorCtr="0">
            <a:spAutoFit/>
          </a:bodyPr>
          <a:lstStyle/>
          <a:p>
            <a:pPr algn="ctr"/>
            <a:r>
              <a:rPr lang="es-ES" sz="1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EFECTOS</a:t>
            </a:r>
            <a:endParaRPr lang="es-ES" sz="1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1331640" y="116632"/>
            <a:ext cx="6480720" cy="100811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ln>
                  <a:solidFill>
                    <a:srgbClr val="336600"/>
                  </a:solidFill>
                </a:ln>
                <a:solidFill>
                  <a:srgbClr val="EAF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Verdana" pitchFamily="34" charset="0"/>
                <a:cs typeface="Verdana" pitchFamily="34" charset="0"/>
              </a:rPr>
              <a:t>CONDICIONES DE SEGURIDAD EN LA GESTIÓN DE LAS MUNICIONES EN EL MUNDO Y EN EL ECUADOR</a:t>
            </a:r>
            <a:endParaRPr lang="es-EC" sz="2000" b="1" dirty="0">
              <a:ln>
                <a:solidFill>
                  <a:srgbClr val="336600"/>
                </a:solidFill>
              </a:ln>
              <a:solidFill>
                <a:srgbClr val="EAF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94402" y="1218238"/>
            <a:ext cx="644595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EXPLOSIONES ACCIDENTALES EN ECUA</a:t>
            </a:r>
            <a:r>
              <a:rPr lang="es-EC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DOR</a:t>
            </a:r>
            <a:endParaRPr lang="es-EC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79512" y="1700808"/>
          <a:ext cx="8712968" cy="4631432"/>
        </p:xfrm>
        <a:graphic>
          <a:graphicData uri="http://schemas.openxmlformats.org/drawingml/2006/table">
            <a:tbl>
              <a:tblPr/>
              <a:tblGrid>
                <a:gridCol w="936104"/>
                <a:gridCol w="1224136"/>
                <a:gridCol w="6552728"/>
              </a:tblGrid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EXPLOSIÓN ACCIDENTAL OCURRIDA EN LA BRIGADA DE CABALLERÍA BLINDADA “GALÁPAGOS”</a:t>
                      </a:r>
                      <a:endParaRPr lang="es-EC" sz="1400" b="1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8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Tipo de información</a:t>
                      </a:r>
                      <a:endParaRPr lang="es-EC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Descripción de la información recopilada</a:t>
                      </a:r>
                      <a:endParaRPr lang="es-EC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15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Posible Causa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Actividad que se desarrollaba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Repotenciación y mantenimiento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 cargas y granadas de 155mm y de 105mm pertenecientes a la Fuerza Terrestre en el hangar 79 del Comando de Apoyo Logístico No. 11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9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Tipo de municiones involucradas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Granadas de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155mm, cuya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carga explosiva era </a:t>
                      </a:r>
                      <a:r>
                        <a:rPr lang="es-EC" sz="12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Hexolita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o Composición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B (mezcla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 TNT con </a:t>
                      </a:r>
                      <a:r>
                        <a:rPr lang="es-EC" sz="12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Hexógeno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7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Descripción de las condiciones inseguras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Mal manejo de municiones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La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carga explosiva de las granadas presentaba </a:t>
                      </a: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exudación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Conscriptos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destinados a labores de </a:t>
                      </a:r>
                      <a:r>
                        <a:rPr lang="es-EC" sz="1200" dirty="0" err="1">
                          <a:latin typeface="Arial Narrow" pitchFamily="34" charset="0"/>
                          <a:ea typeface="Times New Roman"/>
                          <a:cs typeface="Times New Roman"/>
                        </a:rPr>
                        <a:t>estibaje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realizaban  tareas de operadores en la fase de limpieza y extracción del explosivo exudado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Existía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un </a:t>
                      </a:r>
                      <a:r>
                        <a:rPr lang="es-EC" sz="12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ambiente explosivo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debido a los gases del explosivo exudado y a las partículas presentes en el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aire.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Rodaban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las granadas de 155mm sobre su base para moverlas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En el interior de hangar se encontraban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más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municiones de las que se iban a intervenir,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además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cargas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propulsoras 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y los recipientes que contenían el explosivo retirado de las granadas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El hangar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no </a:t>
                      </a: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cumplía estándares de seguridad (ubicación, construcción- puesta a tierra de la estructura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No se contaba con la maquinaria, equipo, herramientas y prendas de protección  requeridas tanto para el 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trabajo.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 smtClean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1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 Narrow" pitchFamily="34" charset="0"/>
                          <a:ea typeface="Times New Roman"/>
                          <a:cs typeface="Times New Roman"/>
                        </a:rPr>
                        <a:t>Resultado inmediato</a:t>
                      </a: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La fricción del cuerpo metálico de una granada con el piso de hormigón por caída de la misma produjo una chispa que encendió un fogonazo, el cual a su vez causó un incendio que produjo la primera explosión y posteriormente esta la segunda explosión en el hangar 78. (Hipótesis 1</a:t>
                      </a:r>
                      <a:r>
                        <a:rPr lang="es-EC" sz="120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13676" marR="136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6101</Words>
  <Application>Microsoft Office PowerPoint</Application>
  <PresentationFormat>Presentación en pantalla (4:3)</PresentationFormat>
  <Paragraphs>872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</dc:creator>
  <cp:lastModifiedBy>Miguel Araque</cp:lastModifiedBy>
  <cp:revision>170</cp:revision>
  <dcterms:created xsi:type="dcterms:W3CDTF">2012-01-12T01:35:38Z</dcterms:created>
  <dcterms:modified xsi:type="dcterms:W3CDTF">2013-05-01T23:57:05Z</dcterms:modified>
</cp:coreProperties>
</file>