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01"/>
  </p:notesMasterIdLst>
  <p:sldIdLst>
    <p:sldId id="470" r:id="rId2"/>
    <p:sldId id="471" r:id="rId3"/>
    <p:sldId id="527" r:id="rId4"/>
    <p:sldId id="528" r:id="rId5"/>
    <p:sldId id="472" r:id="rId6"/>
    <p:sldId id="473" r:id="rId7"/>
    <p:sldId id="474" r:id="rId8"/>
    <p:sldId id="526" r:id="rId9"/>
    <p:sldId id="475" r:id="rId10"/>
    <p:sldId id="476" r:id="rId11"/>
    <p:sldId id="477" r:id="rId12"/>
    <p:sldId id="479" r:id="rId13"/>
    <p:sldId id="480" r:id="rId14"/>
    <p:sldId id="483" r:id="rId15"/>
    <p:sldId id="484" r:id="rId16"/>
    <p:sldId id="529" r:id="rId17"/>
    <p:sldId id="486" r:id="rId18"/>
    <p:sldId id="487" r:id="rId19"/>
    <p:sldId id="488" r:id="rId20"/>
    <p:sldId id="492" r:id="rId21"/>
    <p:sldId id="493" r:id="rId22"/>
    <p:sldId id="494" r:id="rId23"/>
    <p:sldId id="530" r:id="rId24"/>
    <p:sldId id="495" r:id="rId25"/>
    <p:sldId id="496" r:id="rId26"/>
    <p:sldId id="497" r:id="rId27"/>
    <p:sldId id="498" r:id="rId28"/>
    <p:sldId id="531" r:id="rId29"/>
    <p:sldId id="499" r:id="rId30"/>
    <p:sldId id="500" r:id="rId31"/>
    <p:sldId id="501" r:id="rId32"/>
    <p:sldId id="532" r:id="rId33"/>
    <p:sldId id="533" r:id="rId34"/>
    <p:sldId id="534" r:id="rId35"/>
    <p:sldId id="535" r:id="rId36"/>
    <p:sldId id="536" r:id="rId37"/>
    <p:sldId id="537" r:id="rId38"/>
    <p:sldId id="538" r:id="rId39"/>
    <p:sldId id="539"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569" r:id="rId69"/>
    <p:sldId id="570" r:id="rId70"/>
    <p:sldId id="571" r:id="rId71"/>
    <p:sldId id="572" r:id="rId72"/>
    <p:sldId id="573" r:id="rId73"/>
    <p:sldId id="574" r:id="rId74"/>
    <p:sldId id="575" r:id="rId75"/>
    <p:sldId id="576" r:id="rId76"/>
    <p:sldId id="577" r:id="rId77"/>
    <p:sldId id="578" r:id="rId78"/>
    <p:sldId id="579" r:id="rId79"/>
    <p:sldId id="580" r:id="rId80"/>
    <p:sldId id="581" r:id="rId81"/>
    <p:sldId id="582" r:id="rId82"/>
    <p:sldId id="583" r:id="rId83"/>
    <p:sldId id="584" r:id="rId84"/>
    <p:sldId id="585" r:id="rId85"/>
    <p:sldId id="586" r:id="rId86"/>
    <p:sldId id="587" r:id="rId87"/>
    <p:sldId id="588" r:id="rId88"/>
    <p:sldId id="589" r:id="rId89"/>
    <p:sldId id="590" r:id="rId90"/>
    <p:sldId id="591" r:id="rId91"/>
    <p:sldId id="592" r:id="rId92"/>
    <p:sldId id="593" r:id="rId93"/>
    <p:sldId id="594" r:id="rId94"/>
    <p:sldId id="595" r:id="rId95"/>
    <p:sldId id="596" r:id="rId96"/>
    <p:sldId id="597" r:id="rId97"/>
    <p:sldId id="599" r:id="rId98"/>
    <p:sldId id="600" r:id="rId99"/>
    <p:sldId id="601" r:id="rId100"/>
  </p:sldIdLst>
  <p:sldSz cx="9144000" cy="6858000" type="screen4x3"/>
  <p:notesSz cx="6858000" cy="9144000"/>
  <p:custDataLst>
    <p:tags r:id="rId102"/>
  </p:custDataLst>
  <p:defaultTextStyle>
    <a:defPPr>
      <a:defRPr lang="es-EC"/>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62" autoAdjust="0"/>
  </p:normalViewPr>
  <p:slideViewPr>
    <p:cSldViewPr>
      <p:cViewPr>
        <p:scale>
          <a:sx n="70" d="100"/>
          <a:sy n="70" d="100"/>
        </p:scale>
        <p:origin x="-108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Dibujo%20de%20la%20irradiac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ENE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LEJANDRO\Desktop\ALEJANDRO\DOCUMENTOS\TESIS\TESIS%20ULTIMO\RECOLECCION%20DATOS\DATOS%20FINALES\MES%20DICIEMB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cat>
            <c:strRef>
              <c:f>Hoja1!$B$3:$B$14</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Hoja1!$D$3:$D$14</c:f>
              <c:numCache>
                <c:formatCode>General</c:formatCode>
                <c:ptCount val="12"/>
                <c:pt idx="0">
                  <c:v>4314.8</c:v>
                </c:pt>
                <c:pt idx="1">
                  <c:v>4462.1000000000004</c:v>
                </c:pt>
                <c:pt idx="2">
                  <c:v>4516.8</c:v>
                </c:pt>
                <c:pt idx="3">
                  <c:v>4392.5</c:v>
                </c:pt>
                <c:pt idx="4">
                  <c:v>4161.6000000000004</c:v>
                </c:pt>
                <c:pt idx="5">
                  <c:v>4013.4</c:v>
                </c:pt>
                <c:pt idx="6">
                  <c:v>4066.7</c:v>
                </c:pt>
                <c:pt idx="7">
                  <c:v>4270.8</c:v>
                </c:pt>
                <c:pt idx="8">
                  <c:v>4442.8</c:v>
                </c:pt>
                <c:pt idx="9">
                  <c:v>4448.8999999999996</c:v>
                </c:pt>
                <c:pt idx="10">
                  <c:v>4329.3</c:v>
                </c:pt>
                <c:pt idx="11">
                  <c:v>4247.8999999999996</c:v>
                </c:pt>
              </c:numCache>
            </c:numRef>
          </c:val>
          <c:smooth val="1"/>
        </c:ser>
        <c:dLbls>
          <c:showLegendKey val="0"/>
          <c:showVal val="0"/>
          <c:showCatName val="0"/>
          <c:showSerName val="0"/>
          <c:showPercent val="0"/>
          <c:showBubbleSize val="0"/>
        </c:dLbls>
        <c:marker val="1"/>
        <c:smooth val="0"/>
        <c:axId val="71799936"/>
        <c:axId val="71801856"/>
      </c:lineChart>
      <c:catAx>
        <c:axId val="71799936"/>
        <c:scaling>
          <c:orientation val="minMax"/>
        </c:scaling>
        <c:delete val="0"/>
        <c:axPos val="b"/>
        <c:title>
          <c:tx>
            <c:rich>
              <a:bodyPr/>
              <a:lstStyle/>
              <a:p>
                <a:pPr>
                  <a:defRPr/>
                </a:pPr>
                <a:r>
                  <a:rPr lang="es-ES"/>
                  <a:t>MES</a:t>
                </a:r>
              </a:p>
            </c:rich>
          </c:tx>
          <c:layout/>
          <c:overlay val="0"/>
        </c:title>
        <c:numFmt formatCode="General" sourceLinked="1"/>
        <c:majorTickMark val="none"/>
        <c:minorTickMark val="none"/>
        <c:tickLblPos val="nextTo"/>
        <c:crossAx val="71801856"/>
        <c:crosses val="autoZero"/>
        <c:auto val="1"/>
        <c:lblAlgn val="ctr"/>
        <c:lblOffset val="100"/>
        <c:noMultiLvlLbl val="1"/>
      </c:catAx>
      <c:valAx>
        <c:axId val="71801856"/>
        <c:scaling>
          <c:orientation val="minMax"/>
        </c:scaling>
        <c:delete val="0"/>
        <c:axPos val="l"/>
        <c:majorGridlines/>
        <c:title>
          <c:tx>
            <c:rich>
              <a:bodyPr/>
              <a:lstStyle/>
              <a:p>
                <a:pPr>
                  <a:defRPr/>
                </a:pPr>
                <a:r>
                  <a:rPr lang="es-ES"/>
                  <a:t>IRRADIACIÓN Ho (Whr/m2)</a:t>
                </a:r>
              </a:p>
            </c:rich>
          </c:tx>
          <c:layout/>
          <c:overlay val="0"/>
        </c:title>
        <c:numFmt formatCode="General" sourceLinked="1"/>
        <c:majorTickMark val="none"/>
        <c:minorTickMark val="none"/>
        <c:tickLblPos val="nextTo"/>
        <c:crossAx val="7179993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Humedad relativa Vs Temperatura</a:t>
            </a:r>
            <a:r>
              <a:rPr lang="es-ES" baseline="0"/>
              <a:t> ambiente </a:t>
            </a:r>
            <a:endParaRPr lang="es-ES"/>
          </a:p>
        </c:rich>
      </c:tx>
      <c:layout>
        <c:manualLayout>
          <c:xMode val="edge"/>
          <c:yMode val="edge"/>
          <c:x val="0.17049519321306739"/>
          <c:y val="2.6254098326766364E-2"/>
        </c:manualLayout>
      </c:layout>
      <c:overlay val="0"/>
    </c:title>
    <c:autoTitleDeleted val="0"/>
    <c:plotArea>
      <c:layout/>
      <c:lineChart>
        <c:grouping val="standard"/>
        <c:varyColors val="0"/>
        <c:ser>
          <c:idx val="0"/>
          <c:order val="0"/>
          <c:trendline>
            <c:trendlineType val="poly"/>
            <c:order val="3"/>
            <c:dispRSqr val="1"/>
            <c:dispEq val="1"/>
            <c:trendlineLbl>
              <c:layout/>
              <c:numFmt formatCode="General" sourceLinked="0"/>
            </c:trendlineLbl>
          </c:trendline>
          <c:cat>
            <c:numRef>
              <c:f>'11 DIC 2012'!$BN$6:$BN$84</c:f>
              <c:numCache>
                <c:formatCode>General</c:formatCode>
                <c:ptCount val="79"/>
                <c:pt idx="0">
                  <c:v>22.8</c:v>
                </c:pt>
                <c:pt idx="1">
                  <c:v>22.5</c:v>
                </c:pt>
                <c:pt idx="2">
                  <c:v>23</c:v>
                </c:pt>
                <c:pt idx="3">
                  <c:v>23.9</c:v>
                </c:pt>
                <c:pt idx="4">
                  <c:v>21.5</c:v>
                </c:pt>
                <c:pt idx="5">
                  <c:v>21.6</c:v>
                </c:pt>
                <c:pt idx="6">
                  <c:v>22.3</c:v>
                </c:pt>
                <c:pt idx="7">
                  <c:v>22</c:v>
                </c:pt>
                <c:pt idx="8">
                  <c:v>22</c:v>
                </c:pt>
                <c:pt idx="9">
                  <c:v>22</c:v>
                </c:pt>
                <c:pt idx="10">
                  <c:v>22</c:v>
                </c:pt>
                <c:pt idx="11">
                  <c:v>22.5</c:v>
                </c:pt>
                <c:pt idx="12">
                  <c:v>22.7</c:v>
                </c:pt>
                <c:pt idx="13">
                  <c:v>22.4</c:v>
                </c:pt>
                <c:pt idx="14">
                  <c:v>22.4</c:v>
                </c:pt>
                <c:pt idx="15">
                  <c:v>22.2</c:v>
                </c:pt>
                <c:pt idx="16">
                  <c:v>22.3</c:v>
                </c:pt>
                <c:pt idx="17">
                  <c:v>22.4</c:v>
                </c:pt>
                <c:pt idx="18">
                  <c:v>22.9</c:v>
                </c:pt>
                <c:pt idx="19">
                  <c:v>22.9</c:v>
                </c:pt>
                <c:pt idx="20">
                  <c:v>22.8</c:v>
                </c:pt>
                <c:pt idx="21">
                  <c:v>23.2</c:v>
                </c:pt>
                <c:pt idx="22">
                  <c:v>23.3</c:v>
                </c:pt>
                <c:pt idx="23">
                  <c:v>23.3</c:v>
                </c:pt>
                <c:pt idx="24">
                  <c:v>23.3</c:v>
                </c:pt>
                <c:pt idx="25">
                  <c:v>23.6</c:v>
                </c:pt>
                <c:pt idx="26">
                  <c:v>24</c:v>
                </c:pt>
                <c:pt idx="27">
                  <c:v>24.7</c:v>
                </c:pt>
                <c:pt idx="28">
                  <c:v>24.7</c:v>
                </c:pt>
                <c:pt idx="29">
                  <c:v>25.6</c:v>
                </c:pt>
                <c:pt idx="30">
                  <c:v>25.9</c:v>
                </c:pt>
                <c:pt idx="31">
                  <c:v>26.7</c:v>
                </c:pt>
                <c:pt idx="32">
                  <c:v>26.6</c:v>
                </c:pt>
                <c:pt idx="33">
                  <c:v>26.6</c:v>
                </c:pt>
                <c:pt idx="34">
                  <c:v>27</c:v>
                </c:pt>
                <c:pt idx="35">
                  <c:v>26.4</c:v>
                </c:pt>
                <c:pt idx="36">
                  <c:v>26.4</c:v>
                </c:pt>
                <c:pt idx="37">
                  <c:v>27.4</c:v>
                </c:pt>
                <c:pt idx="38">
                  <c:v>27.4</c:v>
                </c:pt>
                <c:pt idx="39">
                  <c:v>26.7</c:v>
                </c:pt>
                <c:pt idx="40">
                  <c:v>27.6</c:v>
                </c:pt>
                <c:pt idx="41">
                  <c:v>27.8</c:v>
                </c:pt>
                <c:pt idx="42">
                  <c:v>28.5</c:v>
                </c:pt>
                <c:pt idx="43">
                  <c:v>28.7</c:v>
                </c:pt>
                <c:pt idx="44">
                  <c:v>29.5</c:v>
                </c:pt>
                <c:pt idx="45">
                  <c:v>24.8</c:v>
                </c:pt>
                <c:pt idx="46">
                  <c:v>29.4</c:v>
                </c:pt>
                <c:pt idx="47">
                  <c:v>29.9</c:v>
                </c:pt>
                <c:pt idx="48">
                  <c:v>29.9</c:v>
                </c:pt>
                <c:pt idx="49">
                  <c:v>30.2</c:v>
                </c:pt>
                <c:pt idx="50">
                  <c:v>30.1</c:v>
                </c:pt>
                <c:pt idx="51">
                  <c:v>30.2</c:v>
                </c:pt>
                <c:pt idx="52">
                  <c:v>30.2</c:v>
                </c:pt>
                <c:pt idx="53">
                  <c:v>30.4</c:v>
                </c:pt>
                <c:pt idx="54">
                  <c:v>30.1</c:v>
                </c:pt>
                <c:pt idx="55">
                  <c:v>30.4</c:v>
                </c:pt>
                <c:pt idx="56">
                  <c:v>30.5</c:v>
                </c:pt>
                <c:pt idx="57">
                  <c:v>30.7</c:v>
                </c:pt>
                <c:pt idx="58">
                  <c:v>31</c:v>
                </c:pt>
                <c:pt idx="59">
                  <c:v>30.5</c:v>
                </c:pt>
                <c:pt idx="60">
                  <c:v>30.8</c:v>
                </c:pt>
                <c:pt idx="61">
                  <c:v>30.5</c:v>
                </c:pt>
                <c:pt idx="62">
                  <c:v>30.3</c:v>
                </c:pt>
                <c:pt idx="63">
                  <c:v>29.9</c:v>
                </c:pt>
                <c:pt idx="64">
                  <c:v>29.7</c:v>
                </c:pt>
                <c:pt idx="65">
                  <c:v>29.2</c:v>
                </c:pt>
                <c:pt idx="66">
                  <c:v>29</c:v>
                </c:pt>
                <c:pt idx="67">
                  <c:v>27.7</c:v>
                </c:pt>
                <c:pt idx="68">
                  <c:v>27.1</c:v>
                </c:pt>
                <c:pt idx="69">
                  <c:v>26.7</c:v>
                </c:pt>
                <c:pt idx="70">
                  <c:v>27</c:v>
                </c:pt>
                <c:pt idx="71">
                  <c:v>26.8</c:v>
                </c:pt>
                <c:pt idx="72">
                  <c:v>26.5</c:v>
                </c:pt>
                <c:pt idx="73">
                  <c:v>26.2</c:v>
                </c:pt>
                <c:pt idx="74">
                  <c:v>25.3</c:v>
                </c:pt>
                <c:pt idx="75">
                  <c:v>25</c:v>
                </c:pt>
                <c:pt idx="76">
                  <c:v>25.2</c:v>
                </c:pt>
                <c:pt idx="77">
                  <c:v>24.5</c:v>
                </c:pt>
                <c:pt idx="78">
                  <c:v>25.3</c:v>
                </c:pt>
              </c:numCache>
            </c:numRef>
          </c:cat>
          <c:val>
            <c:numRef>
              <c:f>'11 DIC 2012'!$BO$6:$BO$84</c:f>
              <c:numCache>
                <c:formatCode>General</c:formatCode>
                <c:ptCount val="79"/>
                <c:pt idx="0">
                  <c:v>48</c:v>
                </c:pt>
                <c:pt idx="1">
                  <c:v>48</c:v>
                </c:pt>
                <c:pt idx="2">
                  <c:v>48</c:v>
                </c:pt>
                <c:pt idx="3">
                  <c:v>49</c:v>
                </c:pt>
                <c:pt idx="4">
                  <c:v>50</c:v>
                </c:pt>
                <c:pt idx="5">
                  <c:v>51</c:v>
                </c:pt>
                <c:pt idx="6">
                  <c:v>51</c:v>
                </c:pt>
                <c:pt idx="7">
                  <c:v>51</c:v>
                </c:pt>
                <c:pt idx="8">
                  <c:v>53</c:v>
                </c:pt>
                <c:pt idx="9">
                  <c:v>53</c:v>
                </c:pt>
                <c:pt idx="10">
                  <c:v>53</c:v>
                </c:pt>
                <c:pt idx="11">
                  <c:v>54</c:v>
                </c:pt>
                <c:pt idx="12">
                  <c:v>51</c:v>
                </c:pt>
                <c:pt idx="13">
                  <c:v>51</c:v>
                </c:pt>
                <c:pt idx="14">
                  <c:v>51</c:v>
                </c:pt>
                <c:pt idx="15">
                  <c:v>49</c:v>
                </c:pt>
                <c:pt idx="16">
                  <c:v>47</c:v>
                </c:pt>
                <c:pt idx="17">
                  <c:v>48</c:v>
                </c:pt>
                <c:pt idx="18">
                  <c:v>50</c:v>
                </c:pt>
                <c:pt idx="19">
                  <c:v>47</c:v>
                </c:pt>
                <c:pt idx="20">
                  <c:v>47</c:v>
                </c:pt>
                <c:pt idx="21">
                  <c:v>44</c:v>
                </c:pt>
                <c:pt idx="22">
                  <c:v>45</c:v>
                </c:pt>
                <c:pt idx="23">
                  <c:v>42</c:v>
                </c:pt>
                <c:pt idx="24">
                  <c:v>42</c:v>
                </c:pt>
                <c:pt idx="25">
                  <c:v>39</c:v>
                </c:pt>
                <c:pt idx="26">
                  <c:v>40</c:v>
                </c:pt>
                <c:pt idx="27">
                  <c:v>42</c:v>
                </c:pt>
                <c:pt idx="28">
                  <c:v>36</c:v>
                </c:pt>
                <c:pt idx="29">
                  <c:v>38</c:v>
                </c:pt>
                <c:pt idx="30">
                  <c:v>34</c:v>
                </c:pt>
                <c:pt idx="31">
                  <c:v>32</c:v>
                </c:pt>
                <c:pt idx="32">
                  <c:v>32</c:v>
                </c:pt>
                <c:pt idx="33">
                  <c:v>32</c:v>
                </c:pt>
                <c:pt idx="34">
                  <c:v>31</c:v>
                </c:pt>
                <c:pt idx="35">
                  <c:v>31</c:v>
                </c:pt>
                <c:pt idx="36">
                  <c:v>31</c:v>
                </c:pt>
                <c:pt idx="37">
                  <c:v>30</c:v>
                </c:pt>
                <c:pt idx="38">
                  <c:v>30</c:v>
                </c:pt>
                <c:pt idx="39">
                  <c:v>31</c:v>
                </c:pt>
                <c:pt idx="40">
                  <c:v>31</c:v>
                </c:pt>
                <c:pt idx="41">
                  <c:v>30</c:v>
                </c:pt>
                <c:pt idx="42">
                  <c:v>28</c:v>
                </c:pt>
                <c:pt idx="43">
                  <c:v>29</c:v>
                </c:pt>
                <c:pt idx="44">
                  <c:v>27</c:v>
                </c:pt>
                <c:pt idx="45">
                  <c:v>28</c:v>
                </c:pt>
                <c:pt idx="46">
                  <c:v>27</c:v>
                </c:pt>
                <c:pt idx="47">
                  <c:v>30</c:v>
                </c:pt>
                <c:pt idx="48">
                  <c:v>26</c:v>
                </c:pt>
                <c:pt idx="49">
                  <c:v>25</c:v>
                </c:pt>
                <c:pt idx="50">
                  <c:v>27</c:v>
                </c:pt>
                <c:pt idx="51">
                  <c:v>26</c:v>
                </c:pt>
                <c:pt idx="52">
                  <c:v>26</c:v>
                </c:pt>
                <c:pt idx="53">
                  <c:v>23</c:v>
                </c:pt>
                <c:pt idx="54">
                  <c:v>23</c:v>
                </c:pt>
                <c:pt idx="55">
                  <c:v>23</c:v>
                </c:pt>
                <c:pt idx="56">
                  <c:v>25</c:v>
                </c:pt>
                <c:pt idx="57">
                  <c:v>23</c:v>
                </c:pt>
                <c:pt idx="58">
                  <c:v>23</c:v>
                </c:pt>
                <c:pt idx="59">
                  <c:v>23</c:v>
                </c:pt>
                <c:pt idx="60">
                  <c:v>23</c:v>
                </c:pt>
                <c:pt idx="61">
                  <c:v>22</c:v>
                </c:pt>
                <c:pt idx="62">
                  <c:v>24</c:v>
                </c:pt>
                <c:pt idx="63">
                  <c:v>24</c:v>
                </c:pt>
                <c:pt idx="64">
                  <c:v>24</c:v>
                </c:pt>
                <c:pt idx="65">
                  <c:v>24</c:v>
                </c:pt>
                <c:pt idx="66">
                  <c:v>26</c:v>
                </c:pt>
                <c:pt idx="67">
                  <c:v>28</c:v>
                </c:pt>
                <c:pt idx="68">
                  <c:v>31</c:v>
                </c:pt>
                <c:pt idx="69">
                  <c:v>32</c:v>
                </c:pt>
                <c:pt idx="70">
                  <c:v>33</c:v>
                </c:pt>
                <c:pt idx="71">
                  <c:v>33</c:v>
                </c:pt>
                <c:pt idx="72">
                  <c:v>32</c:v>
                </c:pt>
                <c:pt idx="73">
                  <c:v>36</c:v>
                </c:pt>
                <c:pt idx="74">
                  <c:v>38</c:v>
                </c:pt>
                <c:pt idx="75">
                  <c:v>41</c:v>
                </c:pt>
                <c:pt idx="76">
                  <c:v>41</c:v>
                </c:pt>
                <c:pt idx="77">
                  <c:v>43</c:v>
                </c:pt>
                <c:pt idx="78">
                  <c:v>44</c:v>
                </c:pt>
              </c:numCache>
            </c:numRef>
          </c:val>
          <c:smooth val="0"/>
        </c:ser>
        <c:dLbls>
          <c:showLegendKey val="0"/>
          <c:showVal val="0"/>
          <c:showCatName val="0"/>
          <c:showSerName val="0"/>
          <c:showPercent val="0"/>
          <c:showBubbleSize val="0"/>
        </c:dLbls>
        <c:hiLowLines/>
        <c:marker val="1"/>
        <c:smooth val="0"/>
        <c:axId val="86628992"/>
        <c:axId val="86631168"/>
      </c:lineChart>
      <c:catAx>
        <c:axId val="86628992"/>
        <c:scaling>
          <c:orientation val="minMax"/>
        </c:scaling>
        <c:delete val="0"/>
        <c:axPos val="b"/>
        <c:title>
          <c:tx>
            <c:rich>
              <a:bodyPr/>
              <a:lstStyle/>
              <a:p>
                <a:pPr>
                  <a:defRPr/>
                </a:pPr>
                <a:r>
                  <a:rPr lang="es-ES"/>
                  <a:t>Temp ambiente (C)</a:t>
                </a:r>
              </a:p>
            </c:rich>
          </c:tx>
          <c:layout/>
          <c:overlay val="0"/>
        </c:title>
        <c:numFmt formatCode="General" sourceLinked="1"/>
        <c:majorTickMark val="none"/>
        <c:minorTickMark val="none"/>
        <c:tickLblPos val="nextTo"/>
        <c:crossAx val="86631168"/>
        <c:crosses val="autoZero"/>
        <c:auto val="1"/>
        <c:lblAlgn val="ctr"/>
        <c:lblOffset val="100"/>
        <c:noMultiLvlLbl val="0"/>
      </c:catAx>
      <c:valAx>
        <c:axId val="86631168"/>
        <c:scaling>
          <c:orientation val="minMax"/>
        </c:scaling>
        <c:delete val="0"/>
        <c:axPos val="l"/>
        <c:majorGridlines/>
        <c:title>
          <c:tx>
            <c:rich>
              <a:bodyPr/>
              <a:lstStyle/>
              <a:p>
                <a:pPr>
                  <a:defRPr/>
                </a:pPr>
                <a:r>
                  <a:rPr lang="es-ES"/>
                  <a:t>HR (%)</a:t>
                </a:r>
              </a:p>
            </c:rich>
          </c:tx>
          <c:layout/>
          <c:overlay val="0"/>
        </c:title>
        <c:numFmt formatCode="General" sourceLinked="1"/>
        <c:majorTickMark val="out"/>
        <c:minorTickMark val="none"/>
        <c:tickLblPos val="nextTo"/>
        <c:crossAx val="8662899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Irradiancia Vs Hora</a:t>
            </a:r>
          </a:p>
        </c:rich>
      </c:tx>
      <c:layout/>
      <c:overlay val="0"/>
    </c:title>
    <c:autoTitleDeleted val="0"/>
    <c:plotArea>
      <c:layout/>
      <c:lineChart>
        <c:grouping val="standard"/>
        <c:varyColors val="0"/>
        <c:ser>
          <c:idx val="0"/>
          <c:order val="0"/>
          <c:tx>
            <c:strRef>
              <c:f>'17 ENE 2013'!$AG$4:$AG$5</c:f>
              <c:strCache>
                <c:ptCount val="1"/>
                <c:pt idx="0">
                  <c:v>IRRADIANCIA (W/m2)</c:v>
                </c:pt>
              </c:strCache>
            </c:strRef>
          </c:tx>
          <c:dLbls>
            <c:dLbl>
              <c:idx val="0"/>
              <c:layout>
                <c:manualLayout>
                  <c:x val="-1.7478152309612985E-2"/>
                  <c:y val="-4.9921988703348408E-2"/>
                </c:manualLayout>
              </c:layout>
              <c:showLegendKey val="0"/>
              <c:showVal val="1"/>
              <c:showCatName val="1"/>
              <c:showSerName val="0"/>
              <c:showPercent val="0"/>
              <c:showBubbleSize val="0"/>
            </c:dLbl>
            <c:dLbl>
              <c:idx val="45"/>
              <c:layout>
                <c:manualLayout>
                  <c:x val="-2.9962546816479401E-2"/>
                  <c:y val="-6.240248587918551E-2"/>
                </c:manualLayout>
              </c:layout>
              <c:showLegendKey val="0"/>
              <c:showVal val="1"/>
              <c:showCatName val="1"/>
              <c:showSerName val="0"/>
              <c:showPercent val="0"/>
              <c:showBubbleSize val="0"/>
            </c:dLbl>
            <c:dLbl>
              <c:idx val="70"/>
              <c:layout>
                <c:manualLayout>
                  <c:x val="-7.9900124843944972E-2"/>
                  <c:y val="1.2499999999999924E-2"/>
                </c:manualLayout>
              </c:layout>
              <c:showLegendKey val="0"/>
              <c:showVal val="1"/>
              <c:showCatName val="1"/>
              <c:showSerName val="0"/>
              <c:showPercent val="0"/>
              <c:showBubbleSize val="0"/>
            </c:dLbl>
            <c:dLbl>
              <c:idx val="78"/>
              <c:layout>
                <c:manualLayout>
                  <c:x val="-2.4968789013732834E-3"/>
                  <c:y val="-6.6562651604464548E-2"/>
                </c:manualLayout>
              </c:layout>
              <c:showLegendKey val="0"/>
              <c:showVal val="1"/>
              <c:showCatName val="1"/>
              <c:showSerName val="0"/>
              <c:showPercent val="0"/>
              <c:showBubbleSize val="0"/>
            </c:dLbl>
            <c:showLegendKey val="0"/>
            <c:showVal val="0"/>
            <c:showCatName val="0"/>
            <c:showSerName val="0"/>
            <c:showPercent val="0"/>
            <c:showBubbleSize val="0"/>
          </c:dLbls>
          <c:trendline>
            <c:trendlineType val="poly"/>
            <c:order val="3"/>
            <c:dispRSqr val="1"/>
            <c:dispEq val="1"/>
            <c:trendlineLbl>
              <c:layout>
                <c:manualLayout>
                  <c:x val="-0.36637274273300108"/>
                  <c:y val="-0.30262650588991025"/>
                </c:manualLayout>
              </c:layout>
              <c:numFmt formatCode="General" sourceLinked="0"/>
            </c:trendlineLbl>
          </c:trendline>
          <c:cat>
            <c:numRef>
              <c:f>'17 ENE 2013'!$AF$6:$AF$84</c:f>
              <c:numCache>
                <c:formatCode>h:mm</c:formatCode>
                <c:ptCount val="79"/>
                <c:pt idx="0">
                  <c:v>0.375</c:v>
                </c:pt>
                <c:pt idx="1">
                  <c:v>0.37847222222222227</c:v>
                </c:pt>
                <c:pt idx="2">
                  <c:v>0.38194444444444442</c:v>
                </c:pt>
                <c:pt idx="3">
                  <c:v>0.38541666666666702</c:v>
                </c:pt>
                <c:pt idx="4">
                  <c:v>0.38888888888888901</c:v>
                </c:pt>
                <c:pt idx="5">
                  <c:v>0.39236111111111099</c:v>
                </c:pt>
                <c:pt idx="6">
                  <c:v>0.39583333333333398</c:v>
                </c:pt>
                <c:pt idx="7">
                  <c:v>0.39930555555555602</c:v>
                </c:pt>
                <c:pt idx="8">
                  <c:v>0.40277777777777801</c:v>
                </c:pt>
                <c:pt idx="9">
                  <c:v>0.40625</c:v>
                </c:pt>
                <c:pt idx="10">
                  <c:v>0.40972222222222299</c:v>
                </c:pt>
                <c:pt idx="11">
                  <c:v>0.41319444444444497</c:v>
                </c:pt>
                <c:pt idx="12">
                  <c:v>0.41666666666666702</c:v>
                </c:pt>
                <c:pt idx="13">
                  <c:v>0.42013888888889001</c:v>
                </c:pt>
                <c:pt idx="14">
                  <c:v>0.42361111111111199</c:v>
                </c:pt>
                <c:pt idx="15">
                  <c:v>0.42708333333333398</c:v>
                </c:pt>
                <c:pt idx="16">
                  <c:v>0.43055555555555602</c:v>
                </c:pt>
                <c:pt idx="17">
                  <c:v>0.43402777777777901</c:v>
                </c:pt>
                <c:pt idx="18">
                  <c:v>0.437500000000001</c:v>
                </c:pt>
                <c:pt idx="19">
                  <c:v>0.44097222222222299</c:v>
                </c:pt>
                <c:pt idx="20">
                  <c:v>0.44444444444444497</c:v>
                </c:pt>
                <c:pt idx="21">
                  <c:v>0.44791666666666802</c:v>
                </c:pt>
                <c:pt idx="22">
                  <c:v>0.45138888888889001</c:v>
                </c:pt>
                <c:pt idx="23">
                  <c:v>0.45486111111111199</c:v>
                </c:pt>
                <c:pt idx="24">
                  <c:v>0.45833333333333398</c:v>
                </c:pt>
                <c:pt idx="25">
                  <c:v>0.46180555555555702</c:v>
                </c:pt>
                <c:pt idx="26">
                  <c:v>0.46527777777777901</c:v>
                </c:pt>
                <c:pt idx="27">
                  <c:v>0.468750000000001</c:v>
                </c:pt>
                <c:pt idx="28">
                  <c:v>0.47222222222222299</c:v>
                </c:pt>
                <c:pt idx="29">
                  <c:v>0.47569444444444597</c:v>
                </c:pt>
                <c:pt idx="30">
                  <c:v>0.47916666666666802</c:v>
                </c:pt>
                <c:pt idx="31">
                  <c:v>0.48263888888889001</c:v>
                </c:pt>
                <c:pt idx="32">
                  <c:v>0.48611111111111199</c:v>
                </c:pt>
                <c:pt idx="33">
                  <c:v>0.48958333333333498</c:v>
                </c:pt>
                <c:pt idx="34">
                  <c:v>0.49305555555555702</c:v>
                </c:pt>
                <c:pt idx="35">
                  <c:v>0.49652777777777901</c:v>
                </c:pt>
                <c:pt idx="36">
                  <c:v>0.500000000000002</c:v>
                </c:pt>
                <c:pt idx="37">
                  <c:v>0.50347222222222399</c:v>
                </c:pt>
                <c:pt idx="38">
                  <c:v>0.50694444444444597</c:v>
                </c:pt>
                <c:pt idx="39">
                  <c:v>0.51041666666666796</c:v>
                </c:pt>
                <c:pt idx="40">
                  <c:v>0.51388888888889095</c:v>
                </c:pt>
                <c:pt idx="41">
                  <c:v>0.51736111111111305</c:v>
                </c:pt>
                <c:pt idx="42">
                  <c:v>0.52083333333333504</c:v>
                </c:pt>
                <c:pt idx="43">
                  <c:v>0.52430555555555702</c:v>
                </c:pt>
                <c:pt idx="44">
                  <c:v>0.52777777777778001</c:v>
                </c:pt>
                <c:pt idx="45">
                  <c:v>0.531250000000002</c:v>
                </c:pt>
                <c:pt idx="46">
                  <c:v>0.53472222222222399</c:v>
                </c:pt>
                <c:pt idx="47">
                  <c:v>0.53819444444444597</c:v>
                </c:pt>
                <c:pt idx="48">
                  <c:v>0.54166666666666896</c:v>
                </c:pt>
                <c:pt idx="49">
                  <c:v>0.54513888888889095</c:v>
                </c:pt>
                <c:pt idx="50">
                  <c:v>0.54861111111111305</c:v>
                </c:pt>
                <c:pt idx="51">
                  <c:v>0.55208333333333603</c:v>
                </c:pt>
                <c:pt idx="52">
                  <c:v>0.55555555555555802</c:v>
                </c:pt>
                <c:pt idx="53">
                  <c:v>0.55902777777778001</c:v>
                </c:pt>
                <c:pt idx="54">
                  <c:v>0.562500000000002</c:v>
                </c:pt>
                <c:pt idx="55">
                  <c:v>0.56597222222222499</c:v>
                </c:pt>
                <c:pt idx="56">
                  <c:v>0.56944444444444697</c:v>
                </c:pt>
                <c:pt idx="57">
                  <c:v>0.57291666666666896</c:v>
                </c:pt>
                <c:pt idx="58">
                  <c:v>0.57638888888889095</c:v>
                </c:pt>
                <c:pt idx="59">
                  <c:v>0.57986111111111405</c:v>
                </c:pt>
                <c:pt idx="60">
                  <c:v>0.58333333333333603</c:v>
                </c:pt>
                <c:pt idx="61">
                  <c:v>0.58680555555555802</c:v>
                </c:pt>
                <c:pt idx="62">
                  <c:v>0.59027777777778001</c:v>
                </c:pt>
                <c:pt idx="63">
                  <c:v>0.593750000000003</c:v>
                </c:pt>
                <c:pt idx="64">
                  <c:v>0.59722222222222499</c:v>
                </c:pt>
                <c:pt idx="65">
                  <c:v>0.60069444444444697</c:v>
                </c:pt>
                <c:pt idx="66">
                  <c:v>0.60416666666666996</c:v>
                </c:pt>
                <c:pt idx="67">
                  <c:v>0.60763888888889195</c:v>
                </c:pt>
                <c:pt idx="68">
                  <c:v>0.61111111111111405</c:v>
                </c:pt>
                <c:pt idx="69">
                  <c:v>0.61458333333333603</c:v>
                </c:pt>
                <c:pt idx="70">
                  <c:v>0.61805555555555902</c:v>
                </c:pt>
                <c:pt idx="71">
                  <c:v>0.62152777777778101</c:v>
                </c:pt>
                <c:pt idx="72">
                  <c:v>0.625000000000003</c:v>
                </c:pt>
                <c:pt idx="73">
                  <c:v>0.62847222222222499</c:v>
                </c:pt>
                <c:pt idx="74">
                  <c:v>0.63194444444444797</c:v>
                </c:pt>
                <c:pt idx="75">
                  <c:v>0.63541666666666996</c:v>
                </c:pt>
                <c:pt idx="76">
                  <c:v>0.63888888888889195</c:v>
                </c:pt>
                <c:pt idx="77">
                  <c:v>0.64236111111111405</c:v>
                </c:pt>
                <c:pt idx="78">
                  <c:v>0.64583333333333703</c:v>
                </c:pt>
              </c:numCache>
            </c:numRef>
          </c:cat>
          <c:val>
            <c:numRef>
              <c:f>'17 ENE 2013'!$AG$6:$AG$84</c:f>
              <c:numCache>
                <c:formatCode>General</c:formatCode>
                <c:ptCount val="79"/>
                <c:pt idx="0">
                  <c:v>359</c:v>
                </c:pt>
                <c:pt idx="1">
                  <c:v>348</c:v>
                </c:pt>
                <c:pt idx="2">
                  <c:v>322</c:v>
                </c:pt>
                <c:pt idx="3">
                  <c:v>352</c:v>
                </c:pt>
                <c:pt idx="4">
                  <c:v>311</c:v>
                </c:pt>
                <c:pt idx="5">
                  <c:v>339</c:v>
                </c:pt>
                <c:pt idx="6">
                  <c:v>306</c:v>
                </c:pt>
                <c:pt idx="7">
                  <c:v>311</c:v>
                </c:pt>
                <c:pt idx="8">
                  <c:v>296</c:v>
                </c:pt>
                <c:pt idx="9">
                  <c:v>271</c:v>
                </c:pt>
                <c:pt idx="10">
                  <c:v>317</c:v>
                </c:pt>
                <c:pt idx="11">
                  <c:v>364</c:v>
                </c:pt>
                <c:pt idx="12">
                  <c:v>387</c:v>
                </c:pt>
                <c:pt idx="13">
                  <c:v>439</c:v>
                </c:pt>
                <c:pt idx="14">
                  <c:v>432</c:v>
                </c:pt>
                <c:pt idx="15">
                  <c:v>403</c:v>
                </c:pt>
                <c:pt idx="16">
                  <c:v>481</c:v>
                </c:pt>
                <c:pt idx="17">
                  <c:v>430</c:v>
                </c:pt>
                <c:pt idx="18">
                  <c:v>943</c:v>
                </c:pt>
                <c:pt idx="19">
                  <c:v>970</c:v>
                </c:pt>
                <c:pt idx="20">
                  <c:v>988</c:v>
                </c:pt>
                <c:pt idx="21">
                  <c:v>1015</c:v>
                </c:pt>
                <c:pt idx="22">
                  <c:v>1047</c:v>
                </c:pt>
                <c:pt idx="23">
                  <c:v>981</c:v>
                </c:pt>
                <c:pt idx="24">
                  <c:v>954</c:v>
                </c:pt>
                <c:pt idx="25">
                  <c:v>999</c:v>
                </c:pt>
                <c:pt idx="26">
                  <c:v>990</c:v>
                </c:pt>
                <c:pt idx="27">
                  <c:v>1002</c:v>
                </c:pt>
                <c:pt idx="28">
                  <c:v>986</c:v>
                </c:pt>
                <c:pt idx="29">
                  <c:v>986</c:v>
                </c:pt>
                <c:pt idx="30">
                  <c:v>233</c:v>
                </c:pt>
                <c:pt idx="31">
                  <c:v>1087</c:v>
                </c:pt>
                <c:pt idx="32">
                  <c:v>173</c:v>
                </c:pt>
                <c:pt idx="33">
                  <c:v>1015</c:v>
                </c:pt>
                <c:pt idx="34">
                  <c:v>1010</c:v>
                </c:pt>
                <c:pt idx="35">
                  <c:v>1033</c:v>
                </c:pt>
                <c:pt idx="36">
                  <c:v>1037</c:v>
                </c:pt>
                <c:pt idx="37">
                  <c:v>1045</c:v>
                </c:pt>
                <c:pt idx="38">
                  <c:v>1037</c:v>
                </c:pt>
                <c:pt idx="39">
                  <c:v>1012</c:v>
                </c:pt>
                <c:pt idx="40">
                  <c:v>1055</c:v>
                </c:pt>
                <c:pt idx="41">
                  <c:v>1075</c:v>
                </c:pt>
                <c:pt idx="42">
                  <c:v>363</c:v>
                </c:pt>
                <c:pt idx="43">
                  <c:v>741</c:v>
                </c:pt>
                <c:pt idx="44">
                  <c:v>981</c:v>
                </c:pt>
                <c:pt idx="45">
                  <c:v>1145</c:v>
                </c:pt>
                <c:pt idx="46">
                  <c:v>1074</c:v>
                </c:pt>
                <c:pt idx="47">
                  <c:v>1142</c:v>
                </c:pt>
                <c:pt idx="48">
                  <c:v>895</c:v>
                </c:pt>
                <c:pt idx="49">
                  <c:v>334</c:v>
                </c:pt>
                <c:pt idx="50">
                  <c:v>205</c:v>
                </c:pt>
                <c:pt idx="51">
                  <c:v>206</c:v>
                </c:pt>
                <c:pt idx="52">
                  <c:v>211</c:v>
                </c:pt>
                <c:pt idx="53">
                  <c:v>1108</c:v>
                </c:pt>
                <c:pt idx="54">
                  <c:v>1119</c:v>
                </c:pt>
                <c:pt idx="55">
                  <c:v>1007</c:v>
                </c:pt>
                <c:pt idx="56">
                  <c:v>1017</c:v>
                </c:pt>
                <c:pt idx="57">
                  <c:v>259</c:v>
                </c:pt>
                <c:pt idx="58">
                  <c:v>891</c:v>
                </c:pt>
                <c:pt idx="59">
                  <c:v>872</c:v>
                </c:pt>
                <c:pt idx="60">
                  <c:v>882</c:v>
                </c:pt>
                <c:pt idx="61">
                  <c:v>899</c:v>
                </c:pt>
                <c:pt idx="62">
                  <c:v>873</c:v>
                </c:pt>
                <c:pt idx="63">
                  <c:v>822</c:v>
                </c:pt>
                <c:pt idx="64">
                  <c:v>776</c:v>
                </c:pt>
                <c:pt idx="65">
                  <c:v>780</c:v>
                </c:pt>
                <c:pt idx="66">
                  <c:v>814</c:v>
                </c:pt>
                <c:pt idx="67">
                  <c:v>787</c:v>
                </c:pt>
                <c:pt idx="68">
                  <c:v>828</c:v>
                </c:pt>
                <c:pt idx="69">
                  <c:v>731</c:v>
                </c:pt>
                <c:pt idx="70">
                  <c:v>150</c:v>
                </c:pt>
                <c:pt idx="71">
                  <c:v>171</c:v>
                </c:pt>
                <c:pt idx="72">
                  <c:v>624</c:v>
                </c:pt>
                <c:pt idx="73">
                  <c:v>598</c:v>
                </c:pt>
                <c:pt idx="74">
                  <c:v>555</c:v>
                </c:pt>
                <c:pt idx="75">
                  <c:v>659</c:v>
                </c:pt>
                <c:pt idx="76">
                  <c:v>538</c:v>
                </c:pt>
                <c:pt idx="77">
                  <c:v>645</c:v>
                </c:pt>
                <c:pt idx="78">
                  <c:v>638</c:v>
                </c:pt>
              </c:numCache>
            </c:numRef>
          </c:val>
          <c:smooth val="0"/>
        </c:ser>
        <c:dLbls>
          <c:showLegendKey val="0"/>
          <c:showVal val="0"/>
          <c:showCatName val="0"/>
          <c:showSerName val="0"/>
          <c:showPercent val="0"/>
          <c:showBubbleSize val="0"/>
        </c:dLbls>
        <c:hiLowLines/>
        <c:marker val="1"/>
        <c:smooth val="0"/>
        <c:axId val="86682624"/>
        <c:axId val="86701184"/>
      </c:lineChart>
      <c:catAx>
        <c:axId val="86682624"/>
        <c:scaling>
          <c:orientation val="minMax"/>
        </c:scaling>
        <c:delete val="0"/>
        <c:axPos val="b"/>
        <c:title>
          <c:tx>
            <c:rich>
              <a:bodyPr/>
              <a:lstStyle/>
              <a:p>
                <a:pPr>
                  <a:defRPr/>
                </a:pPr>
                <a:r>
                  <a:rPr lang="es-ES"/>
                  <a:t>Hora</a:t>
                </a:r>
              </a:p>
            </c:rich>
          </c:tx>
          <c:layout/>
          <c:overlay val="0"/>
        </c:title>
        <c:numFmt formatCode="h:mm" sourceLinked="1"/>
        <c:majorTickMark val="none"/>
        <c:minorTickMark val="none"/>
        <c:tickLblPos val="nextTo"/>
        <c:crossAx val="86701184"/>
        <c:crosses val="autoZero"/>
        <c:auto val="1"/>
        <c:lblAlgn val="ctr"/>
        <c:lblOffset val="100"/>
        <c:noMultiLvlLbl val="0"/>
      </c:catAx>
      <c:valAx>
        <c:axId val="86701184"/>
        <c:scaling>
          <c:orientation val="minMax"/>
        </c:scaling>
        <c:delete val="0"/>
        <c:axPos val="l"/>
        <c:majorGridlines/>
        <c:title>
          <c:tx>
            <c:rich>
              <a:bodyPr/>
              <a:lstStyle/>
              <a:p>
                <a:pPr>
                  <a:defRPr/>
                </a:pPr>
                <a:r>
                  <a:rPr lang="es-ES"/>
                  <a:t>Irradiancia (W/m2)</a:t>
                </a:r>
              </a:p>
            </c:rich>
          </c:tx>
          <c:layout/>
          <c:overlay val="0"/>
        </c:title>
        <c:numFmt formatCode="General" sourceLinked="1"/>
        <c:majorTickMark val="out"/>
        <c:minorTickMark val="none"/>
        <c:tickLblPos val="nextTo"/>
        <c:crossAx val="8668262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Temp promedio del agua Vs Irradiancia</a:t>
            </a:r>
          </a:p>
        </c:rich>
      </c:tx>
      <c:layout>
        <c:manualLayout>
          <c:xMode val="edge"/>
          <c:yMode val="edge"/>
          <c:x val="0.17941767289987923"/>
          <c:y val="2.4132726193635674E-2"/>
        </c:manualLayout>
      </c:layout>
      <c:overlay val="0"/>
    </c:title>
    <c:autoTitleDeleted val="0"/>
    <c:plotArea>
      <c:layout/>
      <c:lineChart>
        <c:grouping val="standard"/>
        <c:varyColors val="0"/>
        <c:ser>
          <c:idx val="0"/>
          <c:order val="0"/>
          <c:dLbls>
            <c:dLbl>
              <c:idx val="0"/>
              <c:layout>
                <c:manualLayout>
                  <c:x val="-9.506831257113749E-3"/>
                  <c:y val="-8.8486662709997471E-2"/>
                </c:manualLayout>
              </c:layout>
              <c:showLegendKey val="0"/>
              <c:showVal val="1"/>
              <c:showCatName val="1"/>
              <c:showSerName val="0"/>
              <c:showPercent val="0"/>
              <c:showBubbleSize val="0"/>
            </c:dLbl>
            <c:dLbl>
              <c:idx val="76"/>
              <c:layout>
                <c:manualLayout>
                  <c:x val="-4.7534156285568745E-3"/>
                  <c:y val="9.2508783742270048E-2"/>
                </c:manualLayout>
              </c:layout>
              <c:tx>
                <c:rich>
                  <a:bodyPr/>
                  <a:lstStyle/>
                  <a:p>
                    <a:r>
                      <a:rPr lang="en-US"/>
                      <a:t>645; 57,5</a:t>
                    </a:r>
                  </a:p>
                </c:rich>
              </c:tx>
              <c:showLegendKey val="0"/>
              <c:showVal val="1"/>
              <c:showCatName val="1"/>
              <c:showSerName val="0"/>
              <c:showPercent val="0"/>
              <c:showBubbleSize val="0"/>
            </c:dLbl>
            <c:showLegendKey val="0"/>
            <c:showVal val="0"/>
            <c:showCatName val="0"/>
            <c:showSerName val="0"/>
            <c:showPercent val="0"/>
            <c:showBubbleSize val="0"/>
          </c:dLbls>
          <c:trendline>
            <c:trendlineType val="poly"/>
            <c:order val="2"/>
            <c:dispRSqr val="1"/>
            <c:dispEq val="1"/>
            <c:trendlineLbl>
              <c:layout>
                <c:manualLayout>
                  <c:x val="-0.32438474602439399"/>
                  <c:y val="-1.6425212709438509E-2"/>
                </c:manualLayout>
              </c:layout>
              <c:numFmt formatCode="General" sourceLinked="0"/>
            </c:trendlineLbl>
          </c:trendline>
          <c:cat>
            <c:numRef>
              <c:f>'17 ENE 2013'!$AQ$6:$AQ$84</c:f>
              <c:numCache>
                <c:formatCode>General</c:formatCode>
                <c:ptCount val="79"/>
                <c:pt idx="0">
                  <c:v>359</c:v>
                </c:pt>
                <c:pt idx="1">
                  <c:v>348</c:v>
                </c:pt>
                <c:pt idx="2">
                  <c:v>322</c:v>
                </c:pt>
                <c:pt idx="3">
                  <c:v>352</c:v>
                </c:pt>
                <c:pt idx="4">
                  <c:v>311</c:v>
                </c:pt>
                <c:pt idx="5">
                  <c:v>339</c:v>
                </c:pt>
                <c:pt idx="6">
                  <c:v>306</c:v>
                </c:pt>
                <c:pt idx="7">
                  <c:v>311</c:v>
                </c:pt>
                <c:pt idx="8">
                  <c:v>296</c:v>
                </c:pt>
                <c:pt idx="9">
                  <c:v>271</c:v>
                </c:pt>
                <c:pt idx="10">
                  <c:v>317</c:v>
                </c:pt>
                <c:pt idx="11">
                  <c:v>364</c:v>
                </c:pt>
                <c:pt idx="12">
                  <c:v>387</c:v>
                </c:pt>
                <c:pt idx="13">
                  <c:v>439</c:v>
                </c:pt>
                <c:pt idx="14">
                  <c:v>432</c:v>
                </c:pt>
                <c:pt idx="15">
                  <c:v>403</c:v>
                </c:pt>
                <c:pt idx="16">
                  <c:v>481</c:v>
                </c:pt>
                <c:pt idx="17">
                  <c:v>430</c:v>
                </c:pt>
                <c:pt idx="18">
                  <c:v>943</c:v>
                </c:pt>
                <c:pt idx="19">
                  <c:v>970</c:v>
                </c:pt>
                <c:pt idx="20">
                  <c:v>988</c:v>
                </c:pt>
                <c:pt idx="21">
                  <c:v>1015</c:v>
                </c:pt>
                <c:pt idx="22">
                  <c:v>1047</c:v>
                </c:pt>
                <c:pt idx="23">
                  <c:v>981</c:v>
                </c:pt>
                <c:pt idx="24">
                  <c:v>954</c:v>
                </c:pt>
                <c:pt idx="25">
                  <c:v>999</c:v>
                </c:pt>
                <c:pt idx="26">
                  <c:v>990</c:v>
                </c:pt>
                <c:pt idx="27">
                  <c:v>1002</c:v>
                </c:pt>
                <c:pt idx="28">
                  <c:v>986</c:v>
                </c:pt>
                <c:pt idx="29">
                  <c:v>986</c:v>
                </c:pt>
                <c:pt idx="30">
                  <c:v>233</c:v>
                </c:pt>
                <c:pt idx="31">
                  <c:v>1087</c:v>
                </c:pt>
                <c:pt idx="32">
                  <c:v>173</c:v>
                </c:pt>
                <c:pt idx="33">
                  <c:v>1015</c:v>
                </c:pt>
                <c:pt idx="34">
                  <c:v>1010</c:v>
                </c:pt>
                <c:pt idx="35">
                  <c:v>1033</c:v>
                </c:pt>
                <c:pt idx="36">
                  <c:v>1037</c:v>
                </c:pt>
                <c:pt idx="37">
                  <c:v>1045</c:v>
                </c:pt>
                <c:pt idx="38">
                  <c:v>1037</c:v>
                </c:pt>
                <c:pt idx="39">
                  <c:v>1012</c:v>
                </c:pt>
                <c:pt idx="40">
                  <c:v>1055</c:v>
                </c:pt>
                <c:pt idx="41">
                  <c:v>1075</c:v>
                </c:pt>
                <c:pt idx="42">
                  <c:v>363</c:v>
                </c:pt>
                <c:pt idx="43">
                  <c:v>741</c:v>
                </c:pt>
                <c:pt idx="44">
                  <c:v>981</c:v>
                </c:pt>
                <c:pt idx="45">
                  <c:v>1145</c:v>
                </c:pt>
                <c:pt idx="46">
                  <c:v>1074</c:v>
                </c:pt>
                <c:pt idx="47">
                  <c:v>1142</c:v>
                </c:pt>
                <c:pt idx="48">
                  <c:v>895</c:v>
                </c:pt>
                <c:pt idx="49">
                  <c:v>334</c:v>
                </c:pt>
                <c:pt idx="50">
                  <c:v>205</c:v>
                </c:pt>
                <c:pt idx="51">
                  <c:v>206</c:v>
                </c:pt>
                <c:pt idx="52">
                  <c:v>211</c:v>
                </c:pt>
                <c:pt idx="53">
                  <c:v>1108</c:v>
                </c:pt>
                <c:pt idx="54">
                  <c:v>1119</c:v>
                </c:pt>
                <c:pt idx="55">
                  <c:v>1007</c:v>
                </c:pt>
                <c:pt idx="56">
                  <c:v>1017</c:v>
                </c:pt>
                <c:pt idx="57">
                  <c:v>259</c:v>
                </c:pt>
                <c:pt idx="58">
                  <c:v>891</c:v>
                </c:pt>
                <c:pt idx="59">
                  <c:v>872</c:v>
                </c:pt>
                <c:pt idx="60">
                  <c:v>882</c:v>
                </c:pt>
                <c:pt idx="61">
                  <c:v>899</c:v>
                </c:pt>
                <c:pt idx="62">
                  <c:v>873</c:v>
                </c:pt>
                <c:pt idx="63">
                  <c:v>822</c:v>
                </c:pt>
                <c:pt idx="64">
                  <c:v>776</c:v>
                </c:pt>
                <c:pt idx="65">
                  <c:v>780</c:v>
                </c:pt>
                <c:pt idx="66">
                  <c:v>814</c:v>
                </c:pt>
                <c:pt idx="67">
                  <c:v>787</c:v>
                </c:pt>
                <c:pt idx="68">
                  <c:v>828</c:v>
                </c:pt>
                <c:pt idx="69">
                  <c:v>731</c:v>
                </c:pt>
                <c:pt idx="70">
                  <c:v>150</c:v>
                </c:pt>
                <c:pt idx="71">
                  <c:v>171</c:v>
                </c:pt>
                <c:pt idx="72">
                  <c:v>624</c:v>
                </c:pt>
                <c:pt idx="73">
                  <c:v>598</c:v>
                </c:pt>
                <c:pt idx="74">
                  <c:v>555</c:v>
                </c:pt>
                <c:pt idx="75">
                  <c:v>659</c:v>
                </c:pt>
                <c:pt idx="76">
                  <c:v>538</c:v>
                </c:pt>
                <c:pt idx="77">
                  <c:v>645</c:v>
                </c:pt>
                <c:pt idx="78">
                  <c:v>638</c:v>
                </c:pt>
              </c:numCache>
            </c:numRef>
          </c:cat>
          <c:val>
            <c:numRef>
              <c:f>'17 ENE 2013'!$AP$6:$AP$84</c:f>
              <c:numCache>
                <c:formatCode>General</c:formatCode>
                <c:ptCount val="79"/>
                <c:pt idx="0">
                  <c:v>42.5</c:v>
                </c:pt>
                <c:pt idx="1">
                  <c:v>42.5</c:v>
                </c:pt>
                <c:pt idx="2">
                  <c:v>42.5</c:v>
                </c:pt>
                <c:pt idx="3">
                  <c:v>40</c:v>
                </c:pt>
                <c:pt idx="4">
                  <c:v>39.5</c:v>
                </c:pt>
                <c:pt idx="5">
                  <c:v>39.5</c:v>
                </c:pt>
                <c:pt idx="6">
                  <c:v>39.5</c:v>
                </c:pt>
                <c:pt idx="7">
                  <c:v>39.5</c:v>
                </c:pt>
                <c:pt idx="8">
                  <c:v>39</c:v>
                </c:pt>
                <c:pt idx="9">
                  <c:v>39</c:v>
                </c:pt>
                <c:pt idx="10">
                  <c:v>39</c:v>
                </c:pt>
                <c:pt idx="11">
                  <c:v>39</c:v>
                </c:pt>
                <c:pt idx="12">
                  <c:v>39</c:v>
                </c:pt>
                <c:pt idx="13">
                  <c:v>40</c:v>
                </c:pt>
                <c:pt idx="14">
                  <c:v>40</c:v>
                </c:pt>
                <c:pt idx="15">
                  <c:v>40.5</c:v>
                </c:pt>
                <c:pt idx="16">
                  <c:v>40.5</c:v>
                </c:pt>
                <c:pt idx="17">
                  <c:v>40.5</c:v>
                </c:pt>
                <c:pt idx="18">
                  <c:v>40.5</c:v>
                </c:pt>
                <c:pt idx="19">
                  <c:v>40.5</c:v>
                </c:pt>
                <c:pt idx="20">
                  <c:v>40.5</c:v>
                </c:pt>
                <c:pt idx="21">
                  <c:v>45.5</c:v>
                </c:pt>
                <c:pt idx="22">
                  <c:v>46.5</c:v>
                </c:pt>
                <c:pt idx="23">
                  <c:v>46.5</c:v>
                </c:pt>
                <c:pt idx="24">
                  <c:v>46.5</c:v>
                </c:pt>
                <c:pt idx="25">
                  <c:v>46.5</c:v>
                </c:pt>
                <c:pt idx="26">
                  <c:v>47.5</c:v>
                </c:pt>
                <c:pt idx="27">
                  <c:v>47.5</c:v>
                </c:pt>
                <c:pt idx="28">
                  <c:v>47.5</c:v>
                </c:pt>
                <c:pt idx="29">
                  <c:v>47.5</c:v>
                </c:pt>
                <c:pt idx="30">
                  <c:v>47.5</c:v>
                </c:pt>
                <c:pt idx="31">
                  <c:v>47.5</c:v>
                </c:pt>
                <c:pt idx="32">
                  <c:v>45</c:v>
                </c:pt>
                <c:pt idx="33">
                  <c:v>44.5</c:v>
                </c:pt>
                <c:pt idx="34">
                  <c:v>46.5</c:v>
                </c:pt>
                <c:pt idx="35">
                  <c:v>49</c:v>
                </c:pt>
                <c:pt idx="36">
                  <c:v>49</c:v>
                </c:pt>
                <c:pt idx="37">
                  <c:v>49</c:v>
                </c:pt>
                <c:pt idx="38">
                  <c:v>49</c:v>
                </c:pt>
                <c:pt idx="39">
                  <c:v>50.5</c:v>
                </c:pt>
                <c:pt idx="40">
                  <c:v>50.5</c:v>
                </c:pt>
                <c:pt idx="41">
                  <c:v>51</c:v>
                </c:pt>
                <c:pt idx="42">
                  <c:v>49.5</c:v>
                </c:pt>
                <c:pt idx="43">
                  <c:v>48.5</c:v>
                </c:pt>
                <c:pt idx="44">
                  <c:v>49.5</c:v>
                </c:pt>
                <c:pt idx="45">
                  <c:v>50.5</c:v>
                </c:pt>
                <c:pt idx="46">
                  <c:v>53</c:v>
                </c:pt>
                <c:pt idx="47">
                  <c:v>54</c:v>
                </c:pt>
                <c:pt idx="48">
                  <c:v>54.5</c:v>
                </c:pt>
                <c:pt idx="49">
                  <c:v>54</c:v>
                </c:pt>
                <c:pt idx="50">
                  <c:v>48</c:v>
                </c:pt>
                <c:pt idx="51">
                  <c:v>48</c:v>
                </c:pt>
                <c:pt idx="52">
                  <c:v>45.5</c:v>
                </c:pt>
                <c:pt idx="53">
                  <c:v>45</c:v>
                </c:pt>
                <c:pt idx="54">
                  <c:v>44.5</c:v>
                </c:pt>
                <c:pt idx="55">
                  <c:v>56.5</c:v>
                </c:pt>
                <c:pt idx="56">
                  <c:v>53</c:v>
                </c:pt>
                <c:pt idx="57">
                  <c:v>52.5</c:v>
                </c:pt>
                <c:pt idx="58">
                  <c:v>53.5</c:v>
                </c:pt>
                <c:pt idx="59">
                  <c:v>54</c:v>
                </c:pt>
                <c:pt idx="60">
                  <c:v>55</c:v>
                </c:pt>
                <c:pt idx="61">
                  <c:v>56</c:v>
                </c:pt>
                <c:pt idx="62">
                  <c:v>56</c:v>
                </c:pt>
                <c:pt idx="63">
                  <c:v>57</c:v>
                </c:pt>
                <c:pt idx="64">
                  <c:v>56.5</c:v>
                </c:pt>
                <c:pt idx="65">
                  <c:v>57</c:v>
                </c:pt>
                <c:pt idx="66">
                  <c:v>57</c:v>
                </c:pt>
                <c:pt idx="67">
                  <c:v>57.5</c:v>
                </c:pt>
                <c:pt idx="68">
                  <c:v>56.5</c:v>
                </c:pt>
                <c:pt idx="69">
                  <c:v>57.5</c:v>
                </c:pt>
                <c:pt idx="70">
                  <c:v>57.5</c:v>
                </c:pt>
                <c:pt idx="71">
                  <c:v>57.5</c:v>
                </c:pt>
                <c:pt idx="72">
                  <c:v>55</c:v>
                </c:pt>
                <c:pt idx="73">
                  <c:v>55</c:v>
                </c:pt>
                <c:pt idx="74">
                  <c:v>57.5</c:v>
                </c:pt>
                <c:pt idx="75">
                  <c:v>57.5</c:v>
                </c:pt>
                <c:pt idx="76">
                  <c:v>57.5</c:v>
                </c:pt>
                <c:pt idx="77">
                  <c:v>57.5</c:v>
                </c:pt>
                <c:pt idx="78">
                  <c:v>57.5</c:v>
                </c:pt>
              </c:numCache>
            </c:numRef>
          </c:val>
          <c:smooth val="0"/>
        </c:ser>
        <c:dLbls>
          <c:showLegendKey val="0"/>
          <c:showVal val="0"/>
          <c:showCatName val="0"/>
          <c:showSerName val="0"/>
          <c:showPercent val="0"/>
          <c:showBubbleSize val="0"/>
        </c:dLbls>
        <c:hiLowLines/>
        <c:marker val="1"/>
        <c:smooth val="0"/>
        <c:axId val="86765568"/>
        <c:axId val="86767488"/>
      </c:lineChart>
      <c:catAx>
        <c:axId val="86765568"/>
        <c:scaling>
          <c:orientation val="minMax"/>
        </c:scaling>
        <c:delete val="0"/>
        <c:axPos val="b"/>
        <c:title>
          <c:tx>
            <c:rich>
              <a:bodyPr/>
              <a:lstStyle/>
              <a:p>
                <a:pPr>
                  <a:defRPr/>
                </a:pPr>
                <a:r>
                  <a:rPr lang="es-ES"/>
                  <a:t>Irradiancia (W/m2)</a:t>
                </a:r>
              </a:p>
            </c:rich>
          </c:tx>
          <c:layout/>
          <c:overlay val="0"/>
        </c:title>
        <c:numFmt formatCode="General" sourceLinked="1"/>
        <c:majorTickMark val="none"/>
        <c:minorTickMark val="none"/>
        <c:tickLblPos val="nextTo"/>
        <c:crossAx val="86767488"/>
        <c:crosses val="autoZero"/>
        <c:auto val="1"/>
        <c:lblAlgn val="ctr"/>
        <c:lblOffset val="100"/>
        <c:noMultiLvlLbl val="0"/>
      </c:catAx>
      <c:valAx>
        <c:axId val="86767488"/>
        <c:scaling>
          <c:orientation val="minMax"/>
          <c:max val="60"/>
          <c:min val="35"/>
        </c:scaling>
        <c:delete val="0"/>
        <c:axPos val="l"/>
        <c:majorGridlines/>
        <c:title>
          <c:tx>
            <c:rich>
              <a:bodyPr/>
              <a:lstStyle/>
              <a:p>
                <a:pPr>
                  <a:defRPr/>
                </a:pPr>
                <a:r>
                  <a:rPr lang="es-ES"/>
                  <a:t>Temp promedio del agua (C)</a:t>
                </a:r>
              </a:p>
            </c:rich>
          </c:tx>
          <c:layout/>
          <c:overlay val="0"/>
        </c:title>
        <c:numFmt formatCode="General" sourceLinked="1"/>
        <c:majorTickMark val="out"/>
        <c:minorTickMark val="none"/>
        <c:tickLblPos val="nextTo"/>
        <c:crossAx val="8676556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Temp promedio del agua Vs Irradiancia </a:t>
            </a:r>
          </a:p>
        </c:rich>
      </c:tx>
      <c:layout/>
      <c:overlay val="0"/>
    </c:title>
    <c:autoTitleDeleted val="0"/>
    <c:plotArea>
      <c:layout/>
      <c:lineChart>
        <c:grouping val="standard"/>
        <c:varyColors val="0"/>
        <c:ser>
          <c:idx val="0"/>
          <c:order val="0"/>
          <c:dLbls>
            <c:dLbl>
              <c:idx val="0"/>
              <c:layout>
                <c:manualLayout>
                  <c:x val="-1.9937694704049845E-2"/>
                  <c:y val="-5.5472997785136119E-2"/>
                </c:manualLayout>
              </c:layout>
              <c:showLegendKey val="0"/>
              <c:showVal val="1"/>
              <c:showCatName val="1"/>
              <c:showSerName val="0"/>
              <c:showPercent val="0"/>
              <c:showBubbleSize val="0"/>
            </c:dLbl>
            <c:dLbl>
              <c:idx val="40"/>
              <c:layout>
                <c:manualLayout>
                  <c:x val="0"/>
                  <c:y val="-2.7736498892568021E-2"/>
                </c:manualLayout>
              </c:layout>
              <c:tx>
                <c:rich>
                  <a:bodyPr/>
                  <a:lstStyle/>
                  <a:p>
                    <a:r>
                      <a:rPr lang="en-US"/>
                      <a:t>1055;46</a:t>
                    </a:r>
                  </a:p>
                </c:rich>
              </c:tx>
              <c:showLegendKey val="0"/>
              <c:showVal val="1"/>
              <c:showCatName val="0"/>
              <c:showSerName val="0"/>
              <c:showPercent val="0"/>
              <c:showBubbleSize val="0"/>
            </c:dLbl>
            <c:dLbl>
              <c:idx val="77"/>
              <c:layout>
                <c:manualLayout>
                  <c:x val="-4.9844236760124613E-3"/>
                  <c:y val="5.1510640800483468E-2"/>
                </c:manualLayout>
              </c:layout>
              <c:tx>
                <c:rich>
                  <a:bodyPr/>
                  <a:lstStyle/>
                  <a:p>
                    <a:r>
                      <a:rPr lang="en-US"/>
                      <a:t>645; 42</a:t>
                    </a:r>
                  </a:p>
                </c:rich>
              </c:tx>
              <c:showLegendKey val="0"/>
              <c:showVal val="1"/>
              <c:showCatName val="0"/>
              <c:showSerName val="0"/>
              <c:showPercent val="0"/>
              <c:showBubbleSize val="0"/>
            </c:dLbl>
            <c:showLegendKey val="0"/>
            <c:showVal val="0"/>
            <c:showCatName val="0"/>
            <c:showSerName val="0"/>
            <c:showPercent val="0"/>
            <c:showBubbleSize val="0"/>
          </c:dLbls>
          <c:trendline>
            <c:trendlineType val="linear"/>
            <c:dispRSqr val="1"/>
            <c:dispEq val="1"/>
            <c:trendlineLbl>
              <c:layout>
                <c:manualLayout>
                  <c:x val="-0.22064375597910074"/>
                  <c:y val="0.25620766154230723"/>
                </c:manualLayout>
              </c:layout>
              <c:numFmt formatCode="General" sourceLinked="0"/>
            </c:trendlineLbl>
          </c:trendline>
          <c:cat>
            <c:numRef>
              <c:f>'17 ENE 2013'!$BA$6:$BA$84</c:f>
              <c:numCache>
                <c:formatCode>General</c:formatCode>
                <c:ptCount val="79"/>
                <c:pt idx="0">
                  <c:v>359</c:v>
                </c:pt>
                <c:pt idx="1">
                  <c:v>348</c:v>
                </c:pt>
                <c:pt idx="2">
                  <c:v>322</c:v>
                </c:pt>
                <c:pt idx="3">
                  <c:v>352</c:v>
                </c:pt>
                <c:pt idx="4">
                  <c:v>311</c:v>
                </c:pt>
                <c:pt idx="5">
                  <c:v>339</c:v>
                </c:pt>
                <c:pt idx="6">
                  <c:v>306</c:v>
                </c:pt>
                <c:pt idx="7">
                  <c:v>311</c:v>
                </c:pt>
                <c:pt idx="8">
                  <c:v>296</c:v>
                </c:pt>
                <c:pt idx="9">
                  <c:v>271</c:v>
                </c:pt>
                <c:pt idx="10">
                  <c:v>317</c:v>
                </c:pt>
                <c:pt idx="11">
                  <c:v>364</c:v>
                </c:pt>
                <c:pt idx="12">
                  <c:v>387</c:v>
                </c:pt>
                <c:pt idx="13">
                  <c:v>439</c:v>
                </c:pt>
                <c:pt idx="14">
                  <c:v>432</c:v>
                </c:pt>
                <c:pt idx="15">
                  <c:v>403</c:v>
                </c:pt>
                <c:pt idx="16">
                  <c:v>481</c:v>
                </c:pt>
                <c:pt idx="17">
                  <c:v>430</c:v>
                </c:pt>
                <c:pt idx="18">
                  <c:v>943</c:v>
                </c:pt>
                <c:pt idx="19">
                  <c:v>970</c:v>
                </c:pt>
                <c:pt idx="20">
                  <c:v>988</c:v>
                </c:pt>
                <c:pt idx="21">
                  <c:v>1015</c:v>
                </c:pt>
                <c:pt idx="22">
                  <c:v>1047</c:v>
                </c:pt>
                <c:pt idx="23">
                  <c:v>981</c:v>
                </c:pt>
                <c:pt idx="24">
                  <c:v>954</c:v>
                </c:pt>
                <c:pt idx="25">
                  <c:v>999</c:v>
                </c:pt>
                <c:pt idx="26">
                  <c:v>990</c:v>
                </c:pt>
                <c:pt idx="27">
                  <c:v>1002</c:v>
                </c:pt>
                <c:pt idx="28">
                  <c:v>986</c:v>
                </c:pt>
                <c:pt idx="29">
                  <c:v>986</c:v>
                </c:pt>
                <c:pt idx="30">
                  <c:v>233</c:v>
                </c:pt>
                <c:pt idx="31">
                  <c:v>1087</c:v>
                </c:pt>
                <c:pt idx="32">
                  <c:v>173</c:v>
                </c:pt>
                <c:pt idx="33">
                  <c:v>1015</c:v>
                </c:pt>
                <c:pt idx="34">
                  <c:v>1010</c:v>
                </c:pt>
                <c:pt idx="35">
                  <c:v>1033</c:v>
                </c:pt>
                <c:pt idx="36">
                  <c:v>1037</c:v>
                </c:pt>
                <c:pt idx="37">
                  <c:v>1045</c:v>
                </c:pt>
                <c:pt idx="38">
                  <c:v>1037</c:v>
                </c:pt>
                <c:pt idx="39">
                  <c:v>1012</c:v>
                </c:pt>
                <c:pt idx="40">
                  <c:v>1055</c:v>
                </c:pt>
                <c:pt idx="41">
                  <c:v>1075</c:v>
                </c:pt>
                <c:pt idx="42">
                  <c:v>363</c:v>
                </c:pt>
                <c:pt idx="43">
                  <c:v>741</c:v>
                </c:pt>
                <c:pt idx="44">
                  <c:v>981</c:v>
                </c:pt>
                <c:pt idx="45">
                  <c:v>1145</c:v>
                </c:pt>
                <c:pt idx="46">
                  <c:v>1074</c:v>
                </c:pt>
                <c:pt idx="47">
                  <c:v>1142</c:v>
                </c:pt>
                <c:pt idx="48">
                  <c:v>895</c:v>
                </c:pt>
                <c:pt idx="49">
                  <c:v>334</c:v>
                </c:pt>
                <c:pt idx="50">
                  <c:v>205</c:v>
                </c:pt>
                <c:pt idx="51">
                  <c:v>206</c:v>
                </c:pt>
                <c:pt idx="52">
                  <c:v>211</c:v>
                </c:pt>
                <c:pt idx="53">
                  <c:v>1108</c:v>
                </c:pt>
                <c:pt idx="54">
                  <c:v>1119</c:v>
                </c:pt>
                <c:pt idx="55">
                  <c:v>1007</c:v>
                </c:pt>
                <c:pt idx="56">
                  <c:v>1017</c:v>
                </c:pt>
                <c:pt idx="57">
                  <c:v>259</c:v>
                </c:pt>
                <c:pt idx="58">
                  <c:v>891</c:v>
                </c:pt>
                <c:pt idx="59">
                  <c:v>872</c:v>
                </c:pt>
                <c:pt idx="60">
                  <c:v>882</c:v>
                </c:pt>
                <c:pt idx="61">
                  <c:v>899</c:v>
                </c:pt>
                <c:pt idx="62">
                  <c:v>873</c:v>
                </c:pt>
                <c:pt idx="63">
                  <c:v>822</c:v>
                </c:pt>
                <c:pt idx="64">
                  <c:v>776</c:v>
                </c:pt>
                <c:pt idx="65">
                  <c:v>780</c:v>
                </c:pt>
                <c:pt idx="66">
                  <c:v>814</c:v>
                </c:pt>
                <c:pt idx="67">
                  <c:v>787</c:v>
                </c:pt>
                <c:pt idx="68">
                  <c:v>828</c:v>
                </c:pt>
                <c:pt idx="69">
                  <c:v>731</c:v>
                </c:pt>
                <c:pt idx="70">
                  <c:v>150</c:v>
                </c:pt>
                <c:pt idx="71">
                  <c:v>171</c:v>
                </c:pt>
                <c:pt idx="72">
                  <c:v>624</c:v>
                </c:pt>
                <c:pt idx="73">
                  <c:v>598</c:v>
                </c:pt>
                <c:pt idx="74">
                  <c:v>555</c:v>
                </c:pt>
                <c:pt idx="75">
                  <c:v>659</c:v>
                </c:pt>
                <c:pt idx="76">
                  <c:v>538</c:v>
                </c:pt>
                <c:pt idx="77">
                  <c:v>645</c:v>
                </c:pt>
                <c:pt idx="78">
                  <c:v>638</c:v>
                </c:pt>
              </c:numCache>
            </c:numRef>
          </c:cat>
          <c:val>
            <c:numRef>
              <c:f>'17 ENE 2013'!$AZ$6:$AZ$84</c:f>
              <c:numCache>
                <c:formatCode>General</c:formatCode>
                <c:ptCount val="79"/>
                <c:pt idx="0">
                  <c:v>33</c:v>
                </c:pt>
                <c:pt idx="1">
                  <c:v>33</c:v>
                </c:pt>
                <c:pt idx="2">
                  <c:v>33</c:v>
                </c:pt>
                <c:pt idx="3">
                  <c:v>33</c:v>
                </c:pt>
                <c:pt idx="4">
                  <c:v>33</c:v>
                </c:pt>
                <c:pt idx="5">
                  <c:v>33</c:v>
                </c:pt>
                <c:pt idx="6">
                  <c:v>33</c:v>
                </c:pt>
                <c:pt idx="7">
                  <c:v>33</c:v>
                </c:pt>
                <c:pt idx="8">
                  <c:v>33</c:v>
                </c:pt>
                <c:pt idx="9">
                  <c:v>33</c:v>
                </c:pt>
                <c:pt idx="10">
                  <c:v>33</c:v>
                </c:pt>
                <c:pt idx="11">
                  <c:v>33</c:v>
                </c:pt>
                <c:pt idx="12">
                  <c:v>33</c:v>
                </c:pt>
                <c:pt idx="13">
                  <c:v>34</c:v>
                </c:pt>
                <c:pt idx="14">
                  <c:v>34</c:v>
                </c:pt>
                <c:pt idx="15">
                  <c:v>34</c:v>
                </c:pt>
                <c:pt idx="16">
                  <c:v>34</c:v>
                </c:pt>
                <c:pt idx="17">
                  <c:v>34</c:v>
                </c:pt>
                <c:pt idx="18">
                  <c:v>34</c:v>
                </c:pt>
                <c:pt idx="19">
                  <c:v>34</c:v>
                </c:pt>
                <c:pt idx="20">
                  <c:v>36</c:v>
                </c:pt>
                <c:pt idx="21">
                  <c:v>38</c:v>
                </c:pt>
                <c:pt idx="22">
                  <c:v>42</c:v>
                </c:pt>
                <c:pt idx="23">
                  <c:v>42</c:v>
                </c:pt>
                <c:pt idx="24">
                  <c:v>42</c:v>
                </c:pt>
                <c:pt idx="25">
                  <c:v>43</c:v>
                </c:pt>
                <c:pt idx="26">
                  <c:v>44</c:v>
                </c:pt>
                <c:pt idx="27">
                  <c:v>44</c:v>
                </c:pt>
                <c:pt idx="28">
                  <c:v>44</c:v>
                </c:pt>
                <c:pt idx="29">
                  <c:v>44</c:v>
                </c:pt>
                <c:pt idx="30">
                  <c:v>44</c:v>
                </c:pt>
                <c:pt idx="31">
                  <c:v>44</c:v>
                </c:pt>
                <c:pt idx="32">
                  <c:v>43</c:v>
                </c:pt>
                <c:pt idx="33">
                  <c:v>43</c:v>
                </c:pt>
                <c:pt idx="34">
                  <c:v>44</c:v>
                </c:pt>
                <c:pt idx="35">
                  <c:v>45</c:v>
                </c:pt>
                <c:pt idx="36">
                  <c:v>45</c:v>
                </c:pt>
                <c:pt idx="37">
                  <c:v>46</c:v>
                </c:pt>
                <c:pt idx="38">
                  <c:v>46</c:v>
                </c:pt>
                <c:pt idx="39">
                  <c:v>46</c:v>
                </c:pt>
                <c:pt idx="40">
                  <c:v>46</c:v>
                </c:pt>
                <c:pt idx="41">
                  <c:v>46</c:v>
                </c:pt>
                <c:pt idx="42">
                  <c:v>44</c:v>
                </c:pt>
                <c:pt idx="43">
                  <c:v>43</c:v>
                </c:pt>
                <c:pt idx="44">
                  <c:v>43</c:v>
                </c:pt>
                <c:pt idx="45">
                  <c:v>43</c:v>
                </c:pt>
                <c:pt idx="46">
                  <c:v>43</c:v>
                </c:pt>
                <c:pt idx="47">
                  <c:v>44</c:v>
                </c:pt>
                <c:pt idx="48">
                  <c:v>44</c:v>
                </c:pt>
                <c:pt idx="49">
                  <c:v>43</c:v>
                </c:pt>
                <c:pt idx="50">
                  <c:v>42</c:v>
                </c:pt>
                <c:pt idx="51">
                  <c:v>41</c:v>
                </c:pt>
                <c:pt idx="52">
                  <c:v>40</c:v>
                </c:pt>
                <c:pt idx="53">
                  <c:v>40</c:v>
                </c:pt>
                <c:pt idx="54">
                  <c:v>40</c:v>
                </c:pt>
                <c:pt idx="55">
                  <c:v>41</c:v>
                </c:pt>
                <c:pt idx="56">
                  <c:v>39</c:v>
                </c:pt>
                <c:pt idx="57">
                  <c:v>39</c:v>
                </c:pt>
                <c:pt idx="58">
                  <c:v>40</c:v>
                </c:pt>
                <c:pt idx="59">
                  <c:v>40</c:v>
                </c:pt>
                <c:pt idx="60">
                  <c:v>40</c:v>
                </c:pt>
                <c:pt idx="61">
                  <c:v>41</c:v>
                </c:pt>
                <c:pt idx="62">
                  <c:v>41</c:v>
                </c:pt>
                <c:pt idx="63">
                  <c:v>42</c:v>
                </c:pt>
                <c:pt idx="64">
                  <c:v>41</c:v>
                </c:pt>
                <c:pt idx="65">
                  <c:v>42</c:v>
                </c:pt>
                <c:pt idx="66">
                  <c:v>42</c:v>
                </c:pt>
                <c:pt idx="67">
                  <c:v>43</c:v>
                </c:pt>
                <c:pt idx="68">
                  <c:v>43</c:v>
                </c:pt>
                <c:pt idx="69">
                  <c:v>43</c:v>
                </c:pt>
                <c:pt idx="70">
                  <c:v>44</c:v>
                </c:pt>
                <c:pt idx="71">
                  <c:v>43</c:v>
                </c:pt>
                <c:pt idx="72">
                  <c:v>43</c:v>
                </c:pt>
                <c:pt idx="73">
                  <c:v>43</c:v>
                </c:pt>
                <c:pt idx="74">
                  <c:v>42</c:v>
                </c:pt>
                <c:pt idx="75">
                  <c:v>42</c:v>
                </c:pt>
                <c:pt idx="76">
                  <c:v>42</c:v>
                </c:pt>
                <c:pt idx="77">
                  <c:v>42</c:v>
                </c:pt>
                <c:pt idx="78">
                  <c:v>42</c:v>
                </c:pt>
              </c:numCache>
            </c:numRef>
          </c:val>
          <c:smooth val="0"/>
        </c:ser>
        <c:dLbls>
          <c:showLegendKey val="0"/>
          <c:showVal val="0"/>
          <c:showCatName val="0"/>
          <c:showSerName val="0"/>
          <c:showPercent val="0"/>
          <c:showBubbleSize val="0"/>
        </c:dLbls>
        <c:hiLowLines/>
        <c:marker val="1"/>
        <c:smooth val="0"/>
        <c:axId val="86901888"/>
        <c:axId val="86903808"/>
      </c:lineChart>
      <c:catAx>
        <c:axId val="86901888"/>
        <c:scaling>
          <c:orientation val="minMax"/>
        </c:scaling>
        <c:delete val="0"/>
        <c:axPos val="b"/>
        <c:title>
          <c:tx>
            <c:rich>
              <a:bodyPr/>
              <a:lstStyle/>
              <a:p>
                <a:pPr>
                  <a:defRPr/>
                </a:pPr>
                <a:r>
                  <a:rPr lang="es-ES"/>
                  <a:t>Irradiancia (W/m2)</a:t>
                </a:r>
              </a:p>
            </c:rich>
          </c:tx>
          <c:layout/>
          <c:overlay val="0"/>
        </c:title>
        <c:numFmt formatCode="General" sourceLinked="1"/>
        <c:majorTickMark val="none"/>
        <c:minorTickMark val="none"/>
        <c:tickLblPos val="nextTo"/>
        <c:crossAx val="86903808"/>
        <c:crosses val="autoZero"/>
        <c:auto val="1"/>
        <c:lblAlgn val="ctr"/>
        <c:lblOffset val="100"/>
        <c:noMultiLvlLbl val="0"/>
      </c:catAx>
      <c:valAx>
        <c:axId val="86903808"/>
        <c:scaling>
          <c:orientation val="minMax"/>
          <c:max val="48"/>
          <c:min val="30"/>
        </c:scaling>
        <c:delete val="0"/>
        <c:axPos val="l"/>
        <c:majorGridlines/>
        <c:title>
          <c:tx>
            <c:rich>
              <a:bodyPr/>
              <a:lstStyle/>
              <a:p>
                <a:pPr>
                  <a:defRPr/>
                </a:pPr>
                <a:r>
                  <a:rPr lang="es-ES"/>
                  <a:t>Temp promedio del agua (C)</a:t>
                </a:r>
              </a:p>
            </c:rich>
          </c:tx>
          <c:layout/>
          <c:overlay val="0"/>
        </c:title>
        <c:numFmt formatCode="General" sourceLinked="1"/>
        <c:majorTickMark val="out"/>
        <c:minorTickMark val="none"/>
        <c:tickLblPos val="nextTo"/>
        <c:crossAx val="8690188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Temperatura ambiente Vs Irradiancia</a:t>
            </a:r>
          </a:p>
        </c:rich>
      </c:tx>
      <c:layout/>
      <c:overlay val="0"/>
    </c:title>
    <c:autoTitleDeleted val="0"/>
    <c:plotArea>
      <c:layout/>
      <c:lineChart>
        <c:grouping val="standard"/>
        <c:varyColors val="0"/>
        <c:ser>
          <c:idx val="0"/>
          <c:order val="0"/>
          <c:dLbls>
            <c:dLbl>
              <c:idx val="48"/>
              <c:layout>
                <c:manualLayout>
                  <c:x val="1.4625228519195612E-2"/>
                  <c:y val="-2.3703700016922326E-2"/>
                </c:manualLayout>
              </c:layout>
              <c:showLegendKey val="0"/>
              <c:showVal val="1"/>
              <c:showCatName val="1"/>
              <c:showSerName val="0"/>
              <c:showPercent val="0"/>
              <c:showBubbleSize val="0"/>
            </c:dLbl>
            <c:showLegendKey val="0"/>
            <c:showVal val="0"/>
            <c:showCatName val="0"/>
            <c:showSerName val="0"/>
            <c:showPercent val="0"/>
            <c:showBubbleSize val="0"/>
          </c:dLbls>
          <c:trendline>
            <c:trendlineType val="poly"/>
            <c:order val="3"/>
            <c:dispRSqr val="1"/>
            <c:dispEq val="1"/>
            <c:trendlineLbl>
              <c:layout>
                <c:manualLayout>
                  <c:x val="-0.36559731678878349"/>
                  <c:y val="-0.28387669347694083"/>
                </c:manualLayout>
              </c:layout>
              <c:numFmt formatCode="General" sourceLinked="0"/>
            </c:trendlineLbl>
          </c:trendline>
          <c:cat>
            <c:numRef>
              <c:f>'17 ENE 2013'!$BK$6:$BK$84</c:f>
              <c:numCache>
                <c:formatCode>General</c:formatCode>
                <c:ptCount val="79"/>
                <c:pt idx="0">
                  <c:v>359</c:v>
                </c:pt>
                <c:pt idx="1">
                  <c:v>348</c:v>
                </c:pt>
                <c:pt idx="2">
                  <c:v>322</c:v>
                </c:pt>
                <c:pt idx="3">
                  <c:v>352</c:v>
                </c:pt>
                <c:pt idx="4">
                  <c:v>311</c:v>
                </c:pt>
                <c:pt idx="5">
                  <c:v>339</c:v>
                </c:pt>
                <c:pt idx="6">
                  <c:v>306</c:v>
                </c:pt>
                <c:pt idx="7">
                  <c:v>311</c:v>
                </c:pt>
                <c:pt idx="8">
                  <c:v>296</c:v>
                </c:pt>
                <c:pt idx="9">
                  <c:v>271</c:v>
                </c:pt>
                <c:pt idx="10">
                  <c:v>317</c:v>
                </c:pt>
                <c:pt idx="11">
                  <c:v>364</c:v>
                </c:pt>
                <c:pt idx="12">
                  <c:v>387</c:v>
                </c:pt>
                <c:pt idx="13">
                  <c:v>439</c:v>
                </c:pt>
                <c:pt idx="14">
                  <c:v>432</c:v>
                </c:pt>
                <c:pt idx="15">
                  <c:v>403</c:v>
                </c:pt>
                <c:pt idx="16">
                  <c:v>481</c:v>
                </c:pt>
                <c:pt idx="17">
                  <c:v>430</c:v>
                </c:pt>
                <c:pt idx="18">
                  <c:v>943</c:v>
                </c:pt>
                <c:pt idx="19">
                  <c:v>970</c:v>
                </c:pt>
                <c:pt idx="20">
                  <c:v>988</c:v>
                </c:pt>
                <c:pt idx="21">
                  <c:v>1015</c:v>
                </c:pt>
                <c:pt idx="22">
                  <c:v>1047</c:v>
                </c:pt>
                <c:pt idx="23">
                  <c:v>981</c:v>
                </c:pt>
                <c:pt idx="24">
                  <c:v>954</c:v>
                </c:pt>
                <c:pt idx="25">
                  <c:v>999</c:v>
                </c:pt>
                <c:pt idx="26">
                  <c:v>990</c:v>
                </c:pt>
                <c:pt idx="27">
                  <c:v>1002</c:v>
                </c:pt>
                <c:pt idx="28">
                  <c:v>986</c:v>
                </c:pt>
                <c:pt idx="29">
                  <c:v>986</c:v>
                </c:pt>
                <c:pt idx="30">
                  <c:v>233</c:v>
                </c:pt>
                <c:pt idx="31">
                  <c:v>1087</c:v>
                </c:pt>
                <c:pt idx="32">
                  <c:v>173</c:v>
                </c:pt>
                <c:pt idx="33">
                  <c:v>1015</c:v>
                </c:pt>
                <c:pt idx="34">
                  <c:v>1010</c:v>
                </c:pt>
                <c:pt idx="35">
                  <c:v>1033</c:v>
                </c:pt>
                <c:pt idx="36">
                  <c:v>1037</c:v>
                </c:pt>
                <c:pt idx="37">
                  <c:v>1045</c:v>
                </c:pt>
                <c:pt idx="38">
                  <c:v>1037</c:v>
                </c:pt>
                <c:pt idx="39">
                  <c:v>1012</c:v>
                </c:pt>
                <c:pt idx="40">
                  <c:v>1055</c:v>
                </c:pt>
                <c:pt idx="41">
                  <c:v>1075</c:v>
                </c:pt>
                <c:pt idx="42">
                  <c:v>363</c:v>
                </c:pt>
                <c:pt idx="43">
                  <c:v>741</c:v>
                </c:pt>
                <c:pt idx="44">
                  <c:v>981</c:v>
                </c:pt>
                <c:pt idx="45">
                  <c:v>1145</c:v>
                </c:pt>
                <c:pt idx="46">
                  <c:v>1074</c:v>
                </c:pt>
                <c:pt idx="47">
                  <c:v>1142</c:v>
                </c:pt>
                <c:pt idx="48">
                  <c:v>895</c:v>
                </c:pt>
                <c:pt idx="49">
                  <c:v>334</c:v>
                </c:pt>
                <c:pt idx="50">
                  <c:v>205</c:v>
                </c:pt>
                <c:pt idx="51">
                  <c:v>206</c:v>
                </c:pt>
                <c:pt idx="52">
                  <c:v>211</c:v>
                </c:pt>
                <c:pt idx="53">
                  <c:v>1108</c:v>
                </c:pt>
                <c:pt idx="54">
                  <c:v>1119</c:v>
                </c:pt>
                <c:pt idx="55">
                  <c:v>1007</c:v>
                </c:pt>
                <c:pt idx="56">
                  <c:v>1017</c:v>
                </c:pt>
                <c:pt idx="57">
                  <c:v>259</c:v>
                </c:pt>
                <c:pt idx="58">
                  <c:v>891</c:v>
                </c:pt>
                <c:pt idx="59">
                  <c:v>872</c:v>
                </c:pt>
                <c:pt idx="60">
                  <c:v>882</c:v>
                </c:pt>
                <c:pt idx="61">
                  <c:v>899</c:v>
                </c:pt>
                <c:pt idx="62">
                  <c:v>873</c:v>
                </c:pt>
                <c:pt idx="63">
                  <c:v>822</c:v>
                </c:pt>
                <c:pt idx="64">
                  <c:v>776</c:v>
                </c:pt>
                <c:pt idx="65">
                  <c:v>780</c:v>
                </c:pt>
                <c:pt idx="66">
                  <c:v>814</c:v>
                </c:pt>
                <c:pt idx="67">
                  <c:v>787</c:v>
                </c:pt>
                <c:pt idx="68">
                  <c:v>828</c:v>
                </c:pt>
                <c:pt idx="69">
                  <c:v>731</c:v>
                </c:pt>
                <c:pt idx="70">
                  <c:v>150</c:v>
                </c:pt>
                <c:pt idx="71">
                  <c:v>171</c:v>
                </c:pt>
                <c:pt idx="72">
                  <c:v>624</c:v>
                </c:pt>
                <c:pt idx="73">
                  <c:v>598</c:v>
                </c:pt>
                <c:pt idx="74">
                  <c:v>555</c:v>
                </c:pt>
                <c:pt idx="75">
                  <c:v>659</c:v>
                </c:pt>
                <c:pt idx="76">
                  <c:v>538</c:v>
                </c:pt>
                <c:pt idx="77">
                  <c:v>645</c:v>
                </c:pt>
                <c:pt idx="78">
                  <c:v>638</c:v>
                </c:pt>
              </c:numCache>
            </c:numRef>
          </c:cat>
          <c:val>
            <c:numRef>
              <c:f>'17 ENE 2013'!$BJ$6:$BJ$84</c:f>
              <c:numCache>
                <c:formatCode>General</c:formatCode>
                <c:ptCount val="79"/>
                <c:pt idx="0">
                  <c:v>23.1</c:v>
                </c:pt>
                <c:pt idx="1">
                  <c:v>22.8</c:v>
                </c:pt>
                <c:pt idx="2">
                  <c:v>22.6</c:v>
                </c:pt>
                <c:pt idx="3">
                  <c:v>22.6</c:v>
                </c:pt>
                <c:pt idx="4">
                  <c:v>22.5</c:v>
                </c:pt>
                <c:pt idx="5">
                  <c:v>22.5</c:v>
                </c:pt>
                <c:pt idx="6">
                  <c:v>22.4</c:v>
                </c:pt>
                <c:pt idx="7">
                  <c:v>22.4</c:v>
                </c:pt>
                <c:pt idx="8">
                  <c:v>22</c:v>
                </c:pt>
                <c:pt idx="9">
                  <c:v>21.5</c:v>
                </c:pt>
                <c:pt idx="10">
                  <c:v>22.1</c:v>
                </c:pt>
                <c:pt idx="11">
                  <c:v>21.8</c:v>
                </c:pt>
                <c:pt idx="12">
                  <c:v>22.9</c:v>
                </c:pt>
                <c:pt idx="13">
                  <c:v>23.5</c:v>
                </c:pt>
                <c:pt idx="14">
                  <c:v>23.3</c:v>
                </c:pt>
                <c:pt idx="15">
                  <c:v>23.4</c:v>
                </c:pt>
                <c:pt idx="16">
                  <c:v>23.5</c:v>
                </c:pt>
                <c:pt idx="17">
                  <c:v>23.3</c:v>
                </c:pt>
                <c:pt idx="18">
                  <c:v>22.9</c:v>
                </c:pt>
                <c:pt idx="19">
                  <c:v>22.9</c:v>
                </c:pt>
                <c:pt idx="20">
                  <c:v>22.8</c:v>
                </c:pt>
                <c:pt idx="21">
                  <c:v>22.8</c:v>
                </c:pt>
                <c:pt idx="22">
                  <c:v>22.8</c:v>
                </c:pt>
                <c:pt idx="23">
                  <c:v>22.7</c:v>
                </c:pt>
                <c:pt idx="24">
                  <c:v>22.6</c:v>
                </c:pt>
                <c:pt idx="25">
                  <c:v>22.6</c:v>
                </c:pt>
                <c:pt idx="26">
                  <c:v>22.7</c:v>
                </c:pt>
                <c:pt idx="27">
                  <c:v>22.4</c:v>
                </c:pt>
                <c:pt idx="28">
                  <c:v>21.6</c:v>
                </c:pt>
                <c:pt idx="29">
                  <c:v>21.6</c:v>
                </c:pt>
                <c:pt idx="30">
                  <c:v>21.6</c:v>
                </c:pt>
                <c:pt idx="31">
                  <c:v>21.7</c:v>
                </c:pt>
                <c:pt idx="32">
                  <c:v>21.3</c:v>
                </c:pt>
                <c:pt idx="33">
                  <c:v>21.3</c:v>
                </c:pt>
                <c:pt idx="34">
                  <c:v>21.8</c:v>
                </c:pt>
                <c:pt idx="35">
                  <c:v>22.5</c:v>
                </c:pt>
                <c:pt idx="36">
                  <c:v>22.1</c:v>
                </c:pt>
                <c:pt idx="37">
                  <c:v>23.1</c:v>
                </c:pt>
                <c:pt idx="38">
                  <c:v>23.3</c:v>
                </c:pt>
                <c:pt idx="39">
                  <c:v>23.9</c:v>
                </c:pt>
                <c:pt idx="40">
                  <c:v>24.1</c:v>
                </c:pt>
                <c:pt idx="41">
                  <c:v>25.1</c:v>
                </c:pt>
                <c:pt idx="42">
                  <c:v>25.1</c:v>
                </c:pt>
                <c:pt idx="43">
                  <c:v>25.2</c:v>
                </c:pt>
                <c:pt idx="44">
                  <c:v>25.5</c:v>
                </c:pt>
                <c:pt idx="45">
                  <c:v>25.4</c:v>
                </c:pt>
                <c:pt idx="46">
                  <c:v>26.3</c:v>
                </c:pt>
                <c:pt idx="47">
                  <c:v>27</c:v>
                </c:pt>
                <c:pt idx="48">
                  <c:v>28.2</c:v>
                </c:pt>
                <c:pt idx="49">
                  <c:v>27.6</c:v>
                </c:pt>
                <c:pt idx="50">
                  <c:v>26.8</c:v>
                </c:pt>
                <c:pt idx="51">
                  <c:v>26.3</c:v>
                </c:pt>
                <c:pt idx="52">
                  <c:v>26.1</c:v>
                </c:pt>
                <c:pt idx="53">
                  <c:v>25.9</c:v>
                </c:pt>
                <c:pt idx="54">
                  <c:v>25.8</c:v>
                </c:pt>
                <c:pt idx="55">
                  <c:v>25.6</c:v>
                </c:pt>
                <c:pt idx="56">
                  <c:v>25.6</c:v>
                </c:pt>
                <c:pt idx="57">
                  <c:v>25.2</c:v>
                </c:pt>
                <c:pt idx="58">
                  <c:v>24.6</c:v>
                </c:pt>
                <c:pt idx="59">
                  <c:v>24.5</c:v>
                </c:pt>
                <c:pt idx="60">
                  <c:v>24.9</c:v>
                </c:pt>
                <c:pt idx="61">
                  <c:v>25.5</c:v>
                </c:pt>
                <c:pt idx="62">
                  <c:v>25.5</c:v>
                </c:pt>
                <c:pt idx="63">
                  <c:v>24.8</c:v>
                </c:pt>
                <c:pt idx="64">
                  <c:v>24.8</c:v>
                </c:pt>
                <c:pt idx="65">
                  <c:v>25</c:v>
                </c:pt>
                <c:pt idx="66">
                  <c:v>25.1</c:v>
                </c:pt>
                <c:pt idx="67">
                  <c:v>26.2</c:v>
                </c:pt>
                <c:pt idx="68">
                  <c:v>26.3</c:v>
                </c:pt>
                <c:pt idx="69">
                  <c:v>26</c:v>
                </c:pt>
                <c:pt idx="70">
                  <c:v>25.7</c:v>
                </c:pt>
                <c:pt idx="71">
                  <c:v>25.6</c:v>
                </c:pt>
                <c:pt idx="72">
                  <c:v>24.9</c:v>
                </c:pt>
                <c:pt idx="73">
                  <c:v>25</c:v>
                </c:pt>
                <c:pt idx="74">
                  <c:v>24.5</c:v>
                </c:pt>
                <c:pt idx="75">
                  <c:v>24.4</c:v>
                </c:pt>
                <c:pt idx="76">
                  <c:v>24.2</c:v>
                </c:pt>
                <c:pt idx="77">
                  <c:v>24.2</c:v>
                </c:pt>
                <c:pt idx="78">
                  <c:v>24.1</c:v>
                </c:pt>
              </c:numCache>
            </c:numRef>
          </c:val>
          <c:smooth val="0"/>
        </c:ser>
        <c:dLbls>
          <c:showLegendKey val="0"/>
          <c:showVal val="0"/>
          <c:showCatName val="0"/>
          <c:showSerName val="0"/>
          <c:showPercent val="0"/>
          <c:showBubbleSize val="0"/>
        </c:dLbls>
        <c:hiLowLines/>
        <c:marker val="1"/>
        <c:smooth val="0"/>
        <c:axId val="86952576"/>
        <c:axId val="86967040"/>
      </c:lineChart>
      <c:catAx>
        <c:axId val="86952576"/>
        <c:scaling>
          <c:orientation val="minMax"/>
        </c:scaling>
        <c:delete val="0"/>
        <c:axPos val="b"/>
        <c:title>
          <c:tx>
            <c:rich>
              <a:bodyPr/>
              <a:lstStyle/>
              <a:p>
                <a:pPr>
                  <a:defRPr/>
                </a:pPr>
                <a:r>
                  <a:rPr lang="es-ES"/>
                  <a:t>Irradiancia</a:t>
                </a:r>
                <a:r>
                  <a:rPr lang="es-ES" baseline="0"/>
                  <a:t> (W/m2)</a:t>
                </a:r>
                <a:endParaRPr lang="es-ES"/>
              </a:p>
            </c:rich>
          </c:tx>
          <c:layout/>
          <c:overlay val="0"/>
        </c:title>
        <c:numFmt formatCode="General" sourceLinked="1"/>
        <c:majorTickMark val="none"/>
        <c:minorTickMark val="none"/>
        <c:tickLblPos val="nextTo"/>
        <c:crossAx val="86967040"/>
        <c:crosses val="autoZero"/>
        <c:auto val="1"/>
        <c:lblAlgn val="ctr"/>
        <c:lblOffset val="100"/>
        <c:noMultiLvlLbl val="0"/>
      </c:catAx>
      <c:valAx>
        <c:axId val="86967040"/>
        <c:scaling>
          <c:orientation val="minMax"/>
          <c:min val="20"/>
        </c:scaling>
        <c:delete val="0"/>
        <c:axPos val="l"/>
        <c:majorGridlines/>
        <c:title>
          <c:tx>
            <c:rich>
              <a:bodyPr/>
              <a:lstStyle/>
              <a:p>
                <a:pPr>
                  <a:defRPr/>
                </a:pPr>
                <a:r>
                  <a:rPr lang="es-ES"/>
                  <a:t>Temp ambiente (C)</a:t>
                </a:r>
              </a:p>
            </c:rich>
          </c:tx>
          <c:layout/>
          <c:overlay val="0"/>
        </c:title>
        <c:numFmt formatCode="General" sourceLinked="1"/>
        <c:majorTickMark val="out"/>
        <c:minorTickMark val="none"/>
        <c:tickLblPos val="nextTo"/>
        <c:crossAx val="8695257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a:t>Humedad relativa Vs Temperatura</a:t>
            </a:r>
            <a:r>
              <a:rPr lang="es-ES" sz="1400" baseline="0"/>
              <a:t> ambiente</a:t>
            </a:r>
            <a:endParaRPr lang="es-ES" sz="1400"/>
          </a:p>
        </c:rich>
      </c:tx>
      <c:layout>
        <c:manualLayout>
          <c:xMode val="edge"/>
          <c:yMode val="edge"/>
          <c:x val="0.18622922134733158"/>
          <c:y val="2.7777777777777776E-2"/>
        </c:manualLayout>
      </c:layout>
      <c:overlay val="0"/>
    </c:title>
    <c:autoTitleDeleted val="0"/>
    <c:plotArea>
      <c:layout/>
      <c:lineChart>
        <c:grouping val="standard"/>
        <c:varyColors val="0"/>
        <c:ser>
          <c:idx val="0"/>
          <c:order val="0"/>
          <c:trendline>
            <c:trendlineType val="poly"/>
            <c:order val="3"/>
            <c:dispRSqr val="1"/>
            <c:dispEq val="1"/>
            <c:trendlineLbl>
              <c:layout>
                <c:manualLayout>
                  <c:x val="1.1282369432863395E-2"/>
                  <c:y val="-0.25115156996425969"/>
                </c:manualLayout>
              </c:layout>
              <c:numFmt formatCode="General" sourceLinked="0"/>
            </c:trendlineLbl>
          </c:trendline>
          <c:cat>
            <c:numRef>
              <c:f>'17 ENE 2013'!$BT$6:$BT$84</c:f>
              <c:numCache>
                <c:formatCode>General</c:formatCode>
                <c:ptCount val="79"/>
                <c:pt idx="0">
                  <c:v>23.1</c:v>
                </c:pt>
                <c:pt idx="1">
                  <c:v>22.8</c:v>
                </c:pt>
                <c:pt idx="2">
                  <c:v>22.6</c:v>
                </c:pt>
                <c:pt idx="3">
                  <c:v>22.6</c:v>
                </c:pt>
                <c:pt idx="4">
                  <c:v>22.5</c:v>
                </c:pt>
                <c:pt idx="5">
                  <c:v>22.5</c:v>
                </c:pt>
                <c:pt idx="6">
                  <c:v>22.4</c:v>
                </c:pt>
                <c:pt idx="7">
                  <c:v>22.4</c:v>
                </c:pt>
                <c:pt idx="8">
                  <c:v>22</c:v>
                </c:pt>
                <c:pt idx="9">
                  <c:v>21.5</c:v>
                </c:pt>
                <c:pt idx="10">
                  <c:v>22.1</c:v>
                </c:pt>
                <c:pt idx="11">
                  <c:v>21.8</c:v>
                </c:pt>
                <c:pt idx="12">
                  <c:v>22.9</c:v>
                </c:pt>
                <c:pt idx="13">
                  <c:v>23.5</c:v>
                </c:pt>
                <c:pt idx="14">
                  <c:v>23.3</c:v>
                </c:pt>
                <c:pt idx="15">
                  <c:v>23.4</c:v>
                </c:pt>
                <c:pt idx="16">
                  <c:v>23.5</c:v>
                </c:pt>
                <c:pt idx="17">
                  <c:v>23.3</c:v>
                </c:pt>
                <c:pt idx="18">
                  <c:v>22.9</c:v>
                </c:pt>
                <c:pt idx="19">
                  <c:v>22.9</c:v>
                </c:pt>
                <c:pt idx="20">
                  <c:v>22.8</c:v>
                </c:pt>
                <c:pt idx="21">
                  <c:v>22.8</c:v>
                </c:pt>
                <c:pt idx="22">
                  <c:v>22.8</c:v>
                </c:pt>
                <c:pt idx="23">
                  <c:v>22.7</c:v>
                </c:pt>
                <c:pt idx="24">
                  <c:v>22.6</c:v>
                </c:pt>
                <c:pt idx="25">
                  <c:v>22.6</c:v>
                </c:pt>
                <c:pt idx="26">
                  <c:v>22.7</c:v>
                </c:pt>
                <c:pt idx="27">
                  <c:v>22.4</c:v>
                </c:pt>
                <c:pt idx="28">
                  <c:v>21.6</c:v>
                </c:pt>
                <c:pt idx="29">
                  <c:v>21.6</c:v>
                </c:pt>
                <c:pt idx="30">
                  <c:v>21.6</c:v>
                </c:pt>
                <c:pt idx="31">
                  <c:v>21.7</c:v>
                </c:pt>
                <c:pt idx="32">
                  <c:v>21.3</c:v>
                </c:pt>
                <c:pt idx="33">
                  <c:v>21.3</c:v>
                </c:pt>
                <c:pt idx="34">
                  <c:v>21.8</c:v>
                </c:pt>
                <c:pt idx="35">
                  <c:v>22.5</c:v>
                </c:pt>
                <c:pt idx="36">
                  <c:v>22.1</c:v>
                </c:pt>
                <c:pt idx="37">
                  <c:v>23.1</c:v>
                </c:pt>
                <c:pt idx="38">
                  <c:v>23.3</c:v>
                </c:pt>
                <c:pt idx="39">
                  <c:v>23.9</c:v>
                </c:pt>
                <c:pt idx="40">
                  <c:v>24.1</c:v>
                </c:pt>
                <c:pt idx="41">
                  <c:v>25.1</c:v>
                </c:pt>
                <c:pt idx="42">
                  <c:v>25.1</c:v>
                </c:pt>
                <c:pt idx="43">
                  <c:v>25.2</c:v>
                </c:pt>
                <c:pt idx="44">
                  <c:v>25.5</c:v>
                </c:pt>
                <c:pt idx="45">
                  <c:v>25.4</c:v>
                </c:pt>
                <c:pt idx="46">
                  <c:v>26.3</c:v>
                </c:pt>
                <c:pt idx="47">
                  <c:v>27</c:v>
                </c:pt>
                <c:pt idx="48">
                  <c:v>28.2</c:v>
                </c:pt>
                <c:pt idx="49">
                  <c:v>27.6</c:v>
                </c:pt>
                <c:pt idx="50">
                  <c:v>26.8</c:v>
                </c:pt>
                <c:pt idx="51">
                  <c:v>26.3</c:v>
                </c:pt>
                <c:pt idx="52">
                  <c:v>26.1</c:v>
                </c:pt>
                <c:pt idx="53">
                  <c:v>25.9</c:v>
                </c:pt>
                <c:pt idx="54">
                  <c:v>25.8</c:v>
                </c:pt>
                <c:pt idx="55">
                  <c:v>25.6</c:v>
                </c:pt>
                <c:pt idx="56">
                  <c:v>25.6</c:v>
                </c:pt>
                <c:pt idx="57">
                  <c:v>25.2</c:v>
                </c:pt>
                <c:pt idx="58">
                  <c:v>24.6</c:v>
                </c:pt>
                <c:pt idx="59">
                  <c:v>24.5</c:v>
                </c:pt>
                <c:pt idx="60">
                  <c:v>24.9</c:v>
                </c:pt>
                <c:pt idx="61">
                  <c:v>25.5</c:v>
                </c:pt>
                <c:pt idx="62">
                  <c:v>25.5</c:v>
                </c:pt>
                <c:pt idx="63">
                  <c:v>24.8</c:v>
                </c:pt>
                <c:pt idx="64">
                  <c:v>24.8</c:v>
                </c:pt>
                <c:pt idx="65">
                  <c:v>25</c:v>
                </c:pt>
                <c:pt idx="66">
                  <c:v>25.1</c:v>
                </c:pt>
                <c:pt idx="67">
                  <c:v>26.2</c:v>
                </c:pt>
                <c:pt idx="68">
                  <c:v>26.3</c:v>
                </c:pt>
                <c:pt idx="69">
                  <c:v>26</c:v>
                </c:pt>
                <c:pt idx="70">
                  <c:v>25.7</c:v>
                </c:pt>
                <c:pt idx="71">
                  <c:v>25.6</c:v>
                </c:pt>
                <c:pt idx="72">
                  <c:v>24.9</c:v>
                </c:pt>
                <c:pt idx="73">
                  <c:v>25</c:v>
                </c:pt>
                <c:pt idx="74">
                  <c:v>24.5</c:v>
                </c:pt>
                <c:pt idx="75">
                  <c:v>24.4</c:v>
                </c:pt>
                <c:pt idx="76">
                  <c:v>24.2</c:v>
                </c:pt>
                <c:pt idx="77">
                  <c:v>24.2</c:v>
                </c:pt>
                <c:pt idx="78">
                  <c:v>24.1</c:v>
                </c:pt>
              </c:numCache>
            </c:numRef>
          </c:cat>
          <c:val>
            <c:numRef>
              <c:f>'17 ENE 2013'!$BU$6:$BU$84</c:f>
              <c:numCache>
                <c:formatCode>General</c:formatCode>
                <c:ptCount val="79"/>
                <c:pt idx="0">
                  <c:v>50</c:v>
                </c:pt>
                <c:pt idx="1">
                  <c:v>51</c:v>
                </c:pt>
                <c:pt idx="2">
                  <c:v>53</c:v>
                </c:pt>
                <c:pt idx="3">
                  <c:v>54</c:v>
                </c:pt>
                <c:pt idx="4">
                  <c:v>55</c:v>
                </c:pt>
                <c:pt idx="5">
                  <c:v>53</c:v>
                </c:pt>
                <c:pt idx="6">
                  <c:v>54</c:v>
                </c:pt>
                <c:pt idx="7">
                  <c:v>55</c:v>
                </c:pt>
                <c:pt idx="8">
                  <c:v>53</c:v>
                </c:pt>
                <c:pt idx="9">
                  <c:v>55</c:v>
                </c:pt>
                <c:pt idx="10">
                  <c:v>56</c:v>
                </c:pt>
                <c:pt idx="11">
                  <c:v>55</c:v>
                </c:pt>
                <c:pt idx="12">
                  <c:v>62</c:v>
                </c:pt>
                <c:pt idx="13">
                  <c:v>54</c:v>
                </c:pt>
                <c:pt idx="14">
                  <c:v>53</c:v>
                </c:pt>
                <c:pt idx="15">
                  <c:v>55</c:v>
                </c:pt>
                <c:pt idx="16">
                  <c:v>55</c:v>
                </c:pt>
                <c:pt idx="17">
                  <c:v>53</c:v>
                </c:pt>
                <c:pt idx="18">
                  <c:v>56</c:v>
                </c:pt>
                <c:pt idx="19">
                  <c:v>56</c:v>
                </c:pt>
                <c:pt idx="20">
                  <c:v>55</c:v>
                </c:pt>
                <c:pt idx="21">
                  <c:v>55</c:v>
                </c:pt>
                <c:pt idx="22">
                  <c:v>57</c:v>
                </c:pt>
                <c:pt idx="23">
                  <c:v>57</c:v>
                </c:pt>
                <c:pt idx="24">
                  <c:v>57</c:v>
                </c:pt>
                <c:pt idx="25">
                  <c:v>57</c:v>
                </c:pt>
                <c:pt idx="26">
                  <c:v>58</c:v>
                </c:pt>
                <c:pt idx="27">
                  <c:v>54</c:v>
                </c:pt>
                <c:pt idx="28">
                  <c:v>55</c:v>
                </c:pt>
                <c:pt idx="29">
                  <c:v>53</c:v>
                </c:pt>
                <c:pt idx="30">
                  <c:v>55</c:v>
                </c:pt>
                <c:pt idx="31">
                  <c:v>56</c:v>
                </c:pt>
                <c:pt idx="32">
                  <c:v>56</c:v>
                </c:pt>
                <c:pt idx="33">
                  <c:v>55</c:v>
                </c:pt>
                <c:pt idx="34">
                  <c:v>58</c:v>
                </c:pt>
                <c:pt idx="35">
                  <c:v>54</c:v>
                </c:pt>
                <c:pt idx="36">
                  <c:v>54</c:v>
                </c:pt>
                <c:pt idx="37">
                  <c:v>51</c:v>
                </c:pt>
                <c:pt idx="38">
                  <c:v>50</c:v>
                </c:pt>
                <c:pt idx="39">
                  <c:v>55</c:v>
                </c:pt>
                <c:pt idx="40">
                  <c:v>51</c:v>
                </c:pt>
                <c:pt idx="41">
                  <c:v>47</c:v>
                </c:pt>
                <c:pt idx="42">
                  <c:v>47</c:v>
                </c:pt>
                <c:pt idx="43">
                  <c:v>49</c:v>
                </c:pt>
                <c:pt idx="44">
                  <c:v>48</c:v>
                </c:pt>
                <c:pt idx="45">
                  <c:v>48</c:v>
                </c:pt>
                <c:pt idx="46">
                  <c:v>46</c:v>
                </c:pt>
                <c:pt idx="47">
                  <c:v>40</c:v>
                </c:pt>
                <c:pt idx="48">
                  <c:v>40</c:v>
                </c:pt>
                <c:pt idx="49">
                  <c:v>39</c:v>
                </c:pt>
                <c:pt idx="50">
                  <c:v>41</c:v>
                </c:pt>
                <c:pt idx="51">
                  <c:v>42</c:v>
                </c:pt>
                <c:pt idx="52">
                  <c:v>40</c:v>
                </c:pt>
                <c:pt idx="53">
                  <c:v>43</c:v>
                </c:pt>
                <c:pt idx="54">
                  <c:v>44</c:v>
                </c:pt>
                <c:pt idx="55">
                  <c:v>49</c:v>
                </c:pt>
                <c:pt idx="56">
                  <c:v>45</c:v>
                </c:pt>
                <c:pt idx="57">
                  <c:v>44</c:v>
                </c:pt>
                <c:pt idx="58">
                  <c:v>46</c:v>
                </c:pt>
                <c:pt idx="59">
                  <c:v>46</c:v>
                </c:pt>
                <c:pt idx="60">
                  <c:v>46</c:v>
                </c:pt>
                <c:pt idx="61">
                  <c:v>44</c:v>
                </c:pt>
                <c:pt idx="62">
                  <c:v>43</c:v>
                </c:pt>
                <c:pt idx="63">
                  <c:v>46</c:v>
                </c:pt>
                <c:pt idx="64">
                  <c:v>43</c:v>
                </c:pt>
                <c:pt idx="65">
                  <c:v>43</c:v>
                </c:pt>
                <c:pt idx="66">
                  <c:v>42</c:v>
                </c:pt>
                <c:pt idx="67">
                  <c:v>44</c:v>
                </c:pt>
                <c:pt idx="68">
                  <c:v>44</c:v>
                </c:pt>
                <c:pt idx="69">
                  <c:v>44</c:v>
                </c:pt>
                <c:pt idx="70">
                  <c:v>46</c:v>
                </c:pt>
                <c:pt idx="71">
                  <c:v>46</c:v>
                </c:pt>
                <c:pt idx="72">
                  <c:v>47</c:v>
                </c:pt>
                <c:pt idx="73">
                  <c:v>47</c:v>
                </c:pt>
                <c:pt idx="74">
                  <c:v>47</c:v>
                </c:pt>
                <c:pt idx="75">
                  <c:v>47</c:v>
                </c:pt>
                <c:pt idx="76">
                  <c:v>46</c:v>
                </c:pt>
                <c:pt idx="77">
                  <c:v>46</c:v>
                </c:pt>
                <c:pt idx="78">
                  <c:v>47</c:v>
                </c:pt>
              </c:numCache>
            </c:numRef>
          </c:val>
          <c:smooth val="0"/>
        </c:ser>
        <c:dLbls>
          <c:showLegendKey val="0"/>
          <c:showVal val="0"/>
          <c:showCatName val="0"/>
          <c:showSerName val="0"/>
          <c:showPercent val="0"/>
          <c:showBubbleSize val="0"/>
        </c:dLbls>
        <c:hiLowLines/>
        <c:marker val="1"/>
        <c:smooth val="0"/>
        <c:axId val="87005824"/>
        <c:axId val="87012096"/>
      </c:lineChart>
      <c:catAx>
        <c:axId val="87005824"/>
        <c:scaling>
          <c:orientation val="minMax"/>
        </c:scaling>
        <c:delete val="0"/>
        <c:axPos val="b"/>
        <c:title>
          <c:tx>
            <c:rich>
              <a:bodyPr/>
              <a:lstStyle/>
              <a:p>
                <a:pPr>
                  <a:defRPr/>
                </a:pPr>
                <a:r>
                  <a:rPr lang="es-ES"/>
                  <a:t>Temp ambiente (C)</a:t>
                </a:r>
              </a:p>
            </c:rich>
          </c:tx>
          <c:layout/>
          <c:overlay val="0"/>
        </c:title>
        <c:numFmt formatCode="General" sourceLinked="1"/>
        <c:majorTickMark val="none"/>
        <c:minorTickMark val="none"/>
        <c:tickLblPos val="nextTo"/>
        <c:crossAx val="87012096"/>
        <c:crosses val="autoZero"/>
        <c:auto val="1"/>
        <c:lblAlgn val="ctr"/>
        <c:lblOffset val="100"/>
        <c:noMultiLvlLbl val="0"/>
      </c:catAx>
      <c:valAx>
        <c:axId val="87012096"/>
        <c:scaling>
          <c:orientation val="minMax"/>
          <c:min val="35"/>
        </c:scaling>
        <c:delete val="0"/>
        <c:axPos val="l"/>
        <c:majorGridlines/>
        <c:title>
          <c:tx>
            <c:rich>
              <a:bodyPr/>
              <a:lstStyle/>
              <a:p>
                <a:pPr>
                  <a:defRPr/>
                </a:pPr>
                <a:r>
                  <a:rPr lang="es-ES"/>
                  <a:t>Humedad relativa (%)</a:t>
                </a:r>
              </a:p>
            </c:rich>
          </c:tx>
          <c:layout/>
          <c:overlay val="0"/>
        </c:title>
        <c:numFmt formatCode="General" sourceLinked="1"/>
        <c:majorTickMark val="out"/>
        <c:minorTickMark val="none"/>
        <c:tickLblPos val="nextTo"/>
        <c:crossAx val="870058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Curva caracteristica del rendimiento del captador nacional</a:t>
            </a:r>
          </a:p>
        </c:rich>
      </c:tx>
      <c:layout/>
      <c:overlay val="0"/>
    </c:title>
    <c:autoTitleDeleted val="0"/>
    <c:plotArea>
      <c:layout/>
      <c:scatterChart>
        <c:scatterStyle val="smoothMarker"/>
        <c:varyColors val="0"/>
        <c:ser>
          <c:idx val="0"/>
          <c:order val="0"/>
          <c:marker>
            <c:symbol val="none"/>
          </c:marker>
          <c:trendline>
            <c:trendlineType val="linear"/>
            <c:dispRSqr val="1"/>
            <c:dispEq val="1"/>
            <c:trendlineLbl>
              <c:layout>
                <c:manualLayout>
                  <c:x val="7.6410323709536307E-2"/>
                  <c:y val="-0.16507123476861685"/>
                </c:manualLayout>
              </c:layout>
              <c:numFmt formatCode="General" sourceLinked="0"/>
            </c:trendlineLbl>
          </c:trendline>
          <c:xVal>
            <c:numRef>
              <c:f>'11 DIC 2012'!$V$6:$V$84</c:f>
              <c:numCache>
                <c:formatCode>0.000</c:formatCode>
                <c:ptCount val="79"/>
                <c:pt idx="0">
                  <c:v>2.7001569858712715E-2</c:v>
                </c:pt>
                <c:pt idx="1">
                  <c:v>2.4928774928774929E-2</c:v>
                </c:pt>
                <c:pt idx="2">
                  <c:v>2.5993883792048929E-2</c:v>
                </c:pt>
                <c:pt idx="3">
                  <c:v>2.4174174174174175E-2</c:v>
                </c:pt>
                <c:pt idx="4">
                  <c:v>2.6889534883720929E-2</c:v>
                </c:pt>
                <c:pt idx="5">
                  <c:v>2.6466575716234651E-2</c:v>
                </c:pt>
                <c:pt idx="6">
                  <c:v>2.5396825396825397E-2</c:v>
                </c:pt>
                <c:pt idx="7">
                  <c:v>2.6666666666666668E-2</c:v>
                </c:pt>
                <c:pt idx="8">
                  <c:v>2.6178010471204188E-2</c:v>
                </c:pt>
                <c:pt idx="9">
                  <c:v>2.5094102885821833E-2</c:v>
                </c:pt>
                <c:pt idx="10">
                  <c:v>2.5122549019607844E-2</c:v>
                </c:pt>
                <c:pt idx="11">
                  <c:v>2.4698795180722891E-2</c:v>
                </c:pt>
                <c:pt idx="12">
                  <c:v>2.3577235772357725E-2</c:v>
                </c:pt>
                <c:pt idx="13">
                  <c:v>2.3569794050343252E-2</c:v>
                </c:pt>
                <c:pt idx="14">
                  <c:v>2.3009814612868048E-2</c:v>
                </c:pt>
                <c:pt idx="15">
                  <c:v>0.15639097744360902</c:v>
                </c:pt>
                <c:pt idx="16">
                  <c:v>2.2068230277185501E-2</c:v>
                </c:pt>
                <c:pt idx="17">
                  <c:v>2.3555070883315158E-2</c:v>
                </c:pt>
                <c:pt idx="18">
                  <c:v>2.3003194888178917E-2</c:v>
                </c:pt>
                <c:pt idx="19">
                  <c:v>2.3092998955067921E-2</c:v>
                </c:pt>
                <c:pt idx="20">
                  <c:v>2.2933884297520659E-2</c:v>
                </c:pt>
                <c:pt idx="21">
                  <c:v>2.2824974411463667E-2</c:v>
                </c:pt>
                <c:pt idx="22">
                  <c:v>2.3505572441742655E-2</c:v>
                </c:pt>
                <c:pt idx="23">
                  <c:v>2.374749498997996E-2</c:v>
                </c:pt>
                <c:pt idx="24">
                  <c:v>2.4358974358974359E-2</c:v>
                </c:pt>
                <c:pt idx="25">
                  <c:v>2.3968565815324163E-2</c:v>
                </c:pt>
                <c:pt idx="26">
                  <c:v>2.4485798237022526E-2</c:v>
                </c:pt>
                <c:pt idx="27">
                  <c:v>2.3892100192678227E-2</c:v>
                </c:pt>
                <c:pt idx="28">
                  <c:v>2.3286384976525822E-2</c:v>
                </c:pt>
                <c:pt idx="29">
                  <c:v>2.1977052074139452E-2</c:v>
                </c:pt>
                <c:pt idx="30">
                  <c:v>2.0938314509122504E-2</c:v>
                </c:pt>
                <c:pt idx="31">
                  <c:v>7.304075235109718E-2</c:v>
                </c:pt>
                <c:pt idx="32">
                  <c:v>5.328467153284671E-2</c:v>
                </c:pt>
                <c:pt idx="33">
                  <c:v>6.2762762762762755E-2</c:v>
                </c:pt>
                <c:pt idx="34">
                  <c:v>5.131578947368421E-2</c:v>
                </c:pt>
                <c:pt idx="35">
                  <c:v>6.5048543689320393E-2</c:v>
                </c:pt>
                <c:pt idx="36">
                  <c:v>1.8828049951969263E-2</c:v>
                </c:pt>
                <c:pt idx="37">
                  <c:v>1.7065637065637067E-2</c:v>
                </c:pt>
                <c:pt idx="38">
                  <c:v>1.9640062597809076E-2</c:v>
                </c:pt>
                <c:pt idx="39">
                  <c:v>6.123456790123457E-2</c:v>
                </c:pt>
                <c:pt idx="40">
                  <c:v>4.735729386892177E-2</c:v>
                </c:pt>
                <c:pt idx="41">
                  <c:v>4.5010615711252651E-2</c:v>
                </c:pt>
                <c:pt idx="42">
                  <c:v>3.4235668789808917E-2</c:v>
                </c:pt>
                <c:pt idx="43">
                  <c:v>2.2251539138082675E-2</c:v>
                </c:pt>
                <c:pt idx="44">
                  <c:v>3.1704095112285335E-2</c:v>
                </c:pt>
                <c:pt idx="45">
                  <c:v>2.0239774330042311E-2</c:v>
                </c:pt>
                <c:pt idx="46">
                  <c:v>2.3653846153846154E-2</c:v>
                </c:pt>
                <c:pt idx="47">
                  <c:v>3.4909596662030598E-2</c:v>
                </c:pt>
                <c:pt idx="48">
                  <c:v>4.2931937172774874E-2</c:v>
                </c:pt>
                <c:pt idx="49">
                  <c:v>2.3661148977604674E-2</c:v>
                </c:pt>
                <c:pt idx="50">
                  <c:v>2.0686900958466453E-2</c:v>
                </c:pt>
                <c:pt idx="51">
                  <c:v>2.1207041072925398E-2</c:v>
                </c:pt>
                <c:pt idx="52">
                  <c:v>2.5860373647984269E-2</c:v>
                </c:pt>
                <c:pt idx="53">
                  <c:v>2.1988205560235889E-2</c:v>
                </c:pt>
                <c:pt idx="54">
                  <c:v>2.434389140271493E-2</c:v>
                </c:pt>
                <c:pt idx="55">
                  <c:v>2.4502712477396021E-2</c:v>
                </c:pt>
                <c:pt idx="56">
                  <c:v>6.9095477386934667E-2</c:v>
                </c:pt>
                <c:pt idx="57">
                  <c:v>2.4542124542124542E-2</c:v>
                </c:pt>
                <c:pt idx="58">
                  <c:v>7.42296918767507E-2</c:v>
                </c:pt>
                <c:pt idx="59">
                  <c:v>7.5617283950617287E-2</c:v>
                </c:pt>
                <c:pt idx="60">
                  <c:v>7.7083333333333337E-2</c:v>
                </c:pt>
                <c:pt idx="61">
                  <c:v>6.9965870307167236E-2</c:v>
                </c:pt>
                <c:pt idx="62">
                  <c:v>6.1773700305810399E-2</c:v>
                </c:pt>
                <c:pt idx="63">
                  <c:v>6.6089965397923875E-2</c:v>
                </c:pt>
                <c:pt idx="64">
                  <c:v>7.1217712177121778E-2</c:v>
                </c:pt>
                <c:pt idx="65">
                  <c:v>7.0181818181818179E-2</c:v>
                </c:pt>
                <c:pt idx="66">
                  <c:v>6.6901408450704219E-2</c:v>
                </c:pt>
                <c:pt idx="67">
                  <c:v>6.8197879858657245E-2</c:v>
                </c:pt>
                <c:pt idx="68">
                  <c:v>6.5540540540540537E-2</c:v>
                </c:pt>
                <c:pt idx="69">
                  <c:v>7.2527472527472533E-2</c:v>
                </c:pt>
                <c:pt idx="70">
                  <c:v>5.2845528455284556E-2</c:v>
                </c:pt>
                <c:pt idx="71">
                  <c:v>5.5172413793103448E-2</c:v>
                </c:pt>
                <c:pt idx="72">
                  <c:v>6.7114093959731544E-2</c:v>
                </c:pt>
                <c:pt idx="73">
                  <c:v>7.3285198555956679E-2</c:v>
                </c:pt>
                <c:pt idx="74">
                  <c:v>7.4538745387453878E-2</c:v>
                </c:pt>
                <c:pt idx="75">
                  <c:v>9.1517857142857137E-2</c:v>
                </c:pt>
                <c:pt idx="76">
                  <c:v>0.12111111111111111</c:v>
                </c:pt>
                <c:pt idx="77">
                  <c:v>0.10858585858585859</c:v>
                </c:pt>
                <c:pt idx="78">
                  <c:v>8.4873949579831937E-2</c:v>
                </c:pt>
              </c:numCache>
            </c:numRef>
          </c:xVal>
          <c:yVal>
            <c:numRef>
              <c:f>'11 DIC 2012'!$U$6:$U$84</c:f>
              <c:numCache>
                <c:formatCode>0.00</c:formatCode>
                <c:ptCount val="79"/>
                <c:pt idx="0">
                  <c:v>0.71115164835164846</c:v>
                </c:pt>
                <c:pt idx="1">
                  <c:v>0.71682264957264952</c:v>
                </c:pt>
                <c:pt idx="2">
                  <c:v>0.71399694189602458</c:v>
                </c:pt>
                <c:pt idx="3">
                  <c:v>0.71925510510510504</c:v>
                </c:pt>
                <c:pt idx="4">
                  <c:v>0.71111264534883722</c:v>
                </c:pt>
                <c:pt idx="5">
                  <c:v>0.71205238744884047</c:v>
                </c:pt>
                <c:pt idx="6">
                  <c:v>0.71509206349206356</c:v>
                </c:pt>
                <c:pt idx="7">
                  <c:v>0.71133333333333337</c:v>
                </c:pt>
                <c:pt idx="8">
                  <c:v>0.71270157068062834</c:v>
                </c:pt>
                <c:pt idx="9">
                  <c:v>0.71573651191969889</c:v>
                </c:pt>
                <c:pt idx="10">
                  <c:v>0.71553125000000006</c:v>
                </c:pt>
                <c:pt idx="11">
                  <c:v>0.71671987951807226</c:v>
                </c:pt>
                <c:pt idx="12">
                  <c:v>0.7199130081300813</c:v>
                </c:pt>
                <c:pt idx="13">
                  <c:v>0.71986315789473687</c:v>
                </c:pt>
                <c:pt idx="14">
                  <c:v>0.72131941112322795</c:v>
                </c:pt>
                <c:pt idx="15">
                  <c:v>0.34685413533834586</c:v>
                </c:pt>
                <c:pt idx="16">
                  <c:v>0.72405447761194042</c:v>
                </c:pt>
                <c:pt idx="17">
                  <c:v>0.71966892039258445</c:v>
                </c:pt>
                <c:pt idx="18">
                  <c:v>0.72122300319488819</c:v>
                </c:pt>
                <c:pt idx="19">
                  <c:v>0.72085464994775339</c:v>
                </c:pt>
                <c:pt idx="20">
                  <c:v>0.72128057851239669</c:v>
                </c:pt>
                <c:pt idx="21">
                  <c:v>0.72156509723643814</c:v>
                </c:pt>
                <c:pt idx="22">
                  <c:v>0.71943221884498476</c:v>
                </c:pt>
                <c:pt idx="23">
                  <c:v>0.71862835671342684</c:v>
                </c:pt>
                <c:pt idx="24">
                  <c:v>0.71665000000000001</c:v>
                </c:pt>
                <c:pt idx="25">
                  <c:v>0.7178333988212181</c:v>
                </c:pt>
                <c:pt idx="26">
                  <c:v>0.71621547502448579</c:v>
                </c:pt>
                <c:pt idx="27">
                  <c:v>0.7179552986512524</c:v>
                </c:pt>
                <c:pt idx="28">
                  <c:v>0.71968037558685449</c:v>
                </c:pt>
                <c:pt idx="29">
                  <c:v>0.72338737864077673</c:v>
                </c:pt>
                <c:pt idx="30">
                  <c:v>0.72651424847958301</c:v>
                </c:pt>
                <c:pt idx="31">
                  <c:v>0.57907554858934174</c:v>
                </c:pt>
                <c:pt idx="32">
                  <c:v>0.63579051094890515</c:v>
                </c:pt>
                <c:pt idx="33">
                  <c:v>0.60969939939939943</c:v>
                </c:pt>
                <c:pt idx="34">
                  <c:v>0.6425723684210527</c:v>
                </c:pt>
                <c:pt idx="35">
                  <c:v>0.60379902912621364</c:v>
                </c:pt>
                <c:pt idx="36">
                  <c:v>0.73335677233429397</c:v>
                </c:pt>
                <c:pt idx="37">
                  <c:v>0.73785783783783787</c:v>
                </c:pt>
                <c:pt idx="38">
                  <c:v>0.73000618153364638</c:v>
                </c:pt>
                <c:pt idx="39">
                  <c:v>0.6116039506172839</c:v>
                </c:pt>
                <c:pt idx="40">
                  <c:v>0.65226300211416499</c:v>
                </c:pt>
                <c:pt idx="41">
                  <c:v>0.65943014861995752</c:v>
                </c:pt>
                <c:pt idx="42">
                  <c:v>0.689626592356688</c:v>
                </c:pt>
                <c:pt idx="43">
                  <c:v>0.72251635883905008</c:v>
                </c:pt>
                <c:pt idx="44">
                  <c:v>0.69596036988110976</c:v>
                </c:pt>
                <c:pt idx="45">
                  <c:v>0.72756777150916785</c:v>
                </c:pt>
                <c:pt idx="46">
                  <c:v>0.71868115384615383</c:v>
                </c:pt>
                <c:pt idx="47">
                  <c:v>0.68647273991655078</c:v>
                </c:pt>
                <c:pt idx="48">
                  <c:v>0.66381570680628277</c:v>
                </c:pt>
                <c:pt idx="49">
                  <c:v>0.71873135345666994</c:v>
                </c:pt>
                <c:pt idx="50">
                  <c:v>0.72685615015974447</c:v>
                </c:pt>
                <c:pt idx="51">
                  <c:v>0.72549631181894381</c:v>
                </c:pt>
                <c:pt idx="52">
                  <c:v>0.71196175024582098</c:v>
                </c:pt>
                <c:pt idx="53">
                  <c:v>0.72309174389216513</c:v>
                </c:pt>
                <c:pt idx="54">
                  <c:v>0.71615737556561088</c:v>
                </c:pt>
                <c:pt idx="55">
                  <c:v>0.71565271247739604</c:v>
                </c:pt>
                <c:pt idx="56">
                  <c:v>0.58735050251256282</c:v>
                </c:pt>
                <c:pt idx="57">
                  <c:v>0.71561318681318686</c:v>
                </c:pt>
                <c:pt idx="58">
                  <c:v>0.57333193277310934</c:v>
                </c:pt>
                <c:pt idx="59">
                  <c:v>0.57086882716049381</c:v>
                </c:pt>
                <c:pt idx="60">
                  <c:v>0.56847083333333337</c:v>
                </c:pt>
                <c:pt idx="61">
                  <c:v>0.58974573378839601</c:v>
                </c:pt>
                <c:pt idx="62">
                  <c:v>0.61291009174311928</c:v>
                </c:pt>
                <c:pt idx="63">
                  <c:v>0.60154290657439458</c:v>
                </c:pt>
                <c:pt idx="64">
                  <c:v>0.58708892988929884</c:v>
                </c:pt>
                <c:pt idx="65">
                  <c:v>0.58998218181818185</c:v>
                </c:pt>
                <c:pt idx="66">
                  <c:v>0.59934507042253526</c:v>
                </c:pt>
                <c:pt idx="67">
                  <c:v>0.59552332155477039</c:v>
                </c:pt>
                <c:pt idx="68">
                  <c:v>0.60287972972972981</c:v>
                </c:pt>
                <c:pt idx="69">
                  <c:v>0.58306813186813189</c:v>
                </c:pt>
                <c:pt idx="70">
                  <c:v>0.63829674796747971</c:v>
                </c:pt>
                <c:pt idx="71">
                  <c:v>0.63195862068965514</c:v>
                </c:pt>
                <c:pt idx="72">
                  <c:v>0.59808053691275176</c:v>
                </c:pt>
                <c:pt idx="73">
                  <c:v>0.58058158844765351</c:v>
                </c:pt>
                <c:pt idx="74">
                  <c:v>0.57714243542435428</c:v>
                </c:pt>
                <c:pt idx="75">
                  <c:v>0.52929241071428579</c:v>
                </c:pt>
                <c:pt idx="76">
                  <c:v>0.44470888888888893</c:v>
                </c:pt>
                <c:pt idx="77">
                  <c:v>0.48033080808080814</c:v>
                </c:pt>
                <c:pt idx="78">
                  <c:v>0.54818319327731091</c:v>
                </c:pt>
              </c:numCache>
            </c:numRef>
          </c:yVal>
          <c:smooth val="1"/>
        </c:ser>
        <c:dLbls>
          <c:showLegendKey val="0"/>
          <c:showVal val="0"/>
          <c:showCatName val="0"/>
          <c:showSerName val="0"/>
          <c:showPercent val="0"/>
          <c:showBubbleSize val="0"/>
        </c:dLbls>
        <c:axId val="77861632"/>
        <c:axId val="77863552"/>
      </c:scatterChart>
      <c:valAx>
        <c:axId val="77861632"/>
        <c:scaling>
          <c:orientation val="minMax"/>
        </c:scaling>
        <c:delete val="0"/>
        <c:axPos val="b"/>
        <c:title>
          <c:tx>
            <c:rich>
              <a:bodyPr/>
              <a:lstStyle/>
              <a:p>
                <a:pPr>
                  <a:defRPr/>
                </a:pPr>
                <a:r>
                  <a:rPr lang="es-ES"/>
                  <a:t>(Tm-Ta)/I (K/(W/m2))</a:t>
                </a:r>
              </a:p>
            </c:rich>
          </c:tx>
          <c:layout>
            <c:manualLayout>
              <c:xMode val="edge"/>
              <c:yMode val="edge"/>
              <c:x val="0.67987751531058616"/>
              <c:y val="0.89892717637760911"/>
            </c:manualLayout>
          </c:layout>
          <c:overlay val="0"/>
        </c:title>
        <c:numFmt formatCode="0.000" sourceLinked="1"/>
        <c:majorTickMark val="out"/>
        <c:minorTickMark val="none"/>
        <c:tickLblPos val="nextTo"/>
        <c:crossAx val="77863552"/>
        <c:crosses val="autoZero"/>
        <c:crossBetween val="midCat"/>
      </c:valAx>
      <c:valAx>
        <c:axId val="77863552"/>
        <c:scaling>
          <c:orientation val="minMax"/>
        </c:scaling>
        <c:delete val="0"/>
        <c:axPos val="l"/>
        <c:minorGridlines/>
        <c:title>
          <c:tx>
            <c:rich>
              <a:bodyPr/>
              <a:lstStyle/>
              <a:p>
                <a:pPr>
                  <a:defRPr/>
                </a:pPr>
                <a:r>
                  <a:rPr lang="es-ES"/>
                  <a:t>rendimiento ᶯ</a:t>
                </a:r>
              </a:p>
            </c:rich>
          </c:tx>
          <c:layout>
            <c:manualLayout>
              <c:xMode val="edge"/>
              <c:yMode val="edge"/>
              <c:x val="2.7777777777777776E-2"/>
              <c:y val="0.25130980975117956"/>
            </c:manualLayout>
          </c:layout>
          <c:overlay val="0"/>
        </c:title>
        <c:numFmt formatCode="0.00" sourceLinked="1"/>
        <c:majorTickMark val="out"/>
        <c:minorTickMark val="none"/>
        <c:tickLblPos val="nextTo"/>
        <c:crossAx val="7786163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sz="1800" b="1" i="0" baseline="0" dirty="0">
                <a:effectLst/>
              </a:rPr>
              <a:t>Curva </a:t>
            </a:r>
            <a:r>
              <a:rPr lang="es-ES" sz="1800" b="1" i="0" baseline="0" dirty="0" smtClean="0">
                <a:effectLst/>
              </a:rPr>
              <a:t>característica </a:t>
            </a:r>
            <a:r>
              <a:rPr lang="es-ES" sz="1800" b="1" i="0" baseline="0" dirty="0">
                <a:effectLst/>
              </a:rPr>
              <a:t>del rendimiento del captador heliocol</a:t>
            </a:r>
            <a:endParaRPr lang="es-ES" dirty="0">
              <a:effectLst/>
            </a:endParaRPr>
          </a:p>
        </c:rich>
      </c:tx>
      <c:layout/>
      <c:overlay val="0"/>
    </c:title>
    <c:autoTitleDeleted val="0"/>
    <c:plotArea>
      <c:layout/>
      <c:scatterChart>
        <c:scatterStyle val="smoothMarker"/>
        <c:varyColors val="0"/>
        <c:ser>
          <c:idx val="0"/>
          <c:order val="0"/>
          <c:marker>
            <c:symbol val="none"/>
          </c:marker>
          <c:trendline>
            <c:trendlineType val="linear"/>
            <c:dispRSqr val="1"/>
            <c:dispEq val="1"/>
            <c:trendlineLbl>
              <c:layout>
                <c:manualLayout>
                  <c:x val="5.7019685039370077E-2"/>
                  <c:y val="-0.12390492855059784"/>
                </c:manualLayout>
              </c:layout>
              <c:numFmt formatCode="General" sourceLinked="0"/>
            </c:trendlineLbl>
          </c:trendline>
          <c:xVal>
            <c:numRef>
              <c:f>'11 DIC 2012'!$X$6:$X$84</c:f>
              <c:numCache>
                <c:formatCode>0.000</c:formatCode>
                <c:ptCount val="79"/>
                <c:pt idx="0">
                  <c:v>1.444270015698587E-2</c:v>
                </c:pt>
                <c:pt idx="1">
                  <c:v>1.3532763532763533E-2</c:v>
                </c:pt>
                <c:pt idx="2">
                  <c:v>1.3761467889908258E-2</c:v>
                </c:pt>
                <c:pt idx="3">
                  <c:v>1.2162162162162165E-2</c:v>
                </c:pt>
                <c:pt idx="4">
                  <c:v>1.5261627906976744E-2</c:v>
                </c:pt>
                <c:pt idx="5">
                  <c:v>1.4188267394270121E-2</c:v>
                </c:pt>
                <c:pt idx="6">
                  <c:v>1.283068783068783E-2</c:v>
                </c:pt>
                <c:pt idx="7">
                  <c:v>1.4666666666666666E-2</c:v>
                </c:pt>
                <c:pt idx="8">
                  <c:v>1.4397905759162303E-2</c:v>
                </c:pt>
                <c:pt idx="9">
                  <c:v>1.5056461731493099E-2</c:v>
                </c:pt>
                <c:pt idx="10">
                  <c:v>1.4705882352941176E-2</c:v>
                </c:pt>
                <c:pt idx="11">
                  <c:v>1.5060240963855422E-2</c:v>
                </c:pt>
                <c:pt idx="12">
                  <c:v>1.5447154471544716E-2</c:v>
                </c:pt>
                <c:pt idx="13">
                  <c:v>1.5560640732265449E-2</c:v>
                </c:pt>
                <c:pt idx="14">
                  <c:v>1.5921483097055617E-2</c:v>
                </c:pt>
                <c:pt idx="15">
                  <c:v>0.10375939849624061</c:v>
                </c:pt>
                <c:pt idx="16">
                  <c:v>1.5671641791044775E-2</c:v>
                </c:pt>
                <c:pt idx="17">
                  <c:v>1.5921483097055617E-2</c:v>
                </c:pt>
                <c:pt idx="18">
                  <c:v>1.501597444089457E-2</c:v>
                </c:pt>
                <c:pt idx="19">
                  <c:v>1.4733542319749217E-2</c:v>
                </c:pt>
                <c:pt idx="20">
                  <c:v>1.4669421487603305E-2</c:v>
                </c:pt>
                <c:pt idx="21">
                  <c:v>1.4124872057318322E-2</c:v>
                </c:pt>
                <c:pt idx="22">
                  <c:v>1.4893617021276595E-2</c:v>
                </c:pt>
                <c:pt idx="23">
                  <c:v>1.4729458917835671E-2</c:v>
                </c:pt>
                <c:pt idx="24">
                  <c:v>1.5483234714003945E-2</c:v>
                </c:pt>
                <c:pt idx="25">
                  <c:v>1.6110019646365423E-2</c:v>
                </c:pt>
                <c:pt idx="26">
                  <c:v>1.5670910871694418E-2</c:v>
                </c:pt>
                <c:pt idx="27">
                  <c:v>1.5703275529865127E-2</c:v>
                </c:pt>
                <c:pt idx="28">
                  <c:v>1.8122065727699532E-2</c:v>
                </c:pt>
                <c:pt idx="29">
                  <c:v>1.8005295675198586E-2</c:v>
                </c:pt>
                <c:pt idx="30">
                  <c:v>1.3987836663770636E-2</c:v>
                </c:pt>
                <c:pt idx="31">
                  <c:v>4.4827586206896551E-2</c:v>
                </c:pt>
                <c:pt idx="32">
                  <c:v>3.2603406326034062E-2</c:v>
                </c:pt>
                <c:pt idx="33">
                  <c:v>4.0240240240240234E-2</c:v>
                </c:pt>
                <c:pt idx="34">
                  <c:v>3.4210526315789476E-2</c:v>
                </c:pt>
                <c:pt idx="35">
                  <c:v>4.4012944983818775E-2</c:v>
                </c:pt>
                <c:pt idx="36">
                  <c:v>1.1143131604226706E-2</c:v>
                </c:pt>
                <c:pt idx="37">
                  <c:v>8.9575289575289582E-3</c:v>
                </c:pt>
                <c:pt idx="38">
                  <c:v>9.0766823161189374E-3</c:v>
                </c:pt>
                <c:pt idx="39">
                  <c:v>2.7901234567901237E-2</c:v>
                </c:pt>
                <c:pt idx="40">
                  <c:v>2.1987315010570822E-2</c:v>
                </c:pt>
                <c:pt idx="41">
                  <c:v>2.1656050955414011E-2</c:v>
                </c:pt>
                <c:pt idx="42">
                  <c:v>1.8312101910828025E-2</c:v>
                </c:pt>
                <c:pt idx="43">
                  <c:v>1.0817941952506597E-2</c:v>
                </c:pt>
                <c:pt idx="44">
                  <c:v>1.3870541611624834E-2</c:v>
                </c:pt>
                <c:pt idx="45">
                  <c:v>1.0719322990126939E-2</c:v>
                </c:pt>
                <c:pt idx="46">
                  <c:v>1.0192307692307693E-2</c:v>
                </c:pt>
                <c:pt idx="47">
                  <c:v>1.404728789986092E-2</c:v>
                </c:pt>
                <c:pt idx="48">
                  <c:v>1.7626527050610824E-2</c:v>
                </c:pt>
                <c:pt idx="49">
                  <c:v>9.5423563777994169E-3</c:v>
                </c:pt>
                <c:pt idx="50">
                  <c:v>9.5047923322683688E-3</c:v>
                </c:pt>
                <c:pt idx="51">
                  <c:v>9.8910310142497904E-3</c:v>
                </c:pt>
                <c:pt idx="52">
                  <c:v>1.1602753195673551E-2</c:v>
                </c:pt>
                <c:pt idx="53">
                  <c:v>8.9300758213984848E-3</c:v>
                </c:pt>
                <c:pt idx="54">
                  <c:v>1.0769230769230769E-2</c:v>
                </c:pt>
                <c:pt idx="55">
                  <c:v>1.0488245931283908E-2</c:v>
                </c:pt>
                <c:pt idx="56">
                  <c:v>2.8894472361809045E-2</c:v>
                </c:pt>
                <c:pt idx="57">
                  <c:v>1.0347985347985349E-2</c:v>
                </c:pt>
                <c:pt idx="58">
                  <c:v>3.081232492997199E-2</c:v>
                </c:pt>
                <c:pt idx="59">
                  <c:v>3.5493827160493825E-2</c:v>
                </c:pt>
                <c:pt idx="60">
                  <c:v>3.888888888888889E-2</c:v>
                </c:pt>
                <c:pt idx="61">
                  <c:v>3.9249146757679182E-2</c:v>
                </c:pt>
                <c:pt idx="62">
                  <c:v>3.2721712538226297E-2</c:v>
                </c:pt>
                <c:pt idx="63">
                  <c:v>3.4948096885813157E-2</c:v>
                </c:pt>
                <c:pt idx="64">
                  <c:v>3.8007380073800744E-2</c:v>
                </c:pt>
                <c:pt idx="65">
                  <c:v>3.563636363636364E-2</c:v>
                </c:pt>
                <c:pt idx="66">
                  <c:v>3.1690140845070422E-2</c:v>
                </c:pt>
                <c:pt idx="67">
                  <c:v>3.6395759717314492E-2</c:v>
                </c:pt>
                <c:pt idx="68">
                  <c:v>3.3445945945945944E-2</c:v>
                </c:pt>
                <c:pt idx="69">
                  <c:v>3.406593406593407E-2</c:v>
                </c:pt>
                <c:pt idx="70">
                  <c:v>2.4390243902439025E-2</c:v>
                </c:pt>
                <c:pt idx="71">
                  <c:v>2.6436781609195402E-2</c:v>
                </c:pt>
                <c:pt idx="72">
                  <c:v>3.1879194630872486E-2</c:v>
                </c:pt>
                <c:pt idx="73">
                  <c:v>3.5379061371841158E-2</c:v>
                </c:pt>
                <c:pt idx="74">
                  <c:v>3.2103321033210327E-2</c:v>
                </c:pt>
                <c:pt idx="75">
                  <c:v>4.0178571428571432E-2</c:v>
                </c:pt>
                <c:pt idx="76">
                  <c:v>4.8888888888888891E-2</c:v>
                </c:pt>
                <c:pt idx="77">
                  <c:v>4.7979797979797977E-2</c:v>
                </c:pt>
                <c:pt idx="78">
                  <c:v>3.6554621848739491E-2</c:v>
                </c:pt>
              </c:numCache>
            </c:numRef>
          </c:xVal>
          <c:yVal>
            <c:numRef>
              <c:f>'11 DIC 2012'!$W$6:$W$84</c:f>
              <c:numCache>
                <c:formatCode>0.000</c:formatCode>
                <c:ptCount val="79"/>
                <c:pt idx="0">
                  <c:v>0.74712025117739411</c:v>
                </c:pt>
                <c:pt idx="1">
                  <c:v>0.74952920227920228</c:v>
                </c:pt>
                <c:pt idx="2">
                  <c:v>0.74898165137614681</c:v>
                </c:pt>
                <c:pt idx="3">
                  <c:v>0.7533932432432433</c:v>
                </c:pt>
                <c:pt idx="4">
                  <c:v>0.74471729651162788</c:v>
                </c:pt>
                <c:pt idx="5">
                  <c:v>0.74763492496589357</c:v>
                </c:pt>
                <c:pt idx="6">
                  <c:v>0.75139563492063499</c:v>
                </c:pt>
                <c:pt idx="7">
                  <c:v>0.74625333333333332</c:v>
                </c:pt>
                <c:pt idx="8">
                  <c:v>0.74698167539267024</c:v>
                </c:pt>
                <c:pt idx="9">
                  <c:v>0.74504642409033883</c:v>
                </c:pt>
                <c:pt idx="10">
                  <c:v>0.74600000000000011</c:v>
                </c:pt>
                <c:pt idx="11">
                  <c:v>0.744960843373494</c:v>
                </c:pt>
                <c:pt idx="12">
                  <c:v>0.74378292682926828</c:v>
                </c:pt>
                <c:pt idx="13">
                  <c:v>0.74342608695652168</c:v>
                </c:pt>
                <c:pt idx="14">
                  <c:v>0.74227960741548527</c:v>
                </c:pt>
                <c:pt idx="15">
                  <c:v>0.50190676691729319</c:v>
                </c:pt>
                <c:pt idx="16">
                  <c:v>0.74295000000000011</c:v>
                </c:pt>
                <c:pt idx="17">
                  <c:v>0.74227960741548527</c:v>
                </c:pt>
                <c:pt idx="18">
                  <c:v>0.74484121405750803</c:v>
                </c:pt>
                <c:pt idx="19">
                  <c:v>0.7456153605015674</c:v>
                </c:pt>
                <c:pt idx="20">
                  <c:v>0.74577644628099182</c:v>
                </c:pt>
                <c:pt idx="21">
                  <c:v>0.74732610030706237</c:v>
                </c:pt>
                <c:pt idx="22">
                  <c:v>0.74508723404255317</c:v>
                </c:pt>
                <c:pt idx="23">
                  <c:v>0.74553817635270536</c:v>
                </c:pt>
                <c:pt idx="24">
                  <c:v>0.74331272189349118</c:v>
                </c:pt>
                <c:pt idx="25">
                  <c:v>0.74147190569744603</c:v>
                </c:pt>
                <c:pt idx="26">
                  <c:v>0.74274828599412346</c:v>
                </c:pt>
                <c:pt idx="27">
                  <c:v>0.74261184971098271</c:v>
                </c:pt>
                <c:pt idx="28">
                  <c:v>0.73538507042253531</c:v>
                </c:pt>
                <c:pt idx="29">
                  <c:v>0.73551315092674319</c:v>
                </c:pt>
                <c:pt idx="30">
                  <c:v>0.74737958297132934</c:v>
                </c:pt>
                <c:pt idx="31">
                  <c:v>0.66303793103448283</c:v>
                </c:pt>
                <c:pt idx="32">
                  <c:v>0.69686228710462284</c:v>
                </c:pt>
                <c:pt idx="33">
                  <c:v>0.67598318318318318</c:v>
                </c:pt>
                <c:pt idx="34">
                  <c:v>0.69260526315789472</c:v>
                </c:pt>
                <c:pt idx="35">
                  <c:v>0.66558058252427188</c:v>
                </c:pt>
                <c:pt idx="36">
                  <c:v>0.75573525456292034</c:v>
                </c:pt>
                <c:pt idx="37">
                  <c:v>0.76167135135135133</c:v>
                </c:pt>
                <c:pt idx="38">
                  <c:v>0.76134773082942098</c:v>
                </c:pt>
                <c:pt idx="39">
                  <c:v>0.71030395061728391</c:v>
                </c:pt>
                <c:pt idx="40">
                  <c:v>0.72654630021141653</c:v>
                </c:pt>
                <c:pt idx="41">
                  <c:v>0.72748535031847139</c:v>
                </c:pt>
                <c:pt idx="42">
                  <c:v>0.73628264331210203</c:v>
                </c:pt>
                <c:pt idx="43">
                  <c:v>0.75654274406332456</c:v>
                </c:pt>
                <c:pt idx="44">
                  <c:v>0.74848018494055479</c:v>
                </c:pt>
                <c:pt idx="45">
                  <c:v>0.75650042313117072</c:v>
                </c:pt>
                <c:pt idx="46">
                  <c:v>0.75841961538461544</c:v>
                </c:pt>
                <c:pt idx="47">
                  <c:v>0.7480582753824756</c:v>
                </c:pt>
                <c:pt idx="48">
                  <c:v>0.7383907504363002</c:v>
                </c:pt>
                <c:pt idx="49">
                  <c:v>0.76025472249269721</c:v>
                </c:pt>
                <c:pt idx="50">
                  <c:v>0.76015646964856243</c:v>
                </c:pt>
                <c:pt idx="51">
                  <c:v>0.75911617770326911</c:v>
                </c:pt>
                <c:pt idx="52">
                  <c:v>0.75446371681415925</c:v>
                </c:pt>
                <c:pt idx="53">
                  <c:v>0.76183521482729566</c:v>
                </c:pt>
                <c:pt idx="54">
                  <c:v>0.75671846153846156</c:v>
                </c:pt>
                <c:pt idx="55">
                  <c:v>0.75751392405063289</c:v>
                </c:pt>
                <c:pt idx="56">
                  <c:v>0.70755150753768847</c:v>
                </c:pt>
                <c:pt idx="57">
                  <c:v>0.75792591575091584</c:v>
                </c:pt>
                <c:pt idx="58">
                  <c:v>0.70249859943977588</c:v>
                </c:pt>
                <c:pt idx="59">
                  <c:v>0.68963425925925936</c:v>
                </c:pt>
                <c:pt idx="60">
                  <c:v>0.68053333333333332</c:v>
                </c:pt>
                <c:pt idx="61">
                  <c:v>0.67943856655290102</c:v>
                </c:pt>
                <c:pt idx="62">
                  <c:v>0.6974223241590215</c:v>
                </c:pt>
                <c:pt idx="63">
                  <c:v>0.69160519031141865</c:v>
                </c:pt>
                <c:pt idx="64">
                  <c:v>0.68326605166051657</c:v>
                </c:pt>
                <c:pt idx="65">
                  <c:v>0.68985309090909097</c:v>
                </c:pt>
                <c:pt idx="66">
                  <c:v>0.70075352112676059</c:v>
                </c:pt>
                <c:pt idx="67">
                  <c:v>0.687622261484099</c:v>
                </c:pt>
                <c:pt idx="68">
                  <c:v>0.69572939189189187</c:v>
                </c:pt>
                <c:pt idx="69">
                  <c:v>0.69426043956043959</c:v>
                </c:pt>
                <c:pt idx="70">
                  <c:v>0.720390243902439</c:v>
                </c:pt>
                <c:pt idx="71">
                  <c:v>0.71483218390804593</c:v>
                </c:pt>
                <c:pt idx="72">
                  <c:v>0.70008557046979869</c:v>
                </c:pt>
                <c:pt idx="73">
                  <c:v>0.69054729241877255</c:v>
                </c:pt>
                <c:pt idx="74">
                  <c:v>0.69973837638376379</c:v>
                </c:pt>
                <c:pt idx="75">
                  <c:v>0.6779196428571429</c:v>
                </c:pt>
                <c:pt idx="76">
                  <c:v>0.65458666666666665</c:v>
                </c:pt>
                <c:pt idx="77">
                  <c:v>0.65669444444444447</c:v>
                </c:pt>
                <c:pt idx="78">
                  <c:v>0.68777773109243701</c:v>
                </c:pt>
              </c:numCache>
            </c:numRef>
          </c:yVal>
          <c:smooth val="1"/>
        </c:ser>
        <c:dLbls>
          <c:showLegendKey val="0"/>
          <c:showVal val="0"/>
          <c:showCatName val="0"/>
          <c:showSerName val="0"/>
          <c:showPercent val="0"/>
          <c:showBubbleSize val="0"/>
        </c:dLbls>
        <c:axId val="71905664"/>
        <c:axId val="71907584"/>
      </c:scatterChart>
      <c:valAx>
        <c:axId val="71905664"/>
        <c:scaling>
          <c:orientation val="minMax"/>
        </c:scaling>
        <c:delete val="0"/>
        <c:axPos val="b"/>
        <c:title>
          <c:tx>
            <c:rich>
              <a:bodyPr/>
              <a:lstStyle/>
              <a:p>
                <a:pPr>
                  <a:defRPr/>
                </a:pPr>
                <a:r>
                  <a:rPr lang="es-ES"/>
                  <a:t>(Tm-Ta)/I (K/(W/m2))</a:t>
                </a:r>
              </a:p>
            </c:rich>
          </c:tx>
          <c:layout>
            <c:manualLayout>
              <c:xMode val="edge"/>
              <c:yMode val="edge"/>
              <c:x val="0.68902559055118107"/>
              <c:y val="0.91771383837866916"/>
            </c:manualLayout>
          </c:layout>
          <c:overlay val="0"/>
        </c:title>
        <c:numFmt formatCode="0.000" sourceLinked="1"/>
        <c:majorTickMark val="out"/>
        <c:minorTickMark val="none"/>
        <c:tickLblPos val="nextTo"/>
        <c:crossAx val="71907584"/>
        <c:crosses val="autoZero"/>
        <c:crossBetween val="midCat"/>
      </c:valAx>
      <c:valAx>
        <c:axId val="71907584"/>
        <c:scaling>
          <c:orientation val="minMax"/>
        </c:scaling>
        <c:delete val="0"/>
        <c:axPos val="l"/>
        <c:majorGridlines/>
        <c:minorGridlines/>
        <c:title>
          <c:tx>
            <c:rich>
              <a:bodyPr/>
              <a:lstStyle/>
              <a:p>
                <a:pPr>
                  <a:defRPr/>
                </a:pPr>
                <a:r>
                  <a:rPr lang="es-ES"/>
                  <a:t>rendimiento ᶯ</a:t>
                </a:r>
              </a:p>
            </c:rich>
          </c:tx>
          <c:layout>
            <c:manualLayout>
              <c:xMode val="edge"/>
              <c:yMode val="edge"/>
              <c:x val="2.5000000000000001E-2"/>
              <c:y val="0.29621719160104992"/>
            </c:manualLayout>
          </c:layout>
          <c:overlay val="0"/>
        </c:title>
        <c:numFmt formatCode="0.000" sourceLinked="1"/>
        <c:majorTickMark val="out"/>
        <c:minorTickMark val="none"/>
        <c:tickLblPos val="nextTo"/>
        <c:crossAx val="7190566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Curva caracteristica del rendimiento del captador nacional</a:t>
            </a:r>
          </a:p>
        </c:rich>
      </c:tx>
      <c:layout/>
      <c:overlay val="0"/>
    </c:title>
    <c:autoTitleDeleted val="0"/>
    <c:plotArea>
      <c:layout/>
      <c:scatterChart>
        <c:scatterStyle val="smoothMarker"/>
        <c:varyColors val="0"/>
        <c:ser>
          <c:idx val="0"/>
          <c:order val="0"/>
          <c:marker>
            <c:symbol val="none"/>
          </c:marker>
          <c:trendline>
            <c:trendlineType val="linear"/>
            <c:dispRSqr val="1"/>
            <c:dispEq val="1"/>
            <c:trendlineLbl>
              <c:layout>
                <c:manualLayout>
                  <c:x val="7.479833770778653E-2"/>
                  <c:y val="-0.22808608480475442"/>
                </c:manualLayout>
              </c:layout>
              <c:numFmt formatCode="General" sourceLinked="0"/>
            </c:trendlineLbl>
          </c:trendline>
          <c:xVal>
            <c:numRef>
              <c:f>'17 ENE 2013'!$V$6:$V$84</c:f>
              <c:numCache>
                <c:formatCode>0.000</c:formatCode>
                <c:ptCount val="79"/>
                <c:pt idx="0">
                  <c:v>5.4038997214484678E-2</c:v>
                </c:pt>
                <c:pt idx="1">
                  <c:v>5.6609195402298848E-2</c:v>
                </c:pt>
                <c:pt idx="2">
                  <c:v>6.1801242236024838E-2</c:v>
                </c:pt>
                <c:pt idx="3">
                  <c:v>4.9431818181818181E-2</c:v>
                </c:pt>
                <c:pt idx="4">
                  <c:v>5.4662379421221867E-2</c:v>
                </c:pt>
                <c:pt idx="5">
                  <c:v>5.0147492625368731E-2</c:v>
                </c:pt>
                <c:pt idx="6">
                  <c:v>5.5882352941176473E-2</c:v>
                </c:pt>
                <c:pt idx="7">
                  <c:v>5.4983922829581998E-2</c:v>
                </c:pt>
                <c:pt idx="8">
                  <c:v>5.7432432432432436E-2</c:v>
                </c:pt>
                <c:pt idx="9">
                  <c:v>6.4575645756457564E-2</c:v>
                </c:pt>
                <c:pt idx="10">
                  <c:v>5.3312302839116713E-2</c:v>
                </c:pt>
                <c:pt idx="11">
                  <c:v>4.7252747252747251E-2</c:v>
                </c:pt>
                <c:pt idx="12">
                  <c:v>4.1602067183462536E-2</c:v>
                </c:pt>
                <c:pt idx="13">
                  <c:v>3.7585421412300681E-2</c:v>
                </c:pt>
                <c:pt idx="14">
                  <c:v>3.8657407407407404E-2</c:v>
                </c:pt>
                <c:pt idx="15">
                  <c:v>4.2431761786600498E-2</c:v>
                </c:pt>
                <c:pt idx="16">
                  <c:v>3.5343035343035345E-2</c:v>
                </c:pt>
                <c:pt idx="17">
                  <c:v>0.04</c:v>
                </c:pt>
                <c:pt idx="18">
                  <c:v>1.8663838812301169E-2</c:v>
                </c:pt>
                <c:pt idx="19">
                  <c:v>1.8144329896907219E-2</c:v>
                </c:pt>
                <c:pt idx="20">
                  <c:v>1.7914979757085021E-2</c:v>
                </c:pt>
                <c:pt idx="21">
                  <c:v>2.2364532019704432E-2</c:v>
                </c:pt>
                <c:pt idx="22">
                  <c:v>2.2636103151862465E-2</c:v>
                </c:pt>
                <c:pt idx="23">
                  <c:v>2.4260958205912335E-2</c:v>
                </c:pt>
                <c:pt idx="24">
                  <c:v>2.5052410901467505E-2</c:v>
                </c:pt>
                <c:pt idx="25">
                  <c:v>2.3923923923923923E-2</c:v>
                </c:pt>
                <c:pt idx="26">
                  <c:v>2.5050505050505052E-2</c:v>
                </c:pt>
                <c:pt idx="27">
                  <c:v>2.5049900199600801E-2</c:v>
                </c:pt>
                <c:pt idx="28">
                  <c:v>2.6267748478701825E-2</c:v>
                </c:pt>
                <c:pt idx="29">
                  <c:v>2.6267748478701825E-2</c:v>
                </c:pt>
                <c:pt idx="30">
                  <c:v>0.11115879828326179</c:v>
                </c:pt>
                <c:pt idx="31">
                  <c:v>2.3735050597976082E-2</c:v>
                </c:pt>
                <c:pt idx="32">
                  <c:v>0.13699421965317918</c:v>
                </c:pt>
                <c:pt idx="33">
                  <c:v>2.2857142857142857E-2</c:v>
                </c:pt>
                <c:pt idx="34">
                  <c:v>2.4455445544554456E-2</c:v>
                </c:pt>
                <c:pt idx="35">
                  <c:v>2.5653436592449178E-2</c:v>
                </c:pt>
                <c:pt idx="36">
                  <c:v>2.5940212150433944E-2</c:v>
                </c:pt>
                <c:pt idx="37">
                  <c:v>2.4784688995215309E-2</c:v>
                </c:pt>
                <c:pt idx="38">
                  <c:v>2.4783027965284473E-2</c:v>
                </c:pt>
                <c:pt idx="39">
                  <c:v>2.6284584980237155E-2</c:v>
                </c:pt>
                <c:pt idx="40">
                  <c:v>2.5023696682464455E-2</c:v>
                </c:pt>
                <c:pt idx="41">
                  <c:v>2.4093023255813951E-2</c:v>
                </c:pt>
                <c:pt idx="42">
                  <c:v>6.7217630853994487E-2</c:v>
                </c:pt>
                <c:pt idx="43">
                  <c:v>3.144399460188934E-2</c:v>
                </c:pt>
                <c:pt idx="44">
                  <c:v>2.4464831804281346E-2</c:v>
                </c:pt>
                <c:pt idx="45">
                  <c:v>2.1921397379912666E-2</c:v>
                </c:pt>
                <c:pt idx="46">
                  <c:v>2.4860335195530724E-2</c:v>
                </c:pt>
                <c:pt idx="47">
                  <c:v>2.3642732049036778E-2</c:v>
                </c:pt>
                <c:pt idx="48">
                  <c:v>2.9385474860335197E-2</c:v>
                </c:pt>
                <c:pt idx="49">
                  <c:v>7.9041916167664664E-2</c:v>
                </c:pt>
                <c:pt idx="50">
                  <c:v>0.10341463414634146</c:v>
                </c:pt>
                <c:pt idx="51">
                  <c:v>0.10533980582524272</c:v>
                </c:pt>
                <c:pt idx="52">
                  <c:v>9.19431279620853E-2</c:v>
                </c:pt>
                <c:pt idx="53">
                  <c:v>1.7238267148014443E-2</c:v>
                </c:pt>
                <c:pt idx="54">
                  <c:v>1.6711349419124218E-2</c:v>
                </c:pt>
                <c:pt idx="55">
                  <c:v>3.0685203574975173E-2</c:v>
                </c:pt>
                <c:pt idx="56">
                  <c:v>2.694198623402163E-2</c:v>
                </c:pt>
                <c:pt idx="57">
                  <c:v>0.10540540540540541</c:v>
                </c:pt>
                <c:pt idx="58">
                  <c:v>3.2435465768799097E-2</c:v>
                </c:pt>
                <c:pt idx="59">
                  <c:v>3.3830275229357797E-2</c:v>
                </c:pt>
                <c:pt idx="60">
                  <c:v>3.4126984126984131E-2</c:v>
                </c:pt>
                <c:pt idx="61">
                  <c:v>3.3926585094549502E-2</c:v>
                </c:pt>
                <c:pt idx="62">
                  <c:v>3.4936998854524628E-2</c:v>
                </c:pt>
                <c:pt idx="63">
                  <c:v>3.9172749391727497E-2</c:v>
                </c:pt>
                <c:pt idx="64">
                  <c:v>4.0850515463917526E-2</c:v>
                </c:pt>
                <c:pt idx="65">
                  <c:v>4.1025641025641026E-2</c:v>
                </c:pt>
                <c:pt idx="66">
                  <c:v>3.9189189189189184E-2</c:v>
                </c:pt>
                <c:pt idx="67">
                  <c:v>3.97712833545108E-2</c:v>
                </c:pt>
                <c:pt idx="68">
                  <c:v>3.6473429951690818E-2</c:v>
                </c:pt>
                <c:pt idx="69">
                  <c:v>4.3091655266757865E-2</c:v>
                </c:pt>
                <c:pt idx="70">
                  <c:v>0.21199999999999999</c:v>
                </c:pt>
                <c:pt idx="71">
                  <c:v>0.18654970760233916</c:v>
                </c:pt>
                <c:pt idx="72">
                  <c:v>4.8237179487179489E-2</c:v>
                </c:pt>
                <c:pt idx="73">
                  <c:v>5.016722408026756E-2</c:v>
                </c:pt>
                <c:pt idx="74">
                  <c:v>5.9459459459459463E-2</c:v>
                </c:pt>
                <c:pt idx="75">
                  <c:v>5.0227617602427922E-2</c:v>
                </c:pt>
                <c:pt idx="76">
                  <c:v>6.1895910780669139E-2</c:v>
                </c:pt>
                <c:pt idx="77">
                  <c:v>5.162790697674418E-2</c:v>
                </c:pt>
                <c:pt idx="78">
                  <c:v>5.2351097178683387E-2</c:v>
                </c:pt>
              </c:numCache>
            </c:numRef>
          </c:xVal>
          <c:yVal>
            <c:numRef>
              <c:f>'17 ENE 2013'!$U$6:$U$84</c:f>
              <c:numCache>
                <c:formatCode>0.00</c:formatCode>
                <c:ptCount val="79"/>
                <c:pt idx="0">
                  <c:v>0.63501504178272983</c:v>
                </c:pt>
                <c:pt idx="1">
                  <c:v>0.62766408045977018</c:v>
                </c:pt>
                <c:pt idx="2">
                  <c:v>0.61301832298136649</c:v>
                </c:pt>
                <c:pt idx="3">
                  <c:v>0.64887613636363639</c:v>
                </c:pt>
                <c:pt idx="4">
                  <c:v>0.63458520900321547</c:v>
                </c:pt>
                <c:pt idx="5">
                  <c:v>0.64709144542772856</c:v>
                </c:pt>
                <c:pt idx="6">
                  <c:v>0.6311500000000001</c:v>
                </c:pt>
                <c:pt idx="7">
                  <c:v>0.63363954983922832</c:v>
                </c:pt>
                <c:pt idx="8">
                  <c:v>0.62691216216216217</c:v>
                </c:pt>
                <c:pt idx="9">
                  <c:v>0.60680258302583023</c:v>
                </c:pt>
                <c:pt idx="10">
                  <c:v>0.63837823343848588</c:v>
                </c:pt>
                <c:pt idx="11">
                  <c:v>0.65501538461538467</c:v>
                </c:pt>
                <c:pt idx="12">
                  <c:v>0.67113669250645991</c:v>
                </c:pt>
                <c:pt idx="13">
                  <c:v>0.68207630979498868</c:v>
                </c:pt>
                <c:pt idx="14">
                  <c:v>0.6790349537037037</c:v>
                </c:pt>
                <c:pt idx="15">
                  <c:v>0.66842158808933005</c:v>
                </c:pt>
                <c:pt idx="16">
                  <c:v>0.68809979209979222</c:v>
                </c:pt>
                <c:pt idx="17">
                  <c:v>0.67512000000000005</c:v>
                </c:pt>
                <c:pt idx="18">
                  <c:v>0.73418918345705197</c:v>
                </c:pt>
                <c:pt idx="19">
                  <c:v>0.73563134020618559</c:v>
                </c:pt>
                <c:pt idx="20">
                  <c:v>0.7362501012145749</c:v>
                </c:pt>
                <c:pt idx="21">
                  <c:v>0.72277546798029568</c:v>
                </c:pt>
                <c:pt idx="22">
                  <c:v>0.72178137535816622</c:v>
                </c:pt>
                <c:pt idx="23">
                  <c:v>0.71714740061162074</c:v>
                </c:pt>
                <c:pt idx="24">
                  <c:v>0.71487620545073383</c:v>
                </c:pt>
                <c:pt idx="25">
                  <c:v>0.71807997997998008</c:v>
                </c:pt>
                <c:pt idx="26">
                  <c:v>0.71465616161616163</c:v>
                </c:pt>
                <c:pt idx="27">
                  <c:v>0.71458273453093812</c:v>
                </c:pt>
                <c:pt idx="28">
                  <c:v>0.71090050709939145</c:v>
                </c:pt>
                <c:pt idx="29">
                  <c:v>0.71090050709939145</c:v>
                </c:pt>
                <c:pt idx="30">
                  <c:v>0.46819699570815454</c:v>
                </c:pt>
                <c:pt idx="31">
                  <c:v>0.71816522539098437</c:v>
                </c:pt>
                <c:pt idx="32">
                  <c:v>0.39734739884393072</c:v>
                </c:pt>
                <c:pt idx="33">
                  <c:v>0.72126857142857148</c:v>
                </c:pt>
                <c:pt idx="34">
                  <c:v>0.7163753465346534</c:v>
                </c:pt>
                <c:pt idx="35">
                  <c:v>0.71250290416263318</c:v>
                </c:pt>
                <c:pt idx="36">
                  <c:v>0.71157753134040502</c:v>
                </c:pt>
                <c:pt idx="37">
                  <c:v>0.7151405741626794</c:v>
                </c:pt>
                <c:pt idx="38">
                  <c:v>0.7151948891031823</c:v>
                </c:pt>
                <c:pt idx="39">
                  <c:v>0.7106683794466403</c:v>
                </c:pt>
                <c:pt idx="40">
                  <c:v>0.71433213270142182</c:v>
                </c:pt>
                <c:pt idx="41">
                  <c:v>0.71711804651162803</c:v>
                </c:pt>
                <c:pt idx="42">
                  <c:v>0.59483305785123974</c:v>
                </c:pt>
                <c:pt idx="43">
                  <c:v>0.69691916329284753</c:v>
                </c:pt>
                <c:pt idx="44">
                  <c:v>0.71651987767584102</c:v>
                </c:pt>
                <c:pt idx="45">
                  <c:v>0.72350209606986904</c:v>
                </c:pt>
                <c:pt idx="46">
                  <c:v>0.71472541899441344</c:v>
                </c:pt>
                <c:pt idx="47">
                  <c:v>0.71814535901926446</c:v>
                </c:pt>
                <c:pt idx="48">
                  <c:v>0.70186938547486033</c:v>
                </c:pt>
                <c:pt idx="49">
                  <c:v>0.5596239520958084</c:v>
                </c:pt>
                <c:pt idx="50">
                  <c:v>0.49519804878048784</c:v>
                </c:pt>
                <c:pt idx="51">
                  <c:v>0.48925776699029133</c:v>
                </c:pt>
                <c:pt idx="52">
                  <c:v>0.52911090047393372</c:v>
                </c:pt>
                <c:pt idx="53">
                  <c:v>0.73788799638989166</c:v>
                </c:pt>
                <c:pt idx="54">
                  <c:v>0.73942546916890084</c:v>
                </c:pt>
                <c:pt idx="55">
                  <c:v>0.69673674280039732</c:v>
                </c:pt>
                <c:pt idx="56">
                  <c:v>0.70856873156342193</c:v>
                </c:pt>
                <c:pt idx="57">
                  <c:v>0.48317027027027021</c:v>
                </c:pt>
                <c:pt idx="58">
                  <c:v>0.69229393939393946</c:v>
                </c:pt>
                <c:pt idx="59">
                  <c:v>0.68806135321100914</c:v>
                </c:pt>
                <c:pt idx="60">
                  <c:v>0.68699761904761902</c:v>
                </c:pt>
                <c:pt idx="61">
                  <c:v>0.6874432703003337</c:v>
                </c:pt>
                <c:pt idx="62">
                  <c:v>0.68450801832760599</c:v>
                </c:pt>
                <c:pt idx="63">
                  <c:v>0.67153722627737233</c:v>
                </c:pt>
                <c:pt idx="64">
                  <c:v>0.66683904639175262</c:v>
                </c:pt>
                <c:pt idx="65">
                  <c:v>0.66620512820512823</c:v>
                </c:pt>
                <c:pt idx="66">
                  <c:v>0.67160675675675685</c:v>
                </c:pt>
                <c:pt idx="67">
                  <c:v>0.67014625158831009</c:v>
                </c:pt>
                <c:pt idx="68">
                  <c:v>0.68015410628019324</c:v>
                </c:pt>
                <c:pt idx="69">
                  <c:v>0.66038782489740078</c:v>
                </c:pt>
                <c:pt idx="70">
                  <c:v>0.16738400000000001</c:v>
                </c:pt>
                <c:pt idx="71">
                  <c:v>0.24146140350877202</c:v>
                </c:pt>
                <c:pt idx="72">
                  <c:v>0.64606394230769226</c:v>
                </c:pt>
                <c:pt idx="73">
                  <c:v>0.6405150501672241</c:v>
                </c:pt>
                <c:pt idx="74">
                  <c:v>0.61178378378378384</c:v>
                </c:pt>
                <c:pt idx="75">
                  <c:v>0.63878285280728386</c:v>
                </c:pt>
                <c:pt idx="76">
                  <c:v>0.60445929368029738</c:v>
                </c:pt>
                <c:pt idx="77">
                  <c:v>0.63457534883720923</c:v>
                </c:pt>
                <c:pt idx="78">
                  <c:v>0.63240188087774296</c:v>
                </c:pt>
              </c:numCache>
            </c:numRef>
          </c:yVal>
          <c:smooth val="1"/>
        </c:ser>
        <c:dLbls>
          <c:showLegendKey val="0"/>
          <c:showVal val="0"/>
          <c:showCatName val="0"/>
          <c:showSerName val="0"/>
          <c:showPercent val="0"/>
          <c:showBubbleSize val="0"/>
        </c:dLbls>
        <c:axId val="77938688"/>
        <c:axId val="77940608"/>
      </c:scatterChart>
      <c:valAx>
        <c:axId val="77938688"/>
        <c:scaling>
          <c:orientation val="minMax"/>
        </c:scaling>
        <c:delete val="0"/>
        <c:axPos val="b"/>
        <c:title>
          <c:tx>
            <c:rich>
              <a:bodyPr/>
              <a:lstStyle/>
              <a:p>
                <a:pPr>
                  <a:defRPr/>
                </a:pPr>
                <a:r>
                  <a:rPr lang="es-ES"/>
                  <a:t>(Tm-Ta)/I (K/(W/m2))</a:t>
                </a:r>
              </a:p>
            </c:rich>
          </c:tx>
          <c:layout>
            <c:manualLayout>
              <c:xMode val="edge"/>
              <c:yMode val="edge"/>
              <c:x val="0.67781714785651792"/>
              <c:y val="0.89491715194803512"/>
            </c:manualLayout>
          </c:layout>
          <c:overlay val="0"/>
        </c:title>
        <c:numFmt formatCode="0.000" sourceLinked="1"/>
        <c:majorTickMark val="out"/>
        <c:minorTickMark val="none"/>
        <c:tickLblPos val="nextTo"/>
        <c:crossAx val="77940608"/>
        <c:crosses val="autoZero"/>
        <c:crossBetween val="midCat"/>
      </c:valAx>
      <c:valAx>
        <c:axId val="77940608"/>
        <c:scaling>
          <c:orientation val="minMax"/>
        </c:scaling>
        <c:delete val="0"/>
        <c:axPos val="l"/>
        <c:majorGridlines/>
        <c:minorGridlines/>
        <c:title>
          <c:tx>
            <c:rich>
              <a:bodyPr/>
              <a:lstStyle/>
              <a:p>
                <a:pPr>
                  <a:defRPr/>
                </a:pPr>
                <a:r>
                  <a:rPr lang="es-ES"/>
                  <a:t>rendimiento ᶯ</a:t>
                </a:r>
              </a:p>
            </c:rich>
          </c:tx>
          <c:layout>
            <c:manualLayout>
              <c:xMode val="edge"/>
              <c:yMode val="edge"/>
              <c:x val="3.0555555555555555E-2"/>
              <c:y val="0.24729978532160554"/>
            </c:manualLayout>
          </c:layout>
          <c:overlay val="0"/>
        </c:title>
        <c:numFmt formatCode="0.00" sourceLinked="1"/>
        <c:majorTickMark val="out"/>
        <c:minorTickMark val="none"/>
        <c:tickLblPos val="nextTo"/>
        <c:crossAx val="7793868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sz="1800" b="1" i="0" baseline="0" dirty="0">
                <a:effectLst/>
              </a:rPr>
              <a:t>Curva </a:t>
            </a:r>
            <a:r>
              <a:rPr lang="es-ES" sz="1800" b="1" i="0" baseline="0" dirty="0" err="1">
                <a:effectLst/>
              </a:rPr>
              <a:t>caracteristica</a:t>
            </a:r>
            <a:r>
              <a:rPr lang="es-ES" sz="1800" b="1" i="0" baseline="0" dirty="0">
                <a:effectLst/>
              </a:rPr>
              <a:t> del rendimiento del captador heliocol</a:t>
            </a:r>
            <a:endParaRPr lang="es-ES" dirty="0">
              <a:effectLst/>
            </a:endParaRPr>
          </a:p>
        </c:rich>
      </c:tx>
      <c:layout/>
      <c:overlay val="0"/>
    </c:title>
    <c:autoTitleDeleted val="0"/>
    <c:plotArea>
      <c:layout/>
      <c:scatterChart>
        <c:scatterStyle val="smoothMarker"/>
        <c:varyColors val="0"/>
        <c:ser>
          <c:idx val="0"/>
          <c:order val="0"/>
          <c:marker>
            <c:symbol val="none"/>
          </c:marker>
          <c:trendline>
            <c:trendlineType val="linear"/>
            <c:dispRSqr val="1"/>
            <c:dispEq val="1"/>
            <c:trendlineLbl>
              <c:layout>
                <c:manualLayout>
                  <c:x val="4.6951224846894138E-2"/>
                  <c:y val="-0.1382363662875474"/>
                </c:manualLayout>
              </c:layout>
              <c:numFmt formatCode="General" sourceLinked="0"/>
            </c:trendlineLbl>
          </c:trendline>
          <c:xVal>
            <c:numRef>
              <c:f>'17 ENE 2013'!$X$6:$X$84</c:f>
              <c:numCache>
                <c:formatCode>0.000</c:formatCode>
                <c:ptCount val="79"/>
                <c:pt idx="0">
                  <c:v>2.7576601671309188E-2</c:v>
                </c:pt>
                <c:pt idx="1">
                  <c:v>2.9310344827586206E-2</c:v>
                </c:pt>
                <c:pt idx="2">
                  <c:v>3.2298136645962726E-2</c:v>
                </c:pt>
                <c:pt idx="3">
                  <c:v>2.9545454545454541E-2</c:v>
                </c:pt>
                <c:pt idx="4">
                  <c:v>3.3762057877813507E-2</c:v>
                </c:pt>
                <c:pt idx="5">
                  <c:v>3.0973451327433628E-2</c:v>
                </c:pt>
                <c:pt idx="6">
                  <c:v>3.4640522875816995E-2</c:v>
                </c:pt>
                <c:pt idx="7">
                  <c:v>3.4083601286173638E-2</c:v>
                </c:pt>
                <c:pt idx="8">
                  <c:v>3.7162162162162164E-2</c:v>
                </c:pt>
                <c:pt idx="9">
                  <c:v>4.2435424354243544E-2</c:v>
                </c:pt>
                <c:pt idx="10">
                  <c:v>3.4384858044164031E-2</c:v>
                </c:pt>
                <c:pt idx="11">
                  <c:v>3.0769230769230767E-2</c:v>
                </c:pt>
                <c:pt idx="12">
                  <c:v>2.6098191214470289E-2</c:v>
                </c:pt>
                <c:pt idx="13">
                  <c:v>2.3917995444191344E-2</c:v>
                </c:pt>
                <c:pt idx="14">
                  <c:v>2.4768518518518516E-2</c:v>
                </c:pt>
                <c:pt idx="15">
                  <c:v>2.6302729528535983E-2</c:v>
                </c:pt>
                <c:pt idx="16">
                  <c:v>2.1829521829521831E-2</c:v>
                </c:pt>
                <c:pt idx="17">
                  <c:v>2.4883720930232556E-2</c:v>
                </c:pt>
                <c:pt idx="18">
                  <c:v>1.1770943796394488E-2</c:v>
                </c:pt>
                <c:pt idx="19">
                  <c:v>1.1443298969072166E-2</c:v>
                </c:pt>
                <c:pt idx="20">
                  <c:v>1.3360323886639675E-2</c:v>
                </c:pt>
                <c:pt idx="21">
                  <c:v>1.4975369458128078E-2</c:v>
                </c:pt>
                <c:pt idx="22">
                  <c:v>1.8338108882521489E-2</c:v>
                </c:pt>
                <c:pt idx="23">
                  <c:v>1.9673802242609582E-2</c:v>
                </c:pt>
                <c:pt idx="24">
                  <c:v>2.0335429769392031E-2</c:v>
                </c:pt>
                <c:pt idx="25">
                  <c:v>2.0420420420420419E-2</c:v>
                </c:pt>
                <c:pt idx="26">
                  <c:v>2.1515151515151515E-2</c:v>
                </c:pt>
                <c:pt idx="27">
                  <c:v>2.1556886227544911E-2</c:v>
                </c:pt>
                <c:pt idx="28">
                  <c:v>2.2718052738336714E-2</c:v>
                </c:pt>
                <c:pt idx="29">
                  <c:v>2.2718052738336714E-2</c:v>
                </c:pt>
                <c:pt idx="30">
                  <c:v>9.6137339055793983E-2</c:v>
                </c:pt>
                <c:pt idx="31">
                  <c:v>2.0515179392824288E-2</c:v>
                </c:pt>
                <c:pt idx="32">
                  <c:v>0.12543352601156069</c:v>
                </c:pt>
                <c:pt idx="33">
                  <c:v>2.1379310344827585E-2</c:v>
                </c:pt>
                <c:pt idx="34">
                  <c:v>2.1980198019801979E-2</c:v>
                </c:pt>
                <c:pt idx="35">
                  <c:v>2.1781219748305904E-2</c:v>
                </c:pt>
                <c:pt idx="36">
                  <c:v>2.2082931533269044E-2</c:v>
                </c:pt>
                <c:pt idx="37">
                  <c:v>2.1913875598086122E-2</c:v>
                </c:pt>
                <c:pt idx="38">
                  <c:v>2.18900675024108E-2</c:v>
                </c:pt>
                <c:pt idx="39">
                  <c:v>2.1837944664031623E-2</c:v>
                </c:pt>
                <c:pt idx="40">
                  <c:v>2.0758293838862556E-2</c:v>
                </c:pt>
                <c:pt idx="41">
                  <c:v>1.9441860465116277E-2</c:v>
                </c:pt>
                <c:pt idx="42">
                  <c:v>5.2066115702479335E-2</c:v>
                </c:pt>
                <c:pt idx="43">
                  <c:v>2.4021592442645075E-2</c:v>
                </c:pt>
                <c:pt idx="44">
                  <c:v>1.7838939857288481E-2</c:v>
                </c:pt>
                <c:pt idx="45">
                  <c:v>1.5371179039301311E-2</c:v>
                </c:pt>
                <c:pt idx="46">
                  <c:v>1.5549348230912476E-2</c:v>
                </c:pt>
                <c:pt idx="47">
                  <c:v>1.4886164623467601E-2</c:v>
                </c:pt>
                <c:pt idx="48">
                  <c:v>1.7653631284916201E-2</c:v>
                </c:pt>
                <c:pt idx="49">
                  <c:v>4.6107784431137722E-2</c:v>
                </c:pt>
                <c:pt idx="50">
                  <c:v>7.4146341463414631E-2</c:v>
                </c:pt>
                <c:pt idx="51">
                  <c:v>7.1359223300970873E-2</c:v>
                </c:pt>
                <c:pt idx="52">
                  <c:v>6.5876777251184834E-2</c:v>
                </c:pt>
                <c:pt idx="53">
                  <c:v>1.2725631768953069E-2</c:v>
                </c:pt>
                <c:pt idx="54">
                  <c:v>1.2689901697944593E-2</c:v>
                </c:pt>
                <c:pt idx="55">
                  <c:v>1.529294935451837E-2</c:v>
                </c:pt>
                <c:pt idx="56">
                  <c:v>1.3176007866273352E-2</c:v>
                </c:pt>
                <c:pt idx="57">
                  <c:v>5.3281853281853288E-2</c:v>
                </c:pt>
                <c:pt idx="58">
                  <c:v>1.7283950617283949E-2</c:v>
                </c:pt>
                <c:pt idx="59">
                  <c:v>1.7775229357798166E-2</c:v>
                </c:pt>
                <c:pt idx="60">
                  <c:v>1.7120181405895694E-2</c:v>
                </c:pt>
                <c:pt idx="61">
                  <c:v>1.7241379310344827E-2</c:v>
                </c:pt>
                <c:pt idx="62">
                  <c:v>1.7754868270332187E-2</c:v>
                </c:pt>
                <c:pt idx="63">
                  <c:v>2.092457420924574E-2</c:v>
                </c:pt>
                <c:pt idx="64">
                  <c:v>2.0876288659793813E-2</c:v>
                </c:pt>
                <c:pt idx="65">
                  <c:v>2.1794871794871794E-2</c:v>
                </c:pt>
                <c:pt idx="66">
                  <c:v>2.0761670761670761E-2</c:v>
                </c:pt>
                <c:pt idx="67">
                  <c:v>2.1346886912325287E-2</c:v>
                </c:pt>
                <c:pt idx="68">
                  <c:v>2.0169082125603865E-2</c:v>
                </c:pt>
                <c:pt idx="69">
                  <c:v>2.3255813953488372E-2</c:v>
                </c:pt>
                <c:pt idx="70">
                  <c:v>0.12200000000000001</c:v>
                </c:pt>
                <c:pt idx="71">
                  <c:v>0.10175438596491228</c:v>
                </c:pt>
                <c:pt idx="72">
                  <c:v>2.9006410256410257E-2</c:v>
                </c:pt>
                <c:pt idx="73">
                  <c:v>3.0100334448160536E-2</c:v>
                </c:pt>
                <c:pt idx="74">
                  <c:v>3.1531531531531529E-2</c:v>
                </c:pt>
                <c:pt idx="75">
                  <c:v>2.6707132018209411E-2</c:v>
                </c:pt>
                <c:pt idx="76">
                  <c:v>3.3085501858736058E-2</c:v>
                </c:pt>
                <c:pt idx="77">
                  <c:v>2.7596899224806203E-2</c:v>
                </c:pt>
                <c:pt idx="78">
                  <c:v>2.8056426332288401E-2</c:v>
                </c:pt>
              </c:numCache>
            </c:numRef>
          </c:xVal>
          <c:yVal>
            <c:numRef>
              <c:f>'17 ENE 2013'!$W$6:$W$84</c:f>
              <c:numCache>
                <c:formatCode>0.000</c:formatCode>
                <c:ptCount val="79"/>
                <c:pt idx="0">
                  <c:v>0.71157075208913656</c:v>
                </c:pt>
                <c:pt idx="1">
                  <c:v>0.70680344827586206</c:v>
                </c:pt>
                <c:pt idx="2">
                  <c:v>0.69866583850931685</c:v>
                </c:pt>
                <c:pt idx="3">
                  <c:v>0.70610909090909102</c:v>
                </c:pt>
                <c:pt idx="4">
                  <c:v>0.69467363344051447</c:v>
                </c:pt>
                <c:pt idx="5">
                  <c:v>0.70221681415929205</c:v>
                </c:pt>
                <c:pt idx="6">
                  <c:v>0.69226274509803931</c:v>
                </c:pt>
                <c:pt idx="7">
                  <c:v>0.69376977491961411</c:v>
                </c:pt>
                <c:pt idx="8">
                  <c:v>0.68529054054054062</c:v>
                </c:pt>
                <c:pt idx="9">
                  <c:v>0.67078782287822891</c:v>
                </c:pt>
                <c:pt idx="10">
                  <c:v>0.6928514195583596</c:v>
                </c:pt>
                <c:pt idx="11">
                  <c:v>0.7025538461538462</c:v>
                </c:pt>
                <c:pt idx="12">
                  <c:v>0.71550878552971575</c:v>
                </c:pt>
                <c:pt idx="13">
                  <c:v>0.7213018223234624</c:v>
                </c:pt>
                <c:pt idx="14">
                  <c:v>0.71895162037037041</c:v>
                </c:pt>
                <c:pt idx="15">
                  <c:v>0.71482481389578167</c:v>
                </c:pt>
                <c:pt idx="16">
                  <c:v>0.72695114345114353</c:v>
                </c:pt>
                <c:pt idx="17">
                  <c:v>0.71863976744186053</c:v>
                </c:pt>
                <c:pt idx="18">
                  <c:v>0.75408897136797448</c:v>
                </c:pt>
                <c:pt idx="19">
                  <c:v>0.75497721649484539</c:v>
                </c:pt>
                <c:pt idx="20">
                  <c:v>0.74949959514170039</c:v>
                </c:pt>
                <c:pt idx="21">
                  <c:v>0.74478778325123152</c:v>
                </c:pt>
                <c:pt idx="22">
                  <c:v>0.73480000000000001</c:v>
                </c:pt>
                <c:pt idx="23">
                  <c:v>0.7310510703363915</c:v>
                </c:pt>
                <c:pt idx="24">
                  <c:v>0.72918280922431866</c:v>
                </c:pt>
                <c:pt idx="25">
                  <c:v>0.72874114114114119</c:v>
                </c:pt>
                <c:pt idx="26">
                  <c:v>0.72547787878787884</c:v>
                </c:pt>
                <c:pt idx="27">
                  <c:v>0.7252958083832336</c:v>
                </c:pt>
                <c:pt idx="28">
                  <c:v>0.72184421906693708</c:v>
                </c:pt>
                <c:pt idx="29">
                  <c:v>0.72184421906693708</c:v>
                </c:pt>
                <c:pt idx="30">
                  <c:v>0.51450815450643783</c:v>
                </c:pt>
                <c:pt idx="31">
                  <c:v>0.72808564857405711</c:v>
                </c:pt>
                <c:pt idx="32">
                  <c:v>0.43265375722543359</c:v>
                </c:pt>
                <c:pt idx="33">
                  <c:v>0.72577448275862078</c:v>
                </c:pt>
                <c:pt idx="34">
                  <c:v>0.72397188118811884</c:v>
                </c:pt>
                <c:pt idx="35">
                  <c:v>0.72446805421103588</c:v>
                </c:pt>
                <c:pt idx="36">
                  <c:v>0.72352738669238192</c:v>
                </c:pt>
                <c:pt idx="37">
                  <c:v>0.72400564593301442</c:v>
                </c:pt>
                <c:pt idx="38">
                  <c:v>0.72411677917068473</c:v>
                </c:pt>
                <c:pt idx="39">
                  <c:v>0.72439515810276678</c:v>
                </c:pt>
                <c:pt idx="40">
                  <c:v>0.72748236966824653</c:v>
                </c:pt>
                <c:pt idx="41">
                  <c:v>0.7313878139534884</c:v>
                </c:pt>
                <c:pt idx="42">
                  <c:v>0.64078760330578521</c:v>
                </c:pt>
                <c:pt idx="43">
                  <c:v>0.719268016194332</c:v>
                </c:pt>
                <c:pt idx="44">
                  <c:v>0.73649694189602455</c:v>
                </c:pt>
                <c:pt idx="45">
                  <c:v>0.74332960698689965</c:v>
                </c:pt>
                <c:pt idx="46">
                  <c:v>0.74297495344506514</c:v>
                </c:pt>
                <c:pt idx="47">
                  <c:v>0.74476532399299478</c:v>
                </c:pt>
                <c:pt idx="48">
                  <c:v>0.73731128491620113</c:v>
                </c:pt>
                <c:pt idx="49">
                  <c:v>0.65901916167664676</c:v>
                </c:pt>
                <c:pt idx="50">
                  <c:v>0.58194926829268301</c:v>
                </c:pt>
                <c:pt idx="51">
                  <c:v>0.58997621359223307</c:v>
                </c:pt>
                <c:pt idx="52">
                  <c:v>0.60556350710900475</c:v>
                </c:pt>
                <c:pt idx="53">
                  <c:v>0.75111904332129964</c:v>
                </c:pt>
                <c:pt idx="54">
                  <c:v>0.7512042895442359</c:v>
                </c:pt>
                <c:pt idx="55">
                  <c:v>0.7438832174776564</c:v>
                </c:pt>
                <c:pt idx="56">
                  <c:v>0.74997679449360866</c:v>
                </c:pt>
                <c:pt idx="57">
                  <c:v>0.64011428571428575</c:v>
                </c:pt>
                <c:pt idx="58">
                  <c:v>0.73840000000000006</c:v>
                </c:pt>
                <c:pt idx="59">
                  <c:v>0.73702924311926599</c:v>
                </c:pt>
                <c:pt idx="60">
                  <c:v>0.73890238095238103</c:v>
                </c:pt>
                <c:pt idx="61">
                  <c:v>0.73850000000000005</c:v>
                </c:pt>
                <c:pt idx="62">
                  <c:v>0.73708533791523478</c:v>
                </c:pt>
                <c:pt idx="63">
                  <c:v>0.72799708029197086</c:v>
                </c:pt>
                <c:pt idx="64">
                  <c:v>0.7283396907216495</c:v>
                </c:pt>
                <c:pt idx="65">
                  <c:v>0.72562820512820514</c:v>
                </c:pt>
                <c:pt idx="66">
                  <c:v>0.72851093366093367</c:v>
                </c:pt>
                <c:pt idx="67">
                  <c:v>0.72691181702668362</c:v>
                </c:pt>
                <c:pt idx="68">
                  <c:v>0.73019214975845415</c:v>
                </c:pt>
                <c:pt idx="69">
                  <c:v>0.72158139534883725</c:v>
                </c:pt>
                <c:pt idx="70">
                  <c:v>0.44647399999999998</c:v>
                </c:pt>
                <c:pt idx="71">
                  <c:v>0.50373333333333326</c:v>
                </c:pt>
                <c:pt idx="72">
                  <c:v>0.70533317307692311</c:v>
                </c:pt>
                <c:pt idx="73">
                  <c:v>0.70232107023411372</c:v>
                </c:pt>
                <c:pt idx="74">
                  <c:v>0.69850000000000001</c:v>
                </c:pt>
                <c:pt idx="75">
                  <c:v>0.71186100151745069</c:v>
                </c:pt>
                <c:pt idx="76">
                  <c:v>0.69408847583643118</c:v>
                </c:pt>
                <c:pt idx="77">
                  <c:v>0.70933581395348844</c:v>
                </c:pt>
                <c:pt idx="78">
                  <c:v>0.70803119122257052</c:v>
                </c:pt>
              </c:numCache>
            </c:numRef>
          </c:yVal>
          <c:smooth val="1"/>
        </c:ser>
        <c:dLbls>
          <c:showLegendKey val="0"/>
          <c:showVal val="0"/>
          <c:showCatName val="0"/>
          <c:showSerName val="0"/>
          <c:showPercent val="0"/>
          <c:showBubbleSize val="0"/>
        </c:dLbls>
        <c:axId val="77962624"/>
        <c:axId val="77985280"/>
      </c:scatterChart>
      <c:valAx>
        <c:axId val="77962624"/>
        <c:scaling>
          <c:orientation val="minMax"/>
        </c:scaling>
        <c:delete val="0"/>
        <c:axPos val="b"/>
        <c:title>
          <c:tx>
            <c:rich>
              <a:bodyPr/>
              <a:lstStyle/>
              <a:p>
                <a:pPr>
                  <a:defRPr/>
                </a:pPr>
                <a:r>
                  <a:rPr lang="es-ES"/>
                  <a:t>(Tm-Ta)/I (K/(W/m2))</a:t>
                </a:r>
              </a:p>
            </c:rich>
          </c:tx>
          <c:layout>
            <c:manualLayout>
              <c:xMode val="edge"/>
              <c:yMode val="edge"/>
              <c:x val="0.67097003499562557"/>
              <c:y val="0.87868037328667248"/>
            </c:manualLayout>
          </c:layout>
          <c:overlay val="0"/>
        </c:title>
        <c:numFmt formatCode="0.000" sourceLinked="1"/>
        <c:majorTickMark val="out"/>
        <c:minorTickMark val="none"/>
        <c:tickLblPos val="nextTo"/>
        <c:crossAx val="77985280"/>
        <c:crosses val="autoZero"/>
        <c:crossBetween val="midCat"/>
      </c:valAx>
      <c:valAx>
        <c:axId val="77985280"/>
        <c:scaling>
          <c:orientation val="minMax"/>
        </c:scaling>
        <c:delete val="0"/>
        <c:axPos val="l"/>
        <c:majorGridlines/>
        <c:minorGridlines/>
        <c:title>
          <c:tx>
            <c:rich>
              <a:bodyPr/>
              <a:lstStyle/>
              <a:p>
                <a:pPr>
                  <a:defRPr/>
                </a:pPr>
                <a:r>
                  <a:rPr lang="es-ES"/>
                  <a:t>rendimiento ᶯ</a:t>
                </a:r>
              </a:p>
            </c:rich>
          </c:tx>
          <c:layout>
            <c:manualLayout>
              <c:xMode val="edge"/>
              <c:yMode val="edge"/>
              <c:x val="3.0555555555555555E-2"/>
              <c:y val="0.28695793234179068"/>
            </c:manualLayout>
          </c:layout>
          <c:overlay val="0"/>
        </c:title>
        <c:numFmt formatCode="0.000" sourceLinked="1"/>
        <c:majorTickMark val="out"/>
        <c:minorTickMark val="none"/>
        <c:tickLblPos val="nextTo"/>
        <c:crossAx val="7796262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Irradiancia Vs</a:t>
            </a:r>
            <a:r>
              <a:rPr lang="es-ES" baseline="0"/>
              <a:t> Hora</a:t>
            </a:r>
            <a:endParaRPr lang="es-ES"/>
          </a:p>
        </c:rich>
      </c:tx>
      <c:layout/>
      <c:overlay val="0"/>
    </c:title>
    <c:autoTitleDeleted val="0"/>
    <c:plotArea>
      <c:layout/>
      <c:lineChart>
        <c:grouping val="standard"/>
        <c:varyColors val="0"/>
        <c:ser>
          <c:idx val="0"/>
          <c:order val="0"/>
          <c:dLbls>
            <c:dLbl>
              <c:idx val="0"/>
              <c:layout>
                <c:manualLayout>
                  <c:x val="-1.1644832605531277E-2"/>
                  <c:y val="3.9167671559027534E-2"/>
                </c:manualLayout>
              </c:layout>
              <c:showLegendKey val="0"/>
              <c:showVal val="1"/>
              <c:showCatName val="1"/>
              <c:showSerName val="0"/>
              <c:showPercent val="0"/>
              <c:showBubbleSize val="0"/>
            </c:dLbl>
            <c:dLbl>
              <c:idx val="15"/>
              <c:layout/>
              <c:showLegendKey val="0"/>
              <c:showVal val="1"/>
              <c:showCatName val="1"/>
              <c:showSerName val="0"/>
              <c:showPercent val="0"/>
              <c:showBubbleSize val="0"/>
            </c:dLbl>
            <c:dLbl>
              <c:idx val="45"/>
              <c:layout>
                <c:manualLayout>
                  <c:x val="-1.7467248908296873E-2"/>
                  <c:y val="-4.2431644188946495E-2"/>
                </c:manualLayout>
              </c:layout>
              <c:showLegendKey val="0"/>
              <c:showVal val="1"/>
              <c:showCatName val="1"/>
              <c:showSerName val="0"/>
              <c:showPercent val="0"/>
              <c:showBubbleSize val="0"/>
            </c:dLbl>
            <c:dLbl>
              <c:idx val="78"/>
              <c:layout>
                <c:manualLayout>
                  <c:x val="-7.7632217370208634E-3"/>
                  <c:y val="-3.5903698929108573E-2"/>
                </c:manualLayout>
              </c:layout>
              <c:showLegendKey val="0"/>
              <c:showVal val="1"/>
              <c:showCatName val="1"/>
              <c:showSerName val="0"/>
              <c:showPercent val="0"/>
              <c:showBubbleSize val="0"/>
            </c:dLbl>
            <c:txPr>
              <a:bodyPr rot="0"/>
              <a:lstStyle/>
              <a:p>
                <a:pPr>
                  <a:defRPr/>
                </a:pPr>
                <a:endParaRPr lang="es-ES"/>
              </a:p>
            </c:txPr>
            <c:showLegendKey val="0"/>
            <c:showVal val="0"/>
            <c:showCatName val="0"/>
            <c:showSerName val="0"/>
            <c:showPercent val="0"/>
            <c:showBubbleSize val="0"/>
          </c:dLbls>
          <c:trendline>
            <c:trendlineType val="poly"/>
            <c:order val="3"/>
            <c:dispRSqr val="1"/>
            <c:dispEq val="1"/>
            <c:trendlineLbl>
              <c:layout>
                <c:manualLayout>
                  <c:x val="-0.39091228953859603"/>
                  <c:y val="-0.48015548689325227"/>
                </c:manualLayout>
              </c:layout>
              <c:numFmt formatCode="General" sourceLinked="0"/>
            </c:trendlineLbl>
          </c:trendline>
          <c:cat>
            <c:numRef>
              <c:f>'11 DIC 2012'!$AF$6:$AF$84</c:f>
              <c:numCache>
                <c:formatCode>h:mm</c:formatCode>
                <c:ptCount val="79"/>
                <c:pt idx="0">
                  <c:v>0.375</c:v>
                </c:pt>
                <c:pt idx="1">
                  <c:v>0.37847222222222227</c:v>
                </c:pt>
                <c:pt idx="2">
                  <c:v>0.38194444444444442</c:v>
                </c:pt>
                <c:pt idx="3">
                  <c:v>0.38541666666666702</c:v>
                </c:pt>
                <c:pt idx="4">
                  <c:v>0.38888888888888901</c:v>
                </c:pt>
                <c:pt idx="5">
                  <c:v>0.39236111111111099</c:v>
                </c:pt>
                <c:pt idx="6">
                  <c:v>0.39583333333333398</c:v>
                </c:pt>
                <c:pt idx="7">
                  <c:v>0.39930555555555602</c:v>
                </c:pt>
                <c:pt idx="8">
                  <c:v>0.40277777777777801</c:v>
                </c:pt>
                <c:pt idx="9">
                  <c:v>0.40625</c:v>
                </c:pt>
                <c:pt idx="10">
                  <c:v>0.40972222222222299</c:v>
                </c:pt>
                <c:pt idx="11">
                  <c:v>0.41319444444444497</c:v>
                </c:pt>
                <c:pt idx="12">
                  <c:v>0.41666666666666702</c:v>
                </c:pt>
                <c:pt idx="13">
                  <c:v>0.42013888888889001</c:v>
                </c:pt>
                <c:pt idx="14">
                  <c:v>0.42361111111111199</c:v>
                </c:pt>
                <c:pt idx="15">
                  <c:v>0.42708333333333398</c:v>
                </c:pt>
                <c:pt idx="16">
                  <c:v>0.43055555555555602</c:v>
                </c:pt>
                <c:pt idx="17">
                  <c:v>0.43402777777777901</c:v>
                </c:pt>
                <c:pt idx="18">
                  <c:v>0.437500000000001</c:v>
                </c:pt>
                <c:pt idx="19">
                  <c:v>0.44097222222222299</c:v>
                </c:pt>
                <c:pt idx="20">
                  <c:v>0.44444444444444497</c:v>
                </c:pt>
                <c:pt idx="21">
                  <c:v>0.44791666666666802</c:v>
                </c:pt>
                <c:pt idx="22">
                  <c:v>0.45138888888889001</c:v>
                </c:pt>
                <c:pt idx="23">
                  <c:v>0.45486111111111199</c:v>
                </c:pt>
                <c:pt idx="24">
                  <c:v>0.45833333333333398</c:v>
                </c:pt>
                <c:pt idx="25">
                  <c:v>0.46180555555555702</c:v>
                </c:pt>
                <c:pt idx="26">
                  <c:v>0.46527777777777901</c:v>
                </c:pt>
                <c:pt idx="27">
                  <c:v>0.468750000000001</c:v>
                </c:pt>
                <c:pt idx="28">
                  <c:v>0.47222222222222299</c:v>
                </c:pt>
                <c:pt idx="29">
                  <c:v>0.47569444444444597</c:v>
                </c:pt>
                <c:pt idx="30">
                  <c:v>0.47916666666666802</c:v>
                </c:pt>
                <c:pt idx="31">
                  <c:v>0.48263888888889001</c:v>
                </c:pt>
                <c:pt idx="32">
                  <c:v>0.48611111111111199</c:v>
                </c:pt>
                <c:pt idx="33">
                  <c:v>0.48958333333333498</c:v>
                </c:pt>
                <c:pt idx="34">
                  <c:v>0.49305555555555702</c:v>
                </c:pt>
                <c:pt idx="35">
                  <c:v>0.49652777777777901</c:v>
                </c:pt>
                <c:pt idx="36">
                  <c:v>0.500000000000002</c:v>
                </c:pt>
                <c:pt idx="37">
                  <c:v>0.50347222222222399</c:v>
                </c:pt>
                <c:pt idx="38">
                  <c:v>0.50694444444444597</c:v>
                </c:pt>
                <c:pt idx="39">
                  <c:v>0.51041666666666796</c:v>
                </c:pt>
                <c:pt idx="40">
                  <c:v>0.51388888888889095</c:v>
                </c:pt>
                <c:pt idx="41">
                  <c:v>0.51736111111111305</c:v>
                </c:pt>
                <c:pt idx="42">
                  <c:v>0.52083333333333504</c:v>
                </c:pt>
                <c:pt idx="43">
                  <c:v>0.52430555555555702</c:v>
                </c:pt>
                <c:pt idx="44">
                  <c:v>0.52777777777778001</c:v>
                </c:pt>
                <c:pt idx="45">
                  <c:v>0.531250000000002</c:v>
                </c:pt>
                <c:pt idx="46">
                  <c:v>0.53472222222222399</c:v>
                </c:pt>
                <c:pt idx="47">
                  <c:v>0.53819444444444597</c:v>
                </c:pt>
                <c:pt idx="48">
                  <c:v>0.54166666666666896</c:v>
                </c:pt>
                <c:pt idx="49">
                  <c:v>0.54513888888889095</c:v>
                </c:pt>
                <c:pt idx="50">
                  <c:v>0.54861111111111305</c:v>
                </c:pt>
                <c:pt idx="51">
                  <c:v>0.55208333333333603</c:v>
                </c:pt>
                <c:pt idx="52">
                  <c:v>0.55555555555555802</c:v>
                </c:pt>
                <c:pt idx="53">
                  <c:v>0.55902777777778001</c:v>
                </c:pt>
                <c:pt idx="54">
                  <c:v>0.562500000000002</c:v>
                </c:pt>
                <c:pt idx="55">
                  <c:v>0.56597222222222499</c:v>
                </c:pt>
                <c:pt idx="56">
                  <c:v>0.56944444444444697</c:v>
                </c:pt>
                <c:pt idx="57">
                  <c:v>0.57291666666666896</c:v>
                </c:pt>
                <c:pt idx="58">
                  <c:v>0.57638888888889095</c:v>
                </c:pt>
                <c:pt idx="59">
                  <c:v>0.57986111111111405</c:v>
                </c:pt>
                <c:pt idx="60">
                  <c:v>0.58333333333333603</c:v>
                </c:pt>
                <c:pt idx="61">
                  <c:v>0.58680555555555802</c:v>
                </c:pt>
                <c:pt idx="62">
                  <c:v>0.59027777777778001</c:v>
                </c:pt>
                <c:pt idx="63">
                  <c:v>0.593750000000003</c:v>
                </c:pt>
                <c:pt idx="64">
                  <c:v>0.59722222222222499</c:v>
                </c:pt>
                <c:pt idx="65">
                  <c:v>0.60069444444444697</c:v>
                </c:pt>
                <c:pt idx="66">
                  <c:v>0.60416666666666996</c:v>
                </c:pt>
                <c:pt idx="67">
                  <c:v>0.60763888888889195</c:v>
                </c:pt>
                <c:pt idx="68">
                  <c:v>0.61111111111111405</c:v>
                </c:pt>
                <c:pt idx="69">
                  <c:v>0.61458333333333603</c:v>
                </c:pt>
                <c:pt idx="70">
                  <c:v>0.61805555555555902</c:v>
                </c:pt>
                <c:pt idx="71">
                  <c:v>0.62152777777778101</c:v>
                </c:pt>
                <c:pt idx="72">
                  <c:v>0.625000000000003</c:v>
                </c:pt>
                <c:pt idx="73">
                  <c:v>0.62847222222222499</c:v>
                </c:pt>
                <c:pt idx="74">
                  <c:v>0.63194444444444797</c:v>
                </c:pt>
                <c:pt idx="75">
                  <c:v>0.63541666666666996</c:v>
                </c:pt>
                <c:pt idx="76">
                  <c:v>0.63888888888889195</c:v>
                </c:pt>
                <c:pt idx="77">
                  <c:v>0.64236111111111405</c:v>
                </c:pt>
                <c:pt idx="78">
                  <c:v>0.64583333333333703</c:v>
                </c:pt>
              </c:numCache>
            </c:numRef>
          </c:cat>
          <c:val>
            <c:numRef>
              <c:f>'11 DIC 2012'!$AG$6:$AG$84</c:f>
              <c:numCache>
                <c:formatCode>General</c:formatCode>
                <c:ptCount val="79"/>
                <c:pt idx="0">
                  <c:v>637</c:v>
                </c:pt>
                <c:pt idx="1">
                  <c:v>702</c:v>
                </c:pt>
                <c:pt idx="2">
                  <c:v>654</c:v>
                </c:pt>
                <c:pt idx="3">
                  <c:v>666</c:v>
                </c:pt>
                <c:pt idx="4">
                  <c:v>688</c:v>
                </c:pt>
                <c:pt idx="5">
                  <c:v>733</c:v>
                </c:pt>
                <c:pt idx="6">
                  <c:v>756</c:v>
                </c:pt>
                <c:pt idx="7">
                  <c:v>750</c:v>
                </c:pt>
                <c:pt idx="8">
                  <c:v>764</c:v>
                </c:pt>
                <c:pt idx="9">
                  <c:v>797</c:v>
                </c:pt>
                <c:pt idx="10">
                  <c:v>816</c:v>
                </c:pt>
                <c:pt idx="11">
                  <c:v>830</c:v>
                </c:pt>
                <c:pt idx="12">
                  <c:v>861</c:v>
                </c:pt>
                <c:pt idx="13">
                  <c:v>874</c:v>
                </c:pt>
                <c:pt idx="14">
                  <c:v>917</c:v>
                </c:pt>
                <c:pt idx="15">
                  <c:v>133</c:v>
                </c:pt>
                <c:pt idx="16">
                  <c:v>938</c:v>
                </c:pt>
                <c:pt idx="17">
                  <c:v>917</c:v>
                </c:pt>
                <c:pt idx="18">
                  <c:v>939</c:v>
                </c:pt>
                <c:pt idx="19">
                  <c:v>957</c:v>
                </c:pt>
                <c:pt idx="20">
                  <c:v>968</c:v>
                </c:pt>
                <c:pt idx="21">
                  <c:v>977</c:v>
                </c:pt>
                <c:pt idx="22">
                  <c:v>987</c:v>
                </c:pt>
                <c:pt idx="23">
                  <c:v>998</c:v>
                </c:pt>
                <c:pt idx="24">
                  <c:v>1014</c:v>
                </c:pt>
                <c:pt idx="25">
                  <c:v>1018</c:v>
                </c:pt>
                <c:pt idx="26">
                  <c:v>1021</c:v>
                </c:pt>
                <c:pt idx="27">
                  <c:v>1038</c:v>
                </c:pt>
                <c:pt idx="28">
                  <c:v>1065</c:v>
                </c:pt>
                <c:pt idx="29">
                  <c:v>1133</c:v>
                </c:pt>
                <c:pt idx="30">
                  <c:v>1151</c:v>
                </c:pt>
                <c:pt idx="31">
                  <c:v>319</c:v>
                </c:pt>
                <c:pt idx="32">
                  <c:v>411</c:v>
                </c:pt>
                <c:pt idx="33">
                  <c:v>333</c:v>
                </c:pt>
                <c:pt idx="34">
                  <c:v>380</c:v>
                </c:pt>
                <c:pt idx="35">
                  <c:v>309</c:v>
                </c:pt>
                <c:pt idx="36">
                  <c:v>1041</c:v>
                </c:pt>
                <c:pt idx="37">
                  <c:v>1295</c:v>
                </c:pt>
                <c:pt idx="38">
                  <c:v>1278</c:v>
                </c:pt>
                <c:pt idx="39">
                  <c:v>405</c:v>
                </c:pt>
                <c:pt idx="40">
                  <c:v>473</c:v>
                </c:pt>
                <c:pt idx="41">
                  <c:v>471</c:v>
                </c:pt>
                <c:pt idx="42">
                  <c:v>628</c:v>
                </c:pt>
                <c:pt idx="43">
                  <c:v>1137</c:v>
                </c:pt>
                <c:pt idx="44">
                  <c:v>757</c:v>
                </c:pt>
                <c:pt idx="45">
                  <c:v>1418</c:v>
                </c:pt>
                <c:pt idx="46">
                  <c:v>1040</c:v>
                </c:pt>
                <c:pt idx="47">
                  <c:v>719</c:v>
                </c:pt>
                <c:pt idx="48">
                  <c:v>573</c:v>
                </c:pt>
                <c:pt idx="49">
                  <c:v>1027</c:v>
                </c:pt>
                <c:pt idx="50">
                  <c:v>1252</c:v>
                </c:pt>
                <c:pt idx="51">
                  <c:v>1193</c:v>
                </c:pt>
                <c:pt idx="52">
                  <c:v>1017</c:v>
                </c:pt>
                <c:pt idx="53">
                  <c:v>1187</c:v>
                </c:pt>
                <c:pt idx="54">
                  <c:v>1105</c:v>
                </c:pt>
                <c:pt idx="55">
                  <c:v>1106</c:v>
                </c:pt>
                <c:pt idx="56">
                  <c:v>398</c:v>
                </c:pt>
                <c:pt idx="57">
                  <c:v>1092</c:v>
                </c:pt>
                <c:pt idx="58">
                  <c:v>357</c:v>
                </c:pt>
                <c:pt idx="59">
                  <c:v>324</c:v>
                </c:pt>
                <c:pt idx="60">
                  <c:v>288</c:v>
                </c:pt>
                <c:pt idx="61">
                  <c:v>293</c:v>
                </c:pt>
                <c:pt idx="62">
                  <c:v>327</c:v>
                </c:pt>
                <c:pt idx="63">
                  <c:v>289</c:v>
                </c:pt>
                <c:pt idx="64">
                  <c:v>271</c:v>
                </c:pt>
                <c:pt idx="65">
                  <c:v>275</c:v>
                </c:pt>
                <c:pt idx="66">
                  <c:v>284</c:v>
                </c:pt>
                <c:pt idx="67">
                  <c:v>283</c:v>
                </c:pt>
                <c:pt idx="68">
                  <c:v>296</c:v>
                </c:pt>
                <c:pt idx="69">
                  <c:v>273</c:v>
                </c:pt>
                <c:pt idx="70">
                  <c:v>369</c:v>
                </c:pt>
                <c:pt idx="71">
                  <c:v>348</c:v>
                </c:pt>
                <c:pt idx="72">
                  <c:v>298</c:v>
                </c:pt>
                <c:pt idx="73">
                  <c:v>277</c:v>
                </c:pt>
                <c:pt idx="74">
                  <c:v>271</c:v>
                </c:pt>
                <c:pt idx="75">
                  <c:v>224</c:v>
                </c:pt>
                <c:pt idx="76">
                  <c:v>180</c:v>
                </c:pt>
                <c:pt idx="77">
                  <c:v>198</c:v>
                </c:pt>
                <c:pt idx="78">
                  <c:v>238</c:v>
                </c:pt>
              </c:numCache>
            </c:numRef>
          </c:val>
          <c:smooth val="1"/>
        </c:ser>
        <c:dLbls>
          <c:showLegendKey val="0"/>
          <c:showVal val="0"/>
          <c:showCatName val="0"/>
          <c:showSerName val="0"/>
          <c:showPercent val="0"/>
          <c:showBubbleSize val="0"/>
        </c:dLbls>
        <c:marker val="1"/>
        <c:smooth val="0"/>
        <c:axId val="83869056"/>
        <c:axId val="83871232"/>
      </c:lineChart>
      <c:catAx>
        <c:axId val="83869056"/>
        <c:scaling>
          <c:orientation val="minMax"/>
        </c:scaling>
        <c:delete val="0"/>
        <c:axPos val="b"/>
        <c:title>
          <c:tx>
            <c:rich>
              <a:bodyPr/>
              <a:lstStyle/>
              <a:p>
                <a:pPr>
                  <a:defRPr/>
                </a:pPr>
                <a:r>
                  <a:rPr lang="es-ES"/>
                  <a:t>Hora</a:t>
                </a:r>
              </a:p>
            </c:rich>
          </c:tx>
          <c:layout/>
          <c:overlay val="0"/>
        </c:title>
        <c:numFmt formatCode="h:mm" sourceLinked="1"/>
        <c:majorTickMark val="out"/>
        <c:minorTickMark val="out"/>
        <c:tickLblPos val="low"/>
        <c:crossAx val="83871232"/>
        <c:crosses val="autoZero"/>
        <c:auto val="1"/>
        <c:lblAlgn val="ctr"/>
        <c:lblOffset val="100"/>
        <c:noMultiLvlLbl val="1"/>
      </c:catAx>
      <c:valAx>
        <c:axId val="83871232"/>
        <c:scaling>
          <c:orientation val="minMax"/>
        </c:scaling>
        <c:delete val="0"/>
        <c:axPos val="l"/>
        <c:majorGridlines/>
        <c:minorGridlines/>
        <c:title>
          <c:tx>
            <c:rich>
              <a:bodyPr/>
              <a:lstStyle/>
              <a:p>
                <a:pPr>
                  <a:defRPr/>
                </a:pPr>
                <a:r>
                  <a:rPr lang="es-ES"/>
                  <a:t>Irradiancia (W/m2)</a:t>
                </a:r>
              </a:p>
            </c:rich>
          </c:tx>
          <c:layout/>
          <c:overlay val="0"/>
        </c:title>
        <c:numFmt formatCode="General" sourceLinked="1"/>
        <c:majorTickMark val="out"/>
        <c:minorTickMark val="none"/>
        <c:tickLblPos val="nextTo"/>
        <c:crossAx val="838690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a:latin typeface="Arial" pitchFamily="34" charset="0"/>
                <a:cs typeface="Arial" pitchFamily="34" charset="0"/>
              </a:rPr>
              <a:t>Temperatura promedio del</a:t>
            </a:r>
            <a:r>
              <a:rPr lang="es-ES" sz="1400" baseline="0">
                <a:latin typeface="Arial" pitchFamily="34" charset="0"/>
                <a:cs typeface="Arial" pitchFamily="34" charset="0"/>
              </a:rPr>
              <a:t> Agua Vs Irradiancia</a:t>
            </a:r>
            <a:endParaRPr lang="es-ES" sz="1400">
              <a:latin typeface="Arial" pitchFamily="34" charset="0"/>
              <a:cs typeface="Arial" pitchFamily="34" charset="0"/>
            </a:endParaRPr>
          </a:p>
        </c:rich>
      </c:tx>
      <c:layout>
        <c:manualLayout>
          <c:xMode val="edge"/>
          <c:yMode val="edge"/>
          <c:x val="0.13557581209137237"/>
          <c:y val="2.576489097427467E-2"/>
        </c:manualLayout>
      </c:layout>
      <c:overlay val="0"/>
    </c:title>
    <c:autoTitleDeleted val="0"/>
    <c:plotArea>
      <c:layout/>
      <c:lineChart>
        <c:grouping val="standard"/>
        <c:varyColors val="0"/>
        <c:ser>
          <c:idx val="0"/>
          <c:order val="0"/>
          <c:dLbls>
            <c:dLbl>
              <c:idx val="0"/>
              <c:layout>
                <c:manualLayout>
                  <c:x val="-2.4110910186859555E-2"/>
                  <c:y val="-5.1612903225806452E-2"/>
                </c:manualLayout>
              </c:layout>
              <c:showLegendKey val="0"/>
              <c:showVal val="1"/>
              <c:showCatName val="1"/>
              <c:showSerName val="0"/>
              <c:showPercent val="0"/>
              <c:showBubbleSize val="0"/>
            </c:dLbl>
            <c:dLbl>
              <c:idx val="56"/>
              <c:layout>
                <c:manualLayout>
                  <c:x val="-1.9288728149487556E-2"/>
                  <c:y val="-5.1612903225806452E-2"/>
                </c:manualLayout>
              </c:layout>
              <c:showLegendKey val="0"/>
              <c:showVal val="1"/>
              <c:showCatName val="1"/>
              <c:showSerName val="0"/>
              <c:showPercent val="0"/>
              <c:showBubbleSize val="0"/>
            </c:dLbl>
            <c:dLbl>
              <c:idx val="77"/>
              <c:layout>
                <c:manualLayout>
                  <c:x val="-7.2332730560578659E-3"/>
                  <c:y val="0.11182795698924732"/>
                </c:manualLayout>
              </c:layout>
              <c:tx>
                <c:rich>
                  <a:bodyPr/>
                  <a:lstStyle/>
                  <a:p>
                    <a:r>
                      <a:rPr lang="en-US"/>
                      <a:t>238; 45,5</a:t>
                    </a:r>
                  </a:p>
                </c:rich>
              </c:tx>
              <c:showLegendKey val="0"/>
              <c:showVal val="1"/>
              <c:showCatName val="1"/>
              <c:showSerName val="0"/>
              <c:showPercent val="0"/>
              <c:showBubbleSize val="0"/>
            </c:dLbl>
            <c:showLegendKey val="0"/>
            <c:showVal val="0"/>
            <c:showCatName val="0"/>
            <c:showSerName val="0"/>
            <c:showPercent val="0"/>
            <c:showBubbleSize val="0"/>
          </c:dLbls>
          <c:trendline>
            <c:trendlineType val="poly"/>
            <c:order val="3"/>
            <c:dispRSqr val="1"/>
            <c:dispEq val="1"/>
            <c:trendlineLbl>
              <c:layout/>
              <c:numFmt formatCode="General" sourceLinked="0"/>
            </c:trendlineLbl>
          </c:trendline>
          <c:cat>
            <c:numRef>
              <c:f>'11 DIC 2012'!$AT$6:$AT$84</c:f>
              <c:numCache>
                <c:formatCode>General</c:formatCode>
                <c:ptCount val="79"/>
                <c:pt idx="0">
                  <c:v>637</c:v>
                </c:pt>
                <c:pt idx="1">
                  <c:v>702</c:v>
                </c:pt>
                <c:pt idx="2">
                  <c:v>654</c:v>
                </c:pt>
                <c:pt idx="3">
                  <c:v>666</c:v>
                </c:pt>
                <c:pt idx="4">
                  <c:v>688</c:v>
                </c:pt>
                <c:pt idx="5">
                  <c:v>733</c:v>
                </c:pt>
                <c:pt idx="6">
                  <c:v>756</c:v>
                </c:pt>
                <c:pt idx="7">
                  <c:v>750</c:v>
                </c:pt>
                <c:pt idx="8">
                  <c:v>764</c:v>
                </c:pt>
                <c:pt idx="9">
                  <c:v>797</c:v>
                </c:pt>
                <c:pt idx="10">
                  <c:v>816</c:v>
                </c:pt>
                <c:pt idx="11">
                  <c:v>830</c:v>
                </c:pt>
                <c:pt idx="12">
                  <c:v>861</c:v>
                </c:pt>
                <c:pt idx="13">
                  <c:v>874</c:v>
                </c:pt>
                <c:pt idx="14">
                  <c:v>917</c:v>
                </c:pt>
                <c:pt idx="15">
                  <c:v>133</c:v>
                </c:pt>
                <c:pt idx="16">
                  <c:v>938</c:v>
                </c:pt>
                <c:pt idx="17">
                  <c:v>917</c:v>
                </c:pt>
                <c:pt idx="18">
                  <c:v>939</c:v>
                </c:pt>
                <c:pt idx="19">
                  <c:v>957</c:v>
                </c:pt>
                <c:pt idx="20">
                  <c:v>968</c:v>
                </c:pt>
                <c:pt idx="21">
                  <c:v>977</c:v>
                </c:pt>
                <c:pt idx="22">
                  <c:v>987</c:v>
                </c:pt>
                <c:pt idx="23">
                  <c:v>998</c:v>
                </c:pt>
                <c:pt idx="24">
                  <c:v>1014</c:v>
                </c:pt>
                <c:pt idx="25">
                  <c:v>1018</c:v>
                </c:pt>
                <c:pt idx="26">
                  <c:v>1021</c:v>
                </c:pt>
                <c:pt idx="27">
                  <c:v>1038</c:v>
                </c:pt>
                <c:pt idx="28">
                  <c:v>1065</c:v>
                </c:pt>
                <c:pt idx="29">
                  <c:v>1133</c:v>
                </c:pt>
                <c:pt idx="30">
                  <c:v>1151</c:v>
                </c:pt>
                <c:pt idx="31">
                  <c:v>319</c:v>
                </c:pt>
                <c:pt idx="32">
                  <c:v>411</c:v>
                </c:pt>
                <c:pt idx="33">
                  <c:v>333</c:v>
                </c:pt>
                <c:pt idx="34">
                  <c:v>380</c:v>
                </c:pt>
                <c:pt idx="35">
                  <c:v>309</c:v>
                </c:pt>
                <c:pt idx="36">
                  <c:v>1041</c:v>
                </c:pt>
                <c:pt idx="37">
                  <c:v>1295</c:v>
                </c:pt>
                <c:pt idx="38">
                  <c:v>1278</c:v>
                </c:pt>
                <c:pt idx="39">
                  <c:v>405</c:v>
                </c:pt>
                <c:pt idx="40">
                  <c:v>473</c:v>
                </c:pt>
                <c:pt idx="41">
                  <c:v>471</c:v>
                </c:pt>
                <c:pt idx="42">
                  <c:v>628</c:v>
                </c:pt>
                <c:pt idx="43">
                  <c:v>1137</c:v>
                </c:pt>
                <c:pt idx="44">
                  <c:v>757</c:v>
                </c:pt>
                <c:pt idx="45">
                  <c:v>1418</c:v>
                </c:pt>
                <c:pt idx="46">
                  <c:v>1040</c:v>
                </c:pt>
                <c:pt idx="47">
                  <c:v>719</c:v>
                </c:pt>
                <c:pt idx="48">
                  <c:v>573</c:v>
                </c:pt>
                <c:pt idx="49">
                  <c:v>1027</c:v>
                </c:pt>
                <c:pt idx="50">
                  <c:v>1252</c:v>
                </c:pt>
                <c:pt idx="51">
                  <c:v>1193</c:v>
                </c:pt>
                <c:pt idx="52">
                  <c:v>1017</c:v>
                </c:pt>
                <c:pt idx="53">
                  <c:v>1187</c:v>
                </c:pt>
                <c:pt idx="54">
                  <c:v>1105</c:v>
                </c:pt>
                <c:pt idx="55">
                  <c:v>1106</c:v>
                </c:pt>
                <c:pt idx="56">
                  <c:v>398</c:v>
                </c:pt>
                <c:pt idx="57">
                  <c:v>1092</c:v>
                </c:pt>
                <c:pt idx="58">
                  <c:v>357</c:v>
                </c:pt>
                <c:pt idx="59">
                  <c:v>324</c:v>
                </c:pt>
                <c:pt idx="60">
                  <c:v>288</c:v>
                </c:pt>
                <c:pt idx="61">
                  <c:v>293</c:v>
                </c:pt>
                <c:pt idx="62">
                  <c:v>327</c:v>
                </c:pt>
                <c:pt idx="63">
                  <c:v>289</c:v>
                </c:pt>
                <c:pt idx="64">
                  <c:v>271</c:v>
                </c:pt>
                <c:pt idx="65">
                  <c:v>275</c:v>
                </c:pt>
                <c:pt idx="66">
                  <c:v>284</c:v>
                </c:pt>
                <c:pt idx="67">
                  <c:v>283</c:v>
                </c:pt>
                <c:pt idx="68">
                  <c:v>296</c:v>
                </c:pt>
                <c:pt idx="69">
                  <c:v>273</c:v>
                </c:pt>
                <c:pt idx="70">
                  <c:v>369</c:v>
                </c:pt>
                <c:pt idx="71">
                  <c:v>348</c:v>
                </c:pt>
                <c:pt idx="72">
                  <c:v>298</c:v>
                </c:pt>
                <c:pt idx="73">
                  <c:v>277</c:v>
                </c:pt>
                <c:pt idx="74">
                  <c:v>271</c:v>
                </c:pt>
                <c:pt idx="75">
                  <c:v>224</c:v>
                </c:pt>
                <c:pt idx="76">
                  <c:v>180</c:v>
                </c:pt>
                <c:pt idx="77">
                  <c:v>198</c:v>
                </c:pt>
                <c:pt idx="78">
                  <c:v>238</c:v>
                </c:pt>
              </c:numCache>
            </c:numRef>
          </c:cat>
          <c:val>
            <c:numRef>
              <c:f>'11 DIC 2012'!$AR$6:$AR$84</c:f>
              <c:numCache>
                <c:formatCode>General</c:formatCode>
                <c:ptCount val="79"/>
                <c:pt idx="0">
                  <c:v>40</c:v>
                </c:pt>
                <c:pt idx="1">
                  <c:v>40</c:v>
                </c:pt>
                <c:pt idx="2">
                  <c:v>40</c:v>
                </c:pt>
                <c:pt idx="3">
                  <c:v>40</c:v>
                </c:pt>
                <c:pt idx="4">
                  <c:v>40</c:v>
                </c:pt>
                <c:pt idx="5">
                  <c:v>41</c:v>
                </c:pt>
                <c:pt idx="6">
                  <c:v>41.5</c:v>
                </c:pt>
                <c:pt idx="7">
                  <c:v>42</c:v>
                </c:pt>
                <c:pt idx="8">
                  <c:v>42</c:v>
                </c:pt>
                <c:pt idx="9">
                  <c:v>42</c:v>
                </c:pt>
                <c:pt idx="10">
                  <c:v>42.5</c:v>
                </c:pt>
                <c:pt idx="11">
                  <c:v>43</c:v>
                </c:pt>
                <c:pt idx="12">
                  <c:v>43</c:v>
                </c:pt>
                <c:pt idx="13">
                  <c:v>43</c:v>
                </c:pt>
                <c:pt idx="14">
                  <c:v>43.5</c:v>
                </c:pt>
                <c:pt idx="15">
                  <c:v>43</c:v>
                </c:pt>
                <c:pt idx="16">
                  <c:v>43</c:v>
                </c:pt>
                <c:pt idx="17">
                  <c:v>44</c:v>
                </c:pt>
                <c:pt idx="18">
                  <c:v>44.5</c:v>
                </c:pt>
                <c:pt idx="19">
                  <c:v>45</c:v>
                </c:pt>
                <c:pt idx="20">
                  <c:v>45</c:v>
                </c:pt>
                <c:pt idx="21">
                  <c:v>45.5</c:v>
                </c:pt>
                <c:pt idx="22">
                  <c:v>46.5</c:v>
                </c:pt>
                <c:pt idx="23">
                  <c:v>47</c:v>
                </c:pt>
                <c:pt idx="24">
                  <c:v>48</c:v>
                </c:pt>
                <c:pt idx="25">
                  <c:v>48</c:v>
                </c:pt>
                <c:pt idx="26">
                  <c:v>49</c:v>
                </c:pt>
                <c:pt idx="27">
                  <c:v>49.5</c:v>
                </c:pt>
                <c:pt idx="28">
                  <c:v>49.5</c:v>
                </c:pt>
                <c:pt idx="29">
                  <c:v>50.5</c:v>
                </c:pt>
                <c:pt idx="30">
                  <c:v>50</c:v>
                </c:pt>
                <c:pt idx="31">
                  <c:v>50</c:v>
                </c:pt>
                <c:pt idx="32">
                  <c:v>48.5</c:v>
                </c:pt>
                <c:pt idx="33">
                  <c:v>47.5</c:v>
                </c:pt>
                <c:pt idx="34">
                  <c:v>46.5</c:v>
                </c:pt>
                <c:pt idx="35">
                  <c:v>46.5</c:v>
                </c:pt>
                <c:pt idx="36">
                  <c:v>46</c:v>
                </c:pt>
                <c:pt idx="37">
                  <c:v>49.5</c:v>
                </c:pt>
                <c:pt idx="38">
                  <c:v>52.5</c:v>
                </c:pt>
                <c:pt idx="39">
                  <c:v>51.5</c:v>
                </c:pt>
                <c:pt idx="40">
                  <c:v>50</c:v>
                </c:pt>
                <c:pt idx="41">
                  <c:v>49</c:v>
                </c:pt>
                <c:pt idx="42">
                  <c:v>50</c:v>
                </c:pt>
                <c:pt idx="43">
                  <c:v>54</c:v>
                </c:pt>
                <c:pt idx="44">
                  <c:v>53.5</c:v>
                </c:pt>
                <c:pt idx="45">
                  <c:v>53.5</c:v>
                </c:pt>
                <c:pt idx="46">
                  <c:v>54</c:v>
                </c:pt>
                <c:pt idx="47">
                  <c:v>55</c:v>
                </c:pt>
                <c:pt idx="48">
                  <c:v>54.5</c:v>
                </c:pt>
                <c:pt idx="49">
                  <c:v>54.5</c:v>
                </c:pt>
                <c:pt idx="50">
                  <c:v>56</c:v>
                </c:pt>
                <c:pt idx="51">
                  <c:v>55.5</c:v>
                </c:pt>
                <c:pt idx="52">
                  <c:v>56.5</c:v>
                </c:pt>
                <c:pt idx="53">
                  <c:v>56.5</c:v>
                </c:pt>
                <c:pt idx="54">
                  <c:v>57</c:v>
                </c:pt>
                <c:pt idx="55">
                  <c:v>57.5</c:v>
                </c:pt>
                <c:pt idx="56">
                  <c:v>58</c:v>
                </c:pt>
                <c:pt idx="57">
                  <c:v>57.5</c:v>
                </c:pt>
                <c:pt idx="58">
                  <c:v>57.5</c:v>
                </c:pt>
                <c:pt idx="59">
                  <c:v>55</c:v>
                </c:pt>
                <c:pt idx="60">
                  <c:v>53</c:v>
                </c:pt>
                <c:pt idx="61">
                  <c:v>51</c:v>
                </c:pt>
                <c:pt idx="62">
                  <c:v>50.5</c:v>
                </c:pt>
                <c:pt idx="63">
                  <c:v>49</c:v>
                </c:pt>
                <c:pt idx="64">
                  <c:v>49</c:v>
                </c:pt>
                <c:pt idx="65">
                  <c:v>48.5</c:v>
                </c:pt>
                <c:pt idx="66">
                  <c:v>48</c:v>
                </c:pt>
                <c:pt idx="67">
                  <c:v>47</c:v>
                </c:pt>
                <c:pt idx="68">
                  <c:v>46.5</c:v>
                </c:pt>
                <c:pt idx="69">
                  <c:v>46.5</c:v>
                </c:pt>
                <c:pt idx="70">
                  <c:v>46.5</c:v>
                </c:pt>
                <c:pt idx="71">
                  <c:v>46</c:v>
                </c:pt>
                <c:pt idx="72">
                  <c:v>46.5</c:v>
                </c:pt>
                <c:pt idx="73">
                  <c:v>46.5</c:v>
                </c:pt>
                <c:pt idx="74">
                  <c:v>45.5</c:v>
                </c:pt>
                <c:pt idx="75">
                  <c:v>45.5</c:v>
                </c:pt>
                <c:pt idx="76">
                  <c:v>47</c:v>
                </c:pt>
                <c:pt idx="77">
                  <c:v>46</c:v>
                </c:pt>
                <c:pt idx="78">
                  <c:v>45.5</c:v>
                </c:pt>
              </c:numCache>
            </c:numRef>
          </c:val>
          <c:smooth val="0"/>
        </c:ser>
        <c:dLbls>
          <c:showLegendKey val="0"/>
          <c:showVal val="0"/>
          <c:showCatName val="0"/>
          <c:showSerName val="0"/>
          <c:showPercent val="0"/>
          <c:showBubbleSize val="0"/>
        </c:dLbls>
        <c:hiLowLines/>
        <c:marker val="1"/>
        <c:smooth val="0"/>
        <c:axId val="83956096"/>
        <c:axId val="83958016"/>
      </c:lineChart>
      <c:catAx>
        <c:axId val="83956096"/>
        <c:scaling>
          <c:orientation val="minMax"/>
        </c:scaling>
        <c:delete val="0"/>
        <c:axPos val="b"/>
        <c:title>
          <c:tx>
            <c:rich>
              <a:bodyPr/>
              <a:lstStyle/>
              <a:p>
                <a:pPr>
                  <a:defRPr/>
                </a:pPr>
                <a:r>
                  <a:rPr lang="es-ES"/>
                  <a:t>Irradiancia (W/m2)</a:t>
                </a:r>
              </a:p>
            </c:rich>
          </c:tx>
          <c:layout/>
          <c:overlay val="0"/>
        </c:title>
        <c:numFmt formatCode="General" sourceLinked="1"/>
        <c:majorTickMark val="none"/>
        <c:minorTickMark val="none"/>
        <c:tickLblPos val="nextTo"/>
        <c:crossAx val="83958016"/>
        <c:crosses val="autoZero"/>
        <c:auto val="1"/>
        <c:lblAlgn val="ctr"/>
        <c:lblOffset val="100"/>
        <c:tickMarkSkip val="1"/>
        <c:noMultiLvlLbl val="0"/>
      </c:catAx>
      <c:valAx>
        <c:axId val="83958016"/>
        <c:scaling>
          <c:orientation val="minMax"/>
          <c:max val="65"/>
          <c:min val="35"/>
        </c:scaling>
        <c:delete val="0"/>
        <c:axPos val="l"/>
        <c:majorGridlines/>
        <c:title>
          <c:tx>
            <c:rich>
              <a:bodyPr/>
              <a:lstStyle/>
              <a:p>
                <a:pPr>
                  <a:defRPr/>
                </a:pPr>
                <a:r>
                  <a:rPr lang="es-ES"/>
                  <a:t>Temp</a:t>
                </a:r>
                <a:r>
                  <a:rPr lang="es-ES" baseline="0"/>
                  <a:t> agua colector (C)</a:t>
                </a:r>
                <a:endParaRPr lang="es-ES"/>
              </a:p>
            </c:rich>
          </c:tx>
          <c:layout/>
          <c:overlay val="0"/>
        </c:title>
        <c:numFmt formatCode="General" sourceLinked="1"/>
        <c:majorTickMark val="out"/>
        <c:minorTickMark val="none"/>
        <c:tickLblPos val="nextTo"/>
        <c:crossAx val="8395609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a:latin typeface="Arial" pitchFamily="34" charset="0"/>
                <a:cs typeface="Arial" pitchFamily="34" charset="0"/>
              </a:rPr>
              <a:t>Temperatura promedio del</a:t>
            </a:r>
            <a:r>
              <a:rPr lang="es-ES" sz="1400" baseline="0">
                <a:latin typeface="Arial" pitchFamily="34" charset="0"/>
                <a:cs typeface="Arial" pitchFamily="34" charset="0"/>
              </a:rPr>
              <a:t> Agua Vs Irradiancia</a:t>
            </a:r>
            <a:endParaRPr lang="es-ES" sz="1400">
              <a:latin typeface="Arial" pitchFamily="34" charset="0"/>
              <a:cs typeface="Arial" pitchFamily="34" charset="0"/>
            </a:endParaRPr>
          </a:p>
        </c:rich>
      </c:tx>
      <c:layout>
        <c:manualLayout>
          <c:xMode val="edge"/>
          <c:yMode val="edge"/>
          <c:x val="0.13557581209137237"/>
          <c:y val="2.576489097427467E-2"/>
        </c:manualLayout>
      </c:layout>
      <c:overlay val="0"/>
    </c:title>
    <c:autoTitleDeleted val="0"/>
    <c:plotArea>
      <c:layout/>
      <c:lineChart>
        <c:grouping val="standard"/>
        <c:varyColors val="0"/>
        <c:ser>
          <c:idx val="0"/>
          <c:order val="0"/>
          <c:dLbls>
            <c:dLbl>
              <c:idx val="0"/>
              <c:layout>
                <c:manualLayout>
                  <c:x val="-1.6877633926588177E-2"/>
                  <c:y val="-8.1589159540465334E-2"/>
                </c:manualLayout>
              </c:layout>
              <c:showLegendKey val="0"/>
              <c:showVal val="1"/>
              <c:showCatName val="1"/>
              <c:showSerName val="0"/>
              <c:showPercent val="0"/>
              <c:showBubbleSize val="0"/>
            </c:dLbl>
            <c:dLbl>
              <c:idx val="29"/>
              <c:layout/>
              <c:showLegendKey val="0"/>
              <c:showVal val="1"/>
              <c:showCatName val="1"/>
              <c:showSerName val="0"/>
              <c:showPercent val="0"/>
              <c:showBubbleSize val="0"/>
            </c:dLbl>
            <c:dLbl>
              <c:idx val="77"/>
              <c:layout>
                <c:manualLayout>
                  <c:x val="-2.4110905609411683E-2"/>
                  <c:y val="5.5823930444261705E-2"/>
                </c:manualLayout>
              </c:layout>
              <c:tx>
                <c:rich>
                  <a:bodyPr/>
                  <a:lstStyle/>
                  <a:p>
                    <a:r>
                      <a:rPr lang="en-US"/>
                      <a:t>238; 34</a:t>
                    </a:r>
                  </a:p>
                </c:rich>
              </c:tx>
              <c:showLegendKey val="0"/>
              <c:showVal val="1"/>
              <c:showCatName val="1"/>
              <c:showSerName val="0"/>
              <c:showPercent val="0"/>
              <c:showBubbleSize val="0"/>
            </c:dLbl>
            <c:showLegendKey val="0"/>
            <c:showVal val="0"/>
            <c:showCatName val="0"/>
            <c:showSerName val="0"/>
            <c:showPercent val="0"/>
            <c:showBubbleSize val="0"/>
          </c:dLbls>
          <c:trendline>
            <c:trendlineType val="poly"/>
            <c:order val="3"/>
            <c:dispRSqr val="1"/>
            <c:dispEq val="1"/>
            <c:trendlineLbl>
              <c:layout>
                <c:manualLayout>
                  <c:x val="-4.9494753125210018E-2"/>
                  <c:y val="-0.3381324105760482"/>
                </c:manualLayout>
              </c:layout>
              <c:numFmt formatCode="General" sourceLinked="0"/>
            </c:trendlineLbl>
          </c:trendline>
          <c:cat>
            <c:numRef>
              <c:f>'11 DIC 2012'!$AT$6:$AT$84</c:f>
              <c:numCache>
                <c:formatCode>General</c:formatCode>
                <c:ptCount val="79"/>
                <c:pt idx="0">
                  <c:v>637</c:v>
                </c:pt>
                <c:pt idx="1">
                  <c:v>702</c:v>
                </c:pt>
                <c:pt idx="2">
                  <c:v>654</c:v>
                </c:pt>
                <c:pt idx="3">
                  <c:v>666</c:v>
                </c:pt>
                <c:pt idx="4">
                  <c:v>688</c:v>
                </c:pt>
                <c:pt idx="5">
                  <c:v>733</c:v>
                </c:pt>
                <c:pt idx="6">
                  <c:v>756</c:v>
                </c:pt>
                <c:pt idx="7">
                  <c:v>750</c:v>
                </c:pt>
                <c:pt idx="8">
                  <c:v>764</c:v>
                </c:pt>
                <c:pt idx="9">
                  <c:v>797</c:v>
                </c:pt>
                <c:pt idx="10">
                  <c:v>816</c:v>
                </c:pt>
                <c:pt idx="11">
                  <c:v>830</c:v>
                </c:pt>
                <c:pt idx="12">
                  <c:v>861</c:v>
                </c:pt>
                <c:pt idx="13">
                  <c:v>874</c:v>
                </c:pt>
                <c:pt idx="14">
                  <c:v>917</c:v>
                </c:pt>
                <c:pt idx="15">
                  <c:v>133</c:v>
                </c:pt>
                <c:pt idx="16">
                  <c:v>938</c:v>
                </c:pt>
                <c:pt idx="17">
                  <c:v>917</c:v>
                </c:pt>
                <c:pt idx="18">
                  <c:v>939</c:v>
                </c:pt>
                <c:pt idx="19">
                  <c:v>957</c:v>
                </c:pt>
                <c:pt idx="20">
                  <c:v>968</c:v>
                </c:pt>
                <c:pt idx="21">
                  <c:v>977</c:v>
                </c:pt>
                <c:pt idx="22">
                  <c:v>987</c:v>
                </c:pt>
                <c:pt idx="23">
                  <c:v>998</c:v>
                </c:pt>
                <c:pt idx="24">
                  <c:v>1014</c:v>
                </c:pt>
                <c:pt idx="25">
                  <c:v>1018</c:v>
                </c:pt>
                <c:pt idx="26">
                  <c:v>1021</c:v>
                </c:pt>
                <c:pt idx="27">
                  <c:v>1038</c:v>
                </c:pt>
                <c:pt idx="28">
                  <c:v>1065</c:v>
                </c:pt>
                <c:pt idx="29">
                  <c:v>1133</c:v>
                </c:pt>
                <c:pt idx="30">
                  <c:v>1151</c:v>
                </c:pt>
                <c:pt idx="31">
                  <c:v>319</c:v>
                </c:pt>
                <c:pt idx="32">
                  <c:v>411</c:v>
                </c:pt>
                <c:pt idx="33">
                  <c:v>333</c:v>
                </c:pt>
                <c:pt idx="34">
                  <c:v>380</c:v>
                </c:pt>
                <c:pt idx="35">
                  <c:v>309</c:v>
                </c:pt>
                <c:pt idx="36">
                  <c:v>1041</c:v>
                </c:pt>
                <c:pt idx="37">
                  <c:v>1295</c:v>
                </c:pt>
                <c:pt idx="38">
                  <c:v>1278</c:v>
                </c:pt>
                <c:pt idx="39">
                  <c:v>405</c:v>
                </c:pt>
                <c:pt idx="40">
                  <c:v>473</c:v>
                </c:pt>
                <c:pt idx="41">
                  <c:v>471</c:v>
                </c:pt>
                <c:pt idx="42">
                  <c:v>628</c:v>
                </c:pt>
                <c:pt idx="43">
                  <c:v>1137</c:v>
                </c:pt>
                <c:pt idx="44">
                  <c:v>757</c:v>
                </c:pt>
                <c:pt idx="45">
                  <c:v>1418</c:v>
                </c:pt>
                <c:pt idx="46">
                  <c:v>1040</c:v>
                </c:pt>
                <c:pt idx="47">
                  <c:v>719</c:v>
                </c:pt>
                <c:pt idx="48">
                  <c:v>573</c:v>
                </c:pt>
                <c:pt idx="49">
                  <c:v>1027</c:v>
                </c:pt>
                <c:pt idx="50">
                  <c:v>1252</c:v>
                </c:pt>
                <c:pt idx="51">
                  <c:v>1193</c:v>
                </c:pt>
                <c:pt idx="52">
                  <c:v>1017</c:v>
                </c:pt>
                <c:pt idx="53">
                  <c:v>1187</c:v>
                </c:pt>
                <c:pt idx="54">
                  <c:v>1105</c:v>
                </c:pt>
                <c:pt idx="55">
                  <c:v>1106</c:v>
                </c:pt>
                <c:pt idx="56">
                  <c:v>398</c:v>
                </c:pt>
                <c:pt idx="57">
                  <c:v>1092</c:v>
                </c:pt>
                <c:pt idx="58">
                  <c:v>357</c:v>
                </c:pt>
                <c:pt idx="59">
                  <c:v>324</c:v>
                </c:pt>
                <c:pt idx="60">
                  <c:v>288</c:v>
                </c:pt>
                <c:pt idx="61">
                  <c:v>293</c:v>
                </c:pt>
                <c:pt idx="62">
                  <c:v>327</c:v>
                </c:pt>
                <c:pt idx="63">
                  <c:v>289</c:v>
                </c:pt>
                <c:pt idx="64">
                  <c:v>271</c:v>
                </c:pt>
                <c:pt idx="65">
                  <c:v>275</c:v>
                </c:pt>
                <c:pt idx="66">
                  <c:v>284</c:v>
                </c:pt>
                <c:pt idx="67">
                  <c:v>283</c:v>
                </c:pt>
                <c:pt idx="68">
                  <c:v>296</c:v>
                </c:pt>
                <c:pt idx="69">
                  <c:v>273</c:v>
                </c:pt>
                <c:pt idx="70">
                  <c:v>369</c:v>
                </c:pt>
                <c:pt idx="71">
                  <c:v>348</c:v>
                </c:pt>
                <c:pt idx="72">
                  <c:v>298</c:v>
                </c:pt>
                <c:pt idx="73">
                  <c:v>277</c:v>
                </c:pt>
                <c:pt idx="74">
                  <c:v>271</c:v>
                </c:pt>
                <c:pt idx="75">
                  <c:v>224</c:v>
                </c:pt>
                <c:pt idx="76">
                  <c:v>180</c:v>
                </c:pt>
                <c:pt idx="77">
                  <c:v>198</c:v>
                </c:pt>
                <c:pt idx="78">
                  <c:v>238</c:v>
                </c:pt>
              </c:numCache>
            </c:numRef>
          </c:cat>
          <c:val>
            <c:numRef>
              <c:f>'11 DIC 2012'!$AS$6:$AS$84</c:f>
              <c:numCache>
                <c:formatCode>General</c:formatCode>
                <c:ptCount val="79"/>
                <c:pt idx="0">
                  <c:v>32</c:v>
                </c:pt>
                <c:pt idx="1">
                  <c:v>32</c:v>
                </c:pt>
                <c:pt idx="2">
                  <c:v>32</c:v>
                </c:pt>
                <c:pt idx="3">
                  <c:v>32</c:v>
                </c:pt>
                <c:pt idx="4">
                  <c:v>32</c:v>
                </c:pt>
                <c:pt idx="5">
                  <c:v>32</c:v>
                </c:pt>
                <c:pt idx="6">
                  <c:v>32</c:v>
                </c:pt>
                <c:pt idx="7">
                  <c:v>33</c:v>
                </c:pt>
                <c:pt idx="8">
                  <c:v>33</c:v>
                </c:pt>
                <c:pt idx="9">
                  <c:v>34</c:v>
                </c:pt>
                <c:pt idx="10">
                  <c:v>34</c:v>
                </c:pt>
                <c:pt idx="11">
                  <c:v>35</c:v>
                </c:pt>
                <c:pt idx="12">
                  <c:v>36</c:v>
                </c:pt>
                <c:pt idx="13">
                  <c:v>36</c:v>
                </c:pt>
                <c:pt idx="14">
                  <c:v>37</c:v>
                </c:pt>
                <c:pt idx="15">
                  <c:v>36</c:v>
                </c:pt>
                <c:pt idx="16">
                  <c:v>37</c:v>
                </c:pt>
                <c:pt idx="17">
                  <c:v>37</c:v>
                </c:pt>
                <c:pt idx="18">
                  <c:v>37</c:v>
                </c:pt>
                <c:pt idx="19">
                  <c:v>37</c:v>
                </c:pt>
                <c:pt idx="20">
                  <c:v>37</c:v>
                </c:pt>
                <c:pt idx="21">
                  <c:v>37</c:v>
                </c:pt>
                <c:pt idx="22">
                  <c:v>38</c:v>
                </c:pt>
                <c:pt idx="23">
                  <c:v>38</c:v>
                </c:pt>
                <c:pt idx="24">
                  <c:v>39</c:v>
                </c:pt>
                <c:pt idx="25">
                  <c:v>40</c:v>
                </c:pt>
                <c:pt idx="26">
                  <c:v>40</c:v>
                </c:pt>
                <c:pt idx="27">
                  <c:v>41</c:v>
                </c:pt>
                <c:pt idx="28">
                  <c:v>44</c:v>
                </c:pt>
                <c:pt idx="29">
                  <c:v>46</c:v>
                </c:pt>
                <c:pt idx="30">
                  <c:v>42</c:v>
                </c:pt>
                <c:pt idx="31">
                  <c:v>41</c:v>
                </c:pt>
                <c:pt idx="32">
                  <c:v>40</c:v>
                </c:pt>
                <c:pt idx="33">
                  <c:v>40</c:v>
                </c:pt>
                <c:pt idx="34">
                  <c:v>40</c:v>
                </c:pt>
                <c:pt idx="35">
                  <c:v>40</c:v>
                </c:pt>
                <c:pt idx="36">
                  <c:v>38</c:v>
                </c:pt>
                <c:pt idx="37">
                  <c:v>39</c:v>
                </c:pt>
                <c:pt idx="38">
                  <c:v>39</c:v>
                </c:pt>
                <c:pt idx="39">
                  <c:v>38</c:v>
                </c:pt>
                <c:pt idx="40">
                  <c:v>38</c:v>
                </c:pt>
                <c:pt idx="41">
                  <c:v>38</c:v>
                </c:pt>
                <c:pt idx="42">
                  <c:v>40</c:v>
                </c:pt>
                <c:pt idx="43">
                  <c:v>41</c:v>
                </c:pt>
                <c:pt idx="44">
                  <c:v>40</c:v>
                </c:pt>
                <c:pt idx="45">
                  <c:v>40</c:v>
                </c:pt>
                <c:pt idx="46">
                  <c:v>40</c:v>
                </c:pt>
                <c:pt idx="47">
                  <c:v>40</c:v>
                </c:pt>
                <c:pt idx="48">
                  <c:v>40</c:v>
                </c:pt>
                <c:pt idx="49">
                  <c:v>40</c:v>
                </c:pt>
                <c:pt idx="50">
                  <c:v>42</c:v>
                </c:pt>
                <c:pt idx="51">
                  <c:v>42</c:v>
                </c:pt>
                <c:pt idx="52">
                  <c:v>42</c:v>
                </c:pt>
                <c:pt idx="53">
                  <c:v>41</c:v>
                </c:pt>
                <c:pt idx="54">
                  <c:v>42</c:v>
                </c:pt>
                <c:pt idx="55">
                  <c:v>42</c:v>
                </c:pt>
                <c:pt idx="56">
                  <c:v>42</c:v>
                </c:pt>
                <c:pt idx="57">
                  <c:v>42</c:v>
                </c:pt>
                <c:pt idx="58">
                  <c:v>42</c:v>
                </c:pt>
                <c:pt idx="59">
                  <c:v>42</c:v>
                </c:pt>
                <c:pt idx="60">
                  <c:v>42</c:v>
                </c:pt>
                <c:pt idx="61">
                  <c:v>42</c:v>
                </c:pt>
                <c:pt idx="62">
                  <c:v>41</c:v>
                </c:pt>
                <c:pt idx="63">
                  <c:v>40</c:v>
                </c:pt>
                <c:pt idx="64">
                  <c:v>40</c:v>
                </c:pt>
                <c:pt idx="65">
                  <c:v>39</c:v>
                </c:pt>
                <c:pt idx="66">
                  <c:v>38</c:v>
                </c:pt>
                <c:pt idx="67">
                  <c:v>38</c:v>
                </c:pt>
                <c:pt idx="68">
                  <c:v>37</c:v>
                </c:pt>
                <c:pt idx="69">
                  <c:v>36</c:v>
                </c:pt>
                <c:pt idx="70">
                  <c:v>36</c:v>
                </c:pt>
                <c:pt idx="71">
                  <c:v>36</c:v>
                </c:pt>
                <c:pt idx="72">
                  <c:v>36</c:v>
                </c:pt>
                <c:pt idx="73">
                  <c:v>36</c:v>
                </c:pt>
                <c:pt idx="74">
                  <c:v>34</c:v>
                </c:pt>
                <c:pt idx="75">
                  <c:v>34</c:v>
                </c:pt>
                <c:pt idx="76">
                  <c:v>34</c:v>
                </c:pt>
                <c:pt idx="77">
                  <c:v>34</c:v>
                </c:pt>
                <c:pt idx="78">
                  <c:v>34</c:v>
                </c:pt>
              </c:numCache>
            </c:numRef>
          </c:val>
          <c:smooth val="0"/>
        </c:ser>
        <c:dLbls>
          <c:showLegendKey val="0"/>
          <c:showVal val="0"/>
          <c:showCatName val="0"/>
          <c:showSerName val="0"/>
          <c:showPercent val="0"/>
          <c:showBubbleSize val="0"/>
        </c:dLbls>
        <c:hiLowLines/>
        <c:marker val="1"/>
        <c:smooth val="0"/>
        <c:axId val="84010112"/>
        <c:axId val="84012032"/>
      </c:lineChart>
      <c:catAx>
        <c:axId val="84010112"/>
        <c:scaling>
          <c:orientation val="minMax"/>
        </c:scaling>
        <c:delete val="0"/>
        <c:axPos val="b"/>
        <c:title>
          <c:tx>
            <c:rich>
              <a:bodyPr/>
              <a:lstStyle/>
              <a:p>
                <a:pPr>
                  <a:defRPr/>
                </a:pPr>
                <a:r>
                  <a:rPr lang="es-ES"/>
                  <a:t>Irradiancia (W/m2)</a:t>
                </a:r>
              </a:p>
            </c:rich>
          </c:tx>
          <c:layout/>
          <c:overlay val="0"/>
        </c:title>
        <c:numFmt formatCode="General" sourceLinked="1"/>
        <c:majorTickMark val="none"/>
        <c:minorTickMark val="none"/>
        <c:tickLblPos val="nextTo"/>
        <c:crossAx val="84012032"/>
        <c:crosses val="autoZero"/>
        <c:auto val="1"/>
        <c:lblAlgn val="ctr"/>
        <c:lblOffset val="100"/>
        <c:tickMarkSkip val="1"/>
        <c:noMultiLvlLbl val="0"/>
      </c:catAx>
      <c:valAx>
        <c:axId val="84012032"/>
        <c:scaling>
          <c:orientation val="minMax"/>
          <c:max val="50"/>
          <c:min val="30"/>
        </c:scaling>
        <c:delete val="0"/>
        <c:axPos val="l"/>
        <c:majorGridlines/>
        <c:title>
          <c:tx>
            <c:rich>
              <a:bodyPr/>
              <a:lstStyle/>
              <a:p>
                <a:pPr>
                  <a:defRPr/>
                </a:pPr>
                <a:r>
                  <a:rPr lang="es-ES"/>
                  <a:t>Temp</a:t>
                </a:r>
                <a:r>
                  <a:rPr lang="es-ES" baseline="0"/>
                  <a:t> agua colector (C)</a:t>
                </a:r>
                <a:endParaRPr lang="es-ES"/>
              </a:p>
            </c:rich>
          </c:tx>
          <c:layout/>
          <c:overlay val="0"/>
        </c:title>
        <c:numFmt formatCode="General" sourceLinked="1"/>
        <c:majorTickMark val="out"/>
        <c:minorTickMark val="none"/>
        <c:tickLblPos val="nextTo"/>
        <c:crossAx val="8401011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a:latin typeface="Arial" pitchFamily="34" charset="0"/>
                <a:cs typeface="Arial" pitchFamily="34" charset="0"/>
              </a:rPr>
              <a:t>Temperatura ambiente Vs Irradiancia</a:t>
            </a:r>
          </a:p>
        </c:rich>
      </c:tx>
      <c:layout/>
      <c:overlay val="0"/>
    </c:title>
    <c:autoTitleDeleted val="0"/>
    <c:plotArea>
      <c:layout/>
      <c:lineChart>
        <c:grouping val="standard"/>
        <c:varyColors val="0"/>
        <c:ser>
          <c:idx val="0"/>
          <c:order val="0"/>
          <c:dLbls>
            <c:dLbl>
              <c:idx val="0"/>
              <c:layout>
                <c:manualLayout>
                  <c:x val="-1.3518518518518518E-2"/>
                  <c:y val="-9.7412434275370371E-2"/>
                </c:manualLayout>
              </c:layout>
              <c:dLblPos val="r"/>
              <c:showLegendKey val="0"/>
              <c:showVal val="1"/>
              <c:showCatName val="1"/>
              <c:showSerName val="0"/>
              <c:showPercent val="0"/>
              <c:showBubbleSize val="0"/>
            </c:dLbl>
            <c:dLbl>
              <c:idx val="56"/>
              <c:layout>
                <c:manualLayout>
                  <c:x val="5.0000000000000001E-3"/>
                  <c:y val="-7.3059325706527761E-2"/>
                </c:manualLayout>
              </c:layout>
              <c:dLblPos val="r"/>
              <c:showLegendKey val="0"/>
              <c:showVal val="1"/>
              <c:showCatName val="1"/>
              <c:showSerName val="0"/>
              <c:showPercent val="0"/>
              <c:showBubbleSize val="0"/>
            </c:dLbl>
            <c:dLbl>
              <c:idx val="78"/>
              <c:layout>
                <c:manualLayout>
                  <c:x val="-5.8758627393797995E-3"/>
                  <c:y val="-8.1177028562808645E-2"/>
                </c:manualLayout>
              </c:layout>
              <c:dLblPos val="r"/>
              <c:showLegendKey val="0"/>
              <c:showVal val="1"/>
              <c:showCatName val="1"/>
              <c:showSerName val="0"/>
              <c:showPercent val="0"/>
              <c:showBubbleSize val="0"/>
            </c:dLbl>
            <c:dLblPos val="ctr"/>
            <c:showLegendKey val="0"/>
            <c:showVal val="0"/>
            <c:showCatName val="0"/>
            <c:showSerName val="0"/>
            <c:showPercent val="0"/>
            <c:showBubbleSize val="0"/>
          </c:dLbls>
          <c:trendline>
            <c:trendlineType val="poly"/>
            <c:order val="3"/>
            <c:dispRSqr val="1"/>
            <c:dispEq val="1"/>
            <c:trendlineLbl>
              <c:layout/>
              <c:numFmt formatCode="General" sourceLinked="0"/>
            </c:trendlineLbl>
          </c:trendline>
          <c:cat>
            <c:numRef>
              <c:f>'11 DIC 2012'!$BC$6:$BC$84</c:f>
              <c:numCache>
                <c:formatCode>General</c:formatCode>
                <c:ptCount val="79"/>
                <c:pt idx="0">
                  <c:v>637</c:v>
                </c:pt>
                <c:pt idx="1">
                  <c:v>702</c:v>
                </c:pt>
                <c:pt idx="2">
                  <c:v>654</c:v>
                </c:pt>
                <c:pt idx="3">
                  <c:v>666</c:v>
                </c:pt>
                <c:pt idx="4">
                  <c:v>688</c:v>
                </c:pt>
                <c:pt idx="5">
                  <c:v>733</c:v>
                </c:pt>
                <c:pt idx="6">
                  <c:v>756</c:v>
                </c:pt>
                <c:pt idx="7">
                  <c:v>750</c:v>
                </c:pt>
                <c:pt idx="8">
                  <c:v>764</c:v>
                </c:pt>
                <c:pt idx="9">
                  <c:v>797</c:v>
                </c:pt>
                <c:pt idx="10">
                  <c:v>816</c:v>
                </c:pt>
                <c:pt idx="11">
                  <c:v>830</c:v>
                </c:pt>
                <c:pt idx="12">
                  <c:v>861</c:v>
                </c:pt>
                <c:pt idx="13">
                  <c:v>874</c:v>
                </c:pt>
                <c:pt idx="14">
                  <c:v>917</c:v>
                </c:pt>
                <c:pt idx="15">
                  <c:v>133</c:v>
                </c:pt>
                <c:pt idx="16">
                  <c:v>938</c:v>
                </c:pt>
                <c:pt idx="17">
                  <c:v>917</c:v>
                </c:pt>
                <c:pt idx="18">
                  <c:v>939</c:v>
                </c:pt>
                <c:pt idx="19">
                  <c:v>957</c:v>
                </c:pt>
                <c:pt idx="20">
                  <c:v>968</c:v>
                </c:pt>
                <c:pt idx="21">
                  <c:v>977</c:v>
                </c:pt>
                <c:pt idx="22">
                  <c:v>987</c:v>
                </c:pt>
                <c:pt idx="23">
                  <c:v>998</c:v>
                </c:pt>
                <c:pt idx="24">
                  <c:v>1014</c:v>
                </c:pt>
                <c:pt idx="25">
                  <c:v>1018</c:v>
                </c:pt>
                <c:pt idx="26">
                  <c:v>1021</c:v>
                </c:pt>
                <c:pt idx="27">
                  <c:v>1038</c:v>
                </c:pt>
                <c:pt idx="28">
                  <c:v>1065</c:v>
                </c:pt>
                <c:pt idx="29">
                  <c:v>1133</c:v>
                </c:pt>
                <c:pt idx="30">
                  <c:v>1151</c:v>
                </c:pt>
                <c:pt idx="31">
                  <c:v>319</c:v>
                </c:pt>
                <c:pt idx="32">
                  <c:v>411</c:v>
                </c:pt>
                <c:pt idx="33">
                  <c:v>333</c:v>
                </c:pt>
                <c:pt idx="34">
                  <c:v>380</c:v>
                </c:pt>
                <c:pt idx="35">
                  <c:v>309</c:v>
                </c:pt>
                <c:pt idx="36">
                  <c:v>1041</c:v>
                </c:pt>
                <c:pt idx="37">
                  <c:v>1295</c:v>
                </c:pt>
                <c:pt idx="38">
                  <c:v>1278</c:v>
                </c:pt>
                <c:pt idx="39">
                  <c:v>405</c:v>
                </c:pt>
                <c:pt idx="40">
                  <c:v>473</c:v>
                </c:pt>
                <c:pt idx="41">
                  <c:v>471</c:v>
                </c:pt>
                <c:pt idx="42">
                  <c:v>628</c:v>
                </c:pt>
                <c:pt idx="43">
                  <c:v>1137</c:v>
                </c:pt>
                <c:pt idx="44">
                  <c:v>757</c:v>
                </c:pt>
                <c:pt idx="45">
                  <c:v>1418</c:v>
                </c:pt>
                <c:pt idx="46">
                  <c:v>1040</c:v>
                </c:pt>
                <c:pt idx="47">
                  <c:v>719</c:v>
                </c:pt>
                <c:pt idx="48">
                  <c:v>573</c:v>
                </c:pt>
                <c:pt idx="49">
                  <c:v>1027</c:v>
                </c:pt>
                <c:pt idx="50">
                  <c:v>1252</c:v>
                </c:pt>
                <c:pt idx="51">
                  <c:v>1193</c:v>
                </c:pt>
                <c:pt idx="52">
                  <c:v>1017</c:v>
                </c:pt>
                <c:pt idx="53">
                  <c:v>1187</c:v>
                </c:pt>
                <c:pt idx="54">
                  <c:v>1105</c:v>
                </c:pt>
                <c:pt idx="55">
                  <c:v>1106</c:v>
                </c:pt>
                <c:pt idx="56">
                  <c:v>398</c:v>
                </c:pt>
                <c:pt idx="57">
                  <c:v>1092</c:v>
                </c:pt>
                <c:pt idx="58">
                  <c:v>357</c:v>
                </c:pt>
                <c:pt idx="59">
                  <c:v>324</c:v>
                </c:pt>
                <c:pt idx="60">
                  <c:v>288</c:v>
                </c:pt>
                <c:pt idx="61">
                  <c:v>293</c:v>
                </c:pt>
                <c:pt idx="62">
                  <c:v>327</c:v>
                </c:pt>
                <c:pt idx="63">
                  <c:v>289</c:v>
                </c:pt>
                <c:pt idx="64">
                  <c:v>271</c:v>
                </c:pt>
                <c:pt idx="65">
                  <c:v>275</c:v>
                </c:pt>
                <c:pt idx="66">
                  <c:v>284</c:v>
                </c:pt>
                <c:pt idx="67">
                  <c:v>283</c:v>
                </c:pt>
                <c:pt idx="68">
                  <c:v>296</c:v>
                </c:pt>
                <c:pt idx="69">
                  <c:v>273</c:v>
                </c:pt>
                <c:pt idx="70">
                  <c:v>369</c:v>
                </c:pt>
                <c:pt idx="71">
                  <c:v>348</c:v>
                </c:pt>
                <c:pt idx="72">
                  <c:v>298</c:v>
                </c:pt>
                <c:pt idx="73">
                  <c:v>277</c:v>
                </c:pt>
                <c:pt idx="74">
                  <c:v>271</c:v>
                </c:pt>
                <c:pt idx="75">
                  <c:v>224</c:v>
                </c:pt>
                <c:pt idx="76">
                  <c:v>180</c:v>
                </c:pt>
                <c:pt idx="77">
                  <c:v>198</c:v>
                </c:pt>
                <c:pt idx="78">
                  <c:v>238</c:v>
                </c:pt>
              </c:numCache>
            </c:numRef>
          </c:cat>
          <c:val>
            <c:numRef>
              <c:f>'11 DIC 2012'!$BD$6:$BD$84</c:f>
              <c:numCache>
                <c:formatCode>General</c:formatCode>
                <c:ptCount val="79"/>
                <c:pt idx="0">
                  <c:v>22.8</c:v>
                </c:pt>
                <c:pt idx="1">
                  <c:v>22.5</c:v>
                </c:pt>
                <c:pt idx="2">
                  <c:v>23</c:v>
                </c:pt>
                <c:pt idx="3">
                  <c:v>23.9</c:v>
                </c:pt>
                <c:pt idx="4">
                  <c:v>21.5</c:v>
                </c:pt>
                <c:pt idx="5">
                  <c:v>21.6</c:v>
                </c:pt>
                <c:pt idx="6">
                  <c:v>22.3</c:v>
                </c:pt>
                <c:pt idx="7">
                  <c:v>22</c:v>
                </c:pt>
                <c:pt idx="8">
                  <c:v>22</c:v>
                </c:pt>
                <c:pt idx="9">
                  <c:v>22</c:v>
                </c:pt>
                <c:pt idx="10">
                  <c:v>22</c:v>
                </c:pt>
                <c:pt idx="11">
                  <c:v>22.5</c:v>
                </c:pt>
                <c:pt idx="12">
                  <c:v>22.7</c:v>
                </c:pt>
                <c:pt idx="13">
                  <c:v>22.4</c:v>
                </c:pt>
                <c:pt idx="14">
                  <c:v>22.4</c:v>
                </c:pt>
                <c:pt idx="15">
                  <c:v>22.2</c:v>
                </c:pt>
                <c:pt idx="16">
                  <c:v>22.3</c:v>
                </c:pt>
                <c:pt idx="17">
                  <c:v>22.4</c:v>
                </c:pt>
                <c:pt idx="18">
                  <c:v>22.9</c:v>
                </c:pt>
                <c:pt idx="19">
                  <c:v>22.9</c:v>
                </c:pt>
                <c:pt idx="20">
                  <c:v>22.8</c:v>
                </c:pt>
                <c:pt idx="21">
                  <c:v>23.2</c:v>
                </c:pt>
                <c:pt idx="22">
                  <c:v>23.3</c:v>
                </c:pt>
                <c:pt idx="23">
                  <c:v>23.3</c:v>
                </c:pt>
                <c:pt idx="24">
                  <c:v>23.3</c:v>
                </c:pt>
                <c:pt idx="25">
                  <c:v>23.6</c:v>
                </c:pt>
                <c:pt idx="26">
                  <c:v>24</c:v>
                </c:pt>
                <c:pt idx="27">
                  <c:v>24.7</c:v>
                </c:pt>
                <c:pt idx="28">
                  <c:v>24.7</c:v>
                </c:pt>
                <c:pt idx="29">
                  <c:v>25.6</c:v>
                </c:pt>
                <c:pt idx="30">
                  <c:v>25.9</c:v>
                </c:pt>
                <c:pt idx="31">
                  <c:v>26.7</c:v>
                </c:pt>
                <c:pt idx="32">
                  <c:v>26.6</c:v>
                </c:pt>
                <c:pt idx="33">
                  <c:v>26.6</c:v>
                </c:pt>
                <c:pt idx="34">
                  <c:v>27</c:v>
                </c:pt>
                <c:pt idx="35">
                  <c:v>26.4</c:v>
                </c:pt>
                <c:pt idx="36">
                  <c:v>26.4</c:v>
                </c:pt>
                <c:pt idx="37">
                  <c:v>27.4</c:v>
                </c:pt>
                <c:pt idx="38">
                  <c:v>27.4</c:v>
                </c:pt>
                <c:pt idx="39">
                  <c:v>26.7</c:v>
                </c:pt>
                <c:pt idx="40">
                  <c:v>27.6</c:v>
                </c:pt>
                <c:pt idx="41">
                  <c:v>27.8</c:v>
                </c:pt>
                <c:pt idx="42">
                  <c:v>28.5</c:v>
                </c:pt>
                <c:pt idx="43">
                  <c:v>28.7</c:v>
                </c:pt>
                <c:pt idx="44">
                  <c:v>29.5</c:v>
                </c:pt>
                <c:pt idx="45">
                  <c:v>24.8</c:v>
                </c:pt>
                <c:pt idx="46">
                  <c:v>29.4</c:v>
                </c:pt>
                <c:pt idx="47">
                  <c:v>29.9</c:v>
                </c:pt>
                <c:pt idx="48">
                  <c:v>29.9</c:v>
                </c:pt>
                <c:pt idx="49">
                  <c:v>30.2</c:v>
                </c:pt>
                <c:pt idx="50">
                  <c:v>30.1</c:v>
                </c:pt>
                <c:pt idx="51">
                  <c:v>30.2</c:v>
                </c:pt>
                <c:pt idx="52">
                  <c:v>30.2</c:v>
                </c:pt>
                <c:pt idx="53">
                  <c:v>30.4</c:v>
                </c:pt>
                <c:pt idx="54">
                  <c:v>30.1</c:v>
                </c:pt>
                <c:pt idx="55">
                  <c:v>30.4</c:v>
                </c:pt>
                <c:pt idx="56">
                  <c:v>30.5</c:v>
                </c:pt>
                <c:pt idx="57">
                  <c:v>30.7</c:v>
                </c:pt>
                <c:pt idx="58">
                  <c:v>31</c:v>
                </c:pt>
                <c:pt idx="59">
                  <c:v>30.5</c:v>
                </c:pt>
                <c:pt idx="60">
                  <c:v>30.8</c:v>
                </c:pt>
                <c:pt idx="61">
                  <c:v>30.5</c:v>
                </c:pt>
                <c:pt idx="62">
                  <c:v>30.3</c:v>
                </c:pt>
                <c:pt idx="63">
                  <c:v>29.9</c:v>
                </c:pt>
                <c:pt idx="64">
                  <c:v>29.7</c:v>
                </c:pt>
                <c:pt idx="65">
                  <c:v>29.2</c:v>
                </c:pt>
                <c:pt idx="66">
                  <c:v>29</c:v>
                </c:pt>
                <c:pt idx="67">
                  <c:v>27.7</c:v>
                </c:pt>
                <c:pt idx="68">
                  <c:v>27.1</c:v>
                </c:pt>
                <c:pt idx="69">
                  <c:v>26.7</c:v>
                </c:pt>
                <c:pt idx="70">
                  <c:v>27</c:v>
                </c:pt>
                <c:pt idx="71">
                  <c:v>26.8</c:v>
                </c:pt>
                <c:pt idx="72">
                  <c:v>26.5</c:v>
                </c:pt>
                <c:pt idx="73">
                  <c:v>26.2</c:v>
                </c:pt>
                <c:pt idx="74">
                  <c:v>25.3</c:v>
                </c:pt>
                <c:pt idx="75">
                  <c:v>25</c:v>
                </c:pt>
                <c:pt idx="76">
                  <c:v>25.2</c:v>
                </c:pt>
                <c:pt idx="77">
                  <c:v>24.5</c:v>
                </c:pt>
                <c:pt idx="78">
                  <c:v>25.3</c:v>
                </c:pt>
              </c:numCache>
            </c:numRef>
          </c:val>
          <c:smooth val="0"/>
        </c:ser>
        <c:dLbls>
          <c:showLegendKey val="0"/>
          <c:showVal val="0"/>
          <c:showCatName val="0"/>
          <c:showSerName val="0"/>
          <c:showPercent val="0"/>
          <c:showBubbleSize val="0"/>
        </c:dLbls>
        <c:hiLowLines/>
        <c:marker val="1"/>
        <c:smooth val="0"/>
        <c:axId val="86878464"/>
        <c:axId val="86581632"/>
      </c:lineChart>
      <c:catAx>
        <c:axId val="86878464"/>
        <c:scaling>
          <c:orientation val="minMax"/>
        </c:scaling>
        <c:delete val="0"/>
        <c:axPos val="b"/>
        <c:title>
          <c:tx>
            <c:rich>
              <a:bodyPr/>
              <a:lstStyle/>
              <a:p>
                <a:pPr>
                  <a:defRPr/>
                </a:pPr>
                <a:r>
                  <a:rPr lang="es-ES"/>
                  <a:t>Irradiancia (W/m2)</a:t>
                </a:r>
              </a:p>
            </c:rich>
          </c:tx>
          <c:layout>
            <c:manualLayout>
              <c:xMode val="edge"/>
              <c:yMode val="edge"/>
              <c:x val="0.46713570525906484"/>
              <c:y val="0.90115353672159426"/>
            </c:manualLayout>
          </c:layout>
          <c:overlay val="0"/>
        </c:title>
        <c:numFmt formatCode="General" sourceLinked="1"/>
        <c:majorTickMark val="none"/>
        <c:minorTickMark val="none"/>
        <c:tickLblPos val="nextTo"/>
        <c:crossAx val="86581632"/>
        <c:crosses val="autoZero"/>
        <c:auto val="1"/>
        <c:lblAlgn val="ctr"/>
        <c:lblOffset val="100"/>
        <c:noMultiLvlLbl val="0"/>
      </c:catAx>
      <c:valAx>
        <c:axId val="86581632"/>
        <c:scaling>
          <c:orientation val="minMax"/>
          <c:max val="33"/>
          <c:min val="20"/>
        </c:scaling>
        <c:delete val="0"/>
        <c:axPos val="l"/>
        <c:majorGridlines/>
        <c:title>
          <c:tx>
            <c:rich>
              <a:bodyPr/>
              <a:lstStyle/>
              <a:p>
                <a:pPr>
                  <a:defRPr/>
                </a:pPr>
                <a:r>
                  <a:rPr lang="es-ES"/>
                  <a:t>Temp </a:t>
                </a:r>
                <a:r>
                  <a:rPr lang="es-ES" baseline="0"/>
                  <a:t>ambiente (C)</a:t>
                </a:r>
                <a:endParaRPr lang="es-ES"/>
              </a:p>
            </c:rich>
          </c:tx>
          <c:layout/>
          <c:overlay val="0"/>
        </c:title>
        <c:numFmt formatCode="General" sourceLinked="1"/>
        <c:majorTickMark val="out"/>
        <c:minorTickMark val="none"/>
        <c:tickLblPos val="nextTo"/>
        <c:crossAx val="86878464"/>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D96F5-3E92-49C6-AE35-AAE749238FEE}"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S"/>
        </a:p>
      </dgm:t>
    </dgm:pt>
    <dgm:pt modelId="{F48D192B-5C47-4E08-A2D1-350F6619DF7F}">
      <dgm:prSet phldrT="[Texto]" custT="1"/>
      <dgm:spPr/>
      <dgm:t>
        <a:bodyPr/>
        <a:lstStyle/>
        <a:p>
          <a:r>
            <a:rPr lang="es-ES" sz="2800" dirty="0" smtClean="0"/>
            <a:t>COLECTORES SOLARES PLANOS</a:t>
          </a:r>
          <a:endParaRPr lang="es-ES" sz="2800" dirty="0"/>
        </a:p>
      </dgm:t>
    </dgm:pt>
    <dgm:pt modelId="{EF7BD0B3-BBEF-4424-9742-0C773109150A}" type="parTrans" cxnId="{0A94E01B-259A-44BE-AC87-68143268F874}">
      <dgm:prSet/>
      <dgm:spPr/>
      <dgm:t>
        <a:bodyPr/>
        <a:lstStyle/>
        <a:p>
          <a:endParaRPr lang="es-ES"/>
        </a:p>
      </dgm:t>
    </dgm:pt>
    <dgm:pt modelId="{17A6C620-F9EB-4ABD-9980-2B5BAD18CEDE}" type="sibTrans" cxnId="{0A94E01B-259A-44BE-AC87-68143268F874}">
      <dgm:prSet/>
      <dgm:spPr/>
      <dgm:t>
        <a:bodyPr/>
        <a:lstStyle/>
        <a:p>
          <a:endParaRPr lang="es-ES"/>
        </a:p>
      </dgm:t>
    </dgm:pt>
    <dgm:pt modelId="{B5D54790-6B9B-455B-A2E7-A4068B6CA6BB}">
      <dgm:prSet phldrT="[Texto]" custT="1"/>
      <dgm:spPr/>
      <dgm:t>
        <a:bodyPr/>
        <a:lstStyle/>
        <a:p>
          <a:r>
            <a:rPr lang="es-ES" sz="2400" dirty="0" smtClean="0"/>
            <a:t>NACIONAL</a:t>
          </a:r>
          <a:endParaRPr lang="es-ES" sz="2400" dirty="0"/>
        </a:p>
      </dgm:t>
    </dgm:pt>
    <dgm:pt modelId="{2781B5AB-8C8B-47EE-ADC4-A957DD1DDA72}" type="parTrans" cxnId="{34BCC401-7386-42EB-BF86-64AC41D15D92}">
      <dgm:prSet/>
      <dgm:spPr/>
      <dgm:t>
        <a:bodyPr/>
        <a:lstStyle/>
        <a:p>
          <a:endParaRPr lang="es-ES"/>
        </a:p>
      </dgm:t>
    </dgm:pt>
    <dgm:pt modelId="{F0CA0755-B1FA-470B-A0DB-35E061607AB2}" type="sibTrans" cxnId="{34BCC401-7386-42EB-BF86-64AC41D15D92}">
      <dgm:prSet/>
      <dgm:spPr/>
      <dgm:t>
        <a:bodyPr/>
        <a:lstStyle/>
        <a:p>
          <a:endParaRPr lang="es-ES"/>
        </a:p>
      </dgm:t>
    </dgm:pt>
    <dgm:pt modelId="{E0E300CD-64B9-4E71-AEF3-219432346CD6}">
      <dgm:prSet phldrT="[Texto]" custT="1"/>
      <dgm:spPr/>
      <dgm:t>
        <a:bodyPr/>
        <a:lstStyle/>
        <a:p>
          <a:r>
            <a:rPr lang="es-ES" sz="2400" dirty="0" smtClean="0"/>
            <a:t>HELIOCOL</a:t>
          </a:r>
          <a:endParaRPr lang="es-ES" sz="2400" dirty="0"/>
        </a:p>
      </dgm:t>
    </dgm:pt>
    <dgm:pt modelId="{666D5070-8692-49DA-824D-1C9BE0FB9BFD}" type="parTrans" cxnId="{6B0874A0-5218-477E-9452-022768CA979D}">
      <dgm:prSet/>
      <dgm:spPr/>
      <dgm:t>
        <a:bodyPr/>
        <a:lstStyle/>
        <a:p>
          <a:endParaRPr lang="es-ES"/>
        </a:p>
      </dgm:t>
    </dgm:pt>
    <dgm:pt modelId="{E1BECD43-4A78-458F-A1A1-D2AEAAF4F747}" type="sibTrans" cxnId="{6B0874A0-5218-477E-9452-022768CA979D}">
      <dgm:prSet/>
      <dgm:spPr/>
      <dgm:t>
        <a:bodyPr/>
        <a:lstStyle/>
        <a:p>
          <a:endParaRPr lang="es-ES"/>
        </a:p>
      </dgm:t>
    </dgm:pt>
    <dgm:pt modelId="{A342940D-2CBF-45F6-AA11-5FE8E550968A}" type="pres">
      <dgm:prSet presAssocID="{81CD96F5-3E92-49C6-AE35-AAE749238FEE}" presName="hierChild1" presStyleCnt="0">
        <dgm:presLayoutVars>
          <dgm:orgChart val="1"/>
          <dgm:chPref val="1"/>
          <dgm:dir/>
          <dgm:animOne val="branch"/>
          <dgm:animLvl val="lvl"/>
          <dgm:resizeHandles/>
        </dgm:presLayoutVars>
      </dgm:prSet>
      <dgm:spPr/>
      <dgm:t>
        <a:bodyPr/>
        <a:lstStyle/>
        <a:p>
          <a:endParaRPr lang="es-ES"/>
        </a:p>
      </dgm:t>
    </dgm:pt>
    <dgm:pt modelId="{A73D400B-9A9E-4CDF-B596-3B6B3D986DC0}" type="pres">
      <dgm:prSet presAssocID="{F48D192B-5C47-4E08-A2D1-350F6619DF7F}" presName="hierRoot1" presStyleCnt="0">
        <dgm:presLayoutVars>
          <dgm:hierBranch val="init"/>
        </dgm:presLayoutVars>
      </dgm:prSet>
      <dgm:spPr/>
    </dgm:pt>
    <dgm:pt modelId="{39A424ED-EEA5-4F17-BE43-3C28D5A69214}" type="pres">
      <dgm:prSet presAssocID="{F48D192B-5C47-4E08-A2D1-350F6619DF7F}" presName="rootComposite1" presStyleCnt="0"/>
      <dgm:spPr/>
    </dgm:pt>
    <dgm:pt modelId="{44BB5C83-0B6D-4718-87E7-5E6207BED1A0}" type="pres">
      <dgm:prSet presAssocID="{F48D192B-5C47-4E08-A2D1-350F6619DF7F}" presName="rootText1" presStyleLbl="node0" presStyleIdx="0" presStyleCnt="1" custScaleX="163230" custScaleY="37534">
        <dgm:presLayoutVars>
          <dgm:chPref val="3"/>
        </dgm:presLayoutVars>
      </dgm:prSet>
      <dgm:spPr/>
      <dgm:t>
        <a:bodyPr/>
        <a:lstStyle/>
        <a:p>
          <a:endParaRPr lang="es-ES"/>
        </a:p>
      </dgm:t>
    </dgm:pt>
    <dgm:pt modelId="{5A6B90DE-87F5-4A31-8E45-EECE1F4D9B06}" type="pres">
      <dgm:prSet presAssocID="{F48D192B-5C47-4E08-A2D1-350F6619DF7F}" presName="rootConnector1" presStyleLbl="node1" presStyleIdx="0" presStyleCnt="0"/>
      <dgm:spPr/>
      <dgm:t>
        <a:bodyPr/>
        <a:lstStyle/>
        <a:p>
          <a:endParaRPr lang="es-ES"/>
        </a:p>
      </dgm:t>
    </dgm:pt>
    <dgm:pt modelId="{48B605F6-1E8C-4E0E-B577-30DDA3FE879C}" type="pres">
      <dgm:prSet presAssocID="{F48D192B-5C47-4E08-A2D1-350F6619DF7F}" presName="hierChild2" presStyleCnt="0"/>
      <dgm:spPr/>
    </dgm:pt>
    <dgm:pt modelId="{53D47F05-A3C1-415F-9FB3-FE89E453D81A}" type="pres">
      <dgm:prSet presAssocID="{2781B5AB-8C8B-47EE-ADC4-A957DD1DDA72}" presName="Name37" presStyleLbl="parChTrans1D2" presStyleIdx="0" presStyleCnt="2"/>
      <dgm:spPr/>
      <dgm:t>
        <a:bodyPr/>
        <a:lstStyle/>
        <a:p>
          <a:endParaRPr lang="es-ES"/>
        </a:p>
      </dgm:t>
    </dgm:pt>
    <dgm:pt modelId="{23C2B8FF-0CB4-49DA-B373-71D5B9997EAC}" type="pres">
      <dgm:prSet presAssocID="{B5D54790-6B9B-455B-A2E7-A4068B6CA6BB}" presName="hierRoot2" presStyleCnt="0">
        <dgm:presLayoutVars>
          <dgm:hierBranch val="init"/>
        </dgm:presLayoutVars>
      </dgm:prSet>
      <dgm:spPr/>
    </dgm:pt>
    <dgm:pt modelId="{CEC01698-2217-4FBF-8A37-70450E887CE4}" type="pres">
      <dgm:prSet presAssocID="{B5D54790-6B9B-455B-A2E7-A4068B6CA6BB}" presName="rootComposite" presStyleCnt="0"/>
      <dgm:spPr/>
    </dgm:pt>
    <dgm:pt modelId="{D1A0AC4C-5234-4576-820C-85E63903B297}" type="pres">
      <dgm:prSet presAssocID="{B5D54790-6B9B-455B-A2E7-A4068B6CA6BB}" presName="rootText" presStyleLbl="node2" presStyleIdx="0" presStyleCnt="2" custScaleY="58657">
        <dgm:presLayoutVars>
          <dgm:chPref val="3"/>
        </dgm:presLayoutVars>
      </dgm:prSet>
      <dgm:spPr/>
      <dgm:t>
        <a:bodyPr/>
        <a:lstStyle/>
        <a:p>
          <a:endParaRPr lang="es-ES"/>
        </a:p>
      </dgm:t>
    </dgm:pt>
    <dgm:pt modelId="{463EDD53-6BF6-462C-A205-10D70185A3A4}" type="pres">
      <dgm:prSet presAssocID="{B5D54790-6B9B-455B-A2E7-A4068B6CA6BB}" presName="rootConnector" presStyleLbl="node2" presStyleIdx="0" presStyleCnt="2"/>
      <dgm:spPr/>
      <dgm:t>
        <a:bodyPr/>
        <a:lstStyle/>
        <a:p>
          <a:endParaRPr lang="es-ES"/>
        </a:p>
      </dgm:t>
    </dgm:pt>
    <dgm:pt modelId="{41E76378-1C1D-4DD0-A1B7-A2F6DDBE4145}" type="pres">
      <dgm:prSet presAssocID="{B5D54790-6B9B-455B-A2E7-A4068B6CA6BB}" presName="hierChild4" presStyleCnt="0"/>
      <dgm:spPr/>
    </dgm:pt>
    <dgm:pt modelId="{FFDCCD8D-E7AC-420C-96BF-DE41F41ECBC1}" type="pres">
      <dgm:prSet presAssocID="{B5D54790-6B9B-455B-A2E7-A4068B6CA6BB}" presName="hierChild5" presStyleCnt="0"/>
      <dgm:spPr/>
    </dgm:pt>
    <dgm:pt modelId="{1011C62C-1EC6-47EC-A7A2-598D8F5DA13C}" type="pres">
      <dgm:prSet presAssocID="{666D5070-8692-49DA-824D-1C9BE0FB9BFD}" presName="Name37" presStyleLbl="parChTrans1D2" presStyleIdx="1" presStyleCnt="2"/>
      <dgm:spPr/>
      <dgm:t>
        <a:bodyPr/>
        <a:lstStyle/>
        <a:p>
          <a:endParaRPr lang="es-ES"/>
        </a:p>
      </dgm:t>
    </dgm:pt>
    <dgm:pt modelId="{F11DED28-39F0-4118-8475-54C1D6A347F7}" type="pres">
      <dgm:prSet presAssocID="{E0E300CD-64B9-4E71-AEF3-219432346CD6}" presName="hierRoot2" presStyleCnt="0">
        <dgm:presLayoutVars>
          <dgm:hierBranch val="init"/>
        </dgm:presLayoutVars>
      </dgm:prSet>
      <dgm:spPr/>
    </dgm:pt>
    <dgm:pt modelId="{57262D77-D305-4E75-9272-CC1E4DE684BE}" type="pres">
      <dgm:prSet presAssocID="{E0E300CD-64B9-4E71-AEF3-219432346CD6}" presName="rootComposite" presStyleCnt="0"/>
      <dgm:spPr/>
    </dgm:pt>
    <dgm:pt modelId="{85B2A7FE-8370-4E25-AFC6-47FC3CBD9170}" type="pres">
      <dgm:prSet presAssocID="{E0E300CD-64B9-4E71-AEF3-219432346CD6}" presName="rootText" presStyleLbl="node2" presStyleIdx="1" presStyleCnt="2" custScaleY="58657">
        <dgm:presLayoutVars>
          <dgm:chPref val="3"/>
        </dgm:presLayoutVars>
      </dgm:prSet>
      <dgm:spPr/>
      <dgm:t>
        <a:bodyPr/>
        <a:lstStyle/>
        <a:p>
          <a:endParaRPr lang="es-ES"/>
        </a:p>
      </dgm:t>
    </dgm:pt>
    <dgm:pt modelId="{21DCF410-4FE0-47FD-83F6-817255A43112}" type="pres">
      <dgm:prSet presAssocID="{E0E300CD-64B9-4E71-AEF3-219432346CD6}" presName="rootConnector" presStyleLbl="node2" presStyleIdx="1" presStyleCnt="2"/>
      <dgm:spPr/>
      <dgm:t>
        <a:bodyPr/>
        <a:lstStyle/>
        <a:p>
          <a:endParaRPr lang="es-ES"/>
        </a:p>
      </dgm:t>
    </dgm:pt>
    <dgm:pt modelId="{986296D4-9ACC-466C-91D3-58D80ED4559D}" type="pres">
      <dgm:prSet presAssocID="{E0E300CD-64B9-4E71-AEF3-219432346CD6}" presName="hierChild4" presStyleCnt="0"/>
      <dgm:spPr/>
    </dgm:pt>
    <dgm:pt modelId="{14AA4263-7778-4A95-B023-2284CADFE5BA}" type="pres">
      <dgm:prSet presAssocID="{E0E300CD-64B9-4E71-AEF3-219432346CD6}" presName="hierChild5" presStyleCnt="0"/>
      <dgm:spPr/>
    </dgm:pt>
    <dgm:pt modelId="{2438389D-2FC0-444E-AAFF-B4AA0C06CBFD}" type="pres">
      <dgm:prSet presAssocID="{F48D192B-5C47-4E08-A2D1-350F6619DF7F}" presName="hierChild3" presStyleCnt="0"/>
      <dgm:spPr/>
    </dgm:pt>
  </dgm:ptLst>
  <dgm:cxnLst>
    <dgm:cxn modelId="{631DE088-4248-42DF-B770-8099FDA8F46E}" type="presOf" srcId="{B5D54790-6B9B-455B-A2E7-A4068B6CA6BB}" destId="{D1A0AC4C-5234-4576-820C-85E63903B297}" srcOrd="0" destOrd="0" presId="urn:microsoft.com/office/officeart/2005/8/layout/orgChart1"/>
    <dgm:cxn modelId="{87B54ACC-6725-4384-A096-13BCCF1A7C75}" type="presOf" srcId="{E0E300CD-64B9-4E71-AEF3-219432346CD6}" destId="{21DCF410-4FE0-47FD-83F6-817255A43112}" srcOrd="1" destOrd="0" presId="urn:microsoft.com/office/officeart/2005/8/layout/orgChart1"/>
    <dgm:cxn modelId="{0A94E01B-259A-44BE-AC87-68143268F874}" srcId="{81CD96F5-3E92-49C6-AE35-AAE749238FEE}" destId="{F48D192B-5C47-4E08-A2D1-350F6619DF7F}" srcOrd="0" destOrd="0" parTransId="{EF7BD0B3-BBEF-4424-9742-0C773109150A}" sibTransId="{17A6C620-F9EB-4ABD-9980-2B5BAD18CEDE}"/>
    <dgm:cxn modelId="{6B0874A0-5218-477E-9452-022768CA979D}" srcId="{F48D192B-5C47-4E08-A2D1-350F6619DF7F}" destId="{E0E300CD-64B9-4E71-AEF3-219432346CD6}" srcOrd="1" destOrd="0" parTransId="{666D5070-8692-49DA-824D-1C9BE0FB9BFD}" sibTransId="{E1BECD43-4A78-458F-A1A1-D2AEAAF4F747}"/>
    <dgm:cxn modelId="{477CE368-DA3C-40E4-B8EA-FA5E24BE1540}" type="presOf" srcId="{666D5070-8692-49DA-824D-1C9BE0FB9BFD}" destId="{1011C62C-1EC6-47EC-A7A2-598D8F5DA13C}" srcOrd="0" destOrd="0" presId="urn:microsoft.com/office/officeart/2005/8/layout/orgChart1"/>
    <dgm:cxn modelId="{DD4EB698-11C4-406F-834A-CC24776C01C9}" type="presOf" srcId="{F48D192B-5C47-4E08-A2D1-350F6619DF7F}" destId="{5A6B90DE-87F5-4A31-8E45-EECE1F4D9B06}" srcOrd="1" destOrd="0" presId="urn:microsoft.com/office/officeart/2005/8/layout/orgChart1"/>
    <dgm:cxn modelId="{C8B3B93E-29F8-4ECE-85D0-627B234D2062}" type="presOf" srcId="{B5D54790-6B9B-455B-A2E7-A4068B6CA6BB}" destId="{463EDD53-6BF6-462C-A205-10D70185A3A4}" srcOrd="1" destOrd="0" presId="urn:microsoft.com/office/officeart/2005/8/layout/orgChart1"/>
    <dgm:cxn modelId="{BA2C425B-5F58-4AF8-ACC5-74B4DC02B25E}" type="presOf" srcId="{2781B5AB-8C8B-47EE-ADC4-A957DD1DDA72}" destId="{53D47F05-A3C1-415F-9FB3-FE89E453D81A}" srcOrd="0" destOrd="0" presId="urn:microsoft.com/office/officeart/2005/8/layout/orgChart1"/>
    <dgm:cxn modelId="{34BCC401-7386-42EB-BF86-64AC41D15D92}" srcId="{F48D192B-5C47-4E08-A2D1-350F6619DF7F}" destId="{B5D54790-6B9B-455B-A2E7-A4068B6CA6BB}" srcOrd="0" destOrd="0" parTransId="{2781B5AB-8C8B-47EE-ADC4-A957DD1DDA72}" sibTransId="{F0CA0755-B1FA-470B-A0DB-35E061607AB2}"/>
    <dgm:cxn modelId="{1FF48503-B5DE-4DBB-A2D9-CA6759E8B51C}" type="presOf" srcId="{F48D192B-5C47-4E08-A2D1-350F6619DF7F}" destId="{44BB5C83-0B6D-4718-87E7-5E6207BED1A0}" srcOrd="0" destOrd="0" presId="urn:microsoft.com/office/officeart/2005/8/layout/orgChart1"/>
    <dgm:cxn modelId="{5162A239-621A-4B27-898F-523653E386D8}" type="presOf" srcId="{81CD96F5-3E92-49C6-AE35-AAE749238FEE}" destId="{A342940D-2CBF-45F6-AA11-5FE8E550968A}" srcOrd="0" destOrd="0" presId="urn:microsoft.com/office/officeart/2005/8/layout/orgChart1"/>
    <dgm:cxn modelId="{BFB55AA1-E4D1-4B75-8090-C41F2B3C4956}" type="presOf" srcId="{E0E300CD-64B9-4E71-AEF3-219432346CD6}" destId="{85B2A7FE-8370-4E25-AFC6-47FC3CBD9170}" srcOrd="0" destOrd="0" presId="urn:microsoft.com/office/officeart/2005/8/layout/orgChart1"/>
    <dgm:cxn modelId="{9D078A65-FD1B-4DCE-8480-C9F9648C2914}" type="presParOf" srcId="{A342940D-2CBF-45F6-AA11-5FE8E550968A}" destId="{A73D400B-9A9E-4CDF-B596-3B6B3D986DC0}" srcOrd="0" destOrd="0" presId="urn:microsoft.com/office/officeart/2005/8/layout/orgChart1"/>
    <dgm:cxn modelId="{809FE368-319D-4831-94F9-92CB1A4523D0}" type="presParOf" srcId="{A73D400B-9A9E-4CDF-B596-3B6B3D986DC0}" destId="{39A424ED-EEA5-4F17-BE43-3C28D5A69214}" srcOrd="0" destOrd="0" presId="urn:microsoft.com/office/officeart/2005/8/layout/orgChart1"/>
    <dgm:cxn modelId="{9267F488-8710-49AC-BA7E-F12788E19BDC}" type="presParOf" srcId="{39A424ED-EEA5-4F17-BE43-3C28D5A69214}" destId="{44BB5C83-0B6D-4718-87E7-5E6207BED1A0}" srcOrd="0" destOrd="0" presId="urn:microsoft.com/office/officeart/2005/8/layout/orgChart1"/>
    <dgm:cxn modelId="{5B6ABE97-C01B-40EA-873E-6A88D8B3B72D}" type="presParOf" srcId="{39A424ED-EEA5-4F17-BE43-3C28D5A69214}" destId="{5A6B90DE-87F5-4A31-8E45-EECE1F4D9B06}" srcOrd="1" destOrd="0" presId="urn:microsoft.com/office/officeart/2005/8/layout/orgChart1"/>
    <dgm:cxn modelId="{FE4EAB8C-70B5-41D6-ADBF-D3BE55016529}" type="presParOf" srcId="{A73D400B-9A9E-4CDF-B596-3B6B3D986DC0}" destId="{48B605F6-1E8C-4E0E-B577-30DDA3FE879C}" srcOrd="1" destOrd="0" presId="urn:microsoft.com/office/officeart/2005/8/layout/orgChart1"/>
    <dgm:cxn modelId="{D1240EA5-A055-45DC-A4C9-B8BE63BB6B5F}" type="presParOf" srcId="{48B605F6-1E8C-4E0E-B577-30DDA3FE879C}" destId="{53D47F05-A3C1-415F-9FB3-FE89E453D81A}" srcOrd="0" destOrd="0" presId="urn:microsoft.com/office/officeart/2005/8/layout/orgChart1"/>
    <dgm:cxn modelId="{E89B1569-8843-4199-BBCF-131920B233E0}" type="presParOf" srcId="{48B605F6-1E8C-4E0E-B577-30DDA3FE879C}" destId="{23C2B8FF-0CB4-49DA-B373-71D5B9997EAC}" srcOrd="1" destOrd="0" presId="urn:microsoft.com/office/officeart/2005/8/layout/orgChart1"/>
    <dgm:cxn modelId="{724054C9-567A-4746-A567-A40F1D42045B}" type="presParOf" srcId="{23C2B8FF-0CB4-49DA-B373-71D5B9997EAC}" destId="{CEC01698-2217-4FBF-8A37-70450E887CE4}" srcOrd="0" destOrd="0" presId="urn:microsoft.com/office/officeart/2005/8/layout/orgChart1"/>
    <dgm:cxn modelId="{D49C975E-DE36-4672-8FCD-2DCFA069E230}" type="presParOf" srcId="{CEC01698-2217-4FBF-8A37-70450E887CE4}" destId="{D1A0AC4C-5234-4576-820C-85E63903B297}" srcOrd="0" destOrd="0" presId="urn:microsoft.com/office/officeart/2005/8/layout/orgChart1"/>
    <dgm:cxn modelId="{FADF28C8-823E-4F88-93A3-44044AF7B83A}" type="presParOf" srcId="{CEC01698-2217-4FBF-8A37-70450E887CE4}" destId="{463EDD53-6BF6-462C-A205-10D70185A3A4}" srcOrd="1" destOrd="0" presId="urn:microsoft.com/office/officeart/2005/8/layout/orgChart1"/>
    <dgm:cxn modelId="{2F3BBD7C-1DBB-4539-9EBB-5F13BC572BA5}" type="presParOf" srcId="{23C2B8FF-0CB4-49DA-B373-71D5B9997EAC}" destId="{41E76378-1C1D-4DD0-A1B7-A2F6DDBE4145}" srcOrd="1" destOrd="0" presId="urn:microsoft.com/office/officeart/2005/8/layout/orgChart1"/>
    <dgm:cxn modelId="{989F61F6-4117-4FB7-978F-484BC93648A1}" type="presParOf" srcId="{23C2B8FF-0CB4-49DA-B373-71D5B9997EAC}" destId="{FFDCCD8D-E7AC-420C-96BF-DE41F41ECBC1}" srcOrd="2" destOrd="0" presId="urn:microsoft.com/office/officeart/2005/8/layout/orgChart1"/>
    <dgm:cxn modelId="{651E2032-B9A9-4331-807F-44BE9E71FA53}" type="presParOf" srcId="{48B605F6-1E8C-4E0E-B577-30DDA3FE879C}" destId="{1011C62C-1EC6-47EC-A7A2-598D8F5DA13C}" srcOrd="2" destOrd="0" presId="urn:microsoft.com/office/officeart/2005/8/layout/orgChart1"/>
    <dgm:cxn modelId="{676110E6-A1BE-4A0B-AB79-129621689F5B}" type="presParOf" srcId="{48B605F6-1E8C-4E0E-B577-30DDA3FE879C}" destId="{F11DED28-39F0-4118-8475-54C1D6A347F7}" srcOrd="3" destOrd="0" presId="urn:microsoft.com/office/officeart/2005/8/layout/orgChart1"/>
    <dgm:cxn modelId="{2982564E-BD84-4DD8-8715-0E932E7FA7DF}" type="presParOf" srcId="{F11DED28-39F0-4118-8475-54C1D6A347F7}" destId="{57262D77-D305-4E75-9272-CC1E4DE684BE}" srcOrd="0" destOrd="0" presId="urn:microsoft.com/office/officeart/2005/8/layout/orgChart1"/>
    <dgm:cxn modelId="{F7E48D8A-8561-44E5-86D4-EF2DD6419BC6}" type="presParOf" srcId="{57262D77-D305-4E75-9272-CC1E4DE684BE}" destId="{85B2A7FE-8370-4E25-AFC6-47FC3CBD9170}" srcOrd="0" destOrd="0" presId="urn:microsoft.com/office/officeart/2005/8/layout/orgChart1"/>
    <dgm:cxn modelId="{CD5CA5E2-8D6A-4C63-B5AE-3C48461F73E1}" type="presParOf" srcId="{57262D77-D305-4E75-9272-CC1E4DE684BE}" destId="{21DCF410-4FE0-47FD-83F6-817255A43112}" srcOrd="1" destOrd="0" presId="urn:microsoft.com/office/officeart/2005/8/layout/orgChart1"/>
    <dgm:cxn modelId="{8895B2CA-307A-450F-8E82-E633A4405A31}" type="presParOf" srcId="{F11DED28-39F0-4118-8475-54C1D6A347F7}" destId="{986296D4-9ACC-466C-91D3-58D80ED4559D}" srcOrd="1" destOrd="0" presId="urn:microsoft.com/office/officeart/2005/8/layout/orgChart1"/>
    <dgm:cxn modelId="{32153A58-FA55-4FF8-B590-C663FF72DFAF}" type="presParOf" srcId="{F11DED28-39F0-4118-8475-54C1D6A347F7}" destId="{14AA4263-7778-4A95-B023-2284CADFE5BA}" srcOrd="2" destOrd="0" presId="urn:microsoft.com/office/officeart/2005/8/layout/orgChart1"/>
    <dgm:cxn modelId="{5A9B2272-EA81-40E1-BDAE-C18AD0D6565F}" type="presParOf" srcId="{A73D400B-9A9E-4CDF-B596-3B6B3D986DC0}" destId="{2438389D-2FC0-444E-AAFF-B4AA0C06CBF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65110-A53D-4A19-BC7F-2A872BE0D1ED}"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4253F612-F5FD-4EB4-A35E-A8E163737900}">
      <dgm:prSet phldrT="[Texto]" custT="1"/>
      <dgm:spPr/>
      <dgm:t>
        <a:bodyPr/>
        <a:lstStyle/>
        <a:p>
          <a:r>
            <a:rPr lang="es-ES" sz="1000" b="1" dirty="0" smtClean="0">
              <a:latin typeface="Arial" pitchFamily="34" charset="0"/>
              <a:cs typeface="Arial" pitchFamily="34" charset="0"/>
            </a:rPr>
            <a:t>Métodos alternativos de calentamiento de agua</a:t>
          </a:r>
          <a:endParaRPr lang="es-ES" sz="1000" b="1" dirty="0">
            <a:latin typeface="Arial" pitchFamily="34" charset="0"/>
            <a:cs typeface="Arial" pitchFamily="34" charset="0"/>
          </a:endParaRPr>
        </a:p>
      </dgm:t>
    </dgm:pt>
    <dgm:pt modelId="{D7379233-7C0B-49A6-A033-031D655F7720}" type="parTrans" cxnId="{43E8131A-3766-4F1F-9E64-372DBFCBBD31}">
      <dgm:prSet/>
      <dgm:spPr/>
      <dgm:t>
        <a:bodyPr/>
        <a:lstStyle/>
        <a:p>
          <a:endParaRPr lang="es-ES" sz="1000">
            <a:latin typeface="Arial" pitchFamily="34" charset="0"/>
            <a:cs typeface="Arial" pitchFamily="34" charset="0"/>
          </a:endParaRPr>
        </a:p>
      </dgm:t>
    </dgm:pt>
    <dgm:pt modelId="{FDFE5BB3-1152-47B1-8B4B-4FEECDF45CC0}" type="sibTrans" cxnId="{43E8131A-3766-4F1F-9E64-372DBFCBBD31}">
      <dgm:prSet/>
      <dgm:spPr/>
      <dgm:t>
        <a:bodyPr/>
        <a:lstStyle/>
        <a:p>
          <a:endParaRPr lang="es-ES" sz="1000">
            <a:latin typeface="Arial" pitchFamily="34" charset="0"/>
            <a:cs typeface="Arial" pitchFamily="34" charset="0"/>
          </a:endParaRPr>
        </a:p>
      </dgm:t>
    </dgm:pt>
    <dgm:pt modelId="{47607180-99D1-4D38-A5BA-8BD7A6A1BFEC}">
      <dgm:prSet phldrT="[Texto]" custT="1"/>
      <dgm:spPr/>
      <dgm:t>
        <a:bodyPr/>
        <a:lstStyle/>
        <a:p>
          <a:r>
            <a:rPr lang="es-ES" sz="1000" dirty="0" smtClean="0">
              <a:latin typeface="Arial" pitchFamily="34" charset="0"/>
              <a:cs typeface="Arial" pitchFamily="34" charset="0"/>
            </a:rPr>
            <a:t>Colectores concentradores</a:t>
          </a:r>
          <a:endParaRPr lang="es-ES" sz="1000" dirty="0">
            <a:latin typeface="Arial" pitchFamily="34" charset="0"/>
            <a:cs typeface="Arial" pitchFamily="34" charset="0"/>
          </a:endParaRPr>
        </a:p>
      </dgm:t>
    </dgm:pt>
    <dgm:pt modelId="{8E2CF636-BD96-41C2-84C0-569C55AD313D}" type="parTrans" cxnId="{81086CA2-5019-4B52-94B3-B027EF755F32}">
      <dgm:prSet/>
      <dgm:spPr/>
      <dgm:t>
        <a:bodyPr/>
        <a:lstStyle/>
        <a:p>
          <a:endParaRPr lang="es-ES" sz="1000">
            <a:latin typeface="Arial" pitchFamily="34" charset="0"/>
            <a:cs typeface="Arial" pitchFamily="34" charset="0"/>
          </a:endParaRPr>
        </a:p>
      </dgm:t>
    </dgm:pt>
    <dgm:pt modelId="{9CBF1A1C-738B-4437-951E-0C1ECEF391BE}" type="sibTrans" cxnId="{81086CA2-5019-4B52-94B3-B027EF755F32}">
      <dgm:prSet/>
      <dgm:spPr/>
      <dgm:t>
        <a:bodyPr/>
        <a:lstStyle/>
        <a:p>
          <a:endParaRPr lang="es-ES" sz="1000">
            <a:latin typeface="Arial" pitchFamily="34" charset="0"/>
            <a:cs typeface="Arial" pitchFamily="34" charset="0"/>
          </a:endParaRPr>
        </a:p>
      </dgm:t>
    </dgm:pt>
    <dgm:pt modelId="{243C10E7-A0AE-4A59-B9B1-FF2230E7F0C5}">
      <dgm:prSet phldrT="[Texto]" custT="1"/>
      <dgm:spPr/>
      <dgm:t>
        <a:bodyPr/>
        <a:lstStyle/>
        <a:p>
          <a:r>
            <a:rPr lang="es-ES" sz="1000" dirty="0" smtClean="0">
              <a:latin typeface="Arial" pitchFamily="34" charset="0"/>
              <a:cs typeface="Arial" pitchFamily="34" charset="0"/>
            </a:rPr>
            <a:t>Calderas de biomasa</a:t>
          </a:r>
          <a:endParaRPr lang="es-ES" sz="1000" dirty="0">
            <a:latin typeface="Arial" pitchFamily="34" charset="0"/>
            <a:cs typeface="Arial" pitchFamily="34" charset="0"/>
          </a:endParaRPr>
        </a:p>
      </dgm:t>
    </dgm:pt>
    <dgm:pt modelId="{52858AC5-773D-4E8D-A510-459A0F61D001}" type="parTrans" cxnId="{749DED0B-26BA-4C59-8311-B643B7DF1300}">
      <dgm:prSet/>
      <dgm:spPr/>
      <dgm:t>
        <a:bodyPr/>
        <a:lstStyle/>
        <a:p>
          <a:endParaRPr lang="es-ES" sz="1000">
            <a:latin typeface="Arial" pitchFamily="34" charset="0"/>
            <a:cs typeface="Arial" pitchFamily="34" charset="0"/>
          </a:endParaRPr>
        </a:p>
      </dgm:t>
    </dgm:pt>
    <dgm:pt modelId="{F68F89FD-B750-441F-B10E-7C4E6891AE60}" type="sibTrans" cxnId="{749DED0B-26BA-4C59-8311-B643B7DF1300}">
      <dgm:prSet/>
      <dgm:spPr/>
      <dgm:t>
        <a:bodyPr/>
        <a:lstStyle/>
        <a:p>
          <a:endParaRPr lang="es-ES" sz="1000">
            <a:latin typeface="Arial" pitchFamily="34" charset="0"/>
            <a:cs typeface="Arial" pitchFamily="34" charset="0"/>
          </a:endParaRPr>
        </a:p>
      </dgm:t>
    </dgm:pt>
    <dgm:pt modelId="{E1077E8D-014F-42E7-87BE-5E01BC1623DD}">
      <dgm:prSet phldrT="[Texto]" custT="1"/>
      <dgm:spPr/>
      <dgm:t>
        <a:bodyPr/>
        <a:lstStyle/>
        <a:p>
          <a:r>
            <a:rPr lang="es-ES" sz="1000" dirty="0" smtClean="0">
              <a:latin typeface="Arial" pitchFamily="34" charset="0"/>
              <a:cs typeface="Arial" pitchFamily="34" charset="0"/>
            </a:rPr>
            <a:t>Colectores solares de botellas plásticas</a:t>
          </a:r>
        </a:p>
      </dgm:t>
    </dgm:pt>
    <dgm:pt modelId="{A068405D-596B-42A7-B99F-C03F65D2036B}" type="parTrans" cxnId="{7FB6A533-8691-436E-AF32-3E643B9E5108}">
      <dgm:prSet/>
      <dgm:spPr/>
      <dgm:t>
        <a:bodyPr/>
        <a:lstStyle/>
        <a:p>
          <a:endParaRPr lang="es-ES" sz="1000">
            <a:latin typeface="Arial" pitchFamily="34" charset="0"/>
            <a:cs typeface="Arial" pitchFamily="34" charset="0"/>
          </a:endParaRPr>
        </a:p>
      </dgm:t>
    </dgm:pt>
    <dgm:pt modelId="{CC5CC04B-22D3-42BC-8B70-2C9792CC8D8D}" type="sibTrans" cxnId="{7FB6A533-8691-436E-AF32-3E643B9E5108}">
      <dgm:prSet/>
      <dgm:spPr/>
      <dgm:t>
        <a:bodyPr/>
        <a:lstStyle/>
        <a:p>
          <a:endParaRPr lang="es-ES" sz="1000">
            <a:latin typeface="Arial" pitchFamily="34" charset="0"/>
            <a:cs typeface="Arial" pitchFamily="34" charset="0"/>
          </a:endParaRPr>
        </a:p>
      </dgm:t>
    </dgm:pt>
    <dgm:pt modelId="{A6E6B11F-A630-4483-9384-373C6BA276E4}">
      <dgm:prSet phldrT="[Texto]" custT="1"/>
      <dgm:spPr/>
      <dgm:t>
        <a:bodyPr/>
        <a:lstStyle/>
        <a:p>
          <a:r>
            <a:rPr lang="es-ES" sz="1000" dirty="0" smtClean="0">
              <a:latin typeface="Arial" pitchFamily="34" charset="0"/>
              <a:cs typeface="Arial" pitchFamily="34" charset="0"/>
            </a:rPr>
            <a:t>Sistema Green Ward Ridge </a:t>
          </a:r>
          <a:r>
            <a:rPr lang="es-ES" sz="1000" dirty="0" err="1" smtClean="0">
              <a:latin typeface="Arial" pitchFamily="34" charset="0"/>
              <a:cs typeface="Arial" pitchFamily="34" charset="0"/>
            </a:rPr>
            <a:t>vent</a:t>
          </a:r>
          <a:endParaRPr lang="es-ES" sz="1000" dirty="0" smtClean="0">
            <a:latin typeface="Arial" pitchFamily="34" charset="0"/>
            <a:cs typeface="Arial" pitchFamily="34" charset="0"/>
          </a:endParaRPr>
        </a:p>
      </dgm:t>
    </dgm:pt>
    <dgm:pt modelId="{4543239D-4528-46F8-AFCA-188D15458724}" type="parTrans" cxnId="{A6D8AE0C-5AF3-4AA9-BC41-E9BE734321A5}">
      <dgm:prSet/>
      <dgm:spPr/>
      <dgm:t>
        <a:bodyPr/>
        <a:lstStyle/>
        <a:p>
          <a:endParaRPr lang="es-ES" sz="1000">
            <a:latin typeface="Arial" pitchFamily="34" charset="0"/>
            <a:cs typeface="Arial" pitchFamily="34" charset="0"/>
          </a:endParaRPr>
        </a:p>
      </dgm:t>
    </dgm:pt>
    <dgm:pt modelId="{9A1DABC0-D748-4B38-8B64-1D545B64D518}" type="sibTrans" cxnId="{A6D8AE0C-5AF3-4AA9-BC41-E9BE734321A5}">
      <dgm:prSet/>
      <dgm:spPr/>
      <dgm:t>
        <a:bodyPr/>
        <a:lstStyle/>
        <a:p>
          <a:endParaRPr lang="es-ES" sz="1000">
            <a:latin typeface="Arial" pitchFamily="34" charset="0"/>
            <a:cs typeface="Arial" pitchFamily="34" charset="0"/>
          </a:endParaRPr>
        </a:p>
      </dgm:t>
    </dgm:pt>
    <dgm:pt modelId="{4CEEC41F-6ED2-4495-AF77-F0454A5FC099}">
      <dgm:prSet phldrT="[Texto]" custT="1"/>
      <dgm:spPr/>
      <dgm:t>
        <a:bodyPr/>
        <a:lstStyle/>
        <a:p>
          <a:r>
            <a:rPr lang="es-ES" sz="1000" dirty="0" smtClean="0">
              <a:latin typeface="Arial" pitchFamily="34" charset="0"/>
              <a:cs typeface="Arial" pitchFamily="34" charset="0"/>
            </a:rPr>
            <a:t>Parabólico por refracción</a:t>
          </a:r>
        </a:p>
      </dgm:t>
    </dgm:pt>
    <dgm:pt modelId="{42EE079C-D724-44D6-AD41-C916916614B8}" type="parTrans" cxnId="{D8C2617A-C9CC-49A9-986F-8213B5E40478}">
      <dgm:prSet/>
      <dgm:spPr/>
      <dgm:t>
        <a:bodyPr/>
        <a:lstStyle/>
        <a:p>
          <a:endParaRPr lang="es-ES" sz="1000">
            <a:latin typeface="Arial" pitchFamily="34" charset="0"/>
            <a:cs typeface="Arial" pitchFamily="34" charset="0"/>
          </a:endParaRPr>
        </a:p>
      </dgm:t>
    </dgm:pt>
    <dgm:pt modelId="{E1077631-5230-49C2-8342-E1F5119F021F}" type="sibTrans" cxnId="{D8C2617A-C9CC-49A9-986F-8213B5E40478}">
      <dgm:prSet/>
      <dgm:spPr/>
      <dgm:t>
        <a:bodyPr/>
        <a:lstStyle/>
        <a:p>
          <a:endParaRPr lang="es-ES" sz="1000">
            <a:latin typeface="Arial" pitchFamily="34" charset="0"/>
            <a:cs typeface="Arial" pitchFamily="34" charset="0"/>
          </a:endParaRPr>
        </a:p>
      </dgm:t>
    </dgm:pt>
    <dgm:pt modelId="{D142CE02-2B56-4119-8842-D0A91F71A33D}">
      <dgm:prSet phldrT="[Texto]" custT="1"/>
      <dgm:spPr/>
      <dgm:t>
        <a:bodyPr/>
        <a:lstStyle/>
        <a:p>
          <a:r>
            <a:rPr lang="es-ES" sz="1000" dirty="0" smtClean="0">
              <a:latin typeface="Arial" pitchFamily="34" charset="0"/>
              <a:cs typeface="Arial" pitchFamily="34" charset="0"/>
            </a:rPr>
            <a:t>Parabólico por reflexión</a:t>
          </a:r>
        </a:p>
      </dgm:t>
    </dgm:pt>
    <dgm:pt modelId="{9FBF5993-DFF2-409C-BA80-5DB3BEFDD7DD}" type="parTrans" cxnId="{12585962-09A5-4945-9D76-9186664F989A}">
      <dgm:prSet/>
      <dgm:spPr/>
      <dgm:t>
        <a:bodyPr/>
        <a:lstStyle/>
        <a:p>
          <a:endParaRPr lang="es-ES" sz="1000">
            <a:latin typeface="Arial" pitchFamily="34" charset="0"/>
            <a:cs typeface="Arial" pitchFamily="34" charset="0"/>
          </a:endParaRPr>
        </a:p>
      </dgm:t>
    </dgm:pt>
    <dgm:pt modelId="{A76D7D33-11A8-454B-A307-944A61BD375E}" type="sibTrans" cxnId="{12585962-09A5-4945-9D76-9186664F989A}">
      <dgm:prSet/>
      <dgm:spPr/>
      <dgm:t>
        <a:bodyPr/>
        <a:lstStyle/>
        <a:p>
          <a:endParaRPr lang="es-ES" sz="1000">
            <a:latin typeface="Arial" pitchFamily="34" charset="0"/>
            <a:cs typeface="Arial" pitchFamily="34" charset="0"/>
          </a:endParaRPr>
        </a:p>
      </dgm:t>
    </dgm:pt>
    <dgm:pt modelId="{57626FA6-C56C-4B59-BC3A-F1368B36A9C9}">
      <dgm:prSet phldrT="[Texto]" custT="1"/>
      <dgm:spPr/>
      <dgm:t>
        <a:bodyPr/>
        <a:lstStyle/>
        <a:p>
          <a:pPr algn="just"/>
          <a:r>
            <a:rPr lang="es-ES" sz="1000" dirty="0" smtClean="0">
              <a:latin typeface="Arial" pitchFamily="34" charset="0"/>
              <a:cs typeface="Arial" pitchFamily="34" charset="0"/>
            </a:rPr>
            <a:t>Esta formado por un lente que recibe rayos solares paralelos y los refracta concentrándolos en un punto, donde se encuentra el fluido a calentar</a:t>
          </a:r>
        </a:p>
      </dgm:t>
    </dgm:pt>
    <dgm:pt modelId="{E6B228F5-0110-44D3-ACBC-A9E0DEF82E4D}" type="parTrans" cxnId="{951FB5BB-1C67-427C-8960-5B48679199B5}">
      <dgm:prSet/>
      <dgm:spPr/>
      <dgm:t>
        <a:bodyPr/>
        <a:lstStyle/>
        <a:p>
          <a:endParaRPr lang="es-ES" sz="1000">
            <a:latin typeface="Arial" pitchFamily="34" charset="0"/>
            <a:cs typeface="Arial" pitchFamily="34" charset="0"/>
          </a:endParaRPr>
        </a:p>
      </dgm:t>
    </dgm:pt>
    <dgm:pt modelId="{2DE77272-9E6E-4859-A8B1-8938BA567BE8}" type="sibTrans" cxnId="{951FB5BB-1C67-427C-8960-5B48679199B5}">
      <dgm:prSet/>
      <dgm:spPr/>
      <dgm:t>
        <a:bodyPr/>
        <a:lstStyle/>
        <a:p>
          <a:endParaRPr lang="es-ES" sz="1000">
            <a:latin typeface="Arial" pitchFamily="34" charset="0"/>
            <a:cs typeface="Arial" pitchFamily="34" charset="0"/>
          </a:endParaRPr>
        </a:p>
      </dgm:t>
    </dgm:pt>
    <dgm:pt modelId="{E8768533-6B5B-4034-90B2-FF10EC67E345}">
      <dgm:prSet phldrT="[Texto]" custT="1"/>
      <dgm:spPr/>
      <dgm:t>
        <a:bodyPr/>
        <a:lstStyle/>
        <a:p>
          <a:pPr algn="l"/>
          <a:r>
            <a:rPr lang="es-EC" sz="1000" dirty="0" smtClean="0">
              <a:latin typeface="Arial" pitchFamily="34" charset="0"/>
              <a:cs typeface="Arial" pitchFamily="34" charset="0"/>
            </a:rPr>
            <a:t>Formado por una superficie reflectora (espejo, aluminio, etc.) de forma parabólica, que recibe los rayos solares y los concentra en el foco de la parábola.</a:t>
          </a:r>
          <a:endParaRPr lang="es-ES" sz="1000" dirty="0" smtClean="0">
            <a:latin typeface="Arial" pitchFamily="34" charset="0"/>
            <a:cs typeface="Arial" pitchFamily="34" charset="0"/>
          </a:endParaRPr>
        </a:p>
      </dgm:t>
    </dgm:pt>
    <dgm:pt modelId="{EA6A18D0-892A-40E4-BD27-7F58BD3B3C60}" type="parTrans" cxnId="{10770926-E4E1-4BC8-B704-4A55E5268906}">
      <dgm:prSet/>
      <dgm:spPr/>
      <dgm:t>
        <a:bodyPr/>
        <a:lstStyle/>
        <a:p>
          <a:endParaRPr lang="es-ES" sz="1000">
            <a:latin typeface="Arial" pitchFamily="34" charset="0"/>
            <a:cs typeface="Arial" pitchFamily="34" charset="0"/>
          </a:endParaRPr>
        </a:p>
      </dgm:t>
    </dgm:pt>
    <dgm:pt modelId="{34824CBF-8C89-4546-9CE5-7BA10D6954B5}" type="sibTrans" cxnId="{10770926-E4E1-4BC8-B704-4A55E5268906}">
      <dgm:prSet/>
      <dgm:spPr/>
      <dgm:t>
        <a:bodyPr/>
        <a:lstStyle/>
        <a:p>
          <a:endParaRPr lang="es-ES" sz="1000">
            <a:latin typeface="Arial" pitchFamily="34" charset="0"/>
            <a:cs typeface="Arial" pitchFamily="34" charset="0"/>
          </a:endParaRPr>
        </a:p>
      </dgm:t>
    </dgm:pt>
    <dgm:pt modelId="{C08E668F-4D73-48BB-A0EF-F6DA334F611F}">
      <dgm:prSet phldrT="[Texto]" custT="1"/>
      <dgm:spPr/>
      <dgm:t>
        <a:bodyPr/>
        <a:lstStyle/>
        <a:p>
          <a:pPr algn="l"/>
          <a:r>
            <a:rPr lang="es-ES" sz="1000" dirty="0" smtClean="0">
              <a:latin typeface="Arial" pitchFamily="34" charset="0"/>
              <a:cs typeface="Arial" pitchFamily="34" charset="0"/>
            </a:rPr>
            <a:t>Para uso de casa e industrial, su tamaño es parecido al de una estufa de gas butano, se utiliza como combustible a los pellets que son obtenidos de madera reciclada </a:t>
          </a:r>
          <a:endParaRPr lang="es-ES" sz="1000" dirty="0">
            <a:latin typeface="Arial" pitchFamily="34" charset="0"/>
            <a:cs typeface="Arial" pitchFamily="34" charset="0"/>
          </a:endParaRPr>
        </a:p>
      </dgm:t>
    </dgm:pt>
    <dgm:pt modelId="{6DDDACC6-5E6E-49CF-BD74-39DE5112274A}" type="parTrans" cxnId="{C27B8365-3A54-4DD3-91DC-54C03D24F1AA}">
      <dgm:prSet/>
      <dgm:spPr/>
      <dgm:t>
        <a:bodyPr/>
        <a:lstStyle/>
        <a:p>
          <a:endParaRPr lang="es-ES" sz="1000">
            <a:latin typeface="Arial" pitchFamily="34" charset="0"/>
            <a:cs typeface="Arial" pitchFamily="34" charset="0"/>
          </a:endParaRPr>
        </a:p>
      </dgm:t>
    </dgm:pt>
    <dgm:pt modelId="{5363B6AA-D64A-41DE-AF71-AC0D34C5E99F}" type="sibTrans" cxnId="{C27B8365-3A54-4DD3-91DC-54C03D24F1AA}">
      <dgm:prSet/>
      <dgm:spPr/>
      <dgm:t>
        <a:bodyPr/>
        <a:lstStyle/>
        <a:p>
          <a:endParaRPr lang="es-ES" sz="1000">
            <a:latin typeface="Arial" pitchFamily="34" charset="0"/>
            <a:cs typeface="Arial" pitchFamily="34" charset="0"/>
          </a:endParaRPr>
        </a:p>
      </dgm:t>
    </dgm:pt>
    <dgm:pt modelId="{E5A2AB9C-F0E6-4AA7-A207-E82281430413}">
      <dgm:prSet phldrT="[Texto]" custT="1"/>
      <dgm:spPr/>
      <dgm:t>
        <a:bodyPr/>
        <a:lstStyle/>
        <a:p>
          <a:r>
            <a:rPr lang="es-ES" sz="1000" dirty="0" smtClean="0">
              <a:latin typeface="Arial" pitchFamily="34" charset="0"/>
              <a:cs typeface="Arial" pitchFamily="34" charset="0"/>
            </a:rPr>
            <a:t>Sistema térmico que utiliza la energía solar y materiales ecológicos</a:t>
          </a:r>
        </a:p>
      </dgm:t>
    </dgm:pt>
    <dgm:pt modelId="{54159845-1ABC-4505-83F1-CBE84D52B0B1}" type="parTrans" cxnId="{637F6702-A874-4008-AF96-8C30E88899E3}">
      <dgm:prSet/>
      <dgm:spPr/>
      <dgm:t>
        <a:bodyPr/>
        <a:lstStyle/>
        <a:p>
          <a:endParaRPr lang="es-ES" sz="1000">
            <a:latin typeface="Arial" pitchFamily="34" charset="0"/>
            <a:cs typeface="Arial" pitchFamily="34" charset="0"/>
          </a:endParaRPr>
        </a:p>
      </dgm:t>
    </dgm:pt>
    <dgm:pt modelId="{DA35AECE-3EB2-4F4B-96B2-078FE9ABA733}" type="sibTrans" cxnId="{637F6702-A874-4008-AF96-8C30E88899E3}">
      <dgm:prSet/>
      <dgm:spPr/>
      <dgm:t>
        <a:bodyPr/>
        <a:lstStyle/>
        <a:p>
          <a:endParaRPr lang="es-ES" sz="1000">
            <a:latin typeface="Arial" pitchFamily="34" charset="0"/>
            <a:cs typeface="Arial" pitchFamily="34" charset="0"/>
          </a:endParaRPr>
        </a:p>
      </dgm:t>
    </dgm:pt>
    <dgm:pt modelId="{46125BFA-165D-4E9E-AB34-4105810E9F46}">
      <dgm:prSet phldrT="[Texto]" custT="1"/>
      <dgm:spPr/>
      <dgm:t>
        <a:bodyPr/>
        <a:lstStyle/>
        <a:p>
          <a:r>
            <a:rPr lang="es-ES" sz="1000" dirty="0" smtClean="0">
              <a:latin typeface="Arial" pitchFamily="34" charset="0"/>
              <a:cs typeface="Arial" pitchFamily="34" charset="0"/>
            </a:rPr>
            <a:t>Utiliza toda la superficie del tejado como un gran colector de calor, se instalan solo en la cresta del tejado </a:t>
          </a:r>
        </a:p>
      </dgm:t>
    </dgm:pt>
    <dgm:pt modelId="{D9A03BB3-F916-4308-86A4-10AF139CA665}" type="parTrans" cxnId="{36AD7543-0138-41CA-AE52-6325EB0A5BA9}">
      <dgm:prSet/>
      <dgm:spPr/>
      <dgm:t>
        <a:bodyPr/>
        <a:lstStyle/>
        <a:p>
          <a:endParaRPr lang="es-ES" sz="1000">
            <a:latin typeface="Arial" pitchFamily="34" charset="0"/>
            <a:cs typeface="Arial" pitchFamily="34" charset="0"/>
          </a:endParaRPr>
        </a:p>
      </dgm:t>
    </dgm:pt>
    <dgm:pt modelId="{FA9A472E-1C89-4E84-8DC8-68C9AA65BC20}" type="sibTrans" cxnId="{36AD7543-0138-41CA-AE52-6325EB0A5BA9}">
      <dgm:prSet/>
      <dgm:spPr/>
      <dgm:t>
        <a:bodyPr/>
        <a:lstStyle/>
        <a:p>
          <a:endParaRPr lang="es-ES" sz="1000">
            <a:latin typeface="Arial" pitchFamily="34" charset="0"/>
            <a:cs typeface="Arial" pitchFamily="34" charset="0"/>
          </a:endParaRPr>
        </a:p>
      </dgm:t>
    </dgm:pt>
    <dgm:pt modelId="{E33254D5-281F-48F6-8EFE-383EFA7EB9CE}" type="pres">
      <dgm:prSet presAssocID="{F8A65110-A53D-4A19-BC7F-2A872BE0D1ED}" presName="hierChild1" presStyleCnt="0">
        <dgm:presLayoutVars>
          <dgm:orgChart val="1"/>
          <dgm:chPref val="1"/>
          <dgm:dir/>
          <dgm:animOne val="branch"/>
          <dgm:animLvl val="lvl"/>
          <dgm:resizeHandles/>
        </dgm:presLayoutVars>
      </dgm:prSet>
      <dgm:spPr/>
      <dgm:t>
        <a:bodyPr/>
        <a:lstStyle/>
        <a:p>
          <a:endParaRPr lang="es-ES"/>
        </a:p>
      </dgm:t>
    </dgm:pt>
    <dgm:pt modelId="{A9803EDF-A15E-4D93-BC77-198F561CDEAE}" type="pres">
      <dgm:prSet presAssocID="{4253F612-F5FD-4EB4-A35E-A8E163737900}" presName="hierRoot1" presStyleCnt="0">
        <dgm:presLayoutVars>
          <dgm:hierBranch val="init"/>
        </dgm:presLayoutVars>
      </dgm:prSet>
      <dgm:spPr/>
    </dgm:pt>
    <dgm:pt modelId="{05CDC107-93CA-4BAC-BEC2-4308A551CDC9}" type="pres">
      <dgm:prSet presAssocID="{4253F612-F5FD-4EB4-A35E-A8E163737900}" presName="rootComposite1" presStyleCnt="0"/>
      <dgm:spPr/>
    </dgm:pt>
    <dgm:pt modelId="{50C3E60E-401A-41C3-8273-38EDAF90AD03}" type="pres">
      <dgm:prSet presAssocID="{4253F612-F5FD-4EB4-A35E-A8E163737900}" presName="rootText1" presStyleLbl="node0" presStyleIdx="0" presStyleCnt="1" custScaleX="165914" custScaleY="63576">
        <dgm:presLayoutVars>
          <dgm:chPref val="3"/>
        </dgm:presLayoutVars>
      </dgm:prSet>
      <dgm:spPr/>
      <dgm:t>
        <a:bodyPr/>
        <a:lstStyle/>
        <a:p>
          <a:endParaRPr lang="es-ES"/>
        </a:p>
      </dgm:t>
    </dgm:pt>
    <dgm:pt modelId="{2CDF6763-CBF0-41EC-A0E7-021D257C7F3C}" type="pres">
      <dgm:prSet presAssocID="{4253F612-F5FD-4EB4-A35E-A8E163737900}" presName="rootConnector1" presStyleLbl="node1" presStyleIdx="0" presStyleCnt="0"/>
      <dgm:spPr/>
      <dgm:t>
        <a:bodyPr/>
        <a:lstStyle/>
        <a:p>
          <a:endParaRPr lang="es-ES"/>
        </a:p>
      </dgm:t>
    </dgm:pt>
    <dgm:pt modelId="{12651900-A6BF-4FB7-8948-74A1A5AD1EC2}" type="pres">
      <dgm:prSet presAssocID="{4253F612-F5FD-4EB4-A35E-A8E163737900}" presName="hierChild2" presStyleCnt="0"/>
      <dgm:spPr/>
    </dgm:pt>
    <dgm:pt modelId="{7895EBBA-5236-4408-9160-FFD334BC45F6}" type="pres">
      <dgm:prSet presAssocID="{8E2CF636-BD96-41C2-84C0-569C55AD313D}" presName="Name37" presStyleLbl="parChTrans1D2" presStyleIdx="0" presStyleCnt="4"/>
      <dgm:spPr/>
      <dgm:t>
        <a:bodyPr/>
        <a:lstStyle/>
        <a:p>
          <a:endParaRPr lang="es-ES"/>
        </a:p>
      </dgm:t>
    </dgm:pt>
    <dgm:pt modelId="{1C67ABD8-E7AA-4BFA-A1B6-20D6AED33CC9}" type="pres">
      <dgm:prSet presAssocID="{47607180-99D1-4D38-A5BA-8BD7A6A1BFEC}" presName="hierRoot2" presStyleCnt="0">
        <dgm:presLayoutVars>
          <dgm:hierBranch val="init"/>
        </dgm:presLayoutVars>
      </dgm:prSet>
      <dgm:spPr/>
    </dgm:pt>
    <dgm:pt modelId="{A3834E64-8D14-404E-9EDF-CC578F2166C9}" type="pres">
      <dgm:prSet presAssocID="{47607180-99D1-4D38-A5BA-8BD7A6A1BFEC}" presName="rootComposite" presStyleCnt="0"/>
      <dgm:spPr/>
    </dgm:pt>
    <dgm:pt modelId="{705F836A-D4B2-4B4D-9C51-3BF4A5483A98}" type="pres">
      <dgm:prSet presAssocID="{47607180-99D1-4D38-A5BA-8BD7A6A1BFEC}" presName="rootText" presStyleLbl="node2" presStyleIdx="0" presStyleCnt="4" custScaleX="120393" custScaleY="73538" custLinFactNeighborX="-19384" custLinFactNeighborY="1875">
        <dgm:presLayoutVars>
          <dgm:chPref val="3"/>
        </dgm:presLayoutVars>
      </dgm:prSet>
      <dgm:spPr/>
      <dgm:t>
        <a:bodyPr/>
        <a:lstStyle/>
        <a:p>
          <a:endParaRPr lang="es-ES"/>
        </a:p>
      </dgm:t>
    </dgm:pt>
    <dgm:pt modelId="{68916DE5-C3AC-4FC9-819A-3FDB4594F974}" type="pres">
      <dgm:prSet presAssocID="{47607180-99D1-4D38-A5BA-8BD7A6A1BFEC}" presName="rootConnector" presStyleLbl="node2" presStyleIdx="0" presStyleCnt="4"/>
      <dgm:spPr/>
      <dgm:t>
        <a:bodyPr/>
        <a:lstStyle/>
        <a:p>
          <a:endParaRPr lang="es-ES"/>
        </a:p>
      </dgm:t>
    </dgm:pt>
    <dgm:pt modelId="{F6493223-2B69-4FD2-ACA5-61DFBCF48CE0}" type="pres">
      <dgm:prSet presAssocID="{47607180-99D1-4D38-A5BA-8BD7A6A1BFEC}" presName="hierChild4" presStyleCnt="0"/>
      <dgm:spPr/>
    </dgm:pt>
    <dgm:pt modelId="{5F264D20-53A3-421A-83FD-6635835DAE74}" type="pres">
      <dgm:prSet presAssocID="{42EE079C-D724-44D6-AD41-C916916614B8}" presName="Name37" presStyleLbl="parChTrans1D3" presStyleIdx="0" presStyleCnt="5"/>
      <dgm:spPr/>
      <dgm:t>
        <a:bodyPr/>
        <a:lstStyle/>
        <a:p>
          <a:endParaRPr lang="es-ES"/>
        </a:p>
      </dgm:t>
    </dgm:pt>
    <dgm:pt modelId="{333E4AA6-DEAD-488C-9FE7-A35A82BBFFE5}" type="pres">
      <dgm:prSet presAssocID="{4CEEC41F-6ED2-4495-AF77-F0454A5FC099}" presName="hierRoot2" presStyleCnt="0">
        <dgm:presLayoutVars>
          <dgm:hierBranch val="init"/>
        </dgm:presLayoutVars>
      </dgm:prSet>
      <dgm:spPr/>
    </dgm:pt>
    <dgm:pt modelId="{0271F877-A65E-4FC4-B6B9-1BC063ABA45C}" type="pres">
      <dgm:prSet presAssocID="{4CEEC41F-6ED2-4495-AF77-F0454A5FC099}" presName="rootComposite" presStyleCnt="0"/>
      <dgm:spPr/>
    </dgm:pt>
    <dgm:pt modelId="{4EE4A006-F4B3-4C17-AA1A-CF94CDEE702E}" type="pres">
      <dgm:prSet presAssocID="{4CEEC41F-6ED2-4495-AF77-F0454A5FC099}" presName="rootText" presStyleLbl="node3" presStyleIdx="0" presStyleCnt="5" custLinFactNeighborX="-4302" custLinFactNeighborY="-2207">
        <dgm:presLayoutVars>
          <dgm:chPref val="3"/>
        </dgm:presLayoutVars>
      </dgm:prSet>
      <dgm:spPr/>
      <dgm:t>
        <a:bodyPr/>
        <a:lstStyle/>
        <a:p>
          <a:endParaRPr lang="es-ES"/>
        </a:p>
      </dgm:t>
    </dgm:pt>
    <dgm:pt modelId="{0733255A-FF60-4B16-BFE3-B2E2F677EF8A}" type="pres">
      <dgm:prSet presAssocID="{4CEEC41F-6ED2-4495-AF77-F0454A5FC099}" presName="rootConnector" presStyleLbl="node3" presStyleIdx="0" presStyleCnt="5"/>
      <dgm:spPr/>
      <dgm:t>
        <a:bodyPr/>
        <a:lstStyle/>
        <a:p>
          <a:endParaRPr lang="es-ES"/>
        </a:p>
      </dgm:t>
    </dgm:pt>
    <dgm:pt modelId="{28DE133B-8A32-4000-8614-41AB1DD51915}" type="pres">
      <dgm:prSet presAssocID="{4CEEC41F-6ED2-4495-AF77-F0454A5FC099}" presName="hierChild4" presStyleCnt="0"/>
      <dgm:spPr/>
    </dgm:pt>
    <dgm:pt modelId="{B5921AF5-84E0-4C88-95AE-DDF9FE47A528}" type="pres">
      <dgm:prSet presAssocID="{E6B228F5-0110-44D3-ACBC-A9E0DEF82E4D}" presName="Name37" presStyleLbl="parChTrans1D4" presStyleIdx="0" presStyleCnt="2"/>
      <dgm:spPr/>
      <dgm:t>
        <a:bodyPr/>
        <a:lstStyle/>
        <a:p>
          <a:endParaRPr lang="es-ES"/>
        </a:p>
      </dgm:t>
    </dgm:pt>
    <dgm:pt modelId="{E55B21DA-701F-446D-9CA4-E8D321A6FFA0}" type="pres">
      <dgm:prSet presAssocID="{57626FA6-C56C-4B59-BC3A-F1368B36A9C9}" presName="hierRoot2" presStyleCnt="0">
        <dgm:presLayoutVars>
          <dgm:hierBranch val="init"/>
        </dgm:presLayoutVars>
      </dgm:prSet>
      <dgm:spPr/>
    </dgm:pt>
    <dgm:pt modelId="{0EE4E161-2434-4F6E-BD1A-DF541DF0860F}" type="pres">
      <dgm:prSet presAssocID="{57626FA6-C56C-4B59-BC3A-F1368B36A9C9}" presName="rootComposite" presStyleCnt="0"/>
      <dgm:spPr/>
    </dgm:pt>
    <dgm:pt modelId="{3C0A85BF-61D4-442C-A892-E838C12B8FBB}" type="pres">
      <dgm:prSet presAssocID="{57626FA6-C56C-4B59-BC3A-F1368B36A9C9}" presName="rootText" presStyleLbl="node4" presStyleIdx="0" presStyleCnt="2" custScaleX="134022" custScaleY="189780" custLinFactNeighborX="-6258" custLinFactNeighborY="-5945">
        <dgm:presLayoutVars>
          <dgm:chPref val="3"/>
        </dgm:presLayoutVars>
      </dgm:prSet>
      <dgm:spPr/>
      <dgm:t>
        <a:bodyPr/>
        <a:lstStyle/>
        <a:p>
          <a:endParaRPr lang="es-ES"/>
        </a:p>
      </dgm:t>
    </dgm:pt>
    <dgm:pt modelId="{BC3C7457-EA28-4C40-ABDF-2E4A2B42BE18}" type="pres">
      <dgm:prSet presAssocID="{57626FA6-C56C-4B59-BC3A-F1368B36A9C9}" presName="rootConnector" presStyleLbl="node4" presStyleIdx="0" presStyleCnt="2"/>
      <dgm:spPr/>
      <dgm:t>
        <a:bodyPr/>
        <a:lstStyle/>
        <a:p>
          <a:endParaRPr lang="es-ES"/>
        </a:p>
      </dgm:t>
    </dgm:pt>
    <dgm:pt modelId="{F844E038-BD8F-4DA1-A062-5B856E1E4841}" type="pres">
      <dgm:prSet presAssocID="{57626FA6-C56C-4B59-BC3A-F1368B36A9C9}" presName="hierChild4" presStyleCnt="0"/>
      <dgm:spPr/>
    </dgm:pt>
    <dgm:pt modelId="{5917322C-C3C9-4C80-97EF-00F0F26B7036}" type="pres">
      <dgm:prSet presAssocID="{57626FA6-C56C-4B59-BC3A-F1368B36A9C9}" presName="hierChild5" presStyleCnt="0"/>
      <dgm:spPr/>
    </dgm:pt>
    <dgm:pt modelId="{F2577EC6-6A73-4902-9078-3787D0794ED1}" type="pres">
      <dgm:prSet presAssocID="{4CEEC41F-6ED2-4495-AF77-F0454A5FC099}" presName="hierChild5" presStyleCnt="0"/>
      <dgm:spPr/>
    </dgm:pt>
    <dgm:pt modelId="{058CCE7B-A61C-4BEC-B2B1-F9B6145B78B9}" type="pres">
      <dgm:prSet presAssocID="{9FBF5993-DFF2-409C-BA80-5DB3BEFDD7DD}" presName="Name37" presStyleLbl="parChTrans1D3" presStyleIdx="1" presStyleCnt="5"/>
      <dgm:spPr/>
      <dgm:t>
        <a:bodyPr/>
        <a:lstStyle/>
        <a:p>
          <a:endParaRPr lang="es-ES"/>
        </a:p>
      </dgm:t>
    </dgm:pt>
    <dgm:pt modelId="{4BD7E01D-E606-4F43-BE36-17DE4FF10313}" type="pres">
      <dgm:prSet presAssocID="{D142CE02-2B56-4119-8842-D0A91F71A33D}" presName="hierRoot2" presStyleCnt="0">
        <dgm:presLayoutVars>
          <dgm:hierBranch val="init"/>
        </dgm:presLayoutVars>
      </dgm:prSet>
      <dgm:spPr/>
    </dgm:pt>
    <dgm:pt modelId="{98237CD4-1B56-4394-8D47-83D187DC9E2D}" type="pres">
      <dgm:prSet presAssocID="{D142CE02-2B56-4119-8842-D0A91F71A33D}" presName="rootComposite" presStyleCnt="0"/>
      <dgm:spPr/>
    </dgm:pt>
    <dgm:pt modelId="{3FD57E2E-2956-4D27-950D-8FD660E1ABFB}" type="pres">
      <dgm:prSet presAssocID="{D142CE02-2B56-4119-8842-D0A91F71A33D}" presName="rootText" presStyleLbl="node3" presStyleIdx="1" presStyleCnt="5" custLinFactNeighborX="-3779" custLinFactNeighborY="-2207">
        <dgm:presLayoutVars>
          <dgm:chPref val="3"/>
        </dgm:presLayoutVars>
      </dgm:prSet>
      <dgm:spPr/>
      <dgm:t>
        <a:bodyPr/>
        <a:lstStyle/>
        <a:p>
          <a:endParaRPr lang="es-ES"/>
        </a:p>
      </dgm:t>
    </dgm:pt>
    <dgm:pt modelId="{4B52540D-53BF-428D-B18B-D575A629CDDD}" type="pres">
      <dgm:prSet presAssocID="{D142CE02-2B56-4119-8842-D0A91F71A33D}" presName="rootConnector" presStyleLbl="node3" presStyleIdx="1" presStyleCnt="5"/>
      <dgm:spPr/>
      <dgm:t>
        <a:bodyPr/>
        <a:lstStyle/>
        <a:p>
          <a:endParaRPr lang="es-ES"/>
        </a:p>
      </dgm:t>
    </dgm:pt>
    <dgm:pt modelId="{35FBF9A4-50E9-4A52-A8A8-27E2795BA0E2}" type="pres">
      <dgm:prSet presAssocID="{D142CE02-2B56-4119-8842-D0A91F71A33D}" presName="hierChild4" presStyleCnt="0"/>
      <dgm:spPr/>
    </dgm:pt>
    <dgm:pt modelId="{7B51A010-9022-4F3D-895E-0CF9C7F4B148}" type="pres">
      <dgm:prSet presAssocID="{EA6A18D0-892A-40E4-BD27-7F58BD3B3C60}" presName="Name37" presStyleLbl="parChTrans1D4" presStyleIdx="1" presStyleCnt="2"/>
      <dgm:spPr/>
      <dgm:t>
        <a:bodyPr/>
        <a:lstStyle/>
        <a:p>
          <a:endParaRPr lang="es-ES"/>
        </a:p>
      </dgm:t>
    </dgm:pt>
    <dgm:pt modelId="{BAA599B1-0F21-4B9E-8415-CD757226048A}" type="pres">
      <dgm:prSet presAssocID="{E8768533-6B5B-4034-90B2-FF10EC67E345}" presName="hierRoot2" presStyleCnt="0">
        <dgm:presLayoutVars>
          <dgm:hierBranch val="init"/>
        </dgm:presLayoutVars>
      </dgm:prSet>
      <dgm:spPr/>
    </dgm:pt>
    <dgm:pt modelId="{B6BEE562-4505-4458-9E8C-1332DF417FDF}" type="pres">
      <dgm:prSet presAssocID="{E8768533-6B5B-4034-90B2-FF10EC67E345}" presName="rootComposite" presStyleCnt="0"/>
      <dgm:spPr/>
    </dgm:pt>
    <dgm:pt modelId="{72B64E67-BE2F-4485-AC40-E349376A4DCC}" type="pres">
      <dgm:prSet presAssocID="{E8768533-6B5B-4034-90B2-FF10EC67E345}" presName="rootText" presStyleLbl="node4" presStyleIdx="1" presStyleCnt="2" custScaleY="233354" custLinFactNeighborX="-11497" custLinFactNeighborY="-5945">
        <dgm:presLayoutVars>
          <dgm:chPref val="3"/>
        </dgm:presLayoutVars>
      </dgm:prSet>
      <dgm:spPr/>
      <dgm:t>
        <a:bodyPr/>
        <a:lstStyle/>
        <a:p>
          <a:endParaRPr lang="es-ES"/>
        </a:p>
      </dgm:t>
    </dgm:pt>
    <dgm:pt modelId="{F9E0FC3A-D46B-404F-B38A-CB0B44B35E04}" type="pres">
      <dgm:prSet presAssocID="{E8768533-6B5B-4034-90B2-FF10EC67E345}" presName="rootConnector" presStyleLbl="node4" presStyleIdx="1" presStyleCnt="2"/>
      <dgm:spPr/>
      <dgm:t>
        <a:bodyPr/>
        <a:lstStyle/>
        <a:p>
          <a:endParaRPr lang="es-ES"/>
        </a:p>
      </dgm:t>
    </dgm:pt>
    <dgm:pt modelId="{BF65510F-8F8E-4262-A31A-B4D2CD782A9C}" type="pres">
      <dgm:prSet presAssocID="{E8768533-6B5B-4034-90B2-FF10EC67E345}" presName="hierChild4" presStyleCnt="0"/>
      <dgm:spPr/>
    </dgm:pt>
    <dgm:pt modelId="{878E97C5-3C10-4CCA-93D5-691F01B43504}" type="pres">
      <dgm:prSet presAssocID="{E8768533-6B5B-4034-90B2-FF10EC67E345}" presName="hierChild5" presStyleCnt="0"/>
      <dgm:spPr/>
    </dgm:pt>
    <dgm:pt modelId="{FEE4A4E9-43F8-4062-ADD5-BF9EB3CEFFF0}" type="pres">
      <dgm:prSet presAssocID="{D142CE02-2B56-4119-8842-D0A91F71A33D}" presName="hierChild5" presStyleCnt="0"/>
      <dgm:spPr/>
    </dgm:pt>
    <dgm:pt modelId="{C763C82A-3EF3-492A-A4DA-B351AA002DD9}" type="pres">
      <dgm:prSet presAssocID="{47607180-99D1-4D38-A5BA-8BD7A6A1BFEC}" presName="hierChild5" presStyleCnt="0"/>
      <dgm:spPr/>
    </dgm:pt>
    <dgm:pt modelId="{694C8C77-2537-47BB-B707-C9A5A8A450DA}" type="pres">
      <dgm:prSet presAssocID="{52858AC5-773D-4E8D-A510-459A0F61D001}" presName="Name37" presStyleLbl="parChTrans1D2" presStyleIdx="1" presStyleCnt="4"/>
      <dgm:spPr/>
      <dgm:t>
        <a:bodyPr/>
        <a:lstStyle/>
        <a:p>
          <a:endParaRPr lang="es-ES"/>
        </a:p>
      </dgm:t>
    </dgm:pt>
    <dgm:pt modelId="{42315099-6ED9-4794-884C-B1878E77FA79}" type="pres">
      <dgm:prSet presAssocID="{243C10E7-A0AE-4A59-B9B1-FF2230E7F0C5}" presName="hierRoot2" presStyleCnt="0">
        <dgm:presLayoutVars>
          <dgm:hierBranch val="init"/>
        </dgm:presLayoutVars>
      </dgm:prSet>
      <dgm:spPr/>
    </dgm:pt>
    <dgm:pt modelId="{1FC737BC-126E-4F66-81A2-EEDECB3D5D73}" type="pres">
      <dgm:prSet presAssocID="{243C10E7-A0AE-4A59-B9B1-FF2230E7F0C5}" presName="rootComposite" presStyleCnt="0"/>
      <dgm:spPr/>
    </dgm:pt>
    <dgm:pt modelId="{7A6B71A2-CBBD-48F1-A646-0596DFF36FA7}" type="pres">
      <dgm:prSet presAssocID="{243C10E7-A0AE-4A59-B9B1-FF2230E7F0C5}" presName="rootText" presStyleLbl="node2" presStyleIdx="1" presStyleCnt="4" custScaleX="121202" custScaleY="77460" custLinFactNeighborX="-15222" custLinFactNeighborY="1875">
        <dgm:presLayoutVars>
          <dgm:chPref val="3"/>
        </dgm:presLayoutVars>
      </dgm:prSet>
      <dgm:spPr/>
      <dgm:t>
        <a:bodyPr/>
        <a:lstStyle/>
        <a:p>
          <a:endParaRPr lang="es-ES"/>
        </a:p>
      </dgm:t>
    </dgm:pt>
    <dgm:pt modelId="{758F5E39-38D5-4AD0-8B27-C91BEB7BD906}" type="pres">
      <dgm:prSet presAssocID="{243C10E7-A0AE-4A59-B9B1-FF2230E7F0C5}" presName="rootConnector" presStyleLbl="node2" presStyleIdx="1" presStyleCnt="4"/>
      <dgm:spPr/>
      <dgm:t>
        <a:bodyPr/>
        <a:lstStyle/>
        <a:p>
          <a:endParaRPr lang="es-ES"/>
        </a:p>
      </dgm:t>
    </dgm:pt>
    <dgm:pt modelId="{DE5129F1-22F8-4191-8E7A-04004F5175B1}" type="pres">
      <dgm:prSet presAssocID="{243C10E7-A0AE-4A59-B9B1-FF2230E7F0C5}" presName="hierChild4" presStyleCnt="0"/>
      <dgm:spPr/>
    </dgm:pt>
    <dgm:pt modelId="{D528815F-93DA-47A9-BD75-43420B41D6D7}" type="pres">
      <dgm:prSet presAssocID="{6DDDACC6-5E6E-49CF-BD74-39DE5112274A}" presName="Name37" presStyleLbl="parChTrans1D3" presStyleIdx="2" presStyleCnt="5"/>
      <dgm:spPr/>
      <dgm:t>
        <a:bodyPr/>
        <a:lstStyle/>
        <a:p>
          <a:endParaRPr lang="es-ES"/>
        </a:p>
      </dgm:t>
    </dgm:pt>
    <dgm:pt modelId="{2AF91A4A-1B54-48DE-BD26-C30BB4505FD3}" type="pres">
      <dgm:prSet presAssocID="{C08E668F-4D73-48BB-A0EF-F6DA334F611F}" presName="hierRoot2" presStyleCnt="0">
        <dgm:presLayoutVars>
          <dgm:hierBranch val="init"/>
        </dgm:presLayoutVars>
      </dgm:prSet>
      <dgm:spPr/>
    </dgm:pt>
    <dgm:pt modelId="{AACC31FD-FA86-41A0-A508-02FB177D9405}" type="pres">
      <dgm:prSet presAssocID="{C08E668F-4D73-48BB-A0EF-F6DA334F611F}" presName="rootComposite" presStyleCnt="0"/>
      <dgm:spPr/>
    </dgm:pt>
    <dgm:pt modelId="{9B49E365-307F-4CEC-A821-085179733C61}" type="pres">
      <dgm:prSet presAssocID="{C08E668F-4D73-48BB-A0EF-F6DA334F611F}" presName="rootText" presStyleLbl="node3" presStyleIdx="2" presStyleCnt="5" custScaleX="111579" custScaleY="219457" custLinFactNeighborX="-11960" custLinFactNeighborY="6529">
        <dgm:presLayoutVars>
          <dgm:chPref val="3"/>
        </dgm:presLayoutVars>
      </dgm:prSet>
      <dgm:spPr/>
      <dgm:t>
        <a:bodyPr/>
        <a:lstStyle/>
        <a:p>
          <a:endParaRPr lang="es-ES"/>
        </a:p>
      </dgm:t>
    </dgm:pt>
    <dgm:pt modelId="{AF9D3D6E-09A9-4CA4-A313-0D9410902943}" type="pres">
      <dgm:prSet presAssocID="{C08E668F-4D73-48BB-A0EF-F6DA334F611F}" presName="rootConnector" presStyleLbl="node3" presStyleIdx="2" presStyleCnt="5"/>
      <dgm:spPr/>
      <dgm:t>
        <a:bodyPr/>
        <a:lstStyle/>
        <a:p>
          <a:endParaRPr lang="es-ES"/>
        </a:p>
      </dgm:t>
    </dgm:pt>
    <dgm:pt modelId="{E9D5AEDD-2FA5-4C4A-A063-0B1F3E53F723}" type="pres">
      <dgm:prSet presAssocID="{C08E668F-4D73-48BB-A0EF-F6DA334F611F}" presName="hierChild4" presStyleCnt="0"/>
      <dgm:spPr/>
    </dgm:pt>
    <dgm:pt modelId="{D1BFBB97-485D-4832-817C-C6AAF6E5AE3F}" type="pres">
      <dgm:prSet presAssocID="{C08E668F-4D73-48BB-A0EF-F6DA334F611F}" presName="hierChild5" presStyleCnt="0"/>
      <dgm:spPr/>
    </dgm:pt>
    <dgm:pt modelId="{3CC93EE2-BCC6-4037-8101-E6597EB1ED70}" type="pres">
      <dgm:prSet presAssocID="{243C10E7-A0AE-4A59-B9B1-FF2230E7F0C5}" presName="hierChild5" presStyleCnt="0"/>
      <dgm:spPr/>
    </dgm:pt>
    <dgm:pt modelId="{1B9EC082-7FD3-4F6F-ABD9-B8A391291A1A}" type="pres">
      <dgm:prSet presAssocID="{A068405D-596B-42A7-B99F-C03F65D2036B}" presName="Name37" presStyleLbl="parChTrans1D2" presStyleIdx="2" presStyleCnt="4"/>
      <dgm:spPr/>
      <dgm:t>
        <a:bodyPr/>
        <a:lstStyle/>
        <a:p>
          <a:endParaRPr lang="es-ES"/>
        </a:p>
      </dgm:t>
    </dgm:pt>
    <dgm:pt modelId="{E89CF055-2459-4DED-8FD4-4E9106D151D0}" type="pres">
      <dgm:prSet presAssocID="{E1077E8D-014F-42E7-87BE-5E01BC1623DD}" presName="hierRoot2" presStyleCnt="0">
        <dgm:presLayoutVars>
          <dgm:hierBranch val="init"/>
        </dgm:presLayoutVars>
      </dgm:prSet>
      <dgm:spPr/>
    </dgm:pt>
    <dgm:pt modelId="{CE1405CF-ED1F-4C83-B7BC-7D398029DBD6}" type="pres">
      <dgm:prSet presAssocID="{E1077E8D-014F-42E7-87BE-5E01BC1623DD}" presName="rootComposite" presStyleCnt="0"/>
      <dgm:spPr/>
    </dgm:pt>
    <dgm:pt modelId="{AFE1E819-361C-4D3C-AC20-9E799D369F1B}" type="pres">
      <dgm:prSet presAssocID="{E1077E8D-014F-42E7-87BE-5E01BC1623DD}" presName="rootText" presStyleLbl="node2" presStyleIdx="2" presStyleCnt="4" custScaleX="125123" custScaleY="78873">
        <dgm:presLayoutVars>
          <dgm:chPref val="3"/>
        </dgm:presLayoutVars>
      </dgm:prSet>
      <dgm:spPr/>
      <dgm:t>
        <a:bodyPr/>
        <a:lstStyle/>
        <a:p>
          <a:endParaRPr lang="es-ES"/>
        </a:p>
      </dgm:t>
    </dgm:pt>
    <dgm:pt modelId="{D33AB05F-0C8C-4A26-91D6-59D69CBD12CB}" type="pres">
      <dgm:prSet presAssocID="{E1077E8D-014F-42E7-87BE-5E01BC1623DD}" presName="rootConnector" presStyleLbl="node2" presStyleIdx="2" presStyleCnt="4"/>
      <dgm:spPr/>
      <dgm:t>
        <a:bodyPr/>
        <a:lstStyle/>
        <a:p>
          <a:endParaRPr lang="es-ES"/>
        </a:p>
      </dgm:t>
    </dgm:pt>
    <dgm:pt modelId="{0671C1E3-C7BE-4D92-9BC6-B97D91F165B3}" type="pres">
      <dgm:prSet presAssocID="{E1077E8D-014F-42E7-87BE-5E01BC1623DD}" presName="hierChild4" presStyleCnt="0"/>
      <dgm:spPr/>
    </dgm:pt>
    <dgm:pt modelId="{87B1AFC9-43BA-497C-B5DF-BA04FFAA863C}" type="pres">
      <dgm:prSet presAssocID="{54159845-1ABC-4505-83F1-CBE84D52B0B1}" presName="Name37" presStyleLbl="parChTrans1D3" presStyleIdx="3" presStyleCnt="5"/>
      <dgm:spPr/>
      <dgm:t>
        <a:bodyPr/>
        <a:lstStyle/>
        <a:p>
          <a:endParaRPr lang="es-ES"/>
        </a:p>
      </dgm:t>
    </dgm:pt>
    <dgm:pt modelId="{99081F4B-5D79-4F96-87ED-314D48A38E2B}" type="pres">
      <dgm:prSet presAssocID="{E5A2AB9C-F0E6-4AA7-A207-E82281430413}" presName="hierRoot2" presStyleCnt="0">
        <dgm:presLayoutVars>
          <dgm:hierBranch val="init"/>
        </dgm:presLayoutVars>
      </dgm:prSet>
      <dgm:spPr/>
    </dgm:pt>
    <dgm:pt modelId="{DC66D0BF-9C60-4941-948B-261D3B86AF9E}" type="pres">
      <dgm:prSet presAssocID="{E5A2AB9C-F0E6-4AA7-A207-E82281430413}" presName="rootComposite" presStyleCnt="0"/>
      <dgm:spPr/>
    </dgm:pt>
    <dgm:pt modelId="{52060BCD-8429-41D8-AAE1-66519BA09266}" type="pres">
      <dgm:prSet presAssocID="{E5A2AB9C-F0E6-4AA7-A207-E82281430413}" presName="rootText" presStyleLbl="node3" presStyleIdx="3" presStyleCnt="5">
        <dgm:presLayoutVars>
          <dgm:chPref val="3"/>
        </dgm:presLayoutVars>
      </dgm:prSet>
      <dgm:spPr/>
      <dgm:t>
        <a:bodyPr/>
        <a:lstStyle/>
        <a:p>
          <a:endParaRPr lang="es-ES"/>
        </a:p>
      </dgm:t>
    </dgm:pt>
    <dgm:pt modelId="{EEF18805-D44D-4528-A281-4DCA6493F5E5}" type="pres">
      <dgm:prSet presAssocID="{E5A2AB9C-F0E6-4AA7-A207-E82281430413}" presName="rootConnector" presStyleLbl="node3" presStyleIdx="3" presStyleCnt="5"/>
      <dgm:spPr/>
      <dgm:t>
        <a:bodyPr/>
        <a:lstStyle/>
        <a:p>
          <a:endParaRPr lang="es-ES"/>
        </a:p>
      </dgm:t>
    </dgm:pt>
    <dgm:pt modelId="{475110F4-98C5-462A-B4FA-DD57FE053985}" type="pres">
      <dgm:prSet presAssocID="{E5A2AB9C-F0E6-4AA7-A207-E82281430413}" presName="hierChild4" presStyleCnt="0"/>
      <dgm:spPr/>
    </dgm:pt>
    <dgm:pt modelId="{61207FC4-A895-4D72-ABBE-F9F49C5CC59C}" type="pres">
      <dgm:prSet presAssocID="{E5A2AB9C-F0E6-4AA7-A207-E82281430413}" presName="hierChild5" presStyleCnt="0"/>
      <dgm:spPr/>
    </dgm:pt>
    <dgm:pt modelId="{5A5FD250-89B5-4614-A20F-AC1953BD3345}" type="pres">
      <dgm:prSet presAssocID="{E1077E8D-014F-42E7-87BE-5E01BC1623DD}" presName="hierChild5" presStyleCnt="0"/>
      <dgm:spPr/>
    </dgm:pt>
    <dgm:pt modelId="{93311E36-89AC-433F-AD69-9E18895B1415}" type="pres">
      <dgm:prSet presAssocID="{4543239D-4528-46F8-AFCA-188D15458724}" presName="Name37" presStyleLbl="parChTrans1D2" presStyleIdx="3" presStyleCnt="4"/>
      <dgm:spPr/>
      <dgm:t>
        <a:bodyPr/>
        <a:lstStyle/>
        <a:p>
          <a:endParaRPr lang="es-ES"/>
        </a:p>
      </dgm:t>
    </dgm:pt>
    <dgm:pt modelId="{B09F44C2-B1DA-423F-AED7-482934A5F288}" type="pres">
      <dgm:prSet presAssocID="{A6E6B11F-A630-4483-9384-373C6BA276E4}" presName="hierRoot2" presStyleCnt="0">
        <dgm:presLayoutVars>
          <dgm:hierBranch val="init"/>
        </dgm:presLayoutVars>
      </dgm:prSet>
      <dgm:spPr/>
    </dgm:pt>
    <dgm:pt modelId="{E18EB196-D224-4592-ABB6-A98413410C66}" type="pres">
      <dgm:prSet presAssocID="{A6E6B11F-A630-4483-9384-373C6BA276E4}" presName="rootComposite" presStyleCnt="0"/>
      <dgm:spPr/>
    </dgm:pt>
    <dgm:pt modelId="{07310CFC-82B8-4157-AC45-5BBF37637A9A}" type="pres">
      <dgm:prSet presAssocID="{A6E6B11F-A630-4483-9384-373C6BA276E4}" presName="rootText" presStyleLbl="node2" presStyleIdx="3" presStyleCnt="4" custScaleX="131378" custScaleY="88708">
        <dgm:presLayoutVars>
          <dgm:chPref val="3"/>
        </dgm:presLayoutVars>
      </dgm:prSet>
      <dgm:spPr/>
      <dgm:t>
        <a:bodyPr/>
        <a:lstStyle/>
        <a:p>
          <a:endParaRPr lang="es-ES"/>
        </a:p>
      </dgm:t>
    </dgm:pt>
    <dgm:pt modelId="{9B01C4DD-E21F-47B1-9337-9D02ABA77A6D}" type="pres">
      <dgm:prSet presAssocID="{A6E6B11F-A630-4483-9384-373C6BA276E4}" presName="rootConnector" presStyleLbl="node2" presStyleIdx="3" presStyleCnt="4"/>
      <dgm:spPr/>
      <dgm:t>
        <a:bodyPr/>
        <a:lstStyle/>
        <a:p>
          <a:endParaRPr lang="es-ES"/>
        </a:p>
      </dgm:t>
    </dgm:pt>
    <dgm:pt modelId="{45625054-FE20-4487-B9FC-3CE41B0DA8A2}" type="pres">
      <dgm:prSet presAssocID="{A6E6B11F-A630-4483-9384-373C6BA276E4}" presName="hierChild4" presStyleCnt="0"/>
      <dgm:spPr/>
    </dgm:pt>
    <dgm:pt modelId="{AAB5982F-8B7D-4927-B809-943192108694}" type="pres">
      <dgm:prSet presAssocID="{D9A03BB3-F916-4308-86A4-10AF139CA665}" presName="Name37" presStyleLbl="parChTrans1D3" presStyleIdx="4" presStyleCnt="5"/>
      <dgm:spPr/>
      <dgm:t>
        <a:bodyPr/>
        <a:lstStyle/>
        <a:p>
          <a:endParaRPr lang="es-ES"/>
        </a:p>
      </dgm:t>
    </dgm:pt>
    <dgm:pt modelId="{65B56DDE-A5B8-43D5-A30C-44C5E6CBD529}" type="pres">
      <dgm:prSet presAssocID="{46125BFA-165D-4E9E-AB34-4105810E9F46}" presName="hierRoot2" presStyleCnt="0">
        <dgm:presLayoutVars>
          <dgm:hierBranch val="init"/>
        </dgm:presLayoutVars>
      </dgm:prSet>
      <dgm:spPr/>
    </dgm:pt>
    <dgm:pt modelId="{E0F8CB98-BFF7-4B91-9DF2-F8D3207399A7}" type="pres">
      <dgm:prSet presAssocID="{46125BFA-165D-4E9E-AB34-4105810E9F46}" presName="rootComposite" presStyleCnt="0"/>
      <dgm:spPr/>
    </dgm:pt>
    <dgm:pt modelId="{CADA7D89-FA89-4494-8409-BF826F9941D4}" type="pres">
      <dgm:prSet presAssocID="{46125BFA-165D-4E9E-AB34-4105810E9F46}" presName="rootText" presStyleLbl="node3" presStyleIdx="4" presStyleCnt="5" custScaleX="98843" custScaleY="182733">
        <dgm:presLayoutVars>
          <dgm:chPref val="3"/>
        </dgm:presLayoutVars>
      </dgm:prSet>
      <dgm:spPr/>
      <dgm:t>
        <a:bodyPr/>
        <a:lstStyle/>
        <a:p>
          <a:endParaRPr lang="es-ES"/>
        </a:p>
      </dgm:t>
    </dgm:pt>
    <dgm:pt modelId="{6CD55959-656D-4CEC-BA95-61706E01B151}" type="pres">
      <dgm:prSet presAssocID="{46125BFA-165D-4E9E-AB34-4105810E9F46}" presName="rootConnector" presStyleLbl="node3" presStyleIdx="4" presStyleCnt="5"/>
      <dgm:spPr/>
      <dgm:t>
        <a:bodyPr/>
        <a:lstStyle/>
        <a:p>
          <a:endParaRPr lang="es-ES"/>
        </a:p>
      </dgm:t>
    </dgm:pt>
    <dgm:pt modelId="{F7BF5C95-BFC0-46C7-B198-3283B941F69E}" type="pres">
      <dgm:prSet presAssocID="{46125BFA-165D-4E9E-AB34-4105810E9F46}" presName="hierChild4" presStyleCnt="0"/>
      <dgm:spPr/>
    </dgm:pt>
    <dgm:pt modelId="{BADB3EB3-4119-4644-B578-A0965E7DEB8A}" type="pres">
      <dgm:prSet presAssocID="{46125BFA-165D-4E9E-AB34-4105810E9F46}" presName="hierChild5" presStyleCnt="0"/>
      <dgm:spPr/>
    </dgm:pt>
    <dgm:pt modelId="{A2A320A4-5D10-41EA-BF76-259E0CBCA85A}" type="pres">
      <dgm:prSet presAssocID="{A6E6B11F-A630-4483-9384-373C6BA276E4}" presName="hierChild5" presStyleCnt="0"/>
      <dgm:spPr/>
    </dgm:pt>
    <dgm:pt modelId="{3AD90FA1-4262-458F-8672-5BF9516F10A7}" type="pres">
      <dgm:prSet presAssocID="{4253F612-F5FD-4EB4-A35E-A8E163737900}" presName="hierChild3" presStyleCnt="0"/>
      <dgm:spPr/>
    </dgm:pt>
  </dgm:ptLst>
  <dgm:cxnLst>
    <dgm:cxn modelId="{09CB2E7A-EC4C-4294-B9CB-785A76663FEA}" type="presOf" srcId="{EA6A18D0-892A-40E4-BD27-7F58BD3B3C60}" destId="{7B51A010-9022-4F3D-895E-0CF9C7F4B148}" srcOrd="0" destOrd="0" presId="urn:microsoft.com/office/officeart/2005/8/layout/orgChart1"/>
    <dgm:cxn modelId="{637F6702-A874-4008-AF96-8C30E88899E3}" srcId="{E1077E8D-014F-42E7-87BE-5E01BC1623DD}" destId="{E5A2AB9C-F0E6-4AA7-A207-E82281430413}" srcOrd="0" destOrd="0" parTransId="{54159845-1ABC-4505-83F1-CBE84D52B0B1}" sibTransId="{DA35AECE-3EB2-4F4B-96B2-078FE9ABA733}"/>
    <dgm:cxn modelId="{1BB14B9C-4DC1-4131-BDE9-2A5C484DA9F3}" type="presOf" srcId="{A068405D-596B-42A7-B99F-C03F65D2036B}" destId="{1B9EC082-7FD3-4F6F-ABD9-B8A391291A1A}" srcOrd="0" destOrd="0" presId="urn:microsoft.com/office/officeart/2005/8/layout/orgChart1"/>
    <dgm:cxn modelId="{ADFEE61C-AFEF-4CDE-82D4-9E9C7BE67262}" type="presOf" srcId="{4253F612-F5FD-4EB4-A35E-A8E163737900}" destId="{2CDF6763-CBF0-41EC-A0E7-021D257C7F3C}" srcOrd="1" destOrd="0" presId="urn:microsoft.com/office/officeart/2005/8/layout/orgChart1"/>
    <dgm:cxn modelId="{40960F65-BF2D-4633-BAE4-2ABF0812F128}" type="presOf" srcId="{42EE079C-D724-44D6-AD41-C916916614B8}" destId="{5F264D20-53A3-421A-83FD-6635835DAE74}" srcOrd="0" destOrd="0" presId="urn:microsoft.com/office/officeart/2005/8/layout/orgChart1"/>
    <dgm:cxn modelId="{7FB6A533-8691-436E-AF32-3E643B9E5108}" srcId="{4253F612-F5FD-4EB4-A35E-A8E163737900}" destId="{E1077E8D-014F-42E7-87BE-5E01BC1623DD}" srcOrd="2" destOrd="0" parTransId="{A068405D-596B-42A7-B99F-C03F65D2036B}" sibTransId="{CC5CC04B-22D3-42BC-8B70-2C9792CC8D8D}"/>
    <dgm:cxn modelId="{CE897B2B-9024-4568-9D75-20CF5A093385}" type="presOf" srcId="{9FBF5993-DFF2-409C-BA80-5DB3BEFDD7DD}" destId="{058CCE7B-A61C-4BEC-B2B1-F9B6145B78B9}" srcOrd="0" destOrd="0" presId="urn:microsoft.com/office/officeart/2005/8/layout/orgChart1"/>
    <dgm:cxn modelId="{0D51B2B8-D250-48A4-BBF5-4CF9FB226124}" type="presOf" srcId="{52858AC5-773D-4E8D-A510-459A0F61D001}" destId="{694C8C77-2537-47BB-B707-C9A5A8A450DA}" srcOrd="0" destOrd="0" presId="urn:microsoft.com/office/officeart/2005/8/layout/orgChart1"/>
    <dgm:cxn modelId="{A1BA2D4E-B95F-45CC-8F9F-981B7752C5EE}" type="presOf" srcId="{F8A65110-A53D-4A19-BC7F-2A872BE0D1ED}" destId="{E33254D5-281F-48F6-8EFE-383EFA7EB9CE}" srcOrd="0" destOrd="0" presId="urn:microsoft.com/office/officeart/2005/8/layout/orgChart1"/>
    <dgm:cxn modelId="{0B988700-737C-4896-ADC2-B03C196EED43}" type="presOf" srcId="{A6E6B11F-A630-4483-9384-373C6BA276E4}" destId="{07310CFC-82B8-4157-AC45-5BBF37637A9A}" srcOrd="0" destOrd="0" presId="urn:microsoft.com/office/officeart/2005/8/layout/orgChart1"/>
    <dgm:cxn modelId="{36AD7543-0138-41CA-AE52-6325EB0A5BA9}" srcId="{A6E6B11F-A630-4483-9384-373C6BA276E4}" destId="{46125BFA-165D-4E9E-AB34-4105810E9F46}" srcOrd="0" destOrd="0" parTransId="{D9A03BB3-F916-4308-86A4-10AF139CA665}" sibTransId="{FA9A472E-1C89-4E84-8DC8-68C9AA65BC20}"/>
    <dgm:cxn modelId="{C27B8365-3A54-4DD3-91DC-54C03D24F1AA}" srcId="{243C10E7-A0AE-4A59-B9B1-FF2230E7F0C5}" destId="{C08E668F-4D73-48BB-A0EF-F6DA334F611F}" srcOrd="0" destOrd="0" parTransId="{6DDDACC6-5E6E-49CF-BD74-39DE5112274A}" sibTransId="{5363B6AA-D64A-41DE-AF71-AC0D34C5E99F}"/>
    <dgm:cxn modelId="{D8C2617A-C9CC-49A9-986F-8213B5E40478}" srcId="{47607180-99D1-4D38-A5BA-8BD7A6A1BFEC}" destId="{4CEEC41F-6ED2-4495-AF77-F0454A5FC099}" srcOrd="0" destOrd="0" parTransId="{42EE079C-D724-44D6-AD41-C916916614B8}" sibTransId="{E1077631-5230-49C2-8342-E1F5119F021F}"/>
    <dgm:cxn modelId="{A8A46E8C-937D-45D7-8B9A-E12ECA3523AC}" type="presOf" srcId="{47607180-99D1-4D38-A5BA-8BD7A6A1BFEC}" destId="{705F836A-D4B2-4B4D-9C51-3BF4A5483A98}" srcOrd="0" destOrd="0" presId="urn:microsoft.com/office/officeart/2005/8/layout/orgChart1"/>
    <dgm:cxn modelId="{45CAF35F-B849-4109-A58F-50642D14FB5B}" type="presOf" srcId="{46125BFA-165D-4E9E-AB34-4105810E9F46}" destId="{6CD55959-656D-4CEC-BA95-61706E01B151}" srcOrd="1" destOrd="0" presId="urn:microsoft.com/office/officeart/2005/8/layout/orgChart1"/>
    <dgm:cxn modelId="{2CECC4F7-3B51-4F27-9497-816DBAE9B5AC}" type="presOf" srcId="{A6E6B11F-A630-4483-9384-373C6BA276E4}" destId="{9B01C4DD-E21F-47B1-9337-9D02ABA77A6D}" srcOrd="1" destOrd="0" presId="urn:microsoft.com/office/officeart/2005/8/layout/orgChart1"/>
    <dgm:cxn modelId="{EA25548B-6C49-4AC0-9014-DEC9294553EF}" type="presOf" srcId="{C08E668F-4D73-48BB-A0EF-F6DA334F611F}" destId="{AF9D3D6E-09A9-4CA4-A313-0D9410902943}" srcOrd="1" destOrd="0" presId="urn:microsoft.com/office/officeart/2005/8/layout/orgChart1"/>
    <dgm:cxn modelId="{749DED0B-26BA-4C59-8311-B643B7DF1300}" srcId="{4253F612-F5FD-4EB4-A35E-A8E163737900}" destId="{243C10E7-A0AE-4A59-B9B1-FF2230E7F0C5}" srcOrd="1" destOrd="0" parTransId="{52858AC5-773D-4E8D-A510-459A0F61D001}" sibTransId="{F68F89FD-B750-441F-B10E-7C4E6891AE60}"/>
    <dgm:cxn modelId="{4D320C1F-E672-4BE6-A316-8730DC65E552}" type="presOf" srcId="{D9A03BB3-F916-4308-86A4-10AF139CA665}" destId="{AAB5982F-8B7D-4927-B809-943192108694}" srcOrd="0" destOrd="0" presId="urn:microsoft.com/office/officeart/2005/8/layout/orgChart1"/>
    <dgm:cxn modelId="{10770926-E4E1-4BC8-B704-4A55E5268906}" srcId="{D142CE02-2B56-4119-8842-D0A91F71A33D}" destId="{E8768533-6B5B-4034-90B2-FF10EC67E345}" srcOrd="0" destOrd="0" parTransId="{EA6A18D0-892A-40E4-BD27-7F58BD3B3C60}" sibTransId="{34824CBF-8C89-4546-9CE5-7BA10D6954B5}"/>
    <dgm:cxn modelId="{800BBA83-8BE3-4A33-8BD6-20EBE71618C3}" type="presOf" srcId="{4253F612-F5FD-4EB4-A35E-A8E163737900}" destId="{50C3E60E-401A-41C3-8273-38EDAF90AD03}" srcOrd="0" destOrd="0" presId="urn:microsoft.com/office/officeart/2005/8/layout/orgChart1"/>
    <dgm:cxn modelId="{0ADF2B64-6A4E-4B12-B866-AF80C18C9581}" type="presOf" srcId="{E5A2AB9C-F0E6-4AA7-A207-E82281430413}" destId="{EEF18805-D44D-4528-A281-4DCA6493F5E5}" srcOrd="1" destOrd="0" presId="urn:microsoft.com/office/officeart/2005/8/layout/orgChart1"/>
    <dgm:cxn modelId="{61599BF5-F1DE-4044-B382-594CAC351B73}" type="presOf" srcId="{E8768533-6B5B-4034-90B2-FF10EC67E345}" destId="{F9E0FC3A-D46B-404F-B38A-CB0B44B35E04}" srcOrd="1" destOrd="0" presId="urn:microsoft.com/office/officeart/2005/8/layout/orgChart1"/>
    <dgm:cxn modelId="{E19DD40E-0E45-4666-B115-007269A5872B}" type="presOf" srcId="{243C10E7-A0AE-4A59-B9B1-FF2230E7F0C5}" destId="{7A6B71A2-CBBD-48F1-A646-0596DFF36FA7}" srcOrd="0" destOrd="0" presId="urn:microsoft.com/office/officeart/2005/8/layout/orgChart1"/>
    <dgm:cxn modelId="{0EA4F717-B41C-4E32-92B8-202972F9B7D1}" type="presOf" srcId="{6DDDACC6-5E6E-49CF-BD74-39DE5112274A}" destId="{D528815F-93DA-47A9-BD75-43420B41D6D7}" srcOrd="0" destOrd="0" presId="urn:microsoft.com/office/officeart/2005/8/layout/orgChart1"/>
    <dgm:cxn modelId="{E26736CA-7378-4B74-BC0E-3134310A6C7C}" type="presOf" srcId="{243C10E7-A0AE-4A59-B9B1-FF2230E7F0C5}" destId="{758F5E39-38D5-4AD0-8B27-C91BEB7BD906}" srcOrd="1" destOrd="0" presId="urn:microsoft.com/office/officeart/2005/8/layout/orgChart1"/>
    <dgm:cxn modelId="{77F10248-0F2E-4FA1-90A6-8E7D4BE4B671}" type="presOf" srcId="{57626FA6-C56C-4B59-BC3A-F1368B36A9C9}" destId="{BC3C7457-EA28-4C40-ABDF-2E4A2B42BE18}" srcOrd="1" destOrd="0" presId="urn:microsoft.com/office/officeart/2005/8/layout/orgChart1"/>
    <dgm:cxn modelId="{7CF5712F-68B9-4481-8012-7DFAA48251F6}" type="presOf" srcId="{E1077E8D-014F-42E7-87BE-5E01BC1623DD}" destId="{D33AB05F-0C8C-4A26-91D6-59D69CBD12CB}" srcOrd="1" destOrd="0" presId="urn:microsoft.com/office/officeart/2005/8/layout/orgChart1"/>
    <dgm:cxn modelId="{43E8131A-3766-4F1F-9E64-372DBFCBBD31}" srcId="{F8A65110-A53D-4A19-BC7F-2A872BE0D1ED}" destId="{4253F612-F5FD-4EB4-A35E-A8E163737900}" srcOrd="0" destOrd="0" parTransId="{D7379233-7C0B-49A6-A033-031D655F7720}" sibTransId="{FDFE5BB3-1152-47B1-8B4B-4FEECDF45CC0}"/>
    <dgm:cxn modelId="{7767A6CD-7C76-4138-AA74-4513C2A8BA1F}" type="presOf" srcId="{E5A2AB9C-F0E6-4AA7-A207-E82281430413}" destId="{52060BCD-8429-41D8-AAE1-66519BA09266}" srcOrd="0" destOrd="0" presId="urn:microsoft.com/office/officeart/2005/8/layout/orgChart1"/>
    <dgm:cxn modelId="{81086CA2-5019-4B52-94B3-B027EF755F32}" srcId="{4253F612-F5FD-4EB4-A35E-A8E163737900}" destId="{47607180-99D1-4D38-A5BA-8BD7A6A1BFEC}" srcOrd="0" destOrd="0" parTransId="{8E2CF636-BD96-41C2-84C0-569C55AD313D}" sibTransId="{9CBF1A1C-738B-4437-951E-0C1ECEF391BE}"/>
    <dgm:cxn modelId="{B718B634-A814-4D21-B2BD-6FEAA971852F}" type="presOf" srcId="{4CEEC41F-6ED2-4495-AF77-F0454A5FC099}" destId="{4EE4A006-F4B3-4C17-AA1A-CF94CDEE702E}" srcOrd="0" destOrd="0" presId="urn:microsoft.com/office/officeart/2005/8/layout/orgChart1"/>
    <dgm:cxn modelId="{951FB5BB-1C67-427C-8960-5B48679199B5}" srcId="{4CEEC41F-6ED2-4495-AF77-F0454A5FC099}" destId="{57626FA6-C56C-4B59-BC3A-F1368B36A9C9}" srcOrd="0" destOrd="0" parTransId="{E6B228F5-0110-44D3-ACBC-A9E0DEF82E4D}" sibTransId="{2DE77272-9E6E-4859-A8B1-8938BA567BE8}"/>
    <dgm:cxn modelId="{12585962-09A5-4945-9D76-9186664F989A}" srcId="{47607180-99D1-4D38-A5BA-8BD7A6A1BFEC}" destId="{D142CE02-2B56-4119-8842-D0A91F71A33D}" srcOrd="1" destOrd="0" parTransId="{9FBF5993-DFF2-409C-BA80-5DB3BEFDD7DD}" sibTransId="{A76D7D33-11A8-454B-A307-944A61BD375E}"/>
    <dgm:cxn modelId="{565F5C88-8C7D-4271-A7F2-41C24C5FCB2B}" type="presOf" srcId="{D142CE02-2B56-4119-8842-D0A91F71A33D}" destId="{4B52540D-53BF-428D-B18B-D575A629CDDD}" srcOrd="1" destOrd="0" presId="urn:microsoft.com/office/officeart/2005/8/layout/orgChart1"/>
    <dgm:cxn modelId="{ECA580C9-9F71-482C-A2AC-6816AF081A68}" type="presOf" srcId="{E8768533-6B5B-4034-90B2-FF10EC67E345}" destId="{72B64E67-BE2F-4485-AC40-E349376A4DCC}" srcOrd="0" destOrd="0" presId="urn:microsoft.com/office/officeart/2005/8/layout/orgChart1"/>
    <dgm:cxn modelId="{6DF73764-7B1D-4830-9CC4-2D4995407AD2}" type="presOf" srcId="{E1077E8D-014F-42E7-87BE-5E01BC1623DD}" destId="{AFE1E819-361C-4D3C-AC20-9E799D369F1B}" srcOrd="0" destOrd="0" presId="urn:microsoft.com/office/officeart/2005/8/layout/orgChart1"/>
    <dgm:cxn modelId="{34B11FEA-531C-4DDB-AFD6-2878319EB2F7}" type="presOf" srcId="{4CEEC41F-6ED2-4495-AF77-F0454A5FC099}" destId="{0733255A-FF60-4B16-BFE3-B2E2F677EF8A}" srcOrd="1" destOrd="0" presId="urn:microsoft.com/office/officeart/2005/8/layout/orgChart1"/>
    <dgm:cxn modelId="{B2A1E581-01C4-436B-9601-51570D09E437}" type="presOf" srcId="{E6B228F5-0110-44D3-ACBC-A9E0DEF82E4D}" destId="{B5921AF5-84E0-4C88-95AE-DDF9FE47A528}" srcOrd="0" destOrd="0" presId="urn:microsoft.com/office/officeart/2005/8/layout/orgChart1"/>
    <dgm:cxn modelId="{C4B69B99-8A76-49DE-BF38-2E77A69E8C8D}" type="presOf" srcId="{57626FA6-C56C-4B59-BC3A-F1368B36A9C9}" destId="{3C0A85BF-61D4-442C-A892-E838C12B8FBB}" srcOrd="0" destOrd="0" presId="urn:microsoft.com/office/officeart/2005/8/layout/orgChart1"/>
    <dgm:cxn modelId="{A6D8AE0C-5AF3-4AA9-BC41-E9BE734321A5}" srcId="{4253F612-F5FD-4EB4-A35E-A8E163737900}" destId="{A6E6B11F-A630-4483-9384-373C6BA276E4}" srcOrd="3" destOrd="0" parTransId="{4543239D-4528-46F8-AFCA-188D15458724}" sibTransId="{9A1DABC0-D748-4B38-8B64-1D545B64D518}"/>
    <dgm:cxn modelId="{AB5BDAB4-17F4-4F2D-8552-4A20904ED553}" type="presOf" srcId="{4543239D-4528-46F8-AFCA-188D15458724}" destId="{93311E36-89AC-433F-AD69-9E18895B1415}" srcOrd="0" destOrd="0" presId="urn:microsoft.com/office/officeart/2005/8/layout/orgChart1"/>
    <dgm:cxn modelId="{F8799D16-53C2-45DA-85AA-E13B02DBEA1B}" type="presOf" srcId="{54159845-1ABC-4505-83F1-CBE84D52B0B1}" destId="{87B1AFC9-43BA-497C-B5DF-BA04FFAA863C}" srcOrd="0" destOrd="0" presId="urn:microsoft.com/office/officeart/2005/8/layout/orgChart1"/>
    <dgm:cxn modelId="{7A89581B-4D61-434B-BEF2-121653C2504C}" type="presOf" srcId="{D142CE02-2B56-4119-8842-D0A91F71A33D}" destId="{3FD57E2E-2956-4D27-950D-8FD660E1ABFB}" srcOrd="0" destOrd="0" presId="urn:microsoft.com/office/officeart/2005/8/layout/orgChart1"/>
    <dgm:cxn modelId="{A44A99D5-6C62-44E2-8E89-90385193AEB9}" type="presOf" srcId="{C08E668F-4D73-48BB-A0EF-F6DA334F611F}" destId="{9B49E365-307F-4CEC-A821-085179733C61}" srcOrd="0" destOrd="0" presId="urn:microsoft.com/office/officeart/2005/8/layout/orgChart1"/>
    <dgm:cxn modelId="{46FBC653-DA71-4B52-98B4-74BD2631E76D}" type="presOf" srcId="{47607180-99D1-4D38-A5BA-8BD7A6A1BFEC}" destId="{68916DE5-C3AC-4FC9-819A-3FDB4594F974}" srcOrd="1" destOrd="0" presId="urn:microsoft.com/office/officeart/2005/8/layout/orgChart1"/>
    <dgm:cxn modelId="{435FE780-AD71-4F93-896C-882C4153987E}" type="presOf" srcId="{8E2CF636-BD96-41C2-84C0-569C55AD313D}" destId="{7895EBBA-5236-4408-9160-FFD334BC45F6}" srcOrd="0" destOrd="0" presId="urn:microsoft.com/office/officeart/2005/8/layout/orgChart1"/>
    <dgm:cxn modelId="{93D7430C-9679-4C0D-9B32-49369DFA0602}" type="presOf" srcId="{46125BFA-165D-4E9E-AB34-4105810E9F46}" destId="{CADA7D89-FA89-4494-8409-BF826F9941D4}" srcOrd="0" destOrd="0" presId="urn:microsoft.com/office/officeart/2005/8/layout/orgChart1"/>
    <dgm:cxn modelId="{614CDD8C-203F-47CD-B5C3-F7183086651E}" type="presParOf" srcId="{E33254D5-281F-48F6-8EFE-383EFA7EB9CE}" destId="{A9803EDF-A15E-4D93-BC77-198F561CDEAE}" srcOrd="0" destOrd="0" presId="urn:microsoft.com/office/officeart/2005/8/layout/orgChart1"/>
    <dgm:cxn modelId="{C5C76CD1-8D84-4F4F-A856-F03D0BE87F56}" type="presParOf" srcId="{A9803EDF-A15E-4D93-BC77-198F561CDEAE}" destId="{05CDC107-93CA-4BAC-BEC2-4308A551CDC9}" srcOrd="0" destOrd="0" presId="urn:microsoft.com/office/officeart/2005/8/layout/orgChart1"/>
    <dgm:cxn modelId="{0EFA76BF-4568-4CF6-A2AC-A5D0982AC7E2}" type="presParOf" srcId="{05CDC107-93CA-4BAC-BEC2-4308A551CDC9}" destId="{50C3E60E-401A-41C3-8273-38EDAF90AD03}" srcOrd="0" destOrd="0" presId="urn:microsoft.com/office/officeart/2005/8/layout/orgChart1"/>
    <dgm:cxn modelId="{ED13B9BB-D32C-4549-8A55-55C8832277B8}" type="presParOf" srcId="{05CDC107-93CA-4BAC-BEC2-4308A551CDC9}" destId="{2CDF6763-CBF0-41EC-A0E7-021D257C7F3C}" srcOrd="1" destOrd="0" presId="urn:microsoft.com/office/officeart/2005/8/layout/orgChart1"/>
    <dgm:cxn modelId="{9FA4BD3B-5E93-4AFA-9726-A47CC431AFB2}" type="presParOf" srcId="{A9803EDF-A15E-4D93-BC77-198F561CDEAE}" destId="{12651900-A6BF-4FB7-8948-74A1A5AD1EC2}" srcOrd="1" destOrd="0" presId="urn:microsoft.com/office/officeart/2005/8/layout/orgChart1"/>
    <dgm:cxn modelId="{B4116FD5-92A7-4AE8-9B0F-5D16F561DA4C}" type="presParOf" srcId="{12651900-A6BF-4FB7-8948-74A1A5AD1EC2}" destId="{7895EBBA-5236-4408-9160-FFD334BC45F6}" srcOrd="0" destOrd="0" presId="urn:microsoft.com/office/officeart/2005/8/layout/orgChart1"/>
    <dgm:cxn modelId="{8892EC45-D796-427D-BEBB-CE99AB7B882F}" type="presParOf" srcId="{12651900-A6BF-4FB7-8948-74A1A5AD1EC2}" destId="{1C67ABD8-E7AA-4BFA-A1B6-20D6AED33CC9}" srcOrd="1" destOrd="0" presId="urn:microsoft.com/office/officeart/2005/8/layout/orgChart1"/>
    <dgm:cxn modelId="{DE88C3AF-CA6B-4973-99E9-D3BD4DE11952}" type="presParOf" srcId="{1C67ABD8-E7AA-4BFA-A1B6-20D6AED33CC9}" destId="{A3834E64-8D14-404E-9EDF-CC578F2166C9}" srcOrd="0" destOrd="0" presId="urn:microsoft.com/office/officeart/2005/8/layout/orgChart1"/>
    <dgm:cxn modelId="{147DEBF6-B269-4ED6-AC8F-A384D81FF7F9}" type="presParOf" srcId="{A3834E64-8D14-404E-9EDF-CC578F2166C9}" destId="{705F836A-D4B2-4B4D-9C51-3BF4A5483A98}" srcOrd="0" destOrd="0" presId="urn:microsoft.com/office/officeart/2005/8/layout/orgChart1"/>
    <dgm:cxn modelId="{38C27B2F-1799-4849-B137-3DB6EB863F54}" type="presParOf" srcId="{A3834E64-8D14-404E-9EDF-CC578F2166C9}" destId="{68916DE5-C3AC-4FC9-819A-3FDB4594F974}" srcOrd="1" destOrd="0" presId="urn:microsoft.com/office/officeart/2005/8/layout/orgChart1"/>
    <dgm:cxn modelId="{C51D8F5A-AF86-4C58-8D16-E15FAB491F4F}" type="presParOf" srcId="{1C67ABD8-E7AA-4BFA-A1B6-20D6AED33CC9}" destId="{F6493223-2B69-4FD2-ACA5-61DFBCF48CE0}" srcOrd="1" destOrd="0" presId="urn:microsoft.com/office/officeart/2005/8/layout/orgChart1"/>
    <dgm:cxn modelId="{80D71DC8-DED5-4E65-BB85-A3A35C9B4BC7}" type="presParOf" srcId="{F6493223-2B69-4FD2-ACA5-61DFBCF48CE0}" destId="{5F264D20-53A3-421A-83FD-6635835DAE74}" srcOrd="0" destOrd="0" presId="urn:microsoft.com/office/officeart/2005/8/layout/orgChart1"/>
    <dgm:cxn modelId="{9B332099-2D13-4A97-805F-A8C71375D3E5}" type="presParOf" srcId="{F6493223-2B69-4FD2-ACA5-61DFBCF48CE0}" destId="{333E4AA6-DEAD-488C-9FE7-A35A82BBFFE5}" srcOrd="1" destOrd="0" presId="urn:microsoft.com/office/officeart/2005/8/layout/orgChart1"/>
    <dgm:cxn modelId="{38DFEABD-8A68-4424-B3E9-DBFFDA5DD746}" type="presParOf" srcId="{333E4AA6-DEAD-488C-9FE7-A35A82BBFFE5}" destId="{0271F877-A65E-4FC4-B6B9-1BC063ABA45C}" srcOrd="0" destOrd="0" presId="urn:microsoft.com/office/officeart/2005/8/layout/orgChart1"/>
    <dgm:cxn modelId="{A286CCE7-1847-4BAD-9E26-80758D001979}" type="presParOf" srcId="{0271F877-A65E-4FC4-B6B9-1BC063ABA45C}" destId="{4EE4A006-F4B3-4C17-AA1A-CF94CDEE702E}" srcOrd="0" destOrd="0" presId="urn:microsoft.com/office/officeart/2005/8/layout/orgChart1"/>
    <dgm:cxn modelId="{A9F2B7BE-2426-4A81-85AA-02980ECA0394}" type="presParOf" srcId="{0271F877-A65E-4FC4-B6B9-1BC063ABA45C}" destId="{0733255A-FF60-4B16-BFE3-B2E2F677EF8A}" srcOrd="1" destOrd="0" presId="urn:microsoft.com/office/officeart/2005/8/layout/orgChart1"/>
    <dgm:cxn modelId="{E6763E9F-2B7F-403F-BA1A-8862F4E25D37}" type="presParOf" srcId="{333E4AA6-DEAD-488C-9FE7-A35A82BBFFE5}" destId="{28DE133B-8A32-4000-8614-41AB1DD51915}" srcOrd="1" destOrd="0" presId="urn:microsoft.com/office/officeart/2005/8/layout/orgChart1"/>
    <dgm:cxn modelId="{EA675B38-398C-4BED-904C-9E322610A4AB}" type="presParOf" srcId="{28DE133B-8A32-4000-8614-41AB1DD51915}" destId="{B5921AF5-84E0-4C88-95AE-DDF9FE47A528}" srcOrd="0" destOrd="0" presId="urn:microsoft.com/office/officeart/2005/8/layout/orgChart1"/>
    <dgm:cxn modelId="{E9B65A0B-C788-42F6-9C40-BF50618676FF}" type="presParOf" srcId="{28DE133B-8A32-4000-8614-41AB1DD51915}" destId="{E55B21DA-701F-446D-9CA4-E8D321A6FFA0}" srcOrd="1" destOrd="0" presId="urn:microsoft.com/office/officeart/2005/8/layout/orgChart1"/>
    <dgm:cxn modelId="{241DEF0F-1C47-47A4-8B3C-34178299E638}" type="presParOf" srcId="{E55B21DA-701F-446D-9CA4-E8D321A6FFA0}" destId="{0EE4E161-2434-4F6E-BD1A-DF541DF0860F}" srcOrd="0" destOrd="0" presId="urn:microsoft.com/office/officeart/2005/8/layout/orgChart1"/>
    <dgm:cxn modelId="{CB312EA6-B183-434E-8042-0D108EB8A187}" type="presParOf" srcId="{0EE4E161-2434-4F6E-BD1A-DF541DF0860F}" destId="{3C0A85BF-61D4-442C-A892-E838C12B8FBB}" srcOrd="0" destOrd="0" presId="urn:microsoft.com/office/officeart/2005/8/layout/orgChart1"/>
    <dgm:cxn modelId="{586783C4-DE70-4947-A463-903609D2EA47}" type="presParOf" srcId="{0EE4E161-2434-4F6E-BD1A-DF541DF0860F}" destId="{BC3C7457-EA28-4C40-ABDF-2E4A2B42BE18}" srcOrd="1" destOrd="0" presId="urn:microsoft.com/office/officeart/2005/8/layout/orgChart1"/>
    <dgm:cxn modelId="{7F27B688-DD67-451E-B146-B70B9D6A3951}" type="presParOf" srcId="{E55B21DA-701F-446D-9CA4-E8D321A6FFA0}" destId="{F844E038-BD8F-4DA1-A062-5B856E1E4841}" srcOrd="1" destOrd="0" presId="urn:microsoft.com/office/officeart/2005/8/layout/orgChart1"/>
    <dgm:cxn modelId="{A9F5538F-379C-4379-93DB-A25B442E35C9}" type="presParOf" srcId="{E55B21DA-701F-446D-9CA4-E8D321A6FFA0}" destId="{5917322C-C3C9-4C80-97EF-00F0F26B7036}" srcOrd="2" destOrd="0" presId="urn:microsoft.com/office/officeart/2005/8/layout/orgChart1"/>
    <dgm:cxn modelId="{61D6D539-4B5F-4066-88CC-1C4681A3D745}" type="presParOf" srcId="{333E4AA6-DEAD-488C-9FE7-A35A82BBFFE5}" destId="{F2577EC6-6A73-4902-9078-3787D0794ED1}" srcOrd="2" destOrd="0" presId="urn:microsoft.com/office/officeart/2005/8/layout/orgChart1"/>
    <dgm:cxn modelId="{798333B4-4808-4305-96C7-FE8E0F1C96FD}" type="presParOf" srcId="{F6493223-2B69-4FD2-ACA5-61DFBCF48CE0}" destId="{058CCE7B-A61C-4BEC-B2B1-F9B6145B78B9}" srcOrd="2" destOrd="0" presId="urn:microsoft.com/office/officeart/2005/8/layout/orgChart1"/>
    <dgm:cxn modelId="{D0B3B5C8-7EE7-40E2-9AEA-1B2F5E37D26B}" type="presParOf" srcId="{F6493223-2B69-4FD2-ACA5-61DFBCF48CE0}" destId="{4BD7E01D-E606-4F43-BE36-17DE4FF10313}" srcOrd="3" destOrd="0" presId="urn:microsoft.com/office/officeart/2005/8/layout/orgChart1"/>
    <dgm:cxn modelId="{91C3B65C-8314-484B-BFED-54EAC47410FF}" type="presParOf" srcId="{4BD7E01D-E606-4F43-BE36-17DE4FF10313}" destId="{98237CD4-1B56-4394-8D47-83D187DC9E2D}" srcOrd="0" destOrd="0" presId="urn:microsoft.com/office/officeart/2005/8/layout/orgChart1"/>
    <dgm:cxn modelId="{D2A99885-4A71-4D37-A250-EC5150B5B62E}" type="presParOf" srcId="{98237CD4-1B56-4394-8D47-83D187DC9E2D}" destId="{3FD57E2E-2956-4D27-950D-8FD660E1ABFB}" srcOrd="0" destOrd="0" presId="urn:microsoft.com/office/officeart/2005/8/layout/orgChart1"/>
    <dgm:cxn modelId="{EEF536EA-4EA2-4897-974C-D4DD0F3C1F65}" type="presParOf" srcId="{98237CD4-1B56-4394-8D47-83D187DC9E2D}" destId="{4B52540D-53BF-428D-B18B-D575A629CDDD}" srcOrd="1" destOrd="0" presId="urn:microsoft.com/office/officeart/2005/8/layout/orgChart1"/>
    <dgm:cxn modelId="{6616087B-D6DC-4E68-9B50-52488440EA7F}" type="presParOf" srcId="{4BD7E01D-E606-4F43-BE36-17DE4FF10313}" destId="{35FBF9A4-50E9-4A52-A8A8-27E2795BA0E2}" srcOrd="1" destOrd="0" presId="urn:microsoft.com/office/officeart/2005/8/layout/orgChart1"/>
    <dgm:cxn modelId="{BA606F62-2AA3-421C-B186-80F72D002770}" type="presParOf" srcId="{35FBF9A4-50E9-4A52-A8A8-27E2795BA0E2}" destId="{7B51A010-9022-4F3D-895E-0CF9C7F4B148}" srcOrd="0" destOrd="0" presId="urn:microsoft.com/office/officeart/2005/8/layout/orgChart1"/>
    <dgm:cxn modelId="{194285B6-8D08-4203-8578-80AEE5CB03C0}" type="presParOf" srcId="{35FBF9A4-50E9-4A52-A8A8-27E2795BA0E2}" destId="{BAA599B1-0F21-4B9E-8415-CD757226048A}" srcOrd="1" destOrd="0" presId="urn:microsoft.com/office/officeart/2005/8/layout/orgChart1"/>
    <dgm:cxn modelId="{70865BE5-224B-49F4-9034-308059863B2C}" type="presParOf" srcId="{BAA599B1-0F21-4B9E-8415-CD757226048A}" destId="{B6BEE562-4505-4458-9E8C-1332DF417FDF}" srcOrd="0" destOrd="0" presId="urn:microsoft.com/office/officeart/2005/8/layout/orgChart1"/>
    <dgm:cxn modelId="{98321913-EB30-4E87-ACA1-D8E9CFD31F7F}" type="presParOf" srcId="{B6BEE562-4505-4458-9E8C-1332DF417FDF}" destId="{72B64E67-BE2F-4485-AC40-E349376A4DCC}" srcOrd="0" destOrd="0" presId="urn:microsoft.com/office/officeart/2005/8/layout/orgChart1"/>
    <dgm:cxn modelId="{E62819C5-1931-4A55-8B97-5EA6F0AD8B2C}" type="presParOf" srcId="{B6BEE562-4505-4458-9E8C-1332DF417FDF}" destId="{F9E0FC3A-D46B-404F-B38A-CB0B44B35E04}" srcOrd="1" destOrd="0" presId="urn:microsoft.com/office/officeart/2005/8/layout/orgChart1"/>
    <dgm:cxn modelId="{2D347BE0-4597-4A3D-AC51-202B849552DC}" type="presParOf" srcId="{BAA599B1-0F21-4B9E-8415-CD757226048A}" destId="{BF65510F-8F8E-4262-A31A-B4D2CD782A9C}" srcOrd="1" destOrd="0" presId="urn:microsoft.com/office/officeart/2005/8/layout/orgChart1"/>
    <dgm:cxn modelId="{FCB31D92-84D6-4B23-B1D3-3E105D07F36C}" type="presParOf" srcId="{BAA599B1-0F21-4B9E-8415-CD757226048A}" destId="{878E97C5-3C10-4CCA-93D5-691F01B43504}" srcOrd="2" destOrd="0" presId="urn:microsoft.com/office/officeart/2005/8/layout/orgChart1"/>
    <dgm:cxn modelId="{4F2AA377-84E2-420A-81CF-B289D4D6C7E9}" type="presParOf" srcId="{4BD7E01D-E606-4F43-BE36-17DE4FF10313}" destId="{FEE4A4E9-43F8-4062-ADD5-BF9EB3CEFFF0}" srcOrd="2" destOrd="0" presId="urn:microsoft.com/office/officeart/2005/8/layout/orgChart1"/>
    <dgm:cxn modelId="{3A67FD9C-7763-4BF0-96C8-25F98FCA9E91}" type="presParOf" srcId="{1C67ABD8-E7AA-4BFA-A1B6-20D6AED33CC9}" destId="{C763C82A-3EF3-492A-A4DA-B351AA002DD9}" srcOrd="2" destOrd="0" presId="urn:microsoft.com/office/officeart/2005/8/layout/orgChart1"/>
    <dgm:cxn modelId="{7461ADA6-23A6-4DF9-95C7-97EBD8012D67}" type="presParOf" srcId="{12651900-A6BF-4FB7-8948-74A1A5AD1EC2}" destId="{694C8C77-2537-47BB-B707-C9A5A8A450DA}" srcOrd="2" destOrd="0" presId="urn:microsoft.com/office/officeart/2005/8/layout/orgChart1"/>
    <dgm:cxn modelId="{74962C7E-6548-4E2D-9711-9B855AF55D8A}" type="presParOf" srcId="{12651900-A6BF-4FB7-8948-74A1A5AD1EC2}" destId="{42315099-6ED9-4794-884C-B1878E77FA79}" srcOrd="3" destOrd="0" presId="urn:microsoft.com/office/officeart/2005/8/layout/orgChart1"/>
    <dgm:cxn modelId="{DC40F161-29D1-4276-9F08-BF0E03781999}" type="presParOf" srcId="{42315099-6ED9-4794-884C-B1878E77FA79}" destId="{1FC737BC-126E-4F66-81A2-EEDECB3D5D73}" srcOrd="0" destOrd="0" presId="urn:microsoft.com/office/officeart/2005/8/layout/orgChart1"/>
    <dgm:cxn modelId="{497A7188-94EC-4D11-BDCB-56A205929E5F}" type="presParOf" srcId="{1FC737BC-126E-4F66-81A2-EEDECB3D5D73}" destId="{7A6B71A2-CBBD-48F1-A646-0596DFF36FA7}" srcOrd="0" destOrd="0" presId="urn:microsoft.com/office/officeart/2005/8/layout/orgChart1"/>
    <dgm:cxn modelId="{913F42C1-482E-46DE-80D3-6F3EFA3A01B7}" type="presParOf" srcId="{1FC737BC-126E-4F66-81A2-EEDECB3D5D73}" destId="{758F5E39-38D5-4AD0-8B27-C91BEB7BD906}" srcOrd="1" destOrd="0" presId="urn:microsoft.com/office/officeart/2005/8/layout/orgChart1"/>
    <dgm:cxn modelId="{B4AA74D6-09E3-4BBE-8AA3-BA4176789E37}" type="presParOf" srcId="{42315099-6ED9-4794-884C-B1878E77FA79}" destId="{DE5129F1-22F8-4191-8E7A-04004F5175B1}" srcOrd="1" destOrd="0" presId="urn:microsoft.com/office/officeart/2005/8/layout/orgChart1"/>
    <dgm:cxn modelId="{3ED1063A-4044-4720-A735-B8852CBD1385}" type="presParOf" srcId="{DE5129F1-22F8-4191-8E7A-04004F5175B1}" destId="{D528815F-93DA-47A9-BD75-43420B41D6D7}" srcOrd="0" destOrd="0" presId="urn:microsoft.com/office/officeart/2005/8/layout/orgChart1"/>
    <dgm:cxn modelId="{4F84B2D1-CBFB-41A4-8DC7-AA25D2B76B6A}" type="presParOf" srcId="{DE5129F1-22F8-4191-8E7A-04004F5175B1}" destId="{2AF91A4A-1B54-48DE-BD26-C30BB4505FD3}" srcOrd="1" destOrd="0" presId="urn:microsoft.com/office/officeart/2005/8/layout/orgChart1"/>
    <dgm:cxn modelId="{619C306C-5D1C-4A37-AF7B-9B4E6269A6F9}" type="presParOf" srcId="{2AF91A4A-1B54-48DE-BD26-C30BB4505FD3}" destId="{AACC31FD-FA86-41A0-A508-02FB177D9405}" srcOrd="0" destOrd="0" presId="urn:microsoft.com/office/officeart/2005/8/layout/orgChart1"/>
    <dgm:cxn modelId="{C039E10A-8E33-48DF-972A-D04DECE81EFE}" type="presParOf" srcId="{AACC31FD-FA86-41A0-A508-02FB177D9405}" destId="{9B49E365-307F-4CEC-A821-085179733C61}" srcOrd="0" destOrd="0" presId="urn:microsoft.com/office/officeart/2005/8/layout/orgChart1"/>
    <dgm:cxn modelId="{871C2F9D-0EF5-4D14-AC85-56D7938C1DA6}" type="presParOf" srcId="{AACC31FD-FA86-41A0-A508-02FB177D9405}" destId="{AF9D3D6E-09A9-4CA4-A313-0D9410902943}" srcOrd="1" destOrd="0" presId="urn:microsoft.com/office/officeart/2005/8/layout/orgChart1"/>
    <dgm:cxn modelId="{C5CA52C4-4F22-4AF9-928E-2A1E46661BCA}" type="presParOf" srcId="{2AF91A4A-1B54-48DE-BD26-C30BB4505FD3}" destId="{E9D5AEDD-2FA5-4C4A-A063-0B1F3E53F723}" srcOrd="1" destOrd="0" presId="urn:microsoft.com/office/officeart/2005/8/layout/orgChart1"/>
    <dgm:cxn modelId="{776B2FD9-0A10-4677-B48F-B3DF14EA92D8}" type="presParOf" srcId="{2AF91A4A-1B54-48DE-BD26-C30BB4505FD3}" destId="{D1BFBB97-485D-4832-817C-C6AAF6E5AE3F}" srcOrd="2" destOrd="0" presId="urn:microsoft.com/office/officeart/2005/8/layout/orgChart1"/>
    <dgm:cxn modelId="{1963E152-3244-41DA-82A1-C7010406EF62}" type="presParOf" srcId="{42315099-6ED9-4794-884C-B1878E77FA79}" destId="{3CC93EE2-BCC6-4037-8101-E6597EB1ED70}" srcOrd="2" destOrd="0" presId="urn:microsoft.com/office/officeart/2005/8/layout/orgChart1"/>
    <dgm:cxn modelId="{DCB8DBAD-0982-4C8D-80C8-BEF188C26FE6}" type="presParOf" srcId="{12651900-A6BF-4FB7-8948-74A1A5AD1EC2}" destId="{1B9EC082-7FD3-4F6F-ABD9-B8A391291A1A}" srcOrd="4" destOrd="0" presId="urn:microsoft.com/office/officeart/2005/8/layout/orgChart1"/>
    <dgm:cxn modelId="{3269F385-2352-44D5-97B1-7572E97BA3CF}" type="presParOf" srcId="{12651900-A6BF-4FB7-8948-74A1A5AD1EC2}" destId="{E89CF055-2459-4DED-8FD4-4E9106D151D0}" srcOrd="5" destOrd="0" presId="urn:microsoft.com/office/officeart/2005/8/layout/orgChart1"/>
    <dgm:cxn modelId="{B9A42214-CDEC-484C-B52B-B92DC9AD9629}" type="presParOf" srcId="{E89CF055-2459-4DED-8FD4-4E9106D151D0}" destId="{CE1405CF-ED1F-4C83-B7BC-7D398029DBD6}" srcOrd="0" destOrd="0" presId="urn:microsoft.com/office/officeart/2005/8/layout/orgChart1"/>
    <dgm:cxn modelId="{18F53083-C85A-49A9-AD66-680F8ABC9A9B}" type="presParOf" srcId="{CE1405CF-ED1F-4C83-B7BC-7D398029DBD6}" destId="{AFE1E819-361C-4D3C-AC20-9E799D369F1B}" srcOrd="0" destOrd="0" presId="urn:microsoft.com/office/officeart/2005/8/layout/orgChart1"/>
    <dgm:cxn modelId="{5D7CB7AC-48F3-4DDA-A169-AC491670F4BF}" type="presParOf" srcId="{CE1405CF-ED1F-4C83-B7BC-7D398029DBD6}" destId="{D33AB05F-0C8C-4A26-91D6-59D69CBD12CB}" srcOrd="1" destOrd="0" presId="urn:microsoft.com/office/officeart/2005/8/layout/orgChart1"/>
    <dgm:cxn modelId="{B3237E22-21A4-4730-85AD-20B480CB9DE6}" type="presParOf" srcId="{E89CF055-2459-4DED-8FD4-4E9106D151D0}" destId="{0671C1E3-C7BE-4D92-9BC6-B97D91F165B3}" srcOrd="1" destOrd="0" presId="urn:microsoft.com/office/officeart/2005/8/layout/orgChart1"/>
    <dgm:cxn modelId="{472BF087-8A9B-445A-8B7D-367DF7C86C4D}" type="presParOf" srcId="{0671C1E3-C7BE-4D92-9BC6-B97D91F165B3}" destId="{87B1AFC9-43BA-497C-B5DF-BA04FFAA863C}" srcOrd="0" destOrd="0" presId="urn:microsoft.com/office/officeart/2005/8/layout/orgChart1"/>
    <dgm:cxn modelId="{9B40160E-8B4D-44F1-9647-81A61941AAFB}" type="presParOf" srcId="{0671C1E3-C7BE-4D92-9BC6-B97D91F165B3}" destId="{99081F4B-5D79-4F96-87ED-314D48A38E2B}" srcOrd="1" destOrd="0" presId="urn:microsoft.com/office/officeart/2005/8/layout/orgChart1"/>
    <dgm:cxn modelId="{B1334839-4D0C-4C7C-B5D9-479B06C6457C}" type="presParOf" srcId="{99081F4B-5D79-4F96-87ED-314D48A38E2B}" destId="{DC66D0BF-9C60-4941-948B-261D3B86AF9E}" srcOrd="0" destOrd="0" presId="urn:microsoft.com/office/officeart/2005/8/layout/orgChart1"/>
    <dgm:cxn modelId="{CA9D9737-37BC-4E98-90B2-02BCAFF83422}" type="presParOf" srcId="{DC66D0BF-9C60-4941-948B-261D3B86AF9E}" destId="{52060BCD-8429-41D8-AAE1-66519BA09266}" srcOrd="0" destOrd="0" presId="urn:microsoft.com/office/officeart/2005/8/layout/orgChart1"/>
    <dgm:cxn modelId="{9EE6F4F5-DBC1-4FDE-ADD3-2104B4F6A689}" type="presParOf" srcId="{DC66D0BF-9C60-4941-948B-261D3B86AF9E}" destId="{EEF18805-D44D-4528-A281-4DCA6493F5E5}" srcOrd="1" destOrd="0" presId="urn:microsoft.com/office/officeart/2005/8/layout/orgChart1"/>
    <dgm:cxn modelId="{8C6C407A-5CEC-48CC-A975-D861C48E3FFE}" type="presParOf" srcId="{99081F4B-5D79-4F96-87ED-314D48A38E2B}" destId="{475110F4-98C5-462A-B4FA-DD57FE053985}" srcOrd="1" destOrd="0" presId="urn:microsoft.com/office/officeart/2005/8/layout/orgChart1"/>
    <dgm:cxn modelId="{AFF77376-2086-4E90-B46C-1D8D24E1BF85}" type="presParOf" srcId="{99081F4B-5D79-4F96-87ED-314D48A38E2B}" destId="{61207FC4-A895-4D72-ABBE-F9F49C5CC59C}" srcOrd="2" destOrd="0" presId="urn:microsoft.com/office/officeart/2005/8/layout/orgChart1"/>
    <dgm:cxn modelId="{A66FA1C2-AEB4-4B9F-B109-536FF1F26D45}" type="presParOf" srcId="{E89CF055-2459-4DED-8FD4-4E9106D151D0}" destId="{5A5FD250-89B5-4614-A20F-AC1953BD3345}" srcOrd="2" destOrd="0" presId="urn:microsoft.com/office/officeart/2005/8/layout/orgChart1"/>
    <dgm:cxn modelId="{DF5C5990-458B-4ABC-89C6-0E93A0853B91}" type="presParOf" srcId="{12651900-A6BF-4FB7-8948-74A1A5AD1EC2}" destId="{93311E36-89AC-433F-AD69-9E18895B1415}" srcOrd="6" destOrd="0" presId="urn:microsoft.com/office/officeart/2005/8/layout/orgChart1"/>
    <dgm:cxn modelId="{54C6F373-7255-4863-B2C0-8F08E6858FB2}" type="presParOf" srcId="{12651900-A6BF-4FB7-8948-74A1A5AD1EC2}" destId="{B09F44C2-B1DA-423F-AED7-482934A5F288}" srcOrd="7" destOrd="0" presId="urn:microsoft.com/office/officeart/2005/8/layout/orgChart1"/>
    <dgm:cxn modelId="{099CB4C1-2B7D-4C25-9915-4AA2C776136E}" type="presParOf" srcId="{B09F44C2-B1DA-423F-AED7-482934A5F288}" destId="{E18EB196-D224-4592-ABB6-A98413410C66}" srcOrd="0" destOrd="0" presId="urn:microsoft.com/office/officeart/2005/8/layout/orgChart1"/>
    <dgm:cxn modelId="{D2D68D10-BACD-464F-8400-4DED6F5A5E06}" type="presParOf" srcId="{E18EB196-D224-4592-ABB6-A98413410C66}" destId="{07310CFC-82B8-4157-AC45-5BBF37637A9A}" srcOrd="0" destOrd="0" presId="urn:microsoft.com/office/officeart/2005/8/layout/orgChart1"/>
    <dgm:cxn modelId="{0CE02E13-4E11-453D-BA28-90D0D76C016D}" type="presParOf" srcId="{E18EB196-D224-4592-ABB6-A98413410C66}" destId="{9B01C4DD-E21F-47B1-9337-9D02ABA77A6D}" srcOrd="1" destOrd="0" presId="urn:microsoft.com/office/officeart/2005/8/layout/orgChart1"/>
    <dgm:cxn modelId="{2B092FD4-575E-434E-8F12-D87336DD0DA4}" type="presParOf" srcId="{B09F44C2-B1DA-423F-AED7-482934A5F288}" destId="{45625054-FE20-4487-B9FC-3CE41B0DA8A2}" srcOrd="1" destOrd="0" presId="urn:microsoft.com/office/officeart/2005/8/layout/orgChart1"/>
    <dgm:cxn modelId="{D05FD382-67B4-4D76-BD97-D8FEB66797EB}" type="presParOf" srcId="{45625054-FE20-4487-B9FC-3CE41B0DA8A2}" destId="{AAB5982F-8B7D-4927-B809-943192108694}" srcOrd="0" destOrd="0" presId="urn:microsoft.com/office/officeart/2005/8/layout/orgChart1"/>
    <dgm:cxn modelId="{95049799-05A7-43ED-AE3A-1BBDE0D20D38}" type="presParOf" srcId="{45625054-FE20-4487-B9FC-3CE41B0DA8A2}" destId="{65B56DDE-A5B8-43D5-A30C-44C5E6CBD529}" srcOrd="1" destOrd="0" presId="urn:microsoft.com/office/officeart/2005/8/layout/orgChart1"/>
    <dgm:cxn modelId="{CCC1B809-6D6C-4529-8186-2C48A2F96501}" type="presParOf" srcId="{65B56DDE-A5B8-43D5-A30C-44C5E6CBD529}" destId="{E0F8CB98-BFF7-4B91-9DF2-F8D3207399A7}" srcOrd="0" destOrd="0" presId="urn:microsoft.com/office/officeart/2005/8/layout/orgChart1"/>
    <dgm:cxn modelId="{9FC8D48C-EA1C-4938-B79D-334535CF594D}" type="presParOf" srcId="{E0F8CB98-BFF7-4B91-9DF2-F8D3207399A7}" destId="{CADA7D89-FA89-4494-8409-BF826F9941D4}" srcOrd="0" destOrd="0" presId="urn:microsoft.com/office/officeart/2005/8/layout/orgChart1"/>
    <dgm:cxn modelId="{09A2167C-0159-462A-87BE-E32E53CBFCA8}" type="presParOf" srcId="{E0F8CB98-BFF7-4B91-9DF2-F8D3207399A7}" destId="{6CD55959-656D-4CEC-BA95-61706E01B151}" srcOrd="1" destOrd="0" presId="urn:microsoft.com/office/officeart/2005/8/layout/orgChart1"/>
    <dgm:cxn modelId="{176A2D91-18B8-47A6-BFE1-73CDEF304B61}" type="presParOf" srcId="{65B56DDE-A5B8-43D5-A30C-44C5E6CBD529}" destId="{F7BF5C95-BFC0-46C7-B198-3283B941F69E}" srcOrd="1" destOrd="0" presId="urn:microsoft.com/office/officeart/2005/8/layout/orgChart1"/>
    <dgm:cxn modelId="{9623664A-FA56-4E6B-BDF4-ED8BE24180A2}" type="presParOf" srcId="{65B56DDE-A5B8-43D5-A30C-44C5E6CBD529}" destId="{BADB3EB3-4119-4644-B578-A0965E7DEB8A}" srcOrd="2" destOrd="0" presId="urn:microsoft.com/office/officeart/2005/8/layout/orgChart1"/>
    <dgm:cxn modelId="{892F2ED2-0DDC-474D-B0A6-AEABB2E39D34}" type="presParOf" srcId="{B09F44C2-B1DA-423F-AED7-482934A5F288}" destId="{A2A320A4-5D10-41EA-BF76-259E0CBCA85A}" srcOrd="2" destOrd="0" presId="urn:microsoft.com/office/officeart/2005/8/layout/orgChart1"/>
    <dgm:cxn modelId="{2D307A96-89B3-449E-843F-777B2BCF4C54}" type="presParOf" srcId="{A9803EDF-A15E-4D93-BC77-198F561CDEAE}" destId="{3AD90FA1-4262-458F-8672-5BF9516F10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078F6-0EC5-4BA5-A45E-98D9AF6DDE4D}"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S"/>
        </a:p>
      </dgm:t>
    </dgm:pt>
    <dgm:pt modelId="{6BDDA5BB-0BDB-442B-9162-B08B0396218B}">
      <dgm:prSet phldrT="[Texto]" custT="1"/>
      <dgm:spPr/>
      <dgm:t>
        <a:bodyPr/>
        <a:lstStyle/>
        <a:p>
          <a:r>
            <a:rPr lang="es-ES" sz="1400" b="1" dirty="0" smtClean="0"/>
            <a:t>COLECTOR SOLAR NACIONAL</a:t>
          </a:r>
          <a:endParaRPr lang="es-ES" sz="1400" b="1" dirty="0"/>
        </a:p>
      </dgm:t>
    </dgm:pt>
    <dgm:pt modelId="{E22FA71B-7393-4573-B40F-E1CF1959BD5A}" type="parTrans" cxnId="{45FAB4DD-FDDB-4105-9A72-C54E9BDE1AD8}">
      <dgm:prSet/>
      <dgm:spPr/>
      <dgm:t>
        <a:bodyPr/>
        <a:lstStyle/>
        <a:p>
          <a:endParaRPr lang="es-ES" sz="3600"/>
        </a:p>
      </dgm:t>
    </dgm:pt>
    <dgm:pt modelId="{EF3A989A-0C88-452E-A23B-08F97A4A233B}" type="sibTrans" cxnId="{45FAB4DD-FDDB-4105-9A72-C54E9BDE1AD8}">
      <dgm:prSet/>
      <dgm:spPr/>
      <dgm:t>
        <a:bodyPr/>
        <a:lstStyle/>
        <a:p>
          <a:endParaRPr lang="es-ES" sz="3600"/>
        </a:p>
      </dgm:t>
    </dgm:pt>
    <dgm:pt modelId="{97AA4000-1BD2-4AE2-900E-28C563344667}">
      <dgm:prSet phldrT="[Texto]" custT="1"/>
      <dgm:spPr/>
      <dgm:t>
        <a:bodyPr/>
        <a:lstStyle/>
        <a:p>
          <a:r>
            <a:rPr lang="es-ES" sz="1400" dirty="0" smtClean="0"/>
            <a:t>Características geométricas</a:t>
          </a:r>
          <a:endParaRPr lang="es-ES" sz="1400" dirty="0"/>
        </a:p>
      </dgm:t>
    </dgm:pt>
    <dgm:pt modelId="{0F5D1781-0068-4A0B-82C0-80491DE259AC}" type="parTrans" cxnId="{75B83F32-4EAF-4E7B-8ACD-2001757614BB}">
      <dgm:prSet/>
      <dgm:spPr/>
      <dgm:t>
        <a:bodyPr/>
        <a:lstStyle/>
        <a:p>
          <a:endParaRPr lang="es-ES" sz="3600"/>
        </a:p>
      </dgm:t>
    </dgm:pt>
    <dgm:pt modelId="{9DCE7A48-C096-439F-A838-9E3C4830D8F6}" type="sibTrans" cxnId="{75B83F32-4EAF-4E7B-8ACD-2001757614BB}">
      <dgm:prSet/>
      <dgm:spPr/>
      <dgm:t>
        <a:bodyPr/>
        <a:lstStyle/>
        <a:p>
          <a:endParaRPr lang="es-ES" sz="3600"/>
        </a:p>
      </dgm:t>
    </dgm:pt>
    <dgm:pt modelId="{3D51FE60-1613-4DCA-B330-376F4278BB23}">
      <dgm:prSet phldrT="[Texto]" custT="1"/>
      <dgm:spPr/>
      <dgm:t>
        <a:bodyPr/>
        <a:lstStyle/>
        <a:p>
          <a:r>
            <a:rPr lang="es-ES" sz="1400" dirty="0" smtClean="0"/>
            <a:t>Función</a:t>
          </a:r>
          <a:endParaRPr lang="es-ES" sz="1400" dirty="0"/>
        </a:p>
      </dgm:t>
    </dgm:pt>
    <dgm:pt modelId="{D4AFE7F2-E35D-4FDF-AF56-79AEFC4A9375}" type="parTrans" cxnId="{1A660E89-F1E9-4E1D-8D55-1F1A40E23FC0}">
      <dgm:prSet/>
      <dgm:spPr/>
      <dgm:t>
        <a:bodyPr/>
        <a:lstStyle/>
        <a:p>
          <a:endParaRPr lang="es-ES" sz="3600"/>
        </a:p>
      </dgm:t>
    </dgm:pt>
    <dgm:pt modelId="{6ECC4171-2A40-4E62-AFB3-46414D387BFE}" type="sibTrans" cxnId="{1A660E89-F1E9-4E1D-8D55-1F1A40E23FC0}">
      <dgm:prSet/>
      <dgm:spPr/>
      <dgm:t>
        <a:bodyPr/>
        <a:lstStyle/>
        <a:p>
          <a:endParaRPr lang="es-ES" sz="3600"/>
        </a:p>
      </dgm:t>
    </dgm:pt>
    <dgm:pt modelId="{D255D943-A215-4EAA-A678-2B8837620E60}">
      <dgm:prSet phldrT="[Texto]" custT="1"/>
      <dgm:spPr/>
      <dgm:t>
        <a:bodyPr/>
        <a:lstStyle/>
        <a:p>
          <a:r>
            <a:rPr lang="es-ES" sz="1400" dirty="0" smtClean="0"/>
            <a:t>Materiales</a:t>
          </a:r>
          <a:endParaRPr lang="es-ES" sz="1400" dirty="0"/>
        </a:p>
      </dgm:t>
    </dgm:pt>
    <dgm:pt modelId="{13E14EF1-3819-48E2-A2E3-BDB690548060}" type="parTrans" cxnId="{DBB4E6D5-3099-4576-AFDB-B8F3577BA80D}">
      <dgm:prSet/>
      <dgm:spPr/>
      <dgm:t>
        <a:bodyPr/>
        <a:lstStyle/>
        <a:p>
          <a:endParaRPr lang="es-ES" sz="3600"/>
        </a:p>
      </dgm:t>
    </dgm:pt>
    <dgm:pt modelId="{8EF585B1-0EA6-411B-BDD6-6751EAC4BC3A}" type="sibTrans" cxnId="{DBB4E6D5-3099-4576-AFDB-B8F3577BA80D}">
      <dgm:prSet/>
      <dgm:spPr/>
      <dgm:t>
        <a:bodyPr/>
        <a:lstStyle/>
        <a:p>
          <a:endParaRPr lang="es-ES" sz="3600"/>
        </a:p>
      </dgm:t>
    </dgm:pt>
    <dgm:pt modelId="{B2DB7F3F-468B-4DDD-9F67-4D51178F7C4E}">
      <dgm:prSet phldrT="[Texto]" custT="1"/>
      <dgm:spPr/>
      <dgm:t>
        <a:bodyPr/>
        <a:lstStyle/>
        <a:p>
          <a:r>
            <a:rPr lang="es-ES" sz="1400" dirty="0" smtClean="0"/>
            <a:t>Área de captación óptica 2 m2</a:t>
          </a:r>
          <a:endParaRPr lang="es-ES" sz="1400" dirty="0"/>
        </a:p>
      </dgm:t>
    </dgm:pt>
    <dgm:pt modelId="{C60DFF87-1B1D-4D1B-935E-22F49C17C358}" type="parTrans" cxnId="{146593DB-1E49-4464-8831-CF6F9F02E973}">
      <dgm:prSet/>
      <dgm:spPr/>
      <dgm:t>
        <a:bodyPr/>
        <a:lstStyle/>
        <a:p>
          <a:endParaRPr lang="es-ES" sz="3600"/>
        </a:p>
      </dgm:t>
    </dgm:pt>
    <dgm:pt modelId="{3C6AE4F6-0CFF-410A-A18A-2CA5B43F2B89}" type="sibTrans" cxnId="{146593DB-1E49-4464-8831-CF6F9F02E973}">
      <dgm:prSet/>
      <dgm:spPr/>
      <dgm:t>
        <a:bodyPr/>
        <a:lstStyle/>
        <a:p>
          <a:endParaRPr lang="es-ES" sz="3600"/>
        </a:p>
      </dgm:t>
    </dgm:pt>
    <dgm:pt modelId="{E9700988-CE3B-4F0A-B5ED-2FBD51F51259}">
      <dgm:prSet phldrT="[Texto]" custT="1"/>
      <dgm:spPr/>
      <dgm:t>
        <a:bodyPr/>
        <a:lstStyle/>
        <a:p>
          <a:r>
            <a:rPr lang="es-ES" sz="1400" dirty="0" smtClean="0"/>
            <a:t>Tprom en el acumulador 43 ⁰C</a:t>
          </a:r>
        </a:p>
      </dgm:t>
    </dgm:pt>
    <dgm:pt modelId="{D8D55FE2-B994-4F4F-A107-EDCA911A7CA9}" type="parTrans" cxnId="{EDC32EF7-05C1-457F-816D-D9952484F0A0}">
      <dgm:prSet/>
      <dgm:spPr/>
      <dgm:t>
        <a:bodyPr/>
        <a:lstStyle/>
        <a:p>
          <a:endParaRPr lang="es-ES" sz="3600"/>
        </a:p>
      </dgm:t>
    </dgm:pt>
    <dgm:pt modelId="{0B19594C-C473-4785-9320-DA4B61B7B35C}" type="sibTrans" cxnId="{EDC32EF7-05C1-457F-816D-D9952484F0A0}">
      <dgm:prSet/>
      <dgm:spPr/>
      <dgm:t>
        <a:bodyPr/>
        <a:lstStyle/>
        <a:p>
          <a:endParaRPr lang="es-ES" sz="3600"/>
        </a:p>
      </dgm:t>
    </dgm:pt>
    <dgm:pt modelId="{4F203418-1F53-4872-BB2A-73A7EB6D4428}">
      <dgm:prSet phldrT="[Texto]" custT="1"/>
      <dgm:spPr/>
      <dgm:t>
        <a:bodyPr/>
        <a:lstStyle/>
        <a:p>
          <a:r>
            <a:rPr lang="es-ES" sz="1400" dirty="0" smtClean="0"/>
            <a:t>Volumen del acumulador 120 lt</a:t>
          </a:r>
          <a:endParaRPr lang="es-ES" sz="1400" dirty="0"/>
        </a:p>
      </dgm:t>
    </dgm:pt>
    <dgm:pt modelId="{0CF1BEC0-6BE5-42A5-89EC-FEE9A18D0F16}" type="parTrans" cxnId="{9FD712E6-1E24-47BB-A865-CD0C34C160C2}">
      <dgm:prSet/>
      <dgm:spPr/>
      <dgm:t>
        <a:bodyPr/>
        <a:lstStyle/>
        <a:p>
          <a:endParaRPr lang="es-ES" sz="3600"/>
        </a:p>
      </dgm:t>
    </dgm:pt>
    <dgm:pt modelId="{2407F254-5D90-4B29-8351-7CA66D8B294D}" type="sibTrans" cxnId="{9FD712E6-1E24-47BB-A865-CD0C34C160C2}">
      <dgm:prSet/>
      <dgm:spPr/>
      <dgm:t>
        <a:bodyPr/>
        <a:lstStyle/>
        <a:p>
          <a:endParaRPr lang="es-ES" sz="3600"/>
        </a:p>
      </dgm:t>
    </dgm:pt>
    <dgm:pt modelId="{6DCD45F3-C48E-4FDD-9E5C-2500D30E5EC8}">
      <dgm:prSet phldrT="[Texto]" custT="1"/>
      <dgm:spPr/>
      <dgm:t>
        <a:bodyPr/>
        <a:lstStyle/>
        <a:p>
          <a:r>
            <a:rPr lang="es-ES" sz="1400" dirty="0" smtClean="0"/>
            <a:t>Tmax en el acumulador 75 ⁰C</a:t>
          </a:r>
        </a:p>
      </dgm:t>
    </dgm:pt>
    <dgm:pt modelId="{EFA30CC2-26B3-401B-9731-56C50E39B089}" type="parTrans" cxnId="{09A02ABF-7799-4BA6-908D-5DEB4DC7606B}">
      <dgm:prSet/>
      <dgm:spPr/>
      <dgm:t>
        <a:bodyPr/>
        <a:lstStyle/>
        <a:p>
          <a:endParaRPr lang="es-ES" sz="3600"/>
        </a:p>
      </dgm:t>
    </dgm:pt>
    <dgm:pt modelId="{A6750D8D-B797-4FB1-9727-519E70138106}" type="sibTrans" cxnId="{09A02ABF-7799-4BA6-908D-5DEB4DC7606B}">
      <dgm:prSet/>
      <dgm:spPr/>
      <dgm:t>
        <a:bodyPr/>
        <a:lstStyle/>
        <a:p>
          <a:endParaRPr lang="es-ES" sz="3600"/>
        </a:p>
      </dgm:t>
    </dgm:pt>
    <dgm:pt modelId="{073B4920-209D-4D38-A244-C29FE1507559}">
      <dgm:prSet phldrT="[Texto]" custT="1"/>
      <dgm:spPr>
        <a:blipFill rotWithShape="0">
          <a:blip xmlns:r="http://schemas.openxmlformats.org/officeDocument/2006/relationships" r:embed="rId1"/>
          <a:stretch>
            <a:fillRect/>
          </a:stretch>
        </a:blipFill>
      </dgm:spPr>
      <dgm:t>
        <a:bodyPr/>
        <a:lstStyle/>
        <a:p>
          <a:endParaRPr lang="es-ES" sz="1400" dirty="0"/>
        </a:p>
      </dgm:t>
    </dgm:pt>
    <dgm:pt modelId="{1456C0C1-46DF-4AE5-A379-809510ECBD7D}" type="parTrans" cxnId="{42EE4B30-6DAC-47BC-90D7-0961A3C88CCA}">
      <dgm:prSet/>
      <dgm:spPr/>
      <dgm:t>
        <a:bodyPr/>
        <a:lstStyle/>
        <a:p>
          <a:endParaRPr lang="es-ES" sz="3600"/>
        </a:p>
      </dgm:t>
    </dgm:pt>
    <dgm:pt modelId="{89E7A185-05E8-4198-8E38-EB267ACAD417}" type="sibTrans" cxnId="{42EE4B30-6DAC-47BC-90D7-0961A3C88CCA}">
      <dgm:prSet/>
      <dgm:spPr/>
      <dgm:t>
        <a:bodyPr/>
        <a:lstStyle/>
        <a:p>
          <a:endParaRPr lang="es-ES" sz="3600"/>
        </a:p>
      </dgm:t>
    </dgm:pt>
    <dgm:pt modelId="{5F3E4C2C-538E-4052-8E8D-C65BB2149EFB}">
      <dgm:prSet custT="1"/>
      <dgm:spPr/>
      <dgm:t>
        <a:bodyPr/>
        <a:lstStyle/>
        <a:p>
          <a:r>
            <a:rPr lang="es-ES" sz="1400" smtClean="0"/>
            <a:t>Marco de hierro</a:t>
          </a:r>
          <a:endParaRPr lang="es-ES" sz="1400" dirty="0" smtClean="0"/>
        </a:p>
      </dgm:t>
    </dgm:pt>
    <dgm:pt modelId="{15EDD7FE-8E45-4E92-B29B-E195DBADD946}" type="parTrans" cxnId="{8E23CFEC-710F-4242-ADBB-1C812FB65398}">
      <dgm:prSet/>
      <dgm:spPr/>
      <dgm:t>
        <a:bodyPr/>
        <a:lstStyle/>
        <a:p>
          <a:endParaRPr lang="es-ES" sz="3600"/>
        </a:p>
      </dgm:t>
    </dgm:pt>
    <dgm:pt modelId="{E0CA24D3-CE32-4778-918A-840EFDCF2017}" type="sibTrans" cxnId="{8E23CFEC-710F-4242-ADBB-1C812FB65398}">
      <dgm:prSet/>
      <dgm:spPr/>
      <dgm:t>
        <a:bodyPr/>
        <a:lstStyle/>
        <a:p>
          <a:endParaRPr lang="es-ES" sz="3600"/>
        </a:p>
      </dgm:t>
    </dgm:pt>
    <dgm:pt modelId="{169B3EFA-4EFA-4C0D-BD37-6A6CF106EBE0}">
      <dgm:prSet custT="1"/>
      <dgm:spPr/>
      <dgm:t>
        <a:bodyPr/>
        <a:lstStyle/>
        <a:p>
          <a:r>
            <a:rPr lang="es-ES" sz="1400" dirty="0" smtClean="0"/>
            <a:t>Tuberías de conexión de acero</a:t>
          </a:r>
        </a:p>
      </dgm:t>
    </dgm:pt>
    <dgm:pt modelId="{3A7EC25C-C693-4832-8C42-95D11A94CBF0}" type="parTrans" cxnId="{60487CA0-B22A-49ED-8C34-90DEC38BF580}">
      <dgm:prSet/>
      <dgm:spPr/>
      <dgm:t>
        <a:bodyPr/>
        <a:lstStyle/>
        <a:p>
          <a:endParaRPr lang="es-ES" sz="3600"/>
        </a:p>
      </dgm:t>
    </dgm:pt>
    <dgm:pt modelId="{66E4E5A1-6D3F-4292-BA59-361B059BCD09}" type="sibTrans" cxnId="{60487CA0-B22A-49ED-8C34-90DEC38BF580}">
      <dgm:prSet/>
      <dgm:spPr/>
      <dgm:t>
        <a:bodyPr/>
        <a:lstStyle/>
        <a:p>
          <a:endParaRPr lang="es-ES" sz="3600"/>
        </a:p>
      </dgm:t>
    </dgm:pt>
    <dgm:pt modelId="{1DFC9448-B8EA-4DB5-9AC9-E06DE3140607}">
      <dgm:prSet custT="1"/>
      <dgm:spPr/>
      <dgm:t>
        <a:bodyPr/>
        <a:lstStyle/>
        <a:p>
          <a:r>
            <a:rPr lang="es-ES" sz="1400" dirty="0" smtClean="0"/>
            <a:t>Cobertura de vidrio</a:t>
          </a:r>
        </a:p>
      </dgm:t>
    </dgm:pt>
    <dgm:pt modelId="{357EC4A3-6B83-4B55-87D6-E1249E3BDA80}" type="parTrans" cxnId="{99422478-DAA1-4511-BCE1-3E9AD0C75C45}">
      <dgm:prSet/>
      <dgm:spPr/>
      <dgm:t>
        <a:bodyPr/>
        <a:lstStyle/>
        <a:p>
          <a:endParaRPr lang="es-ES" sz="3600"/>
        </a:p>
      </dgm:t>
    </dgm:pt>
    <dgm:pt modelId="{3F7A1994-896C-4F40-8E35-77FFE3FEF221}" type="sibTrans" cxnId="{99422478-DAA1-4511-BCE1-3E9AD0C75C45}">
      <dgm:prSet/>
      <dgm:spPr/>
      <dgm:t>
        <a:bodyPr/>
        <a:lstStyle/>
        <a:p>
          <a:endParaRPr lang="es-ES" sz="3600"/>
        </a:p>
      </dgm:t>
    </dgm:pt>
    <dgm:pt modelId="{B0BB4D2F-3AA4-4F79-BA87-60525A40A739}">
      <dgm:prSet custT="1"/>
      <dgm:spPr/>
      <dgm:t>
        <a:bodyPr/>
        <a:lstStyle/>
        <a:p>
          <a:r>
            <a:rPr lang="es-ES" sz="1400" dirty="0" smtClean="0"/>
            <a:t>Aislamiento de lana de vidrio.</a:t>
          </a:r>
        </a:p>
      </dgm:t>
    </dgm:pt>
    <dgm:pt modelId="{03D32DF9-C31C-4C40-A799-BD36F9EE1CF4}" type="parTrans" cxnId="{F478B308-D48B-4340-8784-A3B9235EC16F}">
      <dgm:prSet/>
      <dgm:spPr/>
      <dgm:t>
        <a:bodyPr/>
        <a:lstStyle/>
        <a:p>
          <a:endParaRPr lang="es-ES" sz="3600"/>
        </a:p>
      </dgm:t>
    </dgm:pt>
    <dgm:pt modelId="{51717755-A538-4BD5-BD3B-98D95F4CF361}" type="sibTrans" cxnId="{F478B308-D48B-4340-8784-A3B9235EC16F}">
      <dgm:prSet/>
      <dgm:spPr/>
      <dgm:t>
        <a:bodyPr/>
        <a:lstStyle/>
        <a:p>
          <a:endParaRPr lang="es-ES" sz="3600"/>
        </a:p>
      </dgm:t>
    </dgm:pt>
    <dgm:pt modelId="{D0B6082C-7A5B-42E7-A8AB-0EC0D22697BF}">
      <dgm:prSet custT="1"/>
      <dgm:spPr/>
      <dgm:t>
        <a:bodyPr/>
        <a:lstStyle/>
        <a:p>
          <a:r>
            <a:rPr lang="es-ES" sz="1400" dirty="0" smtClean="0"/>
            <a:t>Absorbedor tubos cobre unidos a una placa de hierro.</a:t>
          </a:r>
        </a:p>
      </dgm:t>
    </dgm:pt>
    <dgm:pt modelId="{55EA0173-7882-4F44-B8F9-1F86E734AE19}" type="parTrans" cxnId="{F0B9E955-40F1-42F7-A50A-5ED01DCAADC7}">
      <dgm:prSet/>
      <dgm:spPr/>
      <dgm:t>
        <a:bodyPr/>
        <a:lstStyle/>
        <a:p>
          <a:endParaRPr lang="es-ES" sz="3600"/>
        </a:p>
      </dgm:t>
    </dgm:pt>
    <dgm:pt modelId="{DA458D09-3600-49DA-875F-FE6F05F15639}" type="sibTrans" cxnId="{F0B9E955-40F1-42F7-A50A-5ED01DCAADC7}">
      <dgm:prSet/>
      <dgm:spPr/>
      <dgm:t>
        <a:bodyPr/>
        <a:lstStyle/>
        <a:p>
          <a:endParaRPr lang="es-ES" sz="3600"/>
        </a:p>
      </dgm:t>
    </dgm:pt>
    <dgm:pt modelId="{1832B839-F197-41E8-B927-FCC76C967BFC}">
      <dgm:prSet custT="1"/>
      <dgm:spPr/>
      <dgm:t>
        <a:bodyPr/>
        <a:lstStyle/>
        <a:p>
          <a:r>
            <a:rPr lang="es-ES" sz="1400" smtClean="0"/>
            <a:t>Placa trsera de hierro. </a:t>
          </a:r>
          <a:endParaRPr lang="es-ES" sz="1400" dirty="0" smtClean="0"/>
        </a:p>
      </dgm:t>
    </dgm:pt>
    <dgm:pt modelId="{4CE4729B-1577-4653-96C9-7EABBB48E27F}" type="parTrans" cxnId="{E18A174A-2A41-4632-894F-9D56CC19A702}">
      <dgm:prSet/>
      <dgm:spPr/>
      <dgm:t>
        <a:bodyPr/>
        <a:lstStyle/>
        <a:p>
          <a:endParaRPr lang="es-ES" sz="3600"/>
        </a:p>
      </dgm:t>
    </dgm:pt>
    <dgm:pt modelId="{579E9EC3-6426-4745-A620-73E69CD1A37F}" type="sibTrans" cxnId="{E18A174A-2A41-4632-894F-9D56CC19A702}">
      <dgm:prSet/>
      <dgm:spPr/>
      <dgm:t>
        <a:bodyPr/>
        <a:lstStyle/>
        <a:p>
          <a:endParaRPr lang="es-ES" sz="3600"/>
        </a:p>
      </dgm:t>
    </dgm:pt>
    <dgm:pt modelId="{12A53A8F-246E-4FAD-ACBB-1592F0864793}" type="pres">
      <dgm:prSet presAssocID="{7ED078F6-0EC5-4BA5-A45E-98D9AF6DDE4D}" presName="hierChild1" presStyleCnt="0">
        <dgm:presLayoutVars>
          <dgm:orgChart val="1"/>
          <dgm:chPref val="1"/>
          <dgm:dir/>
          <dgm:animOne val="branch"/>
          <dgm:animLvl val="lvl"/>
          <dgm:resizeHandles/>
        </dgm:presLayoutVars>
      </dgm:prSet>
      <dgm:spPr/>
      <dgm:t>
        <a:bodyPr/>
        <a:lstStyle/>
        <a:p>
          <a:endParaRPr lang="es-ES"/>
        </a:p>
      </dgm:t>
    </dgm:pt>
    <dgm:pt modelId="{CD2D6272-A2F0-4B80-82DA-207CF2FCA647}" type="pres">
      <dgm:prSet presAssocID="{6BDDA5BB-0BDB-442B-9162-B08B0396218B}" presName="hierRoot1" presStyleCnt="0">
        <dgm:presLayoutVars>
          <dgm:hierBranch val="init"/>
        </dgm:presLayoutVars>
      </dgm:prSet>
      <dgm:spPr/>
    </dgm:pt>
    <dgm:pt modelId="{E85C7478-48F3-43D3-B59B-165C8B548D5D}" type="pres">
      <dgm:prSet presAssocID="{6BDDA5BB-0BDB-442B-9162-B08B0396218B}" presName="rootComposite1" presStyleCnt="0"/>
      <dgm:spPr/>
    </dgm:pt>
    <dgm:pt modelId="{13CD6EF9-4492-44EC-931E-0EDCFD6BE85C}" type="pres">
      <dgm:prSet presAssocID="{6BDDA5BB-0BDB-442B-9162-B08B0396218B}" presName="rootText1" presStyleLbl="node0" presStyleIdx="0" presStyleCnt="1" custScaleX="228470">
        <dgm:presLayoutVars>
          <dgm:chPref val="3"/>
        </dgm:presLayoutVars>
      </dgm:prSet>
      <dgm:spPr/>
      <dgm:t>
        <a:bodyPr/>
        <a:lstStyle/>
        <a:p>
          <a:endParaRPr lang="es-ES"/>
        </a:p>
      </dgm:t>
    </dgm:pt>
    <dgm:pt modelId="{0BAC51C6-A004-4E82-BDBB-170EB404248A}" type="pres">
      <dgm:prSet presAssocID="{6BDDA5BB-0BDB-442B-9162-B08B0396218B}" presName="rootConnector1" presStyleLbl="node1" presStyleIdx="0" presStyleCnt="0"/>
      <dgm:spPr/>
      <dgm:t>
        <a:bodyPr/>
        <a:lstStyle/>
        <a:p>
          <a:endParaRPr lang="es-ES"/>
        </a:p>
      </dgm:t>
    </dgm:pt>
    <dgm:pt modelId="{F51A6565-0EB7-4619-8040-CD156B265287}" type="pres">
      <dgm:prSet presAssocID="{6BDDA5BB-0BDB-442B-9162-B08B0396218B}" presName="hierChild2" presStyleCnt="0"/>
      <dgm:spPr/>
    </dgm:pt>
    <dgm:pt modelId="{A4DACEC4-6B4D-461E-B10C-057035FED210}" type="pres">
      <dgm:prSet presAssocID="{0F5D1781-0068-4A0B-82C0-80491DE259AC}" presName="Name37" presStyleLbl="parChTrans1D2" presStyleIdx="0" presStyleCnt="3"/>
      <dgm:spPr/>
      <dgm:t>
        <a:bodyPr/>
        <a:lstStyle/>
        <a:p>
          <a:endParaRPr lang="es-ES"/>
        </a:p>
      </dgm:t>
    </dgm:pt>
    <dgm:pt modelId="{1660A9F7-3E2C-4FA8-94C7-39AA0D680F94}" type="pres">
      <dgm:prSet presAssocID="{97AA4000-1BD2-4AE2-900E-28C563344667}" presName="hierRoot2" presStyleCnt="0">
        <dgm:presLayoutVars>
          <dgm:hierBranch val="init"/>
        </dgm:presLayoutVars>
      </dgm:prSet>
      <dgm:spPr/>
    </dgm:pt>
    <dgm:pt modelId="{4CADAC36-FB03-4130-B6C6-0F077EA8C4F9}" type="pres">
      <dgm:prSet presAssocID="{97AA4000-1BD2-4AE2-900E-28C563344667}" presName="rootComposite" presStyleCnt="0"/>
      <dgm:spPr/>
    </dgm:pt>
    <dgm:pt modelId="{7D05AB6F-6897-4B7B-AC43-0A9481DF44A2}" type="pres">
      <dgm:prSet presAssocID="{97AA4000-1BD2-4AE2-900E-28C563344667}" presName="rootText" presStyleLbl="node2" presStyleIdx="0" presStyleCnt="3" custScaleX="180581" custLinFactNeighborX="-20364" custLinFactNeighborY="-2660">
        <dgm:presLayoutVars>
          <dgm:chPref val="3"/>
        </dgm:presLayoutVars>
      </dgm:prSet>
      <dgm:spPr/>
      <dgm:t>
        <a:bodyPr/>
        <a:lstStyle/>
        <a:p>
          <a:endParaRPr lang="es-ES"/>
        </a:p>
      </dgm:t>
    </dgm:pt>
    <dgm:pt modelId="{806CB704-78A3-4DA1-ADCE-8D3C60D87936}" type="pres">
      <dgm:prSet presAssocID="{97AA4000-1BD2-4AE2-900E-28C563344667}" presName="rootConnector" presStyleLbl="node2" presStyleIdx="0" presStyleCnt="3"/>
      <dgm:spPr/>
      <dgm:t>
        <a:bodyPr/>
        <a:lstStyle/>
        <a:p>
          <a:endParaRPr lang="es-ES"/>
        </a:p>
      </dgm:t>
    </dgm:pt>
    <dgm:pt modelId="{049DC63F-34C6-43F2-B103-A01C25CFACD7}" type="pres">
      <dgm:prSet presAssocID="{97AA4000-1BD2-4AE2-900E-28C563344667}" presName="hierChild4" presStyleCnt="0"/>
      <dgm:spPr/>
    </dgm:pt>
    <dgm:pt modelId="{8DA32D9D-6548-4E49-A401-BDAF0D221C64}" type="pres">
      <dgm:prSet presAssocID="{C60DFF87-1B1D-4D1B-935E-22F49C17C358}" presName="Name37" presStyleLbl="parChTrans1D3" presStyleIdx="0" presStyleCnt="11"/>
      <dgm:spPr/>
      <dgm:t>
        <a:bodyPr/>
        <a:lstStyle/>
        <a:p>
          <a:endParaRPr lang="es-ES"/>
        </a:p>
      </dgm:t>
    </dgm:pt>
    <dgm:pt modelId="{21F07D76-7AF2-4031-A453-3A8661DF7675}" type="pres">
      <dgm:prSet presAssocID="{B2DB7F3F-468B-4DDD-9F67-4D51178F7C4E}" presName="hierRoot2" presStyleCnt="0">
        <dgm:presLayoutVars>
          <dgm:hierBranch val="init"/>
        </dgm:presLayoutVars>
      </dgm:prSet>
      <dgm:spPr/>
    </dgm:pt>
    <dgm:pt modelId="{2F58D4BC-1967-414F-B79B-EF02C0EB1C1D}" type="pres">
      <dgm:prSet presAssocID="{B2DB7F3F-468B-4DDD-9F67-4D51178F7C4E}" presName="rootComposite" presStyleCnt="0"/>
      <dgm:spPr/>
    </dgm:pt>
    <dgm:pt modelId="{571B6C1A-0BE9-4132-A1E5-B17814308EBA}" type="pres">
      <dgm:prSet presAssocID="{B2DB7F3F-468B-4DDD-9F67-4D51178F7C4E}" presName="rootText" presStyleLbl="node3" presStyleIdx="0" presStyleCnt="11" custScaleX="196630" custLinFactNeighborX="-18021" custLinFactNeighborY="7651">
        <dgm:presLayoutVars>
          <dgm:chPref val="3"/>
        </dgm:presLayoutVars>
      </dgm:prSet>
      <dgm:spPr/>
      <dgm:t>
        <a:bodyPr/>
        <a:lstStyle/>
        <a:p>
          <a:endParaRPr lang="es-ES"/>
        </a:p>
      </dgm:t>
    </dgm:pt>
    <dgm:pt modelId="{5F47F7E3-7722-4B93-8633-2D13A1F59086}" type="pres">
      <dgm:prSet presAssocID="{B2DB7F3F-468B-4DDD-9F67-4D51178F7C4E}" presName="rootConnector" presStyleLbl="node3" presStyleIdx="0" presStyleCnt="11"/>
      <dgm:spPr/>
      <dgm:t>
        <a:bodyPr/>
        <a:lstStyle/>
        <a:p>
          <a:endParaRPr lang="es-ES"/>
        </a:p>
      </dgm:t>
    </dgm:pt>
    <dgm:pt modelId="{C2F5C768-09A4-4394-B533-5B8A411FE83A}" type="pres">
      <dgm:prSet presAssocID="{B2DB7F3F-468B-4DDD-9F67-4D51178F7C4E}" presName="hierChild4" presStyleCnt="0"/>
      <dgm:spPr/>
    </dgm:pt>
    <dgm:pt modelId="{954A1044-FAFB-4FA4-B314-18C8C0F25569}" type="pres">
      <dgm:prSet presAssocID="{B2DB7F3F-468B-4DDD-9F67-4D51178F7C4E}" presName="hierChild5" presStyleCnt="0"/>
      <dgm:spPr/>
    </dgm:pt>
    <dgm:pt modelId="{2B742DEE-40C1-4B77-932C-D3730F1F4EA8}" type="pres">
      <dgm:prSet presAssocID="{0CF1BEC0-6BE5-42A5-89EC-FEE9A18D0F16}" presName="Name37" presStyleLbl="parChTrans1D3" presStyleIdx="1" presStyleCnt="11"/>
      <dgm:spPr/>
      <dgm:t>
        <a:bodyPr/>
        <a:lstStyle/>
        <a:p>
          <a:endParaRPr lang="es-ES"/>
        </a:p>
      </dgm:t>
    </dgm:pt>
    <dgm:pt modelId="{D5A3028E-BDCA-4E80-A1AC-CAE76B1A4579}" type="pres">
      <dgm:prSet presAssocID="{4F203418-1F53-4872-BB2A-73A7EB6D4428}" presName="hierRoot2" presStyleCnt="0">
        <dgm:presLayoutVars>
          <dgm:hierBranch val="init"/>
        </dgm:presLayoutVars>
      </dgm:prSet>
      <dgm:spPr/>
    </dgm:pt>
    <dgm:pt modelId="{B8485DEE-9970-4D53-BB11-16B454F34379}" type="pres">
      <dgm:prSet presAssocID="{4F203418-1F53-4872-BB2A-73A7EB6D4428}" presName="rootComposite" presStyleCnt="0"/>
      <dgm:spPr/>
    </dgm:pt>
    <dgm:pt modelId="{4E47EE21-E4E0-4A5C-83E5-B552ECC33B1C}" type="pres">
      <dgm:prSet presAssocID="{4F203418-1F53-4872-BB2A-73A7EB6D4428}" presName="rootText" presStyleLbl="node3" presStyleIdx="1" presStyleCnt="11" custScaleX="168392" custLinFactNeighborX="-9303">
        <dgm:presLayoutVars>
          <dgm:chPref val="3"/>
        </dgm:presLayoutVars>
      </dgm:prSet>
      <dgm:spPr/>
      <dgm:t>
        <a:bodyPr/>
        <a:lstStyle/>
        <a:p>
          <a:endParaRPr lang="es-ES"/>
        </a:p>
      </dgm:t>
    </dgm:pt>
    <dgm:pt modelId="{73FB74F8-9425-4557-8744-DDC2F4BB49C1}" type="pres">
      <dgm:prSet presAssocID="{4F203418-1F53-4872-BB2A-73A7EB6D4428}" presName="rootConnector" presStyleLbl="node3" presStyleIdx="1" presStyleCnt="11"/>
      <dgm:spPr/>
      <dgm:t>
        <a:bodyPr/>
        <a:lstStyle/>
        <a:p>
          <a:endParaRPr lang="es-ES"/>
        </a:p>
      </dgm:t>
    </dgm:pt>
    <dgm:pt modelId="{138A9DCD-4DDE-48FD-982D-DB85C93F71D4}" type="pres">
      <dgm:prSet presAssocID="{4F203418-1F53-4872-BB2A-73A7EB6D4428}" presName="hierChild4" presStyleCnt="0"/>
      <dgm:spPr/>
    </dgm:pt>
    <dgm:pt modelId="{99C0368F-1D35-45A7-A2FD-D2B6B79B687B}" type="pres">
      <dgm:prSet presAssocID="{4F203418-1F53-4872-BB2A-73A7EB6D4428}" presName="hierChild5" presStyleCnt="0"/>
      <dgm:spPr/>
    </dgm:pt>
    <dgm:pt modelId="{A124ED10-4477-4351-A9E9-14A504573C73}" type="pres">
      <dgm:prSet presAssocID="{D8D55FE2-B994-4F4F-A107-EDCA911A7CA9}" presName="Name37" presStyleLbl="parChTrans1D3" presStyleIdx="2" presStyleCnt="11"/>
      <dgm:spPr/>
      <dgm:t>
        <a:bodyPr/>
        <a:lstStyle/>
        <a:p>
          <a:endParaRPr lang="es-ES"/>
        </a:p>
      </dgm:t>
    </dgm:pt>
    <dgm:pt modelId="{0FDB0936-E86B-43E3-8FBD-6BDA4BD4C696}" type="pres">
      <dgm:prSet presAssocID="{E9700988-CE3B-4F0A-B5ED-2FBD51F51259}" presName="hierRoot2" presStyleCnt="0">
        <dgm:presLayoutVars>
          <dgm:hierBranch val="init"/>
        </dgm:presLayoutVars>
      </dgm:prSet>
      <dgm:spPr/>
    </dgm:pt>
    <dgm:pt modelId="{7AFF4AE2-66F1-4741-A309-91E4C73F63EC}" type="pres">
      <dgm:prSet presAssocID="{E9700988-CE3B-4F0A-B5ED-2FBD51F51259}" presName="rootComposite" presStyleCnt="0"/>
      <dgm:spPr/>
    </dgm:pt>
    <dgm:pt modelId="{16E88D2C-D4DE-42BE-B77A-2CD9C99E1657}" type="pres">
      <dgm:prSet presAssocID="{E9700988-CE3B-4F0A-B5ED-2FBD51F51259}" presName="rootText" presStyleLbl="node3" presStyleIdx="2" presStyleCnt="11" custScaleX="160754" custLinFactNeighborX="-9303">
        <dgm:presLayoutVars>
          <dgm:chPref val="3"/>
        </dgm:presLayoutVars>
      </dgm:prSet>
      <dgm:spPr/>
      <dgm:t>
        <a:bodyPr/>
        <a:lstStyle/>
        <a:p>
          <a:endParaRPr lang="es-ES"/>
        </a:p>
      </dgm:t>
    </dgm:pt>
    <dgm:pt modelId="{106E6250-4D67-4277-BD1F-EC0D39791A2E}" type="pres">
      <dgm:prSet presAssocID="{E9700988-CE3B-4F0A-B5ED-2FBD51F51259}" presName="rootConnector" presStyleLbl="node3" presStyleIdx="2" presStyleCnt="11"/>
      <dgm:spPr/>
      <dgm:t>
        <a:bodyPr/>
        <a:lstStyle/>
        <a:p>
          <a:endParaRPr lang="es-ES"/>
        </a:p>
      </dgm:t>
    </dgm:pt>
    <dgm:pt modelId="{9AB8DF6D-29FD-439B-9C83-871DC691D05C}" type="pres">
      <dgm:prSet presAssocID="{E9700988-CE3B-4F0A-B5ED-2FBD51F51259}" presName="hierChild4" presStyleCnt="0"/>
      <dgm:spPr/>
    </dgm:pt>
    <dgm:pt modelId="{DF1E0221-E724-4F24-89EA-0B5923AD62AA}" type="pres">
      <dgm:prSet presAssocID="{E9700988-CE3B-4F0A-B5ED-2FBD51F51259}" presName="hierChild5" presStyleCnt="0"/>
      <dgm:spPr/>
    </dgm:pt>
    <dgm:pt modelId="{5B007A5D-26CA-47F9-B9F7-1B7563E1FB82}" type="pres">
      <dgm:prSet presAssocID="{EFA30CC2-26B3-401B-9731-56C50E39B089}" presName="Name37" presStyleLbl="parChTrans1D3" presStyleIdx="3" presStyleCnt="11"/>
      <dgm:spPr/>
      <dgm:t>
        <a:bodyPr/>
        <a:lstStyle/>
        <a:p>
          <a:endParaRPr lang="es-ES"/>
        </a:p>
      </dgm:t>
    </dgm:pt>
    <dgm:pt modelId="{4025ADFA-F656-4269-8107-7A4524EAF0E7}" type="pres">
      <dgm:prSet presAssocID="{6DCD45F3-C48E-4FDD-9E5C-2500D30E5EC8}" presName="hierRoot2" presStyleCnt="0">
        <dgm:presLayoutVars>
          <dgm:hierBranch val="init"/>
        </dgm:presLayoutVars>
      </dgm:prSet>
      <dgm:spPr/>
    </dgm:pt>
    <dgm:pt modelId="{EC3D6F82-94D6-4192-B259-4474E3447E3D}" type="pres">
      <dgm:prSet presAssocID="{6DCD45F3-C48E-4FDD-9E5C-2500D30E5EC8}" presName="rootComposite" presStyleCnt="0"/>
      <dgm:spPr/>
    </dgm:pt>
    <dgm:pt modelId="{9BEEA841-F7E0-419E-93A2-C2C24DE6454C}" type="pres">
      <dgm:prSet presAssocID="{6DCD45F3-C48E-4FDD-9E5C-2500D30E5EC8}" presName="rootText" presStyleLbl="node3" presStyleIdx="3" presStyleCnt="11" custScaleX="160754" custLinFactNeighborX="-9303">
        <dgm:presLayoutVars>
          <dgm:chPref val="3"/>
        </dgm:presLayoutVars>
      </dgm:prSet>
      <dgm:spPr/>
      <dgm:t>
        <a:bodyPr/>
        <a:lstStyle/>
        <a:p>
          <a:endParaRPr lang="es-ES"/>
        </a:p>
      </dgm:t>
    </dgm:pt>
    <dgm:pt modelId="{1059B508-1964-4397-B0A0-62E0966CAE3D}" type="pres">
      <dgm:prSet presAssocID="{6DCD45F3-C48E-4FDD-9E5C-2500D30E5EC8}" presName="rootConnector" presStyleLbl="node3" presStyleIdx="3" presStyleCnt="11"/>
      <dgm:spPr/>
      <dgm:t>
        <a:bodyPr/>
        <a:lstStyle/>
        <a:p>
          <a:endParaRPr lang="es-ES"/>
        </a:p>
      </dgm:t>
    </dgm:pt>
    <dgm:pt modelId="{661014D7-BD9E-4480-A438-C436B07E15E6}" type="pres">
      <dgm:prSet presAssocID="{6DCD45F3-C48E-4FDD-9E5C-2500D30E5EC8}" presName="hierChild4" presStyleCnt="0"/>
      <dgm:spPr/>
    </dgm:pt>
    <dgm:pt modelId="{C6392553-5244-49E5-B12C-DD6C52ECB52D}" type="pres">
      <dgm:prSet presAssocID="{6DCD45F3-C48E-4FDD-9E5C-2500D30E5EC8}" presName="hierChild5" presStyleCnt="0"/>
      <dgm:spPr/>
    </dgm:pt>
    <dgm:pt modelId="{E0B036AA-BAF0-4788-A69E-5241C602D201}" type="pres">
      <dgm:prSet presAssocID="{97AA4000-1BD2-4AE2-900E-28C563344667}" presName="hierChild5" presStyleCnt="0"/>
      <dgm:spPr/>
    </dgm:pt>
    <dgm:pt modelId="{9A6E426E-46F9-43BB-80D3-CBC3A144A778}" type="pres">
      <dgm:prSet presAssocID="{D4AFE7F2-E35D-4FDF-AF56-79AEFC4A9375}" presName="Name37" presStyleLbl="parChTrans1D2" presStyleIdx="1" presStyleCnt="3"/>
      <dgm:spPr/>
      <dgm:t>
        <a:bodyPr/>
        <a:lstStyle/>
        <a:p>
          <a:endParaRPr lang="es-ES"/>
        </a:p>
      </dgm:t>
    </dgm:pt>
    <dgm:pt modelId="{577B0F56-82EB-42F3-AD04-64B8A6CAB792}" type="pres">
      <dgm:prSet presAssocID="{3D51FE60-1613-4DCA-B330-376F4278BB23}" presName="hierRoot2" presStyleCnt="0">
        <dgm:presLayoutVars>
          <dgm:hierBranch val="init"/>
        </dgm:presLayoutVars>
      </dgm:prSet>
      <dgm:spPr/>
    </dgm:pt>
    <dgm:pt modelId="{3671FC47-A662-43BE-A1C9-61EB140FBD5C}" type="pres">
      <dgm:prSet presAssocID="{3D51FE60-1613-4DCA-B330-376F4278BB23}" presName="rootComposite" presStyleCnt="0"/>
      <dgm:spPr/>
    </dgm:pt>
    <dgm:pt modelId="{27515D32-A939-42DE-BF20-4BCBB6F92A73}" type="pres">
      <dgm:prSet presAssocID="{3D51FE60-1613-4DCA-B330-376F4278BB23}" presName="rootText" presStyleLbl="node2" presStyleIdx="1" presStyleCnt="3" custScaleX="143868">
        <dgm:presLayoutVars>
          <dgm:chPref val="3"/>
        </dgm:presLayoutVars>
      </dgm:prSet>
      <dgm:spPr/>
      <dgm:t>
        <a:bodyPr/>
        <a:lstStyle/>
        <a:p>
          <a:endParaRPr lang="es-ES"/>
        </a:p>
      </dgm:t>
    </dgm:pt>
    <dgm:pt modelId="{DA483623-7F48-4625-9D62-D3BA2243FCB9}" type="pres">
      <dgm:prSet presAssocID="{3D51FE60-1613-4DCA-B330-376F4278BB23}" presName="rootConnector" presStyleLbl="node2" presStyleIdx="1" presStyleCnt="3"/>
      <dgm:spPr/>
      <dgm:t>
        <a:bodyPr/>
        <a:lstStyle/>
        <a:p>
          <a:endParaRPr lang="es-ES"/>
        </a:p>
      </dgm:t>
    </dgm:pt>
    <dgm:pt modelId="{64A455C0-2149-411B-A6DF-B8E989AD726B}" type="pres">
      <dgm:prSet presAssocID="{3D51FE60-1613-4DCA-B330-376F4278BB23}" presName="hierChild4" presStyleCnt="0"/>
      <dgm:spPr/>
    </dgm:pt>
    <dgm:pt modelId="{3331D270-D484-4773-AAAB-D63F9BCBC120}" type="pres">
      <dgm:prSet presAssocID="{1456C0C1-46DF-4AE5-A379-809510ECBD7D}" presName="Name37" presStyleLbl="parChTrans1D3" presStyleIdx="4" presStyleCnt="11"/>
      <dgm:spPr/>
      <dgm:t>
        <a:bodyPr/>
        <a:lstStyle/>
        <a:p>
          <a:endParaRPr lang="es-ES"/>
        </a:p>
      </dgm:t>
    </dgm:pt>
    <dgm:pt modelId="{BE70A377-A614-453B-A38C-329CE76E35E0}" type="pres">
      <dgm:prSet presAssocID="{073B4920-209D-4D38-A244-C29FE1507559}" presName="hierRoot2" presStyleCnt="0">
        <dgm:presLayoutVars>
          <dgm:hierBranch val="init"/>
        </dgm:presLayoutVars>
      </dgm:prSet>
      <dgm:spPr/>
    </dgm:pt>
    <dgm:pt modelId="{48A4A6A6-6DFD-452E-A3DA-C30D8523C331}" type="pres">
      <dgm:prSet presAssocID="{073B4920-209D-4D38-A244-C29FE1507559}" presName="rootComposite" presStyleCnt="0"/>
      <dgm:spPr/>
    </dgm:pt>
    <dgm:pt modelId="{B8BB4370-44C1-479E-8D8A-C9A352B54E52}" type="pres">
      <dgm:prSet presAssocID="{073B4920-209D-4D38-A244-C29FE1507559}" presName="rootText" presStyleLbl="node3" presStyleIdx="4" presStyleCnt="11" custScaleX="400238" custScaleY="285742">
        <dgm:presLayoutVars>
          <dgm:chPref val="3"/>
        </dgm:presLayoutVars>
      </dgm:prSet>
      <dgm:spPr/>
      <dgm:t>
        <a:bodyPr/>
        <a:lstStyle/>
        <a:p>
          <a:endParaRPr lang="es-ES"/>
        </a:p>
      </dgm:t>
    </dgm:pt>
    <dgm:pt modelId="{CC01FD6F-53AB-4427-A60E-50B3E4C76ED7}" type="pres">
      <dgm:prSet presAssocID="{073B4920-209D-4D38-A244-C29FE1507559}" presName="rootConnector" presStyleLbl="node3" presStyleIdx="4" presStyleCnt="11"/>
      <dgm:spPr/>
      <dgm:t>
        <a:bodyPr/>
        <a:lstStyle/>
        <a:p>
          <a:endParaRPr lang="es-ES"/>
        </a:p>
      </dgm:t>
    </dgm:pt>
    <dgm:pt modelId="{89829CB2-08D4-40D7-AAC7-7E89281B2C40}" type="pres">
      <dgm:prSet presAssocID="{073B4920-209D-4D38-A244-C29FE1507559}" presName="hierChild4" presStyleCnt="0"/>
      <dgm:spPr/>
    </dgm:pt>
    <dgm:pt modelId="{8F0BD375-A71C-4E7F-B9F7-8F5A4F5BCD3E}" type="pres">
      <dgm:prSet presAssocID="{073B4920-209D-4D38-A244-C29FE1507559}" presName="hierChild5" presStyleCnt="0"/>
      <dgm:spPr/>
    </dgm:pt>
    <dgm:pt modelId="{946D35A0-85E9-4400-BFA1-078EE5D8C9C3}" type="pres">
      <dgm:prSet presAssocID="{3D51FE60-1613-4DCA-B330-376F4278BB23}" presName="hierChild5" presStyleCnt="0"/>
      <dgm:spPr/>
    </dgm:pt>
    <dgm:pt modelId="{06E2EE35-6B4F-4226-AA11-0579F1F95766}" type="pres">
      <dgm:prSet presAssocID="{13E14EF1-3819-48E2-A2E3-BDB690548060}" presName="Name37" presStyleLbl="parChTrans1D2" presStyleIdx="2" presStyleCnt="3"/>
      <dgm:spPr/>
      <dgm:t>
        <a:bodyPr/>
        <a:lstStyle/>
        <a:p>
          <a:endParaRPr lang="es-ES"/>
        </a:p>
      </dgm:t>
    </dgm:pt>
    <dgm:pt modelId="{FB546739-EB1C-4D70-977B-75D2EFF4ED96}" type="pres">
      <dgm:prSet presAssocID="{D255D943-A215-4EAA-A678-2B8837620E60}" presName="hierRoot2" presStyleCnt="0">
        <dgm:presLayoutVars>
          <dgm:hierBranch val="init"/>
        </dgm:presLayoutVars>
      </dgm:prSet>
      <dgm:spPr/>
    </dgm:pt>
    <dgm:pt modelId="{E1DA12A6-24DC-4D41-AD65-37286EE64053}" type="pres">
      <dgm:prSet presAssocID="{D255D943-A215-4EAA-A678-2B8837620E60}" presName="rootComposite" presStyleCnt="0"/>
      <dgm:spPr/>
    </dgm:pt>
    <dgm:pt modelId="{CAFC3CCC-82B8-4147-9C7E-2133541A8D94}" type="pres">
      <dgm:prSet presAssocID="{D255D943-A215-4EAA-A678-2B8837620E60}" presName="rootText" presStyleLbl="node2" presStyleIdx="2" presStyleCnt="3" custScaleX="140007" custLinFactNeighborX="35162" custLinFactNeighborY="-5112">
        <dgm:presLayoutVars>
          <dgm:chPref val="3"/>
        </dgm:presLayoutVars>
      </dgm:prSet>
      <dgm:spPr/>
      <dgm:t>
        <a:bodyPr/>
        <a:lstStyle/>
        <a:p>
          <a:endParaRPr lang="es-ES"/>
        </a:p>
      </dgm:t>
    </dgm:pt>
    <dgm:pt modelId="{DC8BE8DC-7FFB-40B4-A5C9-F5950E326C2C}" type="pres">
      <dgm:prSet presAssocID="{D255D943-A215-4EAA-A678-2B8837620E60}" presName="rootConnector" presStyleLbl="node2" presStyleIdx="2" presStyleCnt="3"/>
      <dgm:spPr/>
      <dgm:t>
        <a:bodyPr/>
        <a:lstStyle/>
        <a:p>
          <a:endParaRPr lang="es-ES"/>
        </a:p>
      </dgm:t>
    </dgm:pt>
    <dgm:pt modelId="{46E7D3B3-F02C-446C-A7A2-8FF526DDDFEC}" type="pres">
      <dgm:prSet presAssocID="{D255D943-A215-4EAA-A678-2B8837620E60}" presName="hierChild4" presStyleCnt="0"/>
      <dgm:spPr/>
    </dgm:pt>
    <dgm:pt modelId="{EC6EA675-0ECE-4A30-9FDE-EA37C20B60AB}" type="pres">
      <dgm:prSet presAssocID="{15EDD7FE-8E45-4E92-B29B-E195DBADD946}" presName="Name37" presStyleLbl="parChTrans1D3" presStyleIdx="5" presStyleCnt="11"/>
      <dgm:spPr/>
      <dgm:t>
        <a:bodyPr/>
        <a:lstStyle/>
        <a:p>
          <a:endParaRPr lang="es-ES"/>
        </a:p>
      </dgm:t>
    </dgm:pt>
    <dgm:pt modelId="{9E5386D8-E789-493D-8C60-C727B72543CD}" type="pres">
      <dgm:prSet presAssocID="{5F3E4C2C-538E-4052-8E8D-C65BB2149EFB}" presName="hierRoot2" presStyleCnt="0">
        <dgm:presLayoutVars>
          <dgm:hierBranch val="init"/>
        </dgm:presLayoutVars>
      </dgm:prSet>
      <dgm:spPr/>
    </dgm:pt>
    <dgm:pt modelId="{868175B6-5436-47EA-AC04-A03FB053CCBD}" type="pres">
      <dgm:prSet presAssocID="{5F3E4C2C-538E-4052-8E8D-C65BB2149EFB}" presName="rootComposite" presStyleCnt="0"/>
      <dgm:spPr/>
    </dgm:pt>
    <dgm:pt modelId="{6B8FD0FF-4AFA-416A-87CF-FEE3D41F8580}" type="pres">
      <dgm:prSet presAssocID="{5F3E4C2C-538E-4052-8E8D-C65BB2149EFB}" presName="rootText" presStyleLbl="node3" presStyleIdx="5" presStyleCnt="11" custScaleX="126181" custLinFactNeighborX="49081" custLinFactNeighborY="-9786">
        <dgm:presLayoutVars>
          <dgm:chPref val="3"/>
        </dgm:presLayoutVars>
      </dgm:prSet>
      <dgm:spPr/>
      <dgm:t>
        <a:bodyPr/>
        <a:lstStyle/>
        <a:p>
          <a:endParaRPr lang="es-ES"/>
        </a:p>
      </dgm:t>
    </dgm:pt>
    <dgm:pt modelId="{00CD7579-0DD1-43B7-B642-2C3FC28D9F6F}" type="pres">
      <dgm:prSet presAssocID="{5F3E4C2C-538E-4052-8E8D-C65BB2149EFB}" presName="rootConnector" presStyleLbl="node3" presStyleIdx="5" presStyleCnt="11"/>
      <dgm:spPr/>
      <dgm:t>
        <a:bodyPr/>
        <a:lstStyle/>
        <a:p>
          <a:endParaRPr lang="es-ES"/>
        </a:p>
      </dgm:t>
    </dgm:pt>
    <dgm:pt modelId="{CB8862E2-CD3E-4022-A420-A9BEBBF29C0D}" type="pres">
      <dgm:prSet presAssocID="{5F3E4C2C-538E-4052-8E8D-C65BB2149EFB}" presName="hierChild4" presStyleCnt="0"/>
      <dgm:spPr/>
    </dgm:pt>
    <dgm:pt modelId="{C339021F-B421-4AFD-9E4C-BE2693E6CA4C}" type="pres">
      <dgm:prSet presAssocID="{5F3E4C2C-538E-4052-8E8D-C65BB2149EFB}" presName="hierChild5" presStyleCnt="0"/>
      <dgm:spPr/>
    </dgm:pt>
    <dgm:pt modelId="{7D0A58A4-57BB-480D-BE8D-BA46A23B1274}" type="pres">
      <dgm:prSet presAssocID="{3A7EC25C-C693-4832-8C42-95D11A94CBF0}" presName="Name37" presStyleLbl="parChTrans1D3" presStyleIdx="6" presStyleCnt="11"/>
      <dgm:spPr/>
      <dgm:t>
        <a:bodyPr/>
        <a:lstStyle/>
        <a:p>
          <a:endParaRPr lang="es-ES"/>
        </a:p>
      </dgm:t>
    </dgm:pt>
    <dgm:pt modelId="{1A736563-8DE3-4E17-A844-5EA8BF7720C0}" type="pres">
      <dgm:prSet presAssocID="{169B3EFA-4EFA-4C0D-BD37-6A6CF106EBE0}" presName="hierRoot2" presStyleCnt="0">
        <dgm:presLayoutVars>
          <dgm:hierBranch val="init"/>
        </dgm:presLayoutVars>
      </dgm:prSet>
      <dgm:spPr/>
    </dgm:pt>
    <dgm:pt modelId="{B6CA4BF0-2CFE-4177-8BC0-8CAC16DEC4A8}" type="pres">
      <dgm:prSet presAssocID="{169B3EFA-4EFA-4C0D-BD37-6A6CF106EBE0}" presName="rootComposite" presStyleCnt="0"/>
      <dgm:spPr/>
    </dgm:pt>
    <dgm:pt modelId="{76DEE304-ED93-4F2C-9549-8B0FB3D3EAF7}" type="pres">
      <dgm:prSet presAssocID="{169B3EFA-4EFA-4C0D-BD37-6A6CF106EBE0}" presName="rootText" presStyleLbl="node3" presStyleIdx="6" presStyleCnt="11" custScaleX="157526" custScaleY="150787" custLinFactNeighborX="43752" custLinFactNeighborY="5147">
        <dgm:presLayoutVars>
          <dgm:chPref val="3"/>
        </dgm:presLayoutVars>
      </dgm:prSet>
      <dgm:spPr/>
      <dgm:t>
        <a:bodyPr/>
        <a:lstStyle/>
        <a:p>
          <a:endParaRPr lang="es-ES"/>
        </a:p>
      </dgm:t>
    </dgm:pt>
    <dgm:pt modelId="{DC8957B6-F312-4FAC-B16B-A9A2D988640B}" type="pres">
      <dgm:prSet presAssocID="{169B3EFA-4EFA-4C0D-BD37-6A6CF106EBE0}" presName="rootConnector" presStyleLbl="node3" presStyleIdx="6" presStyleCnt="11"/>
      <dgm:spPr/>
      <dgm:t>
        <a:bodyPr/>
        <a:lstStyle/>
        <a:p>
          <a:endParaRPr lang="es-ES"/>
        </a:p>
      </dgm:t>
    </dgm:pt>
    <dgm:pt modelId="{1C118B22-AD6E-4DF3-933B-F47E2A487D9E}" type="pres">
      <dgm:prSet presAssocID="{169B3EFA-4EFA-4C0D-BD37-6A6CF106EBE0}" presName="hierChild4" presStyleCnt="0"/>
      <dgm:spPr/>
    </dgm:pt>
    <dgm:pt modelId="{FB85CD5B-A747-4265-84F7-0012D38EC22F}" type="pres">
      <dgm:prSet presAssocID="{169B3EFA-4EFA-4C0D-BD37-6A6CF106EBE0}" presName="hierChild5" presStyleCnt="0"/>
      <dgm:spPr/>
    </dgm:pt>
    <dgm:pt modelId="{B7D31A0B-305B-43A9-9DF6-862A9E36E204}" type="pres">
      <dgm:prSet presAssocID="{357EC4A3-6B83-4B55-87D6-E1249E3BDA80}" presName="Name37" presStyleLbl="parChTrans1D3" presStyleIdx="7" presStyleCnt="11"/>
      <dgm:spPr/>
      <dgm:t>
        <a:bodyPr/>
        <a:lstStyle/>
        <a:p>
          <a:endParaRPr lang="es-ES"/>
        </a:p>
      </dgm:t>
    </dgm:pt>
    <dgm:pt modelId="{380964BC-449F-4725-B44A-744DFF35126C}" type="pres">
      <dgm:prSet presAssocID="{1DFC9448-B8EA-4DB5-9AC9-E06DE3140607}" presName="hierRoot2" presStyleCnt="0">
        <dgm:presLayoutVars>
          <dgm:hierBranch val="init"/>
        </dgm:presLayoutVars>
      </dgm:prSet>
      <dgm:spPr/>
    </dgm:pt>
    <dgm:pt modelId="{547784CB-8ADF-4CDC-9267-72D4C6DD4A4D}" type="pres">
      <dgm:prSet presAssocID="{1DFC9448-B8EA-4DB5-9AC9-E06DE3140607}" presName="rootComposite" presStyleCnt="0"/>
      <dgm:spPr/>
    </dgm:pt>
    <dgm:pt modelId="{14611573-364F-427F-AE01-6B538DD9E633}" type="pres">
      <dgm:prSet presAssocID="{1DFC9448-B8EA-4DB5-9AC9-E06DE3140607}" presName="rootText" presStyleLbl="node3" presStyleIdx="7" presStyleCnt="11" custScaleX="133496" custLinFactNeighborX="43752" custLinFactNeighborY="4166">
        <dgm:presLayoutVars>
          <dgm:chPref val="3"/>
        </dgm:presLayoutVars>
      </dgm:prSet>
      <dgm:spPr/>
      <dgm:t>
        <a:bodyPr/>
        <a:lstStyle/>
        <a:p>
          <a:endParaRPr lang="es-ES"/>
        </a:p>
      </dgm:t>
    </dgm:pt>
    <dgm:pt modelId="{F2FCDAE5-4A82-46D1-9992-2241FB9E8A2E}" type="pres">
      <dgm:prSet presAssocID="{1DFC9448-B8EA-4DB5-9AC9-E06DE3140607}" presName="rootConnector" presStyleLbl="node3" presStyleIdx="7" presStyleCnt="11"/>
      <dgm:spPr/>
      <dgm:t>
        <a:bodyPr/>
        <a:lstStyle/>
        <a:p>
          <a:endParaRPr lang="es-ES"/>
        </a:p>
      </dgm:t>
    </dgm:pt>
    <dgm:pt modelId="{A0A23972-A98D-4192-8C07-CEFC1E64941A}" type="pres">
      <dgm:prSet presAssocID="{1DFC9448-B8EA-4DB5-9AC9-E06DE3140607}" presName="hierChild4" presStyleCnt="0"/>
      <dgm:spPr/>
    </dgm:pt>
    <dgm:pt modelId="{7FE6056C-7266-4BA5-8ABE-FC7FB0CA6FEC}" type="pres">
      <dgm:prSet presAssocID="{1DFC9448-B8EA-4DB5-9AC9-E06DE3140607}" presName="hierChild5" presStyleCnt="0"/>
      <dgm:spPr/>
    </dgm:pt>
    <dgm:pt modelId="{1DF9DC53-613B-48B4-9D8B-5531748B849A}" type="pres">
      <dgm:prSet presAssocID="{03D32DF9-C31C-4C40-A799-BD36F9EE1CF4}" presName="Name37" presStyleLbl="parChTrans1D3" presStyleIdx="8" presStyleCnt="11"/>
      <dgm:spPr/>
      <dgm:t>
        <a:bodyPr/>
        <a:lstStyle/>
        <a:p>
          <a:endParaRPr lang="es-ES"/>
        </a:p>
      </dgm:t>
    </dgm:pt>
    <dgm:pt modelId="{40047ACD-0CE2-46CC-95E3-74DF1D6AC655}" type="pres">
      <dgm:prSet presAssocID="{B0BB4D2F-3AA4-4F79-BA87-60525A40A739}" presName="hierRoot2" presStyleCnt="0">
        <dgm:presLayoutVars>
          <dgm:hierBranch val="init"/>
        </dgm:presLayoutVars>
      </dgm:prSet>
      <dgm:spPr/>
    </dgm:pt>
    <dgm:pt modelId="{10C90474-DA76-422C-BA2A-BE24D46FC196}" type="pres">
      <dgm:prSet presAssocID="{B0BB4D2F-3AA4-4F79-BA87-60525A40A739}" presName="rootComposite" presStyleCnt="0"/>
      <dgm:spPr/>
    </dgm:pt>
    <dgm:pt modelId="{A757E395-BB63-4969-A5F2-D9B5BD9C17F7}" type="pres">
      <dgm:prSet presAssocID="{B0BB4D2F-3AA4-4F79-BA87-60525A40A739}" presName="rootText" presStyleLbl="node3" presStyleIdx="8" presStyleCnt="11" custScaleX="166118" custScaleY="119606" custLinFactNeighborX="44018" custLinFactNeighborY="1662">
        <dgm:presLayoutVars>
          <dgm:chPref val="3"/>
        </dgm:presLayoutVars>
      </dgm:prSet>
      <dgm:spPr/>
      <dgm:t>
        <a:bodyPr/>
        <a:lstStyle/>
        <a:p>
          <a:endParaRPr lang="es-ES"/>
        </a:p>
      </dgm:t>
    </dgm:pt>
    <dgm:pt modelId="{5352F77C-9D13-4194-B049-5EA889B84768}" type="pres">
      <dgm:prSet presAssocID="{B0BB4D2F-3AA4-4F79-BA87-60525A40A739}" presName="rootConnector" presStyleLbl="node3" presStyleIdx="8" presStyleCnt="11"/>
      <dgm:spPr/>
      <dgm:t>
        <a:bodyPr/>
        <a:lstStyle/>
        <a:p>
          <a:endParaRPr lang="es-ES"/>
        </a:p>
      </dgm:t>
    </dgm:pt>
    <dgm:pt modelId="{EC461C77-9A4E-4BD9-9138-AB92B8969E5C}" type="pres">
      <dgm:prSet presAssocID="{B0BB4D2F-3AA4-4F79-BA87-60525A40A739}" presName="hierChild4" presStyleCnt="0"/>
      <dgm:spPr/>
    </dgm:pt>
    <dgm:pt modelId="{5E252471-1B46-46B1-9BAC-5C384369F39F}" type="pres">
      <dgm:prSet presAssocID="{B0BB4D2F-3AA4-4F79-BA87-60525A40A739}" presName="hierChild5" presStyleCnt="0"/>
      <dgm:spPr/>
    </dgm:pt>
    <dgm:pt modelId="{AD0CFA31-BB67-431D-8250-842BE975CAE2}" type="pres">
      <dgm:prSet presAssocID="{55EA0173-7882-4F44-B8F9-1F86E734AE19}" presName="Name37" presStyleLbl="parChTrans1D3" presStyleIdx="9" presStyleCnt="11"/>
      <dgm:spPr/>
      <dgm:t>
        <a:bodyPr/>
        <a:lstStyle/>
        <a:p>
          <a:endParaRPr lang="es-ES"/>
        </a:p>
      </dgm:t>
    </dgm:pt>
    <dgm:pt modelId="{9231FD30-B0DA-4DE6-B3C2-5DB03EC4EDCD}" type="pres">
      <dgm:prSet presAssocID="{D0B6082C-7A5B-42E7-A8AB-0EC0D22697BF}" presName="hierRoot2" presStyleCnt="0">
        <dgm:presLayoutVars>
          <dgm:hierBranch val="init"/>
        </dgm:presLayoutVars>
      </dgm:prSet>
      <dgm:spPr/>
    </dgm:pt>
    <dgm:pt modelId="{C1B527EB-361A-4AA1-8FFA-923B8CEEC6C1}" type="pres">
      <dgm:prSet presAssocID="{D0B6082C-7A5B-42E7-A8AB-0EC0D22697BF}" presName="rootComposite" presStyleCnt="0"/>
      <dgm:spPr/>
    </dgm:pt>
    <dgm:pt modelId="{D31B1C73-9847-43F1-9F9E-DBA8F3B6F2AD}" type="pres">
      <dgm:prSet presAssocID="{D0B6082C-7A5B-42E7-A8AB-0EC0D22697BF}" presName="rootText" presStyleLbl="node3" presStyleIdx="9" presStyleCnt="11" custScaleX="211146" custScaleY="158473" custLinFactNeighborX="43752" custLinFactNeighborY="-3011">
        <dgm:presLayoutVars>
          <dgm:chPref val="3"/>
        </dgm:presLayoutVars>
      </dgm:prSet>
      <dgm:spPr/>
      <dgm:t>
        <a:bodyPr/>
        <a:lstStyle/>
        <a:p>
          <a:endParaRPr lang="es-ES"/>
        </a:p>
      </dgm:t>
    </dgm:pt>
    <dgm:pt modelId="{97698041-ECFF-4C1B-8D02-4B917D9272B7}" type="pres">
      <dgm:prSet presAssocID="{D0B6082C-7A5B-42E7-A8AB-0EC0D22697BF}" presName="rootConnector" presStyleLbl="node3" presStyleIdx="9" presStyleCnt="11"/>
      <dgm:spPr/>
      <dgm:t>
        <a:bodyPr/>
        <a:lstStyle/>
        <a:p>
          <a:endParaRPr lang="es-ES"/>
        </a:p>
      </dgm:t>
    </dgm:pt>
    <dgm:pt modelId="{2CE31722-DE50-41A5-81D0-17992AC08FE8}" type="pres">
      <dgm:prSet presAssocID="{D0B6082C-7A5B-42E7-A8AB-0EC0D22697BF}" presName="hierChild4" presStyleCnt="0"/>
      <dgm:spPr/>
    </dgm:pt>
    <dgm:pt modelId="{9CE68D86-6549-4925-A39F-E263015DE6C4}" type="pres">
      <dgm:prSet presAssocID="{D0B6082C-7A5B-42E7-A8AB-0EC0D22697BF}" presName="hierChild5" presStyleCnt="0"/>
      <dgm:spPr/>
    </dgm:pt>
    <dgm:pt modelId="{792CA28F-5829-4C66-B753-1369DCE4B943}" type="pres">
      <dgm:prSet presAssocID="{4CE4729B-1577-4653-96C9-7EABBB48E27F}" presName="Name37" presStyleLbl="parChTrans1D3" presStyleIdx="10" presStyleCnt="11"/>
      <dgm:spPr/>
      <dgm:t>
        <a:bodyPr/>
        <a:lstStyle/>
        <a:p>
          <a:endParaRPr lang="es-ES"/>
        </a:p>
      </dgm:t>
    </dgm:pt>
    <dgm:pt modelId="{F61808FD-1EEB-44C2-BC46-3F508557B138}" type="pres">
      <dgm:prSet presAssocID="{1832B839-F197-41E8-B927-FCC76C967BFC}" presName="hierRoot2" presStyleCnt="0">
        <dgm:presLayoutVars>
          <dgm:hierBranch val="init"/>
        </dgm:presLayoutVars>
      </dgm:prSet>
      <dgm:spPr/>
    </dgm:pt>
    <dgm:pt modelId="{145A9F10-F425-4B88-A85B-E6A769DFFE9F}" type="pres">
      <dgm:prSet presAssocID="{1832B839-F197-41E8-B927-FCC76C967BFC}" presName="rootComposite" presStyleCnt="0"/>
      <dgm:spPr/>
    </dgm:pt>
    <dgm:pt modelId="{1E45C0EF-EEE7-4EB5-8C0E-8EF6AF199A55}" type="pres">
      <dgm:prSet presAssocID="{1832B839-F197-41E8-B927-FCC76C967BFC}" presName="rootText" presStyleLbl="node3" presStyleIdx="10" presStyleCnt="11" custScaleX="209682" custLinFactNeighborX="39286" custLinFactNeighborY="-11677">
        <dgm:presLayoutVars>
          <dgm:chPref val="3"/>
        </dgm:presLayoutVars>
      </dgm:prSet>
      <dgm:spPr/>
      <dgm:t>
        <a:bodyPr/>
        <a:lstStyle/>
        <a:p>
          <a:endParaRPr lang="es-ES"/>
        </a:p>
      </dgm:t>
    </dgm:pt>
    <dgm:pt modelId="{0D4EFA9B-F5D7-40EE-9C57-71F56699452E}" type="pres">
      <dgm:prSet presAssocID="{1832B839-F197-41E8-B927-FCC76C967BFC}" presName="rootConnector" presStyleLbl="node3" presStyleIdx="10" presStyleCnt="11"/>
      <dgm:spPr/>
      <dgm:t>
        <a:bodyPr/>
        <a:lstStyle/>
        <a:p>
          <a:endParaRPr lang="es-ES"/>
        </a:p>
      </dgm:t>
    </dgm:pt>
    <dgm:pt modelId="{66C39DC5-5E5A-488D-BFB8-3E5B569414B1}" type="pres">
      <dgm:prSet presAssocID="{1832B839-F197-41E8-B927-FCC76C967BFC}" presName="hierChild4" presStyleCnt="0"/>
      <dgm:spPr/>
    </dgm:pt>
    <dgm:pt modelId="{2A80A02D-AC20-4822-88A0-664E8C8003C2}" type="pres">
      <dgm:prSet presAssocID="{1832B839-F197-41E8-B927-FCC76C967BFC}" presName="hierChild5" presStyleCnt="0"/>
      <dgm:spPr/>
    </dgm:pt>
    <dgm:pt modelId="{E4BEBDDD-5D23-4364-A958-8C177F4D6422}" type="pres">
      <dgm:prSet presAssocID="{D255D943-A215-4EAA-A678-2B8837620E60}" presName="hierChild5" presStyleCnt="0"/>
      <dgm:spPr/>
    </dgm:pt>
    <dgm:pt modelId="{9F73E7EB-A0A3-45D3-B97C-FF567AE6BCE2}" type="pres">
      <dgm:prSet presAssocID="{6BDDA5BB-0BDB-442B-9162-B08B0396218B}" presName="hierChild3" presStyleCnt="0"/>
      <dgm:spPr/>
    </dgm:pt>
  </dgm:ptLst>
  <dgm:cxnLst>
    <dgm:cxn modelId="{45FAB4DD-FDDB-4105-9A72-C54E9BDE1AD8}" srcId="{7ED078F6-0EC5-4BA5-A45E-98D9AF6DDE4D}" destId="{6BDDA5BB-0BDB-442B-9162-B08B0396218B}" srcOrd="0" destOrd="0" parTransId="{E22FA71B-7393-4573-B40F-E1CF1959BD5A}" sibTransId="{EF3A989A-0C88-452E-A23B-08F97A4A233B}"/>
    <dgm:cxn modelId="{146593DB-1E49-4464-8831-CF6F9F02E973}" srcId="{97AA4000-1BD2-4AE2-900E-28C563344667}" destId="{B2DB7F3F-468B-4DDD-9F67-4D51178F7C4E}" srcOrd="0" destOrd="0" parTransId="{C60DFF87-1B1D-4D1B-935E-22F49C17C358}" sibTransId="{3C6AE4F6-0CFF-410A-A18A-2CA5B43F2B89}"/>
    <dgm:cxn modelId="{93DAC5C2-D39D-434C-B1C5-BCF642A014E5}" type="presOf" srcId="{13E14EF1-3819-48E2-A2E3-BDB690548060}" destId="{06E2EE35-6B4F-4226-AA11-0579F1F95766}" srcOrd="0" destOrd="0" presId="urn:microsoft.com/office/officeart/2005/8/layout/orgChart1"/>
    <dgm:cxn modelId="{7D2367B8-6171-429A-AF4C-7ED096233801}" type="presOf" srcId="{D255D943-A215-4EAA-A678-2B8837620E60}" destId="{DC8BE8DC-7FFB-40B4-A5C9-F5950E326C2C}" srcOrd="1" destOrd="0" presId="urn:microsoft.com/office/officeart/2005/8/layout/orgChart1"/>
    <dgm:cxn modelId="{C53BA1EE-298A-45A2-84BB-C0CEB5BBCA7F}" type="presOf" srcId="{B2DB7F3F-468B-4DDD-9F67-4D51178F7C4E}" destId="{571B6C1A-0BE9-4132-A1E5-B17814308EBA}" srcOrd="0" destOrd="0" presId="urn:microsoft.com/office/officeart/2005/8/layout/orgChart1"/>
    <dgm:cxn modelId="{4CFD06EF-BCFA-4C02-845F-A85F37974BEA}" type="presOf" srcId="{4F203418-1F53-4872-BB2A-73A7EB6D4428}" destId="{4E47EE21-E4E0-4A5C-83E5-B552ECC33B1C}" srcOrd="0" destOrd="0" presId="urn:microsoft.com/office/officeart/2005/8/layout/orgChart1"/>
    <dgm:cxn modelId="{7163311C-A8A8-4302-A620-32547062A3BB}" type="presOf" srcId="{55EA0173-7882-4F44-B8F9-1F86E734AE19}" destId="{AD0CFA31-BB67-431D-8250-842BE975CAE2}" srcOrd="0" destOrd="0" presId="urn:microsoft.com/office/officeart/2005/8/layout/orgChart1"/>
    <dgm:cxn modelId="{EEC4ECA0-2BCC-4267-A47F-D127E52188FF}" type="presOf" srcId="{3A7EC25C-C693-4832-8C42-95D11A94CBF0}" destId="{7D0A58A4-57BB-480D-BE8D-BA46A23B1274}" srcOrd="0" destOrd="0" presId="urn:microsoft.com/office/officeart/2005/8/layout/orgChart1"/>
    <dgm:cxn modelId="{CD3AF471-16BB-4E11-AF80-7AA85A54402C}" type="presOf" srcId="{1832B839-F197-41E8-B927-FCC76C967BFC}" destId="{1E45C0EF-EEE7-4EB5-8C0E-8EF6AF199A55}" srcOrd="0" destOrd="0" presId="urn:microsoft.com/office/officeart/2005/8/layout/orgChart1"/>
    <dgm:cxn modelId="{9F6D20BE-74D3-4AA9-949C-6A55D261848A}" type="presOf" srcId="{3D51FE60-1613-4DCA-B330-376F4278BB23}" destId="{27515D32-A939-42DE-BF20-4BCBB6F92A73}" srcOrd="0" destOrd="0" presId="urn:microsoft.com/office/officeart/2005/8/layout/orgChart1"/>
    <dgm:cxn modelId="{1DB0487E-355F-456D-9D19-E992F2EA10B8}" type="presOf" srcId="{97AA4000-1BD2-4AE2-900E-28C563344667}" destId="{806CB704-78A3-4DA1-ADCE-8D3C60D87936}" srcOrd="1" destOrd="0" presId="urn:microsoft.com/office/officeart/2005/8/layout/orgChart1"/>
    <dgm:cxn modelId="{9EC70731-114C-4329-A622-D159B630EDD2}" type="presOf" srcId="{EFA30CC2-26B3-401B-9731-56C50E39B089}" destId="{5B007A5D-26CA-47F9-B9F7-1B7563E1FB82}" srcOrd="0" destOrd="0" presId="urn:microsoft.com/office/officeart/2005/8/layout/orgChart1"/>
    <dgm:cxn modelId="{27482C15-04CB-487C-AA66-DDB7C5B8A298}" type="presOf" srcId="{97AA4000-1BD2-4AE2-900E-28C563344667}" destId="{7D05AB6F-6897-4B7B-AC43-0A9481DF44A2}" srcOrd="0" destOrd="0" presId="urn:microsoft.com/office/officeart/2005/8/layout/orgChart1"/>
    <dgm:cxn modelId="{47505357-F9BD-4DBD-BACD-A64A263F06E7}" type="presOf" srcId="{B0BB4D2F-3AA4-4F79-BA87-60525A40A739}" destId="{A757E395-BB63-4969-A5F2-D9B5BD9C17F7}" srcOrd="0" destOrd="0" presId="urn:microsoft.com/office/officeart/2005/8/layout/orgChart1"/>
    <dgm:cxn modelId="{7723FBDA-F9DF-4866-9B56-B09195CC5CE8}" type="presOf" srcId="{5F3E4C2C-538E-4052-8E8D-C65BB2149EFB}" destId="{00CD7579-0DD1-43B7-B642-2C3FC28D9F6F}" srcOrd="1" destOrd="0" presId="urn:microsoft.com/office/officeart/2005/8/layout/orgChart1"/>
    <dgm:cxn modelId="{76C582D0-1E8D-4260-8FA3-6B758AD51FFE}" type="presOf" srcId="{C60DFF87-1B1D-4D1B-935E-22F49C17C358}" destId="{8DA32D9D-6548-4E49-A401-BDAF0D221C64}" srcOrd="0" destOrd="0" presId="urn:microsoft.com/office/officeart/2005/8/layout/orgChart1"/>
    <dgm:cxn modelId="{8E23CFEC-710F-4242-ADBB-1C812FB65398}" srcId="{D255D943-A215-4EAA-A678-2B8837620E60}" destId="{5F3E4C2C-538E-4052-8E8D-C65BB2149EFB}" srcOrd="0" destOrd="0" parTransId="{15EDD7FE-8E45-4E92-B29B-E195DBADD946}" sibTransId="{E0CA24D3-CE32-4778-918A-840EFDCF2017}"/>
    <dgm:cxn modelId="{D84396D4-6A37-40D8-A1E2-73CC959DADD2}" type="presOf" srcId="{D0B6082C-7A5B-42E7-A8AB-0EC0D22697BF}" destId="{D31B1C73-9847-43F1-9F9E-DBA8F3B6F2AD}" srcOrd="0" destOrd="0" presId="urn:microsoft.com/office/officeart/2005/8/layout/orgChart1"/>
    <dgm:cxn modelId="{60487CA0-B22A-49ED-8C34-90DEC38BF580}" srcId="{D255D943-A215-4EAA-A678-2B8837620E60}" destId="{169B3EFA-4EFA-4C0D-BD37-6A6CF106EBE0}" srcOrd="1" destOrd="0" parTransId="{3A7EC25C-C693-4832-8C42-95D11A94CBF0}" sibTransId="{66E4E5A1-6D3F-4292-BA59-361B059BCD09}"/>
    <dgm:cxn modelId="{EDC32EF7-05C1-457F-816D-D9952484F0A0}" srcId="{97AA4000-1BD2-4AE2-900E-28C563344667}" destId="{E9700988-CE3B-4F0A-B5ED-2FBD51F51259}" srcOrd="2" destOrd="0" parTransId="{D8D55FE2-B994-4F4F-A107-EDCA911A7CA9}" sibTransId="{0B19594C-C473-4785-9320-DA4B61B7B35C}"/>
    <dgm:cxn modelId="{11DB31E1-64D1-483A-9E20-2FF472481111}" type="presOf" srcId="{357EC4A3-6B83-4B55-87D6-E1249E3BDA80}" destId="{B7D31A0B-305B-43A9-9DF6-862A9E36E204}" srcOrd="0" destOrd="0" presId="urn:microsoft.com/office/officeart/2005/8/layout/orgChart1"/>
    <dgm:cxn modelId="{902A2E66-9408-4CE8-A913-7D296A8D0C32}" type="presOf" srcId="{6BDDA5BB-0BDB-442B-9162-B08B0396218B}" destId="{0BAC51C6-A004-4E82-BDBB-170EB404248A}" srcOrd="1" destOrd="0" presId="urn:microsoft.com/office/officeart/2005/8/layout/orgChart1"/>
    <dgm:cxn modelId="{58B32544-DBCE-44B1-8502-64BCA645110F}" type="presOf" srcId="{073B4920-209D-4D38-A244-C29FE1507559}" destId="{CC01FD6F-53AB-4427-A60E-50B3E4C76ED7}" srcOrd="1" destOrd="0" presId="urn:microsoft.com/office/officeart/2005/8/layout/orgChart1"/>
    <dgm:cxn modelId="{7608B9CD-CDDC-4FDE-B572-77D8C1712065}" type="presOf" srcId="{B0BB4D2F-3AA4-4F79-BA87-60525A40A739}" destId="{5352F77C-9D13-4194-B049-5EA889B84768}" srcOrd="1" destOrd="0" presId="urn:microsoft.com/office/officeart/2005/8/layout/orgChart1"/>
    <dgm:cxn modelId="{43FB3B9A-3FCC-4C39-9E09-1080B450F89F}" type="presOf" srcId="{D0B6082C-7A5B-42E7-A8AB-0EC0D22697BF}" destId="{97698041-ECFF-4C1B-8D02-4B917D9272B7}" srcOrd="1" destOrd="0" presId="urn:microsoft.com/office/officeart/2005/8/layout/orgChart1"/>
    <dgm:cxn modelId="{EBD2F074-8117-4F42-A89A-3B29E7ACF088}" type="presOf" srcId="{6BDDA5BB-0BDB-442B-9162-B08B0396218B}" destId="{13CD6EF9-4492-44EC-931E-0EDCFD6BE85C}" srcOrd="0" destOrd="0" presId="urn:microsoft.com/office/officeart/2005/8/layout/orgChart1"/>
    <dgm:cxn modelId="{DBB4E6D5-3099-4576-AFDB-B8F3577BA80D}" srcId="{6BDDA5BB-0BDB-442B-9162-B08B0396218B}" destId="{D255D943-A215-4EAA-A678-2B8837620E60}" srcOrd="2" destOrd="0" parTransId="{13E14EF1-3819-48E2-A2E3-BDB690548060}" sibTransId="{8EF585B1-0EA6-411B-BDD6-6751EAC4BC3A}"/>
    <dgm:cxn modelId="{38B442F3-9116-4C6D-B844-7582F28C61E8}" type="presOf" srcId="{169B3EFA-4EFA-4C0D-BD37-6A6CF106EBE0}" destId="{76DEE304-ED93-4F2C-9549-8B0FB3D3EAF7}" srcOrd="0" destOrd="0" presId="urn:microsoft.com/office/officeart/2005/8/layout/orgChart1"/>
    <dgm:cxn modelId="{6879B08C-B1C6-49E0-AF08-F3FB5DE11A3D}" type="presOf" srcId="{073B4920-209D-4D38-A244-C29FE1507559}" destId="{B8BB4370-44C1-479E-8D8A-C9A352B54E52}" srcOrd="0" destOrd="0" presId="urn:microsoft.com/office/officeart/2005/8/layout/orgChart1"/>
    <dgm:cxn modelId="{89D3A91F-22EB-4503-A55D-D6EFEB111C56}" type="presOf" srcId="{0F5D1781-0068-4A0B-82C0-80491DE259AC}" destId="{A4DACEC4-6B4D-461E-B10C-057035FED210}" srcOrd="0" destOrd="0" presId="urn:microsoft.com/office/officeart/2005/8/layout/orgChart1"/>
    <dgm:cxn modelId="{C73496DE-597F-4650-A9A7-B83E191C7F91}" type="presOf" srcId="{1832B839-F197-41E8-B927-FCC76C967BFC}" destId="{0D4EFA9B-F5D7-40EE-9C57-71F56699452E}" srcOrd="1" destOrd="0" presId="urn:microsoft.com/office/officeart/2005/8/layout/orgChart1"/>
    <dgm:cxn modelId="{AAF61B39-0848-4907-9032-4C9DED33E6D3}" type="presOf" srcId="{4F203418-1F53-4872-BB2A-73A7EB6D4428}" destId="{73FB74F8-9425-4557-8744-DDC2F4BB49C1}" srcOrd="1" destOrd="0" presId="urn:microsoft.com/office/officeart/2005/8/layout/orgChart1"/>
    <dgm:cxn modelId="{99422478-DAA1-4511-BCE1-3E9AD0C75C45}" srcId="{D255D943-A215-4EAA-A678-2B8837620E60}" destId="{1DFC9448-B8EA-4DB5-9AC9-E06DE3140607}" srcOrd="2" destOrd="0" parTransId="{357EC4A3-6B83-4B55-87D6-E1249E3BDA80}" sibTransId="{3F7A1994-896C-4F40-8E35-77FFE3FEF221}"/>
    <dgm:cxn modelId="{041FCE09-47A4-4652-AD55-D5F011760179}" type="presOf" srcId="{0CF1BEC0-6BE5-42A5-89EC-FEE9A18D0F16}" destId="{2B742DEE-40C1-4B77-932C-D3730F1F4EA8}" srcOrd="0" destOrd="0" presId="urn:microsoft.com/office/officeart/2005/8/layout/orgChart1"/>
    <dgm:cxn modelId="{518678F1-02CA-4476-A294-C6227577A313}" type="presOf" srcId="{E9700988-CE3B-4F0A-B5ED-2FBD51F51259}" destId="{16E88D2C-D4DE-42BE-B77A-2CD9C99E1657}" srcOrd="0" destOrd="0" presId="urn:microsoft.com/office/officeart/2005/8/layout/orgChart1"/>
    <dgm:cxn modelId="{6075E060-41AD-463E-9658-6AB00C077552}" type="presOf" srcId="{1DFC9448-B8EA-4DB5-9AC9-E06DE3140607}" destId="{F2FCDAE5-4A82-46D1-9992-2241FB9E8A2E}" srcOrd="1" destOrd="0" presId="urn:microsoft.com/office/officeart/2005/8/layout/orgChart1"/>
    <dgm:cxn modelId="{42EE4B30-6DAC-47BC-90D7-0961A3C88CCA}" srcId="{3D51FE60-1613-4DCA-B330-376F4278BB23}" destId="{073B4920-209D-4D38-A244-C29FE1507559}" srcOrd="0" destOrd="0" parTransId="{1456C0C1-46DF-4AE5-A379-809510ECBD7D}" sibTransId="{89E7A185-05E8-4198-8E38-EB267ACAD417}"/>
    <dgm:cxn modelId="{AEAEE494-83D3-43EE-9D49-D1F5209DDBFA}" type="presOf" srcId="{5F3E4C2C-538E-4052-8E8D-C65BB2149EFB}" destId="{6B8FD0FF-4AFA-416A-87CF-FEE3D41F8580}" srcOrd="0" destOrd="0" presId="urn:microsoft.com/office/officeart/2005/8/layout/orgChart1"/>
    <dgm:cxn modelId="{B76650B5-A7C7-4B11-A8EE-2B1714E7EFDD}" type="presOf" srcId="{7ED078F6-0EC5-4BA5-A45E-98D9AF6DDE4D}" destId="{12A53A8F-246E-4FAD-ACBB-1592F0864793}" srcOrd="0" destOrd="0" presId="urn:microsoft.com/office/officeart/2005/8/layout/orgChart1"/>
    <dgm:cxn modelId="{41B67753-AE02-4606-A1E5-41EEE8C2A12B}" type="presOf" srcId="{6DCD45F3-C48E-4FDD-9E5C-2500D30E5EC8}" destId="{9BEEA841-F7E0-419E-93A2-C2C24DE6454C}" srcOrd="0" destOrd="0" presId="urn:microsoft.com/office/officeart/2005/8/layout/orgChart1"/>
    <dgm:cxn modelId="{6E6D2EB7-5CAB-4E5E-8DDA-CC0A87DA02E3}" type="presOf" srcId="{B2DB7F3F-468B-4DDD-9F67-4D51178F7C4E}" destId="{5F47F7E3-7722-4B93-8633-2D13A1F59086}" srcOrd="1" destOrd="0" presId="urn:microsoft.com/office/officeart/2005/8/layout/orgChart1"/>
    <dgm:cxn modelId="{67E77588-AC9E-451B-8B05-489393E18C39}" type="presOf" srcId="{1DFC9448-B8EA-4DB5-9AC9-E06DE3140607}" destId="{14611573-364F-427F-AE01-6B538DD9E633}" srcOrd="0" destOrd="0" presId="urn:microsoft.com/office/officeart/2005/8/layout/orgChart1"/>
    <dgm:cxn modelId="{F478B308-D48B-4340-8784-A3B9235EC16F}" srcId="{D255D943-A215-4EAA-A678-2B8837620E60}" destId="{B0BB4D2F-3AA4-4F79-BA87-60525A40A739}" srcOrd="3" destOrd="0" parTransId="{03D32DF9-C31C-4C40-A799-BD36F9EE1CF4}" sibTransId="{51717755-A538-4BD5-BD3B-98D95F4CF361}"/>
    <dgm:cxn modelId="{1A660E89-F1E9-4E1D-8D55-1F1A40E23FC0}" srcId="{6BDDA5BB-0BDB-442B-9162-B08B0396218B}" destId="{3D51FE60-1613-4DCA-B330-376F4278BB23}" srcOrd="1" destOrd="0" parTransId="{D4AFE7F2-E35D-4FDF-AF56-79AEFC4A9375}" sibTransId="{6ECC4171-2A40-4E62-AFB3-46414D387BFE}"/>
    <dgm:cxn modelId="{E0C7CD6B-9A1B-479B-9727-36A2C2A10B97}" type="presOf" srcId="{15EDD7FE-8E45-4E92-B29B-E195DBADD946}" destId="{EC6EA675-0ECE-4A30-9FDE-EA37C20B60AB}" srcOrd="0" destOrd="0" presId="urn:microsoft.com/office/officeart/2005/8/layout/orgChart1"/>
    <dgm:cxn modelId="{09A02ABF-7799-4BA6-908D-5DEB4DC7606B}" srcId="{97AA4000-1BD2-4AE2-900E-28C563344667}" destId="{6DCD45F3-C48E-4FDD-9E5C-2500D30E5EC8}" srcOrd="3" destOrd="0" parTransId="{EFA30CC2-26B3-401B-9731-56C50E39B089}" sibTransId="{A6750D8D-B797-4FB1-9727-519E70138106}"/>
    <dgm:cxn modelId="{210A7BA3-0196-4E3A-8192-B1BB3BCB91CA}" type="presOf" srcId="{D255D943-A215-4EAA-A678-2B8837620E60}" destId="{CAFC3CCC-82B8-4147-9C7E-2133541A8D94}" srcOrd="0" destOrd="0" presId="urn:microsoft.com/office/officeart/2005/8/layout/orgChart1"/>
    <dgm:cxn modelId="{E52AB185-93A5-406E-AA6E-A8E3A59E6F44}" type="presOf" srcId="{03D32DF9-C31C-4C40-A799-BD36F9EE1CF4}" destId="{1DF9DC53-613B-48B4-9D8B-5531748B849A}" srcOrd="0" destOrd="0" presId="urn:microsoft.com/office/officeart/2005/8/layout/orgChart1"/>
    <dgm:cxn modelId="{18BCA678-CFDA-4205-89BE-CC4ADCD98427}" type="presOf" srcId="{D4AFE7F2-E35D-4FDF-AF56-79AEFC4A9375}" destId="{9A6E426E-46F9-43BB-80D3-CBC3A144A778}" srcOrd="0" destOrd="0" presId="urn:microsoft.com/office/officeart/2005/8/layout/orgChart1"/>
    <dgm:cxn modelId="{800FE8AB-FF18-457E-8FEE-C3F61D8AF63F}" type="presOf" srcId="{1456C0C1-46DF-4AE5-A379-809510ECBD7D}" destId="{3331D270-D484-4773-AAAB-D63F9BCBC120}" srcOrd="0" destOrd="0" presId="urn:microsoft.com/office/officeart/2005/8/layout/orgChart1"/>
    <dgm:cxn modelId="{9FD712E6-1E24-47BB-A865-CD0C34C160C2}" srcId="{97AA4000-1BD2-4AE2-900E-28C563344667}" destId="{4F203418-1F53-4872-BB2A-73A7EB6D4428}" srcOrd="1" destOrd="0" parTransId="{0CF1BEC0-6BE5-42A5-89EC-FEE9A18D0F16}" sibTransId="{2407F254-5D90-4B29-8351-7CA66D8B294D}"/>
    <dgm:cxn modelId="{224E0F7D-E74C-4CDA-B5C2-8BAD96F33AD5}" type="presOf" srcId="{6DCD45F3-C48E-4FDD-9E5C-2500D30E5EC8}" destId="{1059B508-1964-4397-B0A0-62E0966CAE3D}" srcOrd="1" destOrd="0" presId="urn:microsoft.com/office/officeart/2005/8/layout/orgChart1"/>
    <dgm:cxn modelId="{F0B9E955-40F1-42F7-A50A-5ED01DCAADC7}" srcId="{D255D943-A215-4EAA-A678-2B8837620E60}" destId="{D0B6082C-7A5B-42E7-A8AB-0EC0D22697BF}" srcOrd="4" destOrd="0" parTransId="{55EA0173-7882-4F44-B8F9-1F86E734AE19}" sibTransId="{DA458D09-3600-49DA-875F-FE6F05F15639}"/>
    <dgm:cxn modelId="{4863E822-9D78-48C4-9B77-E6CF380B6820}" type="presOf" srcId="{E9700988-CE3B-4F0A-B5ED-2FBD51F51259}" destId="{106E6250-4D67-4277-BD1F-EC0D39791A2E}" srcOrd="1" destOrd="0" presId="urn:microsoft.com/office/officeart/2005/8/layout/orgChart1"/>
    <dgm:cxn modelId="{75B83F32-4EAF-4E7B-8ACD-2001757614BB}" srcId="{6BDDA5BB-0BDB-442B-9162-B08B0396218B}" destId="{97AA4000-1BD2-4AE2-900E-28C563344667}" srcOrd="0" destOrd="0" parTransId="{0F5D1781-0068-4A0B-82C0-80491DE259AC}" sibTransId="{9DCE7A48-C096-439F-A838-9E3C4830D8F6}"/>
    <dgm:cxn modelId="{1003E417-C479-4FBE-87DD-C79D4BF2A14D}" type="presOf" srcId="{3D51FE60-1613-4DCA-B330-376F4278BB23}" destId="{DA483623-7F48-4625-9D62-D3BA2243FCB9}" srcOrd="1" destOrd="0" presId="urn:microsoft.com/office/officeart/2005/8/layout/orgChart1"/>
    <dgm:cxn modelId="{3E92C8CC-07C7-4F61-B219-6900AF7B2AC1}" type="presOf" srcId="{169B3EFA-4EFA-4C0D-BD37-6A6CF106EBE0}" destId="{DC8957B6-F312-4FAC-B16B-A9A2D988640B}" srcOrd="1" destOrd="0" presId="urn:microsoft.com/office/officeart/2005/8/layout/orgChart1"/>
    <dgm:cxn modelId="{E18A174A-2A41-4632-894F-9D56CC19A702}" srcId="{D255D943-A215-4EAA-A678-2B8837620E60}" destId="{1832B839-F197-41E8-B927-FCC76C967BFC}" srcOrd="5" destOrd="0" parTransId="{4CE4729B-1577-4653-96C9-7EABBB48E27F}" sibTransId="{579E9EC3-6426-4745-A620-73E69CD1A37F}"/>
    <dgm:cxn modelId="{D1523A18-B380-413C-AF23-0B2EA19BEF6B}" type="presOf" srcId="{4CE4729B-1577-4653-96C9-7EABBB48E27F}" destId="{792CA28F-5829-4C66-B753-1369DCE4B943}" srcOrd="0" destOrd="0" presId="urn:microsoft.com/office/officeart/2005/8/layout/orgChart1"/>
    <dgm:cxn modelId="{1CDBA31F-AAC3-421C-8E63-E3895D55C860}" type="presOf" srcId="{D8D55FE2-B994-4F4F-A107-EDCA911A7CA9}" destId="{A124ED10-4477-4351-A9E9-14A504573C73}" srcOrd="0" destOrd="0" presId="urn:microsoft.com/office/officeart/2005/8/layout/orgChart1"/>
    <dgm:cxn modelId="{E2F17A8C-DE91-4E0F-A15A-AD5C1EFD4218}" type="presParOf" srcId="{12A53A8F-246E-4FAD-ACBB-1592F0864793}" destId="{CD2D6272-A2F0-4B80-82DA-207CF2FCA647}" srcOrd="0" destOrd="0" presId="urn:microsoft.com/office/officeart/2005/8/layout/orgChart1"/>
    <dgm:cxn modelId="{FECE5E14-1F0D-4FBC-BF28-A57BA158F46C}" type="presParOf" srcId="{CD2D6272-A2F0-4B80-82DA-207CF2FCA647}" destId="{E85C7478-48F3-43D3-B59B-165C8B548D5D}" srcOrd="0" destOrd="0" presId="urn:microsoft.com/office/officeart/2005/8/layout/orgChart1"/>
    <dgm:cxn modelId="{ADB40927-4831-4982-9DB9-61359C57B371}" type="presParOf" srcId="{E85C7478-48F3-43D3-B59B-165C8B548D5D}" destId="{13CD6EF9-4492-44EC-931E-0EDCFD6BE85C}" srcOrd="0" destOrd="0" presId="urn:microsoft.com/office/officeart/2005/8/layout/orgChart1"/>
    <dgm:cxn modelId="{78240AAA-9B26-4FC4-A04F-7003FD01B25A}" type="presParOf" srcId="{E85C7478-48F3-43D3-B59B-165C8B548D5D}" destId="{0BAC51C6-A004-4E82-BDBB-170EB404248A}" srcOrd="1" destOrd="0" presId="urn:microsoft.com/office/officeart/2005/8/layout/orgChart1"/>
    <dgm:cxn modelId="{837AB1D5-C88B-45E1-BCAE-AD24F2C01C02}" type="presParOf" srcId="{CD2D6272-A2F0-4B80-82DA-207CF2FCA647}" destId="{F51A6565-0EB7-4619-8040-CD156B265287}" srcOrd="1" destOrd="0" presId="urn:microsoft.com/office/officeart/2005/8/layout/orgChart1"/>
    <dgm:cxn modelId="{59470B6A-9E21-4EEA-A8AD-4C847E47CB77}" type="presParOf" srcId="{F51A6565-0EB7-4619-8040-CD156B265287}" destId="{A4DACEC4-6B4D-461E-B10C-057035FED210}" srcOrd="0" destOrd="0" presId="urn:microsoft.com/office/officeart/2005/8/layout/orgChart1"/>
    <dgm:cxn modelId="{88C6F221-DA9C-4092-90C2-6B62B51B8128}" type="presParOf" srcId="{F51A6565-0EB7-4619-8040-CD156B265287}" destId="{1660A9F7-3E2C-4FA8-94C7-39AA0D680F94}" srcOrd="1" destOrd="0" presId="urn:microsoft.com/office/officeart/2005/8/layout/orgChart1"/>
    <dgm:cxn modelId="{0C6C7408-B2D8-4FFD-A4EF-48F60452FD52}" type="presParOf" srcId="{1660A9F7-3E2C-4FA8-94C7-39AA0D680F94}" destId="{4CADAC36-FB03-4130-B6C6-0F077EA8C4F9}" srcOrd="0" destOrd="0" presId="urn:microsoft.com/office/officeart/2005/8/layout/orgChart1"/>
    <dgm:cxn modelId="{1E377FDF-FE05-482D-9D8A-3FBD4A49F0CF}" type="presParOf" srcId="{4CADAC36-FB03-4130-B6C6-0F077EA8C4F9}" destId="{7D05AB6F-6897-4B7B-AC43-0A9481DF44A2}" srcOrd="0" destOrd="0" presId="urn:microsoft.com/office/officeart/2005/8/layout/orgChart1"/>
    <dgm:cxn modelId="{9EA30CF2-861E-4EF5-80DA-8875FD28B209}" type="presParOf" srcId="{4CADAC36-FB03-4130-B6C6-0F077EA8C4F9}" destId="{806CB704-78A3-4DA1-ADCE-8D3C60D87936}" srcOrd="1" destOrd="0" presId="urn:microsoft.com/office/officeart/2005/8/layout/orgChart1"/>
    <dgm:cxn modelId="{159C5AD0-E90C-46B0-8F1C-4D74EFAE0AF1}" type="presParOf" srcId="{1660A9F7-3E2C-4FA8-94C7-39AA0D680F94}" destId="{049DC63F-34C6-43F2-B103-A01C25CFACD7}" srcOrd="1" destOrd="0" presId="urn:microsoft.com/office/officeart/2005/8/layout/orgChart1"/>
    <dgm:cxn modelId="{D1D9106A-67F4-4A91-92FD-3AA3F8F3221F}" type="presParOf" srcId="{049DC63F-34C6-43F2-B103-A01C25CFACD7}" destId="{8DA32D9D-6548-4E49-A401-BDAF0D221C64}" srcOrd="0" destOrd="0" presId="urn:microsoft.com/office/officeart/2005/8/layout/orgChart1"/>
    <dgm:cxn modelId="{05E7D1B2-413F-40F4-854D-C9600D8E38EF}" type="presParOf" srcId="{049DC63F-34C6-43F2-B103-A01C25CFACD7}" destId="{21F07D76-7AF2-4031-A453-3A8661DF7675}" srcOrd="1" destOrd="0" presId="urn:microsoft.com/office/officeart/2005/8/layout/orgChart1"/>
    <dgm:cxn modelId="{7D1D2CE7-2E84-46A2-B597-70BDC5C7C172}" type="presParOf" srcId="{21F07D76-7AF2-4031-A453-3A8661DF7675}" destId="{2F58D4BC-1967-414F-B79B-EF02C0EB1C1D}" srcOrd="0" destOrd="0" presId="urn:microsoft.com/office/officeart/2005/8/layout/orgChart1"/>
    <dgm:cxn modelId="{3106BAD7-5136-4442-9AB2-7EC66D5274AF}" type="presParOf" srcId="{2F58D4BC-1967-414F-B79B-EF02C0EB1C1D}" destId="{571B6C1A-0BE9-4132-A1E5-B17814308EBA}" srcOrd="0" destOrd="0" presId="urn:microsoft.com/office/officeart/2005/8/layout/orgChart1"/>
    <dgm:cxn modelId="{056FD87E-F790-4EEB-9F8A-9EA5047980F8}" type="presParOf" srcId="{2F58D4BC-1967-414F-B79B-EF02C0EB1C1D}" destId="{5F47F7E3-7722-4B93-8633-2D13A1F59086}" srcOrd="1" destOrd="0" presId="urn:microsoft.com/office/officeart/2005/8/layout/orgChart1"/>
    <dgm:cxn modelId="{EE309A6D-930E-4514-8148-6D3E4F0BA0DF}" type="presParOf" srcId="{21F07D76-7AF2-4031-A453-3A8661DF7675}" destId="{C2F5C768-09A4-4394-B533-5B8A411FE83A}" srcOrd="1" destOrd="0" presId="urn:microsoft.com/office/officeart/2005/8/layout/orgChart1"/>
    <dgm:cxn modelId="{31EC52FA-0428-48D7-84F2-9A9EF6B838A2}" type="presParOf" srcId="{21F07D76-7AF2-4031-A453-3A8661DF7675}" destId="{954A1044-FAFB-4FA4-B314-18C8C0F25569}" srcOrd="2" destOrd="0" presId="urn:microsoft.com/office/officeart/2005/8/layout/orgChart1"/>
    <dgm:cxn modelId="{B3F00910-DA52-4421-AEE1-D7768827E313}" type="presParOf" srcId="{049DC63F-34C6-43F2-B103-A01C25CFACD7}" destId="{2B742DEE-40C1-4B77-932C-D3730F1F4EA8}" srcOrd="2" destOrd="0" presId="urn:microsoft.com/office/officeart/2005/8/layout/orgChart1"/>
    <dgm:cxn modelId="{61157B73-557F-4788-BB93-5E3055CA2EBA}" type="presParOf" srcId="{049DC63F-34C6-43F2-B103-A01C25CFACD7}" destId="{D5A3028E-BDCA-4E80-A1AC-CAE76B1A4579}" srcOrd="3" destOrd="0" presId="urn:microsoft.com/office/officeart/2005/8/layout/orgChart1"/>
    <dgm:cxn modelId="{DC6055CA-F0FA-491D-93AA-D28E9D7D064B}" type="presParOf" srcId="{D5A3028E-BDCA-4E80-A1AC-CAE76B1A4579}" destId="{B8485DEE-9970-4D53-BB11-16B454F34379}" srcOrd="0" destOrd="0" presId="urn:microsoft.com/office/officeart/2005/8/layout/orgChart1"/>
    <dgm:cxn modelId="{7E8B3550-563C-4C77-BFE9-2205E9D4A120}" type="presParOf" srcId="{B8485DEE-9970-4D53-BB11-16B454F34379}" destId="{4E47EE21-E4E0-4A5C-83E5-B552ECC33B1C}" srcOrd="0" destOrd="0" presId="urn:microsoft.com/office/officeart/2005/8/layout/orgChart1"/>
    <dgm:cxn modelId="{1E28BFFE-9383-493E-AB21-5CC0F4821127}" type="presParOf" srcId="{B8485DEE-9970-4D53-BB11-16B454F34379}" destId="{73FB74F8-9425-4557-8744-DDC2F4BB49C1}" srcOrd="1" destOrd="0" presId="urn:microsoft.com/office/officeart/2005/8/layout/orgChart1"/>
    <dgm:cxn modelId="{ECBFC939-AA2D-47F7-A8B3-E905F59DE2BA}" type="presParOf" srcId="{D5A3028E-BDCA-4E80-A1AC-CAE76B1A4579}" destId="{138A9DCD-4DDE-48FD-982D-DB85C93F71D4}" srcOrd="1" destOrd="0" presId="urn:microsoft.com/office/officeart/2005/8/layout/orgChart1"/>
    <dgm:cxn modelId="{1AE3529D-2583-4B32-BA2C-9A81E2B498D1}" type="presParOf" srcId="{D5A3028E-BDCA-4E80-A1AC-CAE76B1A4579}" destId="{99C0368F-1D35-45A7-A2FD-D2B6B79B687B}" srcOrd="2" destOrd="0" presId="urn:microsoft.com/office/officeart/2005/8/layout/orgChart1"/>
    <dgm:cxn modelId="{44FBC184-38DD-4115-B95F-4F33488CC9AF}" type="presParOf" srcId="{049DC63F-34C6-43F2-B103-A01C25CFACD7}" destId="{A124ED10-4477-4351-A9E9-14A504573C73}" srcOrd="4" destOrd="0" presId="urn:microsoft.com/office/officeart/2005/8/layout/orgChart1"/>
    <dgm:cxn modelId="{6FE73E4B-4457-4D1B-BAC6-1CFD15D71611}" type="presParOf" srcId="{049DC63F-34C6-43F2-B103-A01C25CFACD7}" destId="{0FDB0936-E86B-43E3-8FBD-6BDA4BD4C696}" srcOrd="5" destOrd="0" presId="urn:microsoft.com/office/officeart/2005/8/layout/orgChart1"/>
    <dgm:cxn modelId="{33FB1720-FA6A-4517-AE0C-046C7C46CB77}" type="presParOf" srcId="{0FDB0936-E86B-43E3-8FBD-6BDA4BD4C696}" destId="{7AFF4AE2-66F1-4741-A309-91E4C73F63EC}" srcOrd="0" destOrd="0" presId="urn:microsoft.com/office/officeart/2005/8/layout/orgChart1"/>
    <dgm:cxn modelId="{744DF26B-CAE5-4F64-886F-AC66BFD2F5F3}" type="presParOf" srcId="{7AFF4AE2-66F1-4741-A309-91E4C73F63EC}" destId="{16E88D2C-D4DE-42BE-B77A-2CD9C99E1657}" srcOrd="0" destOrd="0" presId="urn:microsoft.com/office/officeart/2005/8/layout/orgChart1"/>
    <dgm:cxn modelId="{4C33D3E8-5196-4884-BBEA-8F2AD2D90F8F}" type="presParOf" srcId="{7AFF4AE2-66F1-4741-A309-91E4C73F63EC}" destId="{106E6250-4D67-4277-BD1F-EC0D39791A2E}" srcOrd="1" destOrd="0" presId="urn:microsoft.com/office/officeart/2005/8/layout/orgChart1"/>
    <dgm:cxn modelId="{0AD1F5AF-A60E-4977-A729-4EA75B707E6E}" type="presParOf" srcId="{0FDB0936-E86B-43E3-8FBD-6BDA4BD4C696}" destId="{9AB8DF6D-29FD-439B-9C83-871DC691D05C}" srcOrd="1" destOrd="0" presId="urn:microsoft.com/office/officeart/2005/8/layout/orgChart1"/>
    <dgm:cxn modelId="{F87587CB-5640-4464-9678-540897EF5B88}" type="presParOf" srcId="{0FDB0936-E86B-43E3-8FBD-6BDA4BD4C696}" destId="{DF1E0221-E724-4F24-89EA-0B5923AD62AA}" srcOrd="2" destOrd="0" presId="urn:microsoft.com/office/officeart/2005/8/layout/orgChart1"/>
    <dgm:cxn modelId="{57D3D803-4AC7-447C-AE9D-2DADF434579C}" type="presParOf" srcId="{049DC63F-34C6-43F2-B103-A01C25CFACD7}" destId="{5B007A5D-26CA-47F9-B9F7-1B7563E1FB82}" srcOrd="6" destOrd="0" presId="urn:microsoft.com/office/officeart/2005/8/layout/orgChart1"/>
    <dgm:cxn modelId="{68B0FA7A-B57F-4156-9D64-0B89558456FE}" type="presParOf" srcId="{049DC63F-34C6-43F2-B103-A01C25CFACD7}" destId="{4025ADFA-F656-4269-8107-7A4524EAF0E7}" srcOrd="7" destOrd="0" presId="urn:microsoft.com/office/officeart/2005/8/layout/orgChart1"/>
    <dgm:cxn modelId="{A247FC91-B0D2-4083-9E0C-EBA5B703C736}" type="presParOf" srcId="{4025ADFA-F656-4269-8107-7A4524EAF0E7}" destId="{EC3D6F82-94D6-4192-B259-4474E3447E3D}" srcOrd="0" destOrd="0" presId="urn:microsoft.com/office/officeart/2005/8/layout/orgChart1"/>
    <dgm:cxn modelId="{4FFD27C1-9367-4D07-9819-F9B724BD00E3}" type="presParOf" srcId="{EC3D6F82-94D6-4192-B259-4474E3447E3D}" destId="{9BEEA841-F7E0-419E-93A2-C2C24DE6454C}" srcOrd="0" destOrd="0" presId="urn:microsoft.com/office/officeart/2005/8/layout/orgChart1"/>
    <dgm:cxn modelId="{F004A536-AC89-4760-97C6-4D87EC10120E}" type="presParOf" srcId="{EC3D6F82-94D6-4192-B259-4474E3447E3D}" destId="{1059B508-1964-4397-B0A0-62E0966CAE3D}" srcOrd="1" destOrd="0" presId="urn:microsoft.com/office/officeart/2005/8/layout/orgChart1"/>
    <dgm:cxn modelId="{12748F7A-94CD-4930-B07E-41186EACCC61}" type="presParOf" srcId="{4025ADFA-F656-4269-8107-7A4524EAF0E7}" destId="{661014D7-BD9E-4480-A438-C436B07E15E6}" srcOrd="1" destOrd="0" presId="urn:microsoft.com/office/officeart/2005/8/layout/orgChart1"/>
    <dgm:cxn modelId="{181886B2-6F54-4399-B992-9C307B055E19}" type="presParOf" srcId="{4025ADFA-F656-4269-8107-7A4524EAF0E7}" destId="{C6392553-5244-49E5-B12C-DD6C52ECB52D}" srcOrd="2" destOrd="0" presId="urn:microsoft.com/office/officeart/2005/8/layout/orgChart1"/>
    <dgm:cxn modelId="{8073A361-8BB1-4262-8B74-0480D370404E}" type="presParOf" srcId="{1660A9F7-3E2C-4FA8-94C7-39AA0D680F94}" destId="{E0B036AA-BAF0-4788-A69E-5241C602D201}" srcOrd="2" destOrd="0" presId="urn:microsoft.com/office/officeart/2005/8/layout/orgChart1"/>
    <dgm:cxn modelId="{4D10A48A-CD6C-4A27-8352-04749FD3012A}" type="presParOf" srcId="{F51A6565-0EB7-4619-8040-CD156B265287}" destId="{9A6E426E-46F9-43BB-80D3-CBC3A144A778}" srcOrd="2" destOrd="0" presId="urn:microsoft.com/office/officeart/2005/8/layout/orgChart1"/>
    <dgm:cxn modelId="{64E005C6-C9C5-4490-B4AA-5C6929F71B3F}" type="presParOf" srcId="{F51A6565-0EB7-4619-8040-CD156B265287}" destId="{577B0F56-82EB-42F3-AD04-64B8A6CAB792}" srcOrd="3" destOrd="0" presId="urn:microsoft.com/office/officeart/2005/8/layout/orgChart1"/>
    <dgm:cxn modelId="{AE14ACF2-8FE6-44B9-9B0E-C380A651AEA4}" type="presParOf" srcId="{577B0F56-82EB-42F3-AD04-64B8A6CAB792}" destId="{3671FC47-A662-43BE-A1C9-61EB140FBD5C}" srcOrd="0" destOrd="0" presId="urn:microsoft.com/office/officeart/2005/8/layout/orgChart1"/>
    <dgm:cxn modelId="{11D2BA61-9E0B-428F-A140-83DDF2F5EB7F}" type="presParOf" srcId="{3671FC47-A662-43BE-A1C9-61EB140FBD5C}" destId="{27515D32-A939-42DE-BF20-4BCBB6F92A73}" srcOrd="0" destOrd="0" presId="urn:microsoft.com/office/officeart/2005/8/layout/orgChart1"/>
    <dgm:cxn modelId="{9B33D0BB-83EC-44BA-BE9F-269E2D787228}" type="presParOf" srcId="{3671FC47-A662-43BE-A1C9-61EB140FBD5C}" destId="{DA483623-7F48-4625-9D62-D3BA2243FCB9}" srcOrd="1" destOrd="0" presId="urn:microsoft.com/office/officeart/2005/8/layout/orgChart1"/>
    <dgm:cxn modelId="{E4B17305-EA01-4614-9D8E-5035024C1E33}" type="presParOf" srcId="{577B0F56-82EB-42F3-AD04-64B8A6CAB792}" destId="{64A455C0-2149-411B-A6DF-B8E989AD726B}" srcOrd="1" destOrd="0" presId="urn:microsoft.com/office/officeart/2005/8/layout/orgChart1"/>
    <dgm:cxn modelId="{C2D93E89-3307-4E86-B23C-C067B04B9EA9}" type="presParOf" srcId="{64A455C0-2149-411B-A6DF-B8E989AD726B}" destId="{3331D270-D484-4773-AAAB-D63F9BCBC120}" srcOrd="0" destOrd="0" presId="urn:microsoft.com/office/officeart/2005/8/layout/orgChart1"/>
    <dgm:cxn modelId="{D37611B1-A349-449C-9A08-8C5508FF866A}" type="presParOf" srcId="{64A455C0-2149-411B-A6DF-B8E989AD726B}" destId="{BE70A377-A614-453B-A38C-329CE76E35E0}" srcOrd="1" destOrd="0" presId="urn:microsoft.com/office/officeart/2005/8/layout/orgChart1"/>
    <dgm:cxn modelId="{2B8A3279-0F4B-479B-A5CD-CEAFF2A44872}" type="presParOf" srcId="{BE70A377-A614-453B-A38C-329CE76E35E0}" destId="{48A4A6A6-6DFD-452E-A3DA-C30D8523C331}" srcOrd="0" destOrd="0" presId="urn:microsoft.com/office/officeart/2005/8/layout/orgChart1"/>
    <dgm:cxn modelId="{4D1011A8-F7A8-4691-AB58-E5FD7DF96DE8}" type="presParOf" srcId="{48A4A6A6-6DFD-452E-A3DA-C30D8523C331}" destId="{B8BB4370-44C1-479E-8D8A-C9A352B54E52}" srcOrd="0" destOrd="0" presId="urn:microsoft.com/office/officeart/2005/8/layout/orgChart1"/>
    <dgm:cxn modelId="{93CCDF00-4C15-4CAC-8C95-999E8A4F522C}" type="presParOf" srcId="{48A4A6A6-6DFD-452E-A3DA-C30D8523C331}" destId="{CC01FD6F-53AB-4427-A60E-50B3E4C76ED7}" srcOrd="1" destOrd="0" presId="urn:microsoft.com/office/officeart/2005/8/layout/orgChart1"/>
    <dgm:cxn modelId="{A1B6CC93-927E-4327-8309-BA9B1A2E7C50}" type="presParOf" srcId="{BE70A377-A614-453B-A38C-329CE76E35E0}" destId="{89829CB2-08D4-40D7-AAC7-7E89281B2C40}" srcOrd="1" destOrd="0" presId="urn:microsoft.com/office/officeart/2005/8/layout/orgChart1"/>
    <dgm:cxn modelId="{6979C389-40B9-4FA3-B2C9-A0C1C6AD4853}" type="presParOf" srcId="{BE70A377-A614-453B-A38C-329CE76E35E0}" destId="{8F0BD375-A71C-4E7F-B9F7-8F5A4F5BCD3E}" srcOrd="2" destOrd="0" presId="urn:microsoft.com/office/officeart/2005/8/layout/orgChart1"/>
    <dgm:cxn modelId="{F8ADFEAA-8C52-409C-8DDA-032C8970E8FC}" type="presParOf" srcId="{577B0F56-82EB-42F3-AD04-64B8A6CAB792}" destId="{946D35A0-85E9-4400-BFA1-078EE5D8C9C3}" srcOrd="2" destOrd="0" presId="urn:microsoft.com/office/officeart/2005/8/layout/orgChart1"/>
    <dgm:cxn modelId="{CE874A1A-516C-40E6-A7C1-16E134E68329}" type="presParOf" srcId="{F51A6565-0EB7-4619-8040-CD156B265287}" destId="{06E2EE35-6B4F-4226-AA11-0579F1F95766}" srcOrd="4" destOrd="0" presId="urn:microsoft.com/office/officeart/2005/8/layout/orgChart1"/>
    <dgm:cxn modelId="{293C3586-0B98-47D7-877E-4341BFF2F1E1}" type="presParOf" srcId="{F51A6565-0EB7-4619-8040-CD156B265287}" destId="{FB546739-EB1C-4D70-977B-75D2EFF4ED96}" srcOrd="5" destOrd="0" presId="urn:microsoft.com/office/officeart/2005/8/layout/orgChart1"/>
    <dgm:cxn modelId="{84DD2AA4-9CBF-490F-9DEF-14D49092CCD2}" type="presParOf" srcId="{FB546739-EB1C-4D70-977B-75D2EFF4ED96}" destId="{E1DA12A6-24DC-4D41-AD65-37286EE64053}" srcOrd="0" destOrd="0" presId="urn:microsoft.com/office/officeart/2005/8/layout/orgChart1"/>
    <dgm:cxn modelId="{291DAA3F-A424-46F5-8B7E-95A70BBE80A1}" type="presParOf" srcId="{E1DA12A6-24DC-4D41-AD65-37286EE64053}" destId="{CAFC3CCC-82B8-4147-9C7E-2133541A8D94}" srcOrd="0" destOrd="0" presId="urn:microsoft.com/office/officeart/2005/8/layout/orgChart1"/>
    <dgm:cxn modelId="{6BD63B0D-6A60-45C8-A4B4-7C8C464BCECE}" type="presParOf" srcId="{E1DA12A6-24DC-4D41-AD65-37286EE64053}" destId="{DC8BE8DC-7FFB-40B4-A5C9-F5950E326C2C}" srcOrd="1" destOrd="0" presId="urn:microsoft.com/office/officeart/2005/8/layout/orgChart1"/>
    <dgm:cxn modelId="{C5FADA3E-CF1A-4FF9-88F7-8E61CA9AA5C4}" type="presParOf" srcId="{FB546739-EB1C-4D70-977B-75D2EFF4ED96}" destId="{46E7D3B3-F02C-446C-A7A2-8FF526DDDFEC}" srcOrd="1" destOrd="0" presId="urn:microsoft.com/office/officeart/2005/8/layout/orgChart1"/>
    <dgm:cxn modelId="{D087CE6E-BB87-4781-8EB4-3048C24C4510}" type="presParOf" srcId="{46E7D3B3-F02C-446C-A7A2-8FF526DDDFEC}" destId="{EC6EA675-0ECE-4A30-9FDE-EA37C20B60AB}" srcOrd="0" destOrd="0" presId="urn:microsoft.com/office/officeart/2005/8/layout/orgChart1"/>
    <dgm:cxn modelId="{C7CFB22D-1563-4C8E-BE7F-21A4D0E9CF00}" type="presParOf" srcId="{46E7D3B3-F02C-446C-A7A2-8FF526DDDFEC}" destId="{9E5386D8-E789-493D-8C60-C727B72543CD}" srcOrd="1" destOrd="0" presId="urn:microsoft.com/office/officeart/2005/8/layout/orgChart1"/>
    <dgm:cxn modelId="{DD40789C-EEC4-45C1-8FB5-3FE83E2A8F15}" type="presParOf" srcId="{9E5386D8-E789-493D-8C60-C727B72543CD}" destId="{868175B6-5436-47EA-AC04-A03FB053CCBD}" srcOrd="0" destOrd="0" presId="urn:microsoft.com/office/officeart/2005/8/layout/orgChart1"/>
    <dgm:cxn modelId="{C0C5AA92-6D7B-4130-9C6C-1EDCD708F3AB}" type="presParOf" srcId="{868175B6-5436-47EA-AC04-A03FB053CCBD}" destId="{6B8FD0FF-4AFA-416A-87CF-FEE3D41F8580}" srcOrd="0" destOrd="0" presId="urn:microsoft.com/office/officeart/2005/8/layout/orgChart1"/>
    <dgm:cxn modelId="{AF3FEBC0-4E1B-4DD4-9189-A4B336E0CAB5}" type="presParOf" srcId="{868175B6-5436-47EA-AC04-A03FB053CCBD}" destId="{00CD7579-0DD1-43B7-B642-2C3FC28D9F6F}" srcOrd="1" destOrd="0" presId="urn:microsoft.com/office/officeart/2005/8/layout/orgChart1"/>
    <dgm:cxn modelId="{09E9F774-A74C-4B9A-86E3-7FD1A4EB8B15}" type="presParOf" srcId="{9E5386D8-E789-493D-8C60-C727B72543CD}" destId="{CB8862E2-CD3E-4022-A420-A9BEBBF29C0D}" srcOrd="1" destOrd="0" presId="urn:microsoft.com/office/officeart/2005/8/layout/orgChart1"/>
    <dgm:cxn modelId="{E212D4A1-CAA6-4443-BFB0-A75787492F71}" type="presParOf" srcId="{9E5386D8-E789-493D-8C60-C727B72543CD}" destId="{C339021F-B421-4AFD-9E4C-BE2693E6CA4C}" srcOrd="2" destOrd="0" presId="urn:microsoft.com/office/officeart/2005/8/layout/orgChart1"/>
    <dgm:cxn modelId="{4216ABBD-D66B-4473-B63C-6EC3B90F8F68}" type="presParOf" srcId="{46E7D3B3-F02C-446C-A7A2-8FF526DDDFEC}" destId="{7D0A58A4-57BB-480D-BE8D-BA46A23B1274}" srcOrd="2" destOrd="0" presId="urn:microsoft.com/office/officeart/2005/8/layout/orgChart1"/>
    <dgm:cxn modelId="{A0D51BBE-BCD6-4086-AE1C-58B6F7357EF9}" type="presParOf" srcId="{46E7D3B3-F02C-446C-A7A2-8FF526DDDFEC}" destId="{1A736563-8DE3-4E17-A844-5EA8BF7720C0}" srcOrd="3" destOrd="0" presId="urn:microsoft.com/office/officeart/2005/8/layout/orgChart1"/>
    <dgm:cxn modelId="{36D612E5-FDEA-47EC-B6BE-1662C996D727}" type="presParOf" srcId="{1A736563-8DE3-4E17-A844-5EA8BF7720C0}" destId="{B6CA4BF0-2CFE-4177-8BC0-8CAC16DEC4A8}" srcOrd="0" destOrd="0" presId="urn:microsoft.com/office/officeart/2005/8/layout/orgChart1"/>
    <dgm:cxn modelId="{D0B4310D-6B9B-4D6B-8281-13CA14ACED84}" type="presParOf" srcId="{B6CA4BF0-2CFE-4177-8BC0-8CAC16DEC4A8}" destId="{76DEE304-ED93-4F2C-9549-8B0FB3D3EAF7}" srcOrd="0" destOrd="0" presId="urn:microsoft.com/office/officeart/2005/8/layout/orgChart1"/>
    <dgm:cxn modelId="{40EE565E-0525-4993-A7C7-7CDD679FBE30}" type="presParOf" srcId="{B6CA4BF0-2CFE-4177-8BC0-8CAC16DEC4A8}" destId="{DC8957B6-F312-4FAC-B16B-A9A2D988640B}" srcOrd="1" destOrd="0" presId="urn:microsoft.com/office/officeart/2005/8/layout/orgChart1"/>
    <dgm:cxn modelId="{D13D8108-07CC-41A5-B1DB-1312128E9161}" type="presParOf" srcId="{1A736563-8DE3-4E17-A844-5EA8BF7720C0}" destId="{1C118B22-AD6E-4DF3-933B-F47E2A487D9E}" srcOrd="1" destOrd="0" presId="urn:microsoft.com/office/officeart/2005/8/layout/orgChart1"/>
    <dgm:cxn modelId="{D0A0ECFB-14E6-4249-A790-F868C8643681}" type="presParOf" srcId="{1A736563-8DE3-4E17-A844-5EA8BF7720C0}" destId="{FB85CD5B-A747-4265-84F7-0012D38EC22F}" srcOrd="2" destOrd="0" presId="urn:microsoft.com/office/officeart/2005/8/layout/orgChart1"/>
    <dgm:cxn modelId="{08257C39-AE67-47B8-8B82-3FF3CA61F997}" type="presParOf" srcId="{46E7D3B3-F02C-446C-A7A2-8FF526DDDFEC}" destId="{B7D31A0B-305B-43A9-9DF6-862A9E36E204}" srcOrd="4" destOrd="0" presId="urn:microsoft.com/office/officeart/2005/8/layout/orgChart1"/>
    <dgm:cxn modelId="{BBF9D666-86D0-4872-BB78-F1C965A4346C}" type="presParOf" srcId="{46E7D3B3-F02C-446C-A7A2-8FF526DDDFEC}" destId="{380964BC-449F-4725-B44A-744DFF35126C}" srcOrd="5" destOrd="0" presId="urn:microsoft.com/office/officeart/2005/8/layout/orgChart1"/>
    <dgm:cxn modelId="{72A87D0D-A177-4A07-B958-B188043F1A76}" type="presParOf" srcId="{380964BC-449F-4725-B44A-744DFF35126C}" destId="{547784CB-8ADF-4CDC-9267-72D4C6DD4A4D}" srcOrd="0" destOrd="0" presId="urn:microsoft.com/office/officeart/2005/8/layout/orgChart1"/>
    <dgm:cxn modelId="{6A869BA3-A7CD-496E-8038-CA8374E8A2F0}" type="presParOf" srcId="{547784CB-8ADF-4CDC-9267-72D4C6DD4A4D}" destId="{14611573-364F-427F-AE01-6B538DD9E633}" srcOrd="0" destOrd="0" presId="urn:microsoft.com/office/officeart/2005/8/layout/orgChart1"/>
    <dgm:cxn modelId="{19C4AF6A-25DD-48B9-9827-7E3F3A6D7733}" type="presParOf" srcId="{547784CB-8ADF-4CDC-9267-72D4C6DD4A4D}" destId="{F2FCDAE5-4A82-46D1-9992-2241FB9E8A2E}" srcOrd="1" destOrd="0" presId="urn:microsoft.com/office/officeart/2005/8/layout/orgChart1"/>
    <dgm:cxn modelId="{F3484EF0-0ED7-4EC9-A4D9-8327535C5200}" type="presParOf" srcId="{380964BC-449F-4725-B44A-744DFF35126C}" destId="{A0A23972-A98D-4192-8C07-CEFC1E64941A}" srcOrd="1" destOrd="0" presId="urn:microsoft.com/office/officeart/2005/8/layout/orgChart1"/>
    <dgm:cxn modelId="{EF364634-604F-4C4A-A608-A91C9A3828FA}" type="presParOf" srcId="{380964BC-449F-4725-B44A-744DFF35126C}" destId="{7FE6056C-7266-4BA5-8ABE-FC7FB0CA6FEC}" srcOrd="2" destOrd="0" presId="urn:microsoft.com/office/officeart/2005/8/layout/orgChart1"/>
    <dgm:cxn modelId="{92C4D89E-482C-49BD-921A-361A3E58E301}" type="presParOf" srcId="{46E7D3B3-F02C-446C-A7A2-8FF526DDDFEC}" destId="{1DF9DC53-613B-48B4-9D8B-5531748B849A}" srcOrd="6" destOrd="0" presId="urn:microsoft.com/office/officeart/2005/8/layout/orgChart1"/>
    <dgm:cxn modelId="{F3CF59BC-A0DC-4A5B-8785-B79501BBF27B}" type="presParOf" srcId="{46E7D3B3-F02C-446C-A7A2-8FF526DDDFEC}" destId="{40047ACD-0CE2-46CC-95E3-74DF1D6AC655}" srcOrd="7" destOrd="0" presId="urn:microsoft.com/office/officeart/2005/8/layout/orgChart1"/>
    <dgm:cxn modelId="{A782E07D-84D1-4437-85DF-8975422F8F4D}" type="presParOf" srcId="{40047ACD-0CE2-46CC-95E3-74DF1D6AC655}" destId="{10C90474-DA76-422C-BA2A-BE24D46FC196}" srcOrd="0" destOrd="0" presId="urn:microsoft.com/office/officeart/2005/8/layout/orgChart1"/>
    <dgm:cxn modelId="{4D03D129-4231-43FD-BDD6-D745D6903758}" type="presParOf" srcId="{10C90474-DA76-422C-BA2A-BE24D46FC196}" destId="{A757E395-BB63-4969-A5F2-D9B5BD9C17F7}" srcOrd="0" destOrd="0" presId="urn:microsoft.com/office/officeart/2005/8/layout/orgChart1"/>
    <dgm:cxn modelId="{E154B21F-4500-45C0-93BD-57D4B1A538AF}" type="presParOf" srcId="{10C90474-DA76-422C-BA2A-BE24D46FC196}" destId="{5352F77C-9D13-4194-B049-5EA889B84768}" srcOrd="1" destOrd="0" presId="urn:microsoft.com/office/officeart/2005/8/layout/orgChart1"/>
    <dgm:cxn modelId="{92352F01-06C7-487D-AB82-884402E50A0A}" type="presParOf" srcId="{40047ACD-0CE2-46CC-95E3-74DF1D6AC655}" destId="{EC461C77-9A4E-4BD9-9138-AB92B8969E5C}" srcOrd="1" destOrd="0" presId="urn:microsoft.com/office/officeart/2005/8/layout/orgChart1"/>
    <dgm:cxn modelId="{45FBF1A4-9C3C-49EA-9B51-4626045422E9}" type="presParOf" srcId="{40047ACD-0CE2-46CC-95E3-74DF1D6AC655}" destId="{5E252471-1B46-46B1-9BAC-5C384369F39F}" srcOrd="2" destOrd="0" presId="urn:microsoft.com/office/officeart/2005/8/layout/orgChart1"/>
    <dgm:cxn modelId="{5ED5C760-BFD2-41D8-AB01-E5B53C2F17C7}" type="presParOf" srcId="{46E7D3B3-F02C-446C-A7A2-8FF526DDDFEC}" destId="{AD0CFA31-BB67-431D-8250-842BE975CAE2}" srcOrd="8" destOrd="0" presId="urn:microsoft.com/office/officeart/2005/8/layout/orgChart1"/>
    <dgm:cxn modelId="{2DB31407-BFA1-4795-89F6-D186870B157F}" type="presParOf" srcId="{46E7D3B3-F02C-446C-A7A2-8FF526DDDFEC}" destId="{9231FD30-B0DA-4DE6-B3C2-5DB03EC4EDCD}" srcOrd="9" destOrd="0" presId="urn:microsoft.com/office/officeart/2005/8/layout/orgChart1"/>
    <dgm:cxn modelId="{B6EFFA18-CB9D-4395-8A69-30B0F77473F6}" type="presParOf" srcId="{9231FD30-B0DA-4DE6-B3C2-5DB03EC4EDCD}" destId="{C1B527EB-361A-4AA1-8FFA-923B8CEEC6C1}" srcOrd="0" destOrd="0" presId="urn:microsoft.com/office/officeart/2005/8/layout/orgChart1"/>
    <dgm:cxn modelId="{DBF4D9B2-BFBE-48BE-B5E7-19164571EC49}" type="presParOf" srcId="{C1B527EB-361A-4AA1-8FFA-923B8CEEC6C1}" destId="{D31B1C73-9847-43F1-9F9E-DBA8F3B6F2AD}" srcOrd="0" destOrd="0" presId="urn:microsoft.com/office/officeart/2005/8/layout/orgChart1"/>
    <dgm:cxn modelId="{583A990F-7BEB-4C9C-BD95-D08E31BD2114}" type="presParOf" srcId="{C1B527EB-361A-4AA1-8FFA-923B8CEEC6C1}" destId="{97698041-ECFF-4C1B-8D02-4B917D9272B7}" srcOrd="1" destOrd="0" presId="urn:microsoft.com/office/officeart/2005/8/layout/orgChart1"/>
    <dgm:cxn modelId="{F8383C19-A1B0-47B8-B902-85C962DAF34D}" type="presParOf" srcId="{9231FD30-B0DA-4DE6-B3C2-5DB03EC4EDCD}" destId="{2CE31722-DE50-41A5-81D0-17992AC08FE8}" srcOrd="1" destOrd="0" presId="urn:microsoft.com/office/officeart/2005/8/layout/orgChart1"/>
    <dgm:cxn modelId="{2E14F367-335B-44E7-B80E-85A595B10BBE}" type="presParOf" srcId="{9231FD30-B0DA-4DE6-B3C2-5DB03EC4EDCD}" destId="{9CE68D86-6549-4925-A39F-E263015DE6C4}" srcOrd="2" destOrd="0" presId="urn:microsoft.com/office/officeart/2005/8/layout/orgChart1"/>
    <dgm:cxn modelId="{F2829E3F-0F56-4951-828E-B25CE39815D0}" type="presParOf" srcId="{46E7D3B3-F02C-446C-A7A2-8FF526DDDFEC}" destId="{792CA28F-5829-4C66-B753-1369DCE4B943}" srcOrd="10" destOrd="0" presId="urn:microsoft.com/office/officeart/2005/8/layout/orgChart1"/>
    <dgm:cxn modelId="{AC2533A9-A838-4C12-A24C-5994F48639F0}" type="presParOf" srcId="{46E7D3B3-F02C-446C-A7A2-8FF526DDDFEC}" destId="{F61808FD-1EEB-44C2-BC46-3F508557B138}" srcOrd="11" destOrd="0" presId="urn:microsoft.com/office/officeart/2005/8/layout/orgChart1"/>
    <dgm:cxn modelId="{54109A1E-5FEB-40DF-94A6-17E73D0E42D9}" type="presParOf" srcId="{F61808FD-1EEB-44C2-BC46-3F508557B138}" destId="{145A9F10-F425-4B88-A85B-E6A769DFFE9F}" srcOrd="0" destOrd="0" presId="urn:microsoft.com/office/officeart/2005/8/layout/orgChart1"/>
    <dgm:cxn modelId="{7A9B124F-CAF1-463A-AF19-68FAAB7DF371}" type="presParOf" srcId="{145A9F10-F425-4B88-A85B-E6A769DFFE9F}" destId="{1E45C0EF-EEE7-4EB5-8C0E-8EF6AF199A55}" srcOrd="0" destOrd="0" presId="urn:microsoft.com/office/officeart/2005/8/layout/orgChart1"/>
    <dgm:cxn modelId="{959801AB-FF5B-4C74-A411-649E685E9EB5}" type="presParOf" srcId="{145A9F10-F425-4B88-A85B-E6A769DFFE9F}" destId="{0D4EFA9B-F5D7-40EE-9C57-71F56699452E}" srcOrd="1" destOrd="0" presId="urn:microsoft.com/office/officeart/2005/8/layout/orgChart1"/>
    <dgm:cxn modelId="{8113CDB8-2B8C-4334-8393-081E7FEEBCFF}" type="presParOf" srcId="{F61808FD-1EEB-44C2-BC46-3F508557B138}" destId="{66C39DC5-5E5A-488D-BFB8-3E5B569414B1}" srcOrd="1" destOrd="0" presId="urn:microsoft.com/office/officeart/2005/8/layout/orgChart1"/>
    <dgm:cxn modelId="{0319714C-EED1-485C-B83D-F3E92D0E3E63}" type="presParOf" srcId="{F61808FD-1EEB-44C2-BC46-3F508557B138}" destId="{2A80A02D-AC20-4822-88A0-664E8C8003C2}" srcOrd="2" destOrd="0" presId="urn:microsoft.com/office/officeart/2005/8/layout/orgChart1"/>
    <dgm:cxn modelId="{84621958-7077-48BA-8616-DE67C4524080}" type="presParOf" srcId="{FB546739-EB1C-4D70-977B-75D2EFF4ED96}" destId="{E4BEBDDD-5D23-4364-A958-8C177F4D6422}" srcOrd="2" destOrd="0" presId="urn:microsoft.com/office/officeart/2005/8/layout/orgChart1"/>
    <dgm:cxn modelId="{06F52B6D-AA04-4CE3-9BF8-4B4449C25ACD}" type="presParOf" srcId="{CD2D6272-A2F0-4B80-82DA-207CF2FCA647}" destId="{9F73E7EB-A0A3-45D3-B97C-FF567AE6BC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078F6-0EC5-4BA5-A45E-98D9AF6DDE4D}"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s-ES"/>
        </a:p>
      </dgm:t>
    </dgm:pt>
    <dgm:pt modelId="{6BDDA5BB-0BDB-442B-9162-B08B0396218B}">
      <dgm:prSet phldrT="[Texto]" custT="1"/>
      <dgm:spPr/>
      <dgm:t>
        <a:bodyPr/>
        <a:lstStyle/>
        <a:p>
          <a:r>
            <a:rPr lang="es-ES" sz="1400" b="1" dirty="0" smtClean="0"/>
            <a:t>COLECTOR SOLAR HELIOCOL</a:t>
          </a:r>
          <a:endParaRPr lang="es-ES" sz="1400" b="1" dirty="0"/>
        </a:p>
      </dgm:t>
    </dgm:pt>
    <dgm:pt modelId="{E22FA71B-7393-4573-B40F-E1CF1959BD5A}" type="parTrans" cxnId="{45FAB4DD-FDDB-4105-9A72-C54E9BDE1AD8}">
      <dgm:prSet/>
      <dgm:spPr/>
      <dgm:t>
        <a:bodyPr/>
        <a:lstStyle/>
        <a:p>
          <a:endParaRPr lang="es-ES" sz="1400"/>
        </a:p>
      </dgm:t>
    </dgm:pt>
    <dgm:pt modelId="{EF3A989A-0C88-452E-A23B-08F97A4A233B}" type="sibTrans" cxnId="{45FAB4DD-FDDB-4105-9A72-C54E9BDE1AD8}">
      <dgm:prSet/>
      <dgm:spPr/>
      <dgm:t>
        <a:bodyPr/>
        <a:lstStyle/>
        <a:p>
          <a:endParaRPr lang="es-ES" sz="1400"/>
        </a:p>
      </dgm:t>
    </dgm:pt>
    <dgm:pt modelId="{97AA4000-1BD2-4AE2-900E-28C563344667}">
      <dgm:prSet phldrT="[Texto]" custT="1"/>
      <dgm:spPr/>
      <dgm:t>
        <a:bodyPr/>
        <a:lstStyle/>
        <a:p>
          <a:r>
            <a:rPr lang="es-ES" sz="1400" dirty="0" smtClean="0"/>
            <a:t>Características geométricas</a:t>
          </a:r>
          <a:endParaRPr lang="es-ES" sz="1400" dirty="0"/>
        </a:p>
      </dgm:t>
    </dgm:pt>
    <dgm:pt modelId="{0F5D1781-0068-4A0B-82C0-80491DE259AC}" type="parTrans" cxnId="{75B83F32-4EAF-4E7B-8ACD-2001757614BB}">
      <dgm:prSet/>
      <dgm:spPr/>
      <dgm:t>
        <a:bodyPr/>
        <a:lstStyle/>
        <a:p>
          <a:endParaRPr lang="es-ES" sz="1400"/>
        </a:p>
      </dgm:t>
    </dgm:pt>
    <dgm:pt modelId="{9DCE7A48-C096-439F-A838-9E3C4830D8F6}" type="sibTrans" cxnId="{75B83F32-4EAF-4E7B-8ACD-2001757614BB}">
      <dgm:prSet/>
      <dgm:spPr/>
      <dgm:t>
        <a:bodyPr/>
        <a:lstStyle/>
        <a:p>
          <a:endParaRPr lang="es-ES" sz="1400"/>
        </a:p>
      </dgm:t>
    </dgm:pt>
    <dgm:pt modelId="{3D51FE60-1613-4DCA-B330-376F4278BB23}">
      <dgm:prSet phldrT="[Texto]" custT="1"/>
      <dgm:spPr/>
      <dgm:t>
        <a:bodyPr/>
        <a:lstStyle/>
        <a:p>
          <a:r>
            <a:rPr lang="es-ES" sz="1400" dirty="0" smtClean="0"/>
            <a:t>Función</a:t>
          </a:r>
          <a:endParaRPr lang="es-ES" sz="1400" dirty="0"/>
        </a:p>
      </dgm:t>
    </dgm:pt>
    <dgm:pt modelId="{D4AFE7F2-E35D-4FDF-AF56-79AEFC4A9375}" type="parTrans" cxnId="{1A660E89-F1E9-4E1D-8D55-1F1A40E23FC0}">
      <dgm:prSet/>
      <dgm:spPr/>
      <dgm:t>
        <a:bodyPr/>
        <a:lstStyle/>
        <a:p>
          <a:endParaRPr lang="es-ES" sz="1400"/>
        </a:p>
      </dgm:t>
    </dgm:pt>
    <dgm:pt modelId="{6ECC4171-2A40-4E62-AFB3-46414D387BFE}" type="sibTrans" cxnId="{1A660E89-F1E9-4E1D-8D55-1F1A40E23FC0}">
      <dgm:prSet/>
      <dgm:spPr/>
      <dgm:t>
        <a:bodyPr/>
        <a:lstStyle/>
        <a:p>
          <a:endParaRPr lang="es-ES" sz="1400"/>
        </a:p>
      </dgm:t>
    </dgm:pt>
    <dgm:pt modelId="{D255D943-A215-4EAA-A678-2B8837620E60}">
      <dgm:prSet phldrT="[Texto]" custT="1"/>
      <dgm:spPr/>
      <dgm:t>
        <a:bodyPr/>
        <a:lstStyle/>
        <a:p>
          <a:r>
            <a:rPr lang="es-ES" sz="1400" dirty="0" smtClean="0"/>
            <a:t>Heliocol</a:t>
          </a:r>
          <a:endParaRPr lang="es-ES" sz="1400" dirty="0"/>
        </a:p>
      </dgm:t>
    </dgm:pt>
    <dgm:pt modelId="{13E14EF1-3819-48E2-A2E3-BDB690548060}" type="parTrans" cxnId="{DBB4E6D5-3099-4576-AFDB-B8F3577BA80D}">
      <dgm:prSet/>
      <dgm:spPr/>
      <dgm:t>
        <a:bodyPr/>
        <a:lstStyle/>
        <a:p>
          <a:endParaRPr lang="es-ES" sz="1400"/>
        </a:p>
      </dgm:t>
    </dgm:pt>
    <dgm:pt modelId="{8EF585B1-0EA6-411B-BDD6-6751EAC4BC3A}" type="sibTrans" cxnId="{DBB4E6D5-3099-4576-AFDB-B8F3577BA80D}">
      <dgm:prSet/>
      <dgm:spPr/>
      <dgm:t>
        <a:bodyPr/>
        <a:lstStyle/>
        <a:p>
          <a:endParaRPr lang="es-ES" sz="1400"/>
        </a:p>
      </dgm:t>
    </dgm:pt>
    <dgm:pt modelId="{B2DB7F3F-468B-4DDD-9F67-4D51178F7C4E}">
      <dgm:prSet phldrT="[Texto]" custT="1"/>
      <dgm:spPr/>
      <dgm:t>
        <a:bodyPr/>
        <a:lstStyle/>
        <a:p>
          <a:r>
            <a:rPr lang="es-ES" sz="1400" dirty="0" smtClean="0"/>
            <a:t>Área de captación óptica 2 m2</a:t>
          </a:r>
          <a:endParaRPr lang="es-ES" sz="1400" dirty="0"/>
        </a:p>
      </dgm:t>
    </dgm:pt>
    <dgm:pt modelId="{C60DFF87-1B1D-4D1B-935E-22F49C17C358}" type="parTrans" cxnId="{146593DB-1E49-4464-8831-CF6F9F02E973}">
      <dgm:prSet/>
      <dgm:spPr/>
      <dgm:t>
        <a:bodyPr/>
        <a:lstStyle/>
        <a:p>
          <a:endParaRPr lang="es-ES" sz="1400"/>
        </a:p>
      </dgm:t>
    </dgm:pt>
    <dgm:pt modelId="{3C6AE4F6-0CFF-410A-A18A-2CA5B43F2B89}" type="sibTrans" cxnId="{146593DB-1E49-4464-8831-CF6F9F02E973}">
      <dgm:prSet/>
      <dgm:spPr/>
      <dgm:t>
        <a:bodyPr/>
        <a:lstStyle/>
        <a:p>
          <a:endParaRPr lang="es-ES" sz="1400"/>
        </a:p>
      </dgm:t>
    </dgm:pt>
    <dgm:pt modelId="{E9700988-CE3B-4F0A-B5ED-2FBD51F51259}">
      <dgm:prSet phldrT="[Texto]" custT="1"/>
      <dgm:spPr/>
      <dgm:t>
        <a:bodyPr/>
        <a:lstStyle/>
        <a:p>
          <a:r>
            <a:rPr lang="es-ES" sz="1400" dirty="0" smtClean="0"/>
            <a:t>Tprom en el acumulador 20 ⁰C</a:t>
          </a:r>
        </a:p>
      </dgm:t>
    </dgm:pt>
    <dgm:pt modelId="{D8D55FE2-B994-4F4F-A107-EDCA911A7CA9}" type="parTrans" cxnId="{EDC32EF7-05C1-457F-816D-D9952484F0A0}">
      <dgm:prSet/>
      <dgm:spPr/>
      <dgm:t>
        <a:bodyPr/>
        <a:lstStyle/>
        <a:p>
          <a:endParaRPr lang="es-ES" sz="1400"/>
        </a:p>
      </dgm:t>
    </dgm:pt>
    <dgm:pt modelId="{0B19594C-C473-4785-9320-DA4B61B7B35C}" type="sibTrans" cxnId="{EDC32EF7-05C1-457F-816D-D9952484F0A0}">
      <dgm:prSet/>
      <dgm:spPr/>
      <dgm:t>
        <a:bodyPr/>
        <a:lstStyle/>
        <a:p>
          <a:endParaRPr lang="es-ES" sz="1400"/>
        </a:p>
      </dgm:t>
    </dgm:pt>
    <dgm:pt modelId="{4F203418-1F53-4872-BB2A-73A7EB6D4428}">
      <dgm:prSet phldrT="[Texto]" custT="1"/>
      <dgm:spPr/>
      <dgm:t>
        <a:bodyPr/>
        <a:lstStyle/>
        <a:p>
          <a:r>
            <a:rPr lang="es-ES" sz="1400" dirty="0" smtClean="0"/>
            <a:t>Volumen del acumulador 120 lt</a:t>
          </a:r>
          <a:endParaRPr lang="es-ES" sz="1400" dirty="0"/>
        </a:p>
      </dgm:t>
    </dgm:pt>
    <dgm:pt modelId="{0CF1BEC0-6BE5-42A5-89EC-FEE9A18D0F16}" type="parTrans" cxnId="{9FD712E6-1E24-47BB-A865-CD0C34C160C2}">
      <dgm:prSet/>
      <dgm:spPr/>
      <dgm:t>
        <a:bodyPr/>
        <a:lstStyle/>
        <a:p>
          <a:endParaRPr lang="es-ES" sz="1400"/>
        </a:p>
      </dgm:t>
    </dgm:pt>
    <dgm:pt modelId="{2407F254-5D90-4B29-8351-7CA66D8B294D}" type="sibTrans" cxnId="{9FD712E6-1E24-47BB-A865-CD0C34C160C2}">
      <dgm:prSet/>
      <dgm:spPr/>
      <dgm:t>
        <a:bodyPr/>
        <a:lstStyle/>
        <a:p>
          <a:endParaRPr lang="es-ES" sz="1400"/>
        </a:p>
      </dgm:t>
    </dgm:pt>
    <dgm:pt modelId="{6DCD45F3-C48E-4FDD-9E5C-2500D30E5EC8}">
      <dgm:prSet phldrT="[Texto]" custT="1"/>
      <dgm:spPr/>
      <dgm:t>
        <a:bodyPr/>
        <a:lstStyle/>
        <a:p>
          <a:r>
            <a:rPr lang="es-ES" sz="1400" dirty="0" smtClean="0"/>
            <a:t>Tmax en el acumulador 80 ⁰C</a:t>
          </a:r>
        </a:p>
      </dgm:t>
    </dgm:pt>
    <dgm:pt modelId="{EFA30CC2-26B3-401B-9731-56C50E39B089}" type="parTrans" cxnId="{09A02ABF-7799-4BA6-908D-5DEB4DC7606B}">
      <dgm:prSet/>
      <dgm:spPr/>
      <dgm:t>
        <a:bodyPr/>
        <a:lstStyle/>
        <a:p>
          <a:endParaRPr lang="es-ES" sz="1400"/>
        </a:p>
      </dgm:t>
    </dgm:pt>
    <dgm:pt modelId="{A6750D8D-B797-4FB1-9727-519E70138106}" type="sibTrans" cxnId="{09A02ABF-7799-4BA6-908D-5DEB4DC7606B}">
      <dgm:prSet/>
      <dgm:spPr/>
      <dgm:t>
        <a:bodyPr/>
        <a:lstStyle/>
        <a:p>
          <a:endParaRPr lang="es-ES" sz="1400"/>
        </a:p>
      </dgm:t>
    </dgm:pt>
    <dgm:pt modelId="{073B4920-209D-4D38-A244-C29FE1507559}">
      <dgm:prSet phldrT="[Texto]" custT="1"/>
      <dgm:spPr>
        <a:blipFill rotWithShape="0">
          <a:blip xmlns:r="http://schemas.openxmlformats.org/officeDocument/2006/relationships" r:embed="rId1"/>
          <a:stretch>
            <a:fillRect/>
          </a:stretch>
        </a:blipFill>
      </dgm:spPr>
      <dgm:t>
        <a:bodyPr/>
        <a:lstStyle/>
        <a:p>
          <a:endParaRPr lang="es-ES" sz="1400" dirty="0"/>
        </a:p>
      </dgm:t>
    </dgm:pt>
    <dgm:pt modelId="{1456C0C1-46DF-4AE5-A379-809510ECBD7D}" type="parTrans" cxnId="{42EE4B30-6DAC-47BC-90D7-0961A3C88CCA}">
      <dgm:prSet/>
      <dgm:spPr/>
      <dgm:t>
        <a:bodyPr/>
        <a:lstStyle/>
        <a:p>
          <a:endParaRPr lang="es-ES" sz="1400"/>
        </a:p>
      </dgm:t>
    </dgm:pt>
    <dgm:pt modelId="{89E7A185-05E8-4198-8E38-EB267ACAD417}" type="sibTrans" cxnId="{42EE4B30-6DAC-47BC-90D7-0961A3C88CCA}">
      <dgm:prSet/>
      <dgm:spPr/>
      <dgm:t>
        <a:bodyPr/>
        <a:lstStyle/>
        <a:p>
          <a:endParaRPr lang="es-ES" sz="1400"/>
        </a:p>
      </dgm:t>
    </dgm:pt>
    <dgm:pt modelId="{51E72C7B-D1E9-4A86-B852-9FE83B314442}">
      <dgm:prSet phldrT="[Texto]" custT="1"/>
      <dgm:spPr/>
      <dgm:t>
        <a:bodyPr/>
        <a:lstStyle/>
        <a:p>
          <a:r>
            <a:rPr lang="es-ES" sz="1400" dirty="0" smtClean="0"/>
            <a:t>Cubierta y marco compuesta de plástico reforzado y aluminio</a:t>
          </a:r>
          <a:endParaRPr lang="es-ES" sz="1400" dirty="0"/>
        </a:p>
      </dgm:t>
    </dgm:pt>
    <dgm:pt modelId="{8CD5B02B-28E1-4E7E-BAE8-143AB0029A86}" type="parTrans" cxnId="{EA0EEC37-556E-4887-A9A1-6A7DA5AE7463}">
      <dgm:prSet/>
      <dgm:spPr/>
      <dgm:t>
        <a:bodyPr/>
        <a:lstStyle/>
        <a:p>
          <a:endParaRPr lang="es-ES" sz="1400"/>
        </a:p>
      </dgm:t>
    </dgm:pt>
    <dgm:pt modelId="{C9FB5513-B99F-4725-835C-2A3D7CEE819B}" type="sibTrans" cxnId="{EA0EEC37-556E-4887-A9A1-6A7DA5AE7463}">
      <dgm:prSet/>
      <dgm:spPr/>
      <dgm:t>
        <a:bodyPr/>
        <a:lstStyle/>
        <a:p>
          <a:endParaRPr lang="es-ES" sz="1400"/>
        </a:p>
      </dgm:t>
    </dgm:pt>
    <dgm:pt modelId="{BDB286BA-979F-48C0-B5DB-B666F1E8ECCF}">
      <dgm:prSet phldrT="[Texto]" custT="1"/>
      <dgm:spPr/>
      <dgm:t>
        <a:bodyPr/>
        <a:lstStyle/>
        <a:p>
          <a:r>
            <a:rPr lang="es-ES" sz="1400" dirty="0" smtClean="0"/>
            <a:t>Tuberías de conexión de 3/4¨</a:t>
          </a:r>
          <a:endParaRPr lang="es-ES" sz="1400" dirty="0"/>
        </a:p>
      </dgm:t>
    </dgm:pt>
    <dgm:pt modelId="{D0B95C50-950F-4764-872C-D9123D46A101}" type="parTrans" cxnId="{E1FF8F65-EC88-424A-9284-9C3CBC453274}">
      <dgm:prSet/>
      <dgm:spPr/>
      <dgm:t>
        <a:bodyPr/>
        <a:lstStyle/>
        <a:p>
          <a:endParaRPr lang="es-ES" sz="1400"/>
        </a:p>
      </dgm:t>
    </dgm:pt>
    <dgm:pt modelId="{2678E9B6-751A-4DDC-AB51-D4C55C7895EF}" type="sibTrans" cxnId="{E1FF8F65-EC88-424A-9284-9C3CBC453274}">
      <dgm:prSet/>
      <dgm:spPr/>
      <dgm:t>
        <a:bodyPr/>
        <a:lstStyle/>
        <a:p>
          <a:endParaRPr lang="es-ES" sz="1400"/>
        </a:p>
      </dgm:t>
    </dgm:pt>
    <dgm:pt modelId="{D655F575-B71F-4493-BAF0-2A254B7C39EE}">
      <dgm:prSet phldrT="[Texto]" custT="1"/>
      <dgm:spPr/>
      <dgm:t>
        <a:bodyPr/>
        <a:lstStyle/>
        <a:p>
          <a:r>
            <a:rPr lang="es-ES" sz="1400" dirty="0" smtClean="0"/>
            <a:t>Cobertura de policarbonato</a:t>
          </a:r>
          <a:endParaRPr lang="es-ES" sz="1400" dirty="0"/>
        </a:p>
      </dgm:t>
    </dgm:pt>
    <dgm:pt modelId="{A876B468-01B9-4021-BB1E-A7F5A1392098}" type="parTrans" cxnId="{8B510D06-76F3-4DC7-9B79-695745707882}">
      <dgm:prSet/>
      <dgm:spPr/>
      <dgm:t>
        <a:bodyPr/>
        <a:lstStyle/>
        <a:p>
          <a:endParaRPr lang="es-ES" sz="1400"/>
        </a:p>
      </dgm:t>
    </dgm:pt>
    <dgm:pt modelId="{4CF58DD6-AF6B-4BC8-967B-D571467D188F}" type="sibTrans" cxnId="{8B510D06-76F3-4DC7-9B79-695745707882}">
      <dgm:prSet/>
      <dgm:spPr/>
      <dgm:t>
        <a:bodyPr/>
        <a:lstStyle/>
        <a:p>
          <a:endParaRPr lang="es-ES" sz="1400"/>
        </a:p>
      </dgm:t>
    </dgm:pt>
    <dgm:pt modelId="{61743516-C489-401C-8486-B6E3B7DFFA0E}">
      <dgm:prSet phldrT="[Texto]" custT="1"/>
      <dgm:spPr/>
      <dgm:t>
        <a:bodyPr/>
        <a:lstStyle/>
        <a:p>
          <a:r>
            <a:rPr lang="es-ES" sz="1400" dirty="0" smtClean="0"/>
            <a:t>Aislamientos con espuma de poliuretano y poliéster cubierto por aluminio.</a:t>
          </a:r>
          <a:endParaRPr lang="es-ES" sz="1400" dirty="0"/>
        </a:p>
      </dgm:t>
    </dgm:pt>
    <dgm:pt modelId="{8941DE1F-8AFA-4DA4-8552-22A8D10423D1}" type="parTrans" cxnId="{BD267CBB-F245-400C-9F58-B27E9FE83524}">
      <dgm:prSet/>
      <dgm:spPr/>
      <dgm:t>
        <a:bodyPr/>
        <a:lstStyle/>
        <a:p>
          <a:endParaRPr lang="es-ES" sz="1400"/>
        </a:p>
      </dgm:t>
    </dgm:pt>
    <dgm:pt modelId="{6C800D30-6F87-4A19-BFDF-A06810F9DB42}" type="sibTrans" cxnId="{BD267CBB-F245-400C-9F58-B27E9FE83524}">
      <dgm:prSet/>
      <dgm:spPr/>
      <dgm:t>
        <a:bodyPr/>
        <a:lstStyle/>
        <a:p>
          <a:endParaRPr lang="es-ES" sz="1400"/>
        </a:p>
      </dgm:t>
    </dgm:pt>
    <dgm:pt modelId="{9A1F2932-6576-4794-9AF3-86F21155D032}">
      <dgm:prSet phldrT="[Texto]" custT="1"/>
      <dgm:spPr/>
      <dgm:t>
        <a:bodyPr/>
        <a:lstStyle/>
        <a:p>
          <a:r>
            <a:rPr lang="es-ES" sz="1400" dirty="0" smtClean="0"/>
            <a:t>Absolvedor de 117 tubos de 6.5 mm de diámetro.</a:t>
          </a:r>
          <a:endParaRPr lang="es-ES" sz="1400" dirty="0"/>
        </a:p>
      </dgm:t>
    </dgm:pt>
    <dgm:pt modelId="{17953E89-23E6-4846-A8F6-FA5BBED60767}" type="parTrans" cxnId="{0F831CCF-C39C-4978-8D89-4CEE8EABEF5C}">
      <dgm:prSet/>
      <dgm:spPr/>
      <dgm:t>
        <a:bodyPr/>
        <a:lstStyle/>
        <a:p>
          <a:endParaRPr lang="es-ES" sz="1400"/>
        </a:p>
      </dgm:t>
    </dgm:pt>
    <dgm:pt modelId="{5B5457A7-8D3B-461F-B16E-963D62718FED}" type="sibTrans" cxnId="{0F831CCF-C39C-4978-8D89-4CEE8EABEF5C}">
      <dgm:prSet/>
      <dgm:spPr/>
      <dgm:t>
        <a:bodyPr/>
        <a:lstStyle/>
        <a:p>
          <a:endParaRPr lang="es-ES" sz="1400"/>
        </a:p>
      </dgm:t>
    </dgm:pt>
    <dgm:pt modelId="{66C3FD4F-5155-4B37-9EBF-9CE2E3E52F2A}">
      <dgm:prSet phldrT="[Texto]" custT="1"/>
      <dgm:spPr/>
      <dgm:t>
        <a:bodyPr/>
        <a:lstStyle/>
        <a:p>
          <a:r>
            <a:rPr lang="es-ES" sz="1400" dirty="0" smtClean="0"/>
            <a:t>Placa trasera es de polipropileno. </a:t>
          </a:r>
          <a:endParaRPr lang="es-ES" sz="1400" dirty="0"/>
        </a:p>
      </dgm:t>
    </dgm:pt>
    <dgm:pt modelId="{3C581F94-6012-4320-AC2E-3B00C0EF7832}" type="parTrans" cxnId="{574483CE-9A63-4924-90CC-4FA36117C52B}">
      <dgm:prSet/>
      <dgm:spPr/>
      <dgm:t>
        <a:bodyPr/>
        <a:lstStyle/>
        <a:p>
          <a:endParaRPr lang="es-ES" sz="1400"/>
        </a:p>
      </dgm:t>
    </dgm:pt>
    <dgm:pt modelId="{817F9A32-44BF-446A-94FC-DF090C582A11}" type="sibTrans" cxnId="{574483CE-9A63-4924-90CC-4FA36117C52B}">
      <dgm:prSet/>
      <dgm:spPr/>
      <dgm:t>
        <a:bodyPr/>
        <a:lstStyle/>
        <a:p>
          <a:endParaRPr lang="es-ES" sz="1400"/>
        </a:p>
      </dgm:t>
    </dgm:pt>
    <dgm:pt modelId="{12A53A8F-246E-4FAD-ACBB-1592F0864793}" type="pres">
      <dgm:prSet presAssocID="{7ED078F6-0EC5-4BA5-A45E-98D9AF6DDE4D}" presName="hierChild1" presStyleCnt="0">
        <dgm:presLayoutVars>
          <dgm:orgChart val="1"/>
          <dgm:chPref val="1"/>
          <dgm:dir/>
          <dgm:animOne val="branch"/>
          <dgm:animLvl val="lvl"/>
          <dgm:resizeHandles/>
        </dgm:presLayoutVars>
      </dgm:prSet>
      <dgm:spPr/>
      <dgm:t>
        <a:bodyPr/>
        <a:lstStyle/>
        <a:p>
          <a:endParaRPr lang="es-ES"/>
        </a:p>
      </dgm:t>
    </dgm:pt>
    <dgm:pt modelId="{CD2D6272-A2F0-4B80-82DA-207CF2FCA647}" type="pres">
      <dgm:prSet presAssocID="{6BDDA5BB-0BDB-442B-9162-B08B0396218B}" presName="hierRoot1" presStyleCnt="0">
        <dgm:presLayoutVars>
          <dgm:hierBranch val="init"/>
        </dgm:presLayoutVars>
      </dgm:prSet>
      <dgm:spPr/>
    </dgm:pt>
    <dgm:pt modelId="{E85C7478-48F3-43D3-B59B-165C8B548D5D}" type="pres">
      <dgm:prSet presAssocID="{6BDDA5BB-0BDB-442B-9162-B08B0396218B}" presName="rootComposite1" presStyleCnt="0"/>
      <dgm:spPr/>
    </dgm:pt>
    <dgm:pt modelId="{13CD6EF9-4492-44EC-931E-0EDCFD6BE85C}" type="pres">
      <dgm:prSet presAssocID="{6BDDA5BB-0BDB-442B-9162-B08B0396218B}" presName="rootText1" presStyleLbl="node0" presStyleIdx="0" presStyleCnt="1" custScaleX="181685">
        <dgm:presLayoutVars>
          <dgm:chPref val="3"/>
        </dgm:presLayoutVars>
      </dgm:prSet>
      <dgm:spPr/>
      <dgm:t>
        <a:bodyPr/>
        <a:lstStyle/>
        <a:p>
          <a:endParaRPr lang="es-ES"/>
        </a:p>
      </dgm:t>
    </dgm:pt>
    <dgm:pt modelId="{0BAC51C6-A004-4E82-BDBB-170EB404248A}" type="pres">
      <dgm:prSet presAssocID="{6BDDA5BB-0BDB-442B-9162-B08B0396218B}" presName="rootConnector1" presStyleLbl="node1" presStyleIdx="0" presStyleCnt="0"/>
      <dgm:spPr/>
      <dgm:t>
        <a:bodyPr/>
        <a:lstStyle/>
        <a:p>
          <a:endParaRPr lang="es-ES"/>
        </a:p>
      </dgm:t>
    </dgm:pt>
    <dgm:pt modelId="{F51A6565-0EB7-4619-8040-CD156B265287}" type="pres">
      <dgm:prSet presAssocID="{6BDDA5BB-0BDB-442B-9162-B08B0396218B}" presName="hierChild2" presStyleCnt="0"/>
      <dgm:spPr/>
    </dgm:pt>
    <dgm:pt modelId="{A4DACEC4-6B4D-461E-B10C-057035FED210}" type="pres">
      <dgm:prSet presAssocID="{0F5D1781-0068-4A0B-82C0-80491DE259AC}" presName="Name37" presStyleLbl="parChTrans1D2" presStyleIdx="0" presStyleCnt="3"/>
      <dgm:spPr/>
      <dgm:t>
        <a:bodyPr/>
        <a:lstStyle/>
        <a:p>
          <a:endParaRPr lang="es-ES"/>
        </a:p>
      </dgm:t>
    </dgm:pt>
    <dgm:pt modelId="{1660A9F7-3E2C-4FA8-94C7-39AA0D680F94}" type="pres">
      <dgm:prSet presAssocID="{97AA4000-1BD2-4AE2-900E-28C563344667}" presName="hierRoot2" presStyleCnt="0">
        <dgm:presLayoutVars>
          <dgm:hierBranch val="init"/>
        </dgm:presLayoutVars>
      </dgm:prSet>
      <dgm:spPr/>
    </dgm:pt>
    <dgm:pt modelId="{4CADAC36-FB03-4130-B6C6-0F077EA8C4F9}" type="pres">
      <dgm:prSet presAssocID="{97AA4000-1BD2-4AE2-900E-28C563344667}" presName="rootComposite" presStyleCnt="0"/>
      <dgm:spPr/>
    </dgm:pt>
    <dgm:pt modelId="{7D05AB6F-6897-4B7B-AC43-0A9481DF44A2}" type="pres">
      <dgm:prSet presAssocID="{97AA4000-1BD2-4AE2-900E-28C563344667}" presName="rootText" presStyleLbl="node2" presStyleIdx="0" presStyleCnt="3" custScaleX="164986" custLinFactNeighborX="-39262">
        <dgm:presLayoutVars>
          <dgm:chPref val="3"/>
        </dgm:presLayoutVars>
      </dgm:prSet>
      <dgm:spPr/>
      <dgm:t>
        <a:bodyPr/>
        <a:lstStyle/>
        <a:p>
          <a:endParaRPr lang="es-ES"/>
        </a:p>
      </dgm:t>
    </dgm:pt>
    <dgm:pt modelId="{806CB704-78A3-4DA1-ADCE-8D3C60D87936}" type="pres">
      <dgm:prSet presAssocID="{97AA4000-1BD2-4AE2-900E-28C563344667}" presName="rootConnector" presStyleLbl="node2" presStyleIdx="0" presStyleCnt="3"/>
      <dgm:spPr/>
      <dgm:t>
        <a:bodyPr/>
        <a:lstStyle/>
        <a:p>
          <a:endParaRPr lang="es-ES"/>
        </a:p>
      </dgm:t>
    </dgm:pt>
    <dgm:pt modelId="{049DC63F-34C6-43F2-B103-A01C25CFACD7}" type="pres">
      <dgm:prSet presAssocID="{97AA4000-1BD2-4AE2-900E-28C563344667}" presName="hierChild4" presStyleCnt="0"/>
      <dgm:spPr/>
    </dgm:pt>
    <dgm:pt modelId="{8DA32D9D-6548-4E49-A401-BDAF0D221C64}" type="pres">
      <dgm:prSet presAssocID="{C60DFF87-1B1D-4D1B-935E-22F49C17C358}" presName="Name37" presStyleLbl="parChTrans1D3" presStyleIdx="0" presStyleCnt="11"/>
      <dgm:spPr/>
      <dgm:t>
        <a:bodyPr/>
        <a:lstStyle/>
        <a:p>
          <a:endParaRPr lang="es-ES"/>
        </a:p>
      </dgm:t>
    </dgm:pt>
    <dgm:pt modelId="{21F07D76-7AF2-4031-A453-3A8661DF7675}" type="pres">
      <dgm:prSet presAssocID="{B2DB7F3F-468B-4DDD-9F67-4D51178F7C4E}" presName="hierRoot2" presStyleCnt="0">
        <dgm:presLayoutVars>
          <dgm:hierBranch val="init"/>
        </dgm:presLayoutVars>
      </dgm:prSet>
      <dgm:spPr/>
    </dgm:pt>
    <dgm:pt modelId="{2F58D4BC-1967-414F-B79B-EF02C0EB1C1D}" type="pres">
      <dgm:prSet presAssocID="{B2DB7F3F-468B-4DDD-9F67-4D51178F7C4E}" presName="rootComposite" presStyleCnt="0"/>
      <dgm:spPr/>
    </dgm:pt>
    <dgm:pt modelId="{571B6C1A-0BE9-4132-A1E5-B17814308EBA}" type="pres">
      <dgm:prSet presAssocID="{B2DB7F3F-468B-4DDD-9F67-4D51178F7C4E}" presName="rootText" presStyleLbl="node3" presStyleIdx="0" presStyleCnt="11" custScaleX="137602" custScaleY="154085" custLinFactNeighborX="-25912">
        <dgm:presLayoutVars>
          <dgm:chPref val="3"/>
        </dgm:presLayoutVars>
      </dgm:prSet>
      <dgm:spPr/>
      <dgm:t>
        <a:bodyPr/>
        <a:lstStyle/>
        <a:p>
          <a:endParaRPr lang="es-ES"/>
        </a:p>
      </dgm:t>
    </dgm:pt>
    <dgm:pt modelId="{5F47F7E3-7722-4B93-8633-2D13A1F59086}" type="pres">
      <dgm:prSet presAssocID="{B2DB7F3F-468B-4DDD-9F67-4D51178F7C4E}" presName="rootConnector" presStyleLbl="node3" presStyleIdx="0" presStyleCnt="11"/>
      <dgm:spPr/>
      <dgm:t>
        <a:bodyPr/>
        <a:lstStyle/>
        <a:p>
          <a:endParaRPr lang="es-ES"/>
        </a:p>
      </dgm:t>
    </dgm:pt>
    <dgm:pt modelId="{C2F5C768-09A4-4394-B533-5B8A411FE83A}" type="pres">
      <dgm:prSet presAssocID="{B2DB7F3F-468B-4DDD-9F67-4D51178F7C4E}" presName="hierChild4" presStyleCnt="0"/>
      <dgm:spPr/>
    </dgm:pt>
    <dgm:pt modelId="{954A1044-FAFB-4FA4-B314-18C8C0F25569}" type="pres">
      <dgm:prSet presAssocID="{B2DB7F3F-468B-4DDD-9F67-4D51178F7C4E}" presName="hierChild5" presStyleCnt="0"/>
      <dgm:spPr/>
    </dgm:pt>
    <dgm:pt modelId="{2B742DEE-40C1-4B77-932C-D3730F1F4EA8}" type="pres">
      <dgm:prSet presAssocID="{0CF1BEC0-6BE5-42A5-89EC-FEE9A18D0F16}" presName="Name37" presStyleLbl="parChTrans1D3" presStyleIdx="1" presStyleCnt="11"/>
      <dgm:spPr/>
      <dgm:t>
        <a:bodyPr/>
        <a:lstStyle/>
        <a:p>
          <a:endParaRPr lang="es-ES"/>
        </a:p>
      </dgm:t>
    </dgm:pt>
    <dgm:pt modelId="{D5A3028E-BDCA-4E80-A1AC-CAE76B1A4579}" type="pres">
      <dgm:prSet presAssocID="{4F203418-1F53-4872-BB2A-73A7EB6D4428}" presName="hierRoot2" presStyleCnt="0">
        <dgm:presLayoutVars>
          <dgm:hierBranch val="init"/>
        </dgm:presLayoutVars>
      </dgm:prSet>
      <dgm:spPr/>
    </dgm:pt>
    <dgm:pt modelId="{B8485DEE-9970-4D53-BB11-16B454F34379}" type="pres">
      <dgm:prSet presAssocID="{4F203418-1F53-4872-BB2A-73A7EB6D4428}" presName="rootComposite" presStyleCnt="0"/>
      <dgm:spPr/>
    </dgm:pt>
    <dgm:pt modelId="{4E47EE21-E4E0-4A5C-83E5-B552ECC33B1C}" type="pres">
      <dgm:prSet presAssocID="{4F203418-1F53-4872-BB2A-73A7EB6D4428}" presName="rootText" presStyleLbl="node3" presStyleIdx="1" presStyleCnt="11" custScaleX="122007" custScaleY="136192" custLinFactNeighborX="-25912">
        <dgm:presLayoutVars>
          <dgm:chPref val="3"/>
        </dgm:presLayoutVars>
      </dgm:prSet>
      <dgm:spPr/>
      <dgm:t>
        <a:bodyPr/>
        <a:lstStyle/>
        <a:p>
          <a:endParaRPr lang="es-ES"/>
        </a:p>
      </dgm:t>
    </dgm:pt>
    <dgm:pt modelId="{73FB74F8-9425-4557-8744-DDC2F4BB49C1}" type="pres">
      <dgm:prSet presAssocID="{4F203418-1F53-4872-BB2A-73A7EB6D4428}" presName="rootConnector" presStyleLbl="node3" presStyleIdx="1" presStyleCnt="11"/>
      <dgm:spPr/>
      <dgm:t>
        <a:bodyPr/>
        <a:lstStyle/>
        <a:p>
          <a:endParaRPr lang="es-ES"/>
        </a:p>
      </dgm:t>
    </dgm:pt>
    <dgm:pt modelId="{138A9DCD-4DDE-48FD-982D-DB85C93F71D4}" type="pres">
      <dgm:prSet presAssocID="{4F203418-1F53-4872-BB2A-73A7EB6D4428}" presName="hierChild4" presStyleCnt="0"/>
      <dgm:spPr/>
    </dgm:pt>
    <dgm:pt modelId="{99C0368F-1D35-45A7-A2FD-D2B6B79B687B}" type="pres">
      <dgm:prSet presAssocID="{4F203418-1F53-4872-BB2A-73A7EB6D4428}" presName="hierChild5" presStyleCnt="0"/>
      <dgm:spPr/>
    </dgm:pt>
    <dgm:pt modelId="{A124ED10-4477-4351-A9E9-14A504573C73}" type="pres">
      <dgm:prSet presAssocID="{D8D55FE2-B994-4F4F-A107-EDCA911A7CA9}" presName="Name37" presStyleLbl="parChTrans1D3" presStyleIdx="2" presStyleCnt="11"/>
      <dgm:spPr/>
      <dgm:t>
        <a:bodyPr/>
        <a:lstStyle/>
        <a:p>
          <a:endParaRPr lang="es-ES"/>
        </a:p>
      </dgm:t>
    </dgm:pt>
    <dgm:pt modelId="{0FDB0936-E86B-43E3-8FBD-6BDA4BD4C696}" type="pres">
      <dgm:prSet presAssocID="{E9700988-CE3B-4F0A-B5ED-2FBD51F51259}" presName="hierRoot2" presStyleCnt="0">
        <dgm:presLayoutVars>
          <dgm:hierBranch val="init"/>
        </dgm:presLayoutVars>
      </dgm:prSet>
      <dgm:spPr/>
    </dgm:pt>
    <dgm:pt modelId="{7AFF4AE2-66F1-4741-A309-91E4C73F63EC}" type="pres">
      <dgm:prSet presAssocID="{E9700988-CE3B-4F0A-B5ED-2FBD51F51259}" presName="rootComposite" presStyleCnt="0"/>
      <dgm:spPr/>
    </dgm:pt>
    <dgm:pt modelId="{16E88D2C-D4DE-42BE-B77A-2CD9C99E1657}" type="pres">
      <dgm:prSet presAssocID="{E9700988-CE3B-4F0A-B5ED-2FBD51F51259}" presName="rootText" presStyleLbl="node3" presStyleIdx="2" presStyleCnt="11" custScaleX="162379" custLinFactNeighborX="-25912">
        <dgm:presLayoutVars>
          <dgm:chPref val="3"/>
        </dgm:presLayoutVars>
      </dgm:prSet>
      <dgm:spPr/>
      <dgm:t>
        <a:bodyPr/>
        <a:lstStyle/>
        <a:p>
          <a:endParaRPr lang="es-ES"/>
        </a:p>
      </dgm:t>
    </dgm:pt>
    <dgm:pt modelId="{106E6250-4D67-4277-BD1F-EC0D39791A2E}" type="pres">
      <dgm:prSet presAssocID="{E9700988-CE3B-4F0A-B5ED-2FBD51F51259}" presName="rootConnector" presStyleLbl="node3" presStyleIdx="2" presStyleCnt="11"/>
      <dgm:spPr/>
      <dgm:t>
        <a:bodyPr/>
        <a:lstStyle/>
        <a:p>
          <a:endParaRPr lang="es-ES"/>
        </a:p>
      </dgm:t>
    </dgm:pt>
    <dgm:pt modelId="{9AB8DF6D-29FD-439B-9C83-871DC691D05C}" type="pres">
      <dgm:prSet presAssocID="{E9700988-CE3B-4F0A-B5ED-2FBD51F51259}" presName="hierChild4" presStyleCnt="0"/>
      <dgm:spPr/>
    </dgm:pt>
    <dgm:pt modelId="{DF1E0221-E724-4F24-89EA-0B5923AD62AA}" type="pres">
      <dgm:prSet presAssocID="{E9700988-CE3B-4F0A-B5ED-2FBD51F51259}" presName="hierChild5" presStyleCnt="0"/>
      <dgm:spPr/>
    </dgm:pt>
    <dgm:pt modelId="{5B007A5D-26CA-47F9-B9F7-1B7563E1FB82}" type="pres">
      <dgm:prSet presAssocID="{EFA30CC2-26B3-401B-9731-56C50E39B089}" presName="Name37" presStyleLbl="parChTrans1D3" presStyleIdx="3" presStyleCnt="11"/>
      <dgm:spPr/>
      <dgm:t>
        <a:bodyPr/>
        <a:lstStyle/>
        <a:p>
          <a:endParaRPr lang="es-ES"/>
        </a:p>
      </dgm:t>
    </dgm:pt>
    <dgm:pt modelId="{4025ADFA-F656-4269-8107-7A4524EAF0E7}" type="pres">
      <dgm:prSet presAssocID="{6DCD45F3-C48E-4FDD-9E5C-2500D30E5EC8}" presName="hierRoot2" presStyleCnt="0">
        <dgm:presLayoutVars>
          <dgm:hierBranch val="init"/>
        </dgm:presLayoutVars>
      </dgm:prSet>
      <dgm:spPr/>
    </dgm:pt>
    <dgm:pt modelId="{EC3D6F82-94D6-4192-B259-4474E3447E3D}" type="pres">
      <dgm:prSet presAssocID="{6DCD45F3-C48E-4FDD-9E5C-2500D30E5EC8}" presName="rootComposite" presStyleCnt="0"/>
      <dgm:spPr/>
    </dgm:pt>
    <dgm:pt modelId="{9BEEA841-F7E0-419E-93A2-C2C24DE6454C}" type="pres">
      <dgm:prSet presAssocID="{6DCD45F3-C48E-4FDD-9E5C-2500D30E5EC8}" presName="rootText" presStyleLbl="node3" presStyleIdx="3" presStyleCnt="11" custScaleX="153197" custLinFactNeighborX="-25912">
        <dgm:presLayoutVars>
          <dgm:chPref val="3"/>
        </dgm:presLayoutVars>
      </dgm:prSet>
      <dgm:spPr/>
      <dgm:t>
        <a:bodyPr/>
        <a:lstStyle/>
        <a:p>
          <a:endParaRPr lang="es-ES"/>
        </a:p>
      </dgm:t>
    </dgm:pt>
    <dgm:pt modelId="{1059B508-1964-4397-B0A0-62E0966CAE3D}" type="pres">
      <dgm:prSet presAssocID="{6DCD45F3-C48E-4FDD-9E5C-2500D30E5EC8}" presName="rootConnector" presStyleLbl="node3" presStyleIdx="3" presStyleCnt="11"/>
      <dgm:spPr/>
      <dgm:t>
        <a:bodyPr/>
        <a:lstStyle/>
        <a:p>
          <a:endParaRPr lang="es-ES"/>
        </a:p>
      </dgm:t>
    </dgm:pt>
    <dgm:pt modelId="{661014D7-BD9E-4480-A438-C436B07E15E6}" type="pres">
      <dgm:prSet presAssocID="{6DCD45F3-C48E-4FDD-9E5C-2500D30E5EC8}" presName="hierChild4" presStyleCnt="0"/>
      <dgm:spPr/>
    </dgm:pt>
    <dgm:pt modelId="{C6392553-5244-49E5-B12C-DD6C52ECB52D}" type="pres">
      <dgm:prSet presAssocID="{6DCD45F3-C48E-4FDD-9E5C-2500D30E5EC8}" presName="hierChild5" presStyleCnt="0"/>
      <dgm:spPr/>
    </dgm:pt>
    <dgm:pt modelId="{E0B036AA-BAF0-4788-A69E-5241C602D201}" type="pres">
      <dgm:prSet presAssocID="{97AA4000-1BD2-4AE2-900E-28C563344667}" presName="hierChild5" presStyleCnt="0"/>
      <dgm:spPr/>
    </dgm:pt>
    <dgm:pt modelId="{9A6E426E-46F9-43BB-80D3-CBC3A144A778}" type="pres">
      <dgm:prSet presAssocID="{D4AFE7F2-E35D-4FDF-AF56-79AEFC4A9375}" presName="Name37" presStyleLbl="parChTrans1D2" presStyleIdx="1" presStyleCnt="3"/>
      <dgm:spPr/>
      <dgm:t>
        <a:bodyPr/>
        <a:lstStyle/>
        <a:p>
          <a:endParaRPr lang="es-ES"/>
        </a:p>
      </dgm:t>
    </dgm:pt>
    <dgm:pt modelId="{577B0F56-82EB-42F3-AD04-64B8A6CAB792}" type="pres">
      <dgm:prSet presAssocID="{3D51FE60-1613-4DCA-B330-376F4278BB23}" presName="hierRoot2" presStyleCnt="0">
        <dgm:presLayoutVars>
          <dgm:hierBranch val="init"/>
        </dgm:presLayoutVars>
      </dgm:prSet>
      <dgm:spPr/>
    </dgm:pt>
    <dgm:pt modelId="{3671FC47-A662-43BE-A1C9-61EB140FBD5C}" type="pres">
      <dgm:prSet presAssocID="{3D51FE60-1613-4DCA-B330-376F4278BB23}" presName="rootComposite" presStyleCnt="0"/>
      <dgm:spPr/>
    </dgm:pt>
    <dgm:pt modelId="{27515D32-A939-42DE-BF20-4BCBB6F92A73}" type="pres">
      <dgm:prSet presAssocID="{3D51FE60-1613-4DCA-B330-376F4278BB23}" presName="rootText" presStyleLbl="node2" presStyleIdx="1" presStyleCnt="3" custScaleX="136229">
        <dgm:presLayoutVars>
          <dgm:chPref val="3"/>
        </dgm:presLayoutVars>
      </dgm:prSet>
      <dgm:spPr/>
      <dgm:t>
        <a:bodyPr/>
        <a:lstStyle/>
        <a:p>
          <a:endParaRPr lang="es-ES"/>
        </a:p>
      </dgm:t>
    </dgm:pt>
    <dgm:pt modelId="{DA483623-7F48-4625-9D62-D3BA2243FCB9}" type="pres">
      <dgm:prSet presAssocID="{3D51FE60-1613-4DCA-B330-376F4278BB23}" presName="rootConnector" presStyleLbl="node2" presStyleIdx="1" presStyleCnt="3"/>
      <dgm:spPr/>
      <dgm:t>
        <a:bodyPr/>
        <a:lstStyle/>
        <a:p>
          <a:endParaRPr lang="es-ES"/>
        </a:p>
      </dgm:t>
    </dgm:pt>
    <dgm:pt modelId="{64A455C0-2149-411B-A6DF-B8E989AD726B}" type="pres">
      <dgm:prSet presAssocID="{3D51FE60-1613-4DCA-B330-376F4278BB23}" presName="hierChild4" presStyleCnt="0"/>
      <dgm:spPr/>
    </dgm:pt>
    <dgm:pt modelId="{3331D270-D484-4773-AAAB-D63F9BCBC120}" type="pres">
      <dgm:prSet presAssocID="{1456C0C1-46DF-4AE5-A379-809510ECBD7D}" presName="Name37" presStyleLbl="parChTrans1D3" presStyleIdx="4" presStyleCnt="11"/>
      <dgm:spPr/>
      <dgm:t>
        <a:bodyPr/>
        <a:lstStyle/>
        <a:p>
          <a:endParaRPr lang="es-ES"/>
        </a:p>
      </dgm:t>
    </dgm:pt>
    <dgm:pt modelId="{BE70A377-A614-453B-A38C-329CE76E35E0}" type="pres">
      <dgm:prSet presAssocID="{073B4920-209D-4D38-A244-C29FE1507559}" presName="hierRoot2" presStyleCnt="0">
        <dgm:presLayoutVars>
          <dgm:hierBranch val="init"/>
        </dgm:presLayoutVars>
      </dgm:prSet>
      <dgm:spPr/>
    </dgm:pt>
    <dgm:pt modelId="{48A4A6A6-6DFD-452E-A3DA-C30D8523C331}" type="pres">
      <dgm:prSet presAssocID="{073B4920-209D-4D38-A244-C29FE1507559}" presName="rootComposite" presStyleCnt="0"/>
      <dgm:spPr/>
    </dgm:pt>
    <dgm:pt modelId="{B8BB4370-44C1-479E-8D8A-C9A352B54E52}" type="pres">
      <dgm:prSet presAssocID="{073B4920-209D-4D38-A244-C29FE1507559}" presName="rootText" presStyleLbl="node3" presStyleIdx="4" presStyleCnt="11" custScaleX="389768" custScaleY="254617" custLinFactNeighborX="-29024" custLinFactNeighborY="27980">
        <dgm:presLayoutVars>
          <dgm:chPref val="3"/>
        </dgm:presLayoutVars>
      </dgm:prSet>
      <dgm:spPr/>
      <dgm:t>
        <a:bodyPr/>
        <a:lstStyle/>
        <a:p>
          <a:endParaRPr lang="es-ES"/>
        </a:p>
      </dgm:t>
    </dgm:pt>
    <dgm:pt modelId="{CC01FD6F-53AB-4427-A60E-50B3E4C76ED7}" type="pres">
      <dgm:prSet presAssocID="{073B4920-209D-4D38-A244-C29FE1507559}" presName="rootConnector" presStyleLbl="node3" presStyleIdx="4" presStyleCnt="11"/>
      <dgm:spPr/>
      <dgm:t>
        <a:bodyPr/>
        <a:lstStyle/>
        <a:p>
          <a:endParaRPr lang="es-ES"/>
        </a:p>
      </dgm:t>
    </dgm:pt>
    <dgm:pt modelId="{89829CB2-08D4-40D7-AAC7-7E89281B2C40}" type="pres">
      <dgm:prSet presAssocID="{073B4920-209D-4D38-A244-C29FE1507559}" presName="hierChild4" presStyleCnt="0"/>
      <dgm:spPr/>
    </dgm:pt>
    <dgm:pt modelId="{8F0BD375-A71C-4E7F-B9F7-8F5A4F5BCD3E}" type="pres">
      <dgm:prSet presAssocID="{073B4920-209D-4D38-A244-C29FE1507559}" presName="hierChild5" presStyleCnt="0"/>
      <dgm:spPr/>
    </dgm:pt>
    <dgm:pt modelId="{946D35A0-85E9-4400-BFA1-078EE5D8C9C3}" type="pres">
      <dgm:prSet presAssocID="{3D51FE60-1613-4DCA-B330-376F4278BB23}" presName="hierChild5" presStyleCnt="0"/>
      <dgm:spPr/>
    </dgm:pt>
    <dgm:pt modelId="{06E2EE35-6B4F-4226-AA11-0579F1F95766}" type="pres">
      <dgm:prSet presAssocID="{13E14EF1-3819-48E2-A2E3-BDB690548060}" presName="Name37" presStyleLbl="parChTrans1D2" presStyleIdx="2" presStyleCnt="3"/>
      <dgm:spPr/>
      <dgm:t>
        <a:bodyPr/>
        <a:lstStyle/>
        <a:p>
          <a:endParaRPr lang="es-ES"/>
        </a:p>
      </dgm:t>
    </dgm:pt>
    <dgm:pt modelId="{FB546739-EB1C-4D70-977B-75D2EFF4ED96}" type="pres">
      <dgm:prSet presAssocID="{D255D943-A215-4EAA-A678-2B8837620E60}" presName="hierRoot2" presStyleCnt="0">
        <dgm:presLayoutVars>
          <dgm:hierBranch val="init"/>
        </dgm:presLayoutVars>
      </dgm:prSet>
      <dgm:spPr/>
    </dgm:pt>
    <dgm:pt modelId="{E1DA12A6-24DC-4D41-AD65-37286EE64053}" type="pres">
      <dgm:prSet presAssocID="{D255D943-A215-4EAA-A678-2B8837620E60}" presName="rootComposite" presStyleCnt="0"/>
      <dgm:spPr/>
    </dgm:pt>
    <dgm:pt modelId="{CAFC3CCC-82B8-4147-9C7E-2133541A8D94}" type="pres">
      <dgm:prSet presAssocID="{D255D943-A215-4EAA-A678-2B8837620E60}" presName="rootText" presStyleLbl="node2" presStyleIdx="2" presStyleCnt="3" custScaleX="173773">
        <dgm:presLayoutVars>
          <dgm:chPref val="3"/>
        </dgm:presLayoutVars>
      </dgm:prSet>
      <dgm:spPr/>
      <dgm:t>
        <a:bodyPr/>
        <a:lstStyle/>
        <a:p>
          <a:endParaRPr lang="es-ES"/>
        </a:p>
      </dgm:t>
    </dgm:pt>
    <dgm:pt modelId="{DC8BE8DC-7FFB-40B4-A5C9-F5950E326C2C}" type="pres">
      <dgm:prSet presAssocID="{D255D943-A215-4EAA-A678-2B8837620E60}" presName="rootConnector" presStyleLbl="node2" presStyleIdx="2" presStyleCnt="3"/>
      <dgm:spPr/>
      <dgm:t>
        <a:bodyPr/>
        <a:lstStyle/>
        <a:p>
          <a:endParaRPr lang="es-ES"/>
        </a:p>
      </dgm:t>
    </dgm:pt>
    <dgm:pt modelId="{46E7D3B3-F02C-446C-A7A2-8FF526DDDFEC}" type="pres">
      <dgm:prSet presAssocID="{D255D943-A215-4EAA-A678-2B8837620E60}" presName="hierChild4" presStyleCnt="0"/>
      <dgm:spPr/>
    </dgm:pt>
    <dgm:pt modelId="{CFD09C6A-C445-4F14-9118-49E2BF39439D}" type="pres">
      <dgm:prSet presAssocID="{8CD5B02B-28E1-4E7E-BAE8-143AB0029A86}" presName="Name37" presStyleLbl="parChTrans1D3" presStyleIdx="5" presStyleCnt="11"/>
      <dgm:spPr/>
      <dgm:t>
        <a:bodyPr/>
        <a:lstStyle/>
        <a:p>
          <a:endParaRPr lang="es-ES"/>
        </a:p>
      </dgm:t>
    </dgm:pt>
    <dgm:pt modelId="{B36CC568-9E4B-4FD7-9F7C-65FE7B550D27}" type="pres">
      <dgm:prSet presAssocID="{51E72C7B-D1E9-4A86-B852-9FE83B314442}" presName="hierRoot2" presStyleCnt="0">
        <dgm:presLayoutVars>
          <dgm:hierBranch val="init"/>
        </dgm:presLayoutVars>
      </dgm:prSet>
      <dgm:spPr/>
    </dgm:pt>
    <dgm:pt modelId="{D32A3ED0-F7B4-48BE-A9C9-414559B05514}" type="pres">
      <dgm:prSet presAssocID="{51E72C7B-D1E9-4A86-B852-9FE83B314442}" presName="rootComposite" presStyleCnt="0"/>
      <dgm:spPr/>
    </dgm:pt>
    <dgm:pt modelId="{18C270DC-1F9B-42B1-A9FF-6E43F07DC630}" type="pres">
      <dgm:prSet presAssocID="{51E72C7B-D1E9-4A86-B852-9FE83B314442}" presName="rootText" presStyleLbl="node3" presStyleIdx="5" presStyleCnt="11" custScaleX="214656" custScaleY="122819">
        <dgm:presLayoutVars>
          <dgm:chPref val="3"/>
        </dgm:presLayoutVars>
      </dgm:prSet>
      <dgm:spPr/>
      <dgm:t>
        <a:bodyPr/>
        <a:lstStyle/>
        <a:p>
          <a:endParaRPr lang="es-ES"/>
        </a:p>
      </dgm:t>
    </dgm:pt>
    <dgm:pt modelId="{2563312E-71A1-4F7A-8DF7-617BCEFAAB8C}" type="pres">
      <dgm:prSet presAssocID="{51E72C7B-D1E9-4A86-B852-9FE83B314442}" presName="rootConnector" presStyleLbl="node3" presStyleIdx="5" presStyleCnt="11"/>
      <dgm:spPr/>
      <dgm:t>
        <a:bodyPr/>
        <a:lstStyle/>
        <a:p>
          <a:endParaRPr lang="es-ES"/>
        </a:p>
      </dgm:t>
    </dgm:pt>
    <dgm:pt modelId="{0CDAE55B-CC4D-4A33-B475-9EF933A7B02A}" type="pres">
      <dgm:prSet presAssocID="{51E72C7B-D1E9-4A86-B852-9FE83B314442}" presName="hierChild4" presStyleCnt="0"/>
      <dgm:spPr/>
    </dgm:pt>
    <dgm:pt modelId="{244B0847-C8F2-486C-8F48-DF39FFAC0167}" type="pres">
      <dgm:prSet presAssocID="{51E72C7B-D1E9-4A86-B852-9FE83B314442}" presName="hierChild5" presStyleCnt="0"/>
      <dgm:spPr/>
    </dgm:pt>
    <dgm:pt modelId="{E647FC27-28E2-47AF-8CD9-F0326F8E0DD8}" type="pres">
      <dgm:prSet presAssocID="{D0B95C50-950F-4764-872C-D9123D46A101}" presName="Name37" presStyleLbl="parChTrans1D3" presStyleIdx="6" presStyleCnt="11"/>
      <dgm:spPr/>
      <dgm:t>
        <a:bodyPr/>
        <a:lstStyle/>
        <a:p>
          <a:endParaRPr lang="es-ES"/>
        </a:p>
      </dgm:t>
    </dgm:pt>
    <dgm:pt modelId="{1254F83F-9214-4A27-9C87-AEEB3C312609}" type="pres">
      <dgm:prSet presAssocID="{BDB286BA-979F-48C0-B5DB-B666F1E8ECCF}" presName="hierRoot2" presStyleCnt="0">
        <dgm:presLayoutVars>
          <dgm:hierBranch val="init"/>
        </dgm:presLayoutVars>
      </dgm:prSet>
      <dgm:spPr/>
    </dgm:pt>
    <dgm:pt modelId="{49AFEDA1-232B-410F-BCEC-E599D695805F}" type="pres">
      <dgm:prSet presAssocID="{BDB286BA-979F-48C0-B5DB-B666F1E8ECCF}" presName="rootComposite" presStyleCnt="0"/>
      <dgm:spPr/>
    </dgm:pt>
    <dgm:pt modelId="{7D1DD070-A89A-40D9-A792-8A5E723C5C98}" type="pres">
      <dgm:prSet presAssocID="{BDB286BA-979F-48C0-B5DB-B666F1E8ECCF}" presName="rootText" presStyleLbl="node3" presStyleIdx="6" presStyleCnt="11" custScaleX="145252">
        <dgm:presLayoutVars>
          <dgm:chPref val="3"/>
        </dgm:presLayoutVars>
      </dgm:prSet>
      <dgm:spPr/>
      <dgm:t>
        <a:bodyPr/>
        <a:lstStyle/>
        <a:p>
          <a:endParaRPr lang="es-ES"/>
        </a:p>
      </dgm:t>
    </dgm:pt>
    <dgm:pt modelId="{CDDD0B4B-0A96-4B5F-8A5A-2E670E7FD2AA}" type="pres">
      <dgm:prSet presAssocID="{BDB286BA-979F-48C0-B5DB-B666F1E8ECCF}" presName="rootConnector" presStyleLbl="node3" presStyleIdx="6" presStyleCnt="11"/>
      <dgm:spPr/>
      <dgm:t>
        <a:bodyPr/>
        <a:lstStyle/>
        <a:p>
          <a:endParaRPr lang="es-ES"/>
        </a:p>
      </dgm:t>
    </dgm:pt>
    <dgm:pt modelId="{506997F7-6320-4E33-94D4-A8A7877F9375}" type="pres">
      <dgm:prSet presAssocID="{BDB286BA-979F-48C0-B5DB-B666F1E8ECCF}" presName="hierChild4" presStyleCnt="0"/>
      <dgm:spPr/>
    </dgm:pt>
    <dgm:pt modelId="{5892727C-38CF-4B85-B9EC-98EDD6BE0C4D}" type="pres">
      <dgm:prSet presAssocID="{BDB286BA-979F-48C0-B5DB-B666F1E8ECCF}" presName="hierChild5" presStyleCnt="0"/>
      <dgm:spPr/>
    </dgm:pt>
    <dgm:pt modelId="{2E3798B5-1AF6-4B63-B49C-A4E54CD1194B}" type="pres">
      <dgm:prSet presAssocID="{A876B468-01B9-4021-BB1E-A7F5A1392098}" presName="Name37" presStyleLbl="parChTrans1D3" presStyleIdx="7" presStyleCnt="11"/>
      <dgm:spPr/>
      <dgm:t>
        <a:bodyPr/>
        <a:lstStyle/>
        <a:p>
          <a:endParaRPr lang="es-ES"/>
        </a:p>
      </dgm:t>
    </dgm:pt>
    <dgm:pt modelId="{07AC9854-1A30-4AC9-9F5E-4FBC6778D95A}" type="pres">
      <dgm:prSet presAssocID="{D655F575-B71F-4493-BAF0-2A254B7C39EE}" presName="hierRoot2" presStyleCnt="0">
        <dgm:presLayoutVars>
          <dgm:hierBranch val="init"/>
        </dgm:presLayoutVars>
      </dgm:prSet>
      <dgm:spPr/>
    </dgm:pt>
    <dgm:pt modelId="{135D7D75-5CF8-441B-98BA-7251F6D08981}" type="pres">
      <dgm:prSet presAssocID="{D655F575-B71F-4493-BAF0-2A254B7C39EE}" presName="rootComposite" presStyleCnt="0"/>
      <dgm:spPr/>
    </dgm:pt>
    <dgm:pt modelId="{0844D8C0-2EE2-4D29-A1DC-D4184BA2F9DF}" type="pres">
      <dgm:prSet presAssocID="{D655F575-B71F-4493-BAF0-2A254B7C39EE}" presName="rootText" presStyleLbl="node3" presStyleIdx="7" presStyleCnt="11" custScaleX="192917">
        <dgm:presLayoutVars>
          <dgm:chPref val="3"/>
        </dgm:presLayoutVars>
      </dgm:prSet>
      <dgm:spPr/>
      <dgm:t>
        <a:bodyPr/>
        <a:lstStyle/>
        <a:p>
          <a:endParaRPr lang="es-ES"/>
        </a:p>
      </dgm:t>
    </dgm:pt>
    <dgm:pt modelId="{16B5C53F-2BBD-4DE7-B807-4226DBEE23D0}" type="pres">
      <dgm:prSet presAssocID="{D655F575-B71F-4493-BAF0-2A254B7C39EE}" presName="rootConnector" presStyleLbl="node3" presStyleIdx="7" presStyleCnt="11"/>
      <dgm:spPr/>
      <dgm:t>
        <a:bodyPr/>
        <a:lstStyle/>
        <a:p>
          <a:endParaRPr lang="es-ES"/>
        </a:p>
      </dgm:t>
    </dgm:pt>
    <dgm:pt modelId="{A9403616-4ACE-4975-937B-B6FA57DD10A8}" type="pres">
      <dgm:prSet presAssocID="{D655F575-B71F-4493-BAF0-2A254B7C39EE}" presName="hierChild4" presStyleCnt="0"/>
      <dgm:spPr/>
    </dgm:pt>
    <dgm:pt modelId="{1E3D53AE-CBE0-4082-B1C9-9DDA43900F26}" type="pres">
      <dgm:prSet presAssocID="{D655F575-B71F-4493-BAF0-2A254B7C39EE}" presName="hierChild5" presStyleCnt="0"/>
      <dgm:spPr/>
    </dgm:pt>
    <dgm:pt modelId="{5E51B06B-ADD9-4413-98A6-5D2ADFEA732A}" type="pres">
      <dgm:prSet presAssocID="{8941DE1F-8AFA-4DA4-8552-22A8D10423D1}" presName="Name37" presStyleLbl="parChTrans1D3" presStyleIdx="8" presStyleCnt="11"/>
      <dgm:spPr/>
      <dgm:t>
        <a:bodyPr/>
        <a:lstStyle/>
        <a:p>
          <a:endParaRPr lang="es-ES"/>
        </a:p>
      </dgm:t>
    </dgm:pt>
    <dgm:pt modelId="{B0F9353E-C1CF-4051-BFCD-D9D663985803}" type="pres">
      <dgm:prSet presAssocID="{61743516-C489-401C-8486-B6E3B7DFFA0E}" presName="hierRoot2" presStyleCnt="0">
        <dgm:presLayoutVars>
          <dgm:hierBranch val="init"/>
        </dgm:presLayoutVars>
      </dgm:prSet>
      <dgm:spPr/>
    </dgm:pt>
    <dgm:pt modelId="{DDC067B5-245F-4F9C-8D36-1B46BD69E1C7}" type="pres">
      <dgm:prSet presAssocID="{61743516-C489-401C-8486-B6E3B7DFFA0E}" presName="rootComposite" presStyleCnt="0"/>
      <dgm:spPr/>
    </dgm:pt>
    <dgm:pt modelId="{286BFB94-5B3F-4A20-A349-4A934469C037}" type="pres">
      <dgm:prSet presAssocID="{61743516-C489-401C-8486-B6E3B7DFFA0E}" presName="rootText" presStyleLbl="node3" presStyleIdx="8" presStyleCnt="11" custScaleX="235712" custScaleY="195546">
        <dgm:presLayoutVars>
          <dgm:chPref val="3"/>
        </dgm:presLayoutVars>
      </dgm:prSet>
      <dgm:spPr/>
      <dgm:t>
        <a:bodyPr/>
        <a:lstStyle/>
        <a:p>
          <a:endParaRPr lang="es-ES"/>
        </a:p>
      </dgm:t>
    </dgm:pt>
    <dgm:pt modelId="{93E34CF2-8931-4137-AC78-F53C2D1A948D}" type="pres">
      <dgm:prSet presAssocID="{61743516-C489-401C-8486-B6E3B7DFFA0E}" presName="rootConnector" presStyleLbl="node3" presStyleIdx="8" presStyleCnt="11"/>
      <dgm:spPr/>
      <dgm:t>
        <a:bodyPr/>
        <a:lstStyle/>
        <a:p>
          <a:endParaRPr lang="es-ES"/>
        </a:p>
      </dgm:t>
    </dgm:pt>
    <dgm:pt modelId="{04F84A3E-33BC-4946-83FE-03B4095ADE8D}" type="pres">
      <dgm:prSet presAssocID="{61743516-C489-401C-8486-B6E3B7DFFA0E}" presName="hierChild4" presStyleCnt="0"/>
      <dgm:spPr/>
    </dgm:pt>
    <dgm:pt modelId="{6B8B95BB-7EA7-4E37-8605-288871898E8C}" type="pres">
      <dgm:prSet presAssocID="{61743516-C489-401C-8486-B6E3B7DFFA0E}" presName="hierChild5" presStyleCnt="0"/>
      <dgm:spPr/>
    </dgm:pt>
    <dgm:pt modelId="{F5346212-8570-432C-BB92-7795DF5E51D1}" type="pres">
      <dgm:prSet presAssocID="{17953E89-23E6-4846-A8F6-FA5BBED60767}" presName="Name37" presStyleLbl="parChTrans1D3" presStyleIdx="9" presStyleCnt="11"/>
      <dgm:spPr/>
      <dgm:t>
        <a:bodyPr/>
        <a:lstStyle/>
        <a:p>
          <a:endParaRPr lang="es-ES"/>
        </a:p>
      </dgm:t>
    </dgm:pt>
    <dgm:pt modelId="{7D39067E-35B4-434A-A5C0-369311FB9AEB}" type="pres">
      <dgm:prSet presAssocID="{9A1F2932-6576-4794-9AF3-86F21155D032}" presName="hierRoot2" presStyleCnt="0">
        <dgm:presLayoutVars>
          <dgm:hierBranch val="init"/>
        </dgm:presLayoutVars>
      </dgm:prSet>
      <dgm:spPr/>
    </dgm:pt>
    <dgm:pt modelId="{541507F3-3279-4F33-949C-441588F1287A}" type="pres">
      <dgm:prSet presAssocID="{9A1F2932-6576-4794-9AF3-86F21155D032}" presName="rootComposite" presStyleCnt="0"/>
      <dgm:spPr/>
    </dgm:pt>
    <dgm:pt modelId="{D4003649-6C27-4E21-8289-6DB74221276E}" type="pres">
      <dgm:prSet presAssocID="{9A1F2932-6576-4794-9AF3-86F21155D032}" presName="rootText" presStyleLbl="node3" presStyleIdx="9" presStyleCnt="11" custScaleX="210061">
        <dgm:presLayoutVars>
          <dgm:chPref val="3"/>
        </dgm:presLayoutVars>
      </dgm:prSet>
      <dgm:spPr/>
      <dgm:t>
        <a:bodyPr/>
        <a:lstStyle/>
        <a:p>
          <a:endParaRPr lang="es-ES"/>
        </a:p>
      </dgm:t>
    </dgm:pt>
    <dgm:pt modelId="{C3FB43B7-DFEF-4268-843E-C11BE85943DB}" type="pres">
      <dgm:prSet presAssocID="{9A1F2932-6576-4794-9AF3-86F21155D032}" presName="rootConnector" presStyleLbl="node3" presStyleIdx="9" presStyleCnt="11"/>
      <dgm:spPr/>
      <dgm:t>
        <a:bodyPr/>
        <a:lstStyle/>
        <a:p>
          <a:endParaRPr lang="es-ES"/>
        </a:p>
      </dgm:t>
    </dgm:pt>
    <dgm:pt modelId="{9FB276EB-260C-433D-A5D8-1BE2488F441D}" type="pres">
      <dgm:prSet presAssocID="{9A1F2932-6576-4794-9AF3-86F21155D032}" presName="hierChild4" presStyleCnt="0"/>
      <dgm:spPr/>
    </dgm:pt>
    <dgm:pt modelId="{213E81F0-A3E2-42B9-88E1-FE58641A0145}" type="pres">
      <dgm:prSet presAssocID="{9A1F2932-6576-4794-9AF3-86F21155D032}" presName="hierChild5" presStyleCnt="0"/>
      <dgm:spPr/>
    </dgm:pt>
    <dgm:pt modelId="{5867101D-C8A5-4A2A-A32D-DC807A5FE25B}" type="pres">
      <dgm:prSet presAssocID="{3C581F94-6012-4320-AC2E-3B00C0EF7832}" presName="Name37" presStyleLbl="parChTrans1D3" presStyleIdx="10" presStyleCnt="11"/>
      <dgm:spPr/>
      <dgm:t>
        <a:bodyPr/>
        <a:lstStyle/>
        <a:p>
          <a:endParaRPr lang="es-ES"/>
        </a:p>
      </dgm:t>
    </dgm:pt>
    <dgm:pt modelId="{706BB113-6BB4-4756-AF26-9E20FBCB282E}" type="pres">
      <dgm:prSet presAssocID="{66C3FD4F-5155-4B37-9EBF-9CE2E3E52F2A}" presName="hierRoot2" presStyleCnt="0">
        <dgm:presLayoutVars>
          <dgm:hierBranch val="init"/>
        </dgm:presLayoutVars>
      </dgm:prSet>
      <dgm:spPr/>
    </dgm:pt>
    <dgm:pt modelId="{D61C0966-B6FB-4361-B261-8F501FEBA4DE}" type="pres">
      <dgm:prSet presAssocID="{66C3FD4F-5155-4B37-9EBF-9CE2E3E52F2A}" presName="rootComposite" presStyleCnt="0"/>
      <dgm:spPr/>
    </dgm:pt>
    <dgm:pt modelId="{299D248A-D62F-4C2A-A3B8-F78371BD5C93}" type="pres">
      <dgm:prSet presAssocID="{66C3FD4F-5155-4B37-9EBF-9CE2E3E52F2A}" presName="rootText" presStyleLbl="node3" presStyleIdx="10" presStyleCnt="11" custScaleX="191710">
        <dgm:presLayoutVars>
          <dgm:chPref val="3"/>
        </dgm:presLayoutVars>
      </dgm:prSet>
      <dgm:spPr/>
      <dgm:t>
        <a:bodyPr/>
        <a:lstStyle/>
        <a:p>
          <a:endParaRPr lang="es-ES"/>
        </a:p>
      </dgm:t>
    </dgm:pt>
    <dgm:pt modelId="{DA992D88-7149-44C6-A9FB-B8656996861B}" type="pres">
      <dgm:prSet presAssocID="{66C3FD4F-5155-4B37-9EBF-9CE2E3E52F2A}" presName="rootConnector" presStyleLbl="node3" presStyleIdx="10" presStyleCnt="11"/>
      <dgm:spPr/>
      <dgm:t>
        <a:bodyPr/>
        <a:lstStyle/>
        <a:p>
          <a:endParaRPr lang="es-ES"/>
        </a:p>
      </dgm:t>
    </dgm:pt>
    <dgm:pt modelId="{AD24A3A1-4D3E-40E6-AB11-52E9E501075B}" type="pres">
      <dgm:prSet presAssocID="{66C3FD4F-5155-4B37-9EBF-9CE2E3E52F2A}" presName="hierChild4" presStyleCnt="0"/>
      <dgm:spPr/>
    </dgm:pt>
    <dgm:pt modelId="{453B7C4B-85AD-4EB0-B991-861B6172EB34}" type="pres">
      <dgm:prSet presAssocID="{66C3FD4F-5155-4B37-9EBF-9CE2E3E52F2A}" presName="hierChild5" presStyleCnt="0"/>
      <dgm:spPr/>
    </dgm:pt>
    <dgm:pt modelId="{E4BEBDDD-5D23-4364-A958-8C177F4D6422}" type="pres">
      <dgm:prSet presAssocID="{D255D943-A215-4EAA-A678-2B8837620E60}" presName="hierChild5" presStyleCnt="0"/>
      <dgm:spPr/>
    </dgm:pt>
    <dgm:pt modelId="{9F73E7EB-A0A3-45D3-B97C-FF567AE6BCE2}" type="pres">
      <dgm:prSet presAssocID="{6BDDA5BB-0BDB-442B-9162-B08B0396218B}" presName="hierChild3" presStyleCnt="0"/>
      <dgm:spPr/>
    </dgm:pt>
  </dgm:ptLst>
  <dgm:cxnLst>
    <dgm:cxn modelId="{45FAB4DD-FDDB-4105-9A72-C54E9BDE1AD8}" srcId="{7ED078F6-0EC5-4BA5-A45E-98D9AF6DDE4D}" destId="{6BDDA5BB-0BDB-442B-9162-B08B0396218B}" srcOrd="0" destOrd="0" parTransId="{E22FA71B-7393-4573-B40F-E1CF1959BD5A}" sibTransId="{EF3A989A-0C88-452E-A23B-08F97A4A233B}"/>
    <dgm:cxn modelId="{146593DB-1E49-4464-8831-CF6F9F02E973}" srcId="{97AA4000-1BD2-4AE2-900E-28C563344667}" destId="{B2DB7F3F-468B-4DDD-9F67-4D51178F7C4E}" srcOrd="0" destOrd="0" parTransId="{C60DFF87-1B1D-4D1B-935E-22F49C17C358}" sibTransId="{3C6AE4F6-0CFF-410A-A18A-2CA5B43F2B89}"/>
    <dgm:cxn modelId="{703DF5B1-8A97-4154-9E0A-B292DA576C49}" type="presOf" srcId="{3C581F94-6012-4320-AC2E-3B00C0EF7832}" destId="{5867101D-C8A5-4A2A-A32D-DC807A5FE25B}" srcOrd="0" destOrd="0" presId="urn:microsoft.com/office/officeart/2005/8/layout/orgChart1"/>
    <dgm:cxn modelId="{7297BC60-E3F4-45C9-BB82-9D30BB48B7A2}" type="presOf" srcId="{7ED078F6-0EC5-4BA5-A45E-98D9AF6DDE4D}" destId="{12A53A8F-246E-4FAD-ACBB-1592F0864793}" srcOrd="0" destOrd="0" presId="urn:microsoft.com/office/officeart/2005/8/layout/orgChart1"/>
    <dgm:cxn modelId="{CAFF52BA-D91E-49A1-9D73-B374E065E413}" type="presOf" srcId="{6DCD45F3-C48E-4FDD-9E5C-2500D30E5EC8}" destId="{9BEEA841-F7E0-419E-93A2-C2C24DE6454C}" srcOrd="0" destOrd="0" presId="urn:microsoft.com/office/officeart/2005/8/layout/orgChart1"/>
    <dgm:cxn modelId="{0F831CCF-C39C-4978-8D89-4CEE8EABEF5C}" srcId="{D255D943-A215-4EAA-A678-2B8837620E60}" destId="{9A1F2932-6576-4794-9AF3-86F21155D032}" srcOrd="4" destOrd="0" parTransId="{17953E89-23E6-4846-A8F6-FA5BBED60767}" sibTransId="{5B5457A7-8D3B-461F-B16E-963D62718FED}"/>
    <dgm:cxn modelId="{AA892674-2E4C-4616-9F06-4402A40B61AD}" type="presOf" srcId="{97AA4000-1BD2-4AE2-900E-28C563344667}" destId="{806CB704-78A3-4DA1-ADCE-8D3C60D87936}" srcOrd="1" destOrd="0" presId="urn:microsoft.com/office/officeart/2005/8/layout/orgChart1"/>
    <dgm:cxn modelId="{896A0CB4-1C81-4877-89DC-28032923D82B}" type="presOf" srcId="{A876B468-01B9-4021-BB1E-A7F5A1392098}" destId="{2E3798B5-1AF6-4B63-B49C-A4E54CD1194B}" srcOrd="0" destOrd="0" presId="urn:microsoft.com/office/officeart/2005/8/layout/orgChart1"/>
    <dgm:cxn modelId="{451D79F4-FE3A-42D8-9FCB-D68EC8EBDCCA}" type="presOf" srcId="{D8D55FE2-B994-4F4F-A107-EDCA911A7CA9}" destId="{A124ED10-4477-4351-A9E9-14A504573C73}" srcOrd="0" destOrd="0" presId="urn:microsoft.com/office/officeart/2005/8/layout/orgChart1"/>
    <dgm:cxn modelId="{EB2F3870-F105-44AF-BA43-248D6E46B95C}" type="presOf" srcId="{D655F575-B71F-4493-BAF0-2A254B7C39EE}" destId="{16B5C53F-2BBD-4DE7-B807-4226DBEE23D0}" srcOrd="1" destOrd="0" presId="urn:microsoft.com/office/officeart/2005/8/layout/orgChart1"/>
    <dgm:cxn modelId="{E1FF8F65-EC88-424A-9284-9C3CBC453274}" srcId="{D255D943-A215-4EAA-A678-2B8837620E60}" destId="{BDB286BA-979F-48C0-B5DB-B666F1E8ECCF}" srcOrd="1" destOrd="0" parTransId="{D0B95C50-950F-4764-872C-D9123D46A101}" sibTransId="{2678E9B6-751A-4DDC-AB51-D4C55C7895EF}"/>
    <dgm:cxn modelId="{1F84B352-5523-4ED1-9FD8-DF121D458376}" type="presOf" srcId="{51E72C7B-D1E9-4A86-B852-9FE83B314442}" destId="{18C270DC-1F9B-42B1-A9FF-6E43F07DC630}" srcOrd="0" destOrd="0" presId="urn:microsoft.com/office/officeart/2005/8/layout/orgChart1"/>
    <dgm:cxn modelId="{EA0EEC37-556E-4887-A9A1-6A7DA5AE7463}" srcId="{D255D943-A215-4EAA-A678-2B8837620E60}" destId="{51E72C7B-D1E9-4A86-B852-9FE83B314442}" srcOrd="0" destOrd="0" parTransId="{8CD5B02B-28E1-4E7E-BAE8-143AB0029A86}" sibTransId="{C9FB5513-B99F-4725-835C-2A3D7CEE819B}"/>
    <dgm:cxn modelId="{01C1BF58-FB04-416B-AA90-713AD693CD31}" type="presOf" srcId="{13E14EF1-3819-48E2-A2E3-BDB690548060}" destId="{06E2EE35-6B4F-4226-AA11-0579F1F95766}" srcOrd="0" destOrd="0" presId="urn:microsoft.com/office/officeart/2005/8/layout/orgChart1"/>
    <dgm:cxn modelId="{EDC32EF7-05C1-457F-816D-D9952484F0A0}" srcId="{97AA4000-1BD2-4AE2-900E-28C563344667}" destId="{E9700988-CE3B-4F0A-B5ED-2FBD51F51259}" srcOrd="2" destOrd="0" parTransId="{D8D55FE2-B994-4F4F-A107-EDCA911A7CA9}" sibTransId="{0B19594C-C473-4785-9320-DA4B61B7B35C}"/>
    <dgm:cxn modelId="{0E4885C8-DB4D-481C-BD8D-F1281AAE22A7}" type="presOf" srcId="{51E72C7B-D1E9-4A86-B852-9FE83B314442}" destId="{2563312E-71A1-4F7A-8DF7-617BCEFAAB8C}" srcOrd="1" destOrd="0" presId="urn:microsoft.com/office/officeart/2005/8/layout/orgChart1"/>
    <dgm:cxn modelId="{49E17EB3-B881-4896-8AFE-3D1816261F32}" type="presOf" srcId="{8941DE1F-8AFA-4DA4-8552-22A8D10423D1}" destId="{5E51B06B-ADD9-4413-98A6-5D2ADFEA732A}" srcOrd="0" destOrd="0" presId="urn:microsoft.com/office/officeart/2005/8/layout/orgChart1"/>
    <dgm:cxn modelId="{A5792164-3DB4-477B-89EC-BE34927A258D}" type="presOf" srcId="{97AA4000-1BD2-4AE2-900E-28C563344667}" destId="{7D05AB6F-6897-4B7B-AC43-0A9481DF44A2}" srcOrd="0" destOrd="0" presId="urn:microsoft.com/office/officeart/2005/8/layout/orgChart1"/>
    <dgm:cxn modelId="{DBB4E6D5-3099-4576-AFDB-B8F3577BA80D}" srcId="{6BDDA5BB-0BDB-442B-9162-B08B0396218B}" destId="{D255D943-A215-4EAA-A678-2B8837620E60}" srcOrd="2" destOrd="0" parTransId="{13E14EF1-3819-48E2-A2E3-BDB690548060}" sibTransId="{8EF585B1-0EA6-411B-BDD6-6751EAC4BC3A}"/>
    <dgm:cxn modelId="{ED88B1DA-B4A6-474A-879D-D0D16D4D9074}" type="presOf" srcId="{D0B95C50-950F-4764-872C-D9123D46A101}" destId="{E647FC27-28E2-47AF-8CD9-F0326F8E0DD8}" srcOrd="0" destOrd="0" presId="urn:microsoft.com/office/officeart/2005/8/layout/orgChart1"/>
    <dgm:cxn modelId="{608C1E9C-B73D-4DC5-8F1A-396C32437778}" type="presOf" srcId="{3D51FE60-1613-4DCA-B330-376F4278BB23}" destId="{27515D32-A939-42DE-BF20-4BCBB6F92A73}" srcOrd="0" destOrd="0" presId="urn:microsoft.com/office/officeart/2005/8/layout/orgChart1"/>
    <dgm:cxn modelId="{FA31C78C-D0D5-40BC-849F-A236653DA2F6}" type="presOf" srcId="{4F203418-1F53-4872-BB2A-73A7EB6D4428}" destId="{4E47EE21-E4E0-4A5C-83E5-B552ECC33B1C}" srcOrd="0" destOrd="0" presId="urn:microsoft.com/office/officeart/2005/8/layout/orgChart1"/>
    <dgm:cxn modelId="{815F1315-CC01-4FBC-B35F-32D03442D532}" type="presOf" srcId="{B2DB7F3F-468B-4DDD-9F67-4D51178F7C4E}" destId="{571B6C1A-0BE9-4132-A1E5-B17814308EBA}" srcOrd="0" destOrd="0" presId="urn:microsoft.com/office/officeart/2005/8/layout/orgChart1"/>
    <dgm:cxn modelId="{15A39A77-B577-4763-8402-F7273D1D8501}" type="presOf" srcId="{0F5D1781-0068-4A0B-82C0-80491DE259AC}" destId="{A4DACEC4-6B4D-461E-B10C-057035FED210}" srcOrd="0" destOrd="0" presId="urn:microsoft.com/office/officeart/2005/8/layout/orgChart1"/>
    <dgm:cxn modelId="{D2AB9C4F-88A8-4705-9A17-E6384AAA9480}" type="presOf" srcId="{9A1F2932-6576-4794-9AF3-86F21155D032}" destId="{D4003649-6C27-4E21-8289-6DB74221276E}" srcOrd="0" destOrd="0" presId="urn:microsoft.com/office/officeart/2005/8/layout/orgChart1"/>
    <dgm:cxn modelId="{8D2AA3B3-6FB2-4293-BC28-9D32248FCF58}" type="presOf" srcId="{0CF1BEC0-6BE5-42A5-89EC-FEE9A18D0F16}" destId="{2B742DEE-40C1-4B77-932C-D3730F1F4EA8}" srcOrd="0" destOrd="0" presId="urn:microsoft.com/office/officeart/2005/8/layout/orgChart1"/>
    <dgm:cxn modelId="{F2C4E587-6E6C-4373-AF10-42189BA6781F}" type="presOf" srcId="{61743516-C489-401C-8486-B6E3B7DFFA0E}" destId="{93E34CF2-8931-4137-AC78-F53C2D1A948D}" srcOrd="1" destOrd="0" presId="urn:microsoft.com/office/officeart/2005/8/layout/orgChart1"/>
    <dgm:cxn modelId="{19E45761-F17D-4CFE-96B9-72708AA6DC59}" type="presOf" srcId="{66C3FD4F-5155-4B37-9EBF-9CE2E3E52F2A}" destId="{DA992D88-7149-44C6-A9FB-B8656996861B}" srcOrd="1" destOrd="0" presId="urn:microsoft.com/office/officeart/2005/8/layout/orgChart1"/>
    <dgm:cxn modelId="{A1AC9961-B98D-47C4-8553-E51C13B28568}" type="presOf" srcId="{17953E89-23E6-4846-A8F6-FA5BBED60767}" destId="{F5346212-8570-432C-BB92-7795DF5E51D1}" srcOrd="0" destOrd="0" presId="urn:microsoft.com/office/officeart/2005/8/layout/orgChart1"/>
    <dgm:cxn modelId="{8F83BB53-45ED-4868-8989-9EC1BD54A88C}" type="presOf" srcId="{073B4920-209D-4D38-A244-C29FE1507559}" destId="{B8BB4370-44C1-479E-8D8A-C9A352B54E52}" srcOrd="0" destOrd="0" presId="urn:microsoft.com/office/officeart/2005/8/layout/orgChart1"/>
    <dgm:cxn modelId="{BD267CBB-F245-400C-9F58-B27E9FE83524}" srcId="{D255D943-A215-4EAA-A678-2B8837620E60}" destId="{61743516-C489-401C-8486-B6E3B7DFFA0E}" srcOrd="3" destOrd="0" parTransId="{8941DE1F-8AFA-4DA4-8552-22A8D10423D1}" sibTransId="{6C800D30-6F87-4A19-BFDF-A06810F9DB42}"/>
    <dgm:cxn modelId="{759374A0-66A6-4664-A490-3926E0EEAC91}" type="presOf" srcId="{E9700988-CE3B-4F0A-B5ED-2FBD51F51259}" destId="{16E88D2C-D4DE-42BE-B77A-2CD9C99E1657}" srcOrd="0" destOrd="0" presId="urn:microsoft.com/office/officeart/2005/8/layout/orgChart1"/>
    <dgm:cxn modelId="{99E05CAF-8D6A-483F-B88D-86B97D85AAFA}" type="presOf" srcId="{EFA30CC2-26B3-401B-9731-56C50E39B089}" destId="{5B007A5D-26CA-47F9-B9F7-1B7563E1FB82}" srcOrd="0" destOrd="0" presId="urn:microsoft.com/office/officeart/2005/8/layout/orgChart1"/>
    <dgm:cxn modelId="{E3A9CF12-A21A-4FC3-BE42-DB5DEEA67A0E}" type="presOf" srcId="{D4AFE7F2-E35D-4FDF-AF56-79AEFC4A9375}" destId="{9A6E426E-46F9-43BB-80D3-CBC3A144A778}" srcOrd="0" destOrd="0" presId="urn:microsoft.com/office/officeart/2005/8/layout/orgChart1"/>
    <dgm:cxn modelId="{42EE4B30-6DAC-47BC-90D7-0961A3C88CCA}" srcId="{3D51FE60-1613-4DCA-B330-376F4278BB23}" destId="{073B4920-209D-4D38-A244-C29FE1507559}" srcOrd="0" destOrd="0" parTransId="{1456C0C1-46DF-4AE5-A379-809510ECBD7D}" sibTransId="{89E7A185-05E8-4198-8E38-EB267ACAD417}"/>
    <dgm:cxn modelId="{CEEA2CE0-2355-49D9-B188-8D1A85DA1402}" type="presOf" srcId="{4F203418-1F53-4872-BB2A-73A7EB6D4428}" destId="{73FB74F8-9425-4557-8744-DDC2F4BB49C1}" srcOrd="1" destOrd="0" presId="urn:microsoft.com/office/officeart/2005/8/layout/orgChart1"/>
    <dgm:cxn modelId="{63AF6A3C-5EAC-4489-A553-47AA7CFC91E2}" type="presOf" srcId="{6BDDA5BB-0BDB-442B-9162-B08B0396218B}" destId="{0BAC51C6-A004-4E82-BDBB-170EB404248A}" srcOrd="1" destOrd="0" presId="urn:microsoft.com/office/officeart/2005/8/layout/orgChart1"/>
    <dgm:cxn modelId="{574483CE-9A63-4924-90CC-4FA36117C52B}" srcId="{D255D943-A215-4EAA-A678-2B8837620E60}" destId="{66C3FD4F-5155-4B37-9EBF-9CE2E3E52F2A}" srcOrd="5" destOrd="0" parTransId="{3C581F94-6012-4320-AC2E-3B00C0EF7832}" sibTransId="{817F9A32-44BF-446A-94FC-DF090C582A11}"/>
    <dgm:cxn modelId="{99CFD413-7762-4B82-892D-177B5A2925AA}" type="presOf" srcId="{D255D943-A215-4EAA-A678-2B8837620E60}" destId="{CAFC3CCC-82B8-4147-9C7E-2133541A8D94}" srcOrd="0" destOrd="0" presId="urn:microsoft.com/office/officeart/2005/8/layout/orgChart1"/>
    <dgm:cxn modelId="{65531080-BBAB-4D0D-B324-AE62A9545A9B}" type="presOf" srcId="{C60DFF87-1B1D-4D1B-935E-22F49C17C358}" destId="{8DA32D9D-6548-4E49-A401-BDAF0D221C64}" srcOrd="0" destOrd="0" presId="urn:microsoft.com/office/officeart/2005/8/layout/orgChart1"/>
    <dgm:cxn modelId="{008E928E-7010-4842-A839-2940A1B06DFE}" type="presOf" srcId="{E9700988-CE3B-4F0A-B5ED-2FBD51F51259}" destId="{106E6250-4D67-4277-BD1F-EC0D39791A2E}" srcOrd="1" destOrd="0" presId="urn:microsoft.com/office/officeart/2005/8/layout/orgChart1"/>
    <dgm:cxn modelId="{8B510D06-76F3-4DC7-9B79-695745707882}" srcId="{D255D943-A215-4EAA-A678-2B8837620E60}" destId="{D655F575-B71F-4493-BAF0-2A254B7C39EE}" srcOrd="2" destOrd="0" parTransId="{A876B468-01B9-4021-BB1E-A7F5A1392098}" sibTransId="{4CF58DD6-AF6B-4BC8-967B-D571467D188F}"/>
    <dgm:cxn modelId="{1A660E89-F1E9-4E1D-8D55-1F1A40E23FC0}" srcId="{6BDDA5BB-0BDB-442B-9162-B08B0396218B}" destId="{3D51FE60-1613-4DCA-B330-376F4278BB23}" srcOrd="1" destOrd="0" parTransId="{D4AFE7F2-E35D-4FDF-AF56-79AEFC4A9375}" sibTransId="{6ECC4171-2A40-4E62-AFB3-46414D387BFE}"/>
    <dgm:cxn modelId="{778F5069-FCFE-429B-8EA3-C8B8C32E6AFC}" type="presOf" srcId="{6BDDA5BB-0BDB-442B-9162-B08B0396218B}" destId="{13CD6EF9-4492-44EC-931E-0EDCFD6BE85C}" srcOrd="0" destOrd="0" presId="urn:microsoft.com/office/officeart/2005/8/layout/orgChart1"/>
    <dgm:cxn modelId="{0164CA58-51F1-4E74-9789-337DE1878941}" type="presOf" srcId="{D655F575-B71F-4493-BAF0-2A254B7C39EE}" destId="{0844D8C0-2EE2-4D29-A1DC-D4184BA2F9DF}" srcOrd="0" destOrd="0" presId="urn:microsoft.com/office/officeart/2005/8/layout/orgChart1"/>
    <dgm:cxn modelId="{C5E2AE4E-2BF4-4471-9F89-31282597F447}" type="presOf" srcId="{6DCD45F3-C48E-4FDD-9E5C-2500D30E5EC8}" destId="{1059B508-1964-4397-B0A0-62E0966CAE3D}" srcOrd="1" destOrd="0" presId="urn:microsoft.com/office/officeart/2005/8/layout/orgChart1"/>
    <dgm:cxn modelId="{09A02ABF-7799-4BA6-908D-5DEB4DC7606B}" srcId="{97AA4000-1BD2-4AE2-900E-28C563344667}" destId="{6DCD45F3-C48E-4FDD-9E5C-2500D30E5EC8}" srcOrd="3" destOrd="0" parTransId="{EFA30CC2-26B3-401B-9731-56C50E39B089}" sibTransId="{A6750D8D-B797-4FB1-9727-519E70138106}"/>
    <dgm:cxn modelId="{C0C0CA09-20CE-4443-BF24-B6AA33CF5C7A}" type="presOf" srcId="{8CD5B02B-28E1-4E7E-BAE8-143AB0029A86}" destId="{CFD09C6A-C445-4F14-9118-49E2BF39439D}" srcOrd="0" destOrd="0" presId="urn:microsoft.com/office/officeart/2005/8/layout/orgChart1"/>
    <dgm:cxn modelId="{24B015A6-B58E-4623-9E1A-A5C3CD2680B6}" type="presOf" srcId="{1456C0C1-46DF-4AE5-A379-809510ECBD7D}" destId="{3331D270-D484-4773-AAAB-D63F9BCBC120}" srcOrd="0" destOrd="0" presId="urn:microsoft.com/office/officeart/2005/8/layout/orgChart1"/>
    <dgm:cxn modelId="{CD4081D5-B02D-429A-9762-8AAC35852341}" type="presOf" srcId="{BDB286BA-979F-48C0-B5DB-B666F1E8ECCF}" destId="{7D1DD070-A89A-40D9-A792-8A5E723C5C98}" srcOrd="0" destOrd="0" presId="urn:microsoft.com/office/officeart/2005/8/layout/orgChart1"/>
    <dgm:cxn modelId="{6C5EFC09-FFDA-4739-AD98-4209CA84B914}" type="presOf" srcId="{3D51FE60-1613-4DCA-B330-376F4278BB23}" destId="{DA483623-7F48-4625-9D62-D3BA2243FCB9}" srcOrd="1" destOrd="0" presId="urn:microsoft.com/office/officeart/2005/8/layout/orgChart1"/>
    <dgm:cxn modelId="{0B08337F-73C7-4B3A-A476-27075FB0B8A8}" type="presOf" srcId="{D255D943-A215-4EAA-A678-2B8837620E60}" destId="{DC8BE8DC-7FFB-40B4-A5C9-F5950E326C2C}" srcOrd="1" destOrd="0" presId="urn:microsoft.com/office/officeart/2005/8/layout/orgChart1"/>
    <dgm:cxn modelId="{E9F8339E-4DA0-4C1E-A01E-7C6A7579448C}" type="presOf" srcId="{B2DB7F3F-468B-4DDD-9F67-4D51178F7C4E}" destId="{5F47F7E3-7722-4B93-8633-2D13A1F59086}" srcOrd="1" destOrd="0" presId="urn:microsoft.com/office/officeart/2005/8/layout/orgChart1"/>
    <dgm:cxn modelId="{9FD712E6-1E24-47BB-A865-CD0C34C160C2}" srcId="{97AA4000-1BD2-4AE2-900E-28C563344667}" destId="{4F203418-1F53-4872-BB2A-73A7EB6D4428}" srcOrd="1" destOrd="0" parTransId="{0CF1BEC0-6BE5-42A5-89EC-FEE9A18D0F16}" sibTransId="{2407F254-5D90-4B29-8351-7CA66D8B294D}"/>
    <dgm:cxn modelId="{5BC86556-BE51-4522-B3A9-3B7172C533FE}" type="presOf" srcId="{61743516-C489-401C-8486-B6E3B7DFFA0E}" destId="{286BFB94-5B3F-4A20-A349-4A934469C037}" srcOrd="0" destOrd="0" presId="urn:microsoft.com/office/officeart/2005/8/layout/orgChart1"/>
    <dgm:cxn modelId="{455FC8C6-22AC-423B-81D0-30E61473A2B3}" type="presOf" srcId="{9A1F2932-6576-4794-9AF3-86F21155D032}" destId="{C3FB43B7-DFEF-4268-843E-C11BE85943DB}" srcOrd="1" destOrd="0" presId="urn:microsoft.com/office/officeart/2005/8/layout/orgChart1"/>
    <dgm:cxn modelId="{75B83F32-4EAF-4E7B-8ACD-2001757614BB}" srcId="{6BDDA5BB-0BDB-442B-9162-B08B0396218B}" destId="{97AA4000-1BD2-4AE2-900E-28C563344667}" srcOrd="0" destOrd="0" parTransId="{0F5D1781-0068-4A0B-82C0-80491DE259AC}" sibTransId="{9DCE7A48-C096-439F-A838-9E3C4830D8F6}"/>
    <dgm:cxn modelId="{A2292817-A4AA-45E6-8790-DFE53BAF23C8}" type="presOf" srcId="{073B4920-209D-4D38-A244-C29FE1507559}" destId="{CC01FD6F-53AB-4427-A60E-50B3E4C76ED7}" srcOrd="1" destOrd="0" presId="urn:microsoft.com/office/officeart/2005/8/layout/orgChart1"/>
    <dgm:cxn modelId="{08C72725-C573-4900-8BBC-CBF34A26A756}" type="presOf" srcId="{66C3FD4F-5155-4B37-9EBF-9CE2E3E52F2A}" destId="{299D248A-D62F-4C2A-A3B8-F78371BD5C93}" srcOrd="0" destOrd="0" presId="urn:microsoft.com/office/officeart/2005/8/layout/orgChart1"/>
    <dgm:cxn modelId="{C7E6059B-C406-4707-9FBE-8EA14067C48A}" type="presOf" srcId="{BDB286BA-979F-48C0-B5DB-B666F1E8ECCF}" destId="{CDDD0B4B-0A96-4B5F-8A5A-2E670E7FD2AA}" srcOrd="1" destOrd="0" presId="urn:microsoft.com/office/officeart/2005/8/layout/orgChart1"/>
    <dgm:cxn modelId="{1D44E2AD-6EC1-4380-B7D3-7230D0B35651}" type="presParOf" srcId="{12A53A8F-246E-4FAD-ACBB-1592F0864793}" destId="{CD2D6272-A2F0-4B80-82DA-207CF2FCA647}" srcOrd="0" destOrd="0" presId="urn:microsoft.com/office/officeart/2005/8/layout/orgChart1"/>
    <dgm:cxn modelId="{4ABCD5EA-8BE1-4F8B-9B29-848C6EFD6DFE}" type="presParOf" srcId="{CD2D6272-A2F0-4B80-82DA-207CF2FCA647}" destId="{E85C7478-48F3-43D3-B59B-165C8B548D5D}" srcOrd="0" destOrd="0" presId="urn:microsoft.com/office/officeart/2005/8/layout/orgChart1"/>
    <dgm:cxn modelId="{49790D3F-DAB4-4B4B-89DF-C75322CA7BCF}" type="presParOf" srcId="{E85C7478-48F3-43D3-B59B-165C8B548D5D}" destId="{13CD6EF9-4492-44EC-931E-0EDCFD6BE85C}" srcOrd="0" destOrd="0" presId="urn:microsoft.com/office/officeart/2005/8/layout/orgChart1"/>
    <dgm:cxn modelId="{C32F7299-A64D-456E-A3E0-1E9A67C3D3F0}" type="presParOf" srcId="{E85C7478-48F3-43D3-B59B-165C8B548D5D}" destId="{0BAC51C6-A004-4E82-BDBB-170EB404248A}" srcOrd="1" destOrd="0" presId="urn:microsoft.com/office/officeart/2005/8/layout/orgChart1"/>
    <dgm:cxn modelId="{79FC7F11-5783-4B1C-8CEA-ECE3AE6D2614}" type="presParOf" srcId="{CD2D6272-A2F0-4B80-82DA-207CF2FCA647}" destId="{F51A6565-0EB7-4619-8040-CD156B265287}" srcOrd="1" destOrd="0" presId="urn:microsoft.com/office/officeart/2005/8/layout/orgChart1"/>
    <dgm:cxn modelId="{4B05E7E4-CB73-41F8-A833-BAF1A9F5EFA0}" type="presParOf" srcId="{F51A6565-0EB7-4619-8040-CD156B265287}" destId="{A4DACEC4-6B4D-461E-B10C-057035FED210}" srcOrd="0" destOrd="0" presId="urn:microsoft.com/office/officeart/2005/8/layout/orgChart1"/>
    <dgm:cxn modelId="{2E456515-9302-408A-923F-77DA9FA61229}" type="presParOf" srcId="{F51A6565-0EB7-4619-8040-CD156B265287}" destId="{1660A9F7-3E2C-4FA8-94C7-39AA0D680F94}" srcOrd="1" destOrd="0" presId="urn:microsoft.com/office/officeart/2005/8/layout/orgChart1"/>
    <dgm:cxn modelId="{E4E141E0-A992-4747-9F75-52B3A79AA243}" type="presParOf" srcId="{1660A9F7-3E2C-4FA8-94C7-39AA0D680F94}" destId="{4CADAC36-FB03-4130-B6C6-0F077EA8C4F9}" srcOrd="0" destOrd="0" presId="urn:microsoft.com/office/officeart/2005/8/layout/orgChart1"/>
    <dgm:cxn modelId="{BC3DC4B6-5832-4F61-B5FB-C086D6BA9159}" type="presParOf" srcId="{4CADAC36-FB03-4130-B6C6-0F077EA8C4F9}" destId="{7D05AB6F-6897-4B7B-AC43-0A9481DF44A2}" srcOrd="0" destOrd="0" presId="urn:microsoft.com/office/officeart/2005/8/layout/orgChart1"/>
    <dgm:cxn modelId="{FFA4FAF7-7476-49C7-9692-E7D58743D4FE}" type="presParOf" srcId="{4CADAC36-FB03-4130-B6C6-0F077EA8C4F9}" destId="{806CB704-78A3-4DA1-ADCE-8D3C60D87936}" srcOrd="1" destOrd="0" presId="urn:microsoft.com/office/officeart/2005/8/layout/orgChart1"/>
    <dgm:cxn modelId="{74416B60-3444-4F2C-9CF7-53299B02B9C3}" type="presParOf" srcId="{1660A9F7-3E2C-4FA8-94C7-39AA0D680F94}" destId="{049DC63F-34C6-43F2-B103-A01C25CFACD7}" srcOrd="1" destOrd="0" presId="urn:microsoft.com/office/officeart/2005/8/layout/orgChart1"/>
    <dgm:cxn modelId="{D36EB84B-8F57-4F28-9E28-6839D25AE575}" type="presParOf" srcId="{049DC63F-34C6-43F2-B103-A01C25CFACD7}" destId="{8DA32D9D-6548-4E49-A401-BDAF0D221C64}" srcOrd="0" destOrd="0" presId="urn:microsoft.com/office/officeart/2005/8/layout/orgChart1"/>
    <dgm:cxn modelId="{6AAE2886-23F2-450C-9A4F-6BBEB288628C}" type="presParOf" srcId="{049DC63F-34C6-43F2-B103-A01C25CFACD7}" destId="{21F07D76-7AF2-4031-A453-3A8661DF7675}" srcOrd="1" destOrd="0" presId="urn:microsoft.com/office/officeart/2005/8/layout/orgChart1"/>
    <dgm:cxn modelId="{CFE12A3B-9922-4D9F-BD44-21CCB93E5E95}" type="presParOf" srcId="{21F07D76-7AF2-4031-A453-3A8661DF7675}" destId="{2F58D4BC-1967-414F-B79B-EF02C0EB1C1D}" srcOrd="0" destOrd="0" presId="urn:microsoft.com/office/officeart/2005/8/layout/orgChart1"/>
    <dgm:cxn modelId="{EDF8CD23-EA62-448C-BB0E-7E8BFE2A3112}" type="presParOf" srcId="{2F58D4BC-1967-414F-B79B-EF02C0EB1C1D}" destId="{571B6C1A-0BE9-4132-A1E5-B17814308EBA}" srcOrd="0" destOrd="0" presId="urn:microsoft.com/office/officeart/2005/8/layout/orgChart1"/>
    <dgm:cxn modelId="{CD7E9B61-D41A-41F1-AA2A-241AE93F5897}" type="presParOf" srcId="{2F58D4BC-1967-414F-B79B-EF02C0EB1C1D}" destId="{5F47F7E3-7722-4B93-8633-2D13A1F59086}" srcOrd="1" destOrd="0" presId="urn:microsoft.com/office/officeart/2005/8/layout/orgChart1"/>
    <dgm:cxn modelId="{20053DD4-02ED-41BB-993B-13D585BFCAC8}" type="presParOf" srcId="{21F07D76-7AF2-4031-A453-3A8661DF7675}" destId="{C2F5C768-09A4-4394-B533-5B8A411FE83A}" srcOrd="1" destOrd="0" presId="urn:microsoft.com/office/officeart/2005/8/layout/orgChart1"/>
    <dgm:cxn modelId="{95F49CA9-BC9E-4059-AE93-24D7D3D25C22}" type="presParOf" srcId="{21F07D76-7AF2-4031-A453-3A8661DF7675}" destId="{954A1044-FAFB-4FA4-B314-18C8C0F25569}" srcOrd="2" destOrd="0" presId="urn:microsoft.com/office/officeart/2005/8/layout/orgChart1"/>
    <dgm:cxn modelId="{7C48CF62-309A-416D-9F5C-9FF69C949AB6}" type="presParOf" srcId="{049DC63F-34C6-43F2-B103-A01C25CFACD7}" destId="{2B742DEE-40C1-4B77-932C-D3730F1F4EA8}" srcOrd="2" destOrd="0" presId="urn:microsoft.com/office/officeart/2005/8/layout/orgChart1"/>
    <dgm:cxn modelId="{D009E5FF-6AE9-4A24-8CBD-3ED7818BFD08}" type="presParOf" srcId="{049DC63F-34C6-43F2-B103-A01C25CFACD7}" destId="{D5A3028E-BDCA-4E80-A1AC-CAE76B1A4579}" srcOrd="3" destOrd="0" presId="urn:microsoft.com/office/officeart/2005/8/layout/orgChart1"/>
    <dgm:cxn modelId="{0B553A8D-D56B-4BD7-B28A-9B1E771CD133}" type="presParOf" srcId="{D5A3028E-BDCA-4E80-A1AC-CAE76B1A4579}" destId="{B8485DEE-9970-4D53-BB11-16B454F34379}" srcOrd="0" destOrd="0" presId="urn:microsoft.com/office/officeart/2005/8/layout/orgChart1"/>
    <dgm:cxn modelId="{6CBB5B27-C405-43FD-A39F-946E3823A598}" type="presParOf" srcId="{B8485DEE-9970-4D53-BB11-16B454F34379}" destId="{4E47EE21-E4E0-4A5C-83E5-B552ECC33B1C}" srcOrd="0" destOrd="0" presId="urn:microsoft.com/office/officeart/2005/8/layout/orgChart1"/>
    <dgm:cxn modelId="{31E2FDA3-D58B-4C81-9EE7-8CFC7E51B381}" type="presParOf" srcId="{B8485DEE-9970-4D53-BB11-16B454F34379}" destId="{73FB74F8-9425-4557-8744-DDC2F4BB49C1}" srcOrd="1" destOrd="0" presId="urn:microsoft.com/office/officeart/2005/8/layout/orgChart1"/>
    <dgm:cxn modelId="{BD0409FF-C423-48BE-ACA4-EC78021C183E}" type="presParOf" srcId="{D5A3028E-BDCA-4E80-A1AC-CAE76B1A4579}" destId="{138A9DCD-4DDE-48FD-982D-DB85C93F71D4}" srcOrd="1" destOrd="0" presId="urn:microsoft.com/office/officeart/2005/8/layout/orgChart1"/>
    <dgm:cxn modelId="{E22D9853-CEEA-47FF-AE08-BF67A29C9AA8}" type="presParOf" srcId="{D5A3028E-BDCA-4E80-A1AC-CAE76B1A4579}" destId="{99C0368F-1D35-45A7-A2FD-D2B6B79B687B}" srcOrd="2" destOrd="0" presId="urn:microsoft.com/office/officeart/2005/8/layout/orgChart1"/>
    <dgm:cxn modelId="{1ABE645F-FD05-4FBF-9CAD-55C5B946F324}" type="presParOf" srcId="{049DC63F-34C6-43F2-B103-A01C25CFACD7}" destId="{A124ED10-4477-4351-A9E9-14A504573C73}" srcOrd="4" destOrd="0" presId="urn:microsoft.com/office/officeart/2005/8/layout/orgChart1"/>
    <dgm:cxn modelId="{2AF4D0B5-A1E5-4314-8FC2-C0CBB7488149}" type="presParOf" srcId="{049DC63F-34C6-43F2-B103-A01C25CFACD7}" destId="{0FDB0936-E86B-43E3-8FBD-6BDA4BD4C696}" srcOrd="5" destOrd="0" presId="urn:microsoft.com/office/officeart/2005/8/layout/orgChart1"/>
    <dgm:cxn modelId="{0292071B-187C-4BEC-AE35-B8C85C197072}" type="presParOf" srcId="{0FDB0936-E86B-43E3-8FBD-6BDA4BD4C696}" destId="{7AFF4AE2-66F1-4741-A309-91E4C73F63EC}" srcOrd="0" destOrd="0" presId="urn:microsoft.com/office/officeart/2005/8/layout/orgChart1"/>
    <dgm:cxn modelId="{B0D0ACC5-4461-461C-BDAC-E56CAA183924}" type="presParOf" srcId="{7AFF4AE2-66F1-4741-A309-91E4C73F63EC}" destId="{16E88D2C-D4DE-42BE-B77A-2CD9C99E1657}" srcOrd="0" destOrd="0" presId="urn:microsoft.com/office/officeart/2005/8/layout/orgChart1"/>
    <dgm:cxn modelId="{3AB0D525-5609-4A93-813B-3A0FA545AC10}" type="presParOf" srcId="{7AFF4AE2-66F1-4741-A309-91E4C73F63EC}" destId="{106E6250-4D67-4277-BD1F-EC0D39791A2E}" srcOrd="1" destOrd="0" presId="urn:microsoft.com/office/officeart/2005/8/layout/orgChart1"/>
    <dgm:cxn modelId="{00684F88-6AD7-4F8A-9EA9-D36B958CB218}" type="presParOf" srcId="{0FDB0936-E86B-43E3-8FBD-6BDA4BD4C696}" destId="{9AB8DF6D-29FD-439B-9C83-871DC691D05C}" srcOrd="1" destOrd="0" presId="urn:microsoft.com/office/officeart/2005/8/layout/orgChart1"/>
    <dgm:cxn modelId="{DDA602D0-3A5C-46F6-81D8-343E5EBD86D0}" type="presParOf" srcId="{0FDB0936-E86B-43E3-8FBD-6BDA4BD4C696}" destId="{DF1E0221-E724-4F24-89EA-0B5923AD62AA}" srcOrd="2" destOrd="0" presId="urn:microsoft.com/office/officeart/2005/8/layout/orgChart1"/>
    <dgm:cxn modelId="{7D606150-B818-464A-A624-74549865AE57}" type="presParOf" srcId="{049DC63F-34C6-43F2-B103-A01C25CFACD7}" destId="{5B007A5D-26CA-47F9-B9F7-1B7563E1FB82}" srcOrd="6" destOrd="0" presId="urn:microsoft.com/office/officeart/2005/8/layout/orgChart1"/>
    <dgm:cxn modelId="{CA21EF4A-1237-457D-81FC-D33F00AEE936}" type="presParOf" srcId="{049DC63F-34C6-43F2-B103-A01C25CFACD7}" destId="{4025ADFA-F656-4269-8107-7A4524EAF0E7}" srcOrd="7" destOrd="0" presId="urn:microsoft.com/office/officeart/2005/8/layout/orgChart1"/>
    <dgm:cxn modelId="{1951C6C9-AA3E-4CE9-8C16-CE2168E0A187}" type="presParOf" srcId="{4025ADFA-F656-4269-8107-7A4524EAF0E7}" destId="{EC3D6F82-94D6-4192-B259-4474E3447E3D}" srcOrd="0" destOrd="0" presId="urn:microsoft.com/office/officeart/2005/8/layout/orgChart1"/>
    <dgm:cxn modelId="{AAC92178-BE13-4D4B-9B9A-8AD928101535}" type="presParOf" srcId="{EC3D6F82-94D6-4192-B259-4474E3447E3D}" destId="{9BEEA841-F7E0-419E-93A2-C2C24DE6454C}" srcOrd="0" destOrd="0" presId="urn:microsoft.com/office/officeart/2005/8/layout/orgChart1"/>
    <dgm:cxn modelId="{A0176F9E-9C36-45C6-946C-D91EFF61C567}" type="presParOf" srcId="{EC3D6F82-94D6-4192-B259-4474E3447E3D}" destId="{1059B508-1964-4397-B0A0-62E0966CAE3D}" srcOrd="1" destOrd="0" presId="urn:microsoft.com/office/officeart/2005/8/layout/orgChart1"/>
    <dgm:cxn modelId="{DCA160C5-C066-4AA0-970F-72C871D2ED58}" type="presParOf" srcId="{4025ADFA-F656-4269-8107-7A4524EAF0E7}" destId="{661014D7-BD9E-4480-A438-C436B07E15E6}" srcOrd="1" destOrd="0" presId="urn:microsoft.com/office/officeart/2005/8/layout/orgChart1"/>
    <dgm:cxn modelId="{C3F1327E-431D-4090-AC54-27500DA596A0}" type="presParOf" srcId="{4025ADFA-F656-4269-8107-7A4524EAF0E7}" destId="{C6392553-5244-49E5-B12C-DD6C52ECB52D}" srcOrd="2" destOrd="0" presId="urn:microsoft.com/office/officeart/2005/8/layout/orgChart1"/>
    <dgm:cxn modelId="{B826E68F-880E-48C6-B641-E3C73B1A8DFF}" type="presParOf" srcId="{1660A9F7-3E2C-4FA8-94C7-39AA0D680F94}" destId="{E0B036AA-BAF0-4788-A69E-5241C602D201}" srcOrd="2" destOrd="0" presId="urn:microsoft.com/office/officeart/2005/8/layout/orgChart1"/>
    <dgm:cxn modelId="{B7488F31-800C-4EA6-A83E-8C937BE30725}" type="presParOf" srcId="{F51A6565-0EB7-4619-8040-CD156B265287}" destId="{9A6E426E-46F9-43BB-80D3-CBC3A144A778}" srcOrd="2" destOrd="0" presId="urn:microsoft.com/office/officeart/2005/8/layout/orgChart1"/>
    <dgm:cxn modelId="{B89792F3-BE0D-40A1-A522-87AAB0CDF6BB}" type="presParOf" srcId="{F51A6565-0EB7-4619-8040-CD156B265287}" destId="{577B0F56-82EB-42F3-AD04-64B8A6CAB792}" srcOrd="3" destOrd="0" presId="urn:microsoft.com/office/officeart/2005/8/layout/orgChart1"/>
    <dgm:cxn modelId="{60F200BD-0C58-483B-8F86-204FAD33CC69}" type="presParOf" srcId="{577B0F56-82EB-42F3-AD04-64B8A6CAB792}" destId="{3671FC47-A662-43BE-A1C9-61EB140FBD5C}" srcOrd="0" destOrd="0" presId="urn:microsoft.com/office/officeart/2005/8/layout/orgChart1"/>
    <dgm:cxn modelId="{DD593794-3AB7-4573-9651-AC4F3C943B61}" type="presParOf" srcId="{3671FC47-A662-43BE-A1C9-61EB140FBD5C}" destId="{27515D32-A939-42DE-BF20-4BCBB6F92A73}" srcOrd="0" destOrd="0" presId="urn:microsoft.com/office/officeart/2005/8/layout/orgChart1"/>
    <dgm:cxn modelId="{BE465879-BB60-4BED-AEF9-6967E45F1ECE}" type="presParOf" srcId="{3671FC47-A662-43BE-A1C9-61EB140FBD5C}" destId="{DA483623-7F48-4625-9D62-D3BA2243FCB9}" srcOrd="1" destOrd="0" presId="urn:microsoft.com/office/officeart/2005/8/layout/orgChart1"/>
    <dgm:cxn modelId="{2A5EB3CB-BE61-4A18-A912-CBE853DA1427}" type="presParOf" srcId="{577B0F56-82EB-42F3-AD04-64B8A6CAB792}" destId="{64A455C0-2149-411B-A6DF-B8E989AD726B}" srcOrd="1" destOrd="0" presId="urn:microsoft.com/office/officeart/2005/8/layout/orgChart1"/>
    <dgm:cxn modelId="{1DC5FABD-B95D-474D-AF5E-68B409C73662}" type="presParOf" srcId="{64A455C0-2149-411B-A6DF-B8E989AD726B}" destId="{3331D270-D484-4773-AAAB-D63F9BCBC120}" srcOrd="0" destOrd="0" presId="urn:microsoft.com/office/officeart/2005/8/layout/orgChart1"/>
    <dgm:cxn modelId="{49542CF4-662E-4B38-9006-7FD0304D1478}" type="presParOf" srcId="{64A455C0-2149-411B-A6DF-B8E989AD726B}" destId="{BE70A377-A614-453B-A38C-329CE76E35E0}" srcOrd="1" destOrd="0" presId="urn:microsoft.com/office/officeart/2005/8/layout/orgChart1"/>
    <dgm:cxn modelId="{1FC22C14-2EAA-46F6-A350-117BBCCA2313}" type="presParOf" srcId="{BE70A377-A614-453B-A38C-329CE76E35E0}" destId="{48A4A6A6-6DFD-452E-A3DA-C30D8523C331}" srcOrd="0" destOrd="0" presId="urn:microsoft.com/office/officeart/2005/8/layout/orgChart1"/>
    <dgm:cxn modelId="{B40C614C-5DE7-491E-B557-23D8F20F6C0E}" type="presParOf" srcId="{48A4A6A6-6DFD-452E-A3DA-C30D8523C331}" destId="{B8BB4370-44C1-479E-8D8A-C9A352B54E52}" srcOrd="0" destOrd="0" presId="urn:microsoft.com/office/officeart/2005/8/layout/orgChart1"/>
    <dgm:cxn modelId="{11A3E959-78FB-4296-9087-397E6F066A0C}" type="presParOf" srcId="{48A4A6A6-6DFD-452E-A3DA-C30D8523C331}" destId="{CC01FD6F-53AB-4427-A60E-50B3E4C76ED7}" srcOrd="1" destOrd="0" presId="urn:microsoft.com/office/officeart/2005/8/layout/orgChart1"/>
    <dgm:cxn modelId="{DB414163-EEF2-4893-9BE9-00022326F4CB}" type="presParOf" srcId="{BE70A377-A614-453B-A38C-329CE76E35E0}" destId="{89829CB2-08D4-40D7-AAC7-7E89281B2C40}" srcOrd="1" destOrd="0" presId="urn:microsoft.com/office/officeart/2005/8/layout/orgChart1"/>
    <dgm:cxn modelId="{8DC04AFF-1D33-4C5B-AF11-BB795B35D5A1}" type="presParOf" srcId="{BE70A377-A614-453B-A38C-329CE76E35E0}" destId="{8F0BD375-A71C-4E7F-B9F7-8F5A4F5BCD3E}" srcOrd="2" destOrd="0" presId="urn:microsoft.com/office/officeart/2005/8/layout/orgChart1"/>
    <dgm:cxn modelId="{040E5F14-657A-4DE7-83F6-FDD3363C4B1A}" type="presParOf" srcId="{577B0F56-82EB-42F3-AD04-64B8A6CAB792}" destId="{946D35A0-85E9-4400-BFA1-078EE5D8C9C3}" srcOrd="2" destOrd="0" presId="urn:microsoft.com/office/officeart/2005/8/layout/orgChart1"/>
    <dgm:cxn modelId="{0E8D8EA5-2527-44C1-85FB-0C56F8226E81}" type="presParOf" srcId="{F51A6565-0EB7-4619-8040-CD156B265287}" destId="{06E2EE35-6B4F-4226-AA11-0579F1F95766}" srcOrd="4" destOrd="0" presId="urn:microsoft.com/office/officeart/2005/8/layout/orgChart1"/>
    <dgm:cxn modelId="{C4088B61-2B93-4720-BB9A-4D153EC5D1E5}" type="presParOf" srcId="{F51A6565-0EB7-4619-8040-CD156B265287}" destId="{FB546739-EB1C-4D70-977B-75D2EFF4ED96}" srcOrd="5" destOrd="0" presId="urn:microsoft.com/office/officeart/2005/8/layout/orgChart1"/>
    <dgm:cxn modelId="{96F279D7-16C8-431E-B925-AEAB2C2922AD}" type="presParOf" srcId="{FB546739-EB1C-4D70-977B-75D2EFF4ED96}" destId="{E1DA12A6-24DC-4D41-AD65-37286EE64053}" srcOrd="0" destOrd="0" presId="urn:microsoft.com/office/officeart/2005/8/layout/orgChart1"/>
    <dgm:cxn modelId="{CBDD262C-68C9-4F5F-A752-460D993C51DF}" type="presParOf" srcId="{E1DA12A6-24DC-4D41-AD65-37286EE64053}" destId="{CAFC3CCC-82B8-4147-9C7E-2133541A8D94}" srcOrd="0" destOrd="0" presId="urn:microsoft.com/office/officeart/2005/8/layout/orgChart1"/>
    <dgm:cxn modelId="{8C6DFA36-2406-4309-BDA3-EDC07527649F}" type="presParOf" srcId="{E1DA12A6-24DC-4D41-AD65-37286EE64053}" destId="{DC8BE8DC-7FFB-40B4-A5C9-F5950E326C2C}" srcOrd="1" destOrd="0" presId="urn:microsoft.com/office/officeart/2005/8/layout/orgChart1"/>
    <dgm:cxn modelId="{482F4C6C-3452-44E4-B360-1E42F51E555A}" type="presParOf" srcId="{FB546739-EB1C-4D70-977B-75D2EFF4ED96}" destId="{46E7D3B3-F02C-446C-A7A2-8FF526DDDFEC}" srcOrd="1" destOrd="0" presId="urn:microsoft.com/office/officeart/2005/8/layout/orgChart1"/>
    <dgm:cxn modelId="{BACD8F18-7D4B-4ECC-B17F-942571AEF865}" type="presParOf" srcId="{46E7D3B3-F02C-446C-A7A2-8FF526DDDFEC}" destId="{CFD09C6A-C445-4F14-9118-49E2BF39439D}" srcOrd="0" destOrd="0" presId="urn:microsoft.com/office/officeart/2005/8/layout/orgChart1"/>
    <dgm:cxn modelId="{0D20DF61-6B93-49E6-B084-090B5CE5570A}" type="presParOf" srcId="{46E7D3B3-F02C-446C-A7A2-8FF526DDDFEC}" destId="{B36CC568-9E4B-4FD7-9F7C-65FE7B550D27}" srcOrd="1" destOrd="0" presId="urn:microsoft.com/office/officeart/2005/8/layout/orgChart1"/>
    <dgm:cxn modelId="{573C124F-220D-4ACE-BF64-15353882B023}" type="presParOf" srcId="{B36CC568-9E4B-4FD7-9F7C-65FE7B550D27}" destId="{D32A3ED0-F7B4-48BE-A9C9-414559B05514}" srcOrd="0" destOrd="0" presId="urn:microsoft.com/office/officeart/2005/8/layout/orgChart1"/>
    <dgm:cxn modelId="{46E51893-F615-4D98-8A0E-E44818342130}" type="presParOf" srcId="{D32A3ED0-F7B4-48BE-A9C9-414559B05514}" destId="{18C270DC-1F9B-42B1-A9FF-6E43F07DC630}" srcOrd="0" destOrd="0" presId="urn:microsoft.com/office/officeart/2005/8/layout/orgChart1"/>
    <dgm:cxn modelId="{028701DF-76A7-47ED-93AF-165AF104C885}" type="presParOf" srcId="{D32A3ED0-F7B4-48BE-A9C9-414559B05514}" destId="{2563312E-71A1-4F7A-8DF7-617BCEFAAB8C}" srcOrd="1" destOrd="0" presId="urn:microsoft.com/office/officeart/2005/8/layout/orgChart1"/>
    <dgm:cxn modelId="{A231CAD2-57B3-4CD0-B90C-BBF3241AF8FE}" type="presParOf" srcId="{B36CC568-9E4B-4FD7-9F7C-65FE7B550D27}" destId="{0CDAE55B-CC4D-4A33-B475-9EF933A7B02A}" srcOrd="1" destOrd="0" presId="urn:microsoft.com/office/officeart/2005/8/layout/orgChart1"/>
    <dgm:cxn modelId="{02B746D4-727A-45DA-A097-D1E944D51ACC}" type="presParOf" srcId="{B36CC568-9E4B-4FD7-9F7C-65FE7B550D27}" destId="{244B0847-C8F2-486C-8F48-DF39FFAC0167}" srcOrd="2" destOrd="0" presId="urn:microsoft.com/office/officeart/2005/8/layout/orgChart1"/>
    <dgm:cxn modelId="{27E3C85D-E828-4AA0-B13A-491E786B5AB2}" type="presParOf" srcId="{46E7D3B3-F02C-446C-A7A2-8FF526DDDFEC}" destId="{E647FC27-28E2-47AF-8CD9-F0326F8E0DD8}" srcOrd="2" destOrd="0" presId="urn:microsoft.com/office/officeart/2005/8/layout/orgChart1"/>
    <dgm:cxn modelId="{EAEA3A5B-108B-49E9-9120-AA6048A50A6A}" type="presParOf" srcId="{46E7D3B3-F02C-446C-A7A2-8FF526DDDFEC}" destId="{1254F83F-9214-4A27-9C87-AEEB3C312609}" srcOrd="3" destOrd="0" presId="urn:microsoft.com/office/officeart/2005/8/layout/orgChart1"/>
    <dgm:cxn modelId="{54DA0C2C-4B51-4FE9-9245-E1025FCDD811}" type="presParOf" srcId="{1254F83F-9214-4A27-9C87-AEEB3C312609}" destId="{49AFEDA1-232B-410F-BCEC-E599D695805F}" srcOrd="0" destOrd="0" presId="urn:microsoft.com/office/officeart/2005/8/layout/orgChart1"/>
    <dgm:cxn modelId="{2C941490-E68B-44D5-B30D-422BC99E672A}" type="presParOf" srcId="{49AFEDA1-232B-410F-BCEC-E599D695805F}" destId="{7D1DD070-A89A-40D9-A792-8A5E723C5C98}" srcOrd="0" destOrd="0" presId="urn:microsoft.com/office/officeart/2005/8/layout/orgChart1"/>
    <dgm:cxn modelId="{F804425E-BEEE-4131-A97C-9B4D631242F6}" type="presParOf" srcId="{49AFEDA1-232B-410F-BCEC-E599D695805F}" destId="{CDDD0B4B-0A96-4B5F-8A5A-2E670E7FD2AA}" srcOrd="1" destOrd="0" presId="urn:microsoft.com/office/officeart/2005/8/layout/orgChart1"/>
    <dgm:cxn modelId="{7204F3CB-D78F-4146-AA76-90AE6A8A00FE}" type="presParOf" srcId="{1254F83F-9214-4A27-9C87-AEEB3C312609}" destId="{506997F7-6320-4E33-94D4-A8A7877F9375}" srcOrd="1" destOrd="0" presId="urn:microsoft.com/office/officeart/2005/8/layout/orgChart1"/>
    <dgm:cxn modelId="{078D4D81-3E27-4EF9-9FD8-1E266032E579}" type="presParOf" srcId="{1254F83F-9214-4A27-9C87-AEEB3C312609}" destId="{5892727C-38CF-4B85-B9EC-98EDD6BE0C4D}" srcOrd="2" destOrd="0" presId="urn:microsoft.com/office/officeart/2005/8/layout/orgChart1"/>
    <dgm:cxn modelId="{328AC4F6-4E6B-42F7-8616-DA00429165F7}" type="presParOf" srcId="{46E7D3B3-F02C-446C-A7A2-8FF526DDDFEC}" destId="{2E3798B5-1AF6-4B63-B49C-A4E54CD1194B}" srcOrd="4" destOrd="0" presId="urn:microsoft.com/office/officeart/2005/8/layout/orgChart1"/>
    <dgm:cxn modelId="{3AAD3C55-30DC-4457-9783-646C24FE3AFD}" type="presParOf" srcId="{46E7D3B3-F02C-446C-A7A2-8FF526DDDFEC}" destId="{07AC9854-1A30-4AC9-9F5E-4FBC6778D95A}" srcOrd="5" destOrd="0" presId="urn:microsoft.com/office/officeart/2005/8/layout/orgChart1"/>
    <dgm:cxn modelId="{D4591710-4C5A-4CB4-9DC1-7BAB3F0D6559}" type="presParOf" srcId="{07AC9854-1A30-4AC9-9F5E-4FBC6778D95A}" destId="{135D7D75-5CF8-441B-98BA-7251F6D08981}" srcOrd="0" destOrd="0" presId="urn:microsoft.com/office/officeart/2005/8/layout/orgChart1"/>
    <dgm:cxn modelId="{15FA3E80-855E-4A4B-B0E1-7FF7FA60D316}" type="presParOf" srcId="{135D7D75-5CF8-441B-98BA-7251F6D08981}" destId="{0844D8C0-2EE2-4D29-A1DC-D4184BA2F9DF}" srcOrd="0" destOrd="0" presId="urn:microsoft.com/office/officeart/2005/8/layout/orgChart1"/>
    <dgm:cxn modelId="{D8A25A8E-B5D2-44E1-A940-FD330BEA4C27}" type="presParOf" srcId="{135D7D75-5CF8-441B-98BA-7251F6D08981}" destId="{16B5C53F-2BBD-4DE7-B807-4226DBEE23D0}" srcOrd="1" destOrd="0" presId="urn:microsoft.com/office/officeart/2005/8/layout/orgChart1"/>
    <dgm:cxn modelId="{A51C2F2E-6973-4B85-AE47-23694DAC50FD}" type="presParOf" srcId="{07AC9854-1A30-4AC9-9F5E-4FBC6778D95A}" destId="{A9403616-4ACE-4975-937B-B6FA57DD10A8}" srcOrd="1" destOrd="0" presId="urn:microsoft.com/office/officeart/2005/8/layout/orgChart1"/>
    <dgm:cxn modelId="{4CB09BBB-CB2D-44D3-B475-041C1E034A18}" type="presParOf" srcId="{07AC9854-1A30-4AC9-9F5E-4FBC6778D95A}" destId="{1E3D53AE-CBE0-4082-B1C9-9DDA43900F26}" srcOrd="2" destOrd="0" presId="urn:microsoft.com/office/officeart/2005/8/layout/orgChart1"/>
    <dgm:cxn modelId="{DA4A77A0-EBC2-4228-B1CA-96F788D2BA8A}" type="presParOf" srcId="{46E7D3B3-F02C-446C-A7A2-8FF526DDDFEC}" destId="{5E51B06B-ADD9-4413-98A6-5D2ADFEA732A}" srcOrd="6" destOrd="0" presId="urn:microsoft.com/office/officeart/2005/8/layout/orgChart1"/>
    <dgm:cxn modelId="{0EE737AF-CAA2-4609-83D6-016EAD2100C0}" type="presParOf" srcId="{46E7D3B3-F02C-446C-A7A2-8FF526DDDFEC}" destId="{B0F9353E-C1CF-4051-BFCD-D9D663985803}" srcOrd="7" destOrd="0" presId="urn:microsoft.com/office/officeart/2005/8/layout/orgChart1"/>
    <dgm:cxn modelId="{3C4E9369-E3C4-43EE-8EC6-81E9AB530B0A}" type="presParOf" srcId="{B0F9353E-C1CF-4051-BFCD-D9D663985803}" destId="{DDC067B5-245F-4F9C-8D36-1B46BD69E1C7}" srcOrd="0" destOrd="0" presId="urn:microsoft.com/office/officeart/2005/8/layout/orgChart1"/>
    <dgm:cxn modelId="{0E55C4AC-E1B5-4313-855D-3A58213B1FB6}" type="presParOf" srcId="{DDC067B5-245F-4F9C-8D36-1B46BD69E1C7}" destId="{286BFB94-5B3F-4A20-A349-4A934469C037}" srcOrd="0" destOrd="0" presId="urn:microsoft.com/office/officeart/2005/8/layout/orgChart1"/>
    <dgm:cxn modelId="{A393B761-4E11-4295-B890-9FAA599F8E76}" type="presParOf" srcId="{DDC067B5-245F-4F9C-8D36-1B46BD69E1C7}" destId="{93E34CF2-8931-4137-AC78-F53C2D1A948D}" srcOrd="1" destOrd="0" presId="urn:microsoft.com/office/officeart/2005/8/layout/orgChart1"/>
    <dgm:cxn modelId="{6167A8DB-2678-4244-BFCF-CCE1BE2A770C}" type="presParOf" srcId="{B0F9353E-C1CF-4051-BFCD-D9D663985803}" destId="{04F84A3E-33BC-4946-83FE-03B4095ADE8D}" srcOrd="1" destOrd="0" presId="urn:microsoft.com/office/officeart/2005/8/layout/orgChart1"/>
    <dgm:cxn modelId="{F7F9D5E8-0CE3-4ECE-BD6E-1FF6CD531D74}" type="presParOf" srcId="{B0F9353E-C1CF-4051-BFCD-D9D663985803}" destId="{6B8B95BB-7EA7-4E37-8605-288871898E8C}" srcOrd="2" destOrd="0" presId="urn:microsoft.com/office/officeart/2005/8/layout/orgChart1"/>
    <dgm:cxn modelId="{0599F3F7-F08C-4953-926C-5F85F0DF0FAD}" type="presParOf" srcId="{46E7D3B3-F02C-446C-A7A2-8FF526DDDFEC}" destId="{F5346212-8570-432C-BB92-7795DF5E51D1}" srcOrd="8" destOrd="0" presId="urn:microsoft.com/office/officeart/2005/8/layout/orgChart1"/>
    <dgm:cxn modelId="{B1F35642-947D-4F90-90C3-808B7A36049B}" type="presParOf" srcId="{46E7D3B3-F02C-446C-A7A2-8FF526DDDFEC}" destId="{7D39067E-35B4-434A-A5C0-369311FB9AEB}" srcOrd="9" destOrd="0" presId="urn:microsoft.com/office/officeart/2005/8/layout/orgChart1"/>
    <dgm:cxn modelId="{39D9A84E-7EF5-475D-99C5-8EF271522948}" type="presParOf" srcId="{7D39067E-35B4-434A-A5C0-369311FB9AEB}" destId="{541507F3-3279-4F33-949C-441588F1287A}" srcOrd="0" destOrd="0" presId="urn:microsoft.com/office/officeart/2005/8/layout/orgChart1"/>
    <dgm:cxn modelId="{EFAC2343-04A4-4653-B3DD-8D452FFA947C}" type="presParOf" srcId="{541507F3-3279-4F33-949C-441588F1287A}" destId="{D4003649-6C27-4E21-8289-6DB74221276E}" srcOrd="0" destOrd="0" presId="urn:microsoft.com/office/officeart/2005/8/layout/orgChart1"/>
    <dgm:cxn modelId="{34865BA3-E79B-4E33-B295-797FE59FEC5B}" type="presParOf" srcId="{541507F3-3279-4F33-949C-441588F1287A}" destId="{C3FB43B7-DFEF-4268-843E-C11BE85943DB}" srcOrd="1" destOrd="0" presId="urn:microsoft.com/office/officeart/2005/8/layout/orgChart1"/>
    <dgm:cxn modelId="{368351A3-9A16-45DD-AC71-EA29F92268A5}" type="presParOf" srcId="{7D39067E-35B4-434A-A5C0-369311FB9AEB}" destId="{9FB276EB-260C-433D-A5D8-1BE2488F441D}" srcOrd="1" destOrd="0" presId="urn:microsoft.com/office/officeart/2005/8/layout/orgChart1"/>
    <dgm:cxn modelId="{96389AA0-9166-492C-A177-177E343D595A}" type="presParOf" srcId="{7D39067E-35B4-434A-A5C0-369311FB9AEB}" destId="{213E81F0-A3E2-42B9-88E1-FE58641A0145}" srcOrd="2" destOrd="0" presId="urn:microsoft.com/office/officeart/2005/8/layout/orgChart1"/>
    <dgm:cxn modelId="{1B9213D4-C3B6-4E77-B78D-3CCE7AC753A8}" type="presParOf" srcId="{46E7D3B3-F02C-446C-A7A2-8FF526DDDFEC}" destId="{5867101D-C8A5-4A2A-A32D-DC807A5FE25B}" srcOrd="10" destOrd="0" presId="urn:microsoft.com/office/officeart/2005/8/layout/orgChart1"/>
    <dgm:cxn modelId="{4E2076F4-5428-44D1-BC0B-76DA5C69C65F}" type="presParOf" srcId="{46E7D3B3-F02C-446C-A7A2-8FF526DDDFEC}" destId="{706BB113-6BB4-4756-AF26-9E20FBCB282E}" srcOrd="11" destOrd="0" presId="urn:microsoft.com/office/officeart/2005/8/layout/orgChart1"/>
    <dgm:cxn modelId="{EE3A5C55-582D-4814-9009-05105D3FA172}" type="presParOf" srcId="{706BB113-6BB4-4756-AF26-9E20FBCB282E}" destId="{D61C0966-B6FB-4361-B261-8F501FEBA4DE}" srcOrd="0" destOrd="0" presId="urn:microsoft.com/office/officeart/2005/8/layout/orgChart1"/>
    <dgm:cxn modelId="{7CC86C9A-89DB-4031-A9D1-69CC7EDF5F1F}" type="presParOf" srcId="{D61C0966-B6FB-4361-B261-8F501FEBA4DE}" destId="{299D248A-D62F-4C2A-A3B8-F78371BD5C93}" srcOrd="0" destOrd="0" presId="urn:microsoft.com/office/officeart/2005/8/layout/orgChart1"/>
    <dgm:cxn modelId="{8D5F85D1-F112-4918-9F4F-ED74284F0D49}" type="presParOf" srcId="{D61C0966-B6FB-4361-B261-8F501FEBA4DE}" destId="{DA992D88-7149-44C6-A9FB-B8656996861B}" srcOrd="1" destOrd="0" presId="urn:microsoft.com/office/officeart/2005/8/layout/orgChart1"/>
    <dgm:cxn modelId="{A3233580-BE8B-4081-AA2F-FD420F73E8C5}" type="presParOf" srcId="{706BB113-6BB4-4756-AF26-9E20FBCB282E}" destId="{AD24A3A1-4D3E-40E6-AB11-52E9E501075B}" srcOrd="1" destOrd="0" presId="urn:microsoft.com/office/officeart/2005/8/layout/orgChart1"/>
    <dgm:cxn modelId="{FE7D831F-1A0D-4112-BA4F-A10AFE114BF5}" type="presParOf" srcId="{706BB113-6BB4-4756-AF26-9E20FBCB282E}" destId="{453B7C4B-85AD-4EB0-B991-861B6172EB34}" srcOrd="2" destOrd="0" presId="urn:microsoft.com/office/officeart/2005/8/layout/orgChart1"/>
    <dgm:cxn modelId="{D58A1EF1-0D20-4BE4-994E-84CD6EBAE6FE}" type="presParOf" srcId="{FB546739-EB1C-4D70-977B-75D2EFF4ED96}" destId="{E4BEBDDD-5D23-4364-A958-8C177F4D6422}" srcOrd="2" destOrd="0" presId="urn:microsoft.com/office/officeart/2005/8/layout/orgChart1"/>
    <dgm:cxn modelId="{16A12CE6-5EB2-4678-ACE7-838FCCB911E0}" type="presParOf" srcId="{CD2D6272-A2F0-4B80-82DA-207CF2FCA647}" destId="{9F73E7EB-A0A3-45D3-B97C-FF567AE6BC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1C62C-1EC6-47EC-A7A2-598D8F5DA13C}">
      <dsp:nvSpPr>
        <dsp:cNvPr id="0" name=""/>
        <dsp:cNvSpPr/>
      </dsp:nvSpPr>
      <dsp:spPr>
        <a:xfrm>
          <a:off x="3456384" y="1090800"/>
          <a:ext cx="1891496" cy="656552"/>
        </a:xfrm>
        <a:custGeom>
          <a:avLst/>
          <a:gdLst/>
          <a:ahLst/>
          <a:cxnLst/>
          <a:rect l="0" t="0" r="0" b="0"/>
          <a:pathLst>
            <a:path>
              <a:moveTo>
                <a:pt x="0" y="0"/>
              </a:moveTo>
              <a:lnTo>
                <a:pt x="0" y="328276"/>
              </a:lnTo>
              <a:lnTo>
                <a:pt x="1891496" y="328276"/>
              </a:lnTo>
              <a:lnTo>
                <a:pt x="1891496" y="6565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47F05-A3C1-415F-9FB3-FE89E453D81A}">
      <dsp:nvSpPr>
        <dsp:cNvPr id="0" name=""/>
        <dsp:cNvSpPr/>
      </dsp:nvSpPr>
      <dsp:spPr>
        <a:xfrm>
          <a:off x="1564887" y="1090800"/>
          <a:ext cx="1891496" cy="656552"/>
        </a:xfrm>
        <a:custGeom>
          <a:avLst/>
          <a:gdLst/>
          <a:ahLst/>
          <a:cxnLst/>
          <a:rect l="0" t="0" r="0" b="0"/>
          <a:pathLst>
            <a:path>
              <a:moveTo>
                <a:pt x="1891496" y="0"/>
              </a:moveTo>
              <a:lnTo>
                <a:pt x="1891496" y="328276"/>
              </a:lnTo>
              <a:lnTo>
                <a:pt x="0" y="328276"/>
              </a:lnTo>
              <a:lnTo>
                <a:pt x="0" y="6565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BB5C83-0B6D-4718-87E7-5E6207BED1A0}">
      <dsp:nvSpPr>
        <dsp:cNvPr id="0" name=""/>
        <dsp:cNvSpPr/>
      </dsp:nvSpPr>
      <dsp:spPr>
        <a:xfrm>
          <a:off x="904739" y="504060"/>
          <a:ext cx="5103289" cy="586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COLECTORES SOLARES PLANOS</a:t>
          </a:r>
          <a:endParaRPr lang="es-ES" sz="2800" kern="1200" dirty="0"/>
        </a:p>
      </dsp:txBody>
      <dsp:txXfrm>
        <a:off x="904739" y="504060"/>
        <a:ext cx="5103289" cy="586739"/>
      </dsp:txXfrm>
    </dsp:sp>
    <dsp:sp modelId="{D1A0AC4C-5234-4576-820C-85E63903B297}">
      <dsp:nvSpPr>
        <dsp:cNvPr id="0" name=""/>
        <dsp:cNvSpPr/>
      </dsp:nvSpPr>
      <dsp:spPr>
        <a:xfrm>
          <a:off x="1666" y="1747352"/>
          <a:ext cx="3126441" cy="9169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NACIONAL</a:t>
          </a:r>
          <a:endParaRPr lang="es-ES" sz="2400" kern="1200" dirty="0"/>
        </a:p>
      </dsp:txBody>
      <dsp:txXfrm>
        <a:off x="1666" y="1747352"/>
        <a:ext cx="3126441" cy="916938"/>
      </dsp:txXfrm>
    </dsp:sp>
    <dsp:sp modelId="{85B2A7FE-8370-4E25-AFC6-47FC3CBD9170}">
      <dsp:nvSpPr>
        <dsp:cNvPr id="0" name=""/>
        <dsp:cNvSpPr/>
      </dsp:nvSpPr>
      <dsp:spPr>
        <a:xfrm>
          <a:off x="3784660" y="1747352"/>
          <a:ext cx="3126441" cy="9169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HELIOCOL</a:t>
          </a:r>
          <a:endParaRPr lang="es-ES" sz="2400" kern="1200" dirty="0"/>
        </a:p>
      </dsp:txBody>
      <dsp:txXfrm>
        <a:off x="3784660" y="1747352"/>
        <a:ext cx="3126441" cy="916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5982F-8B7D-4927-B809-943192108694}">
      <dsp:nvSpPr>
        <dsp:cNvPr id="0" name=""/>
        <dsp:cNvSpPr/>
      </dsp:nvSpPr>
      <dsp:spPr>
        <a:xfrm>
          <a:off x="7155568" y="1798181"/>
          <a:ext cx="246322" cy="833502"/>
        </a:xfrm>
        <a:custGeom>
          <a:avLst/>
          <a:gdLst/>
          <a:ahLst/>
          <a:cxnLst/>
          <a:rect l="0" t="0" r="0" b="0"/>
          <a:pathLst>
            <a:path>
              <a:moveTo>
                <a:pt x="0" y="0"/>
              </a:moveTo>
              <a:lnTo>
                <a:pt x="0" y="833502"/>
              </a:lnTo>
              <a:lnTo>
                <a:pt x="246322" y="83350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11E36-89AC-433F-AD69-9E18895B1415}">
      <dsp:nvSpPr>
        <dsp:cNvPr id="0" name=""/>
        <dsp:cNvSpPr/>
      </dsp:nvSpPr>
      <dsp:spPr>
        <a:xfrm>
          <a:off x="4739242" y="981293"/>
          <a:ext cx="3073186" cy="262488"/>
        </a:xfrm>
        <a:custGeom>
          <a:avLst/>
          <a:gdLst/>
          <a:ahLst/>
          <a:cxnLst/>
          <a:rect l="0" t="0" r="0" b="0"/>
          <a:pathLst>
            <a:path>
              <a:moveTo>
                <a:pt x="0" y="0"/>
              </a:moveTo>
              <a:lnTo>
                <a:pt x="0" y="131244"/>
              </a:lnTo>
              <a:lnTo>
                <a:pt x="3073186" y="131244"/>
              </a:lnTo>
              <a:lnTo>
                <a:pt x="3073186" y="2624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1AFC9-43BA-497C-B5DF-BA04FFAA863C}">
      <dsp:nvSpPr>
        <dsp:cNvPr id="0" name=""/>
        <dsp:cNvSpPr/>
      </dsp:nvSpPr>
      <dsp:spPr>
        <a:xfrm>
          <a:off x="5321294" y="1736715"/>
          <a:ext cx="234595" cy="574974"/>
        </a:xfrm>
        <a:custGeom>
          <a:avLst/>
          <a:gdLst/>
          <a:ahLst/>
          <a:cxnLst/>
          <a:rect l="0" t="0" r="0" b="0"/>
          <a:pathLst>
            <a:path>
              <a:moveTo>
                <a:pt x="0" y="0"/>
              </a:moveTo>
              <a:lnTo>
                <a:pt x="0" y="574974"/>
              </a:lnTo>
              <a:lnTo>
                <a:pt x="234595" y="5749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EC082-7FD3-4F6F-ABD9-B8A391291A1A}">
      <dsp:nvSpPr>
        <dsp:cNvPr id="0" name=""/>
        <dsp:cNvSpPr/>
      </dsp:nvSpPr>
      <dsp:spPr>
        <a:xfrm>
          <a:off x="4739242" y="981293"/>
          <a:ext cx="1207639" cy="262488"/>
        </a:xfrm>
        <a:custGeom>
          <a:avLst/>
          <a:gdLst/>
          <a:ahLst/>
          <a:cxnLst/>
          <a:rect l="0" t="0" r="0" b="0"/>
          <a:pathLst>
            <a:path>
              <a:moveTo>
                <a:pt x="0" y="0"/>
              </a:moveTo>
              <a:lnTo>
                <a:pt x="0" y="131244"/>
              </a:lnTo>
              <a:lnTo>
                <a:pt x="1207639" y="131244"/>
              </a:lnTo>
              <a:lnTo>
                <a:pt x="1207639" y="2624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8815F-93DA-47A9-BD75-43420B41D6D7}">
      <dsp:nvSpPr>
        <dsp:cNvPr id="0" name=""/>
        <dsp:cNvSpPr/>
      </dsp:nvSpPr>
      <dsp:spPr>
        <a:xfrm>
          <a:off x="3348682" y="1739603"/>
          <a:ext cx="268016" cy="977346"/>
        </a:xfrm>
        <a:custGeom>
          <a:avLst/>
          <a:gdLst/>
          <a:ahLst/>
          <a:cxnLst/>
          <a:rect l="0" t="0" r="0" b="0"/>
          <a:pathLst>
            <a:path>
              <a:moveTo>
                <a:pt x="0" y="0"/>
              </a:moveTo>
              <a:lnTo>
                <a:pt x="0" y="977346"/>
              </a:lnTo>
              <a:lnTo>
                <a:pt x="268016" y="9773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C8C77-2537-47BB-B707-C9A5A8A450DA}">
      <dsp:nvSpPr>
        <dsp:cNvPr id="0" name=""/>
        <dsp:cNvSpPr/>
      </dsp:nvSpPr>
      <dsp:spPr>
        <a:xfrm>
          <a:off x="3954665" y="981293"/>
          <a:ext cx="784577" cy="274206"/>
        </a:xfrm>
        <a:custGeom>
          <a:avLst/>
          <a:gdLst/>
          <a:ahLst/>
          <a:cxnLst/>
          <a:rect l="0" t="0" r="0" b="0"/>
          <a:pathLst>
            <a:path>
              <a:moveTo>
                <a:pt x="784577" y="0"/>
              </a:moveTo>
              <a:lnTo>
                <a:pt x="784577" y="142962"/>
              </a:lnTo>
              <a:lnTo>
                <a:pt x="0" y="142962"/>
              </a:lnTo>
              <a:lnTo>
                <a:pt x="0" y="2742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1A010-9022-4F3D-895E-0CF9C7F4B148}">
      <dsp:nvSpPr>
        <dsp:cNvPr id="0" name=""/>
        <dsp:cNvSpPr/>
      </dsp:nvSpPr>
      <dsp:spPr>
        <a:xfrm>
          <a:off x="1973313" y="2577040"/>
          <a:ext cx="91440" cy="968325"/>
        </a:xfrm>
        <a:custGeom>
          <a:avLst/>
          <a:gdLst/>
          <a:ahLst/>
          <a:cxnLst/>
          <a:rect l="0" t="0" r="0" b="0"/>
          <a:pathLst>
            <a:path>
              <a:moveTo>
                <a:pt x="45720" y="0"/>
              </a:moveTo>
              <a:lnTo>
                <a:pt x="45720" y="968325"/>
              </a:lnTo>
              <a:lnTo>
                <a:pt x="136740" y="9683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CCE7B-A61C-4BEC-B2B1-F9B6145B78B9}">
      <dsp:nvSpPr>
        <dsp:cNvPr id="0" name=""/>
        <dsp:cNvSpPr/>
      </dsp:nvSpPr>
      <dsp:spPr>
        <a:xfrm>
          <a:off x="1355113" y="1715091"/>
          <a:ext cx="1163897" cy="236976"/>
        </a:xfrm>
        <a:custGeom>
          <a:avLst/>
          <a:gdLst/>
          <a:ahLst/>
          <a:cxnLst/>
          <a:rect l="0" t="0" r="0" b="0"/>
          <a:pathLst>
            <a:path>
              <a:moveTo>
                <a:pt x="0" y="0"/>
              </a:moveTo>
              <a:lnTo>
                <a:pt x="0" y="105732"/>
              </a:lnTo>
              <a:lnTo>
                <a:pt x="1163897" y="105732"/>
              </a:lnTo>
              <a:lnTo>
                <a:pt x="1163897" y="23697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921AF5-84E0-4C88-95AE-DDF9FE47A528}">
      <dsp:nvSpPr>
        <dsp:cNvPr id="0" name=""/>
        <dsp:cNvSpPr/>
      </dsp:nvSpPr>
      <dsp:spPr>
        <a:xfrm>
          <a:off x="124994" y="2577040"/>
          <a:ext cx="112857" cy="832162"/>
        </a:xfrm>
        <a:custGeom>
          <a:avLst/>
          <a:gdLst/>
          <a:ahLst/>
          <a:cxnLst/>
          <a:rect l="0" t="0" r="0" b="0"/>
          <a:pathLst>
            <a:path>
              <a:moveTo>
                <a:pt x="0" y="0"/>
              </a:moveTo>
              <a:lnTo>
                <a:pt x="0" y="832162"/>
              </a:lnTo>
              <a:lnTo>
                <a:pt x="112857" y="832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64D20-53A3-421A-83FD-6635835DAE74}">
      <dsp:nvSpPr>
        <dsp:cNvPr id="0" name=""/>
        <dsp:cNvSpPr/>
      </dsp:nvSpPr>
      <dsp:spPr>
        <a:xfrm>
          <a:off x="624971" y="1715091"/>
          <a:ext cx="730142" cy="236976"/>
        </a:xfrm>
        <a:custGeom>
          <a:avLst/>
          <a:gdLst/>
          <a:ahLst/>
          <a:cxnLst/>
          <a:rect l="0" t="0" r="0" b="0"/>
          <a:pathLst>
            <a:path>
              <a:moveTo>
                <a:pt x="730142" y="0"/>
              </a:moveTo>
              <a:lnTo>
                <a:pt x="730142" y="105732"/>
              </a:lnTo>
              <a:lnTo>
                <a:pt x="0" y="105732"/>
              </a:lnTo>
              <a:lnTo>
                <a:pt x="0" y="23697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5EBBA-5236-4408-9160-FFD334BC45F6}">
      <dsp:nvSpPr>
        <dsp:cNvPr id="0" name=""/>
        <dsp:cNvSpPr/>
      </dsp:nvSpPr>
      <dsp:spPr>
        <a:xfrm>
          <a:off x="1355113" y="981293"/>
          <a:ext cx="3384128" cy="274206"/>
        </a:xfrm>
        <a:custGeom>
          <a:avLst/>
          <a:gdLst/>
          <a:ahLst/>
          <a:cxnLst/>
          <a:rect l="0" t="0" r="0" b="0"/>
          <a:pathLst>
            <a:path>
              <a:moveTo>
                <a:pt x="3384128" y="0"/>
              </a:moveTo>
              <a:lnTo>
                <a:pt x="3384128" y="142962"/>
              </a:lnTo>
              <a:lnTo>
                <a:pt x="0" y="142962"/>
              </a:lnTo>
              <a:lnTo>
                <a:pt x="0" y="2742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3E60E-401A-41C3-8273-38EDAF90AD03}">
      <dsp:nvSpPr>
        <dsp:cNvPr id="0" name=""/>
        <dsp:cNvSpPr/>
      </dsp:nvSpPr>
      <dsp:spPr>
        <a:xfrm>
          <a:off x="3702326" y="583961"/>
          <a:ext cx="2073831" cy="39733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Métodos alternativos de calentamiento de agua</a:t>
          </a:r>
          <a:endParaRPr lang="es-ES" sz="1000" b="1" kern="1200" dirty="0">
            <a:latin typeface="Arial" pitchFamily="34" charset="0"/>
            <a:cs typeface="Arial" pitchFamily="34" charset="0"/>
          </a:endParaRPr>
        </a:p>
      </dsp:txBody>
      <dsp:txXfrm>
        <a:off x="3702326" y="583961"/>
        <a:ext cx="2073831" cy="397332"/>
      </dsp:txXfrm>
    </dsp:sp>
    <dsp:sp modelId="{705F836A-D4B2-4B4D-9C51-3BF4A5483A98}">
      <dsp:nvSpPr>
        <dsp:cNvPr id="0" name=""/>
        <dsp:cNvSpPr/>
      </dsp:nvSpPr>
      <dsp:spPr>
        <a:xfrm>
          <a:off x="602691" y="1255500"/>
          <a:ext cx="1504844" cy="45959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Colectores concentradores</a:t>
          </a:r>
          <a:endParaRPr lang="es-ES" sz="1000" kern="1200" dirty="0">
            <a:latin typeface="Arial" pitchFamily="34" charset="0"/>
            <a:cs typeface="Arial" pitchFamily="34" charset="0"/>
          </a:endParaRPr>
        </a:p>
      </dsp:txBody>
      <dsp:txXfrm>
        <a:off x="602691" y="1255500"/>
        <a:ext cx="1504844" cy="459591"/>
      </dsp:txXfrm>
    </dsp:sp>
    <dsp:sp modelId="{4EE4A006-F4B3-4C17-AA1A-CF94CDEE702E}">
      <dsp:nvSpPr>
        <dsp:cNvPr id="0" name=""/>
        <dsp:cNvSpPr/>
      </dsp:nvSpPr>
      <dsp:spPr>
        <a:xfrm>
          <a:off x="0" y="1952068"/>
          <a:ext cx="1249943" cy="6249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Parabólico por refracción</a:t>
          </a:r>
        </a:p>
      </dsp:txBody>
      <dsp:txXfrm>
        <a:off x="0" y="1952068"/>
        <a:ext cx="1249943" cy="624971"/>
      </dsp:txXfrm>
    </dsp:sp>
    <dsp:sp modelId="{3C0A85BF-61D4-442C-A892-E838C12B8FBB}">
      <dsp:nvSpPr>
        <dsp:cNvPr id="0" name=""/>
        <dsp:cNvSpPr/>
      </dsp:nvSpPr>
      <dsp:spPr>
        <a:xfrm>
          <a:off x="237851" y="2816167"/>
          <a:ext cx="1675199" cy="11860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es-ES" sz="1000" kern="1200" dirty="0" smtClean="0">
              <a:latin typeface="Arial" pitchFamily="34" charset="0"/>
              <a:cs typeface="Arial" pitchFamily="34" charset="0"/>
            </a:rPr>
            <a:t>Esta formado por un lente que recibe rayos solares paralelos y los refracta concentrándolos en un punto, donde se encuentra el fluido a calentar</a:t>
          </a:r>
        </a:p>
      </dsp:txBody>
      <dsp:txXfrm>
        <a:off x="237851" y="2816167"/>
        <a:ext cx="1675199" cy="1186071"/>
      </dsp:txXfrm>
    </dsp:sp>
    <dsp:sp modelId="{3FD57E2E-2956-4D27-950D-8FD660E1ABFB}">
      <dsp:nvSpPr>
        <dsp:cNvPr id="0" name=""/>
        <dsp:cNvSpPr/>
      </dsp:nvSpPr>
      <dsp:spPr>
        <a:xfrm>
          <a:off x="1894039" y="1952068"/>
          <a:ext cx="1249943" cy="6249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Parabólico por reflexión</a:t>
          </a:r>
        </a:p>
      </dsp:txBody>
      <dsp:txXfrm>
        <a:off x="1894039" y="1952068"/>
        <a:ext cx="1249943" cy="624971"/>
      </dsp:txXfrm>
    </dsp:sp>
    <dsp:sp modelId="{72B64E67-BE2F-4485-AC40-E349376A4DCC}">
      <dsp:nvSpPr>
        <dsp:cNvPr id="0" name=""/>
        <dsp:cNvSpPr/>
      </dsp:nvSpPr>
      <dsp:spPr>
        <a:xfrm>
          <a:off x="2110054" y="2816167"/>
          <a:ext cx="1249943" cy="145839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dirty="0" smtClean="0">
              <a:latin typeface="Arial" pitchFamily="34" charset="0"/>
              <a:cs typeface="Arial" pitchFamily="34" charset="0"/>
            </a:rPr>
            <a:t>Formado por una superficie reflectora (espejo, aluminio, etc.) de forma parabólica, que recibe los rayos solares y los concentra en el foco de la parábola.</a:t>
          </a:r>
          <a:endParaRPr lang="es-ES" sz="1000" kern="1200" dirty="0" smtClean="0">
            <a:latin typeface="Arial" pitchFamily="34" charset="0"/>
            <a:cs typeface="Arial" pitchFamily="34" charset="0"/>
          </a:endParaRPr>
        </a:p>
      </dsp:txBody>
      <dsp:txXfrm>
        <a:off x="2110054" y="2816167"/>
        <a:ext cx="1249943" cy="1458396"/>
      </dsp:txXfrm>
    </dsp:sp>
    <dsp:sp modelId="{7A6B71A2-CBBD-48F1-A646-0596DFF36FA7}">
      <dsp:nvSpPr>
        <dsp:cNvPr id="0" name=""/>
        <dsp:cNvSpPr/>
      </dsp:nvSpPr>
      <dsp:spPr>
        <a:xfrm>
          <a:off x="3197186" y="1255500"/>
          <a:ext cx="1514956" cy="48410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Calderas de biomasa</a:t>
          </a:r>
          <a:endParaRPr lang="es-ES" sz="1000" kern="1200" dirty="0">
            <a:latin typeface="Arial" pitchFamily="34" charset="0"/>
            <a:cs typeface="Arial" pitchFamily="34" charset="0"/>
          </a:endParaRPr>
        </a:p>
      </dsp:txBody>
      <dsp:txXfrm>
        <a:off x="3197186" y="1255500"/>
        <a:ext cx="1514956" cy="484103"/>
      </dsp:txXfrm>
    </dsp:sp>
    <dsp:sp modelId="{9B49E365-307F-4CEC-A821-085179733C61}">
      <dsp:nvSpPr>
        <dsp:cNvPr id="0" name=""/>
        <dsp:cNvSpPr/>
      </dsp:nvSpPr>
      <dsp:spPr>
        <a:xfrm>
          <a:off x="3616699" y="2031177"/>
          <a:ext cx="1394674" cy="13715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S" sz="1000" kern="1200" dirty="0" smtClean="0">
              <a:latin typeface="Arial" pitchFamily="34" charset="0"/>
              <a:cs typeface="Arial" pitchFamily="34" charset="0"/>
            </a:rPr>
            <a:t>Para uso de casa e industrial, su tamaño es parecido al de una estufa de gas butano, se utiliza como combustible a los pellets que son obtenidos de madera reciclada </a:t>
          </a:r>
          <a:endParaRPr lang="es-ES" sz="1000" kern="1200" dirty="0">
            <a:latin typeface="Arial" pitchFamily="34" charset="0"/>
            <a:cs typeface="Arial" pitchFamily="34" charset="0"/>
          </a:endParaRPr>
        </a:p>
      </dsp:txBody>
      <dsp:txXfrm>
        <a:off x="3616699" y="2031177"/>
        <a:ext cx="1394674" cy="1371544"/>
      </dsp:txXfrm>
    </dsp:sp>
    <dsp:sp modelId="{AFE1E819-361C-4D3C-AC20-9E799D369F1B}">
      <dsp:nvSpPr>
        <dsp:cNvPr id="0" name=""/>
        <dsp:cNvSpPr/>
      </dsp:nvSpPr>
      <dsp:spPr>
        <a:xfrm>
          <a:off x="5164898" y="1243781"/>
          <a:ext cx="1563966" cy="49293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Colectores solares de botellas plásticas</a:t>
          </a:r>
        </a:p>
      </dsp:txBody>
      <dsp:txXfrm>
        <a:off x="5164898" y="1243781"/>
        <a:ext cx="1563966" cy="492933"/>
      </dsp:txXfrm>
    </dsp:sp>
    <dsp:sp modelId="{52060BCD-8429-41D8-AAE1-66519BA09266}">
      <dsp:nvSpPr>
        <dsp:cNvPr id="0" name=""/>
        <dsp:cNvSpPr/>
      </dsp:nvSpPr>
      <dsp:spPr>
        <a:xfrm>
          <a:off x="5555889" y="1999204"/>
          <a:ext cx="1249943" cy="6249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Sistema térmico que utiliza la energía solar y materiales ecológicos</a:t>
          </a:r>
        </a:p>
      </dsp:txBody>
      <dsp:txXfrm>
        <a:off x="5555889" y="1999204"/>
        <a:ext cx="1249943" cy="624971"/>
      </dsp:txXfrm>
    </dsp:sp>
    <dsp:sp modelId="{07310CFC-82B8-4157-AC45-5BBF37637A9A}">
      <dsp:nvSpPr>
        <dsp:cNvPr id="0" name=""/>
        <dsp:cNvSpPr/>
      </dsp:nvSpPr>
      <dsp:spPr>
        <a:xfrm>
          <a:off x="6991353" y="1243781"/>
          <a:ext cx="1642150" cy="55439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Sistema Green Ward Ridge </a:t>
          </a:r>
          <a:r>
            <a:rPr lang="es-ES" sz="1000" kern="1200" dirty="0" err="1" smtClean="0">
              <a:latin typeface="Arial" pitchFamily="34" charset="0"/>
              <a:cs typeface="Arial" pitchFamily="34" charset="0"/>
            </a:rPr>
            <a:t>vent</a:t>
          </a:r>
          <a:endParaRPr lang="es-ES" sz="1000" kern="1200" dirty="0" smtClean="0">
            <a:latin typeface="Arial" pitchFamily="34" charset="0"/>
            <a:cs typeface="Arial" pitchFamily="34" charset="0"/>
          </a:endParaRPr>
        </a:p>
      </dsp:txBody>
      <dsp:txXfrm>
        <a:off x="6991353" y="1243781"/>
        <a:ext cx="1642150" cy="554399"/>
      </dsp:txXfrm>
    </dsp:sp>
    <dsp:sp modelId="{CADA7D89-FA89-4494-8409-BF826F9941D4}">
      <dsp:nvSpPr>
        <dsp:cNvPr id="0" name=""/>
        <dsp:cNvSpPr/>
      </dsp:nvSpPr>
      <dsp:spPr>
        <a:xfrm>
          <a:off x="7401890" y="2060669"/>
          <a:ext cx="1235481" cy="11420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latin typeface="Arial" pitchFamily="34" charset="0"/>
              <a:cs typeface="Arial" pitchFamily="34" charset="0"/>
            </a:rPr>
            <a:t>Utiliza toda la superficie del tejado como un gran colector de calor, se instalan solo en la cresta del tejado </a:t>
          </a:r>
        </a:p>
      </dsp:txBody>
      <dsp:txXfrm>
        <a:off x="7401890" y="2060669"/>
        <a:ext cx="1235481" cy="1142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A28F-5829-4C66-B753-1369DCE4B943}">
      <dsp:nvSpPr>
        <dsp:cNvPr id="0" name=""/>
        <dsp:cNvSpPr/>
      </dsp:nvSpPr>
      <dsp:spPr>
        <a:xfrm>
          <a:off x="6157915" y="981440"/>
          <a:ext cx="207513" cy="3817009"/>
        </a:xfrm>
        <a:custGeom>
          <a:avLst/>
          <a:gdLst/>
          <a:ahLst/>
          <a:cxnLst/>
          <a:rect l="0" t="0" r="0" b="0"/>
          <a:pathLst>
            <a:path>
              <a:moveTo>
                <a:pt x="0" y="0"/>
              </a:moveTo>
              <a:lnTo>
                <a:pt x="0" y="3817009"/>
              </a:lnTo>
              <a:lnTo>
                <a:pt x="207513" y="38170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CFA31-BB67-431D-8250-842BE975CAE2}">
      <dsp:nvSpPr>
        <dsp:cNvPr id="0" name=""/>
        <dsp:cNvSpPr/>
      </dsp:nvSpPr>
      <dsp:spPr>
        <a:xfrm>
          <a:off x="6157915" y="981440"/>
          <a:ext cx="244399" cy="3145655"/>
        </a:xfrm>
        <a:custGeom>
          <a:avLst/>
          <a:gdLst/>
          <a:ahLst/>
          <a:cxnLst/>
          <a:rect l="0" t="0" r="0" b="0"/>
          <a:pathLst>
            <a:path>
              <a:moveTo>
                <a:pt x="0" y="0"/>
              </a:moveTo>
              <a:lnTo>
                <a:pt x="0" y="3145655"/>
              </a:lnTo>
              <a:lnTo>
                <a:pt x="244399" y="314565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9DC53-613B-48B4-9D8B-5531748B849A}">
      <dsp:nvSpPr>
        <dsp:cNvPr id="0" name=""/>
        <dsp:cNvSpPr/>
      </dsp:nvSpPr>
      <dsp:spPr>
        <a:xfrm>
          <a:off x="6157915" y="981440"/>
          <a:ext cx="246596" cy="2417329"/>
        </a:xfrm>
        <a:custGeom>
          <a:avLst/>
          <a:gdLst/>
          <a:ahLst/>
          <a:cxnLst/>
          <a:rect l="0" t="0" r="0" b="0"/>
          <a:pathLst>
            <a:path>
              <a:moveTo>
                <a:pt x="0" y="0"/>
              </a:moveTo>
              <a:lnTo>
                <a:pt x="0" y="2417329"/>
              </a:lnTo>
              <a:lnTo>
                <a:pt x="246596" y="24173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31A0B-305B-43A9-9DF6-862A9E36E204}">
      <dsp:nvSpPr>
        <dsp:cNvPr id="0" name=""/>
        <dsp:cNvSpPr/>
      </dsp:nvSpPr>
      <dsp:spPr>
        <a:xfrm>
          <a:off x="6157915" y="981440"/>
          <a:ext cx="244399" cy="1800781"/>
        </a:xfrm>
        <a:custGeom>
          <a:avLst/>
          <a:gdLst/>
          <a:ahLst/>
          <a:cxnLst/>
          <a:rect l="0" t="0" r="0" b="0"/>
          <a:pathLst>
            <a:path>
              <a:moveTo>
                <a:pt x="0" y="0"/>
              </a:moveTo>
              <a:lnTo>
                <a:pt x="0" y="1800781"/>
              </a:lnTo>
              <a:lnTo>
                <a:pt x="244399" y="18007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A58A4-57BB-480D-BE8D-BA46A23B1274}">
      <dsp:nvSpPr>
        <dsp:cNvPr id="0" name=""/>
        <dsp:cNvSpPr/>
      </dsp:nvSpPr>
      <dsp:spPr>
        <a:xfrm>
          <a:off x="6157915" y="981440"/>
          <a:ext cx="244399" cy="1113561"/>
        </a:xfrm>
        <a:custGeom>
          <a:avLst/>
          <a:gdLst/>
          <a:ahLst/>
          <a:cxnLst/>
          <a:rect l="0" t="0" r="0" b="0"/>
          <a:pathLst>
            <a:path>
              <a:moveTo>
                <a:pt x="0" y="0"/>
              </a:moveTo>
              <a:lnTo>
                <a:pt x="0" y="1113561"/>
              </a:lnTo>
              <a:lnTo>
                <a:pt x="244399" y="11135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EA675-0ECE-4A30-9FDE-EA37C20B60AB}">
      <dsp:nvSpPr>
        <dsp:cNvPr id="0" name=""/>
        <dsp:cNvSpPr/>
      </dsp:nvSpPr>
      <dsp:spPr>
        <a:xfrm>
          <a:off x="6157915" y="981440"/>
          <a:ext cx="288412" cy="360622"/>
        </a:xfrm>
        <a:custGeom>
          <a:avLst/>
          <a:gdLst/>
          <a:ahLst/>
          <a:cxnLst/>
          <a:rect l="0" t="0" r="0" b="0"/>
          <a:pathLst>
            <a:path>
              <a:moveTo>
                <a:pt x="0" y="0"/>
              </a:moveTo>
              <a:lnTo>
                <a:pt x="0" y="360622"/>
              </a:lnTo>
              <a:lnTo>
                <a:pt x="288412" y="36062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2EE35-6B4F-4226-AA11-0579F1F95766}">
      <dsp:nvSpPr>
        <dsp:cNvPr id="0" name=""/>
        <dsp:cNvSpPr/>
      </dsp:nvSpPr>
      <dsp:spPr>
        <a:xfrm>
          <a:off x="3649875" y="416145"/>
          <a:ext cx="2970580" cy="152333"/>
        </a:xfrm>
        <a:custGeom>
          <a:avLst/>
          <a:gdLst/>
          <a:ahLst/>
          <a:cxnLst/>
          <a:rect l="0" t="0" r="0" b="0"/>
          <a:pathLst>
            <a:path>
              <a:moveTo>
                <a:pt x="0" y="0"/>
              </a:moveTo>
              <a:lnTo>
                <a:pt x="0" y="65611"/>
              </a:lnTo>
              <a:lnTo>
                <a:pt x="2970580" y="65611"/>
              </a:lnTo>
              <a:lnTo>
                <a:pt x="2970580" y="1523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1D270-D484-4773-AAAB-D63F9BCBC120}">
      <dsp:nvSpPr>
        <dsp:cNvPr id="0" name=""/>
        <dsp:cNvSpPr/>
      </dsp:nvSpPr>
      <dsp:spPr>
        <a:xfrm>
          <a:off x="2383617" y="1002551"/>
          <a:ext cx="178235" cy="763446"/>
        </a:xfrm>
        <a:custGeom>
          <a:avLst/>
          <a:gdLst/>
          <a:ahLst/>
          <a:cxnLst/>
          <a:rect l="0" t="0" r="0" b="0"/>
          <a:pathLst>
            <a:path>
              <a:moveTo>
                <a:pt x="0" y="0"/>
              </a:moveTo>
              <a:lnTo>
                <a:pt x="0" y="763446"/>
              </a:lnTo>
              <a:lnTo>
                <a:pt x="178235" y="7634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E426E-46F9-43BB-80D3-CBC3A144A778}">
      <dsp:nvSpPr>
        <dsp:cNvPr id="0" name=""/>
        <dsp:cNvSpPr/>
      </dsp:nvSpPr>
      <dsp:spPr>
        <a:xfrm>
          <a:off x="2858913" y="416145"/>
          <a:ext cx="790962" cy="173443"/>
        </a:xfrm>
        <a:custGeom>
          <a:avLst/>
          <a:gdLst/>
          <a:ahLst/>
          <a:cxnLst/>
          <a:rect l="0" t="0" r="0" b="0"/>
          <a:pathLst>
            <a:path>
              <a:moveTo>
                <a:pt x="790962" y="0"/>
              </a:moveTo>
              <a:lnTo>
                <a:pt x="790962" y="86721"/>
              </a:lnTo>
              <a:lnTo>
                <a:pt x="0" y="86721"/>
              </a:lnTo>
              <a:lnTo>
                <a:pt x="0" y="1734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07A5D-26CA-47F9-B9F7-1B7563E1FB82}">
      <dsp:nvSpPr>
        <dsp:cNvPr id="0" name=""/>
        <dsp:cNvSpPr/>
      </dsp:nvSpPr>
      <dsp:spPr>
        <a:xfrm>
          <a:off x="372486" y="991566"/>
          <a:ext cx="315074" cy="2150126"/>
        </a:xfrm>
        <a:custGeom>
          <a:avLst/>
          <a:gdLst/>
          <a:ahLst/>
          <a:cxnLst/>
          <a:rect l="0" t="0" r="0" b="0"/>
          <a:pathLst>
            <a:path>
              <a:moveTo>
                <a:pt x="0" y="0"/>
              </a:moveTo>
              <a:lnTo>
                <a:pt x="0" y="2150126"/>
              </a:lnTo>
              <a:lnTo>
                <a:pt x="315074" y="21501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4ED10-4477-4351-A9E9-14A504573C73}">
      <dsp:nvSpPr>
        <dsp:cNvPr id="0" name=""/>
        <dsp:cNvSpPr/>
      </dsp:nvSpPr>
      <dsp:spPr>
        <a:xfrm>
          <a:off x="372486" y="991566"/>
          <a:ext cx="315074" cy="1563720"/>
        </a:xfrm>
        <a:custGeom>
          <a:avLst/>
          <a:gdLst/>
          <a:ahLst/>
          <a:cxnLst/>
          <a:rect l="0" t="0" r="0" b="0"/>
          <a:pathLst>
            <a:path>
              <a:moveTo>
                <a:pt x="0" y="0"/>
              </a:moveTo>
              <a:lnTo>
                <a:pt x="0" y="1563720"/>
              </a:lnTo>
              <a:lnTo>
                <a:pt x="315074" y="1563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42DEE-40C1-4B77-932C-D3730F1F4EA8}">
      <dsp:nvSpPr>
        <dsp:cNvPr id="0" name=""/>
        <dsp:cNvSpPr/>
      </dsp:nvSpPr>
      <dsp:spPr>
        <a:xfrm>
          <a:off x="372486" y="991566"/>
          <a:ext cx="315074" cy="977315"/>
        </a:xfrm>
        <a:custGeom>
          <a:avLst/>
          <a:gdLst/>
          <a:ahLst/>
          <a:cxnLst/>
          <a:rect l="0" t="0" r="0" b="0"/>
          <a:pathLst>
            <a:path>
              <a:moveTo>
                <a:pt x="0" y="0"/>
              </a:moveTo>
              <a:lnTo>
                <a:pt x="0" y="977315"/>
              </a:lnTo>
              <a:lnTo>
                <a:pt x="315074" y="9773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32D9D-6548-4E49-A401-BDAF0D221C64}">
      <dsp:nvSpPr>
        <dsp:cNvPr id="0" name=""/>
        <dsp:cNvSpPr/>
      </dsp:nvSpPr>
      <dsp:spPr>
        <a:xfrm>
          <a:off x="372486" y="991566"/>
          <a:ext cx="243070" cy="422505"/>
        </a:xfrm>
        <a:custGeom>
          <a:avLst/>
          <a:gdLst/>
          <a:ahLst/>
          <a:cxnLst/>
          <a:rect l="0" t="0" r="0" b="0"/>
          <a:pathLst>
            <a:path>
              <a:moveTo>
                <a:pt x="0" y="0"/>
              </a:moveTo>
              <a:lnTo>
                <a:pt x="0" y="422505"/>
              </a:lnTo>
              <a:lnTo>
                <a:pt x="243070" y="4225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ACEC4-6B4D-461E-B10C-057035FED210}">
      <dsp:nvSpPr>
        <dsp:cNvPr id="0" name=""/>
        <dsp:cNvSpPr/>
      </dsp:nvSpPr>
      <dsp:spPr>
        <a:xfrm>
          <a:off x="969070" y="416145"/>
          <a:ext cx="2680805" cy="162459"/>
        </a:xfrm>
        <a:custGeom>
          <a:avLst/>
          <a:gdLst/>
          <a:ahLst/>
          <a:cxnLst/>
          <a:rect l="0" t="0" r="0" b="0"/>
          <a:pathLst>
            <a:path>
              <a:moveTo>
                <a:pt x="2680805" y="0"/>
              </a:moveTo>
              <a:lnTo>
                <a:pt x="2680805" y="75737"/>
              </a:lnTo>
              <a:lnTo>
                <a:pt x="0" y="75737"/>
              </a:lnTo>
              <a:lnTo>
                <a:pt x="0" y="1624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6EF9-4492-44EC-931E-0EDCFD6BE85C}">
      <dsp:nvSpPr>
        <dsp:cNvPr id="0" name=""/>
        <dsp:cNvSpPr/>
      </dsp:nvSpPr>
      <dsp:spPr>
        <a:xfrm>
          <a:off x="2706382" y="3183"/>
          <a:ext cx="1886987" cy="4129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COLECTOR SOLAR NACIONAL</a:t>
          </a:r>
          <a:endParaRPr lang="es-ES" sz="1400" b="1" kern="1200" dirty="0"/>
        </a:p>
      </dsp:txBody>
      <dsp:txXfrm>
        <a:off x="2706382" y="3183"/>
        <a:ext cx="1886987" cy="412961"/>
      </dsp:txXfrm>
    </dsp:sp>
    <dsp:sp modelId="{7D05AB6F-6897-4B7B-AC43-0A9481DF44A2}">
      <dsp:nvSpPr>
        <dsp:cNvPr id="0" name=""/>
        <dsp:cNvSpPr/>
      </dsp:nvSpPr>
      <dsp:spPr>
        <a:xfrm>
          <a:off x="223340" y="578604"/>
          <a:ext cx="1491460" cy="41296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Características geométricas</a:t>
          </a:r>
          <a:endParaRPr lang="es-ES" sz="1400" kern="1200" dirty="0"/>
        </a:p>
      </dsp:txBody>
      <dsp:txXfrm>
        <a:off x="223340" y="578604"/>
        <a:ext cx="1491460" cy="412961"/>
      </dsp:txXfrm>
    </dsp:sp>
    <dsp:sp modelId="{571B6C1A-0BE9-4132-A1E5-B17814308EBA}">
      <dsp:nvSpPr>
        <dsp:cNvPr id="0" name=""/>
        <dsp:cNvSpPr/>
      </dsp:nvSpPr>
      <dsp:spPr>
        <a:xfrm>
          <a:off x="615556" y="1207590"/>
          <a:ext cx="1624013"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Área de captación óptica 2 m2</a:t>
          </a:r>
          <a:endParaRPr lang="es-ES" sz="1400" kern="1200" dirty="0"/>
        </a:p>
      </dsp:txBody>
      <dsp:txXfrm>
        <a:off x="615556" y="1207590"/>
        <a:ext cx="1624013" cy="412961"/>
      </dsp:txXfrm>
    </dsp:sp>
    <dsp:sp modelId="{4E47EE21-E4E0-4A5C-83E5-B552ECC33B1C}">
      <dsp:nvSpPr>
        <dsp:cNvPr id="0" name=""/>
        <dsp:cNvSpPr/>
      </dsp:nvSpPr>
      <dsp:spPr>
        <a:xfrm>
          <a:off x="687560" y="1762400"/>
          <a:ext cx="1390789"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Volumen del acumulador 120 lt</a:t>
          </a:r>
          <a:endParaRPr lang="es-ES" sz="1400" kern="1200" dirty="0"/>
        </a:p>
      </dsp:txBody>
      <dsp:txXfrm>
        <a:off x="687560" y="1762400"/>
        <a:ext cx="1390789" cy="412961"/>
      </dsp:txXfrm>
    </dsp:sp>
    <dsp:sp modelId="{16E88D2C-D4DE-42BE-B77A-2CD9C99E1657}">
      <dsp:nvSpPr>
        <dsp:cNvPr id="0" name=""/>
        <dsp:cNvSpPr/>
      </dsp:nvSpPr>
      <dsp:spPr>
        <a:xfrm>
          <a:off x="687560" y="2348806"/>
          <a:ext cx="1327705"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Tprom en el acumulador 43 ⁰C</a:t>
          </a:r>
        </a:p>
      </dsp:txBody>
      <dsp:txXfrm>
        <a:off x="687560" y="2348806"/>
        <a:ext cx="1327705" cy="412961"/>
      </dsp:txXfrm>
    </dsp:sp>
    <dsp:sp modelId="{9BEEA841-F7E0-419E-93A2-C2C24DE6454C}">
      <dsp:nvSpPr>
        <dsp:cNvPr id="0" name=""/>
        <dsp:cNvSpPr/>
      </dsp:nvSpPr>
      <dsp:spPr>
        <a:xfrm>
          <a:off x="687560" y="2935212"/>
          <a:ext cx="1327705"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Tmax en el acumulador 75 ⁰C</a:t>
          </a:r>
        </a:p>
      </dsp:txBody>
      <dsp:txXfrm>
        <a:off x="687560" y="2935212"/>
        <a:ext cx="1327705" cy="412961"/>
      </dsp:txXfrm>
    </dsp:sp>
    <dsp:sp modelId="{27515D32-A939-42DE-BF20-4BCBB6F92A73}">
      <dsp:nvSpPr>
        <dsp:cNvPr id="0" name=""/>
        <dsp:cNvSpPr/>
      </dsp:nvSpPr>
      <dsp:spPr>
        <a:xfrm>
          <a:off x="2264793" y="589589"/>
          <a:ext cx="1188239" cy="41296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Función</a:t>
          </a:r>
          <a:endParaRPr lang="es-ES" sz="1400" kern="1200" dirty="0"/>
        </a:p>
      </dsp:txBody>
      <dsp:txXfrm>
        <a:off x="2264793" y="589589"/>
        <a:ext cx="1188239" cy="412961"/>
      </dsp:txXfrm>
    </dsp:sp>
    <dsp:sp modelId="{B8BB4370-44C1-479E-8D8A-C9A352B54E52}">
      <dsp:nvSpPr>
        <dsp:cNvPr id="0" name=""/>
        <dsp:cNvSpPr/>
      </dsp:nvSpPr>
      <dsp:spPr>
        <a:xfrm>
          <a:off x="2561853" y="1175994"/>
          <a:ext cx="3305659" cy="1180005"/>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kern="1200" dirty="0"/>
        </a:p>
      </dsp:txBody>
      <dsp:txXfrm>
        <a:off x="2561853" y="1175994"/>
        <a:ext cx="3305659" cy="1180005"/>
      </dsp:txXfrm>
    </dsp:sp>
    <dsp:sp modelId="{CAFC3CCC-82B8-4147-9C7E-2133541A8D94}">
      <dsp:nvSpPr>
        <dsp:cNvPr id="0" name=""/>
        <dsp:cNvSpPr/>
      </dsp:nvSpPr>
      <dsp:spPr>
        <a:xfrm>
          <a:off x="6042280" y="568478"/>
          <a:ext cx="1156350" cy="41296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Materiales</a:t>
          </a:r>
          <a:endParaRPr lang="es-ES" sz="1400" kern="1200" dirty="0"/>
        </a:p>
      </dsp:txBody>
      <dsp:txXfrm>
        <a:off x="6042280" y="568478"/>
        <a:ext cx="1156350" cy="412961"/>
      </dsp:txXfrm>
    </dsp:sp>
    <dsp:sp modelId="{6B8FD0FF-4AFA-416A-87CF-FEE3D41F8580}">
      <dsp:nvSpPr>
        <dsp:cNvPr id="0" name=""/>
        <dsp:cNvSpPr/>
      </dsp:nvSpPr>
      <dsp:spPr>
        <a:xfrm>
          <a:off x="6446328" y="1135582"/>
          <a:ext cx="1042158"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Marco de hierro</a:t>
          </a:r>
          <a:endParaRPr lang="es-ES" sz="1400" kern="1200" dirty="0" smtClean="0"/>
        </a:p>
      </dsp:txBody>
      <dsp:txXfrm>
        <a:off x="6446328" y="1135582"/>
        <a:ext cx="1042158" cy="412961"/>
      </dsp:txXfrm>
    </dsp:sp>
    <dsp:sp modelId="{76DEE304-ED93-4F2C-9549-8B0FB3D3EAF7}">
      <dsp:nvSpPr>
        <dsp:cNvPr id="0" name=""/>
        <dsp:cNvSpPr/>
      </dsp:nvSpPr>
      <dsp:spPr>
        <a:xfrm>
          <a:off x="6402315" y="1783655"/>
          <a:ext cx="1301044" cy="62269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Tuberías de conexión de acero</a:t>
          </a:r>
        </a:p>
      </dsp:txBody>
      <dsp:txXfrm>
        <a:off x="6402315" y="1783655"/>
        <a:ext cx="1301044" cy="622692"/>
      </dsp:txXfrm>
    </dsp:sp>
    <dsp:sp modelId="{14611573-364F-427F-AE01-6B538DD9E633}">
      <dsp:nvSpPr>
        <dsp:cNvPr id="0" name=""/>
        <dsp:cNvSpPr/>
      </dsp:nvSpPr>
      <dsp:spPr>
        <a:xfrm>
          <a:off x="6402315" y="2575741"/>
          <a:ext cx="1102574"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Cobertura de vidrio</a:t>
          </a:r>
        </a:p>
      </dsp:txBody>
      <dsp:txXfrm>
        <a:off x="6402315" y="2575741"/>
        <a:ext cx="1102574" cy="412961"/>
      </dsp:txXfrm>
    </dsp:sp>
    <dsp:sp modelId="{A757E395-BB63-4969-A5F2-D9B5BD9C17F7}">
      <dsp:nvSpPr>
        <dsp:cNvPr id="0" name=""/>
        <dsp:cNvSpPr/>
      </dsp:nvSpPr>
      <dsp:spPr>
        <a:xfrm>
          <a:off x="6404512" y="3151806"/>
          <a:ext cx="1372007" cy="4939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Aislamiento de lana de vidrio.</a:t>
          </a:r>
        </a:p>
      </dsp:txBody>
      <dsp:txXfrm>
        <a:off x="6404512" y="3151806"/>
        <a:ext cx="1372007" cy="493927"/>
      </dsp:txXfrm>
    </dsp:sp>
    <dsp:sp modelId="{D31B1C73-9847-43F1-9F9E-DBA8F3B6F2AD}">
      <dsp:nvSpPr>
        <dsp:cNvPr id="0" name=""/>
        <dsp:cNvSpPr/>
      </dsp:nvSpPr>
      <dsp:spPr>
        <a:xfrm>
          <a:off x="6402315" y="3799879"/>
          <a:ext cx="1743904" cy="65443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Absorbedor tubos cobre unidos a una placa de hierro.</a:t>
          </a:r>
        </a:p>
      </dsp:txBody>
      <dsp:txXfrm>
        <a:off x="6402315" y="3799879"/>
        <a:ext cx="1743904" cy="654432"/>
      </dsp:txXfrm>
    </dsp:sp>
    <dsp:sp modelId="{1E45C0EF-EEE7-4EB5-8C0E-8EF6AF199A55}">
      <dsp:nvSpPr>
        <dsp:cNvPr id="0" name=""/>
        <dsp:cNvSpPr/>
      </dsp:nvSpPr>
      <dsp:spPr>
        <a:xfrm>
          <a:off x="6365429" y="4591969"/>
          <a:ext cx="1731812" cy="4129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Placa trsera de hierro. </a:t>
          </a:r>
          <a:endParaRPr lang="es-ES" sz="1400" kern="1200" dirty="0" smtClean="0"/>
        </a:p>
      </dsp:txBody>
      <dsp:txXfrm>
        <a:off x="6365429" y="4591969"/>
        <a:ext cx="1731812" cy="412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101D-C8A5-4A2A-A32D-DC807A5FE25B}">
      <dsp:nvSpPr>
        <dsp:cNvPr id="0" name=""/>
        <dsp:cNvSpPr/>
      </dsp:nvSpPr>
      <dsp:spPr>
        <a:xfrm>
          <a:off x="5500193" y="1061323"/>
          <a:ext cx="228573" cy="4035364"/>
        </a:xfrm>
        <a:custGeom>
          <a:avLst/>
          <a:gdLst/>
          <a:ahLst/>
          <a:cxnLst/>
          <a:rect l="0" t="0" r="0" b="0"/>
          <a:pathLst>
            <a:path>
              <a:moveTo>
                <a:pt x="0" y="0"/>
              </a:moveTo>
              <a:lnTo>
                <a:pt x="0" y="4035364"/>
              </a:lnTo>
              <a:lnTo>
                <a:pt x="228573" y="40353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46212-8570-432C-BB92-7795DF5E51D1}">
      <dsp:nvSpPr>
        <dsp:cNvPr id="0" name=""/>
        <dsp:cNvSpPr/>
      </dsp:nvSpPr>
      <dsp:spPr>
        <a:xfrm>
          <a:off x="5500193" y="1061323"/>
          <a:ext cx="228573" cy="3412761"/>
        </a:xfrm>
        <a:custGeom>
          <a:avLst/>
          <a:gdLst/>
          <a:ahLst/>
          <a:cxnLst/>
          <a:rect l="0" t="0" r="0" b="0"/>
          <a:pathLst>
            <a:path>
              <a:moveTo>
                <a:pt x="0" y="0"/>
              </a:moveTo>
              <a:lnTo>
                <a:pt x="0" y="3412761"/>
              </a:lnTo>
              <a:lnTo>
                <a:pt x="228573" y="34127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1B06B-ADD9-4413-98A6-5D2ADFEA732A}">
      <dsp:nvSpPr>
        <dsp:cNvPr id="0" name=""/>
        <dsp:cNvSpPr/>
      </dsp:nvSpPr>
      <dsp:spPr>
        <a:xfrm>
          <a:off x="5500193" y="1061323"/>
          <a:ext cx="228573" cy="2580697"/>
        </a:xfrm>
        <a:custGeom>
          <a:avLst/>
          <a:gdLst/>
          <a:ahLst/>
          <a:cxnLst/>
          <a:rect l="0" t="0" r="0" b="0"/>
          <a:pathLst>
            <a:path>
              <a:moveTo>
                <a:pt x="0" y="0"/>
              </a:moveTo>
              <a:lnTo>
                <a:pt x="0" y="2580697"/>
              </a:lnTo>
              <a:lnTo>
                <a:pt x="228573" y="25806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798B5-1AF6-4B63-B49C-A4E54CD1194B}">
      <dsp:nvSpPr>
        <dsp:cNvPr id="0" name=""/>
        <dsp:cNvSpPr/>
      </dsp:nvSpPr>
      <dsp:spPr>
        <a:xfrm>
          <a:off x="5500193" y="1061323"/>
          <a:ext cx="228573" cy="1748632"/>
        </a:xfrm>
        <a:custGeom>
          <a:avLst/>
          <a:gdLst/>
          <a:ahLst/>
          <a:cxnLst/>
          <a:rect l="0" t="0" r="0" b="0"/>
          <a:pathLst>
            <a:path>
              <a:moveTo>
                <a:pt x="0" y="0"/>
              </a:moveTo>
              <a:lnTo>
                <a:pt x="0" y="1748632"/>
              </a:lnTo>
              <a:lnTo>
                <a:pt x="228573" y="17486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7FC27-28E2-47AF-8CD9-F0326F8E0DD8}">
      <dsp:nvSpPr>
        <dsp:cNvPr id="0" name=""/>
        <dsp:cNvSpPr/>
      </dsp:nvSpPr>
      <dsp:spPr>
        <a:xfrm>
          <a:off x="5500193" y="1061323"/>
          <a:ext cx="228573" cy="1126029"/>
        </a:xfrm>
        <a:custGeom>
          <a:avLst/>
          <a:gdLst/>
          <a:ahLst/>
          <a:cxnLst/>
          <a:rect l="0" t="0" r="0" b="0"/>
          <a:pathLst>
            <a:path>
              <a:moveTo>
                <a:pt x="0" y="0"/>
              </a:moveTo>
              <a:lnTo>
                <a:pt x="0" y="1126029"/>
              </a:lnTo>
              <a:lnTo>
                <a:pt x="228573" y="112602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09C6A-C445-4F14-9118-49E2BF39439D}">
      <dsp:nvSpPr>
        <dsp:cNvPr id="0" name=""/>
        <dsp:cNvSpPr/>
      </dsp:nvSpPr>
      <dsp:spPr>
        <a:xfrm>
          <a:off x="5500193" y="1061323"/>
          <a:ext cx="228573" cy="453401"/>
        </a:xfrm>
        <a:custGeom>
          <a:avLst/>
          <a:gdLst/>
          <a:ahLst/>
          <a:cxnLst/>
          <a:rect l="0" t="0" r="0" b="0"/>
          <a:pathLst>
            <a:path>
              <a:moveTo>
                <a:pt x="0" y="0"/>
              </a:moveTo>
              <a:lnTo>
                <a:pt x="0" y="453401"/>
              </a:lnTo>
              <a:lnTo>
                <a:pt x="228573" y="4534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2EE35-6B4F-4226-AA11-0579F1F95766}">
      <dsp:nvSpPr>
        <dsp:cNvPr id="0" name=""/>
        <dsp:cNvSpPr/>
      </dsp:nvSpPr>
      <dsp:spPr>
        <a:xfrm>
          <a:off x="3534392" y="438720"/>
          <a:ext cx="2575330" cy="184150"/>
        </a:xfrm>
        <a:custGeom>
          <a:avLst/>
          <a:gdLst/>
          <a:ahLst/>
          <a:cxnLst/>
          <a:rect l="0" t="0" r="0" b="0"/>
          <a:pathLst>
            <a:path>
              <a:moveTo>
                <a:pt x="0" y="0"/>
              </a:moveTo>
              <a:lnTo>
                <a:pt x="0" y="92075"/>
              </a:lnTo>
              <a:lnTo>
                <a:pt x="2575330" y="92075"/>
              </a:lnTo>
              <a:lnTo>
                <a:pt x="2575330" y="1841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1D270-D484-4773-AAAB-D63F9BCBC120}">
      <dsp:nvSpPr>
        <dsp:cNvPr id="0" name=""/>
        <dsp:cNvSpPr/>
      </dsp:nvSpPr>
      <dsp:spPr>
        <a:xfrm>
          <a:off x="1826487" y="1061323"/>
          <a:ext cx="91440" cy="865016"/>
        </a:xfrm>
        <a:custGeom>
          <a:avLst/>
          <a:gdLst/>
          <a:ahLst/>
          <a:cxnLst/>
          <a:rect l="0" t="0" r="0" b="0"/>
          <a:pathLst>
            <a:path>
              <a:moveTo>
                <a:pt x="121043" y="0"/>
              </a:moveTo>
              <a:lnTo>
                <a:pt x="45720" y="8650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E426E-46F9-43BB-80D3-CBC3A144A778}">
      <dsp:nvSpPr>
        <dsp:cNvPr id="0" name=""/>
        <dsp:cNvSpPr/>
      </dsp:nvSpPr>
      <dsp:spPr>
        <a:xfrm>
          <a:off x="2425370" y="438720"/>
          <a:ext cx="1109022" cy="184150"/>
        </a:xfrm>
        <a:custGeom>
          <a:avLst/>
          <a:gdLst/>
          <a:ahLst/>
          <a:cxnLst/>
          <a:rect l="0" t="0" r="0" b="0"/>
          <a:pathLst>
            <a:path>
              <a:moveTo>
                <a:pt x="1109022" y="0"/>
              </a:moveTo>
              <a:lnTo>
                <a:pt x="1109022" y="92075"/>
              </a:lnTo>
              <a:lnTo>
                <a:pt x="0" y="92075"/>
              </a:lnTo>
              <a:lnTo>
                <a:pt x="0" y="1841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07A5D-26CA-47F9-B9F7-1B7563E1FB82}">
      <dsp:nvSpPr>
        <dsp:cNvPr id="0" name=""/>
        <dsp:cNvSpPr/>
      </dsp:nvSpPr>
      <dsp:spPr>
        <a:xfrm>
          <a:off x="144677" y="1061323"/>
          <a:ext cx="186941" cy="2667006"/>
        </a:xfrm>
        <a:custGeom>
          <a:avLst/>
          <a:gdLst/>
          <a:ahLst/>
          <a:cxnLst/>
          <a:rect l="0" t="0" r="0" b="0"/>
          <a:pathLst>
            <a:path>
              <a:moveTo>
                <a:pt x="0" y="0"/>
              </a:moveTo>
              <a:lnTo>
                <a:pt x="0" y="2667006"/>
              </a:lnTo>
              <a:lnTo>
                <a:pt x="186941" y="26670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4ED10-4477-4351-A9E9-14A504573C73}">
      <dsp:nvSpPr>
        <dsp:cNvPr id="0" name=""/>
        <dsp:cNvSpPr/>
      </dsp:nvSpPr>
      <dsp:spPr>
        <a:xfrm>
          <a:off x="144677" y="1061323"/>
          <a:ext cx="186941" cy="2044403"/>
        </a:xfrm>
        <a:custGeom>
          <a:avLst/>
          <a:gdLst/>
          <a:ahLst/>
          <a:cxnLst/>
          <a:rect l="0" t="0" r="0" b="0"/>
          <a:pathLst>
            <a:path>
              <a:moveTo>
                <a:pt x="0" y="0"/>
              </a:moveTo>
              <a:lnTo>
                <a:pt x="0" y="2044403"/>
              </a:lnTo>
              <a:lnTo>
                <a:pt x="186941" y="20444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42DEE-40C1-4B77-932C-D3730F1F4EA8}">
      <dsp:nvSpPr>
        <dsp:cNvPr id="0" name=""/>
        <dsp:cNvSpPr/>
      </dsp:nvSpPr>
      <dsp:spPr>
        <a:xfrm>
          <a:off x="144677" y="1061323"/>
          <a:ext cx="186941" cy="1342458"/>
        </a:xfrm>
        <a:custGeom>
          <a:avLst/>
          <a:gdLst/>
          <a:ahLst/>
          <a:cxnLst/>
          <a:rect l="0" t="0" r="0" b="0"/>
          <a:pathLst>
            <a:path>
              <a:moveTo>
                <a:pt x="0" y="0"/>
              </a:moveTo>
              <a:lnTo>
                <a:pt x="0" y="1342458"/>
              </a:lnTo>
              <a:lnTo>
                <a:pt x="186941" y="13424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32D9D-6548-4E49-A401-BDAF0D221C64}">
      <dsp:nvSpPr>
        <dsp:cNvPr id="0" name=""/>
        <dsp:cNvSpPr/>
      </dsp:nvSpPr>
      <dsp:spPr>
        <a:xfrm>
          <a:off x="144677" y="1061323"/>
          <a:ext cx="186941" cy="521944"/>
        </a:xfrm>
        <a:custGeom>
          <a:avLst/>
          <a:gdLst/>
          <a:ahLst/>
          <a:cxnLst/>
          <a:rect l="0" t="0" r="0" b="0"/>
          <a:pathLst>
            <a:path>
              <a:moveTo>
                <a:pt x="0" y="0"/>
              </a:moveTo>
              <a:lnTo>
                <a:pt x="0" y="521944"/>
              </a:lnTo>
              <a:lnTo>
                <a:pt x="186941" y="5219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ACEC4-6B4D-461E-B10C-057035FED210}">
      <dsp:nvSpPr>
        <dsp:cNvPr id="0" name=""/>
        <dsp:cNvSpPr/>
      </dsp:nvSpPr>
      <dsp:spPr>
        <a:xfrm>
          <a:off x="723385" y="438720"/>
          <a:ext cx="2811007" cy="184150"/>
        </a:xfrm>
        <a:custGeom>
          <a:avLst/>
          <a:gdLst/>
          <a:ahLst/>
          <a:cxnLst/>
          <a:rect l="0" t="0" r="0" b="0"/>
          <a:pathLst>
            <a:path>
              <a:moveTo>
                <a:pt x="2811007" y="0"/>
              </a:moveTo>
              <a:lnTo>
                <a:pt x="2811007" y="92075"/>
              </a:lnTo>
              <a:lnTo>
                <a:pt x="0" y="92075"/>
              </a:lnTo>
              <a:lnTo>
                <a:pt x="0" y="1841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6EF9-4492-44EC-931E-0EDCFD6BE85C}">
      <dsp:nvSpPr>
        <dsp:cNvPr id="0" name=""/>
        <dsp:cNvSpPr/>
      </dsp:nvSpPr>
      <dsp:spPr>
        <a:xfrm>
          <a:off x="2737790" y="267"/>
          <a:ext cx="1593205" cy="43845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COLECTOR SOLAR HELIOCOL</a:t>
          </a:r>
          <a:endParaRPr lang="es-ES" sz="1400" b="1" kern="1200" dirty="0"/>
        </a:p>
      </dsp:txBody>
      <dsp:txXfrm>
        <a:off x="2737790" y="267"/>
        <a:ext cx="1593205" cy="438452"/>
      </dsp:txXfrm>
    </dsp:sp>
    <dsp:sp modelId="{7D05AB6F-6897-4B7B-AC43-0A9481DF44A2}">
      <dsp:nvSpPr>
        <dsp:cNvPr id="0" name=""/>
        <dsp:cNvSpPr/>
      </dsp:nvSpPr>
      <dsp:spPr>
        <a:xfrm>
          <a:off x="0" y="622870"/>
          <a:ext cx="1446770" cy="43845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Características geométricas</a:t>
          </a:r>
          <a:endParaRPr lang="es-ES" sz="1400" kern="1200" dirty="0"/>
        </a:p>
      </dsp:txBody>
      <dsp:txXfrm>
        <a:off x="0" y="622870"/>
        <a:ext cx="1446770" cy="438452"/>
      </dsp:txXfrm>
    </dsp:sp>
    <dsp:sp modelId="{571B6C1A-0BE9-4132-A1E5-B17814308EBA}">
      <dsp:nvSpPr>
        <dsp:cNvPr id="0" name=""/>
        <dsp:cNvSpPr/>
      </dsp:nvSpPr>
      <dsp:spPr>
        <a:xfrm>
          <a:off x="331618" y="1245473"/>
          <a:ext cx="1206639" cy="67558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Área de captación óptica 2 m2</a:t>
          </a:r>
          <a:endParaRPr lang="es-ES" sz="1400" kern="1200" dirty="0"/>
        </a:p>
      </dsp:txBody>
      <dsp:txXfrm>
        <a:off x="331618" y="1245473"/>
        <a:ext cx="1206639" cy="675589"/>
      </dsp:txXfrm>
    </dsp:sp>
    <dsp:sp modelId="{4E47EE21-E4E0-4A5C-83E5-B552ECC33B1C}">
      <dsp:nvSpPr>
        <dsp:cNvPr id="0" name=""/>
        <dsp:cNvSpPr/>
      </dsp:nvSpPr>
      <dsp:spPr>
        <a:xfrm>
          <a:off x="331618" y="2105213"/>
          <a:ext cx="1069885" cy="59713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Volumen del acumulador 120 lt</a:t>
          </a:r>
          <a:endParaRPr lang="es-ES" sz="1400" kern="1200" dirty="0"/>
        </a:p>
      </dsp:txBody>
      <dsp:txXfrm>
        <a:off x="331618" y="2105213"/>
        <a:ext cx="1069885" cy="597137"/>
      </dsp:txXfrm>
    </dsp:sp>
    <dsp:sp modelId="{16E88D2C-D4DE-42BE-B77A-2CD9C99E1657}">
      <dsp:nvSpPr>
        <dsp:cNvPr id="0" name=""/>
        <dsp:cNvSpPr/>
      </dsp:nvSpPr>
      <dsp:spPr>
        <a:xfrm>
          <a:off x="331618" y="2886500"/>
          <a:ext cx="1423910"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Tprom en el acumulador 20 ⁰C</a:t>
          </a:r>
        </a:p>
      </dsp:txBody>
      <dsp:txXfrm>
        <a:off x="331618" y="2886500"/>
        <a:ext cx="1423910" cy="438452"/>
      </dsp:txXfrm>
    </dsp:sp>
    <dsp:sp modelId="{9BEEA841-F7E0-419E-93A2-C2C24DE6454C}">
      <dsp:nvSpPr>
        <dsp:cNvPr id="0" name=""/>
        <dsp:cNvSpPr/>
      </dsp:nvSpPr>
      <dsp:spPr>
        <a:xfrm>
          <a:off x="331618" y="3509103"/>
          <a:ext cx="1343392"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Tmax en el acumulador 80 ⁰C</a:t>
          </a:r>
        </a:p>
      </dsp:txBody>
      <dsp:txXfrm>
        <a:off x="331618" y="3509103"/>
        <a:ext cx="1343392" cy="438452"/>
      </dsp:txXfrm>
    </dsp:sp>
    <dsp:sp modelId="{27515D32-A939-42DE-BF20-4BCBB6F92A73}">
      <dsp:nvSpPr>
        <dsp:cNvPr id="0" name=""/>
        <dsp:cNvSpPr/>
      </dsp:nvSpPr>
      <dsp:spPr>
        <a:xfrm>
          <a:off x="1828070" y="622870"/>
          <a:ext cx="1194599" cy="43845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Función</a:t>
          </a:r>
          <a:endParaRPr lang="es-ES" sz="1400" kern="1200" dirty="0"/>
        </a:p>
      </dsp:txBody>
      <dsp:txXfrm>
        <a:off x="1828070" y="622870"/>
        <a:ext cx="1194599" cy="438452"/>
      </dsp:txXfrm>
    </dsp:sp>
    <dsp:sp modelId="{B8BB4370-44C1-479E-8D8A-C9A352B54E52}">
      <dsp:nvSpPr>
        <dsp:cNvPr id="0" name=""/>
        <dsp:cNvSpPr/>
      </dsp:nvSpPr>
      <dsp:spPr>
        <a:xfrm>
          <a:off x="1872207" y="1368152"/>
          <a:ext cx="3417896" cy="1116374"/>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kern="1200" dirty="0"/>
        </a:p>
      </dsp:txBody>
      <dsp:txXfrm>
        <a:off x="1872207" y="1368152"/>
        <a:ext cx="3417896" cy="1116374"/>
      </dsp:txXfrm>
    </dsp:sp>
    <dsp:sp modelId="{CAFC3CCC-82B8-4147-9C7E-2133541A8D94}">
      <dsp:nvSpPr>
        <dsp:cNvPr id="0" name=""/>
        <dsp:cNvSpPr/>
      </dsp:nvSpPr>
      <dsp:spPr>
        <a:xfrm>
          <a:off x="5347810" y="622870"/>
          <a:ext cx="1523824" cy="43845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Heliocol</a:t>
          </a:r>
          <a:endParaRPr lang="es-ES" sz="1400" kern="1200" dirty="0"/>
        </a:p>
      </dsp:txBody>
      <dsp:txXfrm>
        <a:off x="5347810" y="622870"/>
        <a:ext cx="1523824" cy="438452"/>
      </dsp:txXfrm>
    </dsp:sp>
    <dsp:sp modelId="{18C270DC-1F9B-42B1-A9FF-6E43F07DC630}">
      <dsp:nvSpPr>
        <dsp:cNvPr id="0" name=""/>
        <dsp:cNvSpPr/>
      </dsp:nvSpPr>
      <dsp:spPr>
        <a:xfrm>
          <a:off x="5728767" y="1245473"/>
          <a:ext cx="1882329" cy="53850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Cubierta y marco compuesta de plástico reforzado y aluminio</a:t>
          </a:r>
          <a:endParaRPr lang="es-ES" sz="1400" kern="1200" dirty="0"/>
        </a:p>
      </dsp:txBody>
      <dsp:txXfrm>
        <a:off x="5728767" y="1245473"/>
        <a:ext cx="1882329" cy="538503"/>
      </dsp:txXfrm>
    </dsp:sp>
    <dsp:sp modelId="{7D1DD070-A89A-40D9-A792-8A5E723C5C98}">
      <dsp:nvSpPr>
        <dsp:cNvPr id="0" name=""/>
        <dsp:cNvSpPr/>
      </dsp:nvSpPr>
      <dsp:spPr>
        <a:xfrm>
          <a:off x="5728767" y="1968126"/>
          <a:ext cx="1273722"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Tuberías de conexión de 3/4¨</a:t>
          </a:r>
          <a:endParaRPr lang="es-ES" sz="1400" kern="1200" dirty="0"/>
        </a:p>
      </dsp:txBody>
      <dsp:txXfrm>
        <a:off x="5728767" y="1968126"/>
        <a:ext cx="1273722" cy="438452"/>
      </dsp:txXfrm>
    </dsp:sp>
    <dsp:sp modelId="{0844D8C0-2EE2-4D29-A1DC-D4184BA2F9DF}">
      <dsp:nvSpPr>
        <dsp:cNvPr id="0" name=""/>
        <dsp:cNvSpPr/>
      </dsp:nvSpPr>
      <dsp:spPr>
        <a:xfrm>
          <a:off x="5728767" y="2590729"/>
          <a:ext cx="1691699"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Cobertura de policarbonato</a:t>
          </a:r>
          <a:endParaRPr lang="es-ES" sz="1400" kern="1200" dirty="0"/>
        </a:p>
      </dsp:txBody>
      <dsp:txXfrm>
        <a:off x="5728767" y="2590729"/>
        <a:ext cx="1691699" cy="438452"/>
      </dsp:txXfrm>
    </dsp:sp>
    <dsp:sp modelId="{286BFB94-5B3F-4A20-A349-4A934469C037}">
      <dsp:nvSpPr>
        <dsp:cNvPr id="0" name=""/>
        <dsp:cNvSpPr/>
      </dsp:nvSpPr>
      <dsp:spPr>
        <a:xfrm>
          <a:off x="5728767" y="3213332"/>
          <a:ext cx="2066970" cy="85737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Aislamientos con espuma de poliuretano y poliéster cubierto por aluminio.</a:t>
          </a:r>
          <a:endParaRPr lang="es-ES" sz="1400" kern="1200" dirty="0"/>
        </a:p>
      </dsp:txBody>
      <dsp:txXfrm>
        <a:off x="5728767" y="3213332"/>
        <a:ext cx="2066970" cy="857376"/>
      </dsp:txXfrm>
    </dsp:sp>
    <dsp:sp modelId="{D4003649-6C27-4E21-8289-6DB74221276E}">
      <dsp:nvSpPr>
        <dsp:cNvPr id="0" name=""/>
        <dsp:cNvSpPr/>
      </dsp:nvSpPr>
      <dsp:spPr>
        <a:xfrm>
          <a:off x="5728767" y="4254858"/>
          <a:ext cx="1842036"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Absolvedor de 117 tubos de 6.5 mm de diámetro.</a:t>
          </a:r>
          <a:endParaRPr lang="es-ES" sz="1400" kern="1200" dirty="0"/>
        </a:p>
      </dsp:txBody>
      <dsp:txXfrm>
        <a:off x="5728767" y="4254858"/>
        <a:ext cx="1842036" cy="438452"/>
      </dsp:txXfrm>
    </dsp:sp>
    <dsp:sp modelId="{299D248A-D62F-4C2A-A3B8-F78371BD5C93}">
      <dsp:nvSpPr>
        <dsp:cNvPr id="0" name=""/>
        <dsp:cNvSpPr/>
      </dsp:nvSpPr>
      <dsp:spPr>
        <a:xfrm>
          <a:off x="5728767" y="4877461"/>
          <a:ext cx="1681115" cy="43845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Placa trasera es de polipropileno. </a:t>
          </a:r>
          <a:endParaRPr lang="es-ES" sz="1400" kern="1200" dirty="0"/>
        </a:p>
      </dsp:txBody>
      <dsp:txXfrm>
        <a:off x="5728767" y="4877461"/>
        <a:ext cx="1681115" cy="4384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4ABA098E-992A-486E-8313-487649E80B15}" type="datetimeFigureOut">
              <a:rPr lang="es-EC"/>
              <a:pPr>
                <a:defRPr/>
              </a:pPr>
              <a:t>15/05/2013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430A4593-1A63-4B1C-8E21-78BFC19BFEE2}" type="slidenum">
              <a:rPr lang="es-EC"/>
              <a:pPr>
                <a:defRPr/>
              </a:pPr>
              <a:t>‹Nº›</a:t>
            </a:fld>
            <a:endParaRPr lang="es-EC" dirty="0"/>
          </a:p>
        </p:txBody>
      </p:sp>
    </p:spTree>
    <p:extLst>
      <p:ext uri="{BB962C8B-B14F-4D97-AF65-F5344CB8AC3E}">
        <p14:creationId xmlns:p14="http://schemas.microsoft.com/office/powerpoint/2010/main" val="4221802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0A4593-1A63-4B1C-8E21-78BFC19BFEE2}" type="slidenum">
              <a:rPr lang="es-EC" smtClean="0"/>
              <a:pPr>
                <a:defRPr/>
              </a:pPr>
              <a:t>1</a:t>
            </a:fld>
            <a:endParaRPr lang="es-EC" dirty="0"/>
          </a:p>
        </p:txBody>
      </p:sp>
    </p:spTree>
    <p:extLst>
      <p:ext uri="{BB962C8B-B14F-4D97-AF65-F5344CB8AC3E}">
        <p14:creationId xmlns:p14="http://schemas.microsoft.com/office/powerpoint/2010/main" val="155708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D2D278E-76C5-45EE-81D5-327B2CF1664F}" type="datetimeFigureOut">
              <a:rPr lang="es-EC"/>
              <a:pPr>
                <a:defRPr/>
              </a:pPr>
              <a:t>15/05/2013</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20F08FD1-0717-4BCA-8483-D88AA8D8B2A8}" type="slidenum">
              <a:rPr lang="es-EC"/>
              <a:pPr>
                <a:defRPr/>
              </a:pPr>
              <a:t>‹Nº›</a:t>
            </a:fld>
            <a:endParaRPr lang="es-EC" dirty="0"/>
          </a:p>
        </p:txBody>
      </p:sp>
    </p:spTree>
    <p:extLst>
      <p:ext uri="{BB962C8B-B14F-4D97-AF65-F5344CB8AC3E}">
        <p14:creationId xmlns:p14="http://schemas.microsoft.com/office/powerpoint/2010/main" val="370518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3FF1ED2-F2DB-49BE-915C-E8BD6E46D6C3}" type="datetimeFigureOut">
              <a:rPr lang="es-EC"/>
              <a:pPr>
                <a:defRPr/>
              </a:pPr>
              <a:t>15/05/2013</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B5251FF5-E00F-4E6B-B719-C35994EBC5E3}" type="slidenum">
              <a:rPr lang="es-EC"/>
              <a:pPr>
                <a:defRPr/>
              </a:pPr>
              <a:t>‹Nº›</a:t>
            </a:fld>
            <a:endParaRPr lang="es-EC" dirty="0"/>
          </a:p>
        </p:txBody>
      </p:sp>
    </p:spTree>
    <p:extLst>
      <p:ext uri="{BB962C8B-B14F-4D97-AF65-F5344CB8AC3E}">
        <p14:creationId xmlns:p14="http://schemas.microsoft.com/office/powerpoint/2010/main" val="279386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1614E5-194D-488E-8476-07DCF56AA267}" type="datetimeFigureOut">
              <a:rPr lang="es-EC"/>
              <a:pPr>
                <a:defRPr/>
              </a:pPr>
              <a:t>15/05/2013</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ECBAA16A-E90A-4F85-A6DD-92A64AE38A65}" type="slidenum">
              <a:rPr lang="es-EC"/>
              <a:pPr>
                <a:defRPr/>
              </a:pPr>
              <a:t>‹Nº›</a:t>
            </a:fld>
            <a:endParaRPr lang="es-EC" dirty="0"/>
          </a:p>
        </p:txBody>
      </p:sp>
    </p:spTree>
    <p:extLst>
      <p:ext uri="{BB962C8B-B14F-4D97-AF65-F5344CB8AC3E}">
        <p14:creationId xmlns:p14="http://schemas.microsoft.com/office/powerpoint/2010/main" val="28451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F09178C-1D82-417E-B28F-44553E6FDD6C}" type="datetimeFigureOut">
              <a:rPr lang="es-EC"/>
              <a:pPr>
                <a:defRPr/>
              </a:pPr>
              <a:t>15/05/2013</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76B9352A-72D4-42FE-BDAC-395997B1476C}" type="slidenum">
              <a:rPr lang="es-EC"/>
              <a:pPr>
                <a:defRPr/>
              </a:pPr>
              <a:t>‹Nº›</a:t>
            </a:fld>
            <a:endParaRPr lang="es-EC" dirty="0"/>
          </a:p>
        </p:txBody>
      </p:sp>
    </p:spTree>
    <p:extLst>
      <p:ext uri="{BB962C8B-B14F-4D97-AF65-F5344CB8AC3E}">
        <p14:creationId xmlns:p14="http://schemas.microsoft.com/office/powerpoint/2010/main" val="405659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A14806B-2E98-4C5A-8D47-FE8022EFA121}" type="datetimeFigureOut">
              <a:rPr lang="es-EC"/>
              <a:pPr>
                <a:defRPr/>
              </a:pPr>
              <a:t>15/05/2013</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3C61EB69-7CC2-4617-80E3-0EE70571FE89}" type="slidenum">
              <a:rPr lang="es-EC"/>
              <a:pPr>
                <a:defRPr/>
              </a:pPr>
              <a:t>‹Nº›</a:t>
            </a:fld>
            <a:endParaRPr lang="es-EC" dirty="0"/>
          </a:p>
        </p:txBody>
      </p:sp>
    </p:spTree>
    <p:extLst>
      <p:ext uri="{BB962C8B-B14F-4D97-AF65-F5344CB8AC3E}">
        <p14:creationId xmlns:p14="http://schemas.microsoft.com/office/powerpoint/2010/main" val="248385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BBD3AFB-73F4-40DA-903C-58681871F6F8}" type="datetimeFigureOut">
              <a:rPr lang="es-EC"/>
              <a:pPr>
                <a:defRPr/>
              </a:pPr>
              <a:t>15/05/2013</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9CB669B7-45F0-4AC8-A15C-31AB21E8511B}" type="slidenum">
              <a:rPr lang="es-EC"/>
              <a:pPr>
                <a:defRPr/>
              </a:pPr>
              <a:t>‹Nº›</a:t>
            </a:fld>
            <a:endParaRPr lang="es-EC" dirty="0"/>
          </a:p>
        </p:txBody>
      </p:sp>
    </p:spTree>
    <p:extLst>
      <p:ext uri="{BB962C8B-B14F-4D97-AF65-F5344CB8AC3E}">
        <p14:creationId xmlns:p14="http://schemas.microsoft.com/office/powerpoint/2010/main" val="75907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4CFE823-C7E3-42CC-A8DD-EE4E27F0197E}" type="datetimeFigureOut">
              <a:rPr lang="es-EC"/>
              <a:pPr>
                <a:defRPr/>
              </a:pPr>
              <a:t>15/05/2013</a:t>
            </a:fld>
            <a:endParaRPr lang="es-EC" dirty="0"/>
          </a:p>
        </p:txBody>
      </p:sp>
      <p:sp>
        <p:nvSpPr>
          <p:cNvPr id="8" name="4 Marcador de pie de página"/>
          <p:cNvSpPr>
            <a:spLocks noGrp="1"/>
          </p:cNvSpPr>
          <p:nvPr>
            <p:ph type="ftr" sz="quarter" idx="11"/>
          </p:nvPr>
        </p:nvSpPr>
        <p:spPr/>
        <p:txBody>
          <a:bodyPr/>
          <a:lstStyle>
            <a:lvl1pPr>
              <a:defRPr/>
            </a:lvl1pPr>
          </a:lstStyle>
          <a:p>
            <a:pPr>
              <a:defRPr/>
            </a:pPr>
            <a:endParaRPr lang="es-EC" dirty="0"/>
          </a:p>
        </p:txBody>
      </p:sp>
      <p:sp>
        <p:nvSpPr>
          <p:cNvPr id="9" name="5 Marcador de número de diapositiva"/>
          <p:cNvSpPr>
            <a:spLocks noGrp="1"/>
          </p:cNvSpPr>
          <p:nvPr>
            <p:ph type="sldNum" sz="quarter" idx="12"/>
          </p:nvPr>
        </p:nvSpPr>
        <p:spPr/>
        <p:txBody>
          <a:bodyPr/>
          <a:lstStyle>
            <a:lvl1pPr>
              <a:defRPr/>
            </a:lvl1pPr>
          </a:lstStyle>
          <a:p>
            <a:pPr>
              <a:defRPr/>
            </a:pPr>
            <a:fld id="{F7770E68-4F4B-40F4-8080-7F4A66EC57F1}" type="slidenum">
              <a:rPr lang="es-EC"/>
              <a:pPr>
                <a:defRPr/>
              </a:pPr>
              <a:t>‹Nº›</a:t>
            </a:fld>
            <a:endParaRPr lang="es-EC" dirty="0"/>
          </a:p>
        </p:txBody>
      </p:sp>
    </p:spTree>
    <p:extLst>
      <p:ext uri="{BB962C8B-B14F-4D97-AF65-F5344CB8AC3E}">
        <p14:creationId xmlns:p14="http://schemas.microsoft.com/office/powerpoint/2010/main" val="224301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D9EB55A-F8AB-4D55-AD06-40D23C26C6DF}" type="datetimeFigureOut">
              <a:rPr lang="es-EC"/>
              <a:pPr>
                <a:defRPr/>
              </a:pPr>
              <a:t>15/05/2013</a:t>
            </a:fld>
            <a:endParaRPr lang="es-EC" dirty="0"/>
          </a:p>
        </p:txBody>
      </p:sp>
      <p:sp>
        <p:nvSpPr>
          <p:cNvPr id="4" name="4 Marcador de pie de página"/>
          <p:cNvSpPr>
            <a:spLocks noGrp="1"/>
          </p:cNvSpPr>
          <p:nvPr>
            <p:ph type="ftr" sz="quarter" idx="11"/>
          </p:nvPr>
        </p:nvSpPr>
        <p:spPr/>
        <p:txBody>
          <a:bodyPr/>
          <a:lstStyle>
            <a:lvl1pPr>
              <a:defRPr/>
            </a:lvl1pPr>
          </a:lstStyle>
          <a:p>
            <a:pPr>
              <a:defRPr/>
            </a:pPr>
            <a:endParaRPr lang="es-EC" dirty="0"/>
          </a:p>
        </p:txBody>
      </p:sp>
      <p:sp>
        <p:nvSpPr>
          <p:cNvPr id="5" name="5 Marcador de número de diapositiva"/>
          <p:cNvSpPr>
            <a:spLocks noGrp="1"/>
          </p:cNvSpPr>
          <p:nvPr>
            <p:ph type="sldNum" sz="quarter" idx="12"/>
          </p:nvPr>
        </p:nvSpPr>
        <p:spPr/>
        <p:txBody>
          <a:bodyPr/>
          <a:lstStyle>
            <a:lvl1pPr>
              <a:defRPr/>
            </a:lvl1pPr>
          </a:lstStyle>
          <a:p>
            <a:pPr>
              <a:defRPr/>
            </a:pPr>
            <a:fld id="{B8E5DA33-8326-47C6-80C2-E69BB671F4AF}" type="slidenum">
              <a:rPr lang="es-EC"/>
              <a:pPr>
                <a:defRPr/>
              </a:pPr>
              <a:t>‹Nº›</a:t>
            </a:fld>
            <a:endParaRPr lang="es-EC" dirty="0"/>
          </a:p>
        </p:txBody>
      </p:sp>
    </p:spTree>
    <p:extLst>
      <p:ext uri="{BB962C8B-B14F-4D97-AF65-F5344CB8AC3E}">
        <p14:creationId xmlns:p14="http://schemas.microsoft.com/office/powerpoint/2010/main" val="109471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8082B22-4F35-4D18-9633-FB7996C3259D}" type="datetimeFigureOut">
              <a:rPr lang="es-EC"/>
              <a:pPr>
                <a:defRPr/>
              </a:pPr>
              <a:t>15/05/2013</a:t>
            </a:fld>
            <a:endParaRPr lang="es-EC" dirty="0"/>
          </a:p>
        </p:txBody>
      </p:sp>
      <p:sp>
        <p:nvSpPr>
          <p:cNvPr id="3" name="4 Marcador de pie de página"/>
          <p:cNvSpPr>
            <a:spLocks noGrp="1"/>
          </p:cNvSpPr>
          <p:nvPr>
            <p:ph type="ftr" sz="quarter" idx="11"/>
          </p:nvPr>
        </p:nvSpPr>
        <p:spPr/>
        <p:txBody>
          <a:bodyPr/>
          <a:lstStyle>
            <a:lvl1pPr>
              <a:defRPr/>
            </a:lvl1pPr>
          </a:lstStyle>
          <a:p>
            <a:pPr>
              <a:defRPr/>
            </a:pPr>
            <a:endParaRPr lang="es-EC" dirty="0"/>
          </a:p>
        </p:txBody>
      </p:sp>
      <p:sp>
        <p:nvSpPr>
          <p:cNvPr id="4" name="5 Marcador de número de diapositiva"/>
          <p:cNvSpPr>
            <a:spLocks noGrp="1"/>
          </p:cNvSpPr>
          <p:nvPr>
            <p:ph type="sldNum" sz="quarter" idx="12"/>
          </p:nvPr>
        </p:nvSpPr>
        <p:spPr/>
        <p:txBody>
          <a:bodyPr/>
          <a:lstStyle>
            <a:lvl1pPr>
              <a:defRPr/>
            </a:lvl1pPr>
          </a:lstStyle>
          <a:p>
            <a:pPr>
              <a:defRPr/>
            </a:pPr>
            <a:fld id="{775D3624-4D17-4637-9D2E-8AAD36716812}" type="slidenum">
              <a:rPr lang="es-EC"/>
              <a:pPr>
                <a:defRPr/>
              </a:pPr>
              <a:t>‹Nº›</a:t>
            </a:fld>
            <a:endParaRPr lang="es-EC" dirty="0"/>
          </a:p>
        </p:txBody>
      </p:sp>
    </p:spTree>
    <p:extLst>
      <p:ext uri="{BB962C8B-B14F-4D97-AF65-F5344CB8AC3E}">
        <p14:creationId xmlns:p14="http://schemas.microsoft.com/office/powerpoint/2010/main" val="373529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1F0E95-97E5-4056-98E8-FF6BA9E1E742}" type="datetimeFigureOut">
              <a:rPr lang="es-EC"/>
              <a:pPr>
                <a:defRPr/>
              </a:pPr>
              <a:t>15/05/2013</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E8B21843-4434-4247-89C4-4468839569BB}" type="slidenum">
              <a:rPr lang="es-EC"/>
              <a:pPr>
                <a:defRPr/>
              </a:pPr>
              <a:t>‹Nº›</a:t>
            </a:fld>
            <a:endParaRPr lang="es-EC" dirty="0"/>
          </a:p>
        </p:txBody>
      </p:sp>
    </p:spTree>
    <p:extLst>
      <p:ext uri="{BB962C8B-B14F-4D97-AF65-F5344CB8AC3E}">
        <p14:creationId xmlns:p14="http://schemas.microsoft.com/office/powerpoint/2010/main" val="3069974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6D679CF-D842-4CB7-AF61-1F538A7DF874}" type="datetimeFigureOut">
              <a:rPr lang="es-EC"/>
              <a:pPr>
                <a:defRPr/>
              </a:pPr>
              <a:t>15/05/2013</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6271EDB3-6224-455E-8C50-B409B68443BD}" type="slidenum">
              <a:rPr lang="es-EC"/>
              <a:pPr>
                <a:defRPr/>
              </a:pPr>
              <a:t>‹Nº›</a:t>
            </a:fld>
            <a:endParaRPr lang="es-EC" dirty="0"/>
          </a:p>
        </p:txBody>
      </p:sp>
    </p:spTree>
    <p:extLst>
      <p:ext uri="{BB962C8B-B14F-4D97-AF65-F5344CB8AC3E}">
        <p14:creationId xmlns:p14="http://schemas.microsoft.com/office/powerpoint/2010/main" val="253574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2A4FFFAF-441B-48FA-BE39-55A3EBBB87E1}" type="datetimeFigureOut">
              <a:rPr lang="es-EC"/>
              <a:pPr>
                <a:defRPr/>
              </a:pPr>
              <a:t>15/05/2013</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79F1F5BB-B8E6-41CF-A541-49CC61ED9BC7}" type="slidenum">
              <a:rPr lang="es-EC"/>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9.jpeg"/><Relationship Id="rId4" Type="http://schemas.openxmlformats.org/officeDocument/2006/relationships/diagramQuickStyle" Target="../diagrams/quickStyle2.xml"/><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71500" y="2071688"/>
            <a:ext cx="80962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EC" sz="3200" dirty="0">
                <a:cs typeface="Times New Roman" pitchFamily="18" charset="0"/>
              </a:rPr>
              <a:t>ESCUELA POLITÉCNICA DEL EJÉRCITO</a:t>
            </a:r>
          </a:p>
          <a:p>
            <a:pPr algn="ctr"/>
            <a:endParaRPr lang="es-EC" sz="2000" dirty="0">
              <a:cs typeface="Times New Roman" pitchFamily="18" charset="0"/>
            </a:endParaRPr>
          </a:p>
          <a:p>
            <a:pPr algn="ctr"/>
            <a:endParaRPr lang="es-EC" sz="2000" b="0" dirty="0">
              <a:cs typeface="Times New Roman" pitchFamily="18" charset="0"/>
            </a:endParaRPr>
          </a:p>
          <a:p>
            <a:pPr algn="ctr"/>
            <a:endParaRPr lang="es-EC" sz="2000" b="0" dirty="0">
              <a:cs typeface="Times New Roman" pitchFamily="18" charset="0"/>
            </a:endParaRPr>
          </a:p>
          <a:p>
            <a:pPr algn="ctr" eaLnBrk="0" hangingPunct="0"/>
            <a:r>
              <a:rPr lang="es-EC" sz="2000" dirty="0">
                <a:cs typeface="Times New Roman" pitchFamily="18" charset="0"/>
              </a:rPr>
              <a:t>DEPARTAMENTO DE CIENCIAS DE LA ENERGÍA Y MECÁNICA</a:t>
            </a:r>
          </a:p>
          <a:p>
            <a:pPr algn="ctr" eaLnBrk="0" hangingPunct="0"/>
            <a:endParaRPr lang="es-EC" sz="2000" dirty="0"/>
          </a:p>
          <a:p>
            <a:pPr algn="ctr" eaLnBrk="0" hangingPunct="0"/>
            <a:endParaRPr lang="es-EC" sz="2000" dirty="0"/>
          </a:p>
          <a:p>
            <a:pPr algn="ctr" eaLnBrk="0" hangingPunct="0"/>
            <a:endParaRPr lang="es-EC" sz="2000" b="0" dirty="0"/>
          </a:p>
          <a:p>
            <a:pPr algn="ctr" eaLnBrk="0" hangingPunct="0"/>
            <a:r>
              <a:rPr lang="es-EC" sz="2000" dirty="0">
                <a:cs typeface="Times New Roman" pitchFamily="18" charset="0"/>
              </a:rPr>
              <a:t>CARRERA DE INGENIERÍA MECÁNICA</a:t>
            </a:r>
            <a:endParaRPr lang="es-EC" sz="2000" b="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4213" y="1268413"/>
            <a:ext cx="7848600" cy="4968875"/>
          </a:xfrm>
          <a:prstGeom prst="rect">
            <a:avLst/>
          </a:prstGeom>
        </p:spPr>
        <p:txBody>
          <a:bodyPr>
            <a:normAutofit/>
          </a:bodyPr>
          <a:lstStyle/>
          <a:p>
            <a:pPr algn="just">
              <a:defRPr/>
            </a:pPr>
            <a:endParaRPr lang="es-ES_tradnl" sz="1600" cap="all"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 sz="1600" b="0" dirty="0">
              <a:latin typeface="Arial" pitchFamily="34" charset="0"/>
              <a:cs typeface="Arial" pitchFamily="34" charset="0"/>
            </a:endParaRPr>
          </a:p>
          <a:p>
            <a:pPr algn="just">
              <a:defRPr/>
            </a:pPr>
            <a:endParaRPr lang="es-ES_tradnl" sz="1600" cap="all" dirty="0">
              <a:latin typeface="Arial" pitchFamily="34" charset="0"/>
              <a:cs typeface="Arial" pitchFamily="34" charset="0"/>
            </a:endParaRPr>
          </a:p>
          <a:p>
            <a:pPr algn="just">
              <a:defRPr/>
            </a:pPr>
            <a:endParaRPr lang="es-ES" sz="1500" b="0" dirty="0">
              <a:latin typeface="Arial" pitchFamily="34" charset="0"/>
              <a:cs typeface="Arial" pitchFamily="34" charset="0"/>
            </a:endParaRPr>
          </a:p>
        </p:txBody>
      </p:sp>
      <p:sp>
        <p:nvSpPr>
          <p:cNvPr id="3" name="Rectangle 3"/>
          <p:cNvSpPr txBox="1">
            <a:spLocks noChangeArrowheads="1"/>
          </p:cNvSpPr>
          <p:nvPr/>
        </p:nvSpPr>
        <p:spPr bwMode="auto">
          <a:xfrm>
            <a:off x="892373" y="1204565"/>
            <a:ext cx="77120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50000"/>
              </a:lnSpc>
              <a:spcBef>
                <a:spcPct val="20000"/>
              </a:spcBef>
              <a:buFont typeface="Wingdings" pitchFamily="2" charset="2"/>
              <a:buNone/>
            </a:pPr>
            <a:r>
              <a:rPr lang="es-ES_tradnl" sz="2400" dirty="0" smtClean="0"/>
              <a:t>TECNICAS DE ESTIMACIÓN DE LA RADIACIÓN SOLAR</a:t>
            </a:r>
          </a:p>
          <a:p>
            <a:pPr algn="dist" eaLnBrk="1" hangingPunct="1">
              <a:spcBef>
                <a:spcPct val="20000"/>
              </a:spcBef>
            </a:pPr>
            <a:endParaRPr lang="es-ES" sz="2400" b="0" dirty="0" smtClean="0"/>
          </a:p>
          <a:p>
            <a:pPr algn="dist" eaLnBrk="1" hangingPunct="1">
              <a:spcBef>
                <a:spcPct val="20000"/>
              </a:spcBef>
            </a:pPr>
            <a:endParaRPr lang="es-ES" sz="2400" b="0" dirty="0"/>
          </a:p>
          <a:p>
            <a:pPr marL="457200" indent="-457200" algn="just" eaLnBrk="1" hangingPunct="1">
              <a:spcBef>
                <a:spcPct val="20000"/>
              </a:spcBef>
              <a:buFont typeface="Arial" pitchFamily="34" charset="0"/>
              <a:buChar char="•"/>
            </a:pPr>
            <a:r>
              <a:rPr lang="es-ES_tradnl" sz="2400" b="0" dirty="0" smtClean="0"/>
              <a:t>Método de Armstrong Page.</a:t>
            </a:r>
          </a:p>
          <a:p>
            <a:pPr marL="457200" indent="-457200" algn="just" eaLnBrk="1" hangingPunct="1">
              <a:spcBef>
                <a:spcPct val="20000"/>
              </a:spcBef>
              <a:buFont typeface="Arial" pitchFamily="34" charset="0"/>
              <a:buChar char="•"/>
            </a:pPr>
            <a:r>
              <a:rPr lang="es-ES_tradnl" sz="2400" b="0" dirty="0" smtClean="0"/>
              <a:t>Método </a:t>
            </a:r>
            <a:r>
              <a:rPr lang="es-ES_tradnl" sz="2400" b="0" dirty="0" smtClean="0"/>
              <a:t>ISF.</a:t>
            </a:r>
            <a:endParaRPr lang="es-ES_tradnl" sz="2400" b="0" dirty="0" smtClean="0"/>
          </a:p>
          <a:p>
            <a:pPr marL="457200" indent="-457200" algn="just" eaLnBrk="1" hangingPunct="1">
              <a:spcBef>
                <a:spcPct val="20000"/>
              </a:spcBef>
              <a:buFont typeface="Arial" pitchFamily="34" charset="0"/>
              <a:buChar char="•"/>
            </a:pPr>
            <a:r>
              <a:rPr lang="es-ES_tradnl" sz="2400" b="0" dirty="0" smtClean="0"/>
              <a:t>Datos de satélite NASA.</a:t>
            </a:r>
          </a:p>
          <a:p>
            <a:pPr marL="457200" indent="-457200" algn="just" eaLnBrk="1" hangingPunct="1">
              <a:spcBef>
                <a:spcPct val="20000"/>
              </a:spcBef>
              <a:buFont typeface="Arial" pitchFamily="34" charset="0"/>
              <a:buChar char="•"/>
            </a:pPr>
            <a:r>
              <a:rPr lang="es-ES_tradnl" sz="2400" b="0" dirty="0" smtClean="0"/>
              <a:t>Medición con instrumentos.</a:t>
            </a:r>
            <a:endParaRPr lang="es-ES_tradnl" sz="2400" b="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850" y="1314450"/>
            <a:ext cx="8569325" cy="5543550"/>
          </a:xfrm>
          <a:prstGeom prst="rect">
            <a:avLst/>
          </a:prstGeom>
        </p:spPr>
        <p:txBody>
          <a:bodyPr/>
          <a:lstStyle/>
          <a:p>
            <a:pPr marL="342900" indent="-342900" algn="just" fontAlgn="auto">
              <a:spcBef>
                <a:spcPct val="20000"/>
              </a:spcBef>
              <a:spcAft>
                <a:spcPts val="0"/>
              </a:spcAft>
              <a:buFont typeface="Wingdings" pitchFamily="2" charset="2"/>
              <a:buNone/>
              <a:defRPr/>
            </a:pPr>
            <a:endParaRPr lang="es-EC" sz="1400" b="0" dirty="0">
              <a:latin typeface="Arial" pitchFamily="34" charset="0"/>
              <a:cs typeface="+mn-cs"/>
            </a:endParaRPr>
          </a:p>
          <a:p>
            <a:pPr marL="342900" indent="-342900" algn="just" fontAlgn="auto">
              <a:spcBef>
                <a:spcPct val="20000"/>
              </a:spcBef>
              <a:spcAft>
                <a:spcPts val="0"/>
              </a:spcAft>
              <a:buFont typeface="Wingdings" pitchFamily="2" charset="2"/>
              <a:buNone/>
              <a:defRPr/>
            </a:pPr>
            <a:endParaRPr lang="es-EC"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n-US" sz="1400" b="0" dirty="0">
              <a:latin typeface="Arial" pitchFamily="34" charset="0"/>
              <a:cs typeface="+mn-cs"/>
            </a:endParaRPr>
          </a:p>
          <a:p>
            <a:pPr marL="342900" indent="-342900" algn="just" fontAlgn="auto">
              <a:spcBef>
                <a:spcPct val="20000"/>
              </a:spcBef>
              <a:spcAft>
                <a:spcPts val="0"/>
              </a:spcAft>
              <a:defRPr/>
            </a:pPr>
            <a:endParaRPr lang="es-EC" sz="1400" b="0" dirty="0">
              <a:latin typeface="Arial" pitchFamily="34" charset="0"/>
              <a:cs typeface="+mn-cs"/>
            </a:endParaRPr>
          </a:p>
          <a:p>
            <a:pPr marL="342900" indent="-342900" algn="just" fontAlgn="auto">
              <a:spcBef>
                <a:spcPct val="20000"/>
              </a:spcBef>
              <a:spcAft>
                <a:spcPts val="0"/>
              </a:spcAft>
              <a:buFont typeface="Wingdings" pitchFamily="2" charset="2"/>
              <a:buNone/>
              <a:defRPr/>
            </a:pPr>
            <a:endParaRPr lang="es-EC" sz="1400" b="0" dirty="0">
              <a:latin typeface="Arial" pitchFamily="34" charset="0"/>
              <a:cs typeface="+mn-cs"/>
            </a:endParaRPr>
          </a:p>
        </p:txBody>
      </p:sp>
      <p:sp>
        <p:nvSpPr>
          <p:cNvPr id="3" name="TextBox 2"/>
          <p:cNvSpPr txBox="1"/>
          <p:nvPr/>
        </p:nvSpPr>
        <p:spPr>
          <a:xfrm>
            <a:off x="827088" y="1412875"/>
            <a:ext cx="7058025" cy="5027017"/>
          </a:xfrm>
          <a:prstGeom prst="rect">
            <a:avLst/>
          </a:prstGeom>
          <a:noFill/>
        </p:spPr>
        <p:txBody>
          <a:bodyPr>
            <a:spAutoFit/>
          </a:bodyPr>
          <a:lstStyle/>
          <a:p>
            <a:pPr algn="ctr">
              <a:lnSpc>
                <a:spcPct val="150000"/>
              </a:lnSpc>
              <a:defRPr/>
            </a:pPr>
            <a:r>
              <a:rPr lang="es-ES" sz="2000" cap="all" dirty="0" smtClean="0">
                <a:latin typeface="Arial" pitchFamily="34" charset="0"/>
                <a:cs typeface="Arial" pitchFamily="34" charset="0"/>
              </a:rPr>
              <a:t>METODO DE ARMSTROG PAGE</a:t>
            </a:r>
          </a:p>
          <a:p>
            <a:pPr algn="just">
              <a:lnSpc>
                <a:spcPct val="150000"/>
              </a:lnSpc>
              <a:defRPr/>
            </a:pPr>
            <a:endParaRPr lang="es-ES" cap="all" dirty="0">
              <a:latin typeface="Arial" pitchFamily="34" charset="0"/>
              <a:cs typeface="Arial" pitchFamily="34" charset="0"/>
            </a:endParaRPr>
          </a:p>
          <a:p>
            <a:pPr algn="just">
              <a:lnSpc>
                <a:spcPct val="150000"/>
              </a:lnSpc>
              <a:defRPr/>
            </a:pPr>
            <a:r>
              <a:rPr lang="es-ES" sz="1600" b="0" dirty="0" smtClean="0">
                <a:latin typeface="Arial" pitchFamily="34" charset="0"/>
                <a:cs typeface="Arial" pitchFamily="34" charset="0"/>
              </a:rPr>
              <a:t>Relaciona ciertas variables para determinar el recurso solar, para obtener el aporte solar en una superficie terrestre y que va a ser variante de acuerdo al mes que nos encontremos.</a:t>
            </a:r>
          </a:p>
          <a:p>
            <a:pPr algn="just">
              <a:lnSpc>
                <a:spcPct val="150000"/>
              </a:lnSpc>
              <a:defRPr/>
            </a:pPr>
            <a:endParaRPr lang="es-ES" sz="1600" b="0" dirty="0">
              <a:latin typeface="Arial" pitchFamily="34" charset="0"/>
              <a:cs typeface="Arial" pitchFamily="34" charset="0"/>
            </a:endParaRPr>
          </a:p>
          <a:p>
            <a:pPr algn="just">
              <a:lnSpc>
                <a:spcPct val="150000"/>
              </a:lnSpc>
              <a:defRPr/>
            </a:pPr>
            <a:r>
              <a:rPr lang="es-ES" sz="1600" b="0" dirty="0" smtClean="0">
                <a:latin typeface="Arial" pitchFamily="34" charset="0"/>
                <a:cs typeface="Arial" pitchFamily="34" charset="0"/>
              </a:rPr>
              <a:t>Para este método es necesario que conozcamos:</a:t>
            </a:r>
          </a:p>
          <a:p>
            <a:pPr algn="just">
              <a:lnSpc>
                <a:spcPct val="150000"/>
              </a:lnSpc>
              <a:defRPr/>
            </a:pPr>
            <a:endParaRPr lang="es-ES" sz="1600" b="0" dirty="0" smtClean="0">
              <a:latin typeface="Arial" pitchFamily="34" charset="0"/>
              <a:cs typeface="Arial" pitchFamily="34" charset="0"/>
            </a:endParaRPr>
          </a:p>
          <a:p>
            <a:pPr marL="285750" indent="-285750" algn="just">
              <a:lnSpc>
                <a:spcPct val="150000"/>
              </a:lnSpc>
              <a:buFont typeface="Arial" pitchFamily="34" charset="0"/>
              <a:buChar char="•"/>
              <a:defRPr/>
            </a:pPr>
            <a:r>
              <a:rPr lang="es-ES" sz="1600" b="0" dirty="0" smtClean="0">
                <a:latin typeface="Arial" pitchFamily="34" charset="0"/>
                <a:cs typeface="Arial" pitchFamily="34" charset="0"/>
              </a:rPr>
              <a:t>Latitud.</a:t>
            </a:r>
          </a:p>
          <a:p>
            <a:pPr marL="285750" indent="-285750" algn="just">
              <a:lnSpc>
                <a:spcPct val="150000"/>
              </a:lnSpc>
              <a:buFont typeface="Arial" pitchFamily="34" charset="0"/>
              <a:buChar char="•"/>
              <a:defRPr/>
            </a:pPr>
            <a:r>
              <a:rPr lang="es-ES" sz="1600" b="0" dirty="0" smtClean="0">
                <a:latin typeface="Arial" pitchFamily="34" charset="0"/>
                <a:cs typeface="Arial" pitchFamily="34" charset="0"/>
              </a:rPr>
              <a:t>Ángulo de inclinación del colector solar.</a:t>
            </a:r>
          </a:p>
          <a:p>
            <a:pPr marL="285750" indent="-285750" algn="just">
              <a:lnSpc>
                <a:spcPct val="150000"/>
              </a:lnSpc>
              <a:buFont typeface="Arial" pitchFamily="34" charset="0"/>
              <a:buChar char="•"/>
              <a:defRPr/>
            </a:pPr>
            <a:r>
              <a:rPr lang="es-ES" sz="1600" b="0" dirty="0" smtClean="0">
                <a:latin typeface="Arial" pitchFamily="34" charset="0"/>
                <a:cs typeface="Arial" pitchFamily="34" charset="0"/>
              </a:rPr>
              <a:t>Factor climático.</a:t>
            </a:r>
          </a:p>
          <a:p>
            <a:pPr marL="285750" indent="-285750" algn="just">
              <a:lnSpc>
                <a:spcPct val="150000"/>
              </a:lnSpc>
              <a:buFont typeface="Arial" pitchFamily="34" charset="0"/>
              <a:buChar char="•"/>
              <a:defRPr/>
            </a:pPr>
            <a:r>
              <a:rPr lang="es-ES" sz="1600" b="0" dirty="0" smtClean="0">
                <a:latin typeface="Arial" pitchFamily="34" charset="0"/>
                <a:cs typeface="Arial" pitchFamily="34" charset="0"/>
              </a:rPr>
              <a:t>Factor albedo.</a:t>
            </a:r>
            <a:endParaRPr lang="es-ES_tradnl" sz="1600" cap="all" dirty="0">
              <a:latin typeface="Arial" pitchFamily="34" charset="0"/>
              <a:cs typeface="Arial" pitchFamily="34" charset="0"/>
            </a:endParaRPr>
          </a:p>
          <a:p>
            <a:pPr>
              <a:lnSpc>
                <a:spcPct val="150000"/>
              </a:lnSpc>
              <a:defRPr/>
            </a:pPr>
            <a:endParaRPr lang="es-EC" b="0" dirty="0"/>
          </a:p>
        </p:txBody>
      </p:sp>
      <p:sp>
        <p:nvSpPr>
          <p:cNvPr id="12292" name="Rectangle 5"/>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314" name="Rectangle 3"/>
              <p:cNvSpPr txBox="1">
                <a:spLocks noChangeArrowheads="1"/>
              </p:cNvSpPr>
              <p:nvPr/>
            </p:nvSpPr>
            <p:spPr bwMode="auto">
              <a:xfrm>
                <a:off x="468312" y="1238034"/>
                <a:ext cx="8351837" cy="4627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50000"/>
                  </a:lnSpc>
                </a:pPr>
                <a:r>
                  <a:rPr lang="es-EC" sz="1400" dirty="0"/>
                  <a:t>El modelo de cálculo de la irradiación más aceptado es el de Armstrong modificado.</a:t>
                </a:r>
                <a:endParaRPr lang="es-ES_tradnl" sz="1400" b="0" dirty="0"/>
              </a:p>
              <a:p>
                <a:pPr eaLnBrk="1" hangingPunct="1">
                  <a:lnSpc>
                    <a:spcPct val="150000"/>
                  </a:lnSpc>
                </a:pPr>
                <a:endParaRPr lang="es-ES" sz="1400" dirty="0"/>
              </a:p>
              <a:p>
                <a:pPr eaLnBrk="1" hangingPunct="1">
                  <a:lnSpc>
                    <a:spcPct val="150000"/>
                  </a:lnSpc>
                </a:pPr>
                <a14:m>
                  <m:oMathPara xmlns:m="http://schemas.openxmlformats.org/officeDocument/2006/math">
                    <m:oMathParaPr>
                      <m:jc m:val="centerGroup"/>
                    </m:oMathParaPr>
                    <m:oMath xmlns:m="http://schemas.openxmlformats.org/officeDocument/2006/math">
                      <m:f>
                        <m:fPr>
                          <m:ctrlPr>
                            <a:rPr lang="es-ES" sz="1400" i="1">
                              <a:latin typeface="Cambria Math"/>
                            </a:rPr>
                          </m:ctrlPr>
                        </m:fPr>
                        <m:num>
                          <m:d>
                            <m:dPr>
                              <m:ctrlPr>
                                <a:rPr lang="es-ES" sz="1400" i="1">
                                  <a:latin typeface="Cambria Math"/>
                                </a:rPr>
                              </m:ctrlPr>
                            </m:dPr>
                            <m:e>
                              <m:r>
                                <a:rPr lang="es-ES" sz="1400" i="1">
                                  <a:latin typeface="Cambria Math"/>
                                </a:rPr>
                                <m:t>𝐻</m:t>
                              </m:r>
                            </m:e>
                          </m:d>
                          <m:r>
                            <a:rPr lang="es-ES" sz="1400" i="1">
                              <a:latin typeface="Cambria Math"/>
                            </a:rPr>
                            <m:t>𝑗</m:t>
                          </m:r>
                        </m:num>
                        <m:den>
                          <m:d>
                            <m:dPr>
                              <m:ctrlPr>
                                <a:rPr lang="es-ES" sz="1400" i="1">
                                  <a:latin typeface="Cambria Math"/>
                                </a:rPr>
                              </m:ctrlPr>
                            </m:dPr>
                            <m:e>
                              <m:sSub>
                                <m:sSubPr>
                                  <m:ctrlPr>
                                    <a:rPr lang="es-ES" sz="1400" i="1">
                                      <a:latin typeface="Cambria Math"/>
                                    </a:rPr>
                                  </m:ctrlPr>
                                </m:sSubPr>
                                <m:e>
                                  <m:r>
                                    <a:rPr lang="es-ES" sz="1400" i="1">
                                      <a:latin typeface="Cambria Math"/>
                                    </a:rPr>
                                    <m:t>𝐻</m:t>
                                  </m:r>
                                </m:e>
                                <m:sub>
                                  <m:r>
                                    <a:rPr lang="es-ES" sz="1400" i="1">
                                      <a:latin typeface="Cambria Math"/>
                                    </a:rPr>
                                    <m:t>𝑜</m:t>
                                  </m:r>
                                </m:sub>
                              </m:sSub>
                            </m:e>
                          </m:d>
                          <m:r>
                            <a:rPr lang="es-ES" sz="1400" i="1">
                              <a:latin typeface="Cambria Math"/>
                            </a:rPr>
                            <m:t>𝑗</m:t>
                          </m:r>
                        </m:den>
                      </m:f>
                      <m:r>
                        <a:rPr lang="es-ES" sz="1400" i="1">
                          <a:latin typeface="Cambria Math"/>
                        </a:rPr>
                        <m:t>=</m:t>
                      </m:r>
                      <m:r>
                        <a:rPr lang="es-ES" sz="1400" i="1">
                          <a:latin typeface="Cambria Math"/>
                        </a:rPr>
                        <m:t>𝑎</m:t>
                      </m:r>
                      <m:r>
                        <a:rPr lang="es-ES" sz="1400" i="1">
                          <a:latin typeface="Cambria Math"/>
                        </a:rPr>
                        <m:t>+</m:t>
                      </m:r>
                      <m:r>
                        <a:rPr lang="es-ES" sz="1400" i="1">
                          <a:latin typeface="Cambria Math"/>
                        </a:rPr>
                        <m:t>𝑏</m:t>
                      </m:r>
                      <m:f>
                        <m:fPr>
                          <m:ctrlPr>
                            <a:rPr lang="es-ES" sz="1400" i="1">
                              <a:latin typeface="Cambria Math"/>
                            </a:rPr>
                          </m:ctrlPr>
                        </m:fPr>
                        <m:num>
                          <m:d>
                            <m:dPr>
                              <m:ctrlPr>
                                <a:rPr lang="es-ES" sz="1400" i="1">
                                  <a:latin typeface="Cambria Math"/>
                                </a:rPr>
                              </m:ctrlPr>
                            </m:dPr>
                            <m:e>
                              <m:r>
                                <a:rPr lang="es-ES" sz="1400" i="1">
                                  <a:latin typeface="Cambria Math"/>
                                </a:rPr>
                                <m:t>𝑛</m:t>
                              </m:r>
                            </m:e>
                          </m:d>
                          <m:r>
                            <a:rPr lang="es-ES" sz="1400" i="1">
                              <a:latin typeface="Cambria Math"/>
                            </a:rPr>
                            <m:t>𝑗</m:t>
                          </m:r>
                        </m:num>
                        <m:den>
                          <m:d>
                            <m:dPr>
                              <m:ctrlPr>
                                <a:rPr lang="es-ES" sz="1400" i="1">
                                  <a:latin typeface="Cambria Math"/>
                                </a:rPr>
                              </m:ctrlPr>
                            </m:dPr>
                            <m:e>
                              <m:r>
                                <a:rPr lang="es-ES" sz="1400" i="1">
                                  <a:latin typeface="Cambria Math"/>
                                </a:rPr>
                                <m:t>𝑁</m:t>
                              </m:r>
                            </m:e>
                          </m:d>
                          <m:r>
                            <a:rPr lang="es-ES" sz="1400" i="1">
                              <a:latin typeface="Cambria Math"/>
                            </a:rPr>
                            <m:t>𝑗</m:t>
                          </m:r>
                        </m:den>
                      </m:f>
                    </m:oMath>
                  </m:oMathPara>
                </a14:m>
                <a:endParaRPr lang="es-ES" sz="1400" dirty="0" smtClean="0"/>
              </a:p>
              <a:p>
                <a:pPr eaLnBrk="1" hangingPunct="1">
                  <a:lnSpc>
                    <a:spcPct val="150000"/>
                  </a:lnSpc>
                </a:pPr>
                <a:endParaRPr lang="es-ES" sz="1400" dirty="0" smtClean="0"/>
              </a:p>
              <a:p>
                <a:pPr>
                  <a:lnSpc>
                    <a:spcPct val="150000"/>
                  </a:lnSpc>
                </a:pPr>
                <a:r>
                  <a:rPr lang="es-EC" sz="1400" dirty="0"/>
                  <a:t>Dónde</a:t>
                </a:r>
                <a:r>
                  <a:rPr lang="es-EC" sz="1400" dirty="0" smtClean="0"/>
                  <a:t>:</a:t>
                </a:r>
              </a:p>
              <a:p>
                <a:pPr>
                  <a:lnSpc>
                    <a:spcPct val="150000"/>
                  </a:lnSpc>
                </a:pPr>
                <a:endParaRPr lang="es-ES" sz="1400" dirty="0"/>
              </a:p>
              <a:p>
                <a:pPr algn="just">
                  <a:lnSpc>
                    <a:spcPct val="150000"/>
                  </a:lnSpc>
                </a:pPr>
                <a:r>
                  <a:rPr lang="es-EC" sz="1400" dirty="0"/>
                  <a:t>Hj: </a:t>
                </a:r>
                <a:r>
                  <a:rPr lang="es-EC" sz="1400" b="0" dirty="0" smtClean="0"/>
                  <a:t>irradiación </a:t>
                </a:r>
                <a:r>
                  <a:rPr lang="es-EC" sz="1400" b="0" dirty="0"/>
                  <a:t>solar diaria global sobre una superficie </a:t>
                </a:r>
                <a:r>
                  <a:rPr lang="es-EC" sz="1400" b="0" dirty="0" smtClean="0"/>
                  <a:t>horizontal</a:t>
                </a:r>
                <a:r>
                  <a:rPr lang="es-EC" sz="1400" b="0" dirty="0"/>
                  <a:t>.</a:t>
                </a:r>
                <a:endParaRPr lang="es-EC" sz="1400" b="0" dirty="0" smtClean="0"/>
              </a:p>
              <a:p>
                <a:pPr algn="just">
                  <a:lnSpc>
                    <a:spcPct val="150000"/>
                  </a:lnSpc>
                </a:pPr>
                <a:r>
                  <a:rPr lang="es-EC" sz="1400" dirty="0" smtClean="0"/>
                  <a:t>(Ho)j</a:t>
                </a:r>
                <a:r>
                  <a:rPr lang="es-EC" sz="1400" dirty="0"/>
                  <a:t>: </a:t>
                </a:r>
                <a:r>
                  <a:rPr lang="es-EC" sz="1400" b="0" dirty="0" smtClean="0"/>
                  <a:t>irradiación </a:t>
                </a:r>
                <a:r>
                  <a:rPr lang="es-EC" sz="1400" b="0" dirty="0"/>
                  <a:t>solar extraterrestre diaria, </a:t>
                </a:r>
                <a:endParaRPr lang="es-EC" sz="1400" b="0" dirty="0" smtClean="0"/>
              </a:p>
              <a:p>
                <a:pPr algn="just">
                  <a:lnSpc>
                    <a:spcPct val="150000"/>
                  </a:lnSpc>
                </a:pPr>
                <a:r>
                  <a:rPr lang="es-EC" sz="1400" dirty="0" err="1" smtClean="0"/>
                  <a:t>a,b</a:t>
                </a:r>
                <a:r>
                  <a:rPr lang="es-EC" sz="1400" dirty="0"/>
                  <a:t>: </a:t>
                </a:r>
                <a:r>
                  <a:rPr lang="es-EC" sz="1400" b="0" dirty="0"/>
                  <a:t>representan constantes </a:t>
                </a:r>
                <a:r>
                  <a:rPr lang="es-EC" sz="1400" b="0" dirty="0" smtClean="0"/>
                  <a:t>empíricas</a:t>
                </a:r>
                <a:r>
                  <a:rPr lang="es-EC" sz="1400" b="0" dirty="0"/>
                  <a:t>.</a:t>
                </a:r>
                <a:endParaRPr lang="es-EC" sz="1400" b="0" dirty="0" smtClean="0"/>
              </a:p>
              <a:p>
                <a:pPr algn="just">
                  <a:lnSpc>
                    <a:spcPct val="150000"/>
                  </a:lnSpc>
                </a:pPr>
                <a:r>
                  <a:rPr lang="es-EC" sz="1400" dirty="0" smtClean="0"/>
                  <a:t>(</a:t>
                </a:r>
                <a:r>
                  <a:rPr lang="es-EC" sz="1400" dirty="0"/>
                  <a:t>N)j: </a:t>
                </a:r>
                <a:r>
                  <a:rPr lang="es-EC" sz="1400" b="0" dirty="0"/>
                  <a:t>máximo de horas diarias de sol de ese mismo </a:t>
                </a:r>
                <a:r>
                  <a:rPr lang="es-EC" sz="1400" b="0" dirty="0" smtClean="0"/>
                  <a:t>periodo</a:t>
                </a:r>
                <a:r>
                  <a:rPr lang="es-EC" sz="1400" b="0" dirty="0"/>
                  <a:t>.</a:t>
                </a:r>
                <a:endParaRPr lang="es-EC" sz="1400" b="0" dirty="0" smtClean="0"/>
              </a:p>
              <a:p>
                <a:pPr algn="just">
                  <a:lnSpc>
                    <a:spcPct val="150000"/>
                  </a:lnSpc>
                </a:pPr>
                <a:r>
                  <a:rPr lang="es-EC" sz="1400" dirty="0" smtClean="0"/>
                  <a:t>(</a:t>
                </a:r>
                <a:r>
                  <a:rPr lang="es-EC" sz="1400" dirty="0"/>
                  <a:t>n)j: </a:t>
                </a:r>
                <a:r>
                  <a:rPr lang="es-EC" sz="1400" b="0" dirty="0"/>
                  <a:t>promedio de horas diarias de sol de ese mismo periodo</a:t>
                </a:r>
                <a:r>
                  <a:rPr lang="es-EC" sz="1400" b="0" dirty="0" smtClean="0"/>
                  <a:t>.</a:t>
                </a:r>
              </a:p>
              <a:p>
                <a:pPr>
                  <a:lnSpc>
                    <a:spcPct val="150000"/>
                  </a:lnSpc>
                </a:pPr>
                <a:endParaRPr lang="es-EC" sz="1400" dirty="0"/>
              </a:p>
              <a:p>
                <a:endParaRPr lang="es-ES" sz="1400" dirty="0"/>
              </a:p>
              <a:p>
                <a:endParaRPr lang="es-ES" sz="1400" dirty="0"/>
              </a:p>
            </p:txBody>
          </p:sp>
        </mc:Choice>
        <mc:Fallback xmlns="">
          <p:sp>
            <p:nvSpPr>
              <p:cNvPr id="13314" name="Rectangle 3"/>
              <p:cNvSpPr txBox="1">
                <a:spLocks noRot="1" noChangeAspect="1" noMove="1" noResize="1" noEditPoints="1" noAdjustHandles="1" noChangeArrowheads="1" noChangeShapeType="1" noTextEdit="1"/>
              </p:cNvSpPr>
              <p:nvPr/>
            </p:nvSpPr>
            <p:spPr bwMode="auto">
              <a:xfrm>
                <a:off x="468312" y="1238034"/>
                <a:ext cx="8351837" cy="4627562"/>
              </a:xfrm>
              <a:prstGeom prst="rect">
                <a:avLst/>
              </a:prstGeom>
              <a:blipFill rotWithShape="1">
                <a:blip r:embed="rId2"/>
                <a:stretch>
                  <a:fillRect l="-2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395288" y="1214438"/>
            <a:ext cx="8280400" cy="1998538"/>
          </a:xfrm>
          <a:prstGeom prst="rect">
            <a:avLst/>
          </a:prstGeom>
        </p:spPr>
        <p:txBody>
          <a:bodyPr>
            <a:normAutofit/>
          </a:bodyPr>
          <a:lstStyle/>
          <a:p>
            <a:pPr algn="just" fontAlgn="auto">
              <a:lnSpc>
                <a:spcPct val="150000"/>
              </a:lnSpc>
              <a:spcBef>
                <a:spcPct val="20000"/>
              </a:spcBef>
              <a:spcAft>
                <a:spcPts val="0"/>
              </a:spcAft>
              <a:defRPr/>
            </a:pPr>
            <a:r>
              <a:rPr lang="es-EC" sz="1600" b="0" dirty="0" smtClean="0"/>
              <a:t>La </a:t>
            </a:r>
            <a:r>
              <a:rPr lang="es-EC" sz="1600" b="0" dirty="0"/>
              <a:t>determinación de los valores a y b para el territorio ecuatoriano constan en la </a:t>
            </a:r>
            <a:r>
              <a:rPr lang="es-EC" sz="1600" b="0" dirty="0" smtClean="0"/>
              <a:t>siguiente tabla</a:t>
            </a:r>
            <a:r>
              <a:rPr lang="es-EC" sz="1600" b="0" dirty="0"/>
              <a:t>.</a:t>
            </a:r>
            <a:endParaRPr lang="es-ES" sz="1600" b="0" dirty="0"/>
          </a:p>
          <a:p>
            <a:pPr marL="342900" indent="-342900" algn="just" fontAlgn="auto">
              <a:lnSpc>
                <a:spcPct val="150000"/>
              </a:lnSpc>
              <a:spcBef>
                <a:spcPct val="20000"/>
              </a:spcBef>
              <a:spcAft>
                <a:spcPts val="0"/>
              </a:spcAft>
              <a:buFont typeface="Wingdings" pitchFamily="2" charset="2"/>
              <a:buNone/>
              <a:defRPr/>
            </a:pPr>
            <a:endParaRPr lang="es-ES" sz="1400" b="0" dirty="0" smtClean="0">
              <a:latin typeface="Arial" pitchFamily="34" charset="0"/>
              <a:cs typeface="Arial" pitchFamily="34" charset="0"/>
            </a:endParaRPr>
          </a:p>
          <a:p>
            <a:pPr marL="342900" indent="-342900" algn="just" fontAlgn="auto">
              <a:lnSpc>
                <a:spcPct val="150000"/>
              </a:lnSpc>
              <a:spcBef>
                <a:spcPct val="20000"/>
              </a:spcBef>
              <a:spcAft>
                <a:spcPts val="0"/>
              </a:spcAft>
              <a:buFont typeface="Wingdings" pitchFamily="2" charset="2"/>
              <a:buNone/>
              <a:defRPr/>
            </a:pPr>
            <a:endParaRPr lang="es-ES" sz="1400" b="0" dirty="0">
              <a:latin typeface="Arial" pitchFamily="34" charset="0"/>
              <a:cs typeface="Arial" pitchFamily="34" charset="0"/>
            </a:endParaRPr>
          </a:p>
          <a:p>
            <a:pPr marL="342900" indent="-342900" algn="just" fontAlgn="auto">
              <a:lnSpc>
                <a:spcPct val="150000"/>
              </a:lnSpc>
              <a:spcBef>
                <a:spcPct val="20000"/>
              </a:spcBef>
              <a:spcAft>
                <a:spcPts val="0"/>
              </a:spcAft>
              <a:buFont typeface="Wingdings" pitchFamily="2" charset="2"/>
              <a:buNone/>
              <a:defRPr/>
            </a:pPr>
            <a:endParaRPr lang="es-ES" sz="1400" b="0" dirty="0" smtClean="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274446600"/>
              </p:ext>
            </p:extLst>
          </p:nvPr>
        </p:nvGraphicFramePr>
        <p:xfrm>
          <a:off x="2699792" y="1988840"/>
          <a:ext cx="3312369" cy="1097280"/>
        </p:xfrm>
        <a:graphic>
          <a:graphicData uri="http://schemas.openxmlformats.org/drawingml/2006/table">
            <a:tbl>
              <a:tblPr firstRow="1" firstCol="1" bandRow="1">
                <a:tableStyleId>{5940675A-B579-460E-94D1-54222C63F5DA}</a:tableStyleId>
              </a:tblPr>
              <a:tblGrid>
                <a:gridCol w="1104123"/>
                <a:gridCol w="1104123"/>
                <a:gridCol w="1104123"/>
              </a:tblGrid>
              <a:tr h="336037">
                <a:tc>
                  <a:txBody>
                    <a:bodyPr/>
                    <a:lstStyle/>
                    <a:p>
                      <a:pPr algn="ctr">
                        <a:lnSpc>
                          <a:spcPct val="150000"/>
                        </a:lnSpc>
                        <a:spcAft>
                          <a:spcPts val="0"/>
                        </a:spcAft>
                      </a:pPr>
                      <a:r>
                        <a:rPr lang="es-ES" sz="1600" b="1" dirty="0">
                          <a:effectLst/>
                          <a:latin typeface="Arial" pitchFamily="34" charset="0"/>
                          <a:cs typeface="Arial" pitchFamily="34" charset="0"/>
                        </a:rPr>
                        <a:t>Región</a:t>
                      </a:r>
                      <a:endParaRPr lang="es-ES" sz="14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b="1" dirty="0">
                          <a:effectLst/>
                          <a:latin typeface="Arial" pitchFamily="34" charset="0"/>
                          <a:cs typeface="Arial" pitchFamily="34" charset="0"/>
                        </a:rPr>
                        <a:t>a</a:t>
                      </a:r>
                      <a:endParaRPr lang="es-ES" sz="14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b="1" dirty="0">
                          <a:effectLst/>
                          <a:latin typeface="Arial" pitchFamily="34" charset="0"/>
                          <a:cs typeface="Arial" pitchFamily="34" charset="0"/>
                        </a:rPr>
                        <a:t>b</a:t>
                      </a:r>
                      <a:endParaRPr lang="es-ES" sz="1400" b="1" dirty="0">
                        <a:effectLst/>
                        <a:latin typeface="Arial" pitchFamily="34" charset="0"/>
                        <a:ea typeface="Calibri"/>
                        <a:cs typeface="Arial" pitchFamily="34" charset="0"/>
                      </a:endParaRPr>
                    </a:p>
                  </a:txBody>
                  <a:tcPr marL="68580" marR="68580" marT="0" marB="0" anchor="ctr"/>
                </a:tc>
              </a:tr>
              <a:tr h="336037">
                <a:tc>
                  <a:txBody>
                    <a:bodyPr/>
                    <a:lstStyle/>
                    <a:p>
                      <a:pPr algn="ctr">
                        <a:lnSpc>
                          <a:spcPct val="150000"/>
                        </a:lnSpc>
                        <a:spcAft>
                          <a:spcPts val="0"/>
                        </a:spcAft>
                      </a:pPr>
                      <a:r>
                        <a:rPr lang="es-ES" sz="1600" b="1" dirty="0">
                          <a:effectLst/>
                          <a:latin typeface="Arial" pitchFamily="34" charset="0"/>
                          <a:cs typeface="Arial" pitchFamily="34" charset="0"/>
                        </a:rPr>
                        <a:t>Sierra</a:t>
                      </a:r>
                      <a:endParaRPr lang="es-ES" sz="14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dirty="0">
                          <a:effectLst/>
                          <a:latin typeface="Arial" pitchFamily="34" charset="0"/>
                          <a:cs typeface="Arial" pitchFamily="34" charset="0"/>
                        </a:rPr>
                        <a:t>0.25</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a:effectLst/>
                          <a:latin typeface="Arial" pitchFamily="34" charset="0"/>
                          <a:cs typeface="Arial" pitchFamily="34" charset="0"/>
                        </a:rPr>
                        <a:t>0.45</a:t>
                      </a:r>
                      <a:endParaRPr lang="es-ES" sz="1400">
                        <a:effectLst/>
                        <a:latin typeface="Arial" pitchFamily="34" charset="0"/>
                        <a:ea typeface="Calibri"/>
                        <a:cs typeface="Arial" pitchFamily="34" charset="0"/>
                      </a:endParaRPr>
                    </a:p>
                  </a:txBody>
                  <a:tcPr marL="68580" marR="68580" marT="0" marB="0" anchor="ctr"/>
                </a:tc>
              </a:tr>
              <a:tr h="336037">
                <a:tc>
                  <a:txBody>
                    <a:bodyPr/>
                    <a:lstStyle/>
                    <a:p>
                      <a:pPr algn="ctr">
                        <a:lnSpc>
                          <a:spcPct val="150000"/>
                        </a:lnSpc>
                        <a:spcAft>
                          <a:spcPts val="0"/>
                        </a:spcAft>
                      </a:pPr>
                      <a:r>
                        <a:rPr lang="es-ES" sz="1600" b="1" dirty="0">
                          <a:effectLst/>
                          <a:latin typeface="Arial" pitchFamily="34" charset="0"/>
                          <a:cs typeface="Arial" pitchFamily="34" charset="0"/>
                        </a:rPr>
                        <a:t>Costa</a:t>
                      </a:r>
                      <a:endParaRPr lang="es-ES" sz="14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dirty="0">
                          <a:effectLst/>
                          <a:latin typeface="Arial" pitchFamily="34" charset="0"/>
                          <a:cs typeface="Arial" pitchFamily="34" charset="0"/>
                        </a:rPr>
                        <a:t>0.28</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600" dirty="0">
                          <a:effectLst/>
                          <a:latin typeface="Arial" pitchFamily="34" charset="0"/>
                          <a:cs typeface="Arial" pitchFamily="34" charset="0"/>
                        </a:rPr>
                        <a:t>0.54</a:t>
                      </a:r>
                      <a:endParaRPr lang="es-ES" sz="1400" dirty="0">
                        <a:effectLst/>
                        <a:latin typeface="Arial" pitchFamily="34" charset="0"/>
                        <a:ea typeface="Calibri"/>
                        <a:cs typeface="Arial" pitchFamily="34" charset="0"/>
                      </a:endParaRPr>
                    </a:p>
                  </a:txBody>
                  <a:tcPr marL="68580" marR="68580" marT="0"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034732492"/>
              </p:ext>
            </p:extLst>
          </p:nvPr>
        </p:nvGraphicFramePr>
        <p:xfrm>
          <a:off x="2771800" y="4149080"/>
          <a:ext cx="3312368" cy="1008111"/>
        </p:xfrm>
        <a:graphic>
          <a:graphicData uri="http://schemas.openxmlformats.org/drawingml/2006/table">
            <a:tbl>
              <a:tblPr firstRow="1" firstCol="1" bandRow="1">
                <a:tableStyleId>{5940675A-B579-460E-94D1-54222C63F5DA}</a:tableStyleId>
              </a:tblPr>
              <a:tblGrid>
                <a:gridCol w="1656184"/>
                <a:gridCol w="1656184"/>
              </a:tblGrid>
              <a:tr h="336037">
                <a:tc>
                  <a:txBody>
                    <a:bodyPr/>
                    <a:lstStyle/>
                    <a:p>
                      <a:pPr algn="ctr">
                        <a:lnSpc>
                          <a:spcPct val="150000"/>
                        </a:lnSpc>
                        <a:spcAft>
                          <a:spcPts val="0"/>
                        </a:spcAft>
                      </a:pPr>
                      <a:r>
                        <a:rPr lang="es-ES" sz="1400" b="1" dirty="0">
                          <a:effectLst/>
                          <a:latin typeface="Arial" pitchFamily="34" charset="0"/>
                          <a:cs typeface="Arial" pitchFamily="34" charset="0"/>
                        </a:rPr>
                        <a:t>Clima</a:t>
                      </a:r>
                      <a:endParaRPr lang="es-ES" sz="12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400" b="1" dirty="0">
                          <a:effectLst/>
                          <a:latin typeface="Arial" pitchFamily="34" charset="0"/>
                          <a:cs typeface="Arial" pitchFamily="34" charset="0"/>
                        </a:rPr>
                        <a:t>Valores</a:t>
                      </a:r>
                      <a:endParaRPr lang="es-ES" sz="1200" b="1" dirty="0">
                        <a:effectLst/>
                        <a:latin typeface="Arial" pitchFamily="34" charset="0"/>
                        <a:ea typeface="Calibri"/>
                        <a:cs typeface="Arial" pitchFamily="34" charset="0"/>
                      </a:endParaRPr>
                    </a:p>
                  </a:txBody>
                  <a:tcPr marL="68580" marR="68580" marT="0" marB="0" anchor="ctr"/>
                </a:tc>
              </a:tr>
              <a:tr h="336037">
                <a:tc>
                  <a:txBody>
                    <a:bodyPr/>
                    <a:lstStyle/>
                    <a:p>
                      <a:pPr algn="ctr">
                        <a:lnSpc>
                          <a:spcPct val="150000"/>
                        </a:lnSpc>
                        <a:spcAft>
                          <a:spcPts val="0"/>
                        </a:spcAft>
                      </a:pPr>
                      <a:r>
                        <a:rPr lang="es-ES" sz="1400" b="1" dirty="0">
                          <a:effectLst/>
                          <a:latin typeface="Arial" pitchFamily="34" charset="0"/>
                          <a:cs typeface="Arial" pitchFamily="34" charset="0"/>
                        </a:rPr>
                        <a:t>Abierto o nublado</a:t>
                      </a:r>
                      <a:endParaRPr lang="es-ES" sz="12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400" dirty="0">
                          <a:effectLst/>
                          <a:latin typeface="Arial" pitchFamily="34" charset="0"/>
                          <a:cs typeface="Arial" pitchFamily="34" charset="0"/>
                        </a:rPr>
                        <a:t>0.3</a:t>
                      </a:r>
                      <a:endParaRPr lang="es-ES" sz="1200" dirty="0">
                        <a:effectLst/>
                        <a:latin typeface="Arial" pitchFamily="34" charset="0"/>
                        <a:ea typeface="Calibri"/>
                        <a:cs typeface="Arial" pitchFamily="34" charset="0"/>
                      </a:endParaRPr>
                    </a:p>
                  </a:txBody>
                  <a:tcPr marL="68580" marR="68580" marT="0" marB="0" anchor="ctr"/>
                </a:tc>
              </a:tr>
              <a:tr h="336037">
                <a:tc>
                  <a:txBody>
                    <a:bodyPr/>
                    <a:lstStyle/>
                    <a:p>
                      <a:pPr algn="ctr">
                        <a:lnSpc>
                          <a:spcPct val="150000"/>
                        </a:lnSpc>
                        <a:spcAft>
                          <a:spcPts val="0"/>
                        </a:spcAft>
                      </a:pPr>
                      <a:r>
                        <a:rPr lang="es-ES" sz="1400" b="1" dirty="0">
                          <a:effectLst/>
                          <a:latin typeface="Arial" pitchFamily="34" charset="0"/>
                          <a:cs typeface="Arial" pitchFamily="34" charset="0"/>
                        </a:rPr>
                        <a:t>soleado</a:t>
                      </a:r>
                      <a:endParaRPr lang="es-ES" sz="1200" b="1"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400" dirty="0">
                          <a:effectLst/>
                          <a:latin typeface="Arial" pitchFamily="34" charset="0"/>
                          <a:cs typeface="Arial" pitchFamily="34" charset="0"/>
                        </a:rPr>
                        <a:t>0.8</a:t>
                      </a:r>
                      <a:endParaRPr lang="es-ES" sz="1200" dirty="0">
                        <a:effectLst/>
                        <a:latin typeface="Arial" pitchFamily="34" charset="0"/>
                        <a:ea typeface="Calibri"/>
                        <a:cs typeface="Arial" pitchFamily="34" charset="0"/>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404773" y="2996952"/>
                <a:ext cx="8270915" cy="993670"/>
              </a:xfrm>
              <a:prstGeom prst="rect">
                <a:avLst/>
              </a:prstGeom>
            </p:spPr>
            <p:txBody>
              <a:bodyPr wrap="square">
                <a:spAutoFit/>
              </a:bodyPr>
              <a:lstStyle/>
              <a:p>
                <a:pPr algn="just" fontAlgn="auto">
                  <a:lnSpc>
                    <a:spcPct val="150000"/>
                  </a:lnSpc>
                  <a:spcBef>
                    <a:spcPct val="20000"/>
                  </a:spcBef>
                  <a:spcAft>
                    <a:spcPts val="0"/>
                  </a:spcAft>
                  <a:buFont typeface="Wingdings" pitchFamily="2" charset="2"/>
                  <a:buNone/>
                  <a:defRPr/>
                </a:pPr>
                <a:r>
                  <a:rPr lang="es-EC" sz="1600" b="0" dirty="0"/>
                  <a:t>A la relación </a:t>
                </a:r>
                <a14:m>
                  <m:oMath xmlns:m="http://schemas.openxmlformats.org/officeDocument/2006/math">
                    <m:f>
                      <m:fPr>
                        <m:ctrlPr>
                          <a:rPr lang="es-ES" sz="1600" b="0" i="1">
                            <a:latin typeface="Cambria Math"/>
                          </a:rPr>
                        </m:ctrlPr>
                      </m:fPr>
                      <m:num>
                        <m:r>
                          <m:rPr>
                            <m:sty m:val="p"/>
                          </m:rPr>
                          <a:rPr lang="es-EC" sz="1600" b="0">
                            <a:latin typeface="Cambria Math"/>
                          </a:rPr>
                          <m:t>H</m:t>
                        </m:r>
                      </m:num>
                      <m:den>
                        <m:sSub>
                          <m:sSubPr>
                            <m:ctrlPr>
                              <a:rPr lang="es-ES" sz="1600" b="0" i="1">
                                <a:latin typeface="Cambria Math"/>
                              </a:rPr>
                            </m:ctrlPr>
                          </m:sSubPr>
                          <m:e>
                            <m:r>
                              <m:rPr>
                                <m:sty m:val="p"/>
                              </m:rPr>
                              <a:rPr lang="es-EC" sz="1600" b="0">
                                <a:latin typeface="Cambria Math"/>
                              </a:rPr>
                              <m:t>H</m:t>
                            </m:r>
                          </m:e>
                          <m:sub>
                            <m:r>
                              <m:rPr>
                                <m:sty m:val="p"/>
                              </m:rPr>
                              <a:rPr lang="es-EC" sz="1600" b="0">
                                <a:latin typeface="Cambria Math"/>
                              </a:rPr>
                              <m:t>o</m:t>
                            </m:r>
                          </m:sub>
                        </m:sSub>
                      </m:den>
                    </m:f>
                  </m:oMath>
                </a14:m>
                <a:r>
                  <a:rPr lang="es-EC" sz="1600" b="0" dirty="0"/>
                  <a:t> se la conoce también como índice de claridad (</a:t>
                </a:r>
                <a:r>
                  <a:rPr lang="es-EC" sz="1600" b="0" dirty="0" err="1"/>
                  <a:t>kt</a:t>
                </a:r>
                <a:r>
                  <a:rPr lang="es-EC" sz="1600" b="0" dirty="0"/>
                  <a:t>), y este índice de claridad toma ciertos valores dependiendo el clima.</a:t>
                </a:r>
                <a:endParaRPr lang="es-ES" sz="1600" b="0" dirty="0">
                  <a:latin typeface="Arial" pitchFamily="34" charset="0"/>
                  <a:cs typeface="Arial"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404773" y="2996952"/>
                <a:ext cx="8270915" cy="993670"/>
              </a:xfrm>
              <a:prstGeom prst="rect">
                <a:avLst/>
              </a:prstGeom>
              <a:blipFill rotWithShape="1">
                <a:blip r:embed="rId2"/>
                <a:stretch>
                  <a:fillRect l="-368" r="-442" b="-7362"/>
                </a:stretch>
              </a:blipFill>
            </p:spPr>
            <p:txBody>
              <a:bodyPr/>
              <a:lstStyle/>
              <a:p>
                <a:r>
                  <a:rPr lang="es-E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450" y="1341438"/>
            <a:ext cx="6985000" cy="3785652"/>
          </a:xfrm>
          <a:prstGeom prst="rect">
            <a:avLst/>
          </a:prstGeom>
          <a:noFill/>
        </p:spPr>
        <p:txBody>
          <a:bodyPr>
            <a:spAutoFit/>
          </a:bodyPr>
          <a:lstStyle/>
          <a:p>
            <a:pPr algn="just">
              <a:lnSpc>
                <a:spcPct val="150000"/>
              </a:lnSpc>
              <a:defRPr/>
            </a:pPr>
            <a:r>
              <a:rPr lang="es-EC" sz="1600" b="0" dirty="0"/>
              <a:t>Una vez </a:t>
            </a:r>
            <a:r>
              <a:rPr lang="es-EC" sz="1600" b="0" dirty="0" smtClean="0"/>
              <a:t>indicados los valores requeridos para el cálculo del método de Armstrong page, se procedió a utilizar la hoja </a:t>
            </a:r>
            <a:r>
              <a:rPr lang="es-EC" sz="1600" b="0" dirty="0"/>
              <a:t>de cálculo de Armstrong </a:t>
            </a:r>
            <a:r>
              <a:rPr lang="es-EC" sz="1600" b="0" dirty="0" smtClean="0"/>
              <a:t>page.</a:t>
            </a:r>
          </a:p>
          <a:p>
            <a:pPr algn="just">
              <a:lnSpc>
                <a:spcPct val="150000"/>
              </a:lnSpc>
              <a:defRPr/>
            </a:pPr>
            <a:endParaRPr lang="es-EC" sz="1600" b="0" dirty="0">
              <a:latin typeface="Arial" pitchFamily="34" charset="0"/>
              <a:cs typeface="Arial" pitchFamily="34" charset="0"/>
            </a:endParaRPr>
          </a:p>
          <a:p>
            <a:pPr algn="just">
              <a:lnSpc>
                <a:spcPct val="150000"/>
              </a:lnSpc>
              <a:defRPr/>
            </a:pPr>
            <a:endParaRPr lang="es-EC" sz="1600" b="0" dirty="0" smtClean="0">
              <a:latin typeface="Arial" pitchFamily="34" charset="0"/>
              <a:cs typeface="Arial" pitchFamily="34" charset="0"/>
            </a:endParaRPr>
          </a:p>
          <a:p>
            <a:pPr algn="just">
              <a:lnSpc>
                <a:spcPct val="150000"/>
              </a:lnSpc>
              <a:defRPr/>
            </a:pPr>
            <a:endParaRPr lang="es-EC" sz="1600" b="0" dirty="0">
              <a:latin typeface="Arial" pitchFamily="34" charset="0"/>
              <a:cs typeface="Arial" pitchFamily="34" charset="0"/>
            </a:endParaRPr>
          </a:p>
          <a:p>
            <a:pPr algn="just">
              <a:lnSpc>
                <a:spcPct val="150000"/>
              </a:lnSpc>
              <a:defRPr/>
            </a:pPr>
            <a:endParaRPr lang="es-EC" sz="1600" b="0" dirty="0" smtClean="0">
              <a:latin typeface="Arial" pitchFamily="34" charset="0"/>
              <a:cs typeface="Arial" pitchFamily="34" charset="0"/>
            </a:endParaRPr>
          </a:p>
          <a:p>
            <a:pPr algn="just">
              <a:lnSpc>
                <a:spcPct val="150000"/>
              </a:lnSpc>
              <a:defRPr/>
            </a:pPr>
            <a:endParaRPr lang="es-EC" sz="1600" b="0" dirty="0">
              <a:latin typeface="Arial" pitchFamily="34" charset="0"/>
              <a:cs typeface="Arial" pitchFamily="34" charset="0"/>
            </a:endParaRPr>
          </a:p>
          <a:p>
            <a:pPr algn="just">
              <a:lnSpc>
                <a:spcPct val="150000"/>
              </a:lnSpc>
              <a:defRPr/>
            </a:pPr>
            <a:endParaRPr lang="es-EC" sz="1600" b="0" dirty="0" smtClean="0">
              <a:latin typeface="Arial" pitchFamily="34" charset="0"/>
              <a:cs typeface="Arial" pitchFamily="34" charset="0"/>
            </a:endParaRPr>
          </a:p>
          <a:p>
            <a:pPr algn="just">
              <a:lnSpc>
                <a:spcPct val="150000"/>
              </a:lnSpc>
              <a:defRPr/>
            </a:pPr>
            <a:endParaRPr lang="es-EC" sz="1600" b="0" dirty="0">
              <a:latin typeface="Arial" pitchFamily="34" charset="0"/>
              <a:cs typeface="Arial" pitchFamily="34" charset="0"/>
            </a:endParaRPr>
          </a:p>
        </p:txBody>
      </p:sp>
      <p:pic>
        <p:nvPicPr>
          <p:cNvPr id="3" name="2 Imagen"/>
          <p:cNvPicPr/>
          <p:nvPr/>
        </p:nvPicPr>
        <p:blipFill rotWithShape="1">
          <a:blip r:embed="rId2">
            <a:extLst>
              <a:ext uri="{28A0092B-C50C-407E-A947-70E740481C1C}">
                <a14:useLocalDpi xmlns:a14="http://schemas.microsoft.com/office/drawing/2010/main" val="0"/>
              </a:ext>
            </a:extLst>
          </a:blip>
          <a:srcRect l="1725" r="1428" b="2824"/>
          <a:stretch/>
        </p:blipFill>
        <p:spPr bwMode="auto">
          <a:xfrm>
            <a:off x="2332672" y="2583160"/>
            <a:ext cx="4478655" cy="2286000"/>
          </a:xfrm>
          <a:prstGeom prst="rect">
            <a:avLst/>
          </a:prstGeom>
          <a:noFill/>
          <a:ln w="12700">
            <a:solidFill>
              <a:schemeClr val="tx1"/>
            </a:solidFill>
          </a:ln>
          <a:extLst>
            <a:ext uri="{53640926-AAD7-44D8-BBD7-CCE9431645EC}">
              <a14:shadowObscured xmlns:a14="http://schemas.microsoft.com/office/drawing/2010/main"/>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txBox="1">
            <a:spLocks/>
          </p:cNvSpPr>
          <p:nvPr/>
        </p:nvSpPr>
        <p:spPr bwMode="auto">
          <a:xfrm>
            <a:off x="323850" y="1268760"/>
            <a:ext cx="849662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s-ES_tradnl" sz="1400" u="sng" dirty="0"/>
          </a:p>
          <a:p>
            <a:pPr algn="just" eaLnBrk="1" hangingPunct="1">
              <a:lnSpc>
                <a:spcPct val="150000"/>
              </a:lnSpc>
            </a:pPr>
            <a:r>
              <a:rPr lang="es-ES" sz="1600" b="0" dirty="0" smtClean="0"/>
              <a:t>Una vez ingresados los datos en la hoja de calculo obtenemos valores de irradiación global directa, la cual se puede observar en la siguiente tabla:</a:t>
            </a:r>
          </a:p>
          <a:p>
            <a:pPr algn="just" eaLnBrk="1" hangingPunct="1"/>
            <a:endParaRPr lang="es-ES" sz="1400" b="0" dirty="0"/>
          </a:p>
          <a:p>
            <a:pPr algn="just" eaLnBrk="1" hangingPunct="1"/>
            <a:endParaRPr lang="es-ES" sz="1400" b="0" dirty="0"/>
          </a:p>
          <a:p>
            <a:pPr eaLnBrk="1" hangingPunct="1"/>
            <a:endParaRPr lang="es-EC" sz="1400" b="0" dirty="0"/>
          </a:p>
          <a:p>
            <a:pPr algn="ctr" eaLnBrk="1" hangingPunct="1">
              <a:spcBef>
                <a:spcPct val="20000"/>
              </a:spcBef>
            </a:pPr>
            <a:endParaRPr lang="es-ES" sz="1400" b="0" i="1" dirty="0"/>
          </a:p>
          <a:p>
            <a:pPr eaLnBrk="1" hangingPunct="1">
              <a:spcBef>
                <a:spcPct val="20000"/>
              </a:spcBef>
              <a:buFont typeface="Wingdings" pitchFamily="2" charset="2"/>
              <a:buNone/>
            </a:pPr>
            <a:endParaRPr lang="es-ES" b="0"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00628376"/>
              </p:ext>
            </p:extLst>
          </p:nvPr>
        </p:nvGraphicFramePr>
        <p:xfrm>
          <a:off x="3051811" y="2420888"/>
          <a:ext cx="3248383" cy="3744422"/>
        </p:xfrm>
        <a:graphic>
          <a:graphicData uri="http://schemas.openxmlformats.org/drawingml/2006/table">
            <a:tbl>
              <a:tblPr firstRow="1" firstCol="1" bandRow="1">
                <a:tableStyleId>{5940675A-B579-460E-94D1-54222C63F5DA}</a:tableStyleId>
              </a:tblPr>
              <a:tblGrid>
                <a:gridCol w="1102497"/>
                <a:gridCol w="1102497"/>
                <a:gridCol w="1043389"/>
              </a:tblGrid>
              <a:tr h="480437">
                <a:tc rowSpan="2">
                  <a:txBody>
                    <a:bodyPr/>
                    <a:lstStyle/>
                    <a:p>
                      <a:pPr algn="ctr">
                        <a:lnSpc>
                          <a:spcPct val="115000"/>
                        </a:lnSpc>
                        <a:spcAft>
                          <a:spcPts val="0"/>
                        </a:spcAft>
                      </a:pPr>
                      <a:r>
                        <a:rPr lang="es-ES" sz="1200" dirty="0">
                          <a:effectLst/>
                          <a:latin typeface="Arial" pitchFamily="34" charset="0"/>
                          <a:cs typeface="Arial" pitchFamily="34" charset="0"/>
                        </a:rPr>
                        <a:t>MES</a:t>
                      </a:r>
                      <a:endParaRPr lang="es-ES" sz="1100" dirty="0">
                        <a:effectLst/>
                        <a:latin typeface="Arial" pitchFamily="34" charset="0"/>
                        <a:ea typeface="Calibri"/>
                        <a:cs typeface="Arial" pitchFamily="34" charset="0"/>
                      </a:endParaRPr>
                    </a:p>
                  </a:txBody>
                  <a:tcPr marL="44450" marR="44450" marT="0" marB="0" anchor="ctr"/>
                </a:tc>
                <a:tc gridSpan="2">
                  <a:txBody>
                    <a:bodyPr/>
                    <a:lstStyle/>
                    <a:p>
                      <a:pPr algn="ctr">
                        <a:lnSpc>
                          <a:spcPct val="115000"/>
                        </a:lnSpc>
                        <a:spcAft>
                          <a:spcPts val="0"/>
                        </a:spcAft>
                      </a:pPr>
                      <a:r>
                        <a:rPr lang="es-ES" sz="1200">
                          <a:effectLst/>
                          <a:latin typeface="Arial" pitchFamily="34" charset="0"/>
                          <a:cs typeface="Arial" pitchFamily="34" charset="0"/>
                        </a:rPr>
                        <a:t>IRRADIACIÓN GLOBAL DIRECTA Ho</a:t>
                      </a:r>
                      <a:endParaRPr lang="es-ES" sz="1100">
                        <a:effectLst/>
                        <a:latin typeface="Arial" pitchFamily="34" charset="0"/>
                        <a:ea typeface="Calibri"/>
                        <a:cs typeface="Arial" pitchFamily="34" charset="0"/>
                      </a:endParaRPr>
                    </a:p>
                  </a:txBody>
                  <a:tcPr marL="44450" marR="44450" marT="0" marB="0" anchor="b"/>
                </a:tc>
                <a:tc hMerge="1">
                  <a:txBody>
                    <a:bodyPr/>
                    <a:lstStyle/>
                    <a:p>
                      <a:endParaRPr lang="es-ES"/>
                    </a:p>
                  </a:txBody>
                  <a:tcPr/>
                </a:tc>
              </a:tr>
              <a:tr h="232971">
                <a:tc vMerge="1">
                  <a:txBody>
                    <a:bodyPr/>
                    <a:lstStyle/>
                    <a:p>
                      <a:endParaRPr lang="es-ES"/>
                    </a:p>
                  </a:txBody>
                  <a:tcPr/>
                </a:tc>
                <a:tc>
                  <a:txBody>
                    <a:bodyPr/>
                    <a:lstStyle/>
                    <a:p>
                      <a:pPr algn="ctr">
                        <a:lnSpc>
                          <a:spcPct val="115000"/>
                        </a:lnSpc>
                        <a:spcAft>
                          <a:spcPts val="0"/>
                        </a:spcAft>
                      </a:pPr>
                      <a:r>
                        <a:rPr lang="es-ES" sz="1200">
                          <a:effectLst/>
                          <a:latin typeface="Arial" pitchFamily="34" charset="0"/>
                          <a:cs typeface="Arial" pitchFamily="34" charset="0"/>
                        </a:rPr>
                        <a:t>LANGLEY</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Wh/m2dia</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Enero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dirty="0">
                          <a:effectLst/>
                          <a:latin typeface="Arial" pitchFamily="34" charset="0"/>
                          <a:cs typeface="Arial" pitchFamily="34" charset="0"/>
                        </a:rPr>
                        <a:t>371,3</a:t>
                      </a:r>
                      <a:endParaRPr lang="es-ES" sz="11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4314,8</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Febrero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383,9</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4462,1</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Marzo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388,6</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4516,8</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Abril</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377,9</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4392,5</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Mayo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358,1</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4161,6</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Junio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345,3</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4013,4</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Julio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349,9</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4066,7</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Agosto</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367,5</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4270,8</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Septiembre</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382,3</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4442,8</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Octubre</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382,8</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4448,9</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a:effectLst/>
                          <a:latin typeface="Arial" pitchFamily="34" charset="0"/>
                          <a:cs typeface="Arial" pitchFamily="34" charset="0"/>
                        </a:rPr>
                        <a:t>Noviembre</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372,5</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4329,3</a:t>
                      </a:r>
                      <a:endParaRPr lang="es-ES" sz="1100">
                        <a:effectLst/>
                        <a:latin typeface="Arial" pitchFamily="34" charset="0"/>
                        <a:ea typeface="Calibri"/>
                        <a:cs typeface="Arial" pitchFamily="34" charset="0"/>
                      </a:endParaRPr>
                    </a:p>
                  </a:txBody>
                  <a:tcPr marL="44450" marR="44450" marT="0" marB="0" anchor="b"/>
                </a:tc>
              </a:tr>
              <a:tr h="232971">
                <a:tc>
                  <a:txBody>
                    <a:bodyPr/>
                    <a:lstStyle/>
                    <a:p>
                      <a:pPr algn="l">
                        <a:lnSpc>
                          <a:spcPct val="115000"/>
                        </a:lnSpc>
                        <a:spcAft>
                          <a:spcPts val="0"/>
                        </a:spcAft>
                      </a:pPr>
                      <a:r>
                        <a:rPr lang="es-ES" sz="1200" dirty="0">
                          <a:effectLst/>
                          <a:latin typeface="Arial" pitchFamily="34" charset="0"/>
                          <a:cs typeface="Arial" pitchFamily="34" charset="0"/>
                        </a:rPr>
                        <a:t>Diciembre</a:t>
                      </a:r>
                      <a:endParaRPr lang="es-ES" sz="11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365,5</a:t>
                      </a:r>
                      <a:endParaRPr lang="es-ES" sz="11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S" sz="1200">
                          <a:effectLst/>
                          <a:latin typeface="Arial" pitchFamily="34" charset="0"/>
                          <a:cs typeface="Arial" pitchFamily="34" charset="0"/>
                        </a:rPr>
                        <a:t>4247,9</a:t>
                      </a:r>
                      <a:endParaRPr lang="es-ES" sz="1100">
                        <a:effectLst/>
                        <a:latin typeface="Arial" pitchFamily="34" charset="0"/>
                        <a:ea typeface="Calibri"/>
                        <a:cs typeface="Arial" pitchFamily="34" charset="0"/>
                      </a:endParaRPr>
                    </a:p>
                  </a:txBody>
                  <a:tcPr marL="44450" marR="44450" marT="0" marB="0" anchor="b"/>
                </a:tc>
              </a:tr>
              <a:tr h="235362">
                <a:tc gridSpan="3">
                  <a:txBody>
                    <a:bodyPr/>
                    <a:lstStyle/>
                    <a:p>
                      <a:pPr algn="ctr">
                        <a:lnSpc>
                          <a:spcPct val="115000"/>
                        </a:lnSpc>
                        <a:spcAft>
                          <a:spcPts val="0"/>
                        </a:spcAft>
                      </a:pPr>
                      <a:r>
                        <a:rPr lang="es-ES" sz="1200" dirty="0">
                          <a:effectLst/>
                          <a:latin typeface="Arial" pitchFamily="34" charset="0"/>
                          <a:cs typeface="Arial" pitchFamily="34" charset="0"/>
                        </a:rPr>
                        <a:t>1LANGLEY=41800 (J/m2)</a:t>
                      </a:r>
                      <a:endParaRPr lang="es-ES" sz="1100" dirty="0">
                        <a:effectLst/>
                        <a:latin typeface="Arial" pitchFamily="34" charset="0"/>
                        <a:ea typeface="Calibri"/>
                        <a:cs typeface="Arial" pitchFamily="34" charset="0"/>
                      </a:endParaRPr>
                    </a:p>
                  </a:txBody>
                  <a:tcPr marL="44450" marR="44450" marT="0" marB="0" anchor="b"/>
                </a:tc>
                <a:tc hMerge="1">
                  <a:txBody>
                    <a:bodyPr/>
                    <a:lstStyle/>
                    <a:p>
                      <a:endParaRPr lang="es-ES"/>
                    </a:p>
                  </a:txBody>
                  <a:tcPr/>
                </a:tc>
                <a:tc hMerge="1">
                  <a:txBody>
                    <a:bodyPr/>
                    <a:lstStyle/>
                    <a:p>
                      <a:endParaRPr lang="es-ES"/>
                    </a:p>
                  </a:txBody>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53542"/>
            <a:ext cx="8640959" cy="1200329"/>
          </a:xfrm>
          <a:prstGeom prst="rect">
            <a:avLst/>
          </a:prstGeom>
        </p:spPr>
        <p:txBody>
          <a:bodyPr wrap="square">
            <a:spAutoFit/>
          </a:bodyPr>
          <a:lstStyle/>
          <a:p>
            <a:pPr algn="just" eaLnBrk="1" hangingPunct="1">
              <a:lnSpc>
                <a:spcPct val="150000"/>
              </a:lnSpc>
            </a:pPr>
            <a:r>
              <a:rPr lang="es-ES" sz="1600" b="0" dirty="0" smtClean="0"/>
              <a:t>Con los valores de la tabla anterior, se obtiene la gráfica de la variación de la radiación directa respecto a cada mes, con la que podemos identificar cual es el peor mes del año donde la irradiación es baja.</a:t>
            </a:r>
          </a:p>
        </p:txBody>
      </p:sp>
      <p:graphicFrame>
        <p:nvGraphicFramePr>
          <p:cNvPr id="3" name="2 Gráfico"/>
          <p:cNvGraphicFramePr/>
          <p:nvPr>
            <p:extLst>
              <p:ext uri="{D42A27DB-BD31-4B8C-83A1-F6EECF244321}">
                <p14:modId xmlns:p14="http://schemas.microsoft.com/office/powerpoint/2010/main" val="2028227115"/>
              </p:ext>
            </p:extLst>
          </p:nvPr>
        </p:nvGraphicFramePr>
        <p:xfrm>
          <a:off x="1895474" y="2852936"/>
          <a:ext cx="5353050" cy="3109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50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434" name="1 Rectángulo"/>
              <p:cNvSpPr>
                <a:spLocks noChangeArrowheads="1"/>
              </p:cNvSpPr>
              <p:nvPr/>
            </p:nvSpPr>
            <p:spPr bwMode="auto">
              <a:xfrm>
                <a:off x="377825" y="1124744"/>
                <a:ext cx="8569325" cy="1928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lang="es-EC" sz="1600" dirty="0" smtClean="0"/>
                  <a:t>METODO </a:t>
                </a:r>
                <a:r>
                  <a:rPr lang="es-EC" sz="1600" dirty="0" smtClean="0"/>
                  <a:t>ISF</a:t>
                </a:r>
                <a:endParaRPr lang="es-EC" sz="1600" dirty="0" smtClean="0"/>
              </a:p>
              <a:p>
                <a:pPr algn="just"/>
                <a:endParaRPr lang="es-EC" sz="1400" dirty="0"/>
              </a:p>
              <a:p>
                <a:pPr algn="just">
                  <a:lnSpc>
                    <a:spcPct val="150000"/>
                  </a:lnSpc>
                </a:pPr>
                <a:r>
                  <a:rPr lang="es-EC" sz="1400" b="0" dirty="0" smtClean="0"/>
                  <a:t>Se </a:t>
                </a:r>
                <a:r>
                  <a:rPr lang="es-EC" sz="1400" b="0" dirty="0"/>
                  <a:t>basa en la siguiente </a:t>
                </a:r>
                <a:r>
                  <a:rPr lang="es-EC" sz="1400" b="0" dirty="0" smtClean="0"/>
                  <a:t>fórmula </a:t>
                </a:r>
                <a:r>
                  <a:rPr lang="es-EC" sz="1400" b="0" dirty="0"/>
                  <a:t>que sirve para el cálculo de irradiación sobre una superficie inclinada.</a:t>
                </a:r>
                <a14:m>
                  <m:oMath xmlns:m="http://schemas.openxmlformats.org/officeDocument/2006/math">
                    <m:r>
                      <a:rPr lang="es-EC" sz="1400" b="0" i="1">
                        <a:latin typeface="Cambria Math"/>
                      </a:rPr>
                      <m:t> </m:t>
                    </m:r>
                  </m:oMath>
                </a14:m>
                <a:endParaRPr lang="es-ES" sz="1400" b="0" dirty="0"/>
              </a:p>
              <a:p>
                <a:pPr algn="just"/>
                <a:endParaRPr lang="es-ES" sz="1400" dirty="0"/>
              </a:p>
              <a:p>
                <a:pPr algn="just"/>
                <a:endParaRPr lang="es-ES" sz="1400" i="1" dirty="0" smtClean="0"/>
              </a:p>
              <a:p>
                <a:pPr algn="just"/>
                <a14:m>
                  <m:oMathPara xmlns:m="http://schemas.openxmlformats.org/officeDocument/2006/math">
                    <m:oMathParaPr>
                      <m:jc m:val="centerGroup"/>
                    </m:oMathParaPr>
                    <m:oMath xmlns:m="http://schemas.openxmlformats.org/officeDocument/2006/math">
                      <m:sSub>
                        <m:sSubPr>
                          <m:ctrlPr>
                            <a:rPr lang="es-ES" sz="1400" i="1">
                              <a:latin typeface="Cambria Math"/>
                            </a:rPr>
                          </m:ctrlPr>
                        </m:sSubPr>
                        <m:e>
                          <m:r>
                            <a:rPr lang="es-ES" sz="1400" i="1">
                              <a:latin typeface="Cambria Math"/>
                            </a:rPr>
                            <m:t>𝐺</m:t>
                          </m:r>
                        </m:e>
                        <m:sub>
                          <m:r>
                            <a:rPr lang="es-ES" sz="1400" i="1">
                              <a:latin typeface="Cambria Math"/>
                            </a:rPr>
                            <m:t>𝑑𝑚</m:t>
                          </m:r>
                        </m:sub>
                      </m:sSub>
                      <m:d>
                        <m:dPr>
                          <m:ctrlPr>
                            <a:rPr lang="es-ES" sz="1400" i="1">
                              <a:latin typeface="Cambria Math"/>
                            </a:rPr>
                          </m:ctrlPr>
                        </m:dPr>
                        <m:e>
                          <m:r>
                            <a:rPr lang="es-ES" sz="1400" i="1">
                              <a:latin typeface="Cambria Math"/>
                            </a:rPr>
                            <m:t>𝛽</m:t>
                          </m:r>
                        </m:e>
                      </m:d>
                      <m:r>
                        <a:rPr lang="es-ES" sz="1400" i="1">
                          <a:latin typeface="Cambria Math"/>
                        </a:rPr>
                        <m:t>=</m:t>
                      </m:r>
                      <m:r>
                        <a:rPr lang="es-ES" sz="1400" i="1">
                          <a:latin typeface="Cambria Math"/>
                        </a:rPr>
                        <m:t>𝐴</m:t>
                      </m:r>
                      <m:r>
                        <a:rPr lang="es-ES" sz="1400" i="1">
                          <a:latin typeface="Cambria Math"/>
                        </a:rPr>
                        <m:t>∗</m:t>
                      </m:r>
                      <m:sSub>
                        <m:sSubPr>
                          <m:ctrlPr>
                            <a:rPr lang="es-ES" sz="1400" i="1">
                              <a:latin typeface="Cambria Math"/>
                            </a:rPr>
                          </m:ctrlPr>
                        </m:sSubPr>
                        <m:e>
                          <m:r>
                            <a:rPr lang="es-ES" sz="1400" i="1">
                              <a:latin typeface="Cambria Math"/>
                            </a:rPr>
                            <m:t>𝐺</m:t>
                          </m:r>
                        </m:e>
                        <m:sub>
                          <m:r>
                            <a:rPr lang="es-ES" sz="1400" i="1">
                              <a:latin typeface="Cambria Math"/>
                            </a:rPr>
                            <m:t>𝑑𝑚</m:t>
                          </m:r>
                        </m:sub>
                      </m:sSub>
                      <m:d>
                        <m:dPr>
                          <m:ctrlPr>
                            <a:rPr lang="es-ES" sz="1400" i="1">
                              <a:latin typeface="Cambria Math"/>
                            </a:rPr>
                          </m:ctrlPr>
                        </m:dPr>
                        <m:e>
                          <m:r>
                            <a:rPr lang="es-ES" sz="1400" i="1">
                              <a:latin typeface="Cambria Math"/>
                            </a:rPr>
                            <m:t>0</m:t>
                          </m:r>
                        </m:e>
                      </m:d>
                      <m:r>
                        <a:rPr lang="es-ES" sz="1400" i="1">
                          <a:latin typeface="Cambria Math"/>
                        </a:rPr>
                        <m:t>+</m:t>
                      </m:r>
                      <m:r>
                        <a:rPr lang="es-ES" sz="1400" i="1">
                          <a:latin typeface="Cambria Math"/>
                        </a:rPr>
                        <m:t>𝐵</m:t>
                      </m:r>
                      <m:r>
                        <a:rPr lang="es-ES" sz="1400" i="1">
                          <a:latin typeface="Cambria Math"/>
                        </a:rPr>
                        <m:t>∗</m:t>
                      </m:r>
                      <m:sSup>
                        <m:sSupPr>
                          <m:ctrlPr>
                            <a:rPr lang="es-ES" sz="1400" i="1">
                              <a:latin typeface="Cambria Math"/>
                            </a:rPr>
                          </m:ctrlPr>
                        </m:sSupPr>
                        <m:e>
                          <m:d>
                            <m:dPr>
                              <m:ctrlPr>
                                <a:rPr lang="es-ES" sz="1400" i="1">
                                  <a:latin typeface="Cambria Math"/>
                                </a:rPr>
                              </m:ctrlPr>
                            </m:dPr>
                            <m:e>
                              <m:sSub>
                                <m:sSubPr>
                                  <m:ctrlPr>
                                    <a:rPr lang="es-ES" sz="1400" i="1">
                                      <a:latin typeface="Cambria Math"/>
                                    </a:rPr>
                                  </m:ctrlPr>
                                </m:sSubPr>
                                <m:e>
                                  <m:r>
                                    <a:rPr lang="es-ES" sz="1400" i="1">
                                      <a:latin typeface="Cambria Math"/>
                                    </a:rPr>
                                    <m:t>𝐺</m:t>
                                  </m:r>
                                </m:e>
                                <m:sub>
                                  <m:r>
                                    <a:rPr lang="es-ES" sz="1400" i="1">
                                      <a:latin typeface="Cambria Math"/>
                                    </a:rPr>
                                    <m:t>𝑑𝑚</m:t>
                                  </m:r>
                                </m:sub>
                              </m:sSub>
                              <m:d>
                                <m:dPr>
                                  <m:ctrlPr>
                                    <a:rPr lang="es-ES" sz="1400" i="1">
                                      <a:latin typeface="Cambria Math"/>
                                    </a:rPr>
                                  </m:ctrlPr>
                                </m:dPr>
                                <m:e>
                                  <m:r>
                                    <a:rPr lang="es-ES" sz="1400" i="1">
                                      <a:latin typeface="Cambria Math"/>
                                    </a:rPr>
                                    <m:t>0</m:t>
                                  </m:r>
                                </m:e>
                              </m:d>
                            </m:e>
                          </m:d>
                        </m:e>
                        <m:sup>
                          <m:r>
                            <a:rPr lang="es-ES" sz="1400" i="1">
                              <a:latin typeface="Cambria Math"/>
                            </a:rPr>
                            <m:t>2</m:t>
                          </m:r>
                        </m:sup>
                      </m:sSup>
                    </m:oMath>
                  </m:oMathPara>
                </a14:m>
                <a:endParaRPr lang="es-EC" sz="1400" dirty="0"/>
              </a:p>
              <a:p>
                <a:pPr algn="just"/>
                <a:endParaRPr lang="es-EC" sz="1400" b="0" dirty="0"/>
              </a:p>
              <a:p>
                <a:pPr algn="just"/>
                <a:endParaRPr lang="es-ES_tradnl" sz="1200" b="0" dirty="0"/>
              </a:p>
            </p:txBody>
          </p:sp>
        </mc:Choice>
        <mc:Fallback>
          <p:sp>
            <p:nvSpPr>
              <p:cNvPr id="18434" name="1 Rectángulo"/>
              <p:cNvSpPr>
                <a:spLocks noRot="1" noChangeAspect="1" noMove="1" noResize="1" noEditPoints="1" noAdjustHandles="1" noChangeArrowheads="1" noChangeShapeType="1" noTextEdit="1"/>
              </p:cNvSpPr>
              <p:nvPr/>
            </p:nvSpPr>
            <p:spPr bwMode="auto">
              <a:xfrm>
                <a:off x="377825" y="1124744"/>
                <a:ext cx="8569325" cy="1928413"/>
              </a:xfrm>
              <a:prstGeom prst="rect">
                <a:avLst/>
              </a:prstGeom>
              <a:blipFill rotWithShape="1">
                <a:blip r:embed="rId2"/>
                <a:stretch>
                  <a:fillRect l="-213" t="-9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graphicFrame>
        <p:nvGraphicFramePr>
          <p:cNvPr id="2" name="1 Tabla"/>
          <p:cNvGraphicFramePr>
            <a:graphicFrameLocks noGrp="1"/>
          </p:cNvGraphicFramePr>
          <p:nvPr>
            <p:extLst>
              <p:ext uri="{D42A27DB-BD31-4B8C-83A1-F6EECF244321}">
                <p14:modId xmlns:p14="http://schemas.microsoft.com/office/powerpoint/2010/main" val="88084118"/>
              </p:ext>
            </p:extLst>
          </p:nvPr>
        </p:nvGraphicFramePr>
        <p:xfrm>
          <a:off x="3091487" y="5301208"/>
          <a:ext cx="3240360" cy="1371600"/>
        </p:xfrm>
        <a:graphic>
          <a:graphicData uri="http://schemas.openxmlformats.org/drawingml/2006/table">
            <a:tbl>
              <a:tblPr firstRow="1" firstCol="1" bandRow="1">
                <a:tableStyleId>{5940675A-B579-460E-94D1-54222C63F5DA}</a:tableStyleId>
              </a:tblPr>
              <a:tblGrid>
                <a:gridCol w="1620180"/>
                <a:gridCol w="1620180"/>
              </a:tblGrid>
              <a:tr h="180340">
                <a:tc>
                  <a:txBody>
                    <a:bodyPr/>
                    <a:lstStyle/>
                    <a:p>
                      <a:pPr algn="ctr">
                        <a:lnSpc>
                          <a:spcPct val="150000"/>
                        </a:lnSpc>
                        <a:spcAft>
                          <a:spcPts val="0"/>
                        </a:spcAft>
                      </a:pPr>
                      <a:r>
                        <a:rPr lang="es-ES" sz="1200" dirty="0">
                          <a:effectLst/>
                        </a:rPr>
                        <a:t>SUELO</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REFLECTIVIDAD</a:t>
                      </a:r>
                      <a:endParaRPr lang="es-ES" sz="1100" dirty="0">
                        <a:effectLst/>
                        <a:latin typeface="Calibri"/>
                        <a:ea typeface="Calibri"/>
                        <a:cs typeface="Times New Roman"/>
                      </a:endParaRPr>
                    </a:p>
                  </a:txBody>
                  <a:tcPr marL="68580" marR="68580" marT="0" marB="0" anchor="ctr"/>
                </a:tc>
              </a:tr>
              <a:tr h="0">
                <a:tc>
                  <a:txBody>
                    <a:bodyPr/>
                    <a:lstStyle/>
                    <a:p>
                      <a:pPr algn="l">
                        <a:lnSpc>
                          <a:spcPct val="150000"/>
                        </a:lnSpc>
                        <a:spcAft>
                          <a:spcPts val="0"/>
                        </a:spcAft>
                      </a:pPr>
                      <a:r>
                        <a:rPr lang="es-ES" sz="1200" dirty="0">
                          <a:effectLst/>
                        </a:rPr>
                        <a:t>Seco</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0.2</a:t>
                      </a:r>
                      <a:endParaRPr lang="es-ES" sz="1100">
                        <a:effectLst/>
                        <a:latin typeface="Calibri"/>
                        <a:ea typeface="Calibri"/>
                        <a:cs typeface="Times New Roman"/>
                      </a:endParaRPr>
                    </a:p>
                  </a:txBody>
                  <a:tcPr marL="68580" marR="68580" marT="0" marB="0" anchor="ctr"/>
                </a:tc>
              </a:tr>
              <a:tr h="0">
                <a:tc>
                  <a:txBody>
                    <a:bodyPr/>
                    <a:lstStyle/>
                    <a:p>
                      <a:pPr algn="l">
                        <a:lnSpc>
                          <a:spcPct val="150000"/>
                        </a:lnSpc>
                        <a:spcAft>
                          <a:spcPts val="0"/>
                        </a:spcAft>
                      </a:pPr>
                      <a:r>
                        <a:rPr lang="es-ES" sz="1200" dirty="0">
                          <a:effectLst/>
                        </a:rPr>
                        <a:t>Hierba húmeda</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0.3</a:t>
                      </a:r>
                      <a:endParaRPr lang="es-ES" sz="1100">
                        <a:effectLst/>
                        <a:latin typeface="Calibri"/>
                        <a:ea typeface="Calibri"/>
                        <a:cs typeface="Times New Roman"/>
                      </a:endParaRPr>
                    </a:p>
                  </a:txBody>
                  <a:tcPr marL="68580" marR="68580" marT="0" marB="0" anchor="ctr"/>
                </a:tc>
              </a:tr>
              <a:tr h="0">
                <a:tc>
                  <a:txBody>
                    <a:bodyPr/>
                    <a:lstStyle/>
                    <a:p>
                      <a:pPr algn="l">
                        <a:lnSpc>
                          <a:spcPct val="150000"/>
                        </a:lnSpc>
                        <a:spcAft>
                          <a:spcPts val="0"/>
                        </a:spcAft>
                      </a:pPr>
                      <a:r>
                        <a:rPr lang="es-ES" sz="1200" dirty="0">
                          <a:effectLst/>
                        </a:rPr>
                        <a:t>Pavimento</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0.4</a:t>
                      </a:r>
                      <a:endParaRPr lang="es-ES" sz="1100" dirty="0">
                        <a:effectLst/>
                        <a:latin typeface="Calibri"/>
                        <a:ea typeface="Calibri"/>
                        <a:cs typeface="Times New Roman"/>
                      </a:endParaRPr>
                    </a:p>
                  </a:txBody>
                  <a:tcPr marL="68580" marR="68580" marT="0" marB="0" anchor="ctr"/>
                </a:tc>
              </a:tr>
              <a:tr h="0">
                <a:tc>
                  <a:txBody>
                    <a:bodyPr/>
                    <a:lstStyle/>
                    <a:p>
                      <a:pPr algn="l">
                        <a:lnSpc>
                          <a:spcPct val="150000"/>
                        </a:lnSpc>
                        <a:spcAft>
                          <a:spcPts val="0"/>
                        </a:spcAft>
                      </a:pPr>
                      <a:r>
                        <a:rPr lang="es-ES" sz="1200" dirty="0">
                          <a:effectLst/>
                        </a:rPr>
                        <a:t>Nieve</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0.6</a:t>
                      </a:r>
                      <a:endParaRPr lang="es-ES" sz="1100" dirty="0">
                        <a:effectLst/>
                        <a:latin typeface="Calibri"/>
                        <a:ea typeface="Calibri"/>
                        <a:cs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3" name="2 Rectángulo"/>
              <p:cNvSpPr/>
              <p:nvPr/>
            </p:nvSpPr>
            <p:spPr>
              <a:xfrm>
                <a:off x="467544" y="3018725"/>
                <a:ext cx="5886400" cy="2354491"/>
              </a:xfrm>
              <a:prstGeom prst="rect">
                <a:avLst/>
              </a:prstGeom>
            </p:spPr>
            <p:txBody>
              <a:bodyPr wrap="square">
                <a:spAutoFit/>
              </a:bodyPr>
              <a:lstStyle/>
              <a:p>
                <a:pPr algn="just"/>
                <a:r>
                  <a:rPr lang="es-ES" sz="1400" dirty="0" smtClean="0">
                    <a:latin typeface="Arial" pitchFamily="34" charset="0"/>
                    <a:cs typeface="Arial" pitchFamily="34" charset="0"/>
                  </a:rPr>
                  <a:t>Donde:</a:t>
                </a:r>
              </a:p>
              <a:p>
                <a:pPr algn="just"/>
                <a:endParaRPr lang="es-ES" sz="1400" b="0" dirty="0">
                  <a:latin typeface="Arial" pitchFamily="34" charset="0"/>
                  <a:cs typeface="Arial" pitchFamily="34" charset="0"/>
                </a:endParaRPr>
              </a:p>
              <a:p>
                <a:pPr algn="just">
                  <a:lnSpc>
                    <a:spcPct val="150000"/>
                  </a:lnSpc>
                </a:pPr>
                <a14:m>
                  <m:oMath xmlns:m="http://schemas.openxmlformats.org/officeDocument/2006/math">
                    <m:r>
                      <a:rPr lang="es-ES" sz="1400">
                        <a:latin typeface="Cambria Math"/>
                      </a:rPr>
                      <m:t>𝛃</m:t>
                    </m:r>
                  </m:oMath>
                </a14:m>
                <a:r>
                  <a:rPr lang="es-ES" sz="1400" dirty="0" smtClean="0">
                    <a:latin typeface="Arial" pitchFamily="34" charset="0"/>
                    <a:cs typeface="Arial" pitchFamily="34" charset="0"/>
                  </a:rPr>
                  <a:t>: </a:t>
                </a:r>
                <a:r>
                  <a:rPr lang="es-ES" sz="1400" b="0" dirty="0" smtClean="0">
                    <a:latin typeface="Arial" pitchFamily="34" charset="0"/>
                    <a:cs typeface="Arial" pitchFamily="34" charset="0"/>
                  </a:rPr>
                  <a:t>Angulo de inclinación del panel.</a:t>
                </a:r>
              </a:p>
              <a:p>
                <a:pPr algn="just">
                  <a:lnSpc>
                    <a:spcPct val="150000"/>
                  </a:lnSpc>
                </a:pPr>
                <a14:m>
                  <m:oMath xmlns:m="http://schemas.openxmlformats.org/officeDocument/2006/math">
                    <m:r>
                      <a:rPr lang="es-ES" sz="1400">
                        <a:latin typeface="Cambria Math"/>
                      </a:rPr>
                      <m:t>𝐀</m:t>
                    </m:r>
                    <m:r>
                      <a:rPr lang="es-ES" sz="1400">
                        <a:latin typeface="Cambria Math"/>
                      </a:rPr>
                      <m:t>: </m:t>
                    </m:r>
                  </m:oMath>
                </a14:m>
                <a:r>
                  <a:rPr lang="es-ES" sz="1400" b="0" dirty="0" smtClean="0">
                    <a:latin typeface="Arial" pitchFamily="34" charset="0"/>
                    <a:cs typeface="Arial" pitchFamily="34" charset="0"/>
                  </a:rPr>
                  <a:t>Coeficiente obtenido de tablas y depende de </a:t>
                </a:r>
                <a14:m>
                  <m:oMath xmlns:m="http://schemas.openxmlformats.org/officeDocument/2006/math">
                    <m:r>
                      <m:rPr>
                        <m:sty m:val="p"/>
                      </m:rPr>
                      <a:rPr lang="es-ES" sz="1400" b="0" i="0" smtClean="0">
                        <a:latin typeface="Cambria Math"/>
                      </a:rPr>
                      <m:t>β</m:t>
                    </m:r>
                  </m:oMath>
                </a14:m>
                <a:r>
                  <a:rPr lang="es-EC" sz="1400" b="0" dirty="0">
                    <a:latin typeface="Arial" pitchFamily="34" charset="0"/>
                    <a:cs typeface="Arial" pitchFamily="34" charset="0"/>
                  </a:rPr>
                  <a:t> y del coeficiente de reflexión del </a:t>
                </a:r>
                <a:r>
                  <a:rPr lang="es-EC" sz="1400" b="0" dirty="0" smtClean="0">
                    <a:latin typeface="Arial" pitchFamily="34" charset="0"/>
                    <a:cs typeface="Arial" pitchFamily="34" charset="0"/>
                  </a:rPr>
                  <a:t>suelo (albedo).</a:t>
                </a:r>
                <a:endParaRPr lang="es-ES" sz="1400" b="0" dirty="0">
                  <a:latin typeface="Arial" pitchFamily="34" charset="0"/>
                  <a:cs typeface="Arial" pitchFamily="34" charset="0"/>
                </a:endParaRPr>
              </a:p>
              <a:p>
                <a:pPr algn="just">
                  <a:lnSpc>
                    <a:spcPct val="150000"/>
                  </a:lnSpc>
                </a:pPr>
                <a14:m>
                  <m:oMath xmlns:m="http://schemas.openxmlformats.org/officeDocument/2006/math">
                    <m:sSub>
                      <m:sSubPr>
                        <m:ctrlPr>
                          <a:rPr lang="es-ES" sz="1400" i="1" smtClean="0">
                            <a:latin typeface="Cambria Math"/>
                          </a:rPr>
                        </m:ctrlPr>
                      </m:sSubPr>
                      <m:e>
                        <m:r>
                          <a:rPr lang="es-ES" sz="1400">
                            <a:latin typeface="Cambria Math"/>
                          </a:rPr>
                          <m:t>𝐆</m:t>
                        </m:r>
                      </m:e>
                      <m:sub>
                        <m:r>
                          <a:rPr lang="es-ES" sz="1400">
                            <a:latin typeface="Cambria Math"/>
                          </a:rPr>
                          <m:t>𝐝𝐦</m:t>
                        </m:r>
                      </m:sub>
                    </m:sSub>
                    <m:d>
                      <m:dPr>
                        <m:ctrlPr>
                          <a:rPr lang="es-ES" sz="1400" i="1">
                            <a:latin typeface="Cambria Math"/>
                          </a:rPr>
                        </m:ctrlPr>
                      </m:dPr>
                      <m:e>
                        <m:r>
                          <a:rPr lang="es-ES" sz="1400">
                            <a:latin typeface="Cambria Math"/>
                          </a:rPr>
                          <m:t>𝟎</m:t>
                        </m:r>
                      </m:e>
                    </m:d>
                  </m:oMath>
                </a14:m>
                <a:r>
                  <a:rPr lang="es-ES_tradnl" sz="1400" dirty="0" smtClean="0">
                    <a:latin typeface="Arial" pitchFamily="34" charset="0"/>
                    <a:cs typeface="Arial" pitchFamily="34" charset="0"/>
                  </a:rPr>
                  <a:t>: </a:t>
                </a:r>
                <a:r>
                  <a:rPr lang="es-ES_tradnl" sz="1400" b="0" dirty="0" smtClean="0">
                    <a:latin typeface="Arial" pitchFamily="34" charset="0"/>
                    <a:cs typeface="Arial" pitchFamily="34" charset="0"/>
                  </a:rPr>
                  <a:t>Irradiancia mensual.</a:t>
                </a:r>
                <a:endParaRPr lang="es-ES_tradnl" sz="1400" b="0" dirty="0">
                  <a:latin typeface="Arial" pitchFamily="34" charset="0"/>
                  <a:cs typeface="Arial" pitchFamily="34" charset="0"/>
                </a:endParaRPr>
              </a:p>
              <a:p>
                <a:pPr algn="just">
                  <a:lnSpc>
                    <a:spcPct val="150000"/>
                  </a:lnSpc>
                </a:pPr>
                <a14:m>
                  <m:oMath xmlns:m="http://schemas.openxmlformats.org/officeDocument/2006/math">
                    <m:r>
                      <a:rPr lang="es-ES" sz="1400">
                        <a:latin typeface="Cambria Math"/>
                      </a:rPr>
                      <m:t>𝐁</m:t>
                    </m:r>
                    <m:r>
                      <a:rPr lang="es-ES" sz="1400">
                        <a:latin typeface="Cambria Math"/>
                      </a:rPr>
                      <m:t>:</m:t>
                    </m:r>
                  </m:oMath>
                </a14:m>
                <a:r>
                  <a:rPr lang="es-ES_tradnl" sz="1400" dirty="0" smtClean="0">
                    <a:latin typeface="Arial" pitchFamily="34" charset="0"/>
                    <a:cs typeface="Arial" pitchFamily="34" charset="0"/>
                  </a:rPr>
                  <a:t> </a:t>
                </a:r>
                <a:r>
                  <a:rPr lang="es-ES_tradnl" sz="1400" b="0" dirty="0" smtClean="0">
                    <a:latin typeface="Arial" pitchFamily="34" charset="0"/>
                    <a:cs typeface="Arial" pitchFamily="34" charset="0"/>
                  </a:rPr>
                  <a:t>coeficiente obtenido en tablas y depende de la latitud y </a:t>
                </a:r>
                <a:r>
                  <a:rPr lang="es-ES" sz="1400" b="0" dirty="0" smtClean="0">
                    <a:latin typeface="Arial" pitchFamily="34" charset="0"/>
                    <a:cs typeface="Arial" pitchFamily="34" charset="0"/>
                  </a:rPr>
                  <a:t>de </a:t>
                </a:r>
                <a14:m>
                  <m:oMath xmlns:m="http://schemas.openxmlformats.org/officeDocument/2006/math">
                    <m:r>
                      <m:rPr>
                        <m:sty m:val="p"/>
                      </m:rPr>
                      <a:rPr lang="es-ES" sz="1400" b="0" i="0" smtClean="0">
                        <a:latin typeface="Cambria Math"/>
                      </a:rPr>
                      <m:t>β</m:t>
                    </m:r>
                  </m:oMath>
                </a14:m>
                <a:r>
                  <a:rPr lang="es-EC" sz="1400" b="0" dirty="0">
                    <a:latin typeface="Arial" pitchFamily="34" charset="0"/>
                    <a:cs typeface="Arial" pitchFamily="34" charset="0"/>
                  </a:rPr>
                  <a:t> </a:t>
                </a:r>
                <a:endParaRPr lang="es-ES_tradnl" sz="1400" b="0" dirty="0">
                  <a:latin typeface="Arial" pitchFamily="34" charset="0"/>
                  <a:cs typeface="Arial" pitchFamily="34" charset="0"/>
                </a:endParaRPr>
              </a:p>
              <a:p>
                <a:pPr algn="just"/>
                <a:endParaRPr lang="es-ES_tradnl" sz="1400" b="0" dirty="0"/>
              </a:p>
            </p:txBody>
          </p:sp>
        </mc:Choice>
        <mc:Fallback xmlns="">
          <p:sp>
            <p:nvSpPr>
              <p:cNvPr id="3" name="2 Rectángulo"/>
              <p:cNvSpPr>
                <a:spLocks noRot="1" noChangeAspect="1" noMove="1" noResize="1" noEditPoints="1" noAdjustHandles="1" noChangeArrowheads="1" noChangeShapeType="1" noTextEdit="1"/>
              </p:cNvSpPr>
              <p:nvPr/>
            </p:nvSpPr>
            <p:spPr>
              <a:xfrm>
                <a:off x="467544" y="3018725"/>
                <a:ext cx="5886400" cy="2354491"/>
              </a:xfrm>
              <a:prstGeom prst="rect">
                <a:avLst/>
              </a:prstGeom>
              <a:blipFill rotWithShape="1">
                <a:blip r:embed="rId3"/>
                <a:stretch>
                  <a:fillRect l="-311" t="-259" r="-311"/>
                </a:stretch>
              </a:blipFill>
            </p:spPr>
            <p:txBody>
              <a:bodyPr/>
              <a:lstStyle/>
              <a:p>
                <a:r>
                  <a:rPr lang="es-E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1"/>
          <p:cNvSpPr>
            <a:spLocks noChangeArrowheads="1"/>
          </p:cNvSpPr>
          <p:nvPr/>
        </p:nvSpPr>
        <p:spPr bwMode="auto">
          <a:xfrm>
            <a:off x="395288" y="3310687"/>
            <a:ext cx="8353425" cy="600164"/>
          </a:xfrm>
          <a:prstGeom prst="rect">
            <a:avLst/>
          </a:prstGeom>
          <a:noFill/>
          <a:ln w="9525">
            <a:noFill/>
            <a:miter lim="800000"/>
            <a:headEnd/>
            <a:tailEnd/>
          </a:ln>
        </p:spPr>
        <p:txBody>
          <a:bodyPr bIns="0" anchor="ctr">
            <a:spAutoFit/>
          </a:bodyPr>
          <a:lstStyle/>
          <a:p>
            <a:pPr algn="just" eaLnBrk="0" hangingPunct="0">
              <a:defRPr/>
            </a:pPr>
            <a:endParaRPr lang="es-ES_tradnl" b="0" dirty="0"/>
          </a:p>
          <a:p>
            <a:pPr algn="just" eaLnBrk="0" hangingPunct="0">
              <a:defRPr/>
            </a:pPr>
            <a:endParaRPr lang="es-ES" b="0" dirty="0">
              <a:latin typeface="Arial" pitchFamily="34" charset="0"/>
              <a:cs typeface="Arial" pitchFamily="34" charset="0"/>
            </a:endParaRPr>
          </a:p>
        </p:txBody>
      </p:sp>
      <p:sp>
        <p:nvSpPr>
          <p:cNvPr id="19459"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 b="0"/>
          </a:p>
        </p:txBody>
      </p:sp>
      <p:sp>
        <p:nvSpPr>
          <p:cNvPr id="19460"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1"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3" name="Rectangle 13"/>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b="0"/>
          </a:p>
        </p:txBody>
      </p:sp>
      <p:sp>
        <p:nvSpPr>
          <p:cNvPr id="1946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5"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6"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7"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9468"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14" name="1 Rectángulo"/>
          <p:cNvSpPr>
            <a:spLocks noChangeArrowheads="1"/>
          </p:cNvSpPr>
          <p:nvPr/>
        </p:nvSpPr>
        <p:spPr bwMode="auto">
          <a:xfrm>
            <a:off x="899592" y="1633304"/>
            <a:ext cx="78491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C" sz="2000" dirty="0" smtClean="0"/>
              <a:t>MEDICIÓN CON INSTRUMENTOS</a:t>
            </a:r>
          </a:p>
          <a:p>
            <a:pPr algn="just"/>
            <a:endParaRPr lang="es-EC" sz="1600" dirty="0" smtClean="0"/>
          </a:p>
          <a:p>
            <a:pPr algn="just"/>
            <a:endParaRPr lang="es-EC" sz="1600" dirty="0"/>
          </a:p>
          <a:p>
            <a:pPr algn="just"/>
            <a:r>
              <a:rPr lang="es-ES" sz="1600" b="0" dirty="0" smtClean="0"/>
              <a:t>Para la obtención de los datos que se requiere para la investigación se utilizaron los siguiente instrumentos:</a:t>
            </a:r>
            <a:endParaRPr lang="es-ES" sz="1600" b="0" dirty="0"/>
          </a:p>
          <a:p>
            <a:pPr algn="just"/>
            <a:endParaRPr lang="es-EC" sz="1600" dirty="0" smtClean="0"/>
          </a:p>
          <a:p>
            <a:pPr marL="285750" indent="-285750" algn="just">
              <a:lnSpc>
                <a:spcPct val="150000"/>
              </a:lnSpc>
              <a:buFont typeface="Arial" pitchFamily="34" charset="0"/>
              <a:buChar char="•"/>
            </a:pPr>
            <a:r>
              <a:rPr lang="es-EC" sz="1600" b="0" dirty="0" smtClean="0"/>
              <a:t>Heliógrafo de Campbell Stokes</a:t>
            </a:r>
          </a:p>
          <a:p>
            <a:pPr marL="285750" indent="-285750" algn="just">
              <a:lnSpc>
                <a:spcPct val="150000"/>
              </a:lnSpc>
              <a:buFont typeface="Arial" pitchFamily="34" charset="0"/>
              <a:buChar char="•"/>
            </a:pPr>
            <a:r>
              <a:rPr lang="es-EC" sz="1600" b="0" dirty="0" smtClean="0"/>
              <a:t>Estación meteorológica</a:t>
            </a:r>
          </a:p>
          <a:p>
            <a:pPr marL="285750" indent="-285750" algn="just">
              <a:lnSpc>
                <a:spcPct val="150000"/>
              </a:lnSpc>
              <a:buFont typeface="Arial" pitchFamily="34" charset="0"/>
              <a:buChar char="•"/>
            </a:pPr>
            <a:r>
              <a:rPr lang="es-EC" sz="1600" b="0" dirty="0" smtClean="0"/>
              <a:t>Termómetro digital y análogo</a:t>
            </a:r>
          </a:p>
          <a:p>
            <a:pPr marL="285750" indent="-285750" algn="just">
              <a:lnSpc>
                <a:spcPct val="150000"/>
              </a:lnSpc>
              <a:buFont typeface="Arial" pitchFamily="34" charset="0"/>
              <a:buChar char="•"/>
            </a:pPr>
            <a:r>
              <a:rPr lang="es-EC" sz="1600" b="0" dirty="0" smtClean="0"/>
              <a:t>Radiómetro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Rectángulo"/>
          <p:cNvSpPr>
            <a:spLocks noChangeArrowheads="1"/>
          </p:cNvSpPr>
          <p:nvPr/>
        </p:nvSpPr>
        <p:spPr bwMode="auto">
          <a:xfrm>
            <a:off x="468313" y="1125538"/>
            <a:ext cx="8351837"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a:p>
          <a:p>
            <a:pPr algn="just"/>
            <a:endParaRPr lang="es-ES_tradnl" sz="1400" b="0"/>
          </a:p>
          <a:p>
            <a:pPr algn="just"/>
            <a:endParaRPr lang="es-ES_tradnl" sz="1400" b="0"/>
          </a:p>
          <a:p>
            <a:pPr algn="just"/>
            <a:endParaRPr lang="es-EC" sz="1400" b="0"/>
          </a:p>
          <a:p>
            <a:pPr algn="just"/>
            <a:endParaRPr lang="es-ES" sz="1300" b="0"/>
          </a:p>
        </p:txBody>
      </p:sp>
      <p:sp>
        <p:nvSpPr>
          <p:cNvPr id="204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048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048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0487" name="Rectangle 11"/>
          <p:cNvSpPr>
            <a:spLocks noChangeArrowheads="1"/>
          </p:cNvSpPr>
          <p:nvPr/>
        </p:nvSpPr>
        <p:spPr bwMode="auto">
          <a:xfrm>
            <a:off x="0" y="361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s-EC" sz="1200" b="0"/>
              <a:t>  </a:t>
            </a:r>
            <a:endParaRPr lang="es-EC" b="0"/>
          </a:p>
        </p:txBody>
      </p:sp>
      <p:sp>
        <p:nvSpPr>
          <p:cNvPr id="8" name="1 Rectángulo"/>
          <p:cNvSpPr>
            <a:spLocks noChangeArrowheads="1"/>
          </p:cNvSpPr>
          <p:nvPr/>
        </p:nvSpPr>
        <p:spPr bwMode="auto">
          <a:xfrm>
            <a:off x="354681" y="1427453"/>
            <a:ext cx="8569325"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s-EC" sz="1400" dirty="0" smtClean="0"/>
              <a:t>HELIÓGRAFO DE CAMPBELL STOKES</a:t>
            </a:r>
          </a:p>
        </p:txBody>
      </p:sp>
      <p:pic>
        <p:nvPicPr>
          <p:cNvPr id="9" name="8 Imagen" descr="DSC00900"/>
          <p:cNvPicPr/>
          <p:nvPr/>
        </p:nvPicPr>
        <p:blipFill>
          <a:blip r:embed="rId2" cstate="print">
            <a:extLst>
              <a:ext uri="{28A0092B-C50C-407E-A947-70E740481C1C}">
                <a14:useLocalDpi xmlns:a14="http://schemas.microsoft.com/office/drawing/2010/main" val="0"/>
              </a:ext>
            </a:extLst>
          </a:blip>
          <a:srcRect l="23547" r="16959"/>
          <a:stretch>
            <a:fillRect/>
          </a:stretch>
        </p:blipFill>
        <p:spPr bwMode="auto">
          <a:xfrm>
            <a:off x="3563888" y="1916832"/>
            <a:ext cx="2304256" cy="2880320"/>
          </a:xfrm>
          <a:prstGeom prst="rect">
            <a:avLst/>
          </a:prstGeom>
          <a:noFill/>
          <a:ln>
            <a:noFill/>
          </a:ln>
        </p:spPr>
      </p:pic>
      <p:sp>
        <p:nvSpPr>
          <p:cNvPr id="2" name="1 Rectángulo"/>
          <p:cNvSpPr/>
          <p:nvPr/>
        </p:nvSpPr>
        <p:spPr>
          <a:xfrm>
            <a:off x="179512" y="5031079"/>
            <a:ext cx="8208143" cy="1021883"/>
          </a:xfrm>
          <a:prstGeom prst="rect">
            <a:avLst/>
          </a:prstGeom>
        </p:spPr>
        <p:txBody>
          <a:bodyPr wrap="square">
            <a:spAutoFit/>
          </a:bodyPr>
          <a:lstStyle/>
          <a:p>
            <a:pPr algn="just">
              <a:lnSpc>
                <a:spcPct val="150000"/>
              </a:lnSpc>
            </a:pPr>
            <a:r>
              <a:rPr lang="es-EC" sz="1400" b="0" dirty="0" smtClean="0"/>
              <a:t>El heliógrafo Campbell Stokes utiliza una esfera de cuarzo que concentra la radiación solar directa en un punto, que se desplaza a lo largo de un cartón, quemando su superficie, este instrumento permite determinar las horas de sol pico o la insolación diaria.</a:t>
            </a:r>
            <a:endParaRPr lang="es-ES" sz="1400" b="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39750" y="1165731"/>
            <a:ext cx="80724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C" sz="2400" dirty="0">
                <a:cs typeface="Times New Roman" pitchFamily="18" charset="0"/>
              </a:rPr>
              <a:t>TITULO DEL PROYECTO:</a:t>
            </a:r>
          </a:p>
          <a:p>
            <a:pPr algn="ctr"/>
            <a:endParaRPr lang="es-EC" sz="2400" dirty="0">
              <a:cs typeface="Times New Roman" pitchFamily="18" charset="0"/>
            </a:endParaRPr>
          </a:p>
          <a:p>
            <a:pPr algn="ctr"/>
            <a:endParaRPr lang="es-EC" sz="2400" dirty="0">
              <a:cs typeface="Times New Roman" pitchFamily="18" charset="0"/>
            </a:endParaRPr>
          </a:p>
          <a:p>
            <a:pPr algn="ctr"/>
            <a:r>
              <a:rPr lang="es-ES" sz="2400" dirty="0"/>
              <a:t>“ANÁLISIS DEL RECURSO SOLAR Y CARACTERIZACIÓN DEL COMPORTAMIENTO ENERGÉTICO ENTRE UN CALENTADOR SOLAR DE AGUA IMPORTADO MARCA HELIOCOL Y UN NACIONAL DE 2 m</a:t>
            </a:r>
            <a:r>
              <a:rPr lang="es-ES" sz="2400" baseline="30000" dirty="0"/>
              <a:t>2</a:t>
            </a:r>
            <a:r>
              <a:rPr lang="es-ES" sz="2400" dirty="0"/>
              <a:t> EN LA ESPE”</a:t>
            </a:r>
          </a:p>
        </p:txBody>
      </p:sp>
      <p:sp>
        <p:nvSpPr>
          <p:cNvPr id="6147" name="Rectangle 2"/>
          <p:cNvSpPr>
            <a:spLocks noChangeArrowheads="1"/>
          </p:cNvSpPr>
          <p:nvPr/>
        </p:nvSpPr>
        <p:spPr bwMode="auto">
          <a:xfrm>
            <a:off x="971550" y="4414947"/>
            <a:ext cx="7500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1104900" algn="l"/>
              </a:tabLst>
            </a:pPr>
            <a:r>
              <a:rPr lang="es-EC" sz="1600" dirty="0">
                <a:cs typeface="Times New Roman" pitchFamily="18" charset="0"/>
              </a:rPr>
              <a:t>REALIZADO POR:</a:t>
            </a:r>
          </a:p>
          <a:p>
            <a:pPr algn="ctr">
              <a:tabLst>
                <a:tab pos="1104900" algn="l"/>
              </a:tabLst>
            </a:pPr>
            <a:endParaRPr lang="es-EC" sz="1600" b="0" dirty="0">
              <a:cs typeface="Times New Roman" pitchFamily="18" charset="0"/>
            </a:endParaRPr>
          </a:p>
          <a:p>
            <a:pPr algn="ctr" eaLnBrk="0" hangingPunct="0">
              <a:tabLst>
                <a:tab pos="1104900" algn="l"/>
              </a:tabLst>
            </a:pPr>
            <a:r>
              <a:rPr lang="es-EC" sz="1600" dirty="0">
                <a:cs typeface="Times New Roman" pitchFamily="18" charset="0"/>
              </a:rPr>
              <a:t>SR. </a:t>
            </a:r>
            <a:r>
              <a:rPr lang="es-EC" sz="1600" dirty="0" smtClean="0">
                <a:cs typeface="Times New Roman" pitchFamily="18" charset="0"/>
              </a:rPr>
              <a:t>MIGUEL ALEJANDRO MENA COBA.</a:t>
            </a:r>
            <a:endParaRPr lang="es-EC" sz="1600" dirty="0">
              <a:cs typeface="Times New Roman" pitchFamily="18" charset="0"/>
            </a:endParaRPr>
          </a:p>
          <a:p>
            <a:pPr algn="ctr" eaLnBrk="0" hangingPunct="0">
              <a:tabLst>
                <a:tab pos="1104900" algn="l"/>
              </a:tabLst>
            </a:pPr>
            <a:endParaRPr lang="es-EC" sz="1600" dirty="0"/>
          </a:p>
          <a:p>
            <a:pPr algn="ctr" eaLnBrk="0" hangingPunct="0">
              <a:tabLst>
                <a:tab pos="1104900" algn="l"/>
              </a:tabLst>
            </a:pPr>
            <a:endParaRPr lang="es-EC" sz="1600" b="0" dirty="0">
              <a:cs typeface="Times New Roman" pitchFamily="18" charset="0"/>
            </a:endParaRPr>
          </a:p>
          <a:p>
            <a:pPr algn="ctr" eaLnBrk="0" hangingPunct="0">
              <a:tabLst>
                <a:tab pos="1104900" algn="l"/>
              </a:tabLst>
            </a:pPr>
            <a:r>
              <a:rPr lang="es-EC" sz="1600" dirty="0">
                <a:cs typeface="Times New Roman" pitchFamily="18" charset="0"/>
              </a:rPr>
              <a:t>DIRECTOR: </a:t>
            </a:r>
            <a:r>
              <a:rPr lang="es-EC" sz="1600" dirty="0" smtClean="0">
                <a:cs typeface="Times New Roman" pitchFamily="18" charset="0"/>
              </a:rPr>
              <a:t> </a:t>
            </a:r>
            <a:r>
              <a:rPr lang="es-EC" sz="1600" dirty="0">
                <a:cs typeface="Times New Roman" pitchFamily="18" charset="0"/>
              </a:rPr>
              <a:t>ING. JOSE GUASUMBA</a:t>
            </a:r>
            <a:endParaRPr lang="es-EC" sz="1600" b="0" dirty="0"/>
          </a:p>
          <a:p>
            <a:pPr algn="ctr" eaLnBrk="0" hangingPunct="0">
              <a:tabLst>
                <a:tab pos="1104900" algn="l"/>
              </a:tabLst>
            </a:pPr>
            <a:r>
              <a:rPr lang="es-EC" sz="1600" dirty="0">
                <a:cs typeface="Times New Roman" pitchFamily="18" charset="0"/>
              </a:rPr>
              <a:t>CODIRECTOR: ING. </a:t>
            </a:r>
            <a:r>
              <a:rPr lang="es-EC" sz="1600" dirty="0" smtClean="0">
                <a:cs typeface="Times New Roman" pitchFamily="18" charset="0"/>
              </a:rPr>
              <a:t>ROBERTO GUTIÉRREZ</a:t>
            </a:r>
            <a:endParaRPr lang="es-EC" sz="1600" b="0" dirty="0"/>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1 Rectángulo"/>
          <p:cNvSpPr>
            <a:spLocks noChangeArrowheads="1"/>
          </p:cNvSpPr>
          <p:nvPr/>
        </p:nvSpPr>
        <p:spPr bwMode="auto">
          <a:xfrm>
            <a:off x="611188" y="1268413"/>
            <a:ext cx="7777162" cy="2462213"/>
          </a:xfrm>
          <a:prstGeom prst="rect">
            <a:avLst/>
          </a:prstGeom>
          <a:noFill/>
          <a:ln w="9525">
            <a:noFill/>
            <a:miter lim="800000"/>
            <a:headEnd/>
            <a:tailEnd/>
          </a:ln>
        </p:spPr>
        <p:txBody>
          <a:bodyPr>
            <a:spAutoFit/>
          </a:bodyPr>
          <a:lstStyle/>
          <a:p>
            <a:pPr>
              <a:defRPr/>
            </a:pPr>
            <a:r>
              <a:rPr lang="es-EC" sz="1400" dirty="0" smtClean="0"/>
              <a:t>ESTACIÓN METEOROLÓGICA</a:t>
            </a:r>
          </a:p>
          <a:p>
            <a:pPr>
              <a:defRPr/>
            </a:pPr>
            <a:endParaRPr lang="es-EC" sz="1400" dirty="0"/>
          </a:p>
          <a:p>
            <a:pPr>
              <a:defRPr/>
            </a:pPr>
            <a:endParaRPr lang="es-EC" sz="1400" dirty="0" smtClean="0"/>
          </a:p>
          <a:p>
            <a:pPr>
              <a:defRPr/>
            </a:pPr>
            <a:endParaRPr lang="es-EC" sz="1400" dirty="0"/>
          </a:p>
          <a:p>
            <a:pPr>
              <a:defRPr/>
            </a:pPr>
            <a:endParaRPr lang="es-EC" sz="1400" dirty="0" smtClean="0"/>
          </a:p>
          <a:p>
            <a:pPr>
              <a:defRPr/>
            </a:pPr>
            <a:endParaRPr lang="es-EC" sz="1400" dirty="0"/>
          </a:p>
          <a:p>
            <a:pPr>
              <a:defRPr/>
            </a:pPr>
            <a:endParaRPr lang="es-EC" sz="1400" dirty="0" smtClean="0"/>
          </a:p>
          <a:p>
            <a:pPr>
              <a:defRPr/>
            </a:pPr>
            <a:endParaRPr lang="es-EC" sz="1400" dirty="0"/>
          </a:p>
          <a:p>
            <a:pPr>
              <a:defRPr/>
            </a:pPr>
            <a:endParaRPr lang="es-EC" sz="1400" dirty="0" smtClean="0"/>
          </a:p>
          <a:p>
            <a:pPr>
              <a:defRPr/>
            </a:pPr>
            <a:endParaRPr lang="es-EC" sz="1400" dirty="0"/>
          </a:p>
          <a:p>
            <a:pPr>
              <a:defRPr/>
            </a:pPr>
            <a:endParaRPr lang="es-EC" sz="1400" dirty="0" smtClean="0"/>
          </a:p>
        </p:txBody>
      </p:sp>
      <p:sp>
        <p:nvSpPr>
          <p:cNvPr id="21507"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 b="0"/>
          </a:p>
        </p:txBody>
      </p:sp>
      <p:pic>
        <p:nvPicPr>
          <p:cNvPr id="4" name="3 Imagen" descr="Descripción: C:\Users\ALEJANDRO\Desktop\ALEJANDRO\DOCUMENTOS\TESIS\IMAGENES INSTRUMENTOS\DSC00901.jpg"/>
          <p:cNvPicPr/>
          <p:nvPr/>
        </p:nvPicPr>
        <p:blipFill>
          <a:blip r:embed="rId2" cstate="print">
            <a:extLst>
              <a:ext uri="{28A0092B-C50C-407E-A947-70E740481C1C}">
                <a14:useLocalDpi xmlns:a14="http://schemas.microsoft.com/office/drawing/2010/main" val="0"/>
              </a:ext>
            </a:extLst>
          </a:blip>
          <a:srcRect l="10353" t="21117" r="17401" b="16650"/>
          <a:stretch>
            <a:fillRect/>
          </a:stretch>
        </p:blipFill>
        <p:spPr bwMode="auto">
          <a:xfrm>
            <a:off x="1907704" y="1700808"/>
            <a:ext cx="3600400" cy="2592288"/>
          </a:xfrm>
          <a:prstGeom prst="rect">
            <a:avLst/>
          </a:prstGeom>
          <a:noFill/>
          <a:ln>
            <a:noFill/>
          </a:ln>
        </p:spPr>
      </p:pic>
      <p:pic>
        <p:nvPicPr>
          <p:cNvPr id="5" name="4 Imagen" descr="Descripción: C:\Users\ALEJANDRO\Desktop\ALEJANDRO\DOCUMENTOS\TESIS\IMAGENES INSTRUMENTOS\DSC00911.jpg"/>
          <p:cNvPicPr/>
          <p:nvPr/>
        </p:nvPicPr>
        <p:blipFill>
          <a:blip r:embed="rId3" cstate="print">
            <a:extLst>
              <a:ext uri="{28A0092B-C50C-407E-A947-70E740481C1C}">
                <a14:useLocalDpi xmlns:a14="http://schemas.microsoft.com/office/drawing/2010/main" val="0"/>
              </a:ext>
            </a:extLst>
          </a:blip>
          <a:srcRect l="20024" r="25996"/>
          <a:stretch>
            <a:fillRect/>
          </a:stretch>
        </p:blipFill>
        <p:spPr bwMode="auto">
          <a:xfrm>
            <a:off x="5508104" y="1752120"/>
            <a:ext cx="1907960" cy="2540976"/>
          </a:xfrm>
          <a:prstGeom prst="rect">
            <a:avLst/>
          </a:prstGeom>
          <a:noFill/>
          <a:ln>
            <a:noFill/>
          </a:ln>
        </p:spPr>
      </p:pic>
      <p:sp>
        <p:nvSpPr>
          <p:cNvPr id="2" name="1 Rectángulo"/>
          <p:cNvSpPr/>
          <p:nvPr/>
        </p:nvSpPr>
        <p:spPr>
          <a:xfrm>
            <a:off x="619638" y="4869160"/>
            <a:ext cx="7777162" cy="738664"/>
          </a:xfrm>
          <a:prstGeom prst="rect">
            <a:avLst/>
          </a:prstGeom>
        </p:spPr>
        <p:txBody>
          <a:bodyPr wrap="square">
            <a:spAutoFit/>
          </a:bodyPr>
          <a:lstStyle/>
          <a:p>
            <a:r>
              <a:rPr lang="es-EC" sz="1400" b="0" dirty="0" smtClean="0"/>
              <a:t>La estación meteorológica en la investigación se uso para la medición de la velocidad del viento, esta estación también puede proporcionar valores de irradiancia, humedad relativa, presiones atmosférica, </a:t>
            </a:r>
            <a:r>
              <a:rPr lang="es-EC" sz="1400" b="0" dirty="0" err="1" smtClean="0"/>
              <a:t>etc</a:t>
            </a:r>
            <a:endParaRPr lang="es-ES" sz="1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Rectángulo"/>
          <p:cNvSpPr>
            <a:spLocks noChangeArrowheads="1"/>
          </p:cNvSpPr>
          <p:nvPr/>
        </p:nvSpPr>
        <p:spPr bwMode="auto">
          <a:xfrm>
            <a:off x="395288" y="1508586"/>
            <a:ext cx="82264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smtClean="0"/>
              <a:t>TERMOMETRO DIGITAL Y ANALOGO</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p:txBody>
      </p:sp>
      <p:sp>
        <p:nvSpPr>
          <p:cNvPr id="2253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253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253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2539" name="Rectangle 6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2540" name="Rectangle 62"/>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b="0"/>
          </a:p>
        </p:txBody>
      </p:sp>
      <p:sp>
        <p:nvSpPr>
          <p:cNvPr id="22541" name="Rectangle 63"/>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b="0"/>
          </a:p>
        </p:txBody>
      </p:sp>
      <p:pic>
        <p:nvPicPr>
          <p:cNvPr id="14" name="13 Imagen" descr="Descripción: C:\Users\ALEJANDRO\Desktop\ALEJANDRO\DOCUMENTOS\TESIS\IMAGENES INSTRUMENTOS\DSC00905.jpg"/>
          <p:cNvPicPr/>
          <p:nvPr/>
        </p:nvPicPr>
        <p:blipFill>
          <a:blip r:embed="rId2" cstate="print">
            <a:extLst>
              <a:ext uri="{28A0092B-C50C-407E-A947-70E740481C1C}">
                <a14:useLocalDpi xmlns:a14="http://schemas.microsoft.com/office/drawing/2010/main" val="0"/>
              </a:ext>
            </a:extLst>
          </a:blip>
          <a:srcRect l="22224" t="1762" r="12560" b="5293"/>
          <a:stretch>
            <a:fillRect/>
          </a:stretch>
        </p:blipFill>
        <p:spPr bwMode="auto">
          <a:xfrm>
            <a:off x="3322008" y="2010609"/>
            <a:ext cx="1970072" cy="2786543"/>
          </a:xfrm>
          <a:prstGeom prst="rect">
            <a:avLst/>
          </a:prstGeom>
          <a:noFill/>
          <a:ln>
            <a:noFill/>
          </a:ln>
        </p:spPr>
      </p:pic>
      <p:pic>
        <p:nvPicPr>
          <p:cNvPr id="15" name="14 Imagen" descr="Descripción: C:\Users\ALEJANDRO\Desktop\ALEJANDRO\DOCUMENTOS\TESIS\IMAGENES INSTRUMENTOS\DSC00907.jpg"/>
          <p:cNvPicPr/>
          <p:nvPr/>
        </p:nvPicPr>
        <p:blipFill>
          <a:blip r:embed="rId3" cstate="print">
            <a:extLst>
              <a:ext uri="{28A0092B-C50C-407E-A947-70E740481C1C}">
                <a14:useLocalDpi xmlns:a14="http://schemas.microsoft.com/office/drawing/2010/main" val="0"/>
              </a:ext>
            </a:extLst>
          </a:blip>
          <a:srcRect t="45163" b="44563"/>
          <a:stretch>
            <a:fillRect/>
          </a:stretch>
        </p:blipFill>
        <p:spPr bwMode="auto">
          <a:xfrm rot="5400000">
            <a:off x="4295581" y="3008565"/>
            <a:ext cx="2785086" cy="792088"/>
          </a:xfrm>
          <a:prstGeom prst="rect">
            <a:avLst/>
          </a:prstGeom>
          <a:noFill/>
          <a:ln>
            <a:noFill/>
          </a:ln>
        </p:spPr>
      </p:pic>
      <p:sp>
        <p:nvSpPr>
          <p:cNvPr id="2" name="1 Rectángulo"/>
          <p:cNvSpPr/>
          <p:nvPr/>
        </p:nvSpPr>
        <p:spPr>
          <a:xfrm>
            <a:off x="395288" y="5157192"/>
            <a:ext cx="8226424" cy="1021883"/>
          </a:xfrm>
          <a:prstGeom prst="rect">
            <a:avLst/>
          </a:prstGeom>
        </p:spPr>
        <p:txBody>
          <a:bodyPr wrap="square">
            <a:spAutoFit/>
          </a:bodyPr>
          <a:lstStyle/>
          <a:p>
            <a:pPr algn="just">
              <a:lnSpc>
                <a:spcPct val="150000"/>
              </a:lnSpc>
            </a:pPr>
            <a:r>
              <a:rPr lang="es-EC" sz="1400" b="0" dirty="0" smtClean="0"/>
              <a:t>El termómetro digital para nuestro estudio se utilizo para obtener datos de humedad relativa del ambiente, temperatura ambiente, mientras que el termómetro análogo se uso para medir la temperatura del agua de uso del colector heliocol.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539750" y="1484313"/>
            <a:ext cx="8280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EC" sz="1400" dirty="0" smtClean="0"/>
              <a:t>RADIÓMETRO</a:t>
            </a:r>
          </a:p>
          <a:p>
            <a:pPr eaLnBrk="1" hangingPunct="1"/>
            <a:endParaRPr lang="es-EC" sz="1400" dirty="0"/>
          </a:p>
          <a:p>
            <a:pPr eaLnBrk="1" hangingPunct="1"/>
            <a:endParaRPr lang="es-EC" sz="1400" dirty="0" smtClean="0"/>
          </a:p>
          <a:p>
            <a:pPr eaLnBrk="1" hangingPunct="1"/>
            <a:endParaRPr lang="es-EC" sz="1400" dirty="0"/>
          </a:p>
          <a:p>
            <a:pPr eaLnBrk="1" hangingPunct="1"/>
            <a:endParaRPr lang="es-EC" sz="140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endParaRPr lang="en-US" sz="1400" b="0" dirty="0"/>
          </a:p>
          <a:p>
            <a:pPr eaLnBrk="1" hangingPunct="1">
              <a:lnSpc>
                <a:spcPct val="150000"/>
              </a:lnSpc>
            </a:pPr>
            <a:r>
              <a:rPr lang="en-US" sz="1400" b="0" dirty="0" smtClean="0"/>
              <a:t>Este medidor de energía solar contiene un sensor de silicio el cual en nuestra investigación se uso  para la medición de la irradiación</a:t>
            </a:r>
            <a:r>
              <a:rPr lang="es-EC" sz="1400" b="0" dirty="0" smtClean="0"/>
              <a:t>.</a:t>
            </a:r>
            <a:endParaRPr lang="es-EC" sz="1400" b="0" dirty="0"/>
          </a:p>
          <a:p>
            <a:pPr eaLnBrk="1" hangingPunct="1"/>
            <a:endParaRPr lang="es-EC" sz="1400" b="0" dirty="0"/>
          </a:p>
        </p:txBody>
      </p:sp>
      <p:pic>
        <p:nvPicPr>
          <p:cNvPr id="5" name="4 Imagen" descr="Descripción: C:\Users\ALEJANDRO\Desktop\ALEJANDRO\DOCUMENTOS\TESIS\IMAGENES INSTRUMENTOS\DSC00913.jpg"/>
          <p:cNvPicPr/>
          <p:nvPr/>
        </p:nvPicPr>
        <p:blipFill>
          <a:blip r:embed="rId2" cstate="print">
            <a:extLst>
              <a:ext uri="{28A0092B-C50C-407E-A947-70E740481C1C}">
                <a14:useLocalDpi xmlns:a14="http://schemas.microsoft.com/office/drawing/2010/main" val="0"/>
              </a:ext>
            </a:extLst>
          </a:blip>
          <a:srcRect l="28384" t="5865" r="29146"/>
          <a:stretch>
            <a:fillRect/>
          </a:stretch>
        </p:blipFill>
        <p:spPr bwMode="auto">
          <a:xfrm>
            <a:off x="3491880" y="2060848"/>
            <a:ext cx="1726867" cy="2879383"/>
          </a:xfrm>
          <a:prstGeom prst="rect">
            <a:avLst/>
          </a:prstGeom>
          <a:noFill/>
          <a:ln>
            <a:noFill/>
          </a:ln>
        </p:spPr>
      </p:pic>
      <p:pic>
        <p:nvPicPr>
          <p:cNvPr id="6" name="5 Imagen" descr="Descripción: C:\Users\ALEJANDRO\Desktop\ALEJANDRO\DOCUMENTOS\TESIS\IMAGENES INSTRUMENTOS\DSC00915.jpg"/>
          <p:cNvPicPr/>
          <p:nvPr/>
        </p:nvPicPr>
        <p:blipFill>
          <a:blip r:embed="rId3" cstate="print">
            <a:extLst>
              <a:ext uri="{28A0092B-C50C-407E-A947-70E740481C1C}">
                <a14:useLocalDpi xmlns:a14="http://schemas.microsoft.com/office/drawing/2010/main" val="0"/>
              </a:ext>
            </a:extLst>
          </a:blip>
          <a:srcRect l="27051" r="20609"/>
          <a:stretch>
            <a:fillRect/>
          </a:stretch>
        </p:blipFill>
        <p:spPr bwMode="auto">
          <a:xfrm>
            <a:off x="5148822" y="2063659"/>
            <a:ext cx="1038349" cy="288001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a:spLocks noChangeArrowheads="1"/>
          </p:cNvSpPr>
          <p:nvPr/>
        </p:nvSpPr>
        <p:spPr bwMode="auto">
          <a:xfrm>
            <a:off x="251520" y="1289070"/>
            <a:ext cx="8226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400" dirty="0" smtClean="0"/>
              <a:t>Métodos de calentamiento de agua solar</a:t>
            </a:r>
            <a:endParaRPr lang="es-ES" sz="1200" b="0" dirty="0"/>
          </a:p>
        </p:txBody>
      </p:sp>
      <p:graphicFrame>
        <p:nvGraphicFramePr>
          <p:cNvPr id="3" name="2 Diagrama"/>
          <p:cNvGraphicFramePr/>
          <p:nvPr>
            <p:extLst>
              <p:ext uri="{D42A27DB-BD31-4B8C-83A1-F6EECF244321}">
                <p14:modId xmlns:p14="http://schemas.microsoft.com/office/powerpoint/2010/main" val="784444489"/>
              </p:ext>
            </p:extLst>
          </p:nvPr>
        </p:nvGraphicFramePr>
        <p:xfrm>
          <a:off x="301701" y="908720"/>
          <a:ext cx="8640960" cy="4895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Descripción: Descripción: 5270962340 edbd7234f6 Geenward Ridge Vent Energía Solar Térmica "/>
          <p:cNvPicPr/>
          <p:nvPr/>
        </p:nvPicPr>
        <p:blipFill>
          <a:blip r:embed="rId7">
            <a:extLst>
              <a:ext uri="{28A0092B-C50C-407E-A947-70E740481C1C}">
                <a14:useLocalDpi xmlns:a14="http://schemas.microsoft.com/office/drawing/2010/main" val="0"/>
              </a:ext>
            </a:extLst>
          </a:blip>
          <a:srcRect/>
          <a:stretch>
            <a:fillRect/>
          </a:stretch>
        </p:blipFill>
        <p:spPr bwMode="auto">
          <a:xfrm>
            <a:off x="7309320" y="4365104"/>
            <a:ext cx="1871192" cy="1871345"/>
          </a:xfrm>
          <a:prstGeom prst="rect">
            <a:avLst/>
          </a:prstGeom>
          <a:noFill/>
          <a:ln>
            <a:noFill/>
          </a:ln>
        </p:spPr>
      </p:pic>
      <p:pic>
        <p:nvPicPr>
          <p:cNvPr id="5" name="4 Imagen"/>
          <p:cNvPicPr/>
          <p:nvPr/>
        </p:nvPicPr>
        <p:blipFill>
          <a:blip r:embed="rId8">
            <a:extLst>
              <a:ext uri="{28A0092B-C50C-407E-A947-70E740481C1C}">
                <a14:useLocalDpi xmlns:a14="http://schemas.microsoft.com/office/drawing/2010/main" val="0"/>
              </a:ext>
            </a:extLst>
          </a:blip>
          <a:srcRect l="25990" t="22443" r="26431" b="3226"/>
          <a:stretch>
            <a:fillRect/>
          </a:stretch>
        </p:blipFill>
        <p:spPr bwMode="auto">
          <a:xfrm>
            <a:off x="1307736" y="5157270"/>
            <a:ext cx="1584176" cy="1295203"/>
          </a:xfrm>
          <a:prstGeom prst="rect">
            <a:avLst/>
          </a:prstGeom>
          <a:noFill/>
          <a:ln>
            <a:noFill/>
          </a:ln>
        </p:spPr>
      </p:pic>
      <p:pic>
        <p:nvPicPr>
          <p:cNvPr id="6" name="5 Imagen" descr="Descripción: Descripción: calderas de biomasa"/>
          <p:cNvPicPr/>
          <p:nvPr/>
        </p:nvPicPr>
        <p:blipFill>
          <a:blip r:embed="rId9">
            <a:extLst>
              <a:ext uri="{28A0092B-C50C-407E-A947-70E740481C1C}">
                <a14:useLocalDpi xmlns:a14="http://schemas.microsoft.com/office/drawing/2010/main" val="0"/>
              </a:ext>
            </a:extLst>
          </a:blip>
          <a:srcRect/>
          <a:stretch>
            <a:fillRect/>
          </a:stretch>
        </p:blipFill>
        <p:spPr bwMode="auto">
          <a:xfrm>
            <a:off x="4139952" y="4581128"/>
            <a:ext cx="1020445" cy="1541780"/>
          </a:xfrm>
          <a:prstGeom prst="rect">
            <a:avLst/>
          </a:prstGeom>
          <a:noFill/>
          <a:ln>
            <a:noFill/>
          </a:ln>
        </p:spPr>
      </p:pic>
      <p:pic>
        <p:nvPicPr>
          <p:cNvPr id="8" name="7 Imagen" descr="Descripción: Descripción: DSC0190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0112" y="4081700"/>
            <a:ext cx="1727780" cy="1435100"/>
          </a:xfrm>
          <a:prstGeom prst="rect">
            <a:avLst/>
          </a:prstGeom>
          <a:noFill/>
          <a:ln>
            <a:noFill/>
          </a:ln>
        </p:spPr>
      </p:pic>
    </p:spTree>
    <p:extLst>
      <p:ext uri="{BB962C8B-B14F-4D97-AF65-F5344CB8AC3E}">
        <p14:creationId xmlns:p14="http://schemas.microsoft.com/office/powerpoint/2010/main" val="33495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0C3E60E-401A-41C3-8273-38EDAF90AD03}"/>
                                            </p:graphicEl>
                                          </p:spTgt>
                                        </p:tgtEl>
                                        <p:attrNameLst>
                                          <p:attrName>style.visibility</p:attrName>
                                        </p:attrNameLst>
                                      </p:cBhvr>
                                      <p:to>
                                        <p:strVal val="visible"/>
                                      </p:to>
                                    </p:set>
                                    <p:animEffect transition="in" filter="fade">
                                      <p:cBhvr>
                                        <p:cTn id="7" dur="500"/>
                                        <p:tgtEl>
                                          <p:spTgt spid="3">
                                            <p:graphicEl>
                                              <a:dgm id="{50C3E60E-401A-41C3-8273-38EDAF90AD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895EBBA-5236-4408-9160-FFD334BC45F6}"/>
                                            </p:graphicEl>
                                          </p:spTgt>
                                        </p:tgtEl>
                                        <p:attrNameLst>
                                          <p:attrName>style.visibility</p:attrName>
                                        </p:attrNameLst>
                                      </p:cBhvr>
                                      <p:to>
                                        <p:strVal val="visible"/>
                                      </p:to>
                                    </p:set>
                                    <p:animEffect transition="in" filter="fade">
                                      <p:cBhvr>
                                        <p:cTn id="12" dur="500"/>
                                        <p:tgtEl>
                                          <p:spTgt spid="3">
                                            <p:graphicEl>
                                              <a:dgm id="{7895EBBA-5236-4408-9160-FFD334BC45F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705F836A-D4B2-4B4D-9C51-3BF4A5483A98}"/>
                                            </p:graphicEl>
                                          </p:spTgt>
                                        </p:tgtEl>
                                        <p:attrNameLst>
                                          <p:attrName>style.visibility</p:attrName>
                                        </p:attrNameLst>
                                      </p:cBhvr>
                                      <p:to>
                                        <p:strVal val="visible"/>
                                      </p:to>
                                    </p:set>
                                    <p:animEffect transition="in" filter="fade">
                                      <p:cBhvr>
                                        <p:cTn id="15" dur="500"/>
                                        <p:tgtEl>
                                          <p:spTgt spid="3">
                                            <p:graphicEl>
                                              <a:dgm id="{705F836A-D4B2-4B4D-9C51-3BF4A5483A9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F264D20-53A3-421A-83FD-6635835DAE74}"/>
                                            </p:graphicEl>
                                          </p:spTgt>
                                        </p:tgtEl>
                                        <p:attrNameLst>
                                          <p:attrName>style.visibility</p:attrName>
                                        </p:attrNameLst>
                                      </p:cBhvr>
                                      <p:to>
                                        <p:strVal val="visible"/>
                                      </p:to>
                                    </p:set>
                                    <p:animEffect transition="in" filter="fade">
                                      <p:cBhvr>
                                        <p:cTn id="20" dur="500"/>
                                        <p:tgtEl>
                                          <p:spTgt spid="3">
                                            <p:graphicEl>
                                              <a:dgm id="{5F264D20-53A3-421A-83FD-6635835DAE7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4EE4A006-F4B3-4C17-AA1A-CF94CDEE702E}"/>
                                            </p:graphicEl>
                                          </p:spTgt>
                                        </p:tgtEl>
                                        <p:attrNameLst>
                                          <p:attrName>style.visibility</p:attrName>
                                        </p:attrNameLst>
                                      </p:cBhvr>
                                      <p:to>
                                        <p:strVal val="visible"/>
                                      </p:to>
                                    </p:set>
                                    <p:animEffect transition="in" filter="fade">
                                      <p:cBhvr>
                                        <p:cTn id="23" dur="500"/>
                                        <p:tgtEl>
                                          <p:spTgt spid="3">
                                            <p:graphicEl>
                                              <a:dgm id="{4EE4A006-F4B3-4C17-AA1A-CF94CDEE702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B5921AF5-84E0-4C88-95AE-DDF9FE47A528}"/>
                                            </p:graphicEl>
                                          </p:spTgt>
                                        </p:tgtEl>
                                        <p:attrNameLst>
                                          <p:attrName>style.visibility</p:attrName>
                                        </p:attrNameLst>
                                      </p:cBhvr>
                                      <p:to>
                                        <p:strVal val="visible"/>
                                      </p:to>
                                    </p:set>
                                    <p:animEffect transition="in" filter="fade">
                                      <p:cBhvr>
                                        <p:cTn id="28" dur="500"/>
                                        <p:tgtEl>
                                          <p:spTgt spid="3">
                                            <p:graphicEl>
                                              <a:dgm id="{B5921AF5-84E0-4C88-95AE-DDF9FE47A52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3C0A85BF-61D4-442C-A892-E838C12B8FBB}"/>
                                            </p:graphicEl>
                                          </p:spTgt>
                                        </p:tgtEl>
                                        <p:attrNameLst>
                                          <p:attrName>style.visibility</p:attrName>
                                        </p:attrNameLst>
                                      </p:cBhvr>
                                      <p:to>
                                        <p:strVal val="visible"/>
                                      </p:to>
                                    </p:set>
                                    <p:animEffect transition="in" filter="fade">
                                      <p:cBhvr>
                                        <p:cTn id="31" dur="500"/>
                                        <p:tgtEl>
                                          <p:spTgt spid="3">
                                            <p:graphicEl>
                                              <a:dgm id="{3C0A85BF-61D4-442C-A892-E838C12B8FB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058CCE7B-A61C-4BEC-B2B1-F9B6145B78B9}"/>
                                            </p:graphicEl>
                                          </p:spTgt>
                                        </p:tgtEl>
                                        <p:attrNameLst>
                                          <p:attrName>style.visibility</p:attrName>
                                        </p:attrNameLst>
                                      </p:cBhvr>
                                      <p:to>
                                        <p:strVal val="visible"/>
                                      </p:to>
                                    </p:set>
                                    <p:animEffect transition="in" filter="fade">
                                      <p:cBhvr>
                                        <p:cTn id="36" dur="500"/>
                                        <p:tgtEl>
                                          <p:spTgt spid="3">
                                            <p:graphicEl>
                                              <a:dgm id="{058CCE7B-A61C-4BEC-B2B1-F9B6145B78B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3FD57E2E-2956-4D27-950D-8FD660E1ABFB}"/>
                                            </p:graphicEl>
                                          </p:spTgt>
                                        </p:tgtEl>
                                        <p:attrNameLst>
                                          <p:attrName>style.visibility</p:attrName>
                                        </p:attrNameLst>
                                      </p:cBhvr>
                                      <p:to>
                                        <p:strVal val="visible"/>
                                      </p:to>
                                    </p:set>
                                    <p:animEffect transition="in" filter="fade">
                                      <p:cBhvr>
                                        <p:cTn id="39" dur="500"/>
                                        <p:tgtEl>
                                          <p:spTgt spid="3">
                                            <p:graphicEl>
                                              <a:dgm id="{3FD57E2E-2956-4D27-950D-8FD660E1ABF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7B51A010-9022-4F3D-895E-0CF9C7F4B148}"/>
                                            </p:graphicEl>
                                          </p:spTgt>
                                        </p:tgtEl>
                                        <p:attrNameLst>
                                          <p:attrName>style.visibility</p:attrName>
                                        </p:attrNameLst>
                                      </p:cBhvr>
                                      <p:to>
                                        <p:strVal val="visible"/>
                                      </p:to>
                                    </p:set>
                                    <p:animEffect transition="in" filter="fade">
                                      <p:cBhvr>
                                        <p:cTn id="44" dur="500"/>
                                        <p:tgtEl>
                                          <p:spTgt spid="3">
                                            <p:graphicEl>
                                              <a:dgm id="{7B51A010-9022-4F3D-895E-0CF9C7F4B14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72B64E67-BE2F-4485-AC40-E349376A4DCC}"/>
                                            </p:graphicEl>
                                          </p:spTgt>
                                        </p:tgtEl>
                                        <p:attrNameLst>
                                          <p:attrName>style.visibility</p:attrName>
                                        </p:attrNameLst>
                                      </p:cBhvr>
                                      <p:to>
                                        <p:strVal val="visible"/>
                                      </p:to>
                                    </p:set>
                                    <p:animEffect transition="in" filter="fade">
                                      <p:cBhvr>
                                        <p:cTn id="47" dur="500"/>
                                        <p:tgtEl>
                                          <p:spTgt spid="3">
                                            <p:graphicEl>
                                              <a:dgm id="{72B64E67-BE2F-4485-AC40-E349376A4DC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694C8C77-2537-47BB-B707-C9A5A8A450DA}"/>
                                            </p:graphicEl>
                                          </p:spTgt>
                                        </p:tgtEl>
                                        <p:attrNameLst>
                                          <p:attrName>style.visibility</p:attrName>
                                        </p:attrNameLst>
                                      </p:cBhvr>
                                      <p:to>
                                        <p:strVal val="visible"/>
                                      </p:to>
                                    </p:set>
                                    <p:animEffect transition="in" filter="fade">
                                      <p:cBhvr>
                                        <p:cTn id="52" dur="500"/>
                                        <p:tgtEl>
                                          <p:spTgt spid="3">
                                            <p:graphicEl>
                                              <a:dgm id="{694C8C77-2537-47BB-B707-C9A5A8A450D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7A6B71A2-CBBD-48F1-A646-0596DFF36FA7}"/>
                                            </p:graphicEl>
                                          </p:spTgt>
                                        </p:tgtEl>
                                        <p:attrNameLst>
                                          <p:attrName>style.visibility</p:attrName>
                                        </p:attrNameLst>
                                      </p:cBhvr>
                                      <p:to>
                                        <p:strVal val="visible"/>
                                      </p:to>
                                    </p:set>
                                    <p:animEffect transition="in" filter="fade">
                                      <p:cBhvr>
                                        <p:cTn id="55" dur="500"/>
                                        <p:tgtEl>
                                          <p:spTgt spid="3">
                                            <p:graphicEl>
                                              <a:dgm id="{7A6B71A2-CBBD-48F1-A646-0596DFF36FA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graphicEl>
                                              <a:dgm id="{D528815F-93DA-47A9-BD75-43420B41D6D7}"/>
                                            </p:graphicEl>
                                          </p:spTgt>
                                        </p:tgtEl>
                                        <p:attrNameLst>
                                          <p:attrName>style.visibility</p:attrName>
                                        </p:attrNameLst>
                                      </p:cBhvr>
                                      <p:to>
                                        <p:strVal val="visible"/>
                                      </p:to>
                                    </p:set>
                                    <p:animEffect transition="in" filter="fade">
                                      <p:cBhvr>
                                        <p:cTn id="60" dur="500"/>
                                        <p:tgtEl>
                                          <p:spTgt spid="3">
                                            <p:graphicEl>
                                              <a:dgm id="{D528815F-93DA-47A9-BD75-43420B41D6D7}"/>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graphicEl>
                                              <a:dgm id="{9B49E365-307F-4CEC-A821-085179733C61}"/>
                                            </p:graphicEl>
                                          </p:spTgt>
                                        </p:tgtEl>
                                        <p:attrNameLst>
                                          <p:attrName>style.visibility</p:attrName>
                                        </p:attrNameLst>
                                      </p:cBhvr>
                                      <p:to>
                                        <p:strVal val="visible"/>
                                      </p:to>
                                    </p:set>
                                    <p:animEffect transition="in" filter="fade">
                                      <p:cBhvr>
                                        <p:cTn id="63" dur="500"/>
                                        <p:tgtEl>
                                          <p:spTgt spid="3">
                                            <p:graphicEl>
                                              <a:dgm id="{9B49E365-307F-4CEC-A821-085179733C6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graphicEl>
                                              <a:dgm id="{1B9EC082-7FD3-4F6F-ABD9-B8A391291A1A}"/>
                                            </p:graphicEl>
                                          </p:spTgt>
                                        </p:tgtEl>
                                        <p:attrNameLst>
                                          <p:attrName>style.visibility</p:attrName>
                                        </p:attrNameLst>
                                      </p:cBhvr>
                                      <p:to>
                                        <p:strVal val="visible"/>
                                      </p:to>
                                    </p:set>
                                    <p:animEffect transition="in" filter="fade">
                                      <p:cBhvr>
                                        <p:cTn id="68" dur="500"/>
                                        <p:tgtEl>
                                          <p:spTgt spid="3">
                                            <p:graphicEl>
                                              <a:dgm id="{1B9EC082-7FD3-4F6F-ABD9-B8A391291A1A}"/>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
                                            <p:graphicEl>
                                              <a:dgm id="{AFE1E819-361C-4D3C-AC20-9E799D369F1B}"/>
                                            </p:graphicEl>
                                          </p:spTgt>
                                        </p:tgtEl>
                                        <p:attrNameLst>
                                          <p:attrName>style.visibility</p:attrName>
                                        </p:attrNameLst>
                                      </p:cBhvr>
                                      <p:to>
                                        <p:strVal val="visible"/>
                                      </p:to>
                                    </p:set>
                                    <p:animEffect transition="in" filter="fade">
                                      <p:cBhvr>
                                        <p:cTn id="71" dur="500"/>
                                        <p:tgtEl>
                                          <p:spTgt spid="3">
                                            <p:graphicEl>
                                              <a:dgm id="{AFE1E819-361C-4D3C-AC20-9E799D369F1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graphicEl>
                                              <a:dgm id="{87B1AFC9-43BA-497C-B5DF-BA04FFAA863C}"/>
                                            </p:graphicEl>
                                          </p:spTgt>
                                        </p:tgtEl>
                                        <p:attrNameLst>
                                          <p:attrName>style.visibility</p:attrName>
                                        </p:attrNameLst>
                                      </p:cBhvr>
                                      <p:to>
                                        <p:strVal val="visible"/>
                                      </p:to>
                                    </p:set>
                                    <p:animEffect transition="in" filter="fade">
                                      <p:cBhvr>
                                        <p:cTn id="76" dur="500"/>
                                        <p:tgtEl>
                                          <p:spTgt spid="3">
                                            <p:graphicEl>
                                              <a:dgm id="{87B1AFC9-43BA-497C-B5DF-BA04FFAA863C}"/>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graphicEl>
                                              <a:dgm id="{52060BCD-8429-41D8-AAE1-66519BA09266}"/>
                                            </p:graphicEl>
                                          </p:spTgt>
                                        </p:tgtEl>
                                        <p:attrNameLst>
                                          <p:attrName>style.visibility</p:attrName>
                                        </p:attrNameLst>
                                      </p:cBhvr>
                                      <p:to>
                                        <p:strVal val="visible"/>
                                      </p:to>
                                    </p:set>
                                    <p:animEffect transition="in" filter="fade">
                                      <p:cBhvr>
                                        <p:cTn id="79" dur="500"/>
                                        <p:tgtEl>
                                          <p:spTgt spid="3">
                                            <p:graphicEl>
                                              <a:dgm id="{52060BCD-8429-41D8-AAE1-66519BA0926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graphicEl>
                                              <a:dgm id="{93311E36-89AC-433F-AD69-9E18895B1415}"/>
                                            </p:graphicEl>
                                          </p:spTgt>
                                        </p:tgtEl>
                                        <p:attrNameLst>
                                          <p:attrName>style.visibility</p:attrName>
                                        </p:attrNameLst>
                                      </p:cBhvr>
                                      <p:to>
                                        <p:strVal val="visible"/>
                                      </p:to>
                                    </p:set>
                                    <p:animEffect transition="in" filter="fade">
                                      <p:cBhvr>
                                        <p:cTn id="84" dur="500"/>
                                        <p:tgtEl>
                                          <p:spTgt spid="3">
                                            <p:graphicEl>
                                              <a:dgm id="{93311E36-89AC-433F-AD69-9E18895B141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
                                            <p:graphicEl>
                                              <a:dgm id="{07310CFC-82B8-4157-AC45-5BBF37637A9A}"/>
                                            </p:graphicEl>
                                          </p:spTgt>
                                        </p:tgtEl>
                                        <p:attrNameLst>
                                          <p:attrName>style.visibility</p:attrName>
                                        </p:attrNameLst>
                                      </p:cBhvr>
                                      <p:to>
                                        <p:strVal val="visible"/>
                                      </p:to>
                                    </p:set>
                                    <p:animEffect transition="in" filter="fade">
                                      <p:cBhvr>
                                        <p:cTn id="87" dur="500"/>
                                        <p:tgtEl>
                                          <p:spTgt spid="3">
                                            <p:graphicEl>
                                              <a:dgm id="{07310CFC-82B8-4157-AC45-5BBF37637A9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graphicEl>
                                              <a:dgm id="{AAB5982F-8B7D-4927-B809-943192108694}"/>
                                            </p:graphicEl>
                                          </p:spTgt>
                                        </p:tgtEl>
                                        <p:attrNameLst>
                                          <p:attrName>style.visibility</p:attrName>
                                        </p:attrNameLst>
                                      </p:cBhvr>
                                      <p:to>
                                        <p:strVal val="visible"/>
                                      </p:to>
                                    </p:set>
                                    <p:animEffect transition="in" filter="fade">
                                      <p:cBhvr>
                                        <p:cTn id="92" dur="500"/>
                                        <p:tgtEl>
                                          <p:spTgt spid="3">
                                            <p:graphicEl>
                                              <a:dgm id="{AAB5982F-8B7D-4927-B809-943192108694}"/>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
                                            <p:graphicEl>
                                              <a:dgm id="{CADA7D89-FA89-4494-8409-BF826F9941D4}"/>
                                            </p:graphicEl>
                                          </p:spTgt>
                                        </p:tgtEl>
                                        <p:attrNameLst>
                                          <p:attrName>style.visibility</p:attrName>
                                        </p:attrNameLst>
                                      </p:cBhvr>
                                      <p:to>
                                        <p:strVal val="visible"/>
                                      </p:to>
                                    </p:set>
                                    <p:animEffect transition="in" filter="fade">
                                      <p:cBhvr>
                                        <p:cTn id="95" dur="500"/>
                                        <p:tgtEl>
                                          <p:spTgt spid="3">
                                            <p:graphicEl>
                                              <a:dgm id="{CADA7D89-FA89-4494-8409-BF826F9941D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 b="0"/>
          </a:p>
        </p:txBody>
      </p:sp>
      <p:sp>
        <p:nvSpPr>
          <p:cNvPr id="24579" name="Rectangle 5"/>
          <p:cNvSpPr>
            <a:spLocks noChangeArrowheads="1"/>
          </p:cNvSpPr>
          <p:nvPr/>
        </p:nvSpPr>
        <p:spPr bwMode="auto">
          <a:xfrm>
            <a:off x="539750" y="1268760"/>
            <a:ext cx="8208963"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r>
              <a:rPr lang="es-ES" sz="1400" dirty="0" smtClean="0"/>
              <a:t>COLECTOR SOLAR PLANO</a:t>
            </a:r>
          </a:p>
          <a:p>
            <a:pPr algn="just">
              <a:lnSpc>
                <a:spcPct val="150000"/>
              </a:lnSpc>
            </a:pPr>
            <a:endParaRPr lang="es-ES" sz="1400" dirty="0"/>
          </a:p>
          <a:p>
            <a:pPr algn="just">
              <a:lnSpc>
                <a:spcPct val="150000"/>
              </a:lnSpc>
            </a:pPr>
            <a:r>
              <a:rPr lang="es-EC" sz="1400" b="0" dirty="0" smtClean="0"/>
              <a:t>Permite aprovechar  </a:t>
            </a:r>
            <a:r>
              <a:rPr lang="es-EC" sz="1400" b="0" dirty="0"/>
              <a:t>la radiación solar transformándola en energía térmica de baja temperatura para usos domésticos o </a:t>
            </a:r>
            <a:r>
              <a:rPr lang="es-EC" sz="1400" b="0" dirty="0" smtClean="0"/>
              <a:t>comerciales.</a:t>
            </a:r>
          </a:p>
          <a:p>
            <a:pPr algn="just">
              <a:lnSpc>
                <a:spcPct val="150000"/>
              </a:lnSpc>
            </a:pPr>
            <a:endParaRPr lang="es-EC" sz="1400" b="0" dirty="0"/>
          </a:p>
          <a:p>
            <a:pPr>
              <a:lnSpc>
                <a:spcPct val="150000"/>
              </a:lnSpc>
            </a:pPr>
            <a:r>
              <a:rPr lang="es-EC" sz="1400" b="0" dirty="0"/>
              <a:t>Los usos que se les puede dar a los colectores solares son principalmente estos</a:t>
            </a:r>
            <a:r>
              <a:rPr lang="es-EC" sz="1400" b="0" dirty="0" smtClean="0"/>
              <a:t>:</a:t>
            </a:r>
          </a:p>
          <a:p>
            <a:pPr>
              <a:lnSpc>
                <a:spcPct val="150000"/>
              </a:lnSpc>
            </a:pPr>
            <a:endParaRPr lang="es-ES" sz="1400" b="0" dirty="0"/>
          </a:p>
          <a:p>
            <a:pPr marL="285750" lvl="0" indent="-285750">
              <a:lnSpc>
                <a:spcPct val="150000"/>
              </a:lnSpc>
              <a:buFont typeface="Arial" pitchFamily="34" charset="0"/>
              <a:buChar char="•"/>
            </a:pPr>
            <a:r>
              <a:rPr lang="es-EC" sz="1400" b="0" dirty="0"/>
              <a:t>Para climatización de piscinas</a:t>
            </a:r>
            <a:endParaRPr lang="es-ES" sz="1400" b="0" dirty="0"/>
          </a:p>
          <a:p>
            <a:pPr marL="285750" lvl="0" indent="-285750">
              <a:lnSpc>
                <a:spcPct val="150000"/>
              </a:lnSpc>
              <a:buFont typeface="Arial" pitchFamily="34" charset="0"/>
              <a:buChar char="•"/>
            </a:pPr>
            <a:r>
              <a:rPr lang="es-EC" sz="1400" b="0" dirty="0"/>
              <a:t>Para uso </a:t>
            </a:r>
            <a:r>
              <a:rPr lang="es-EC" sz="1400" b="0" dirty="0" smtClean="0"/>
              <a:t>doméstico </a:t>
            </a:r>
            <a:endParaRPr lang="es-ES" sz="1400" b="0" dirty="0"/>
          </a:p>
          <a:p>
            <a:pPr marL="285750" lvl="0" indent="-285750">
              <a:lnSpc>
                <a:spcPct val="150000"/>
              </a:lnSpc>
              <a:buFont typeface="Arial" pitchFamily="34" charset="0"/>
              <a:buChar char="•"/>
            </a:pPr>
            <a:r>
              <a:rPr lang="es-EC" sz="1400" b="0" dirty="0"/>
              <a:t>Para calefacción</a:t>
            </a:r>
            <a:endParaRPr lang="es-ES" sz="1400" b="0" dirty="0"/>
          </a:p>
          <a:p>
            <a:pPr marL="285750" lvl="0" indent="-285750">
              <a:lnSpc>
                <a:spcPct val="150000"/>
              </a:lnSpc>
              <a:buFont typeface="Arial" pitchFamily="34" charset="0"/>
              <a:buChar char="•"/>
            </a:pPr>
            <a:r>
              <a:rPr lang="es-EC" sz="1400" b="0" dirty="0"/>
              <a:t>Para precalentamiento de agua de usos industriales</a:t>
            </a:r>
            <a:endParaRPr lang="es-ES" sz="1400" b="0" dirty="0"/>
          </a:p>
          <a:p>
            <a:pPr algn="just"/>
            <a:endParaRPr lang="es-EC" sz="1400" dirty="0"/>
          </a:p>
        </p:txBody>
      </p:sp>
      <p:pic>
        <p:nvPicPr>
          <p:cNvPr id="5" name="4 Imagen" descr="Descripción: Descripción: Calentamiento de agua para uso hogareño"/>
          <p:cNvPicPr/>
          <p:nvPr/>
        </p:nvPicPr>
        <p:blipFill>
          <a:blip r:embed="rId2">
            <a:extLst>
              <a:ext uri="{28A0092B-C50C-407E-A947-70E740481C1C}">
                <a14:useLocalDpi xmlns:a14="http://schemas.microsoft.com/office/drawing/2010/main" val="0"/>
              </a:ext>
            </a:extLst>
          </a:blip>
          <a:srcRect/>
          <a:stretch>
            <a:fillRect/>
          </a:stretch>
        </p:blipFill>
        <p:spPr bwMode="auto">
          <a:xfrm>
            <a:off x="5724127" y="3408216"/>
            <a:ext cx="3024585" cy="282909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5842" name="1 Rectángulo"/>
              <p:cNvSpPr>
                <a:spLocks noChangeArrowheads="1"/>
              </p:cNvSpPr>
              <p:nvPr/>
            </p:nvSpPr>
            <p:spPr bwMode="auto">
              <a:xfrm>
                <a:off x="468313" y="1052736"/>
                <a:ext cx="8137525" cy="5452390"/>
              </a:xfrm>
              <a:prstGeom prst="rect">
                <a:avLst/>
              </a:prstGeom>
              <a:noFill/>
              <a:ln w="9525">
                <a:noFill/>
                <a:miter lim="800000"/>
                <a:headEnd/>
                <a:tailEnd/>
              </a:ln>
            </p:spPr>
            <p:txBody>
              <a:bodyPr>
                <a:spAutoFit/>
              </a:bodyPr>
              <a:lstStyle/>
              <a:p>
                <a:pPr algn="just">
                  <a:lnSpc>
                    <a:spcPct val="150000"/>
                  </a:lnSpc>
                  <a:defRPr/>
                </a:pPr>
                <a:r>
                  <a:rPr lang="es-ES_tradnl" sz="1400" cap="all" dirty="0" smtClean="0"/>
                  <a:t>BALANCE TÉRMICO EN COLECTORES SOLARES</a:t>
                </a:r>
              </a:p>
              <a:p>
                <a:pPr algn="just">
                  <a:lnSpc>
                    <a:spcPct val="150000"/>
                  </a:lnSpc>
                  <a:defRPr/>
                </a:pPr>
                <a:endParaRPr lang="es-ES_tradnl" sz="1400" cap="all" dirty="0"/>
              </a:p>
              <a:p>
                <a:pPr>
                  <a:lnSpc>
                    <a:spcPct val="150000"/>
                  </a:lnSpc>
                </a:pPr>
                <a14:m>
                  <m:oMathPara xmlns:m="http://schemas.openxmlformats.org/officeDocument/2006/math">
                    <m:oMathParaPr>
                      <m:jc m:val="centerGroup"/>
                    </m:oMathParaPr>
                    <m:oMath xmlns:m="http://schemas.openxmlformats.org/officeDocument/2006/math">
                      <m:r>
                        <a:rPr lang="es-EC" sz="1400" i="1">
                          <a:latin typeface="Cambria Math"/>
                        </a:rPr>
                        <m:t>𝐞𝐧𝐞𝐫𝐠𝐢𝐚</m:t>
                      </m:r>
                      <m:r>
                        <a:rPr lang="es-EC" sz="1400">
                          <a:latin typeface="Cambria Math"/>
                        </a:rPr>
                        <m:t> </m:t>
                      </m:r>
                      <m:r>
                        <a:rPr lang="es-EC" sz="1400" i="1">
                          <a:latin typeface="Cambria Math"/>
                        </a:rPr>
                        <m:t>𝐮𝐭𝐢𝐥</m:t>
                      </m:r>
                      <m:r>
                        <a:rPr lang="es-EC" sz="1400">
                          <a:latin typeface="Cambria Math"/>
                        </a:rPr>
                        <m:t>=</m:t>
                      </m:r>
                      <m:r>
                        <a:rPr lang="es-EC" sz="1400" i="1">
                          <a:latin typeface="Cambria Math"/>
                        </a:rPr>
                        <m:t>𝐫𝐚𝐝𝐢𝐚𝐜𝐢𝐨𝐧</m:t>
                      </m:r>
                      <m:r>
                        <a:rPr lang="es-EC" sz="1400">
                          <a:latin typeface="Cambria Math"/>
                        </a:rPr>
                        <m:t> </m:t>
                      </m:r>
                      <m:r>
                        <a:rPr lang="es-EC" sz="1400" i="1">
                          <a:latin typeface="Cambria Math"/>
                        </a:rPr>
                        <m:t>𝐚𝐛𝐬𝐨𝐫𝐯𝐢𝐝𝐚</m:t>
                      </m:r>
                      <m:r>
                        <a:rPr lang="es-EC" sz="1400" i="1">
                          <a:latin typeface="Cambria Math"/>
                        </a:rPr>
                        <m:t>−</m:t>
                      </m:r>
                      <m:r>
                        <a:rPr lang="es-EC" sz="1400" i="1">
                          <a:latin typeface="Cambria Math"/>
                        </a:rPr>
                        <m:t>𝐩𝐞𝐫𝐝𝐢𝐝𝐚𝐬</m:t>
                      </m:r>
                      <m:r>
                        <a:rPr lang="es-EC" sz="1400">
                          <a:latin typeface="Cambria Math"/>
                        </a:rPr>
                        <m:t> </m:t>
                      </m:r>
                      <m:r>
                        <a:rPr lang="es-EC" sz="1400" i="1">
                          <a:latin typeface="Cambria Math"/>
                        </a:rPr>
                        <m:t>𝐭</m:t>
                      </m:r>
                      <m:r>
                        <a:rPr lang="es-EC" sz="1400">
                          <a:latin typeface="Cambria Math"/>
                        </a:rPr>
                        <m:t>é</m:t>
                      </m:r>
                      <m:r>
                        <a:rPr lang="es-EC" sz="1400" i="1">
                          <a:latin typeface="Cambria Math"/>
                        </a:rPr>
                        <m:t>𝐫𝐦𝐢𝐜𝐚𝐬</m:t>
                      </m:r>
                    </m:oMath>
                  </m:oMathPara>
                </a14:m>
                <a:endParaRPr lang="es-ES" sz="1400" dirty="0" smtClean="0"/>
              </a:p>
              <a:p>
                <a:pPr>
                  <a:lnSpc>
                    <a:spcPct val="150000"/>
                  </a:lnSpc>
                </a:pPr>
                <a:endParaRPr lang="es-ES" sz="1400" dirty="0"/>
              </a:p>
              <a:p>
                <a:pPr>
                  <a:lnSpc>
                    <a:spcPct val="150000"/>
                  </a:lnSpc>
                </a:pPr>
                <a:r>
                  <a:rPr lang="es-EC" sz="1400" dirty="0"/>
                  <a:t>Para el colector plano</a:t>
                </a:r>
                <a:endParaRPr lang="es-ES" sz="1400" dirty="0"/>
              </a:p>
              <a:p>
                <a:pPr>
                  <a:lnSpc>
                    <a:spcPct val="150000"/>
                  </a:lnSpc>
                </a:pPr>
                <a:endParaRPr lang="es-ES" sz="1400" dirty="0"/>
              </a:p>
              <a:p>
                <a:pPr>
                  <a:lnSpc>
                    <a:spcPct val="150000"/>
                  </a:lnSpc>
                </a:pPr>
                <a:endParaRPr lang="es-EC" sz="1400" dirty="0" smtClean="0"/>
              </a:p>
              <a:p>
                <a:pPr>
                  <a:lnSpc>
                    <a:spcPct val="150000"/>
                  </a:lnSpc>
                </a:pPr>
                <a:r>
                  <a:rPr lang="es-EC" sz="1400" dirty="0" smtClean="0"/>
                  <a:t>Dónde</a:t>
                </a:r>
                <a:r>
                  <a:rPr lang="es-EC" sz="1400" dirty="0" smtClean="0"/>
                  <a:t>:</a:t>
                </a:r>
              </a:p>
              <a:p>
                <a:pPr>
                  <a:lnSpc>
                    <a:spcPct val="150000"/>
                  </a:lnSpc>
                </a:pPr>
                <a:r>
                  <a:rPr lang="es-EC" sz="1400" dirty="0"/>
                  <a:t>Q</a:t>
                </a:r>
                <a14:m>
                  <m:oMath xmlns:m="http://schemas.openxmlformats.org/officeDocument/2006/math">
                    <m:r>
                      <a:rPr lang="es-EC" sz="1400">
                        <a:latin typeface="Cambria Math"/>
                      </a:rPr>
                      <m:t>:</m:t>
                    </m:r>
                    <m:r>
                      <m:rPr>
                        <m:sty m:val="p"/>
                      </m:rPr>
                      <a:rPr lang="es-EC" sz="1400">
                        <a:latin typeface="Cambria Math"/>
                      </a:rPr>
                      <m:t>calor</m:t>
                    </m:r>
                    <m:r>
                      <a:rPr lang="es-EC" sz="1400">
                        <a:latin typeface="Cambria Math"/>
                      </a:rPr>
                      <m:t> </m:t>
                    </m:r>
                    <m:r>
                      <m:rPr>
                        <m:sty m:val="p"/>
                      </m:rPr>
                      <a:rPr lang="es-EC" sz="1400">
                        <a:latin typeface="Cambria Math"/>
                      </a:rPr>
                      <m:t>util</m:t>
                    </m:r>
                    <m:r>
                      <a:rPr lang="es-EC" sz="1400">
                        <a:latin typeface="Cambria Math"/>
                      </a:rPr>
                      <m:t> </m:t>
                    </m:r>
                    <m:d>
                      <m:dPr>
                        <m:ctrlPr>
                          <a:rPr lang="es-ES" sz="1400" i="1">
                            <a:latin typeface="Cambria Math"/>
                          </a:rPr>
                        </m:ctrlPr>
                      </m:dPr>
                      <m:e>
                        <m:r>
                          <m:rPr>
                            <m:sty m:val="p"/>
                          </m:rPr>
                          <a:rPr lang="es-EC" sz="1400">
                            <a:latin typeface="Cambria Math"/>
                          </a:rPr>
                          <m:t>W</m:t>
                        </m:r>
                      </m:e>
                    </m:d>
                    <m:r>
                      <a:rPr lang="es-EC" sz="1400">
                        <a:latin typeface="Cambria Math"/>
                      </a:rPr>
                      <m:t>, </m:t>
                    </m:r>
                  </m:oMath>
                </a14:m>
                <a:endParaRPr lang="es-ES" sz="1400" dirty="0" smtClean="0"/>
              </a:p>
              <a:p>
                <a:pPr>
                  <a:lnSpc>
                    <a:spcPct val="150000"/>
                  </a:lnSpc>
                </a:pPr>
                <a14:m>
                  <m:oMathPara xmlns:m="http://schemas.openxmlformats.org/officeDocument/2006/math">
                    <m:oMathParaPr>
                      <m:jc m:val="left"/>
                    </m:oMathParaPr>
                    <m:oMath xmlns:m="http://schemas.openxmlformats.org/officeDocument/2006/math">
                      <m:r>
                        <a:rPr lang="es-ES" sz="1400" b="1" i="0" smtClean="0">
                          <a:latin typeface="Cambria Math"/>
                        </a:rPr>
                        <m:t>𝐅𝐑</m:t>
                      </m:r>
                      <m:r>
                        <a:rPr lang="es-EC" sz="1400">
                          <a:latin typeface="Cambria Math"/>
                        </a:rPr>
                        <m:t>:</m:t>
                      </m:r>
                      <m:r>
                        <m:rPr>
                          <m:sty m:val="p"/>
                        </m:rPr>
                        <a:rPr lang="es-ES" sz="1400" b="0" i="0" smtClean="0">
                          <a:latin typeface="Cambria Math"/>
                        </a:rPr>
                        <m:t>factor</m:t>
                      </m:r>
                      <m:r>
                        <a:rPr lang="es-ES" sz="1400" b="0" i="0" smtClean="0">
                          <a:latin typeface="Cambria Math"/>
                        </a:rPr>
                        <m:t> </m:t>
                      </m:r>
                      <m:r>
                        <m:rPr>
                          <m:sty m:val="p"/>
                        </m:rPr>
                        <a:rPr lang="es-ES" sz="1400" b="0" i="0" smtClean="0">
                          <a:latin typeface="Cambria Math"/>
                        </a:rPr>
                        <m:t>de</m:t>
                      </m:r>
                      <m:r>
                        <a:rPr lang="es-ES" sz="1400" b="0" i="0" smtClean="0">
                          <a:latin typeface="Cambria Math"/>
                        </a:rPr>
                        <m:t> </m:t>
                      </m:r>
                      <m:r>
                        <m:rPr>
                          <m:sty m:val="p"/>
                        </m:rPr>
                        <a:rPr lang="es-ES" sz="1400" b="0" i="0" smtClean="0">
                          <a:latin typeface="Cambria Math"/>
                        </a:rPr>
                        <m:t>remoci</m:t>
                      </m:r>
                      <m:r>
                        <a:rPr lang="es-ES" sz="1400" b="0" i="0" smtClean="0">
                          <a:latin typeface="Cambria Math"/>
                        </a:rPr>
                        <m:t>ó</m:t>
                      </m:r>
                      <m:r>
                        <m:rPr>
                          <m:sty m:val="p"/>
                        </m:rPr>
                        <a:rPr lang="es-ES" sz="1400" b="0" i="0" smtClean="0">
                          <a:latin typeface="Cambria Math"/>
                        </a:rPr>
                        <m:t>n</m:t>
                      </m:r>
                      <m:r>
                        <a:rPr lang="es-ES" sz="1400" b="0" i="0" smtClean="0">
                          <a:latin typeface="Cambria Math"/>
                        </a:rPr>
                        <m:t> </m:t>
                      </m:r>
                      <m:r>
                        <m:rPr>
                          <m:sty m:val="p"/>
                        </m:rPr>
                        <a:rPr lang="es-ES" sz="1400" b="0" i="0" smtClean="0">
                          <a:latin typeface="Cambria Math"/>
                        </a:rPr>
                        <m:t>de</m:t>
                      </m:r>
                      <m:r>
                        <a:rPr lang="es-ES" sz="1400" b="0" i="0" smtClean="0">
                          <a:latin typeface="Cambria Math"/>
                        </a:rPr>
                        <m:t> </m:t>
                      </m:r>
                      <m:r>
                        <m:rPr>
                          <m:sty m:val="p"/>
                        </m:rPr>
                        <a:rPr lang="es-ES" sz="1400" b="0" i="0" smtClean="0">
                          <a:latin typeface="Cambria Math"/>
                        </a:rPr>
                        <m:t>calor</m:t>
                      </m:r>
                    </m:oMath>
                  </m:oMathPara>
                </a14:m>
                <a:endParaRPr lang="es-ES" sz="1400" b="0" dirty="0" smtClean="0"/>
              </a:p>
              <a:p>
                <a:pPr>
                  <a:lnSpc>
                    <a:spcPct val="150000"/>
                  </a:lnSpc>
                </a:pPr>
                <a:r>
                  <a:rPr lang="es-EC" sz="1400" dirty="0" smtClean="0"/>
                  <a:t>A</a:t>
                </a:r>
                <a14:m>
                  <m:oMath xmlns:m="http://schemas.openxmlformats.org/officeDocument/2006/math">
                    <m:r>
                      <a:rPr lang="es-EC" sz="1400">
                        <a:latin typeface="Cambria Math"/>
                      </a:rPr>
                      <m:t>:</m:t>
                    </m:r>
                    <m:r>
                      <m:rPr>
                        <m:sty m:val="p"/>
                      </m:rPr>
                      <a:rPr lang="es-EC" sz="1400">
                        <a:latin typeface="Cambria Math"/>
                      </a:rPr>
                      <m:t>Area</m:t>
                    </m:r>
                    <m:r>
                      <a:rPr lang="es-EC" sz="1400">
                        <a:latin typeface="Cambria Math"/>
                      </a:rPr>
                      <m:t> </m:t>
                    </m:r>
                    <m:r>
                      <m:rPr>
                        <m:sty m:val="p"/>
                      </m:rPr>
                      <a:rPr lang="es-EC" sz="1400">
                        <a:latin typeface="Cambria Math"/>
                      </a:rPr>
                      <m:t>colectora</m:t>
                    </m:r>
                    <m:r>
                      <a:rPr lang="es-EC" sz="1400">
                        <a:latin typeface="Cambria Math"/>
                      </a:rPr>
                      <m:t> </m:t>
                    </m:r>
                    <m:d>
                      <m:dPr>
                        <m:ctrlPr>
                          <a:rPr lang="es-EC" sz="1400" i="1">
                            <a:latin typeface="Cambria Math"/>
                          </a:rPr>
                        </m:ctrlPr>
                      </m:dPr>
                      <m:e>
                        <m:sSup>
                          <m:sSupPr>
                            <m:ctrlPr>
                              <a:rPr lang="es-ES" sz="1400" i="1">
                                <a:latin typeface="Cambria Math"/>
                              </a:rPr>
                            </m:ctrlPr>
                          </m:sSupPr>
                          <m:e>
                            <m:r>
                              <m:rPr>
                                <m:sty m:val="p"/>
                              </m:rPr>
                              <a:rPr lang="es-EC" sz="1400">
                                <a:latin typeface="Cambria Math"/>
                              </a:rPr>
                              <m:t>m</m:t>
                            </m:r>
                          </m:e>
                          <m:sup>
                            <m:r>
                              <a:rPr lang="es-EC" sz="1400">
                                <a:latin typeface="Cambria Math"/>
                              </a:rPr>
                              <m:t>2</m:t>
                            </m:r>
                          </m:sup>
                        </m:sSup>
                      </m:e>
                    </m:d>
                  </m:oMath>
                </a14:m>
                <a:endParaRPr lang="es-ES" sz="1400" dirty="0" smtClean="0"/>
              </a:p>
              <a:p>
                <a:pPr>
                  <a:lnSpc>
                    <a:spcPct val="150000"/>
                  </a:lnSpc>
                </a:pPr>
                <a14:m>
                  <m:oMathPara xmlns:m="http://schemas.openxmlformats.org/officeDocument/2006/math">
                    <m:oMathParaPr>
                      <m:jc m:val="left"/>
                    </m:oMathParaPr>
                    <m:oMath xmlns:m="http://schemas.openxmlformats.org/officeDocument/2006/math">
                      <m:sSub>
                        <m:sSubPr>
                          <m:ctrlPr>
                            <a:rPr lang="es-ES" sz="1400" i="1">
                              <a:latin typeface="Cambria Math"/>
                            </a:rPr>
                          </m:ctrlPr>
                        </m:sSubPr>
                        <m:e>
                          <m:r>
                            <a:rPr lang="es-EC" sz="1400" i="1">
                              <a:latin typeface="Cambria Math"/>
                            </a:rPr>
                            <m:t>𝐔</m:t>
                          </m:r>
                        </m:e>
                        <m:sub>
                          <m:r>
                            <a:rPr lang="es-EC" sz="1400" i="1">
                              <a:latin typeface="Cambria Math"/>
                            </a:rPr>
                            <m:t>𝐋</m:t>
                          </m:r>
                        </m:sub>
                      </m:sSub>
                      <m:r>
                        <a:rPr lang="es-EC" sz="1400">
                          <a:latin typeface="Cambria Math"/>
                        </a:rPr>
                        <m:t>:</m:t>
                      </m:r>
                      <m:r>
                        <m:rPr>
                          <m:sty m:val="p"/>
                        </m:rPr>
                        <a:rPr lang="es-EC" sz="1400">
                          <a:latin typeface="Cambria Math"/>
                        </a:rPr>
                        <m:t>coeficiente</m:t>
                      </m:r>
                      <m:r>
                        <a:rPr lang="es-EC" sz="1400">
                          <a:latin typeface="Cambria Math"/>
                        </a:rPr>
                        <m:t> </m:t>
                      </m:r>
                      <m:r>
                        <m:rPr>
                          <m:sty m:val="p"/>
                        </m:rPr>
                        <a:rPr lang="es-EC" sz="1400">
                          <a:latin typeface="Cambria Math"/>
                        </a:rPr>
                        <m:t>global</m:t>
                      </m:r>
                      <m:r>
                        <a:rPr lang="es-EC" sz="1400">
                          <a:latin typeface="Cambria Math"/>
                        </a:rPr>
                        <m:t> </m:t>
                      </m:r>
                      <m:r>
                        <m:rPr>
                          <m:sty m:val="p"/>
                        </m:rPr>
                        <a:rPr lang="es-EC" sz="1400">
                          <a:latin typeface="Cambria Math"/>
                        </a:rPr>
                        <m:t>de</m:t>
                      </m:r>
                      <m:r>
                        <a:rPr lang="es-EC" sz="1400">
                          <a:latin typeface="Cambria Math"/>
                        </a:rPr>
                        <m:t> </m:t>
                      </m:r>
                      <m:r>
                        <m:rPr>
                          <m:sty m:val="p"/>
                        </m:rPr>
                        <a:rPr lang="es-EC" sz="1400">
                          <a:latin typeface="Cambria Math"/>
                        </a:rPr>
                        <m:t>perdidas</m:t>
                      </m:r>
                      <m:r>
                        <a:rPr lang="es-EC" sz="1400">
                          <a:latin typeface="Cambria Math"/>
                        </a:rPr>
                        <m:t> </m:t>
                      </m:r>
                      <m:r>
                        <m:rPr>
                          <m:sty m:val="p"/>
                        </m:rPr>
                        <a:rPr lang="es-EC" sz="1400">
                          <a:latin typeface="Cambria Math"/>
                        </a:rPr>
                        <m:t>placa</m:t>
                      </m:r>
                      <m:r>
                        <a:rPr lang="es-EC" sz="1400">
                          <a:latin typeface="Cambria Math"/>
                        </a:rPr>
                        <m:t> </m:t>
                      </m:r>
                      <m:r>
                        <m:rPr>
                          <m:sty m:val="p"/>
                        </m:rPr>
                        <a:rPr lang="es-EC" sz="1400">
                          <a:latin typeface="Cambria Math"/>
                        </a:rPr>
                        <m:t>ambiente</m:t>
                      </m:r>
                      <m:r>
                        <a:rPr lang="es-EC" sz="1400">
                          <a:latin typeface="Cambria Math"/>
                        </a:rPr>
                        <m:t> </m:t>
                      </m:r>
                      <m:d>
                        <m:dPr>
                          <m:ctrlPr>
                            <a:rPr lang="es-EC" sz="1400" i="1">
                              <a:latin typeface="Cambria Math"/>
                            </a:rPr>
                          </m:ctrlPr>
                        </m:dPr>
                        <m:e>
                          <m:f>
                            <m:fPr>
                              <m:type m:val="skw"/>
                              <m:ctrlPr>
                                <a:rPr lang="es-ES" sz="1400" i="1">
                                  <a:latin typeface="Cambria Math"/>
                                </a:rPr>
                              </m:ctrlPr>
                            </m:fPr>
                            <m:num>
                              <m:r>
                                <m:rPr>
                                  <m:sty m:val="p"/>
                                </m:rPr>
                                <a:rPr lang="es-EC" sz="1400">
                                  <a:latin typeface="Cambria Math"/>
                                </a:rPr>
                                <m:t>W</m:t>
                              </m:r>
                            </m:num>
                            <m:den>
                              <m:sSup>
                                <m:sSupPr>
                                  <m:ctrlPr>
                                    <a:rPr lang="es-ES" sz="1400" i="1">
                                      <a:latin typeface="Cambria Math"/>
                                    </a:rPr>
                                  </m:ctrlPr>
                                </m:sSupPr>
                                <m:e>
                                  <m:r>
                                    <m:rPr>
                                      <m:sty m:val="p"/>
                                    </m:rPr>
                                    <a:rPr lang="es-EC" sz="1400">
                                      <a:latin typeface="Cambria Math"/>
                                    </a:rPr>
                                    <m:t>m</m:t>
                                  </m:r>
                                </m:e>
                                <m:sup>
                                  <m:r>
                                    <a:rPr lang="es-EC" sz="1400">
                                      <a:latin typeface="Cambria Math"/>
                                    </a:rPr>
                                    <m:t>2</m:t>
                                  </m:r>
                                </m:sup>
                              </m:sSup>
                              <m:r>
                                <m:rPr>
                                  <m:sty m:val="p"/>
                                </m:rPr>
                                <a:rPr lang="es-EC" sz="1400">
                                  <a:latin typeface="Cambria Math"/>
                                </a:rPr>
                                <m:t>K</m:t>
                              </m:r>
                            </m:den>
                          </m:f>
                        </m:e>
                      </m:d>
                    </m:oMath>
                  </m:oMathPara>
                </a14:m>
                <a:endParaRPr lang="es-ES" sz="1400" dirty="0" smtClean="0"/>
              </a:p>
              <a:p>
                <a:pPr>
                  <a:lnSpc>
                    <a:spcPct val="150000"/>
                  </a:lnSpc>
                </a:pPr>
                <a14:m>
                  <m:oMathPara xmlns:m="http://schemas.openxmlformats.org/officeDocument/2006/math">
                    <m:oMathParaPr>
                      <m:jc m:val="left"/>
                    </m:oMathParaPr>
                    <m:oMath xmlns:m="http://schemas.openxmlformats.org/officeDocument/2006/math">
                      <m:sSub>
                        <m:sSubPr>
                          <m:ctrlPr>
                            <a:rPr lang="es-ES" sz="1400" i="1">
                              <a:latin typeface="Cambria Math"/>
                            </a:rPr>
                          </m:ctrlPr>
                        </m:sSubPr>
                        <m:e>
                          <m:r>
                            <a:rPr lang="es-EC" sz="1400" i="1">
                              <a:latin typeface="Cambria Math"/>
                            </a:rPr>
                            <m:t>𝐓</m:t>
                          </m:r>
                        </m:e>
                        <m:sub>
                          <m:r>
                            <a:rPr lang="es-EC" sz="1400" i="1">
                              <a:latin typeface="Cambria Math"/>
                            </a:rPr>
                            <m:t>𝐩𝐦</m:t>
                          </m:r>
                        </m:sub>
                      </m:sSub>
                      <m:r>
                        <a:rPr lang="es-EC" sz="1400">
                          <a:latin typeface="Cambria Math"/>
                        </a:rPr>
                        <m:t>:</m:t>
                      </m:r>
                      <m:r>
                        <m:rPr>
                          <m:sty m:val="p"/>
                        </m:rPr>
                        <a:rPr lang="es-EC" sz="1400">
                          <a:latin typeface="Cambria Math"/>
                        </a:rPr>
                        <m:t>temperatura</m:t>
                      </m:r>
                      <m:r>
                        <a:rPr lang="es-EC" sz="1400">
                          <a:latin typeface="Cambria Math"/>
                        </a:rPr>
                        <m:t> </m:t>
                      </m:r>
                      <m:r>
                        <m:rPr>
                          <m:sty m:val="p"/>
                        </m:rPr>
                        <a:rPr lang="es-EC" sz="1400">
                          <a:latin typeface="Cambria Math"/>
                        </a:rPr>
                        <m:t>media</m:t>
                      </m:r>
                      <m:r>
                        <a:rPr lang="es-EC" sz="1400">
                          <a:latin typeface="Cambria Math"/>
                        </a:rPr>
                        <m:t> </m:t>
                      </m:r>
                      <m:r>
                        <m:rPr>
                          <m:sty m:val="p"/>
                        </m:rPr>
                        <a:rPr lang="es-EC" sz="1400">
                          <a:latin typeface="Cambria Math"/>
                        </a:rPr>
                        <m:t>de</m:t>
                      </m:r>
                      <m:r>
                        <a:rPr lang="es-EC" sz="1400">
                          <a:latin typeface="Cambria Math"/>
                        </a:rPr>
                        <m:t> </m:t>
                      </m:r>
                      <m:r>
                        <m:rPr>
                          <m:sty m:val="p"/>
                        </m:rPr>
                        <a:rPr lang="es-EC" sz="1400">
                          <a:latin typeface="Cambria Math"/>
                        </a:rPr>
                        <m:t>la</m:t>
                      </m:r>
                      <m:r>
                        <a:rPr lang="es-EC" sz="1400">
                          <a:latin typeface="Cambria Math"/>
                        </a:rPr>
                        <m:t> </m:t>
                      </m:r>
                      <m:r>
                        <m:rPr>
                          <m:sty m:val="p"/>
                        </m:rPr>
                        <a:rPr lang="es-EC" sz="1400">
                          <a:latin typeface="Cambria Math"/>
                        </a:rPr>
                        <m:t>placa</m:t>
                      </m:r>
                      <m:r>
                        <a:rPr lang="es-EC" sz="1400">
                          <a:latin typeface="Cambria Math"/>
                        </a:rPr>
                        <m:t> </m:t>
                      </m:r>
                      <m:d>
                        <m:dPr>
                          <m:ctrlPr>
                            <a:rPr lang="es-EC" sz="1400" i="1">
                              <a:latin typeface="Cambria Math"/>
                            </a:rPr>
                          </m:ctrlPr>
                        </m:dPr>
                        <m:e>
                          <m:r>
                            <a:rPr lang="es-EC" sz="1400">
                              <a:latin typeface="Cambria Math"/>
                            </a:rPr>
                            <m:t>℃</m:t>
                          </m:r>
                        </m:e>
                      </m:d>
                    </m:oMath>
                  </m:oMathPara>
                </a14:m>
                <a:endParaRPr lang="es-ES" sz="1400" dirty="0" smtClean="0"/>
              </a:p>
              <a:p>
                <a:pPr>
                  <a:lnSpc>
                    <a:spcPct val="150000"/>
                  </a:lnSpc>
                </a:pPr>
                <a14:m>
                  <m:oMathPara xmlns:m="http://schemas.openxmlformats.org/officeDocument/2006/math">
                    <m:oMathParaPr>
                      <m:jc m:val="left"/>
                    </m:oMathParaPr>
                    <m:oMath xmlns:m="http://schemas.openxmlformats.org/officeDocument/2006/math">
                      <m:sSub>
                        <m:sSubPr>
                          <m:ctrlPr>
                            <a:rPr lang="es-ES" sz="1400" i="1">
                              <a:latin typeface="Cambria Math"/>
                            </a:rPr>
                          </m:ctrlPr>
                        </m:sSubPr>
                        <m:e>
                          <m:r>
                            <a:rPr lang="es-EC" sz="1400" i="1">
                              <a:latin typeface="Cambria Math"/>
                            </a:rPr>
                            <m:t>𝐓</m:t>
                          </m:r>
                        </m:e>
                        <m:sub>
                          <m:r>
                            <a:rPr lang="es-EC" sz="1400" i="1">
                              <a:latin typeface="Cambria Math"/>
                            </a:rPr>
                            <m:t>𝐚</m:t>
                          </m:r>
                        </m:sub>
                      </m:sSub>
                      <m:r>
                        <a:rPr lang="es-EC" sz="1400">
                          <a:latin typeface="Cambria Math"/>
                        </a:rPr>
                        <m:t>:</m:t>
                      </m:r>
                      <m:r>
                        <m:rPr>
                          <m:sty m:val="p"/>
                        </m:rPr>
                        <a:rPr lang="es-EC" sz="1400">
                          <a:latin typeface="Cambria Math"/>
                        </a:rPr>
                        <m:t>temperatura</m:t>
                      </m:r>
                      <m:r>
                        <a:rPr lang="es-EC" sz="1400">
                          <a:latin typeface="Cambria Math"/>
                        </a:rPr>
                        <m:t> </m:t>
                      </m:r>
                      <m:r>
                        <m:rPr>
                          <m:sty m:val="p"/>
                        </m:rPr>
                        <a:rPr lang="es-EC" sz="1400">
                          <a:latin typeface="Cambria Math"/>
                        </a:rPr>
                        <m:t>ambiente</m:t>
                      </m:r>
                      <m:r>
                        <a:rPr lang="es-EC" sz="1400">
                          <a:latin typeface="Cambria Math"/>
                        </a:rPr>
                        <m:t> </m:t>
                      </m:r>
                      <m:d>
                        <m:dPr>
                          <m:ctrlPr>
                            <a:rPr lang="es-EC" sz="1400">
                              <a:latin typeface="Cambria Math"/>
                            </a:rPr>
                          </m:ctrlPr>
                        </m:dPr>
                        <m:e>
                          <m:r>
                            <a:rPr lang="es-EC" sz="1400">
                              <a:latin typeface="Cambria Math"/>
                            </a:rPr>
                            <m:t>℃</m:t>
                          </m:r>
                        </m:e>
                      </m:d>
                    </m:oMath>
                  </m:oMathPara>
                </a14:m>
                <a:endParaRPr lang="es-ES" sz="1400" dirty="0" smtClean="0"/>
              </a:p>
              <a:p>
                <a:pPr>
                  <a:lnSpc>
                    <a:spcPct val="150000"/>
                  </a:lnSpc>
                </a:pPr>
                <a:r>
                  <a:rPr lang="es-ES_tradnl" sz="1400" cap="all" dirty="0" smtClean="0"/>
                  <a:t>K: </a:t>
                </a:r>
                <a:r>
                  <a:rPr lang="es-ES_tradnl" sz="1400" b="0" dirty="0" smtClean="0"/>
                  <a:t>factor de sombra y suciedad</a:t>
                </a:r>
                <a:endParaRPr lang="es-ES" sz="1400" b="0" dirty="0" smtClean="0"/>
              </a:p>
              <a:p>
                <a:pPr>
                  <a:lnSpc>
                    <a:spcPct val="150000"/>
                  </a:lnSpc>
                </a:pPr>
                <a:endParaRPr lang="es-ES_tradnl" sz="1400" cap="all" dirty="0" smtClean="0"/>
              </a:p>
            </p:txBody>
          </p:sp>
        </mc:Choice>
        <mc:Fallback>
          <p:sp>
            <p:nvSpPr>
              <p:cNvPr id="35842" name="1 Rectángulo"/>
              <p:cNvSpPr>
                <a:spLocks noRot="1" noChangeAspect="1" noMove="1" noResize="1" noEditPoints="1" noAdjustHandles="1" noChangeArrowheads="1" noChangeShapeType="1" noTextEdit="1"/>
              </p:cNvSpPr>
              <p:nvPr/>
            </p:nvSpPr>
            <p:spPr bwMode="auto">
              <a:xfrm>
                <a:off x="468313" y="1052736"/>
                <a:ext cx="8137525" cy="5452390"/>
              </a:xfrm>
              <a:prstGeom prst="rect">
                <a:avLst/>
              </a:prstGeom>
              <a:blipFill rotWithShape="1">
                <a:blip r:embed="rId2"/>
                <a:stretch>
                  <a:fillRect l="-225"/>
                </a:stretch>
              </a:blipFill>
              <a:ln w="9525">
                <a:noFill/>
                <a:miter lim="800000"/>
                <a:headEnd/>
                <a:tailEnd/>
              </a:ln>
            </p:spPr>
            <p:txBody>
              <a:bodyPr/>
              <a:lstStyle/>
              <a:p>
                <a:r>
                  <a:rPr lang="es-ES">
                    <a:noFill/>
                  </a:rPr>
                  <a:t> </a:t>
                </a:r>
              </a:p>
            </p:txBody>
          </p:sp>
        </mc:Fallback>
      </mc:AlternateContent>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3358882" y="2976374"/>
            <a:ext cx="2221230" cy="30861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4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6" name="1 Rectángulo"/>
              <p:cNvSpPr>
                <a:spLocks noChangeArrowheads="1"/>
              </p:cNvSpPr>
              <p:nvPr/>
            </p:nvSpPr>
            <p:spPr bwMode="auto">
              <a:xfrm>
                <a:off x="395288" y="1086501"/>
                <a:ext cx="8424862" cy="5759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lang="es-ES" dirty="0" smtClean="0"/>
                  <a:t>RENDIMIENTO DE UN COLECTOR</a:t>
                </a:r>
              </a:p>
              <a:p>
                <a:pPr>
                  <a:lnSpc>
                    <a:spcPct val="150000"/>
                  </a:lnSpc>
                </a:pPr>
                <a14:m>
                  <m:oMathPara xmlns:m="http://schemas.openxmlformats.org/officeDocument/2006/math">
                    <m:oMathParaPr>
                      <m:jc m:val="centerGroup"/>
                    </m:oMathParaPr>
                    <m:oMath xmlns:m="http://schemas.openxmlformats.org/officeDocument/2006/math">
                      <m:r>
                        <a:rPr lang="es-EC">
                          <a:latin typeface="Cambria Math"/>
                        </a:rPr>
                        <m:t>ƞ=</m:t>
                      </m:r>
                      <m:f>
                        <m:fPr>
                          <m:ctrlPr>
                            <a:rPr lang="es-ES" i="1">
                              <a:latin typeface="Cambria Math"/>
                            </a:rPr>
                          </m:ctrlPr>
                        </m:fPr>
                        <m:num>
                          <m:nary>
                            <m:naryPr>
                              <m:limLoc m:val="undOvr"/>
                              <m:subHide m:val="on"/>
                              <m:supHide m:val="on"/>
                              <m:ctrlPr>
                                <a:rPr lang="es-ES" i="1">
                                  <a:latin typeface="Cambria Math"/>
                                </a:rPr>
                              </m:ctrlPr>
                            </m:naryPr>
                            <m:sub/>
                            <m:sup/>
                            <m:e>
                              <m:sSub>
                                <m:sSubPr>
                                  <m:ctrlPr>
                                    <a:rPr lang="es-ES" i="1">
                                      <a:latin typeface="Cambria Math"/>
                                    </a:rPr>
                                  </m:ctrlPr>
                                </m:sSubPr>
                                <m:e>
                                  <m:r>
                                    <a:rPr lang="es-EC" i="1">
                                      <a:latin typeface="Cambria Math"/>
                                    </a:rPr>
                                    <m:t>𝐐</m:t>
                                  </m:r>
                                </m:e>
                                <m:sub>
                                  <m:r>
                                    <a:rPr lang="es-EC" i="1">
                                      <a:latin typeface="Cambria Math"/>
                                    </a:rPr>
                                    <m:t>𝐮</m:t>
                                  </m:r>
                                </m:sub>
                              </m:sSub>
                              <m:r>
                                <a:rPr lang="es-EC" i="1">
                                  <a:latin typeface="Cambria Math"/>
                                </a:rPr>
                                <m:t>∗</m:t>
                              </m:r>
                              <m:r>
                                <a:rPr lang="es-EC" i="1">
                                  <a:latin typeface="Cambria Math"/>
                                </a:rPr>
                                <m:t>𝐝𝐭</m:t>
                              </m:r>
                            </m:e>
                          </m:nary>
                        </m:num>
                        <m:den>
                          <m:sSub>
                            <m:sSubPr>
                              <m:ctrlPr>
                                <a:rPr lang="es-ES" i="1">
                                  <a:latin typeface="Cambria Math"/>
                                </a:rPr>
                              </m:ctrlPr>
                            </m:sSubPr>
                            <m:e>
                              <m:r>
                                <a:rPr lang="es-EC" i="1">
                                  <a:latin typeface="Cambria Math"/>
                                </a:rPr>
                                <m:t>𝐀</m:t>
                              </m:r>
                            </m:e>
                            <m:sub>
                              <m:r>
                                <a:rPr lang="es-EC" i="1">
                                  <a:latin typeface="Cambria Math"/>
                                </a:rPr>
                                <m:t>𝐜</m:t>
                              </m:r>
                            </m:sub>
                          </m:sSub>
                          <m:nary>
                            <m:naryPr>
                              <m:limLoc m:val="undOvr"/>
                              <m:subHide m:val="on"/>
                              <m:supHide m:val="on"/>
                              <m:ctrlPr>
                                <a:rPr lang="es-ES" i="1">
                                  <a:latin typeface="Cambria Math"/>
                                </a:rPr>
                              </m:ctrlPr>
                            </m:naryPr>
                            <m:sub/>
                            <m:sup/>
                            <m:e>
                              <m:r>
                                <a:rPr lang="es-EC" i="1">
                                  <a:latin typeface="Cambria Math"/>
                                </a:rPr>
                                <m:t>𝐆</m:t>
                              </m:r>
                              <m:r>
                                <a:rPr lang="es-EC" i="1">
                                  <a:latin typeface="Cambria Math"/>
                                </a:rPr>
                                <m:t>∗</m:t>
                              </m:r>
                              <m:r>
                                <a:rPr lang="es-EC" i="1">
                                  <a:latin typeface="Cambria Math"/>
                                </a:rPr>
                                <m:t>𝐝𝐭</m:t>
                              </m:r>
                            </m:e>
                          </m:nary>
                        </m:den>
                      </m:f>
                      <m:r>
                        <a:rPr lang="es-EC">
                          <a:latin typeface="Cambria Math"/>
                        </a:rPr>
                        <m:t>=</m:t>
                      </m:r>
                      <m:f>
                        <m:fPr>
                          <m:ctrlPr>
                            <a:rPr lang="es-ES" i="1">
                              <a:latin typeface="Cambria Math"/>
                            </a:rPr>
                          </m:ctrlPr>
                        </m:fPr>
                        <m:num>
                          <m:r>
                            <a:rPr lang="es-EC" i="1">
                              <a:latin typeface="Cambria Math"/>
                            </a:rPr>
                            <m:t>𝐄𝐧𝐞𝐫𝐠𝐢𝐚</m:t>
                          </m:r>
                          <m:r>
                            <a:rPr lang="es-EC">
                              <a:latin typeface="Cambria Math"/>
                            </a:rPr>
                            <m:t> </m:t>
                          </m:r>
                          <m:r>
                            <a:rPr lang="es-EC" i="1">
                              <a:latin typeface="Cambria Math"/>
                            </a:rPr>
                            <m:t>𝐮𝐭𝐢𝐥</m:t>
                          </m:r>
                        </m:num>
                        <m:den>
                          <m:r>
                            <a:rPr lang="es-EC" i="1">
                              <a:latin typeface="Cambria Math"/>
                            </a:rPr>
                            <m:t>𝐑𝐚𝐝𝐢𝐚𝐜𝐢𝐨𝐧</m:t>
                          </m:r>
                          <m:r>
                            <a:rPr lang="es-EC">
                              <a:latin typeface="Cambria Math"/>
                            </a:rPr>
                            <m:t> </m:t>
                          </m:r>
                          <m:r>
                            <a:rPr lang="es-EC" i="1">
                              <a:latin typeface="Cambria Math"/>
                            </a:rPr>
                            <m:t>𝐢𝐧𝐜𝐢𝐝𝐞𝐧𝐭𝐞</m:t>
                          </m:r>
                        </m:den>
                      </m:f>
                      <m:r>
                        <a:rPr lang="es-EC" i="1">
                          <a:latin typeface="Cambria Math"/>
                        </a:rPr>
                        <m:t>                              </m:t>
                      </m:r>
                    </m:oMath>
                  </m:oMathPara>
                </a14:m>
                <a:endParaRPr lang="es-ES" dirty="0" smtClean="0"/>
              </a:p>
              <a:p>
                <a:pPr>
                  <a:lnSpc>
                    <a:spcPct val="150000"/>
                  </a:lnSpc>
                </a:pPr>
                <a:endParaRPr lang="es-ES" dirty="0"/>
              </a:p>
              <a:p>
                <a:pPr algn="ctr">
                  <a:lnSpc>
                    <a:spcPct val="150000"/>
                  </a:lnSpc>
                </a:pPr>
                <a14:m>
                  <m:oMath xmlns:m="http://schemas.openxmlformats.org/officeDocument/2006/math">
                    <m:r>
                      <a:rPr lang="es-EC">
                        <a:latin typeface="Cambria Math"/>
                      </a:rPr>
                      <m:t>ƞ=</m:t>
                    </m:r>
                    <m:f>
                      <m:fPr>
                        <m:ctrlPr>
                          <a:rPr lang="es-ES" i="1">
                            <a:latin typeface="Cambria Math"/>
                          </a:rPr>
                        </m:ctrlPr>
                      </m:fPr>
                      <m:num>
                        <m:f>
                          <m:fPr>
                            <m:ctrlPr>
                              <a:rPr lang="es-ES" i="1">
                                <a:latin typeface="Cambria Math"/>
                              </a:rPr>
                            </m:ctrlPr>
                          </m:fPr>
                          <m:num>
                            <m:sSub>
                              <m:sSubPr>
                                <m:ctrlPr>
                                  <a:rPr lang="es-ES" i="1">
                                    <a:latin typeface="Cambria Math"/>
                                  </a:rPr>
                                </m:ctrlPr>
                              </m:sSubPr>
                              <m:e>
                                <m:r>
                                  <a:rPr lang="es-EC" i="1">
                                    <a:latin typeface="Cambria Math"/>
                                  </a:rPr>
                                  <m:t>𝐓</m:t>
                                </m:r>
                              </m:e>
                              <m:sub>
                                <m:r>
                                  <a:rPr lang="es-EC" i="1">
                                    <a:latin typeface="Cambria Math"/>
                                  </a:rPr>
                                  <m:t>𝐞</m:t>
                                </m:r>
                              </m:sub>
                            </m:sSub>
                            <m:r>
                              <a:rPr lang="es-EC">
                                <a:latin typeface="Cambria Math"/>
                              </a:rPr>
                              <m:t>+</m:t>
                            </m:r>
                            <m:sSub>
                              <m:sSubPr>
                                <m:ctrlPr>
                                  <a:rPr lang="es-ES" i="1">
                                    <a:latin typeface="Cambria Math"/>
                                  </a:rPr>
                                </m:ctrlPr>
                              </m:sSubPr>
                              <m:e>
                                <m:r>
                                  <a:rPr lang="es-EC" i="1">
                                    <a:latin typeface="Cambria Math"/>
                                  </a:rPr>
                                  <m:t>𝐓</m:t>
                                </m:r>
                              </m:e>
                              <m:sub>
                                <m:r>
                                  <a:rPr lang="es-EC" i="1">
                                    <a:latin typeface="Cambria Math"/>
                                  </a:rPr>
                                  <m:t>𝐬</m:t>
                                </m:r>
                              </m:sub>
                            </m:sSub>
                          </m:num>
                          <m:den>
                            <m:r>
                              <a:rPr lang="es-EC" i="1">
                                <a:latin typeface="Cambria Math"/>
                              </a:rPr>
                              <m:t>𝟐</m:t>
                            </m:r>
                          </m:den>
                        </m:f>
                        <m:r>
                          <a:rPr lang="es-EC" i="1">
                            <a:latin typeface="Cambria Math"/>
                          </a:rPr>
                          <m:t>−</m:t>
                        </m:r>
                        <m:sSub>
                          <m:sSubPr>
                            <m:ctrlPr>
                              <a:rPr lang="es-ES" i="1">
                                <a:latin typeface="Cambria Math"/>
                              </a:rPr>
                            </m:ctrlPr>
                          </m:sSubPr>
                          <m:e>
                            <m:r>
                              <a:rPr lang="es-EC" i="1">
                                <a:latin typeface="Cambria Math"/>
                              </a:rPr>
                              <m:t>𝐓</m:t>
                            </m:r>
                          </m:e>
                          <m:sub>
                            <m:r>
                              <a:rPr lang="es-EC" i="1">
                                <a:latin typeface="Cambria Math"/>
                              </a:rPr>
                              <m:t>𝐚</m:t>
                            </m:r>
                          </m:sub>
                        </m:sSub>
                      </m:num>
                      <m:den>
                        <m:r>
                          <a:rPr lang="es-EC" i="1">
                            <a:latin typeface="Cambria Math"/>
                          </a:rPr>
                          <m:t>𝐢</m:t>
                        </m:r>
                      </m:den>
                    </m:f>
                  </m:oMath>
                </a14:m>
                <a:r>
                  <a:rPr lang="es-ES" dirty="0">
                    <a:effectLst/>
                  </a:rPr>
                  <a:t> </a:t>
                </a:r>
                <a:endParaRPr lang="es-ES" dirty="0" smtClean="0">
                  <a:effectLst/>
                </a:endParaRPr>
              </a:p>
              <a:p>
                <a:pPr>
                  <a:lnSpc>
                    <a:spcPct val="150000"/>
                  </a:lnSpc>
                </a:pPr>
                <a:r>
                  <a:rPr lang="es-EC" dirty="0" smtClean="0"/>
                  <a:t>Dónde:</a:t>
                </a:r>
              </a:p>
              <a:p>
                <a:pPr>
                  <a:lnSpc>
                    <a:spcPct val="150000"/>
                  </a:lnSpc>
                </a:pPr>
                <a:endParaRPr lang="es-ES" dirty="0" smtClean="0"/>
              </a:p>
              <a:p>
                <a:pPr>
                  <a:lnSpc>
                    <a:spcPct val="150000"/>
                  </a:lnSpc>
                </a:pPr>
                <a:r>
                  <a:rPr lang="es-EC" dirty="0" smtClean="0"/>
                  <a:t>Te</a:t>
                </a:r>
                <a:r>
                  <a:rPr lang="es-EC" dirty="0"/>
                  <a:t>: </a:t>
                </a:r>
                <a:r>
                  <a:rPr lang="es-EC" b="0" dirty="0"/>
                  <a:t>temperatura del agua de entrada (</a:t>
                </a:r>
                <a:r>
                  <a:rPr lang="es-EC" b="0" dirty="0" smtClean="0"/>
                  <a:t>ºC)</a:t>
                </a:r>
              </a:p>
              <a:p>
                <a:pPr>
                  <a:lnSpc>
                    <a:spcPct val="150000"/>
                  </a:lnSpc>
                </a:pPr>
                <a:r>
                  <a:rPr lang="es-EC" dirty="0" smtClean="0"/>
                  <a:t>Ts</a:t>
                </a:r>
                <a:r>
                  <a:rPr lang="es-EC" dirty="0"/>
                  <a:t>: </a:t>
                </a:r>
                <a:r>
                  <a:rPr lang="es-EC" b="0" dirty="0"/>
                  <a:t>temperatura del agua de salida (</a:t>
                </a:r>
                <a:r>
                  <a:rPr lang="es-EC" b="0" dirty="0" smtClean="0"/>
                  <a:t>ºC)</a:t>
                </a:r>
              </a:p>
              <a:p>
                <a:pPr>
                  <a:lnSpc>
                    <a:spcPct val="150000"/>
                  </a:lnSpc>
                </a:pPr>
                <a:r>
                  <a:rPr lang="es-EC" dirty="0" smtClean="0"/>
                  <a:t>Ta</a:t>
                </a:r>
                <a:r>
                  <a:rPr lang="es-EC" dirty="0"/>
                  <a:t>: </a:t>
                </a:r>
                <a:r>
                  <a:rPr lang="es-EC" b="0" dirty="0"/>
                  <a:t>temperatura del aire </a:t>
                </a:r>
                <a:r>
                  <a:rPr lang="es-EC" b="0" dirty="0" smtClean="0"/>
                  <a:t>exterior</a:t>
                </a:r>
              </a:p>
              <a:p>
                <a:pPr>
                  <a:lnSpc>
                    <a:spcPct val="150000"/>
                  </a:lnSpc>
                </a:pPr>
                <a:r>
                  <a:rPr lang="es-EC" dirty="0" smtClean="0"/>
                  <a:t>i: </a:t>
                </a:r>
                <a:r>
                  <a:rPr lang="es-EC" b="0" dirty="0" smtClean="0"/>
                  <a:t>intensidad </a:t>
                </a:r>
                <a:r>
                  <a:rPr lang="es-EC" b="0" dirty="0"/>
                  <a:t>de radiación solar promedio sobre el área del colector (W/m2).</a:t>
                </a:r>
                <a:endParaRPr lang="es-ES" b="0" dirty="0"/>
              </a:p>
              <a:p>
                <a:pPr algn="just"/>
                <a:endParaRPr lang="es-EC" b="0" dirty="0"/>
              </a:p>
              <a:p>
                <a:pPr algn="just"/>
                <a:endParaRPr lang="es-ES" b="0" dirty="0"/>
              </a:p>
            </p:txBody>
          </p:sp>
        </mc:Choice>
        <mc:Fallback xmlns="">
          <p:sp>
            <p:nvSpPr>
              <p:cNvPr id="26626" name="1 Rectángulo"/>
              <p:cNvSpPr>
                <a:spLocks noRot="1" noChangeAspect="1" noMove="1" noResize="1" noEditPoints="1" noAdjustHandles="1" noChangeArrowheads="1" noChangeShapeType="1" noTextEdit="1"/>
              </p:cNvSpPr>
              <p:nvPr/>
            </p:nvSpPr>
            <p:spPr bwMode="auto">
              <a:xfrm>
                <a:off x="395288" y="1086501"/>
                <a:ext cx="8424862" cy="5759975"/>
              </a:xfrm>
              <a:prstGeom prst="rect">
                <a:avLst/>
              </a:prstGeom>
              <a:blipFill rotWithShape="1">
                <a:blip r:embed="rId2"/>
                <a:stretch>
                  <a:fillRect l="-6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4213" y="1196975"/>
            <a:ext cx="7920037" cy="5355312"/>
          </a:xfrm>
          <a:prstGeom prst="rect">
            <a:avLst/>
          </a:prstGeom>
          <a:noFill/>
        </p:spPr>
        <p:txBody>
          <a:bodyPr>
            <a:spAutoFit/>
          </a:bodyPr>
          <a:lstStyle/>
          <a:p>
            <a:pPr>
              <a:lnSpc>
                <a:spcPct val="150000"/>
              </a:lnSpc>
              <a:defRPr/>
            </a:pPr>
            <a:r>
              <a:rPr lang="es-ES_tradnl" cap="all" dirty="0" smtClean="0"/>
              <a:t>NORMAS PARA CAPTADORES SOLARES</a:t>
            </a:r>
            <a:endParaRPr lang="es-ES_tradnl" b="0" cap="all" dirty="0" smtClean="0"/>
          </a:p>
          <a:p>
            <a:pPr>
              <a:lnSpc>
                <a:spcPct val="150000"/>
              </a:lnSpc>
              <a:defRPr/>
            </a:pPr>
            <a:endParaRPr lang="es-ES_tradnl" b="0" cap="all" dirty="0"/>
          </a:p>
          <a:p>
            <a:pPr algn="just">
              <a:lnSpc>
                <a:spcPct val="150000"/>
              </a:lnSpc>
              <a:defRPr/>
            </a:pPr>
            <a:r>
              <a:rPr lang="es-ES_tradnl" b="0" dirty="0" smtClean="0"/>
              <a:t>Todos los colectores solares tienen un objetivo en común, el cual es convertir con el mayor rendimiento posible la radiación solar en calor, los colectores solares varían considerablemente en cuanto a calidad, rendimiento, construcción y coste, y debido a esto los diferentes países decidieron crear normas.</a:t>
            </a:r>
          </a:p>
          <a:p>
            <a:pPr>
              <a:lnSpc>
                <a:spcPct val="150000"/>
              </a:lnSpc>
              <a:defRPr/>
            </a:pPr>
            <a:endParaRPr lang="es-ES_tradnl" dirty="0"/>
          </a:p>
          <a:p>
            <a:pPr algn="just">
              <a:lnSpc>
                <a:spcPct val="150000"/>
              </a:lnSpc>
              <a:defRPr/>
            </a:pPr>
            <a:r>
              <a:rPr lang="es-ES_tradnl" b="0" dirty="0" smtClean="0"/>
              <a:t>Las principales normas que se utilizan para normalizar un colector son:</a:t>
            </a:r>
          </a:p>
          <a:p>
            <a:pPr algn="just">
              <a:lnSpc>
                <a:spcPct val="150000"/>
              </a:lnSpc>
              <a:defRPr/>
            </a:pPr>
            <a:endParaRPr lang="es-ES_tradnl" b="0" dirty="0" smtClean="0"/>
          </a:p>
          <a:p>
            <a:pPr marL="285750" indent="-285750" algn="just">
              <a:lnSpc>
                <a:spcPct val="150000"/>
              </a:lnSpc>
              <a:buFont typeface="Arial" pitchFamily="34" charset="0"/>
              <a:buChar char="•"/>
              <a:defRPr/>
            </a:pPr>
            <a:r>
              <a:rPr lang="es-ES_tradnl" b="0" dirty="0" smtClean="0"/>
              <a:t>EN 12975 norma europea</a:t>
            </a:r>
          </a:p>
          <a:p>
            <a:pPr marL="285750" indent="-285750" algn="just">
              <a:lnSpc>
                <a:spcPct val="150000"/>
              </a:lnSpc>
              <a:buFont typeface="Arial" pitchFamily="34" charset="0"/>
              <a:buChar char="•"/>
              <a:defRPr/>
            </a:pPr>
            <a:r>
              <a:rPr lang="es-ES_tradnl" b="0" dirty="0" smtClean="0"/>
              <a:t>ISO 9806 norma internacional</a:t>
            </a:r>
          </a:p>
          <a:p>
            <a:pPr>
              <a:defRPr/>
            </a:pPr>
            <a:endParaRPr lang="es-ES_tradnl"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276872"/>
            <a:ext cx="8280920" cy="2534027"/>
          </a:xfrm>
          <a:prstGeom prst="rect">
            <a:avLst/>
          </a:prstGeom>
        </p:spPr>
        <p:txBody>
          <a:bodyPr wrap="square">
            <a:spAutoFit/>
          </a:bodyPr>
          <a:lstStyle/>
          <a:p>
            <a:pPr marL="285750" indent="-285750">
              <a:lnSpc>
                <a:spcPct val="150000"/>
              </a:lnSpc>
              <a:buFont typeface="Arial" pitchFamily="34" charset="0"/>
              <a:buChar char="•"/>
              <a:defRPr/>
            </a:pPr>
            <a:r>
              <a:rPr lang="es-ES_tradnl" b="0" dirty="0"/>
              <a:t>AS/NZS norma australiana</a:t>
            </a:r>
          </a:p>
          <a:p>
            <a:pPr marL="285750" indent="-285750">
              <a:lnSpc>
                <a:spcPct val="150000"/>
              </a:lnSpc>
              <a:buFont typeface="Arial" pitchFamily="34" charset="0"/>
              <a:buChar char="•"/>
              <a:defRPr/>
            </a:pPr>
            <a:r>
              <a:rPr lang="es-ES_tradnl" b="0" dirty="0"/>
              <a:t>OG-100 norma norteamericana</a:t>
            </a:r>
          </a:p>
          <a:p>
            <a:pPr>
              <a:lnSpc>
                <a:spcPct val="150000"/>
              </a:lnSpc>
              <a:defRPr/>
            </a:pPr>
            <a:endParaRPr lang="es-ES_tradnl" b="0" dirty="0"/>
          </a:p>
          <a:p>
            <a:pPr>
              <a:lnSpc>
                <a:spcPct val="150000"/>
              </a:lnSpc>
              <a:defRPr/>
            </a:pPr>
            <a:r>
              <a:rPr lang="es-EC" b="0" dirty="0"/>
              <a:t>Para el caso de estudio la norma a utilizar para garantizar un colector solar que cumpla con los requerimientos de calidad, rendimiento, construcción y coste es la norma EN 12975</a:t>
            </a:r>
            <a:endParaRPr lang="es-ES" b="0" dirty="0"/>
          </a:p>
        </p:txBody>
      </p:sp>
    </p:spTree>
    <p:extLst>
      <p:ext uri="{BB962C8B-B14F-4D97-AF65-F5344CB8AC3E}">
        <p14:creationId xmlns:p14="http://schemas.microsoft.com/office/powerpoint/2010/main" val="42412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467544" y="1124744"/>
            <a:ext cx="8280920"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lnSpc>
                <a:spcPct val="150000"/>
              </a:lnSpc>
            </a:pPr>
            <a:r>
              <a:rPr lang="es-EC" sz="1400" dirty="0" smtClean="0"/>
              <a:t>RADIACIÓN DIRECTA</a:t>
            </a:r>
          </a:p>
          <a:p>
            <a:pPr eaLnBrk="1" hangingPunct="1">
              <a:lnSpc>
                <a:spcPct val="150000"/>
              </a:lnSpc>
            </a:pPr>
            <a:endParaRPr lang="es-EC" sz="1400" b="0" dirty="0" smtClean="0"/>
          </a:p>
          <a:p>
            <a:pPr algn="just" eaLnBrk="1" hangingPunct="1">
              <a:lnSpc>
                <a:spcPct val="150000"/>
              </a:lnSpc>
            </a:pPr>
            <a:r>
              <a:rPr lang="es-EC" sz="1400" b="0" dirty="0" smtClean="0"/>
              <a:t>Es </a:t>
            </a:r>
            <a:r>
              <a:rPr lang="es-EC" sz="1400" b="0" dirty="0"/>
              <a:t>aquella parte de la energía del sol que llega directamente, en línea </a:t>
            </a:r>
            <a:r>
              <a:rPr lang="es-EC" sz="1400" b="0" dirty="0" smtClean="0"/>
              <a:t>recta,</a:t>
            </a:r>
            <a:r>
              <a:rPr lang="es-EC" sz="1400" b="0" dirty="0"/>
              <a:t> En condiciones normales es la más </a:t>
            </a:r>
            <a:r>
              <a:rPr lang="es-EC" sz="1400" b="0" dirty="0" smtClean="0"/>
              <a:t>intensa</a:t>
            </a:r>
            <a:r>
              <a:rPr lang="es-EC" sz="1400" b="0" dirty="0"/>
              <a:t> y puede llegarse a anularse si el cielo está totalmente cubierto</a:t>
            </a:r>
            <a:r>
              <a:rPr lang="es-EC" sz="1400" b="0" dirty="0" smtClean="0"/>
              <a:t>.</a:t>
            </a:r>
          </a:p>
          <a:p>
            <a:pPr eaLnBrk="1" hangingPunct="1">
              <a:lnSpc>
                <a:spcPct val="150000"/>
              </a:lnSpc>
            </a:pPr>
            <a:endParaRPr lang="es-EC" sz="1400" b="0" dirty="0"/>
          </a:p>
          <a:p>
            <a:pPr algn="just" eaLnBrk="1" hangingPunct="1">
              <a:lnSpc>
                <a:spcPct val="150000"/>
              </a:lnSpc>
            </a:pPr>
            <a:r>
              <a:rPr lang="es-EC" sz="1400" dirty="0" smtClean="0"/>
              <a:t>RADIACIÓN DIFUSA</a:t>
            </a:r>
          </a:p>
          <a:p>
            <a:pPr algn="just" eaLnBrk="1" hangingPunct="1">
              <a:lnSpc>
                <a:spcPct val="150000"/>
              </a:lnSpc>
            </a:pPr>
            <a:endParaRPr lang="es-EC" sz="1400" b="0" dirty="0"/>
          </a:p>
          <a:p>
            <a:pPr algn="just" eaLnBrk="1" hangingPunct="1">
              <a:lnSpc>
                <a:spcPct val="150000"/>
              </a:lnSpc>
            </a:pPr>
            <a:r>
              <a:rPr lang="es-EC" sz="1400" b="0" dirty="0"/>
              <a:t>La atmosfera absorbe y dispersa parte de la radiación procedente del sol. Una parte de esa energía dispersada llega a la tierra de manera </a:t>
            </a:r>
            <a:r>
              <a:rPr lang="es-EC" sz="1400" b="0" dirty="0" smtClean="0"/>
              <a:t>aleatoria,</a:t>
            </a:r>
            <a:r>
              <a:rPr lang="es-EC" sz="1400" b="0" dirty="0"/>
              <a:t> </a:t>
            </a:r>
            <a:r>
              <a:rPr lang="es-EC" sz="1400" b="0" dirty="0" smtClean="0"/>
              <a:t>es </a:t>
            </a:r>
            <a:r>
              <a:rPr lang="es-EC" sz="1400" b="0" dirty="0"/>
              <a:t>mayor cuando el modulo esta </a:t>
            </a:r>
            <a:r>
              <a:rPr lang="es-EC" sz="1400" b="0" dirty="0" smtClean="0"/>
              <a:t>horizontal.</a:t>
            </a:r>
          </a:p>
          <a:p>
            <a:pPr algn="just" eaLnBrk="1" hangingPunct="1">
              <a:lnSpc>
                <a:spcPct val="150000"/>
              </a:lnSpc>
            </a:pPr>
            <a:endParaRPr lang="es-EC" sz="1400" b="0" dirty="0"/>
          </a:p>
          <a:p>
            <a:pPr algn="just" eaLnBrk="1" hangingPunct="1">
              <a:lnSpc>
                <a:spcPct val="150000"/>
              </a:lnSpc>
            </a:pPr>
            <a:r>
              <a:rPr lang="es-EC" sz="1400" dirty="0" smtClean="0"/>
              <a:t>RADIACIÓN DE ALBEDO O REFLEJADA</a:t>
            </a:r>
          </a:p>
          <a:p>
            <a:pPr algn="just" eaLnBrk="1" hangingPunct="1">
              <a:lnSpc>
                <a:spcPct val="150000"/>
              </a:lnSpc>
            </a:pPr>
            <a:endParaRPr lang="es-EC" sz="1400" b="0" dirty="0"/>
          </a:p>
          <a:p>
            <a:pPr algn="just" eaLnBrk="1" hangingPunct="1">
              <a:lnSpc>
                <a:spcPct val="150000"/>
              </a:lnSpc>
            </a:pPr>
            <a:r>
              <a:rPr lang="es-EC" sz="1400" b="0" dirty="0" smtClean="0"/>
              <a:t>Llega </a:t>
            </a:r>
            <a:r>
              <a:rPr lang="es-EC" sz="1400" b="0" dirty="0"/>
              <a:t>al módulo después de reflejarse en el suelo u objetos circundantes. Salvo en entornos especiales (superficies lisas y blancas</a:t>
            </a:r>
            <a:r>
              <a:rPr lang="es-EC" sz="1400" b="0" dirty="0" smtClean="0"/>
              <a:t>),</a:t>
            </a:r>
            <a:r>
              <a:rPr lang="es-EC" sz="1400" b="0" dirty="0"/>
              <a:t> es máxima cuando el modulo esta vertical, y nula cuando esta horizontal </a:t>
            </a:r>
            <a:endParaRPr lang="es-ES" sz="1400" b="0" dirty="0"/>
          </a:p>
          <a:p>
            <a:pPr algn="just" eaLnBrk="1" hangingPunct="1">
              <a:lnSpc>
                <a:spcPct val="150000"/>
              </a:lnSpc>
            </a:pPr>
            <a:endParaRPr lang="es-ES" sz="1400" b="0" dirty="0"/>
          </a:p>
          <a:p>
            <a:pPr algn="just" eaLnBrk="1" hangingPunct="1">
              <a:lnSpc>
                <a:spcPct val="150000"/>
              </a:lnSpc>
            </a:pPr>
            <a:endParaRPr lang="es-EC" sz="1400" b="0" dirty="0"/>
          </a:p>
          <a:p>
            <a:pPr eaLnBrk="1" hangingPunct="1"/>
            <a:endParaRPr lang="es-EC" sz="1400" b="0" dirty="0"/>
          </a:p>
        </p:txBody>
      </p:sp>
      <p:sp>
        <p:nvSpPr>
          <p:cNvPr id="286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867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8679" name="Rectangle 7"/>
          <p:cNvSpPr>
            <a:spLocks noChangeArrowheads="1"/>
          </p:cNvSpPr>
          <p:nvPr/>
        </p:nvSpPr>
        <p:spPr bwMode="auto">
          <a:xfrm>
            <a:off x="0" y="24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s-EC" sz="1100" b="0"/>
              <a:t> </a:t>
            </a:r>
            <a:r>
              <a:rPr lang="es-EC" sz="900" b="0"/>
              <a:t> </a:t>
            </a:r>
            <a:endParaRPr lang="es-EC" b="0"/>
          </a:p>
        </p:txBody>
      </p:sp>
      <p:sp>
        <p:nvSpPr>
          <p:cNvPr id="2868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8683" name="Rectangle 12"/>
          <p:cNvSpPr>
            <a:spLocks noChangeArrowheads="1"/>
          </p:cNvSpPr>
          <p:nvPr/>
        </p:nvSpPr>
        <p:spPr bwMode="auto">
          <a:xfrm>
            <a:off x="0" y="77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b="0"/>
          </a:p>
        </p:txBody>
      </p:sp>
      <p:sp>
        <p:nvSpPr>
          <p:cNvPr id="28684" name="Rectangle 13"/>
          <p:cNvSpPr>
            <a:spLocks noChangeArrowheads="1"/>
          </p:cNvSpPr>
          <p:nvPr/>
        </p:nvSpPr>
        <p:spPr bwMode="auto">
          <a:xfrm>
            <a:off x="0" y="1085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b="0"/>
          </a:p>
        </p:txBody>
      </p:sp>
      <p:sp>
        <p:nvSpPr>
          <p:cNvPr id="28685" name="Rectangle 14"/>
          <p:cNvSpPr>
            <a:spLocks noChangeArrowheads="1"/>
          </p:cNvSpPr>
          <p:nvPr/>
        </p:nvSpPr>
        <p:spPr bwMode="auto">
          <a:xfrm>
            <a:off x="0" y="1476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s-EC" sz="1400" b="0"/>
              <a:t> </a:t>
            </a:r>
            <a:r>
              <a:rPr lang="es-EC" sz="900" b="0"/>
              <a:t> </a:t>
            </a:r>
            <a:endParaRPr lang="es-EC" b="0"/>
          </a:p>
        </p:txBody>
      </p:sp>
      <p:sp>
        <p:nvSpPr>
          <p:cNvPr id="28686"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8690"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
        <p:nvSpPr>
          <p:cNvPr id="28691" name="Rectangle 20"/>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b="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71550" y="1413346"/>
            <a:ext cx="73136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Wingdings" pitchFamily="2" charset="2"/>
              <a:buNone/>
            </a:pPr>
            <a:r>
              <a:rPr lang="es-EC" sz="3200" dirty="0" smtClean="0"/>
              <a:t>ANTECEDENTES</a:t>
            </a:r>
          </a:p>
          <a:p>
            <a:pPr algn="just" eaLnBrk="1" hangingPunct="1">
              <a:spcBef>
                <a:spcPct val="20000"/>
              </a:spcBef>
            </a:pPr>
            <a:endParaRPr lang="es-EC" b="0" dirty="0" smtClean="0"/>
          </a:p>
          <a:p>
            <a:pPr algn="just" eaLnBrk="1" hangingPunct="1">
              <a:spcBef>
                <a:spcPct val="20000"/>
              </a:spcBef>
            </a:pPr>
            <a:r>
              <a:rPr lang="es-EC" b="0" dirty="0" smtClean="0"/>
              <a:t>El </a:t>
            </a:r>
            <a:r>
              <a:rPr lang="es-EC" b="0" dirty="0"/>
              <a:t>proyecto está orientado al análisis del comportamiento energético de un colector solar nacional </a:t>
            </a:r>
            <a:r>
              <a:rPr lang="es-EC" b="0" dirty="0" smtClean="0"/>
              <a:t>tipo artesanal, frente </a:t>
            </a:r>
            <a:r>
              <a:rPr lang="es-EC" b="0" dirty="0"/>
              <a:t>a un colector internacional marca heliocol de fabricación israelí </a:t>
            </a:r>
            <a:r>
              <a:rPr lang="es-EC" b="0" dirty="0" smtClean="0"/>
              <a:t>, </a:t>
            </a:r>
            <a:r>
              <a:rPr lang="es-EC" b="0" dirty="0"/>
              <a:t>con el proyecto lo que se desea es obtener características semejantes o mejores que las de los colectores internacionales</a:t>
            </a:r>
            <a:r>
              <a:rPr lang="es-EC" b="0" dirty="0" smtClean="0"/>
              <a:t>.</a:t>
            </a:r>
          </a:p>
          <a:p>
            <a:pPr algn="just" eaLnBrk="1" hangingPunct="1">
              <a:spcBef>
                <a:spcPct val="20000"/>
              </a:spcBef>
            </a:pPr>
            <a:endParaRPr lang="es-EC" b="0" dirty="0" smtClean="0"/>
          </a:p>
          <a:p>
            <a:pPr algn="just" eaLnBrk="1" hangingPunct="1">
              <a:spcBef>
                <a:spcPct val="20000"/>
              </a:spcBef>
            </a:pPr>
            <a:r>
              <a:rPr lang="es-EC" b="0" dirty="0" smtClean="0"/>
              <a:t>Para llegar a los resultados deseados se debe analizar los datos de:</a:t>
            </a:r>
          </a:p>
          <a:p>
            <a:pPr algn="just" eaLnBrk="1" hangingPunct="1">
              <a:spcBef>
                <a:spcPct val="20000"/>
              </a:spcBef>
            </a:pPr>
            <a:endParaRPr lang="es-EC" b="0" dirty="0" smtClean="0"/>
          </a:p>
          <a:p>
            <a:pPr marL="285750" indent="-285750" algn="just" eaLnBrk="1" hangingPunct="1">
              <a:spcBef>
                <a:spcPct val="20000"/>
              </a:spcBef>
              <a:buFont typeface="Arial" pitchFamily="34" charset="0"/>
              <a:buChar char="•"/>
            </a:pPr>
            <a:r>
              <a:rPr lang="es-EC" b="0" dirty="0"/>
              <a:t>R</a:t>
            </a:r>
            <a:r>
              <a:rPr lang="es-EC" b="0" dirty="0" smtClean="0"/>
              <a:t>adiación solar incidente sean estas directas, difusas o albedo.</a:t>
            </a:r>
          </a:p>
          <a:p>
            <a:pPr marL="285750" indent="-285750" algn="just" eaLnBrk="1" hangingPunct="1">
              <a:spcBef>
                <a:spcPct val="20000"/>
              </a:spcBef>
              <a:buFont typeface="Arial" pitchFamily="34" charset="0"/>
              <a:buChar char="•"/>
            </a:pPr>
            <a:r>
              <a:rPr lang="es-EC" b="0" dirty="0" smtClean="0"/>
              <a:t>Temperatura de entrada y salida del captador, temperatura de uso.</a:t>
            </a:r>
          </a:p>
          <a:p>
            <a:pPr marL="285750" indent="-285750" algn="just" eaLnBrk="1" hangingPunct="1">
              <a:spcBef>
                <a:spcPct val="20000"/>
              </a:spcBef>
              <a:buFont typeface="Arial" pitchFamily="34" charset="0"/>
              <a:buChar char="•"/>
            </a:pPr>
            <a:r>
              <a:rPr lang="es-EC" b="0" dirty="0" smtClean="0"/>
              <a:t>Presiones de operación.</a:t>
            </a:r>
          </a:p>
          <a:p>
            <a:pPr marL="285750" indent="-285750" algn="just" eaLnBrk="1" hangingPunct="1">
              <a:spcBef>
                <a:spcPct val="20000"/>
              </a:spcBef>
              <a:buFont typeface="Arial" pitchFamily="34" charset="0"/>
              <a:buChar char="•"/>
            </a:pPr>
            <a:r>
              <a:rPr lang="es-EC" b="0" dirty="0" smtClean="0"/>
              <a:t>Velocidad del viento.</a:t>
            </a:r>
          </a:p>
          <a:p>
            <a:pPr marL="285750" indent="-285750" algn="just" eaLnBrk="1" hangingPunct="1">
              <a:spcBef>
                <a:spcPct val="20000"/>
              </a:spcBef>
              <a:buFont typeface="Arial" pitchFamily="34" charset="0"/>
              <a:buChar char="•"/>
            </a:pPr>
            <a:endParaRPr lang="es-ES" b="0" dirty="0"/>
          </a:p>
          <a:p>
            <a:pPr algn="ctr" eaLnBrk="1" hangingPunct="1">
              <a:spcBef>
                <a:spcPct val="20000"/>
              </a:spcBef>
              <a:buFont typeface="Wingdings" pitchFamily="2" charset="2"/>
              <a:buNone/>
            </a:pPr>
            <a:endParaRPr lang="es-EC" sz="3200" dirty="0"/>
          </a:p>
        </p:txBody>
      </p:sp>
    </p:spTree>
    <p:extLst>
      <p:ext uri="{BB962C8B-B14F-4D97-AF65-F5344CB8AC3E}">
        <p14:creationId xmlns:p14="http://schemas.microsoft.com/office/powerpoint/2010/main" val="36026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Rectángulo"/>
          <p:cNvSpPr>
            <a:spLocks noChangeArrowheads="1"/>
          </p:cNvSpPr>
          <p:nvPr/>
        </p:nvSpPr>
        <p:spPr bwMode="auto">
          <a:xfrm>
            <a:off x="467545" y="1268760"/>
            <a:ext cx="8316886"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s-ES" sz="1400" dirty="0" smtClean="0"/>
              <a:t>RADIACIÓN GLOBAL.</a:t>
            </a:r>
          </a:p>
          <a:p>
            <a:pPr algn="just">
              <a:lnSpc>
                <a:spcPct val="150000"/>
              </a:lnSpc>
            </a:pPr>
            <a:endParaRPr lang="es-ES" sz="1400" dirty="0" smtClean="0"/>
          </a:p>
          <a:p>
            <a:pPr algn="just">
              <a:lnSpc>
                <a:spcPct val="150000"/>
              </a:lnSpc>
            </a:pPr>
            <a:r>
              <a:rPr lang="es-EC" sz="1400" b="0" dirty="0" smtClean="0"/>
              <a:t>Es </a:t>
            </a:r>
            <a:r>
              <a:rPr lang="es-EC" sz="1400" b="0" dirty="0"/>
              <a:t>la suma de las radiaciones directa, difusa y albedo que se reciben sobre una superficie</a:t>
            </a:r>
            <a:r>
              <a:rPr lang="es-EC" sz="1400" b="0" dirty="0" smtClean="0"/>
              <a:t>.</a:t>
            </a:r>
          </a:p>
          <a:p>
            <a:pPr algn="just">
              <a:lnSpc>
                <a:spcPct val="150000"/>
              </a:lnSpc>
            </a:pPr>
            <a:endParaRPr lang="es-EC" sz="1400" b="0" dirty="0"/>
          </a:p>
          <a:p>
            <a:pPr algn="just">
              <a:lnSpc>
                <a:spcPct val="150000"/>
              </a:lnSpc>
            </a:pPr>
            <a:endParaRPr lang="es-EC" sz="1400" b="0" dirty="0" smtClean="0"/>
          </a:p>
          <a:p>
            <a:pPr algn="just">
              <a:lnSpc>
                <a:spcPct val="150000"/>
              </a:lnSpc>
            </a:pPr>
            <a:endParaRPr lang="es-EC" sz="1400" b="0" dirty="0"/>
          </a:p>
          <a:p>
            <a:pPr algn="just">
              <a:lnSpc>
                <a:spcPct val="150000"/>
              </a:lnSpc>
            </a:pPr>
            <a:endParaRPr lang="es-EC" sz="1400" b="0" dirty="0" smtClean="0"/>
          </a:p>
          <a:p>
            <a:pPr algn="just">
              <a:lnSpc>
                <a:spcPct val="150000"/>
              </a:lnSpc>
            </a:pPr>
            <a:endParaRPr lang="es-EC" sz="1400" b="0" dirty="0"/>
          </a:p>
          <a:p>
            <a:pPr algn="just">
              <a:lnSpc>
                <a:spcPct val="150000"/>
              </a:lnSpc>
            </a:pPr>
            <a:endParaRPr lang="es-EC" sz="1400" b="0" dirty="0" smtClean="0"/>
          </a:p>
          <a:p>
            <a:pPr algn="just">
              <a:lnSpc>
                <a:spcPct val="150000"/>
              </a:lnSpc>
            </a:pPr>
            <a:endParaRPr lang="es-EC" sz="1400" b="0" dirty="0"/>
          </a:p>
          <a:p>
            <a:pPr algn="just">
              <a:lnSpc>
                <a:spcPct val="150000"/>
              </a:lnSpc>
            </a:pPr>
            <a:endParaRPr lang="es-EC" sz="1400" b="0" dirty="0" smtClean="0"/>
          </a:p>
          <a:p>
            <a:pPr algn="just">
              <a:lnSpc>
                <a:spcPct val="150000"/>
              </a:lnSpc>
            </a:pPr>
            <a:endParaRPr lang="es-EC" sz="1400" b="0" dirty="0"/>
          </a:p>
          <a:p>
            <a:pPr algn="just">
              <a:lnSpc>
                <a:spcPct val="150000"/>
              </a:lnSpc>
            </a:pPr>
            <a:endParaRPr lang="es-EC" sz="1400" b="0" dirty="0" smtClean="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841625" y="2636912"/>
            <a:ext cx="3460750" cy="269557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Rectángulo"/>
          <p:cNvSpPr>
            <a:spLocks noChangeArrowheads="1"/>
          </p:cNvSpPr>
          <p:nvPr/>
        </p:nvSpPr>
        <p:spPr bwMode="auto">
          <a:xfrm>
            <a:off x="2627784" y="1028727"/>
            <a:ext cx="4464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C" sz="1400" dirty="0" smtClean="0"/>
              <a:t>ANALISIS COMPARATIVO DE COLECTORES</a:t>
            </a:r>
          </a:p>
          <a:p>
            <a:pPr algn="just"/>
            <a:endParaRPr lang="es-EC" sz="1400" dirty="0"/>
          </a:p>
          <a:p>
            <a:pPr algn="just"/>
            <a:endParaRPr lang="es-EC" sz="1400" dirty="0"/>
          </a:p>
          <a:p>
            <a:endParaRPr lang="es-ES" sz="1400" dirty="0"/>
          </a:p>
        </p:txBody>
      </p:sp>
      <p:graphicFrame>
        <p:nvGraphicFramePr>
          <p:cNvPr id="2" name="1 Diagrama"/>
          <p:cNvGraphicFramePr/>
          <p:nvPr>
            <p:extLst>
              <p:ext uri="{D42A27DB-BD31-4B8C-83A1-F6EECF244321}">
                <p14:modId xmlns:p14="http://schemas.microsoft.com/office/powerpoint/2010/main" val="3290525363"/>
              </p:ext>
            </p:extLst>
          </p:nvPr>
        </p:nvGraphicFramePr>
        <p:xfrm>
          <a:off x="611560" y="1469008"/>
          <a:ext cx="8176393"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graphicEl>
                                              <a:dgm id="{13CD6EF9-4492-44EC-931E-0EDCFD6BE85C}"/>
                                            </p:graphicEl>
                                          </p:spTgt>
                                        </p:tgtEl>
                                        <p:attrNameLst>
                                          <p:attrName>style.visibility</p:attrName>
                                        </p:attrNameLst>
                                      </p:cBhvr>
                                      <p:to>
                                        <p:strVal val="visible"/>
                                      </p:to>
                                    </p:set>
                                    <p:animEffect transition="in" filter="fade">
                                      <p:cBhvr>
                                        <p:cTn id="11" dur="500"/>
                                        <p:tgtEl>
                                          <p:spTgt spid="2">
                                            <p:graphicEl>
                                              <a:dgm id="{13CD6EF9-4492-44EC-931E-0EDCFD6BE85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graphicEl>
                                              <a:dgm id="{A4DACEC4-6B4D-461E-B10C-057035FED210}"/>
                                            </p:graphicEl>
                                          </p:spTgt>
                                        </p:tgtEl>
                                        <p:attrNameLst>
                                          <p:attrName>style.visibility</p:attrName>
                                        </p:attrNameLst>
                                      </p:cBhvr>
                                      <p:to>
                                        <p:strVal val="visible"/>
                                      </p:to>
                                    </p:set>
                                    <p:animEffect transition="in" filter="fade">
                                      <p:cBhvr>
                                        <p:cTn id="16" dur="500"/>
                                        <p:tgtEl>
                                          <p:spTgt spid="2">
                                            <p:graphicEl>
                                              <a:dgm id="{A4DACEC4-6B4D-461E-B10C-057035FED21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7D05AB6F-6897-4B7B-AC43-0A9481DF44A2}"/>
                                            </p:graphicEl>
                                          </p:spTgt>
                                        </p:tgtEl>
                                        <p:attrNameLst>
                                          <p:attrName>style.visibility</p:attrName>
                                        </p:attrNameLst>
                                      </p:cBhvr>
                                      <p:to>
                                        <p:strVal val="visible"/>
                                      </p:to>
                                    </p:set>
                                    <p:animEffect transition="in" filter="fade">
                                      <p:cBhvr>
                                        <p:cTn id="19" dur="500"/>
                                        <p:tgtEl>
                                          <p:spTgt spid="2">
                                            <p:graphicEl>
                                              <a:dgm id="{7D05AB6F-6897-4B7B-AC43-0A9481DF44A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graphicEl>
                                              <a:dgm id="{8DA32D9D-6548-4E49-A401-BDAF0D221C64}"/>
                                            </p:graphicEl>
                                          </p:spTgt>
                                        </p:tgtEl>
                                        <p:attrNameLst>
                                          <p:attrName>style.visibility</p:attrName>
                                        </p:attrNameLst>
                                      </p:cBhvr>
                                      <p:to>
                                        <p:strVal val="visible"/>
                                      </p:to>
                                    </p:set>
                                    <p:animEffect transition="in" filter="fade">
                                      <p:cBhvr>
                                        <p:cTn id="24" dur="500"/>
                                        <p:tgtEl>
                                          <p:spTgt spid="2">
                                            <p:graphicEl>
                                              <a:dgm id="{8DA32D9D-6548-4E49-A401-BDAF0D221C64}"/>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graphicEl>
                                              <a:dgm id="{571B6C1A-0BE9-4132-A1E5-B17814308EBA}"/>
                                            </p:graphicEl>
                                          </p:spTgt>
                                        </p:tgtEl>
                                        <p:attrNameLst>
                                          <p:attrName>style.visibility</p:attrName>
                                        </p:attrNameLst>
                                      </p:cBhvr>
                                      <p:to>
                                        <p:strVal val="visible"/>
                                      </p:to>
                                    </p:set>
                                    <p:animEffect transition="in" filter="fade">
                                      <p:cBhvr>
                                        <p:cTn id="27" dur="500"/>
                                        <p:tgtEl>
                                          <p:spTgt spid="2">
                                            <p:graphicEl>
                                              <a:dgm id="{571B6C1A-0BE9-4132-A1E5-B17814308EB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2B742DEE-40C1-4B77-932C-D3730F1F4EA8}"/>
                                            </p:graphicEl>
                                          </p:spTgt>
                                        </p:tgtEl>
                                        <p:attrNameLst>
                                          <p:attrName>style.visibility</p:attrName>
                                        </p:attrNameLst>
                                      </p:cBhvr>
                                      <p:to>
                                        <p:strVal val="visible"/>
                                      </p:to>
                                    </p:set>
                                    <p:animEffect transition="in" filter="fade">
                                      <p:cBhvr>
                                        <p:cTn id="32" dur="500"/>
                                        <p:tgtEl>
                                          <p:spTgt spid="2">
                                            <p:graphicEl>
                                              <a:dgm id="{2B742DEE-40C1-4B77-932C-D3730F1F4EA8}"/>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4E47EE21-E4E0-4A5C-83E5-B552ECC33B1C}"/>
                                            </p:graphicEl>
                                          </p:spTgt>
                                        </p:tgtEl>
                                        <p:attrNameLst>
                                          <p:attrName>style.visibility</p:attrName>
                                        </p:attrNameLst>
                                      </p:cBhvr>
                                      <p:to>
                                        <p:strVal val="visible"/>
                                      </p:to>
                                    </p:set>
                                    <p:animEffect transition="in" filter="fade">
                                      <p:cBhvr>
                                        <p:cTn id="35" dur="500"/>
                                        <p:tgtEl>
                                          <p:spTgt spid="2">
                                            <p:graphicEl>
                                              <a:dgm id="{4E47EE21-E4E0-4A5C-83E5-B552ECC33B1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A124ED10-4477-4351-A9E9-14A504573C73}"/>
                                            </p:graphicEl>
                                          </p:spTgt>
                                        </p:tgtEl>
                                        <p:attrNameLst>
                                          <p:attrName>style.visibility</p:attrName>
                                        </p:attrNameLst>
                                      </p:cBhvr>
                                      <p:to>
                                        <p:strVal val="visible"/>
                                      </p:to>
                                    </p:set>
                                    <p:animEffect transition="in" filter="fade">
                                      <p:cBhvr>
                                        <p:cTn id="40" dur="500"/>
                                        <p:tgtEl>
                                          <p:spTgt spid="2">
                                            <p:graphicEl>
                                              <a:dgm id="{A124ED10-4477-4351-A9E9-14A504573C73}"/>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16E88D2C-D4DE-42BE-B77A-2CD9C99E1657}"/>
                                            </p:graphicEl>
                                          </p:spTgt>
                                        </p:tgtEl>
                                        <p:attrNameLst>
                                          <p:attrName>style.visibility</p:attrName>
                                        </p:attrNameLst>
                                      </p:cBhvr>
                                      <p:to>
                                        <p:strVal val="visible"/>
                                      </p:to>
                                    </p:set>
                                    <p:animEffect transition="in" filter="fade">
                                      <p:cBhvr>
                                        <p:cTn id="43" dur="500"/>
                                        <p:tgtEl>
                                          <p:spTgt spid="2">
                                            <p:graphicEl>
                                              <a:dgm id="{16E88D2C-D4DE-42BE-B77A-2CD9C99E1657}"/>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graphicEl>
                                              <a:dgm id="{5B007A5D-26CA-47F9-B9F7-1B7563E1FB82}"/>
                                            </p:graphicEl>
                                          </p:spTgt>
                                        </p:tgtEl>
                                        <p:attrNameLst>
                                          <p:attrName>style.visibility</p:attrName>
                                        </p:attrNameLst>
                                      </p:cBhvr>
                                      <p:to>
                                        <p:strVal val="visible"/>
                                      </p:to>
                                    </p:set>
                                    <p:animEffect transition="in" filter="fade">
                                      <p:cBhvr>
                                        <p:cTn id="48" dur="500"/>
                                        <p:tgtEl>
                                          <p:spTgt spid="2">
                                            <p:graphicEl>
                                              <a:dgm id="{5B007A5D-26CA-47F9-B9F7-1B7563E1FB82}"/>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graphicEl>
                                              <a:dgm id="{9BEEA841-F7E0-419E-93A2-C2C24DE6454C}"/>
                                            </p:graphicEl>
                                          </p:spTgt>
                                        </p:tgtEl>
                                        <p:attrNameLst>
                                          <p:attrName>style.visibility</p:attrName>
                                        </p:attrNameLst>
                                      </p:cBhvr>
                                      <p:to>
                                        <p:strVal val="visible"/>
                                      </p:to>
                                    </p:set>
                                    <p:animEffect transition="in" filter="fade">
                                      <p:cBhvr>
                                        <p:cTn id="51" dur="500"/>
                                        <p:tgtEl>
                                          <p:spTgt spid="2">
                                            <p:graphicEl>
                                              <a:dgm id="{9BEEA841-F7E0-419E-93A2-C2C24DE6454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graphicEl>
                                              <a:dgm id="{9A6E426E-46F9-43BB-80D3-CBC3A144A778}"/>
                                            </p:graphicEl>
                                          </p:spTgt>
                                        </p:tgtEl>
                                        <p:attrNameLst>
                                          <p:attrName>style.visibility</p:attrName>
                                        </p:attrNameLst>
                                      </p:cBhvr>
                                      <p:to>
                                        <p:strVal val="visible"/>
                                      </p:to>
                                    </p:set>
                                    <p:animEffect transition="in" filter="fade">
                                      <p:cBhvr>
                                        <p:cTn id="56" dur="500"/>
                                        <p:tgtEl>
                                          <p:spTgt spid="2">
                                            <p:graphicEl>
                                              <a:dgm id="{9A6E426E-46F9-43BB-80D3-CBC3A144A778}"/>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graphicEl>
                                              <a:dgm id="{27515D32-A939-42DE-BF20-4BCBB6F92A73}"/>
                                            </p:graphicEl>
                                          </p:spTgt>
                                        </p:tgtEl>
                                        <p:attrNameLst>
                                          <p:attrName>style.visibility</p:attrName>
                                        </p:attrNameLst>
                                      </p:cBhvr>
                                      <p:to>
                                        <p:strVal val="visible"/>
                                      </p:to>
                                    </p:set>
                                    <p:animEffect transition="in" filter="fade">
                                      <p:cBhvr>
                                        <p:cTn id="59" dur="500"/>
                                        <p:tgtEl>
                                          <p:spTgt spid="2">
                                            <p:graphicEl>
                                              <a:dgm id="{27515D32-A939-42DE-BF20-4BCBB6F92A7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graphicEl>
                                              <a:dgm id="{3331D270-D484-4773-AAAB-D63F9BCBC120}"/>
                                            </p:graphicEl>
                                          </p:spTgt>
                                        </p:tgtEl>
                                        <p:attrNameLst>
                                          <p:attrName>style.visibility</p:attrName>
                                        </p:attrNameLst>
                                      </p:cBhvr>
                                      <p:to>
                                        <p:strVal val="visible"/>
                                      </p:to>
                                    </p:set>
                                    <p:animEffect transition="in" filter="fade">
                                      <p:cBhvr>
                                        <p:cTn id="64" dur="500"/>
                                        <p:tgtEl>
                                          <p:spTgt spid="2">
                                            <p:graphicEl>
                                              <a:dgm id="{3331D270-D484-4773-AAAB-D63F9BCBC120}"/>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graphicEl>
                                              <a:dgm id="{B8BB4370-44C1-479E-8D8A-C9A352B54E52}"/>
                                            </p:graphicEl>
                                          </p:spTgt>
                                        </p:tgtEl>
                                        <p:attrNameLst>
                                          <p:attrName>style.visibility</p:attrName>
                                        </p:attrNameLst>
                                      </p:cBhvr>
                                      <p:to>
                                        <p:strVal val="visible"/>
                                      </p:to>
                                    </p:set>
                                    <p:animEffect transition="in" filter="fade">
                                      <p:cBhvr>
                                        <p:cTn id="67" dur="500"/>
                                        <p:tgtEl>
                                          <p:spTgt spid="2">
                                            <p:graphicEl>
                                              <a:dgm id="{B8BB4370-44C1-479E-8D8A-C9A352B54E5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graphicEl>
                                              <a:dgm id="{06E2EE35-6B4F-4226-AA11-0579F1F95766}"/>
                                            </p:graphicEl>
                                          </p:spTgt>
                                        </p:tgtEl>
                                        <p:attrNameLst>
                                          <p:attrName>style.visibility</p:attrName>
                                        </p:attrNameLst>
                                      </p:cBhvr>
                                      <p:to>
                                        <p:strVal val="visible"/>
                                      </p:to>
                                    </p:set>
                                    <p:animEffect transition="in" filter="fade">
                                      <p:cBhvr>
                                        <p:cTn id="72" dur="500"/>
                                        <p:tgtEl>
                                          <p:spTgt spid="2">
                                            <p:graphicEl>
                                              <a:dgm id="{06E2EE35-6B4F-4226-AA11-0579F1F95766}"/>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
                                            <p:graphicEl>
                                              <a:dgm id="{CAFC3CCC-82B8-4147-9C7E-2133541A8D94}"/>
                                            </p:graphicEl>
                                          </p:spTgt>
                                        </p:tgtEl>
                                        <p:attrNameLst>
                                          <p:attrName>style.visibility</p:attrName>
                                        </p:attrNameLst>
                                      </p:cBhvr>
                                      <p:to>
                                        <p:strVal val="visible"/>
                                      </p:to>
                                    </p:set>
                                    <p:animEffect transition="in" filter="fade">
                                      <p:cBhvr>
                                        <p:cTn id="75" dur="500"/>
                                        <p:tgtEl>
                                          <p:spTgt spid="2">
                                            <p:graphicEl>
                                              <a:dgm id="{CAFC3CCC-82B8-4147-9C7E-2133541A8D94}"/>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graphicEl>
                                              <a:dgm id="{EC6EA675-0ECE-4A30-9FDE-EA37C20B60AB}"/>
                                            </p:graphicEl>
                                          </p:spTgt>
                                        </p:tgtEl>
                                        <p:attrNameLst>
                                          <p:attrName>style.visibility</p:attrName>
                                        </p:attrNameLst>
                                      </p:cBhvr>
                                      <p:to>
                                        <p:strVal val="visible"/>
                                      </p:to>
                                    </p:set>
                                    <p:animEffect transition="in" filter="fade">
                                      <p:cBhvr>
                                        <p:cTn id="80" dur="500"/>
                                        <p:tgtEl>
                                          <p:spTgt spid="2">
                                            <p:graphicEl>
                                              <a:dgm id="{EC6EA675-0ECE-4A30-9FDE-EA37C20B60AB}"/>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graphicEl>
                                              <a:dgm id="{6B8FD0FF-4AFA-416A-87CF-FEE3D41F8580}"/>
                                            </p:graphicEl>
                                          </p:spTgt>
                                        </p:tgtEl>
                                        <p:attrNameLst>
                                          <p:attrName>style.visibility</p:attrName>
                                        </p:attrNameLst>
                                      </p:cBhvr>
                                      <p:to>
                                        <p:strVal val="visible"/>
                                      </p:to>
                                    </p:set>
                                    <p:animEffect transition="in" filter="fade">
                                      <p:cBhvr>
                                        <p:cTn id="83" dur="500"/>
                                        <p:tgtEl>
                                          <p:spTgt spid="2">
                                            <p:graphicEl>
                                              <a:dgm id="{6B8FD0FF-4AFA-416A-87CF-FEE3D41F858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
                                            <p:graphicEl>
                                              <a:dgm id="{7D0A58A4-57BB-480D-BE8D-BA46A23B1274}"/>
                                            </p:graphicEl>
                                          </p:spTgt>
                                        </p:tgtEl>
                                        <p:attrNameLst>
                                          <p:attrName>style.visibility</p:attrName>
                                        </p:attrNameLst>
                                      </p:cBhvr>
                                      <p:to>
                                        <p:strVal val="visible"/>
                                      </p:to>
                                    </p:set>
                                    <p:animEffect transition="in" filter="fade">
                                      <p:cBhvr>
                                        <p:cTn id="88" dur="500"/>
                                        <p:tgtEl>
                                          <p:spTgt spid="2">
                                            <p:graphicEl>
                                              <a:dgm id="{7D0A58A4-57BB-480D-BE8D-BA46A23B1274}"/>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
                                            <p:graphicEl>
                                              <a:dgm id="{76DEE304-ED93-4F2C-9549-8B0FB3D3EAF7}"/>
                                            </p:graphicEl>
                                          </p:spTgt>
                                        </p:tgtEl>
                                        <p:attrNameLst>
                                          <p:attrName>style.visibility</p:attrName>
                                        </p:attrNameLst>
                                      </p:cBhvr>
                                      <p:to>
                                        <p:strVal val="visible"/>
                                      </p:to>
                                    </p:set>
                                    <p:animEffect transition="in" filter="fade">
                                      <p:cBhvr>
                                        <p:cTn id="91" dur="500"/>
                                        <p:tgtEl>
                                          <p:spTgt spid="2">
                                            <p:graphicEl>
                                              <a:dgm id="{76DEE304-ED93-4F2C-9549-8B0FB3D3EAF7}"/>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
                                            <p:graphicEl>
                                              <a:dgm id="{B7D31A0B-305B-43A9-9DF6-862A9E36E204}"/>
                                            </p:graphicEl>
                                          </p:spTgt>
                                        </p:tgtEl>
                                        <p:attrNameLst>
                                          <p:attrName>style.visibility</p:attrName>
                                        </p:attrNameLst>
                                      </p:cBhvr>
                                      <p:to>
                                        <p:strVal val="visible"/>
                                      </p:to>
                                    </p:set>
                                    <p:animEffect transition="in" filter="fade">
                                      <p:cBhvr>
                                        <p:cTn id="96" dur="500"/>
                                        <p:tgtEl>
                                          <p:spTgt spid="2">
                                            <p:graphicEl>
                                              <a:dgm id="{B7D31A0B-305B-43A9-9DF6-862A9E36E204}"/>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
                                            <p:graphicEl>
                                              <a:dgm id="{14611573-364F-427F-AE01-6B538DD9E633}"/>
                                            </p:graphicEl>
                                          </p:spTgt>
                                        </p:tgtEl>
                                        <p:attrNameLst>
                                          <p:attrName>style.visibility</p:attrName>
                                        </p:attrNameLst>
                                      </p:cBhvr>
                                      <p:to>
                                        <p:strVal val="visible"/>
                                      </p:to>
                                    </p:set>
                                    <p:animEffect transition="in" filter="fade">
                                      <p:cBhvr>
                                        <p:cTn id="99" dur="500"/>
                                        <p:tgtEl>
                                          <p:spTgt spid="2">
                                            <p:graphicEl>
                                              <a:dgm id="{14611573-364F-427F-AE01-6B538DD9E633}"/>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
                                            <p:graphicEl>
                                              <a:dgm id="{1DF9DC53-613B-48B4-9D8B-5531748B849A}"/>
                                            </p:graphicEl>
                                          </p:spTgt>
                                        </p:tgtEl>
                                        <p:attrNameLst>
                                          <p:attrName>style.visibility</p:attrName>
                                        </p:attrNameLst>
                                      </p:cBhvr>
                                      <p:to>
                                        <p:strVal val="visible"/>
                                      </p:to>
                                    </p:set>
                                    <p:animEffect transition="in" filter="fade">
                                      <p:cBhvr>
                                        <p:cTn id="104" dur="500"/>
                                        <p:tgtEl>
                                          <p:spTgt spid="2">
                                            <p:graphicEl>
                                              <a:dgm id="{1DF9DC53-613B-48B4-9D8B-5531748B849A}"/>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
                                            <p:graphicEl>
                                              <a:dgm id="{A757E395-BB63-4969-A5F2-D9B5BD9C17F7}"/>
                                            </p:graphicEl>
                                          </p:spTgt>
                                        </p:tgtEl>
                                        <p:attrNameLst>
                                          <p:attrName>style.visibility</p:attrName>
                                        </p:attrNameLst>
                                      </p:cBhvr>
                                      <p:to>
                                        <p:strVal val="visible"/>
                                      </p:to>
                                    </p:set>
                                    <p:animEffect transition="in" filter="fade">
                                      <p:cBhvr>
                                        <p:cTn id="107" dur="500"/>
                                        <p:tgtEl>
                                          <p:spTgt spid="2">
                                            <p:graphicEl>
                                              <a:dgm id="{A757E395-BB63-4969-A5F2-D9B5BD9C17F7}"/>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
                                            <p:graphicEl>
                                              <a:dgm id="{AD0CFA31-BB67-431D-8250-842BE975CAE2}"/>
                                            </p:graphicEl>
                                          </p:spTgt>
                                        </p:tgtEl>
                                        <p:attrNameLst>
                                          <p:attrName>style.visibility</p:attrName>
                                        </p:attrNameLst>
                                      </p:cBhvr>
                                      <p:to>
                                        <p:strVal val="visible"/>
                                      </p:to>
                                    </p:set>
                                    <p:animEffect transition="in" filter="fade">
                                      <p:cBhvr>
                                        <p:cTn id="112" dur="500"/>
                                        <p:tgtEl>
                                          <p:spTgt spid="2">
                                            <p:graphicEl>
                                              <a:dgm id="{AD0CFA31-BB67-431D-8250-842BE975CAE2}"/>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
                                            <p:graphicEl>
                                              <a:dgm id="{D31B1C73-9847-43F1-9F9E-DBA8F3B6F2AD}"/>
                                            </p:graphicEl>
                                          </p:spTgt>
                                        </p:tgtEl>
                                        <p:attrNameLst>
                                          <p:attrName>style.visibility</p:attrName>
                                        </p:attrNameLst>
                                      </p:cBhvr>
                                      <p:to>
                                        <p:strVal val="visible"/>
                                      </p:to>
                                    </p:set>
                                    <p:animEffect transition="in" filter="fade">
                                      <p:cBhvr>
                                        <p:cTn id="115" dur="500"/>
                                        <p:tgtEl>
                                          <p:spTgt spid="2">
                                            <p:graphicEl>
                                              <a:dgm id="{D31B1C73-9847-43F1-9F9E-DBA8F3B6F2AD}"/>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
                                            <p:graphicEl>
                                              <a:dgm id="{792CA28F-5829-4C66-B753-1369DCE4B943}"/>
                                            </p:graphicEl>
                                          </p:spTgt>
                                        </p:tgtEl>
                                        <p:attrNameLst>
                                          <p:attrName>style.visibility</p:attrName>
                                        </p:attrNameLst>
                                      </p:cBhvr>
                                      <p:to>
                                        <p:strVal val="visible"/>
                                      </p:to>
                                    </p:set>
                                    <p:animEffect transition="in" filter="fade">
                                      <p:cBhvr>
                                        <p:cTn id="120" dur="500"/>
                                        <p:tgtEl>
                                          <p:spTgt spid="2">
                                            <p:graphicEl>
                                              <a:dgm id="{792CA28F-5829-4C66-B753-1369DCE4B943}"/>
                                            </p:graphic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
                                            <p:graphicEl>
                                              <a:dgm id="{1E45C0EF-EEE7-4EB5-8C0E-8EF6AF199A55}"/>
                                            </p:graphicEl>
                                          </p:spTgt>
                                        </p:tgtEl>
                                        <p:attrNameLst>
                                          <p:attrName>style.visibility</p:attrName>
                                        </p:attrNameLst>
                                      </p:cBhvr>
                                      <p:to>
                                        <p:strVal val="visible"/>
                                      </p:to>
                                    </p:set>
                                    <p:animEffect transition="in" filter="fade">
                                      <p:cBhvr>
                                        <p:cTn id="123" dur="500"/>
                                        <p:tgtEl>
                                          <p:spTgt spid="2">
                                            <p:graphicEl>
                                              <a:dgm id="{1E45C0EF-EEE7-4EB5-8C0E-8EF6AF199A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565713" y="1357313"/>
            <a:ext cx="7993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C" sz="1400" dirty="0" smtClean="0"/>
              <a:t>ANALISIS Y CALCULO</a:t>
            </a:r>
          </a:p>
          <a:p>
            <a:endParaRPr lang="es-ES" sz="1400" dirty="0" smtClean="0"/>
          </a:p>
          <a:p>
            <a:r>
              <a:rPr lang="es-ES" sz="1400" dirty="0" smtClean="0"/>
              <a:t>Calculo del rendimiento</a:t>
            </a:r>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586277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4464496" cy="517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7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4212"/>
            <a:ext cx="701247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5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79324748"/>
              </p:ext>
            </p:extLst>
          </p:nvPr>
        </p:nvGraphicFramePr>
        <p:xfrm>
          <a:off x="611560" y="1124744"/>
          <a:ext cx="7992888" cy="531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7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3CD6EF9-4492-44EC-931E-0EDCFD6BE8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4DACEC4-6B4D-461E-B10C-057035FED2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7D05AB6F-6897-4B7B-AC43-0A9481DF44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8DA32D9D-6548-4E49-A401-BDAF0D221C6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571B6C1A-0BE9-4132-A1E5-B17814308EB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B742DEE-40C1-4B77-932C-D3730F1F4EA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4E47EE21-E4E0-4A5C-83E5-B552ECC33B1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A124ED10-4477-4351-A9E9-14A504573C7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16E88D2C-D4DE-42BE-B77A-2CD9C99E165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5B007A5D-26CA-47F9-B9F7-1B7563E1FB8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9BEEA841-F7E0-419E-93A2-C2C24DE6454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9A6E426E-46F9-43BB-80D3-CBC3A144A77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27515D32-A939-42DE-BF20-4BCBB6F92A7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3331D270-D484-4773-AAAB-D63F9BCBC12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B8BB4370-44C1-479E-8D8A-C9A352B54E52}"/>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06E2EE35-6B4F-4226-AA11-0579F1F9576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CAFC3CCC-82B8-4147-9C7E-2133541A8D94}"/>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CFD09C6A-C445-4F14-9118-49E2BF39439D}"/>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18C270DC-1F9B-42B1-A9FF-6E43F07DC63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graphicEl>
                                              <a:dgm id="{E647FC27-28E2-47AF-8CD9-F0326F8E0DD8}"/>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7D1DD070-A89A-40D9-A792-8A5E723C5C98}"/>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dgm id="{2E3798B5-1AF6-4B63-B49C-A4E54CD1194B}"/>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graphicEl>
                                              <a:dgm id="{0844D8C0-2EE2-4D29-A1DC-D4184BA2F9DF}"/>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graphicEl>
                                              <a:dgm id="{5E51B06B-ADD9-4413-98A6-5D2ADFEA732A}"/>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graphicEl>
                                              <a:dgm id="{286BFB94-5B3F-4A20-A349-4A934469C037}"/>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graphicEl>
                                              <a:dgm id="{F5346212-8570-432C-BB92-7795DF5E51D1}"/>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
                                            <p:graphicEl>
                                              <a:dgm id="{D4003649-6C27-4E21-8289-6DB74221276E}"/>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graphicEl>
                                              <a:dgm id="{5867101D-C8A5-4A2A-A32D-DC807A5FE25B}"/>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
                                            <p:graphicEl>
                                              <a:dgm id="{299D248A-D62F-4C2A-A3B8-F78371BD5C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4572000" cy="923330"/>
          </a:xfrm>
          <a:prstGeom prst="rect">
            <a:avLst/>
          </a:prstGeom>
        </p:spPr>
        <p:txBody>
          <a:bodyPr>
            <a:spAutoFit/>
          </a:bodyPr>
          <a:lstStyle/>
          <a:p>
            <a:pPr algn="just"/>
            <a:r>
              <a:rPr lang="es-EC" dirty="0" smtClean="0"/>
              <a:t>ANALISIS Y CALCULO</a:t>
            </a:r>
          </a:p>
          <a:p>
            <a:endParaRPr lang="es-ES" dirty="0" smtClean="0"/>
          </a:p>
          <a:p>
            <a:r>
              <a:rPr lang="es-ES" dirty="0" smtClean="0"/>
              <a:t>Calculo del rendimiento</a:t>
            </a:r>
          </a:p>
        </p:txBody>
      </p:sp>
      <p:pic>
        <p:nvPicPr>
          <p:cNvPr id="132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620"/>
          <a:stretch/>
        </p:blipFill>
        <p:spPr bwMode="auto">
          <a:xfrm>
            <a:off x="539552" y="2366139"/>
            <a:ext cx="6913868" cy="322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682"/>
          <a:stretch/>
        </p:blipFill>
        <p:spPr bwMode="auto">
          <a:xfrm>
            <a:off x="683567" y="1628800"/>
            <a:ext cx="709046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4248472" cy="1440160"/>
          </a:xfrm>
          <a:prstGeom prst="rect">
            <a:avLst/>
          </a:prstGeom>
          <a:noFill/>
          <a:ln>
            <a:noFill/>
          </a:ln>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84984"/>
            <a:ext cx="5184576" cy="2376264"/>
          </a:xfrm>
          <a:prstGeom prst="rect">
            <a:avLst/>
          </a:prstGeom>
          <a:noFill/>
          <a:ln>
            <a:noFill/>
          </a:ln>
        </p:spPr>
      </p:pic>
    </p:spTree>
    <p:extLst>
      <p:ext uri="{BB962C8B-B14F-4D97-AF65-F5344CB8AC3E}">
        <p14:creationId xmlns:p14="http://schemas.microsoft.com/office/powerpoint/2010/main" val="41589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t="50205"/>
          <a:stretch/>
        </p:blipFill>
        <p:spPr bwMode="auto">
          <a:xfrm>
            <a:off x="1619672" y="2276872"/>
            <a:ext cx="5443600" cy="2340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54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533406997"/>
              </p:ext>
            </p:extLst>
          </p:nvPr>
        </p:nvGraphicFramePr>
        <p:xfrm>
          <a:off x="971600" y="1268760"/>
          <a:ext cx="691276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48601" y="4276136"/>
            <a:ext cx="2342342" cy="2088231"/>
          </a:xfrm>
          <a:prstGeom prst="rect">
            <a:avLst/>
          </a:prstGeom>
          <a:noFill/>
          <a:ln>
            <a:noFill/>
          </a:ln>
        </p:spPr>
      </p:pic>
      <p:pic>
        <p:nvPicPr>
          <p:cNvPr id="4" name="3 Imagen" descr="Descripción: Descripción: C:\Users\ALEJANDRO\Desktop\TESIS COLECTORES\IMAGENES COLECTORES\DSC0064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072" y="4187168"/>
            <a:ext cx="2350774" cy="2304255"/>
          </a:xfrm>
          <a:prstGeom prst="rect">
            <a:avLst/>
          </a:prstGeom>
          <a:noFill/>
          <a:ln>
            <a:noFill/>
          </a:ln>
        </p:spPr>
      </p:pic>
    </p:spTree>
    <p:extLst>
      <p:ext uri="{BB962C8B-B14F-4D97-AF65-F5344CB8AC3E}">
        <p14:creationId xmlns:p14="http://schemas.microsoft.com/office/powerpoint/2010/main" val="211137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4BB5C83-0B6D-4718-87E7-5E6207BED1A0}"/>
                                            </p:graphicEl>
                                          </p:spTgt>
                                        </p:tgtEl>
                                        <p:attrNameLst>
                                          <p:attrName>style.visibility</p:attrName>
                                        </p:attrNameLst>
                                      </p:cBhvr>
                                      <p:to>
                                        <p:strVal val="visible"/>
                                      </p:to>
                                    </p:set>
                                    <p:animEffect transition="in" filter="fade">
                                      <p:cBhvr>
                                        <p:cTn id="7" dur="1000"/>
                                        <p:tgtEl>
                                          <p:spTgt spid="2">
                                            <p:graphicEl>
                                              <a:dgm id="{44BB5C83-0B6D-4718-87E7-5E6207BED1A0}"/>
                                            </p:graphicEl>
                                          </p:spTgt>
                                        </p:tgtEl>
                                      </p:cBhvr>
                                    </p:animEffect>
                                    <p:anim calcmode="lin" valueType="num">
                                      <p:cBhvr>
                                        <p:cTn id="8" dur="1000" fill="hold"/>
                                        <p:tgtEl>
                                          <p:spTgt spid="2">
                                            <p:graphicEl>
                                              <a:dgm id="{44BB5C83-0B6D-4718-87E7-5E6207BED1A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4BB5C83-0B6D-4718-87E7-5E6207BED1A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53D47F05-A3C1-415F-9FB3-FE89E453D81A}"/>
                                            </p:graphicEl>
                                          </p:spTgt>
                                        </p:tgtEl>
                                        <p:attrNameLst>
                                          <p:attrName>style.visibility</p:attrName>
                                        </p:attrNameLst>
                                      </p:cBhvr>
                                      <p:to>
                                        <p:strVal val="visible"/>
                                      </p:to>
                                    </p:set>
                                    <p:animEffect transition="in" filter="fade">
                                      <p:cBhvr>
                                        <p:cTn id="14" dur="1000"/>
                                        <p:tgtEl>
                                          <p:spTgt spid="2">
                                            <p:graphicEl>
                                              <a:dgm id="{53D47F05-A3C1-415F-9FB3-FE89E453D81A}"/>
                                            </p:graphicEl>
                                          </p:spTgt>
                                        </p:tgtEl>
                                      </p:cBhvr>
                                    </p:animEffect>
                                    <p:anim calcmode="lin" valueType="num">
                                      <p:cBhvr>
                                        <p:cTn id="15" dur="1000" fill="hold"/>
                                        <p:tgtEl>
                                          <p:spTgt spid="2">
                                            <p:graphicEl>
                                              <a:dgm id="{53D47F05-A3C1-415F-9FB3-FE89E453D81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3D47F05-A3C1-415F-9FB3-FE89E453D81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D1A0AC4C-5234-4576-820C-85E63903B297}"/>
                                            </p:graphicEl>
                                          </p:spTgt>
                                        </p:tgtEl>
                                        <p:attrNameLst>
                                          <p:attrName>style.visibility</p:attrName>
                                        </p:attrNameLst>
                                      </p:cBhvr>
                                      <p:to>
                                        <p:strVal val="visible"/>
                                      </p:to>
                                    </p:set>
                                    <p:animEffect transition="in" filter="fade">
                                      <p:cBhvr>
                                        <p:cTn id="19" dur="1000"/>
                                        <p:tgtEl>
                                          <p:spTgt spid="2">
                                            <p:graphicEl>
                                              <a:dgm id="{D1A0AC4C-5234-4576-820C-85E63903B297}"/>
                                            </p:graphicEl>
                                          </p:spTgt>
                                        </p:tgtEl>
                                      </p:cBhvr>
                                    </p:animEffect>
                                    <p:anim calcmode="lin" valueType="num">
                                      <p:cBhvr>
                                        <p:cTn id="20" dur="1000" fill="hold"/>
                                        <p:tgtEl>
                                          <p:spTgt spid="2">
                                            <p:graphicEl>
                                              <a:dgm id="{D1A0AC4C-5234-4576-820C-85E63903B29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1A0AC4C-5234-4576-820C-85E63903B29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1011C62C-1EC6-47EC-A7A2-598D8F5DA13C}"/>
                                            </p:graphicEl>
                                          </p:spTgt>
                                        </p:tgtEl>
                                        <p:attrNameLst>
                                          <p:attrName>style.visibility</p:attrName>
                                        </p:attrNameLst>
                                      </p:cBhvr>
                                      <p:to>
                                        <p:strVal val="visible"/>
                                      </p:to>
                                    </p:set>
                                    <p:animEffect transition="in" filter="fade">
                                      <p:cBhvr>
                                        <p:cTn id="26" dur="1000"/>
                                        <p:tgtEl>
                                          <p:spTgt spid="2">
                                            <p:graphicEl>
                                              <a:dgm id="{1011C62C-1EC6-47EC-A7A2-598D8F5DA13C}"/>
                                            </p:graphicEl>
                                          </p:spTgt>
                                        </p:tgtEl>
                                      </p:cBhvr>
                                    </p:animEffect>
                                    <p:anim calcmode="lin" valueType="num">
                                      <p:cBhvr>
                                        <p:cTn id="27" dur="1000" fill="hold"/>
                                        <p:tgtEl>
                                          <p:spTgt spid="2">
                                            <p:graphicEl>
                                              <a:dgm id="{1011C62C-1EC6-47EC-A7A2-598D8F5DA13C}"/>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1011C62C-1EC6-47EC-A7A2-598D8F5DA13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5B2A7FE-8370-4E25-AFC6-47FC3CBD9170}"/>
                                            </p:graphicEl>
                                          </p:spTgt>
                                        </p:tgtEl>
                                        <p:attrNameLst>
                                          <p:attrName>style.visibility</p:attrName>
                                        </p:attrNameLst>
                                      </p:cBhvr>
                                      <p:to>
                                        <p:strVal val="visible"/>
                                      </p:to>
                                    </p:set>
                                    <p:animEffect transition="in" filter="fade">
                                      <p:cBhvr>
                                        <p:cTn id="31" dur="1000"/>
                                        <p:tgtEl>
                                          <p:spTgt spid="2">
                                            <p:graphicEl>
                                              <a:dgm id="{85B2A7FE-8370-4E25-AFC6-47FC3CBD9170}"/>
                                            </p:graphicEl>
                                          </p:spTgt>
                                        </p:tgtEl>
                                      </p:cBhvr>
                                    </p:animEffect>
                                    <p:anim calcmode="lin" valueType="num">
                                      <p:cBhvr>
                                        <p:cTn id="32" dur="1000" fill="hold"/>
                                        <p:tgtEl>
                                          <p:spTgt spid="2">
                                            <p:graphicEl>
                                              <a:dgm id="{85B2A7FE-8370-4E25-AFC6-47FC3CBD917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5B2A7FE-8370-4E25-AFC6-47FC3CBD917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24744"/>
            <a:ext cx="8424936" cy="6463308"/>
          </a:xfrm>
          <a:prstGeom prst="rect">
            <a:avLst/>
          </a:prstGeom>
        </p:spPr>
        <p:txBody>
          <a:bodyPr wrap="square">
            <a:spAutoFit/>
          </a:bodyPr>
          <a:lstStyle/>
          <a:p>
            <a:pPr algn="ctr">
              <a:lnSpc>
                <a:spcPct val="150000"/>
              </a:lnSpc>
            </a:pPr>
            <a:r>
              <a:rPr lang="es-EC" dirty="0" smtClean="0"/>
              <a:t>DÍA TIPO</a:t>
            </a:r>
          </a:p>
          <a:p>
            <a:pPr algn="ctr">
              <a:lnSpc>
                <a:spcPct val="150000"/>
              </a:lnSpc>
            </a:pPr>
            <a:endParaRPr lang="es-EC" dirty="0"/>
          </a:p>
          <a:p>
            <a:pPr algn="just">
              <a:lnSpc>
                <a:spcPct val="150000"/>
              </a:lnSpc>
            </a:pPr>
            <a:r>
              <a:rPr lang="es-ES" b="0" dirty="0"/>
              <a:t>Con la finalidad de simplificar razonablemente los cálculos, se utiliza un día tipo para cada mes. Este día tipo se define como el día teórico que representaría un comportamiento medio representativo del mes</a:t>
            </a:r>
            <a:r>
              <a:rPr lang="es-ES" b="0" dirty="0" smtClean="0"/>
              <a:t>.</a:t>
            </a:r>
          </a:p>
          <a:p>
            <a:pPr algn="ctr">
              <a:lnSpc>
                <a:spcPct val="150000"/>
              </a:lnSpc>
            </a:pPr>
            <a:endParaRPr lang="es-ES" dirty="0" smtClean="0"/>
          </a:p>
          <a:p>
            <a:pPr algn="ctr">
              <a:lnSpc>
                <a:spcPct val="150000"/>
              </a:lnSpc>
            </a:pPr>
            <a:endParaRPr lang="es-ES" dirty="0"/>
          </a:p>
          <a:p>
            <a:pPr algn="ctr">
              <a:lnSpc>
                <a:spcPct val="150000"/>
              </a:lnSpc>
            </a:pPr>
            <a:endParaRPr lang="es-ES" dirty="0" smtClean="0"/>
          </a:p>
          <a:p>
            <a:pPr algn="ctr">
              <a:lnSpc>
                <a:spcPct val="150000"/>
              </a:lnSpc>
            </a:pPr>
            <a:endParaRPr lang="es-ES" dirty="0"/>
          </a:p>
          <a:p>
            <a:pPr algn="ctr">
              <a:lnSpc>
                <a:spcPct val="150000"/>
              </a:lnSpc>
            </a:pPr>
            <a:endParaRPr lang="es-ES" dirty="0" smtClean="0"/>
          </a:p>
          <a:p>
            <a:pPr algn="ctr">
              <a:lnSpc>
                <a:spcPct val="150000"/>
              </a:lnSpc>
            </a:pPr>
            <a:endParaRPr lang="es-ES" dirty="0"/>
          </a:p>
          <a:p>
            <a:pPr algn="ctr">
              <a:lnSpc>
                <a:spcPct val="150000"/>
              </a:lnSpc>
            </a:pPr>
            <a:endParaRPr lang="es-ES" dirty="0" smtClean="0"/>
          </a:p>
          <a:p>
            <a:pPr algn="ctr"/>
            <a:endParaRPr lang="es-EC" dirty="0"/>
          </a:p>
          <a:p>
            <a:pPr algn="ctr"/>
            <a:endParaRPr lang="es-EC" dirty="0" smtClean="0"/>
          </a:p>
          <a:p>
            <a:pPr algn="ctr"/>
            <a:endParaRPr lang="es-EC" dirty="0"/>
          </a:p>
          <a:p>
            <a:pPr algn="ctr"/>
            <a:endParaRPr lang="es-EC" dirty="0" smtClean="0"/>
          </a:p>
          <a:p>
            <a:pPr algn="ctr"/>
            <a:endParaRPr lang="es-EC" dirty="0" smtClean="0"/>
          </a:p>
        </p:txBody>
      </p:sp>
      <p:graphicFrame>
        <p:nvGraphicFramePr>
          <p:cNvPr id="3" name="2 Tabla"/>
          <p:cNvGraphicFramePr>
            <a:graphicFrameLocks noGrp="1"/>
          </p:cNvGraphicFramePr>
          <p:nvPr>
            <p:extLst>
              <p:ext uri="{D42A27DB-BD31-4B8C-83A1-F6EECF244321}">
                <p14:modId xmlns:p14="http://schemas.microsoft.com/office/powerpoint/2010/main" val="2759810812"/>
              </p:ext>
            </p:extLst>
          </p:nvPr>
        </p:nvGraphicFramePr>
        <p:xfrm>
          <a:off x="3313884" y="3429000"/>
          <a:ext cx="2770284" cy="1944216"/>
        </p:xfrm>
        <a:graphic>
          <a:graphicData uri="http://schemas.openxmlformats.org/drawingml/2006/table">
            <a:tbl>
              <a:tblPr firstRow="1" firstCol="1" bandRow="1">
                <a:tableStyleId>{93296810-A885-4BE3-A3E7-6D5BEEA58F35}</a:tableStyleId>
              </a:tblPr>
              <a:tblGrid>
                <a:gridCol w="1385142"/>
                <a:gridCol w="1385142"/>
              </a:tblGrid>
              <a:tr h="622342">
                <a:tc>
                  <a:txBody>
                    <a:bodyPr/>
                    <a:lstStyle/>
                    <a:p>
                      <a:pPr algn="ctr">
                        <a:lnSpc>
                          <a:spcPct val="115000"/>
                        </a:lnSpc>
                        <a:spcAft>
                          <a:spcPts val="0"/>
                        </a:spcAft>
                      </a:pPr>
                      <a:r>
                        <a:rPr lang="es-ES" sz="1200" dirty="0">
                          <a:effectLst/>
                        </a:rPr>
                        <a:t>Mes</a:t>
                      </a:r>
                      <a:endParaRPr lang="es-E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Día Tipo</a:t>
                      </a:r>
                      <a:endParaRPr lang="es-ES" sz="1100">
                        <a:effectLst/>
                        <a:latin typeface="Calibri"/>
                        <a:ea typeface="Calibri"/>
                        <a:cs typeface="Times New Roman"/>
                      </a:endParaRPr>
                    </a:p>
                  </a:txBody>
                  <a:tcPr marL="68580" marR="68580" marT="0" marB="0" anchor="ctr"/>
                </a:tc>
              </a:tr>
              <a:tr h="660937">
                <a:tc>
                  <a:txBody>
                    <a:bodyPr/>
                    <a:lstStyle/>
                    <a:p>
                      <a:pPr algn="ctr">
                        <a:lnSpc>
                          <a:spcPct val="115000"/>
                        </a:lnSpc>
                        <a:spcAft>
                          <a:spcPts val="0"/>
                        </a:spcAft>
                      </a:pPr>
                      <a:r>
                        <a:rPr lang="es-ES" sz="1200">
                          <a:effectLst/>
                        </a:rPr>
                        <a:t>Enero</a:t>
                      </a:r>
                      <a:endParaRPr lang="es-E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17</a:t>
                      </a:r>
                      <a:endParaRPr lang="es-ES" sz="1100" dirty="0">
                        <a:effectLst/>
                        <a:latin typeface="Calibri"/>
                        <a:ea typeface="Calibri"/>
                        <a:cs typeface="Times New Roman"/>
                      </a:endParaRPr>
                    </a:p>
                  </a:txBody>
                  <a:tcPr marL="68580" marR="68580" marT="0" marB="0" anchor="ctr"/>
                </a:tc>
              </a:tr>
              <a:tr h="660937">
                <a:tc>
                  <a:txBody>
                    <a:bodyPr/>
                    <a:lstStyle/>
                    <a:p>
                      <a:pPr algn="ctr">
                        <a:lnSpc>
                          <a:spcPct val="115000"/>
                        </a:lnSpc>
                        <a:spcAft>
                          <a:spcPts val="0"/>
                        </a:spcAft>
                      </a:pPr>
                      <a:r>
                        <a:rPr lang="es-ES" sz="1200" dirty="0">
                          <a:effectLst/>
                        </a:rPr>
                        <a:t>Diciembre</a:t>
                      </a:r>
                      <a:endParaRPr lang="es-E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11</a:t>
                      </a:r>
                      <a:endParaRPr lang="es-E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412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980728"/>
            <a:ext cx="8280920" cy="1954381"/>
          </a:xfrm>
          <a:prstGeom prst="rect">
            <a:avLst/>
          </a:prstGeom>
        </p:spPr>
        <p:txBody>
          <a:bodyPr wrap="square">
            <a:spAutoFit/>
          </a:bodyPr>
          <a:lstStyle/>
          <a:p>
            <a:pPr algn="ctr">
              <a:lnSpc>
                <a:spcPct val="150000"/>
              </a:lnSpc>
            </a:pPr>
            <a:r>
              <a:rPr lang="es-EC" dirty="0" smtClean="0"/>
              <a:t>PRUEBAS Y TOMA DE DATOS </a:t>
            </a:r>
          </a:p>
          <a:p>
            <a:pPr algn="just">
              <a:lnSpc>
                <a:spcPct val="150000"/>
              </a:lnSpc>
            </a:pPr>
            <a:r>
              <a:rPr lang="es-ES" sz="2000" dirty="0" smtClean="0"/>
              <a:t>M</a:t>
            </a:r>
            <a:r>
              <a:rPr lang="es-ES" sz="1600" dirty="0" smtClean="0"/>
              <a:t>edición de la radiación solar</a:t>
            </a:r>
          </a:p>
          <a:p>
            <a:pPr algn="just"/>
            <a:endParaRPr lang="es-ES" sz="1600" dirty="0" smtClean="0"/>
          </a:p>
          <a:p>
            <a:pPr algn="just">
              <a:lnSpc>
                <a:spcPct val="150000"/>
              </a:lnSpc>
            </a:pPr>
            <a:r>
              <a:rPr lang="es-ES" sz="1600" b="0" dirty="0" smtClean="0"/>
              <a:t>La radiación solar medida para los meses de diciembre y enero se obtuvieron con la ayuda del radiómetro.</a:t>
            </a:r>
            <a:endParaRPr lang="es-ES" sz="2000" b="0" dirty="0" smtClean="0"/>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970" y="3501008"/>
            <a:ext cx="11239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267744" y="3140968"/>
            <a:ext cx="2016224" cy="369332"/>
          </a:xfrm>
          <a:prstGeom prst="rect">
            <a:avLst/>
          </a:prstGeom>
          <a:noFill/>
        </p:spPr>
        <p:txBody>
          <a:bodyPr wrap="square" rtlCol="0">
            <a:spAutoFit/>
          </a:bodyPr>
          <a:lstStyle/>
          <a:p>
            <a:pPr algn="ctr"/>
            <a:r>
              <a:rPr lang="es-ES" dirty="0" smtClean="0"/>
              <a:t>Diciembre 2012</a:t>
            </a:r>
            <a:endParaRPr lang="es-ES" dirty="0"/>
          </a:p>
        </p:txBody>
      </p:sp>
      <p:pic>
        <p:nvPicPr>
          <p:cNvPr id="138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510533"/>
            <a:ext cx="11049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5076056" y="3145226"/>
            <a:ext cx="1584176" cy="369332"/>
          </a:xfrm>
          <a:prstGeom prst="rect">
            <a:avLst/>
          </a:prstGeom>
          <a:noFill/>
        </p:spPr>
        <p:txBody>
          <a:bodyPr wrap="square" rtlCol="0">
            <a:spAutoFit/>
          </a:bodyPr>
          <a:lstStyle/>
          <a:p>
            <a:pPr algn="ctr"/>
            <a:r>
              <a:rPr lang="es-ES" dirty="0" smtClean="0"/>
              <a:t>Enero 2013</a:t>
            </a:r>
            <a:endParaRPr lang="es-ES" dirty="0"/>
          </a:p>
        </p:txBody>
      </p:sp>
      <p:sp>
        <p:nvSpPr>
          <p:cNvPr id="10" name="9 CuadroTexto"/>
          <p:cNvSpPr txBox="1"/>
          <p:nvPr/>
        </p:nvSpPr>
        <p:spPr>
          <a:xfrm>
            <a:off x="1935882" y="5949280"/>
            <a:ext cx="835918" cy="369332"/>
          </a:xfrm>
          <a:prstGeom prst="rect">
            <a:avLst/>
          </a:prstGeom>
          <a:noFill/>
        </p:spPr>
        <p:txBody>
          <a:bodyPr wrap="square" rtlCol="0">
            <a:spAutoFit/>
          </a:bodyPr>
          <a:lstStyle/>
          <a:p>
            <a:pPr algn="ctr"/>
            <a:r>
              <a:rPr lang="es-ES" dirty="0" smtClean="0"/>
              <a:t>Prom</a:t>
            </a:r>
            <a:endParaRPr lang="es-ES" dirty="0"/>
          </a:p>
        </p:txBody>
      </p:sp>
      <p:sp>
        <p:nvSpPr>
          <p:cNvPr id="11" name="10 CuadroTexto"/>
          <p:cNvSpPr txBox="1"/>
          <p:nvPr/>
        </p:nvSpPr>
        <p:spPr>
          <a:xfrm>
            <a:off x="4572000" y="5949280"/>
            <a:ext cx="835918" cy="369332"/>
          </a:xfrm>
          <a:prstGeom prst="rect">
            <a:avLst/>
          </a:prstGeom>
          <a:noFill/>
        </p:spPr>
        <p:txBody>
          <a:bodyPr wrap="square" rtlCol="0">
            <a:spAutoFit/>
          </a:bodyPr>
          <a:lstStyle/>
          <a:p>
            <a:pPr algn="ctr"/>
            <a:r>
              <a:rPr lang="es-ES" dirty="0" smtClean="0"/>
              <a:t>Prom</a:t>
            </a:r>
            <a:endParaRPr lang="es-ES" dirty="0"/>
          </a:p>
        </p:txBody>
      </p:sp>
    </p:spTree>
    <p:extLst>
      <p:ext uri="{BB962C8B-B14F-4D97-AF65-F5344CB8AC3E}">
        <p14:creationId xmlns:p14="http://schemas.microsoft.com/office/powerpoint/2010/main" val="29316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8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819940097"/>
              </p:ext>
            </p:extLst>
          </p:nvPr>
        </p:nvGraphicFramePr>
        <p:xfrm>
          <a:off x="1043609" y="2060848"/>
          <a:ext cx="7056784" cy="3630094"/>
        </p:xfrm>
        <a:graphic>
          <a:graphicData uri="http://schemas.openxmlformats.org/drawingml/2006/table">
            <a:tbl>
              <a:tblPr firstRow="1" firstCol="1" bandRow="1">
                <a:tableStyleId>{5C22544A-7EE6-4342-B048-85BDC9FD1C3A}</a:tableStyleId>
              </a:tblPr>
              <a:tblGrid>
                <a:gridCol w="1477917"/>
                <a:gridCol w="1034696"/>
                <a:gridCol w="3847681"/>
                <a:gridCol w="696490"/>
              </a:tblGrid>
              <a:tr h="269748">
                <a:tc>
                  <a:txBody>
                    <a:bodyPr/>
                    <a:lstStyle/>
                    <a:p>
                      <a:pPr algn="ctr">
                        <a:lnSpc>
                          <a:spcPct val="115000"/>
                        </a:lnSpc>
                        <a:spcAft>
                          <a:spcPts val="0"/>
                        </a:spcAft>
                      </a:pPr>
                      <a:r>
                        <a:rPr lang="es-ES" sz="1200" dirty="0">
                          <a:effectLst/>
                        </a:rPr>
                        <a:t>Símbolo</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effectLst/>
                        </a:rPr>
                        <a:t>Descripción</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Valor</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ᶯ</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Rendimiento del captador</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0,68</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ᶯo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Rendimiento óptico del captador</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0,786</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a1</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(W/m2K)</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Coeficiente lineal de perdidas térmicas</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2,6</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a2</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(W/m2K2)</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Coeficiente cuadrático de perdidas térmicas</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0,01</a:t>
                      </a:r>
                      <a:endParaRPr lang="es-ES" sz="1100">
                        <a:effectLst/>
                        <a:latin typeface="Calibri"/>
                        <a:ea typeface="Calibri"/>
                        <a:cs typeface="Times New Roman"/>
                      </a:endParaRPr>
                    </a:p>
                  </a:txBody>
                  <a:tcPr marL="44450" marR="44450" marT="0" marB="0" anchor="ctr"/>
                </a:tc>
              </a:tr>
              <a:tr h="556281">
                <a:tc>
                  <a:txBody>
                    <a:bodyPr/>
                    <a:lstStyle/>
                    <a:p>
                      <a:pPr algn="ctr">
                        <a:lnSpc>
                          <a:spcPct val="115000"/>
                        </a:lnSpc>
                        <a:spcAft>
                          <a:spcPts val="0"/>
                        </a:spcAft>
                      </a:pPr>
                      <a:r>
                        <a:rPr lang="es-ES" sz="1200">
                          <a:effectLst/>
                        </a:rPr>
                        <a:t>Tm</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(⁰C)</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Temperatura media del fluido de trabajo en el absorbedor</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46</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Ta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(⁰C)</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Temperatura ambiente</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23,9</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Eg</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(W/m2)</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dirty="0">
                          <a:effectLst/>
                        </a:rPr>
                        <a:t>Irradiación</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581,3</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F´</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Factor de eficiencia del captador</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0,945</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τ</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Transmitacia cubierta</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0,895</a:t>
                      </a:r>
                      <a:endParaRPr lang="es-ES" sz="1100">
                        <a:effectLst/>
                        <a:latin typeface="Calibri"/>
                        <a:ea typeface="Calibri"/>
                        <a:cs typeface="Times New Roman"/>
                      </a:endParaRPr>
                    </a:p>
                  </a:txBody>
                  <a:tcPr marL="44450" marR="44450" marT="0" marB="0" anchor="ctr"/>
                </a:tc>
              </a:tr>
              <a:tr h="269748">
                <a:tc>
                  <a:txBody>
                    <a:bodyPr/>
                    <a:lstStyle/>
                    <a:p>
                      <a:pPr algn="ctr">
                        <a:lnSpc>
                          <a:spcPct val="115000"/>
                        </a:lnSpc>
                        <a:spcAft>
                          <a:spcPts val="0"/>
                        </a:spcAft>
                      </a:pPr>
                      <a:r>
                        <a:rPr lang="es-ES" sz="1200">
                          <a:effectLst/>
                        </a:rPr>
                        <a:t>α</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dirty="0">
                          <a:effectLst/>
                        </a:rPr>
                        <a:t>Absortancia absorbedor</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0,93</a:t>
                      </a:r>
                      <a:endParaRPr lang="es-ES" sz="1100">
                        <a:effectLst/>
                        <a:latin typeface="Calibri"/>
                        <a:ea typeface="Calibri"/>
                        <a:cs typeface="Times New Roman"/>
                      </a:endParaRPr>
                    </a:p>
                  </a:txBody>
                  <a:tcPr marL="44450" marR="44450" marT="0" marB="0" anchor="ctr"/>
                </a:tc>
              </a:tr>
              <a:tr h="376333">
                <a:tc>
                  <a:txBody>
                    <a:bodyPr/>
                    <a:lstStyle/>
                    <a:p>
                      <a:pPr algn="ctr">
                        <a:lnSpc>
                          <a:spcPct val="115000"/>
                        </a:lnSpc>
                        <a:spcAft>
                          <a:spcPts val="0"/>
                        </a:spcAft>
                      </a:pPr>
                      <a:r>
                        <a:rPr lang="es-ES" sz="1200">
                          <a:effectLst/>
                        </a:rPr>
                        <a:t>a</a:t>
                      </a:r>
                      <a:r>
                        <a:rPr lang="es-ES" sz="1200" baseline="-25000">
                          <a:effectLst/>
                        </a:rPr>
                        <a:t>glob</a:t>
                      </a:r>
                      <a:r>
                        <a:rPr lang="es-ES" sz="1200">
                          <a:effectLst/>
                        </a:rPr>
                        <a:t>=a1+a2ΔT</a:t>
                      </a:r>
                      <a:endParaRPr lang="es-ES" sz="1100">
                        <a:effectLst/>
                        <a:latin typeface="Calibri"/>
                        <a:ea typeface="Calibri"/>
                        <a:cs typeface="Times New Roman"/>
                      </a:endParaRPr>
                    </a:p>
                  </a:txBody>
                  <a:tcPr marL="44450" marR="44450" marT="0" marB="0" anchor="ctr"/>
                </a:tc>
                <a:tc>
                  <a:txBody>
                    <a:bodyPr/>
                    <a:lstStyle/>
                    <a:p>
                      <a:pPr>
                        <a:lnSpc>
                          <a:spcPct val="115000"/>
                        </a:lnSpc>
                      </a:pPr>
                      <a:endParaRPr lang="es-ES" sz="1100">
                        <a:effectLst/>
                        <a:latin typeface="Calibri"/>
                        <a:cs typeface="Times New Roman"/>
                      </a:endParaRPr>
                    </a:p>
                  </a:txBody>
                  <a:tcPr marL="44450" marR="44450" marT="0" marB="0" anchor="ctr"/>
                </a:tc>
                <a:tc>
                  <a:txBody>
                    <a:bodyPr/>
                    <a:lstStyle/>
                    <a:p>
                      <a:pPr>
                        <a:lnSpc>
                          <a:spcPct val="115000"/>
                        </a:lnSpc>
                        <a:spcAft>
                          <a:spcPts val="0"/>
                        </a:spcAft>
                      </a:pPr>
                      <a:r>
                        <a:rPr lang="es-ES" sz="1200">
                          <a:effectLst/>
                        </a:rPr>
                        <a:t>coeficiente global de perdidas térmicas</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dirty="0">
                          <a:effectLst/>
                        </a:rPr>
                        <a:t>2,82</a:t>
                      </a:r>
                      <a:endParaRPr lang="es-ES" sz="1100" dirty="0">
                        <a:effectLst/>
                        <a:latin typeface="Calibri"/>
                        <a:ea typeface="Calibri"/>
                        <a:cs typeface="Times New Roman"/>
                      </a:endParaRPr>
                    </a:p>
                  </a:txBody>
                  <a:tcPr marL="44450" marR="44450" marT="0" marB="0" anchor="ctr"/>
                </a:tc>
              </a:tr>
            </a:tbl>
          </a:graphicData>
        </a:graphic>
      </p:graphicFrame>
      <p:sp>
        <p:nvSpPr>
          <p:cNvPr id="3" name="2 Rectángulo"/>
          <p:cNvSpPr/>
          <p:nvPr/>
        </p:nvSpPr>
        <p:spPr>
          <a:xfrm>
            <a:off x="3108209" y="1124744"/>
            <a:ext cx="2736647" cy="456535"/>
          </a:xfrm>
          <a:prstGeom prst="rect">
            <a:avLst/>
          </a:prstGeom>
        </p:spPr>
        <p:txBody>
          <a:bodyPr wrap="none">
            <a:spAutoFit/>
          </a:bodyPr>
          <a:lstStyle/>
          <a:p>
            <a:pPr algn="ctr">
              <a:lnSpc>
                <a:spcPct val="150000"/>
              </a:lnSpc>
            </a:pPr>
            <a:r>
              <a:rPr lang="es-EC" dirty="0" smtClean="0"/>
              <a:t>Magnitudes y símbolos</a:t>
            </a:r>
          </a:p>
        </p:txBody>
      </p:sp>
    </p:spTree>
    <p:extLst>
      <p:ext uri="{BB962C8B-B14F-4D97-AF65-F5344CB8AC3E}">
        <p14:creationId xmlns:p14="http://schemas.microsoft.com/office/powerpoint/2010/main" val="9823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96752"/>
            <a:ext cx="8424936" cy="1338828"/>
          </a:xfrm>
          <a:prstGeom prst="rect">
            <a:avLst/>
          </a:prstGeom>
        </p:spPr>
        <p:txBody>
          <a:bodyPr wrap="square">
            <a:spAutoFit/>
          </a:bodyPr>
          <a:lstStyle/>
          <a:p>
            <a:pPr algn="ctr">
              <a:lnSpc>
                <a:spcPct val="150000"/>
              </a:lnSpc>
            </a:pPr>
            <a:r>
              <a:rPr lang="es-EC" dirty="0" smtClean="0"/>
              <a:t>Medición de parámetros </a:t>
            </a:r>
            <a:r>
              <a:rPr lang="es-EC" dirty="0" err="1" smtClean="0"/>
              <a:t>termofísicos</a:t>
            </a:r>
            <a:endParaRPr lang="es-EC" dirty="0"/>
          </a:p>
          <a:p>
            <a:pPr algn="ctr">
              <a:lnSpc>
                <a:spcPct val="150000"/>
              </a:lnSpc>
            </a:pPr>
            <a:endParaRPr lang="es-EC" dirty="0" smtClean="0"/>
          </a:p>
          <a:p>
            <a:pPr>
              <a:lnSpc>
                <a:spcPct val="150000"/>
              </a:lnSpc>
            </a:pPr>
            <a:r>
              <a:rPr lang="es-EC" dirty="0" smtClean="0"/>
              <a:t>Calculo de la eficiencia y perdida térmica global mes de diciembre</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1854"/>
          <a:stretch/>
        </p:blipFill>
        <p:spPr bwMode="auto">
          <a:xfrm>
            <a:off x="2262188" y="2551211"/>
            <a:ext cx="4619625" cy="357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4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7136"/>
          <a:stretch/>
        </p:blipFill>
        <p:spPr bwMode="auto">
          <a:xfrm>
            <a:off x="2262188" y="1412776"/>
            <a:ext cx="4619625" cy="52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132856"/>
            <a:ext cx="4148425" cy="2535218"/>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2262188" y="4797152"/>
            <a:ext cx="3933825" cy="1285875"/>
          </a:xfrm>
          <a:prstGeom prst="rect">
            <a:avLst/>
          </a:prstGeom>
          <a:noFill/>
          <a:ln>
            <a:noFill/>
          </a:ln>
        </p:spPr>
      </p:pic>
    </p:spTree>
    <p:extLst>
      <p:ext uri="{BB962C8B-B14F-4D97-AF65-F5344CB8AC3E}">
        <p14:creationId xmlns:p14="http://schemas.microsoft.com/office/powerpoint/2010/main" val="21081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5788298" cy="2268835"/>
          </a:xfrm>
          <a:prstGeom prst="rect">
            <a:avLst/>
          </a:prstGeom>
          <a:noFill/>
          <a:ln>
            <a:noFill/>
          </a:ln>
        </p:spPr>
      </p:pic>
    </p:spTree>
    <p:extLst>
      <p:ext uri="{BB962C8B-B14F-4D97-AF65-F5344CB8AC3E}">
        <p14:creationId xmlns:p14="http://schemas.microsoft.com/office/powerpoint/2010/main" val="321500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96752"/>
            <a:ext cx="8424936" cy="1338828"/>
          </a:xfrm>
          <a:prstGeom prst="rect">
            <a:avLst/>
          </a:prstGeom>
        </p:spPr>
        <p:txBody>
          <a:bodyPr wrap="square">
            <a:spAutoFit/>
          </a:bodyPr>
          <a:lstStyle/>
          <a:p>
            <a:pPr algn="ctr">
              <a:lnSpc>
                <a:spcPct val="150000"/>
              </a:lnSpc>
            </a:pPr>
            <a:r>
              <a:rPr lang="es-EC" dirty="0" smtClean="0"/>
              <a:t>Medición de parámetros termo físicos</a:t>
            </a:r>
            <a:endParaRPr lang="es-EC" dirty="0"/>
          </a:p>
          <a:p>
            <a:pPr algn="ctr">
              <a:lnSpc>
                <a:spcPct val="150000"/>
              </a:lnSpc>
            </a:pPr>
            <a:endParaRPr lang="es-EC" dirty="0" smtClean="0"/>
          </a:p>
          <a:p>
            <a:pPr>
              <a:lnSpc>
                <a:spcPct val="150000"/>
              </a:lnSpc>
            </a:pPr>
            <a:r>
              <a:rPr lang="es-EC" dirty="0" smtClean="0"/>
              <a:t>Calculo de la eficiencia y perdida térmica global mes de enero</a:t>
            </a:r>
          </a:p>
        </p:txBody>
      </p:sp>
      <p:pic>
        <p:nvPicPr>
          <p:cNvPr id="141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196"/>
          <a:stretch/>
        </p:blipFill>
        <p:spPr bwMode="auto">
          <a:xfrm>
            <a:off x="2051720" y="2735682"/>
            <a:ext cx="4667250" cy="364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7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628"/>
          <a:stretch/>
        </p:blipFill>
        <p:spPr bwMode="auto">
          <a:xfrm>
            <a:off x="2069924" y="1340768"/>
            <a:ext cx="4667250" cy="5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2069924" y="2132856"/>
            <a:ext cx="3762375" cy="2247900"/>
          </a:xfrm>
          <a:prstGeom prst="rect">
            <a:avLst/>
          </a:prstGeom>
          <a:noFill/>
          <a:ln>
            <a:noFill/>
          </a:ln>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2069924" y="4375718"/>
            <a:ext cx="3724275" cy="1333500"/>
          </a:xfrm>
          <a:prstGeom prst="rect">
            <a:avLst/>
          </a:prstGeom>
          <a:noFill/>
          <a:ln>
            <a:noFill/>
          </a:ln>
        </p:spPr>
      </p:pic>
    </p:spTree>
    <p:extLst>
      <p:ext uri="{BB962C8B-B14F-4D97-AF65-F5344CB8AC3E}">
        <p14:creationId xmlns:p14="http://schemas.microsoft.com/office/powerpoint/2010/main" val="2582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2189033" y="2204864"/>
            <a:ext cx="4903247" cy="1801366"/>
          </a:xfrm>
          <a:prstGeom prst="rect">
            <a:avLst/>
          </a:prstGeom>
          <a:noFill/>
          <a:ln>
            <a:noFill/>
          </a:ln>
        </p:spPr>
      </p:pic>
    </p:spTree>
    <p:extLst>
      <p:ext uri="{BB962C8B-B14F-4D97-AF65-F5344CB8AC3E}">
        <p14:creationId xmlns:p14="http://schemas.microsoft.com/office/powerpoint/2010/main" val="29642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010052"/>
            <a:ext cx="8280920" cy="6324808"/>
          </a:xfrm>
          <a:prstGeom prst="rect">
            <a:avLst/>
          </a:prstGeom>
        </p:spPr>
        <p:txBody>
          <a:bodyPr wrap="square">
            <a:spAutoFit/>
          </a:bodyPr>
          <a:lstStyle/>
          <a:p>
            <a:pPr algn="ctr">
              <a:lnSpc>
                <a:spcPct val="150000"/>
              </a:lnSpc>
            </a:pPr>
            <a:r>
              <a:rPr lang="es-EC" dirty="0" smtClean="0"/>
              <a:t>CURVAS DE RENDIMIENTO MES DICIEMBRE DIA 11</a:t>
            </a:r>
          </a:p>
          <a:p>
            <a:pPr>
              <a:lnSpc>
                <a:spcPct val="150000"/>
              </a:lnSpc>
            </a:pPr>
            <a:r>
              <a:rPr lang="es-EC" dirty="0" smtClean="0"/>
              <a:t>COLECTOR NACIONAL</a:t>
            </a:r>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nSpc>
                <a:spcPct val="150000"/>
              </a:lnSpc>
            </a:pPr>
            <a:r>
              <a:rPr lang="es-ES" b="0" dirty="0" smtClean="0"/>
              <a:t>En </a:t>
            </a:r>
            <a:r>
              <a:rPr lang="es-ES" b="0" dirty="0"/>
              <a:t>la figura </a:t>
            </a:r>
            <a:r>
              <a:rPr lang="es-ES" b="0" dirty="0" smtClean="0"/>
              <a:t> Se muestra </a:t>
            </a:r>
            <a:r>
              <a:rPr lang="es-ES" b="0" dirty="0"/>
              <a:t>claramente que el rendimiento del captador se reduce si la irradiancia disminuye, y si la diferencia de temperaturas entre el captador y el ambiente aumenta.</a:t>
            </a:r>
          </a:p>
          <a:p>
            <a:pPr>
              <a:lnSpc>
                <a:spcPct val="150000"/>
              </a:lnSpc>
            </a:pPr>
            <a:endParaRPr lang="es-EC" dirty="0" smtClean="0"/>
          </a:p>
          <a:p>
            <a:pPr>
              <a:lnSpc>
                <a:spcPct val="150000"/>
              </a:lnSpc>
            </a:pPr>
            <a:endParaRPr lang="es-EC" dirty="0"/>
          </a:p>
        </p:txBody>
      </p:sp>
      <p:graphicFrame>
        <p:nvGraphicFramePr>
          <p:cNvPr id="3" name="2 Gráfico"/>
          <p:cNvGraphicFramePr/>
          <p:nvPr>
            <p:extLst>
              <p:ext uri="{D42A27DB-BD31-4B8C-83A1-F6EECF244321}">
                <p14:modId xmlns:p14="http://schemas.microsoft.com/office/powerpoint/2010/main" val="1734413591"/>
              </p:ext>
            </p:extLst>
          </p:nvPr>
        </p:nvGraphicFramePr>
        <p:xfrm>
          <a:off x="2044272" y="1844824"/>
          <a:ext cx="5127464" cy="330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ChangeArrowheads="1"/>
          </p:cNvSpPr>
          <p:nvPr/>
        </p:nvSpPr>
        <p:spPr bwMode="auto">
          <a:xfrm>
            <a:off x="971550" y="1557362"/>
            <a:ext cx="73136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50000"/>
              </a:lnSpc>
              <a:spcBef>
                <a:spcPct val="20000"/>
              </a:spcBef>
              <a:buFont typeface="Wingdings" pitchFamily="2" charset="2"/>
              <a:buNone/>
            </a:pPr>
            <a:r>
              <a:rPr lang="es-EC" sz="3200" dirty="0"/>
              <a:t>Definición del problema</a:t>
            </a:r>
            <a:r>
              <a:rPr lang="es-EC" sz="3200" dirty="0" smtClean="0"/>
              <a:t>.</a:t>
            </a:r>
          </a:p>
          <a:p>
            <a:pPr algn="ctr" eaLnBrk="1" hangingPunct="1">
              <a:lnSpc>
                <a:spcPct val="150000"/>
              </a:lnSpc>
              <a:spcBef>
                <a:spcPct val="20000"/>
              </a:spcBef>
              <a:buFont typeface="Wingdings" pitchFamily="2" charset="2"/>
              <a:buNone/>
            </a:pPr>
            <a:endParaRPr lang="es-EC" dirty="0" smtClean="0"/>
          </a:p>
          <a:p>
            <a:pPr algn="just">
              <a:lnSpc>
                <a:spcPct val="150000"/>
              </a:lnSpc>
            </a:pPr>
            <a:endParaRPr lang="es-ES" sz="1400" b="0" dirty="0"/>
          </a:p>
          <a:p>
            <a:pPr algn="just">
              <a:lnSpc>
                <a:spcPct val="150000"/>
              </a:lnSpc>
            </a:pPr>
            <a:r>
              <a:rPr lang="es-ES" sz="1400" b="0" dirty="0"/>
              <a:t>Con los datos </a:t>
            </a:r>
            <a:r>
              <a:rPr lang="es-ES" sz="1400" b="0" dirty="0" smtClean="0"/>
              <a:t>que se obtenga </a:t>
            </a:r>
            <a:r>
              <a:rPr lang="es-ES" sz="1400" b="0" dirty="0"/>
              <a:t>en la investigación tendremos más claro los recursos existentes en nuestra localidad, para así poder aprovecharlo de una mejor manera y así obtener una referencia científica para desarrollos futuros. </a:t>
            </a:r>
            <a:endParaRPr lang="es-EC" sz="1400" b="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010052"/>
            <a:ext cx="8280920" cy="5909310"/>
          </a:xfrm>
          <a:prstGeom prst="rect">
            <a:avLst/>
          </a:prstGeom>
        </p:spPr>
        <p:txBody>
          <a:bodyPr wrap="square">
            <a:spAutoFit/>
          </a:bodyPr>
          <a:lstStyle/>
          <a:p>
            <a:pPr>
              <a:lnSpc>
                <a:spcPct val="150000"/>
              </a:lnSpc>
            </a:pPr>
            <a:r>
              <a:rPr lang="es-EC" dirty="0" smtClean="0"/>
              <a:t>COLECTOR HELIOCOL</a:t>
            </a:r>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nSpc>
                <a:spcPct val="150000"/>
              </a:lnSpc>
            </a:pPr>
            <a:endParaRPr lang="es-EC" dirty="0"/>
          </a:p>
          <a:p>
            <a:pPr>
              <a:lnSpc>
                <a:spcPct val="150000"/>
              </a:lnSpc>
            </a:pPr>
            <a:endParaRPr lang="es-EC" dirty="0" smtClean="0"/>
          </a:p>
          <a:p>
            <a:pPr algn="just">
              <a:lnSpc>
                <a:spcPct val="150000"/>
              </a:lnSpc>
            </a:pPr>
            <a:r>
              <a:rPr lang="es-ES" b="0" dirty="0"/>
              <a:t>En la figura </a:t>
            </a:r>
            <a:r>
              <a:rPr lang="es-ES" b="0" dirty="0" smtClean="0"/>
              <a:t>se muestra </a:t>
            </a:r>
            <a:r>
              <a:rPr lang="es-ES" b="0" dirty="0"/>
              <a:t>claramente que el rendimiento del captador se reduce si la irradiancia disminuye, y si la diferencia de temperaturas entre el captador y el ambiente aumenta.</a:t>
            </a:r>
          </a:p>
          <a:p>
            <a:pPr>
              <a:lnSpc>
                <a:spcPct val="150000"/>
              </a:lnSpc>
            </a:pPr>
            <a:endParaRPr lang="es-EC" dirty="0" smtClean="0"/>
          </a:p>
          <a:p>
            <a:pPr>
              <a:lnSpc>
                <a:spcPct val="150000"/>
              </a:lnSpc>
            </a:pPr>
            <a:endParaRPr lang="es-EC" dirty="0"/>
          </a:p>
        </p:txBody>
      </p:sp>
      <p:graphicFrame>
        <p:nvGraphicFramePr>
          <p:cNvPr id="3" name="2 Gráfico"/>
          <p:cNvGraphicFramePr/>
          <p:nvPr>
            <p:extLst>
              <p:ext uri="{D42A27DB-BD31-4B8C-83A1-F6EECF244321}">
                <p14:modId xmlns:p14="http://schemas.microsoft.com/office/powerpoint/2010/main" val="4003292853"/>
              </p:ext>
            </p:extLst>
          </p:nvPr>
        </p:nvGraphicFramePr>
        <p:xfrm>
          <a:off x="1940418" y="1556792"/>
          <a:ext cx="5335171" cy="3463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31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980728"/>
            <a:ext cx="8496944" cy="5493812"/>
          </a:xfrm>
          <a:prstGeom prst="rect">
            <a:avLst/>
          </a:prstGeom>
        </p:spPr>
        <p:txBody>
          <a:bodyPr wrap="square">
            <a:spAutoFit/>
          </a:bodyPr>
          <a:lstStyle/>
          <a:p>
            <a:pPr algn="ctr">
              <a:lnSpc>
                <a:spcPct val="150000"/>
              </a:lnSpc>
            </a:pPr>
            <a:r>
              <a:rPr lang="es-EC" dirty="0" smtClean="0"/>
              <a:t>CURVAS DE RENDIMIENTO MES ENERO DIA 17</a:t>
            </a:r>
          </a:p>
          <a:p>
            <a:pPr>
              <a:lnSpc>
                <a:spcPct val="150000"/>
              </a:lnSpc>
            </a:pPr>
            <a:r>
              <a:rPr lang="es-EC" dirty="0" smtClean="0"/>
              <a:t>COLECTOR NACIONAL</a:t>
            </a:r>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r>
              <a:rPr lang="es-ES" b="0" dirty="0" smtClean="0"/>
              <a:t>En la figura  Se muestra claramente que el rendimiento del captador se reduce si la irradiancia disminuye, y si la diferencia de temperaturas entre el captador y el ambiente aumenta.</a:t>
            </a:r>
            <a:endParaRPr lang="es-ES" b="0" dirty="0"/>
          </a:p>
        </p:txBody>
      </p:sp>
      <p:graphicFrame>
        <p:nvGraphicFramePr>
          <p:cNvPr id="3" name="2 Gráfico"/>
          <p:cNvGraphicFramePr/>
          <p:nvPr>
            <p:extLst>
              <p:ext uri="{D42A27DB-BD31-4B8C-83A1-F6EECF244321}">
                <p14:modId xmlns:p14="http://schemas.microsoft.com/office/powerpoint/2010/main" val="1658219565"/>
              </p:ext>
            </p:extLst>
          </p:nvPr>
        </p:nvGraphicFramePr>
        <p:xfrm>
          <a:off x="2286000" y="1845627"/>
          <a:ext cx="4572000" cy="33835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0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086991"/>
            <a:ext cx="8424936" cy="5078313"/>
          </a:xfrm>
          <a:prstGeom prst="rect">
            <a:avLst/>
          </a:prstGeom>
        </p:spPr>
        <p:txBody>
          <a:bodyPr wrap="square">
            <a:spAutoFit/>
          </a:bodyPr>
          <a:lstStyle/>
          <a:p>
            <a:pPr>
              <a:lnSpc>
                <a:spcPct val="150000"/>
              </a:lnSpc>
            </a:pPr>
            <a:r>
              <a:rPr lang="es-EC" dirty="0" smtClean="0"/>
              <a:t>COLECTOR HELIOCOL</a:t>
            </a:r>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nSpc>
                <a:spcPct val="150000"/>
              </a:lnSpc>
            </a:pPr>
            <a:endParaRPr lang="es-EC" dirty="0" smtClean="0"/>
          </a:p>
          <a:p>
            <a:pPr algn="just">
              <a:lnSpc>
                <a:spcPct val="150000"/>
              </a:lnSpc>
            </a:pPr>
            <a:r>
              <a:rPr lang="es-ES" b="0" dirty="0" smtClean="0"/>
              <a:t>En la figura se muestra claramente que el rendimiento del captador se reduce si la irradiancia disminuye, y si la diferencia de temperaturas entre el captador y el ambiente aumenta.</a:t>
            </a:r>
            <a:endParaRPr lang="es-ES" b="0" dirty="0"/>
          </a:p>
        </p:txBody>
      </p:sp>
      <p:graphicFrame>
        <p:nvGraphicFramePr>
          <p:cNvPr id="3" name="2 Gráfico"/>
          <p:cNvGraphicFramePr/>
          <p:nvPr>
            <p:extLst>
              <p:ext uri="{D42A27DB-BD31-4B8C-83A1-F6EECF244321}">
                <p14:modId xmlns:p14="http://schemas.microsoft.com/office/powerpoint/2010/main" val="937356224"/>
              </p:ext>
            </p:extLst>
          </p:nvPr>
        </p:nvGraphicFramePr>
        <p:xfrm>
          <a:off x="2123728" y="1484784"/>
          <a:ext cx="5382344"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9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369332"/>
          </a:xfrm>
          <a:prstGeom prst="rect">
            <a:avLst/>
          </a:prstGeom>
        </p:spPr>
        <p:txBody>
          <a:bodyPr wrap="square">
            <a:spAutoFit/>
          </a:bodyPr>
          <a:lstStyle/>
          <a:p>
            <a:r>
              <a:rPr lang="es-ES" dirty="0"/>
              <a:t>Análisis de los rendimientos para cada mes</a:t>
            </a:r>
          </a:p>
        </p:txBody>
      </p:sp>
      <p:graphicFrame>
        <p:nvGraphicFramePr>
          <p:cNvPr id="3" name="2 Tabla"/>
          <p:cNvGraphicFramePr>
            <a:graphicFrameLocks noGrp="1"/>
          </p:cNvGraphicFramePr>
          <p:nvPr>
            <p:extLst>
              <p:ext uri="{D42A27DB-BD31-4B8C-83A1-F6EECF244321}">
                <p14:modId xmlns:p14="http://schemas.microsoft.com/office/powerpoint/2010/main" val="2678820357"/>
              </p:ext>
            </p:extLst>
          </p:nvPr>
        </p:nvGraphicFramePr>
        <p:xfrm>
          <a:off x="2411760" y="2204864"/>
          <a:ext cx="5040560" cy="3034264"/>
        </p:xfrm>
        <a:graphic>
          <a:graphicData uri="http://schemas.openxmlformats.org/drawingml/2006/table">
            <a:tbl>
              <a:tblPr firstRow="1" firstCol="1" bandRow="1">
                <a:tableStyleId>{5940675A-B579-460E-94D1-54222C63F5DA}</a:tableStyleId>
              </a:tblPr>
              <a:tblGrid>
                <a:gridCol w="666824"/>
                <a:gridCol w="1853456"/>
                <a:gridCol w="1260140"/>
                <a:gridCol w="1260140"/>
              </a:tblGrid>
              <a:tr h="420419">
                <a:tc gridSpan="2">
                  <a:txBody>
                    <a:bodyPr/>
                    <a:lstStyle/>
                    <a:p>
                      <a:pPr>
                        <a:lnSpc>
                          <a:spcPct val="115000"/>
                        </a:lnSpc>
                      </a:pPr>
                      <a:endParaRPr lang="es-ES" sz="1400" dirty="0">
                        <a:effectLst/>
                        <a:latin typeface="Arial" pitchFamily="34" charset="0"/>
                        <a:cs typeface="Arial" pitchFamily="34" charset="0"/>
                      </a:endParaRPr>
                    </a:p>
                  </a:txBody>
                  <a:tcPr marL="44450" marR="44450" marT="0" marB="0" anchor="ctr">
                    <a:lnL w="12700" cmpd="sng">
                      <a:noFill/>
                    </a:lnL>
                    <a:lnT w="12700" cmpd="sng">
                      <a:noFill/>
                    </a:lnT>
                  </a:tcPr>
                </a:tc>
                <a:tc hMerge="1">
                  <a:txBody>
                    <a:bodyPr/>
                    <a:lstStyle/>
                    <a:p>
                      <a:endParaRPr lang="es-ES"/>
                    </a:p>
                  </a:txBody>
                  <a:tcPr/>
                </a:tc>
                <a:tc gridSpan="2">
                  <a:txBody>
                    <a:bodyPr/>
                    <a:lstStyle/>
                    <a:p>
                      <a:pPr algn="ctr">
                        <a:lnSpc>
                          <a:spcPct val="115000"/>
                        </a:lnSpc>
                        <a:spcAft>
                          <a:spcPts val="0"/>
                        </a:spcAft>
                      </a:pPr>
                      <a:r>
                        <a:rPr lang="es-ES" sz="1400" dirty="0">
                          <a:effectLst/>
                          <a:latin typeface="Arial" pitchFamily="34" charset="0"/>
                          <a:cs typeface="Arial" pitchFamily="34" charset="0"/>
                        </a:rPr>
                        <a:t>COLECTORES</a:t>
                      </a:r>
                      <a:endParaRPr lang="es-ES" sz="1400" dirty="0">
                        <a:effectLst/>
                        <a:latin typeface="Arial" pitchFamily="34" charset="0"/>
                        <a:ea typeface="Calibri"/>
                        <a:cs typeface="Arial" pitchFamily="34" charset="0"/>
                      </a:endParaRPr>
                    </a:p>
                  </a:txBody>
                  <a:tcPr marL="44450" marR="44450" marT="0" marB="0" anchor="ctr"/>
                </a:tc>
                <a:tc hMerge="1">
                  <a:txBody>
                    <a:bodyPr/>
                    <a:lstStyle/>
                    <a:p>
                      <a:endParaRPr lang="es-ES"/>
                    </a:p>
                  </a:txBody>
                  <a:tcPr/>
                </a:tc>
              </a:tr>
              <a:tr h="420419">
                <a:tc gridSpan="2">
                  <a:txBody>
                    <a:bodyPr/>
                    <a:lstStyle/>
                    <a:p>
                      <a:pPr algn="ctr">
                        <a:lnSpc>
                          <a:spcPct val="115000"/>
                        </a:lnSpc>
                        <a:spcAft>
                          <a:spcPts val="0"/>
                        </a:spcAft>
                      </a:pPr>
                      <a:r>
                        <a:rPr lang="es-ES" sz="1400" dirty="0">
                          <a:effectLst/>
                          <a:latin typeface="Arial" pitchFamily="34" charset="0"/>
                          <a:cs typeface="Arial" pitchFamily="34" charset="0"/>
                        </a:rPr>
                        <a:t>dic-11</a:t>
                      </a:r>
                      <a:endParaRPr lang="es-ES" sz="1400" dirty="0">
                        <a:effectLst/>
                        <a:latin typeface="Arial" pitchFamily="34" charset="0"/>
                        <a:ea typeface="Calibri"/>
                        <a:cs typeface="Arial" pitchFamily="34" charset="0"/>
                      </a:endParaRPr>
                    </a:p>
                  </a:txBody>
                  <a:tcPr marL="44450" marR="44450" marT="0" marB="0" anchor="ctr"/>
                </a:tc>
                <a:tc hMerge="1">
                  <a:txBody>
                    <a:bodyPr/>
                    <a:lstStyle/>
                    <a:p>
                      <a:endParaRPr lang="es-ES"/>
                    </a:p>
                  </a:txBody>
                  <a:tcPr/>
                </a:tc>
                <a:tc rowSpan="2">
                  <a:txBody>
                    <a:bodyPr/>
                    <a:lstStyle/>
                    <a:p>
                      <a:pPr algn="ctr">
                        <a:lnSpc>
                          <a:spcPct val="115000"/>
                        </a:lnSpc>
                        <a:spcAft>
                          <a:spcPts val="0"/>
                        </a:spcAft>
                      </a:pPr>
                      <a:r>
                        <a:rPr lang="es-ES" sz="1400" dirty="0">
                          <a:effectLst/>
                          <a:latin typeface="Arial" pitchFamily="34" charset="0"/>
                          <a:cs typeface="Arial" pitchFamily="34" charset="0"/>
                        </a:rPr>
                        <a:t>NACIONAL</a:t>
                      </a:r>
                      <a:endParaRPr lang="es-ES" sz="1400" dirty="0">
                        <a:effectLst/>
                        <a:latin typeface="Arial" pitchFamily="34" charset="0"/>
                        <a:ea typeface="Calibri"/>
                        <a:cs typeface="Arial" pitchFamily="34" charset="0"/>
                      </a:endParaRPr>
                    </a:p>
                  </a:txBody>
                  <a:tcPr marL="44450" marR="44450" marT="0" marB="0" anchor="ctr"/>
                </a:tc>
                <a:tc rowSpan="2">
                  <a:txBody>
                    <a:bodyPr/>
                    <a:lstStyle/>
                    <a:p>
                      <a:pPr algn="ctr">
                        <a:lnSpc>
                          <a:spcPct val="115000"/>
                        </a:lnSpc>
                        <a:spcAft>
                          <a:spcPts val="0"/>
                        </a:spcAft>
                      </a:pPr>
                      <a:r>
                        <a:rPr lang="es-ES" sz="1400" dirty="0">
                          <a:effectLst/>
                          <a:latin typeface="Arial" pitchFamily="34" charset="0"/>
                          <a:cs typeface="Arial" pitchFamily="34" charset="0"/>
                        </a:rPr>
                        <a:t>HELIOCOL</a:t>
                      </a:r>
                      <a:endParaRPr lang="es-ES" sz="1400" dirty="0">
                        <a:effectLst/>
                        <a:latin typeface="Arial" pitchFamily="34" charset="0"/>
                        <a:ea typeface="Calibri"/>
                        <a:cs typeface="Arial" pitchFamily="34" charset="0"/>
                      </a:endParaRPr>
                    </a:p>
                  </a:txBody>
                  <a:tcPr marL="44450" marR="44450" marT="0" marB="0" anchor="ctr"/>
                </a:tc>
              </a:tr>
              <a:tr h="0">
                <a:tc gridSpan="2">
                  <a:txBody>
                    <a:bodyPr/>
                    <a:lstStyle/>
                    <a:p>
                      <a:pPr>
                        <a:lnSpc>
                          <a:spcPct val="115000"/>
                        </a:lnSpc>
                      </a:pPr>
                      <a:endParaRPr lang="es-ES" sz="1400" dirty="0">
                        <a:effectLst/>
                        <a:latin typeface="Arial" pitchFamily="34" charset="0"/>
                        <a:cs typeface="Arial" pitchFamily="34" charset="0"/>
                      </a:endParaRPr>
                    </a:p>
                  </a:txBody>
                  <a:tcPr marL="44450" marR="44450" marT="0" marB="0" anchor="ctr">
                    <a:lnL w="12700" cmpd="sng">
                      <a:noFill/>
                    </a:lnL>
                  </a:tcPr>
                </a:tc>
                <a:tc hMerge="1">
                  <a:txBody>
                    <a:bodyPr/>
                    <a:lstStyle/>
                    <a:p>
                      <a:endParaRPr lang="es-ES"/>
                    </a:p>
                  </a:txBody>
                  <a:tcPr/>
                </a:tc>
                <a:tc vMerge="1">
                  <a:txBody>
                    <a:bodyPr/>
                    <a:lstStyle/>
                    <a:p>
                      <a:endParaRPr lang="es-ES"/>
                    </a:p>
                  </a:txBody>
                  <a:tcPr/>
                </a:tc>
                <a:tc vMerge="1">
                  <a:txBody>
                    <a:bodyPr/>
                    <a:lstStyle/>
                    <a:p>
                      <a:endParaRPr lang="es-ES"/>
                    </a:p>
                  </a:txBody>
                  <a:tcPr/>
                </a:tc>
              </a:tr>
              <a:tr h="420419">
                <a:tc>
                  <a:txBody>
                    <a:bodyPr/>
                    <a:lstStyle/>
                    <a:p>
                      <a:pPr algn="ctr">
                        <a:lnSpc>
                          <a:spcPct val="115000"/>
                        </a:lnSpc>
                        <a:spcAft>
                          <a:spcPts val="0"/>
                        </a:spcAft>
                      </a:pPr>
                      <a:r>
                        <a:rPr lang="es-ES" sz="1400" dirty="0">
                          <a:effectLst/>
                          <a:latin typeface="Arial" pitchFamily="34" charset="0"/>
                          <a:cs typeface="Arial" pitchFamily="34" charset="0"/>
                        </a:rPr>
                        <a:t>ᶯ</a:t>
                      </a:r>
                      <a:endParaRPr lang="es-ES" sz="14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dirty="0">
                          <a:effectLst/>
                          <a:latin typeface="Arial" pitchFamily="34" charset="0"/>
                          <a:cs typeface="Arial" pitchFamily="34" charset="0"/>
                        </a:rPr>
                        <a:t>(%)</a:t>
                      </a:r>
                      <a:endParaRPr lang="es-ES" sz="14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dirty="0">
                          <a:effectLst/>
                          <a:latin typeface="Arial" pitchFamily="34" charset="0"/>
                          <a:cs typeface="Arial" pitchFamily="34" charset="0"/>
                        </a:rPr>
                        <a:t>70</a:t>
                      </a:r>
                      <a:endParaRPr lang="es-ES" sz="14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a:effectLst/>
                          <a:latin typeface="Arial" pitchFamily="34" charset="0"/>
                          <a:cs typeface="Arial" pitchFamily="34" charset="0"/>
                        </a:rPr>
                        <a:t>74</a:t>
                      </a:r>
                      <a:endParaRPr lang="es-ES" sz="1400">
                        <a:effectLst/>
                        <a:latin typeface="Arial" pitchFamily="34" charset="0"/>
                        <a:ea typeface="Calibri"/>
                        <a:cs typeface="Arial" pitchFamily="34" charset="0"/>
                      </a:endParaRPr>
                    </a:p>
                  </a:txBody>
                  <a:tcPr marL="44450" marR="44450" marT="0" marB="0" anchor="ctr"/>
                </a:tc>
              </a:tr>
              <a:tr h="420419">
                <a:tc gridSpan="2">
                  <a:txBody>
                    <a:bodyPr/>
                    <a:lstStyle/>
                    <a:p>
                      <a:pPr>
                        <a:lnSpc>
                          <a:spcPct val="115000"/>
                        </a:lnSpc>
                      </a:pPr>
                      <a:endParaRPr lang="es-ES" sz="1400" dirty="0">
                        <a:effectLst/>
                        <a:latin typeface="Arial" pitchFamily="34" charset="0"/>
                        <a:cs typeface="Arial" pitchFamily="34" charset="0"/>
                      </a:endParaRPr>
                    </a:p>
                  </a:txBody>
                  <a:tcPr marL="44450" marR="44450" marT="0" marB="0" anchor="ctr">
                    <a:lnL w="12700" cmpd="sng">
                      <a:noFill/>
                    </a:lnL>
                  </a:tcPr>
                </a:tc>
                <a:tc hMerge="1">
                  <a:txBody>
                    <a:bodyPr/>
                    <a:lstStyle/>
                    <a:p>
                      <a:endParaRPr lang="es-ES"/>
                    </a:p>
                  </a:txBody>
                  <a:tcPr/>
                </a:tc>
                <a:tc gridSpan="2">
                  <a:txBody>
                    <a:bodyPr/>
                    <a:lstStyle/>
                    <a:p>
                      <a:pPr algn="ctr">
                        <a:lnSpc>
                          <a:spcPct val="115000"/>
                        </a:lnSpc>
                        <a:spcAft>
                          <a:spcPts val="0"/>
                        </a:spcAft>
                      </a:pPr>
                      <a:r>
                        <a:rPr lang="es-ES" sz="1400" dirty="0">
                          <a:effectLst/>
                          <a:latin typeface="Arial" pitchFamily="34" charset="0"/>
                          <a:cs typeface="Arial" pitchFamily="34" charset="0"/>
                        </a:rPr>
                        <a:t>COLECTORES</a:t>
                      </a:r>
                      <a:endParaRPr lang="es-ES" sz="1400" dirty="0">
                        <a:effectLst/>
                        <a:latin typeface="Arial" pitchFamily="34" charset="0"/>
                        <a:ea typeface="Calibri"/>
                        <a:cs typeface="Arial" pitchFamily="34" charset="0"/>
                      </a:endParaRPr>
                    </a:p>
                  </a:txBody>
                  <a:tcPr marL="44450" marR="44450" marT="0" marB="0" anchor="ctr"/>
                </a:tc>
                <a:tc hMerge="1">
                  <a:txBody>
                    <a:bodyPr/>
                    <a:lstStyle/>
                    <a:p>
                      <a:endParaRPr lang="es-ES"/>
                    </a:p>
                  </a:txBody>
                  <a:tcPr/>
                </a:tc>
              </a:tr>
              <a:tr h="420419">
                <a:tc gridSpan="2">
                  <a:txBody>
                    <a:bodyPr/>
                    <a:lstStyle/>
                    <a:p>
                      <a:pPr algn="ctr">
                        <a:lnSpc>
                          <a:spcPct val="115000"/>
                        </a:lnSpc>
                        <a:spcAft>
                          <a:spcPts val="0"/>
                        </a:spcAft>
                      </a:pPr>
                      <a:r>
                        <a:rPr lang="es-ES" sz="1400">
                          <a:effectLst/>
                          <a:latin typeface="Arial" pitchFamily="34" charset="0"/>
                          <a:cs typeface="Arial" pitchFamily="34" charset="0"/>
                        </a:rPr>
                        <a:t>ene-17</a:t>
                      </a:r>
                      <a:endParaRPr lang="es-ES" sz="1400">
                        <a:effectLst/>
                        <a:latin typeface="Arial" pitchFamily="34" charset="0"/>
                        <a:ea typeface="Calibri"/>
                        <a:cs typeface="Arial" pitchFamily="34" charset="0"/>
                      </a:endParaRPr>
                    </a:p>
                  </a:txBody>
                  <a:tcPr marL="44450" marR="44450" marT="0" marB="0" anchor="ctr"/>
                </a:tc>
                <a:tc hMerge="1">
                  <a:txBody>
                    <a:bodyPr/>
                    <a:lstStyle/>
                    <a:p>
                      <a:endParaRPr lang="es-ES"/>
                    </a:p>
                  </a:txBody>
                  <a:tcPr/>
                </a:tc>
                <a:tc rowSpan="2">
                  <a:txBody>
                    <a:bodyPr/>
                    <a:lstStyle/>
                    <a:p>
                      <a:pPr algn="ctr">
                        <a:lnSpc>
                          <a:spcPct val="115000"/>
                        </a:lnSpc>
                        <a:spcAft>
                          <a:spcPts val="0"/>
                        </a:spcAft>
                      </a:pPr>
                      <a:r>
                        <a:rPr lang="es-ES" sz="1400" dirty="0">
                          <a:effectLst/>
                          <a:latin typeface="Arial" pitchFamily="34" charset="0"/>
                          <a:cs typeface="Arial" pitchFamily="34" charset="0"/>
                        </a:rPr>
                        <a:t>NACIONAL</a:t>
                      </a:r>
                      <a:endParaRPr lang="es-ES" sz="1400" dirty="0">
                        <a:effectLst/>
                        <a:latin typeface="Arial" pitchFamily="34" charset="0"/>
                        <a:ea typeface="Calibri"/>
                        <a:cs typeface="Arial" pitchFamily="34" charset="0"/>
                      </a:endParaRPr>
                    </a:p>
                  </a:txBody>
                  <a:tcPr marL="44450" marR="44450" marT="0" marB="0" anchor="ctr"/>
                </a:tc>
                <a:tc rowSpan="2">
                  <a:txBody>
                    <a:bodyPr/>
                    <a:lstStyle/>
                    <a:p>
                      <a:pPr algn="ctr">
                        <a:lnSpc>
                          <a:spcPct val="115000"/>
                        </a:lnSpc>
                        <a:spcAft>
                          <a:spcPts val="0"/>
                        </a:spcAft>
                      </a:pPr>
                      <a:r>
                        <a:rPr lang="es-ES" sz="1400" dirty="0">
                          <a:effectLst/>
                          <a:latin typeface="Arial" pitchFamily="34" charset="0"/>
                          <a:cs typeface="Arial" pitchFamily="34" charset="0"/>
                        </a:rPr>
                        <a:t>HELIOCOL</a:t>
                      </a:r>
                      <a:endParaRPr lang="es-ES" sz="1400" dirty="0">
                        <a:effectLst/>
                        <a:latin typeface="Arial" pitchFamily="34" charset="0"/>
                        <a:ea typeface="Calibri"/>
                        <a:cs typeface="Arial" pitchFamily="34" charset="0"/>
                      </a:endParaRPr>
                    </a:p>
                  </a:txBody>
                  <a:tcPr marL="44450" marR="44450" marT="0" marB="0" anchor="ctr"/>
                </a:tc>
              </a:tr>
              <a:tr h="0">
                <a:tc gridSpan="2">
                  <a:txBody>
                    <a:bodyPr/>
                    <a:lstStyle/>
                    <a:p>
                      <a:pPr>
                        <a:lnSpc>
                          <a:spcPct val="115000"/>
                        </a:lnSpc>
                      </a:pPr>
                      <a:endParaRPr lang="es-ES" sz="1400" dirty="0">
                        <a:effectLst/>
                        <a:latin typeface="Arial" pitchFamily="34" charset="0"/>
                        <a:cs typeface="Arial" pitchFamily="34" charset="0"/>
                      </a:endParaRPr>
                    </a:p>
                  </a:txBody>
                  <a:tcPr marL="44450" marR="44450" marT="0" marB="0" anchor="ctr">
                    <a:lnL w="12700" cmpd="sng">
                      <a:noFill/>
                    </a:lnL>
                  </a:tcPr>
                </a:tc>
                <a:tc hMerge="1">
                  <a:txBody>
                    <a:bodyPr/>
                    <a:lstStyle/>
                    <a:p>
                      <a:endParaRPr lang="es-ES"/>
                    </a:p>
                  </a:txBody>
                  <a:tcPr/>
                </a:tc>
                <a:tc vMerge="1">
                  <a:txBody>
                    <a:bodyPr/>
                    <a:lstStyle/>
                    <a:p>
                      <a:endParaRPr lang="es-ES"/>
                    </a:p>
                  </a:txBody>
                  <a:tcPr/>
                </a:tc>
                <a:tc vMerge="1">
                  <a:txBody>
                    <a:bodyPr/>
                    <a:lstStyle/>
                    <a:p>
                      <a:endParaRPr lang="es-ES"/>
                    </a:p>
                  </a:txBody>
                  <a:tcPr/>
                </a:tc>
              </a:tr>
              <a:tr h="441441">
                <a:tc>
                  <a:txBody>
                    <a:bodyPr/>
                    <a:lstStyle/>
                    <a:p>
                      <a:pPr algn="ctr">
                        <a:lnSpc>
                          <a:spcPct val="115000"/>
                        </a:lnSpc>
                        <a:spcAft>
                          <a:spcPts val="0"/>
                        </a:spcAft>
                      </a:pPr>
                      <a:r>
                        <a:rPr lang="es-ES" sz="1400" dirty="0">
                          <a:effectLst/>
                          <a:latin typeface="Arial" pitchFamily="34" charset="0"/>
                          <a:cs typeface="Arial" pitchFamily="34" charset="0"/>
                        </a:rPr>
                        <a:t>ᶯ</a:t>
                      </a:r>
                      <a:endParaRPr lang="es-ES" sz="14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a:effectLst/>
                          <a:latin typeface="Arial" pitchFamily="34" charset="0"/>
                          <a:cs typeface="Arial" pitchFamily="34" charset="0"/>
                        </a:rPr>
                        <a:t>(%)</a:t>
                      </a:r>
                      <a:endParaRPr lang="es-ES" sz="140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dirty="0">
                          <a:effectLst/>
                          <a:latin typeface="Arial" pitchFamily="34" charset="0"/>
                          <a:cs typeface="Arial" pitchFamily="34" charset="0"/>
                        </a:rPr>
                        <a:t>69</a:t>
                      </a:r>
                      <a:endParaRPr lang="es-ES" sz="1400" dirty="0">
                        <a:effectLst/>
                        <a:latin typeface="Arial" pitchFamily="34" charset="0"/>
                        <a:ea typeface="Calibri"/>
                        <a:cs typeface="Arial" pitchFamily="34" charset="0"/>
                      </a:endParaRPr>
                    </a:p>
                  </a:txBody>
                  <a:tcPr marL="44450" marR="44450" marT="0" marB="0" anchor="ctr"/>
                </a:tc>
                <a:tc>
                  <a:txBody>
                    <a:bodyPr/>
                    <a:lstStyle/>
                    <a:p>
                      <a:pPr algn="ctr">
                        <a:lnSpc>
                          <a:spcPct val="115000"/>
                        </a:lnSpc>
                        <a:spcAft>
                          <a:spcPts val="0"/>
                        </a:spcAft>
                      </a:pPr>
                      <a:r>
                        <a:rPr lang="es-ES" sz="1400" dirty="0">
                          <a:effectLst/>
                          <a:latin typeface="Arial" pitchFamily="34" charset="0"/>
                          <a:cs typeface="Arial" pitchFamily="34" charset="0"/>
                        </a:rPr>
                        <a:t>72</a:t>
                      </a:r>
                      <a:endParaRPr lang="es-ES" sz="1400" dirty="0">
                        <a:effectLst/>
                        <a:latin typeface="Arial" pitchFamily="34" charset="0"/>
                        <a:ea typeface="Calibri"/>
                        <a:cs typeface="Arial" pitchFamily="34" charset="0"/>
                      </a:endParaRPr>
                    </a:p>
                  </a:txBody>
                  <a:tcPr marL="44450" marR="44450" marT="0" marB="0" anchor="ctr"/>
                </a:tc>
              </a:tr>
            </a:tbl>
          </a:graphicData>
        </a:graphic>
      </p:graphicFrame>
    </p:spTree>
    <p:extLst>
      <p:ext uri="{BB962C8B-B14F-4D97-AF65-F5344CB8AC3E}">
        <p14:creationId xmlns:p14="http://schemas.microsoft.com/office/powerpoint/2010/main" val="11817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268760"/>
            <a:ext cx="8496944" cy="3508653"/>
          </a:xfrm>
          <a:prstGeom prst="rect">
            <a:avLst/>
          </a:prstGeom>
        </p:spPr>
        <p:txBody>
          <a:bodyPr wrap="square">
            <a:spAutoFit/>
          </a:bodyPr>
          <a:lstStyle/>
          <a:p>
            <a:pPr algn="ctr">
              <a:lnSpc>
                <a:spcPct val="150000"/>
              </a:lnSpc>
            </a:pPr>
            <a:r>
              <a:rPr lang="es-ES" dirty="0"/>
              <a:t>ANÁLISIS DE DATOS Y </a:t>
            </a:r>
            <a:r>
              <a:rPr lang="es-ES" dirty="0" smtClean="0"/>
              <a:t>RESULTADOS</a:t>
            </a:r>
          </a:p>
          <a:p>
            <a:pPr>
              <a:lnSpc>
                <a:spcPct val="150000"/>
              </a:lnSpc>
            </a:pPr>
            <a:endParaRPr lang="es-ES" dirty="0"/>
          </a:p>
          <a:p>
            <a:pPr>
              <a:lnSpc>
                <a:spcPct val="150000"/>
              </a:lnSpc>
            </a:pPr>
            <a:r>
              <a:rPr lang="es-ES" dirty="0" smtClean="0"/>
              <a:t>Factor de eficiencia de los captadores</a:t>
            </a:r>
          </a:p>
          <a:p>
            <a:pPr>
              <a:lnSpc>
                <a:spcPct val="150000"/>
              </a:lnSpc>
            </a:pPr>
            <a:endParaRPr lang="es-ES" dirty="0"/>
          </a:p>
          <a:p>
            <a:pPr algn="just">
              <a:lnSpc>
                <a:spcPct val="150000"/>
              </a:lnSpc>
            </a:pPr>
            <a:r>
              <a:rPr lang="es-ES" sz="1600" b="0" dirty="0"/>
              <a:t>El factor de eficiencia de los captadores basado en la norma EN 17975 tiene un valor de 0,945 y sus unidades son en porcentaje, este valor es utilizado para el cálculo del rendimiento óptico del captador. En caso que no se tuviera el valor de la eficiencia se debería aplicar la siguiente ecuación:</a:t>
            </a:r>
          </a:p>
          <a:p>
            <a:endParaRPr lang="es-ES" dirty="0" smtClean="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94" y="4581128"/>
            <a:ext cx="28003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05061"/>
            <a:ext cx="5257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9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1625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p:nvPr/>
        </p:nvPicPr>
        <p:blipFill rotWithShape="1">
          <a:blip r:embed="rId3">
            <a:extLst>
              <a:ext uri="{28A0092B-C50C-407E-A947-70E740481C1C}">
                <a14:useLocalDpi xmlns:a14="http://schemas.microsoft.com/office/drawing/2010/main" val="0"/>
              </a:ext>
            </a:extLst>
          </a:blip>
          <a:srcRect t="39003"/>
          <a:stretch/>
        </p:blipFill>
        <p:spPr bwMode="auto">
          <a:xfrm>
            <a:off x="1907704" y="3429000"/>
            <a:ext cx="5398770" cy="23577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3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871662" y="980728"/>
            <a:ext cx="5400675" cy="3429000"/>
          </a:xfrm>
          <a:prstGeom prst="rect">
            <a:avLst/>
          </a:prstGeom>
          <a:noFill/>
          <a:ln>
            <a:noFill/>
          </a:ln>
        </p:spPr>
      </p:pic>
      <p:pic>
        <p:nvPicPr>
          <p:cNvPr id="3" name="2 Imagen"/>
          <p:cNvPicPr/>
          <p:nvPr/>
        </p:nvPicPr>
        <p:blipFill rotWithShape="1">
          <a:blip r:embed="rId3">
            <a:extLst>
              <a:ext uri="{28A0092B-C50C-407E-A947-70E740481C1C}">
                <a14:useLocalDpi xmlns:a14="http://schemas.microsoft.com/office/drawing/2010/main" val="0"/>
              </a:ext>
            </a:extLst>
          </a:blip>
          <a:srcRect b="36260"/>
          <a:stretch/>
        </p:blipFill>
        <p:spPr bwMode="auto">
          <a:xfrm>
            <a:off x="1871662" y="4409142"/>
            <a:ext cx="4051935" cy="2188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6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t="64306"/>
          <a:stretch/>
        </p:blipFill>
        <p:spPr bwMode="auto">
          <a:xfrm>
            <a:off x="1907704" y="1460785"/>
            <a:ext cx="4051935" cy="1225550"/>
          </a:xfrm>
          <a:prstGeom prst="rect">
            <a:avLst/>
          </a:prstGeom>
          <a:noFill/>
          <a:ln>
            <a:noFill/>
          </a:ln>
          <a:extLst>
            <a:ext uri="{53640926-AAD7-44D8-BBD7-CCE9431645EC}">
              <a14:shadowObscured xmlns:a14="http://schemas.microsoft.com/office/drawing/2010/main"/>
            </a:ext>
          </a:extLst>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04306"/>
            <a:ext cx="2790825" cy="302895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502038"/>
            <a:ext cx="24574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6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60077"/>
            <a:ext cx="32099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09120"/>
            <a:ext cx="39909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15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27584" y="428625"/>
            <a:ext cx="7313612" cy="5681663"/>
          </a:xfrm>
          <a:prstGeom prst="rect">
            <a:avLst/>
          </a:prstGeom>
        </p:spPr>
        <p:txBody>
          <a:bodyPr>
            <a:normAutofit fontScale="85000" lnSpcReduction="20000"/>
          </a:bodyPr>
          <a:lstStyle/>
          <a:p>
            <a:pPr marL="342900" indent="-342900" algn="ctr" fontAlgn="auto">
              <a:spcBef>
                <a:spcPct val="20000"/>
              </a:spcBef>
              <a:spcAft>
                <a:spcPts val="0"/>
              </a:spcAft>
              <a:buFont typeface="Wingdings" pitchFamily="2" charset="2"/>
              <a:buNone/>
              <a:defRPr/>
            </a:pPr>
            <a:endParaRPr lang="es-EC" sz="1900" dirty="0">
              <a:latin typeface="+mn-lt"/>
              <a:cs typeface="+mn-cs"/>
            </a:endParaRPr>
          </a:p>
          <a:p>
            <a:pPr marL="342900" indent="-342900" algn="ctr" fontAlgn="auto">
              <a:spcBef>
                <a:spcPct val="20000"/>
              </a:spcBef>
              <a:spcAft>
                <a:spcPts val="0"/>
              </a:spcAft>
              <a:buFont typeface="Wingdings" pitchFamily="2" charset="2"/>
              <a:buNone/>
              <a:defRPr/>
            </a:pPr>
            <a:endParaRPr lang="es-EC" sz="1900" dirty="0">
              <a:cs typeface="+mn-cs"/>
            </a:endParaRPr>
          </a:p>
          <a:p>
            <a:pPr marL="342900" indent="-342900" algn="ctr" fontAlgn="auto">
              <a:spcBef>
                <a:spcPct val="20000"/>
              </a:spcBef>
              <a:spcAft>
                <a:spcPts val="0"/>
              </a:spcAft>
              <a:buFont typeface="Wingdings" pitchFamily="2" charset="2"/>
              <a:buNone/>
              <a:defRPr/>
            </a:pPr>
            <a:endParaRPr lang="es-EC" sz="1900" dirty="0">
              <a:cs typeface="+mn-cs"/>
            </a:endParaRPr>
          </a:p>
          <a:p>
            <a:pPr marL="342900" indent="-342900" algn="ctr" fontAlgn="auto">
              <a:spcBef>
                <a:spcPct val="20000"/>
              </a:spcBef>
              <a:spcAft>
                <a:spcPts val="0"/>
              </a:spcAft>
              <a:buFont typeface="Wingdings" pitchFamily="2" charset="2"/>
              <a:buNone/>
              <a:defRPr/>
            </a:pPr>
            <a:r>
              <a:rPr lang="es-EC" sz="3900" dirty="0">
                <a:latin typeface="Arial" pitchFamily="34" charset="0"/>
                <a:cs typeface="Arial" pitchFamily="34" charset="0"/>
              </a:rPr>
              <a:t>Objetivo general</a:t>
            </a:r>
          </a:p>
          <a:p>
            <a:pPr marL="342900" indent="-342900" algn="ctr" fontAlgn="auto">
              <a:spcBef>
                <a:spcPct val="20000"/>
              </a:spcBef>
              <a:spcAft>
                <a:spcPts val="0"/>
              </a:spcAft>
              <a:buFont typeface="Wingdings" pitchFamily="2" charset="2"/>
              <a:buNone/>
              <a:defRPr/>
            </a:pPr>
            <a:endParaRPr lang="es-EC" sz="2200" b="0" dirty="0">
              <a:latin typeface="Arial" pitchFamily="34" charset="0"/>
              <a:cs typeface="Arial" pitchFamily="34" charset="0"/>
            </a:endParaRPr>
          </a:p>
          <a:p>
            <a:pPr marL="360363" lvl="0" algn="just">
              <a:lnSpc>
                <a:spcPct val="170000"/>
              </a:lnSpc>
            </a:pPr>
            <a:r>
              <a:rPr lang="es-EC" sz="1900" b="0" dirty="0" smtClean="0"/>
              <a:t>Analizar </a:t>
            </a:r>
            <a:r>
              <a:rPr lang="es-EC" sz="1900" b="0" dirty="0"/>
              <a:t>el recurso solar y caracterizar el comportamiento energético entre un calentador solar de agua importado marca heliocol y un nacional de 2 m</a:t>
            </a:r>
            <a:r>
              <a:rPr lang="es-EC" sz="1900" b="0" baseline="30000" dirty="0"/>
              <a:t>2</a:t>
            </a:r>
            <a:r>
              <a:rPr lang="es-EC" sz="1900" b="0" dirty="0"/>
              <a:t> en la ESPE</a:t>
            </a:r>
            <a:r>
              <a:rPr lang="es-MX" sz="1900" b="0" dirty="0"/>
              <a:t>.</a:t>
            </a:r>
            <a:endParaRPr lang="es-ES" sz="1900" b="0" dirty="0"/>
          </a:p>
          <a:p>
            <a:pPr marL="342900" indent="-342900" fontAlgn="auto">
              <a:spcBef>
                <a:spcPct val="20000"/>
              </a:spcBef>
              <a:spcAft>
                <a:spcPts val="0"/>
              </a:spcAft>
              <a:buFont typeface="Wingdings" pitchFamily="2" charset="2"/>
              <a:buNone/>
              <a:defRPr/>
            </a:pPr>
            <a:endParaRPr lang="es-EC" sz="1700" b="0" dirty="0">
              <a:latin typeface="Arial" pitchFamily="34" charset="0"/>
              <a:cs typeface="Arial" pitchFamily="34" charset="0"/>
            </a:endParaRPr>
          </a:p>
          <a:p>
            <a:pPr marL="342900" indent="-342900" algn="ctr" fontAlgn="auto">
              <a:spcBef>
                <a:spcPct val="20000"/>
              </a:spcBef>
              <a:spcAft>
                <a:spcPts val="0"/>
              </a:spcAft>
              <a:buFont typeface="Wingdings" pitchFamily="2" charset="2"/>
              <a:buNone/>
              <a:defRPr/>
            </a:pPr>
            <a:r>
              <a:rPr lang="es-EC" sz="3900" dirty="0">
                <a:latin typeface="Arial" pitchFamily="34" charset="0"/>
                <a:cs typeface="Arial" pitchFamily="34" charset="0"/>
              </a:rPr>
              <a:t>Objetivos específicos</a:t>
            </a:r>
          </a:p>
          <a:p>
            <a:pPr marL="342900" indent="-342900" algn="ctr" fontAlgn="auto">
              <a:spcBef>
                <a:spcPct val="20000"/>
              </a:spcBef>
              <a:spcAft>
                <a:spcPts val="0"/>
              </a:spcAft>
              <a:buFont typeface="Wingdings" pitchFamily="2" charset="2"/>
              <a:buNone/>
              <a:defRPr/>
            </a:pPr>
            <a:endParaRPr lang="es-EC" sz="2200" b="0" dirty="0">
              <a:latin typeface="Arial" pitchFamily="34" charset="0"/>
              <a:cs typeface="Arial" pitchFamily="34" charset="0"/>
            </a:endParaRPr>
          </a:p>
          <a:p>
            <a:pPr marL="539750" lvl="0" indent="-179388" algn="just">
              <a:lnSpc>
                <a:spcPct val="150000"/>
              </a:lnSpc>
              <a:buFont typeface="Arial" pitchFamily="34" charset="0"/>
              <a:buChar char="•"/>
            </a:pPr>
            <a:r>
              <a:rPr lang="es-EC" sz="1900" b="0" dirty="0" smtClean="0"/>
              <a:t>Determinar </a:t>
            </a:r>
            <a:r>
              <a:rPr lang="es-EC" sz="1900" b="0" dirty="0"/>
              <a:t>el recurso solar existente en la zona de instalación de los colectores.</a:t>
            </a:r>
            <a:endParaRPr lang="es-ES" sz="1900" b="0" dirty="0"/>
          </a:p>
          <a:p>
            <a:pPr marL="539750" lvl="0" indent="-179388" algn="just">
              <a:lnSpc>
                <a:spcPct val="150000"/>
              </a:lnSpc>
              <a:buFont typeface="Arial" pitchFamily="34" charset="0"/>
              <a:buChar char="•"/>
            </a:pPr>
            <a:r>
              <a:rPr lang="es-EC" sz="1900" b="0" dirty="0" smtClean="0"/>
              <a:t>Caracterizar </a:t>
            </a:r>
            <a:r>
              <a:rPr lang="es-EC" sz="1900" b="0" dirty="0"/>
              <a:t>el comportamiento energético entre un colector nacional y el de marca heliocol. </a:t>
            </a:r>
            <a:endParaRPr lang="es-ES" sz="1900" b="0" dirty="0"/>
          </a:p>
          <a:p>
            <a:pPr marL="539750" lvl="0" indent="-179388" algn="just">
              <a:lnSpc>
                <a:spcPct val="150000"/>
              </a:lnSpc>
              <a:buFont typeface="Arial" pitchFamily="34" charset="0"/>
              <a:buChar char="•"/>
            </a:pPr>
            <a:r>
              <a:rPr lang="es-EC" sz="1900" b="0" dirty="0" smtClean="0"/>
              <a:t>Realizar </a:t>
            </a:r>
            <a:r>
              <a:rPr lang="es-EC" sz="1900" b="0" dirty="0"/>
              <a:t>la comparación de tecnología nacional de colectores con la  extranjera.</a:t>
            </a:r>
            <a:endParaRPr lang="es-ES" sz="1900" b="0" dirty="0"/>
          </a:p>
          <a:p>
            <a:pPr marL="342900" indent="-342900" fontAlgn="auto">
              <a:spcBef>
                <a:spcPct val="20000"/>
              </a:spcBef>
              <a:spcAft>
                <a:spcPts val="0"/>
              </a:spcAft>
              <a:defRPr/>
            </a:pPr>
            <a:endParaRPr lang="es-EC" b="0" dirty="0">
              <a:latin typeface="+mj-lt"/>
              <a:cs typeface="+mn-cs"/>
            </a:endParaRPr>
          </a:p>
          <a:p>
            <a:pPr marL="342900" indent="-342900" fontAlgn="auto">
              <a:spcBef>
                <a:spcPct val="20000"/>
              </a:spcBef>
              <a:spcAft>
                <a:spcPts val="0"/>
              </a:spcAft>
              <a:buFont typeface="Wingdings" pitchFamily="2" charset="2"/>
              <a:buNone/>
              <a:defRPr/>
            </a:pPr>
            <a:endParaRPr lang="es-EC" b="0" dirty="0">
              <a:latin typeface="+mj-lt"/>
              <a:cs typeface="+mn-cs"/>
            </a:endParaRPr>
          </a:p>
          <a:p>
            <a:pPr marL="342900" indent="-342900" fontAlgn="auto">
              <a:spcBef>
                <a:spcPct val="20000"/>
              </a:spcBef>
              <a:spcAft>
                <a:spcPts val="0"/>
              </a:spcAft>
              <a:buFont typeface="Wingdings" pitchFamily="2" charset="2"/>
              <a:buNone/>
              <a:defRPr/>
            </a:pPr>
            <a:endParaRPr lang="es-ES" b="0" dirty="0">
              <a:latin typeface="+mj-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342509"/>
            <a:ext cx="8496944" cy="646331"/>
          </a:xfrm>
          <a:prstGeom prst="rect">
            <a:avLst/>
          </a:prstGeom>
        </p:spPr>
        <p:txBody>
          <a:bodyPr wrap="square">
            <a:spAutoFit/>
          </a:bodyPr>
          <a:lstStyle/>
          <a:p>
            <a:r>
              <a:rPr lang="es-ES" dirty="0"/>
              <a:t>Calculo del factor de eficiencia colector heliocol mes de diciembre día tipo 11.</a:t>
            </a:r>
          </a:p>
        </p:txBody>
      </p:sp>
      <p:pic>
        <p:nvPicPr>
          <p:cNvPr id="148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019"/>
          <a:stretch/>
        </p:blipFill>
        <p:spPr bwMode="auto">
          <a:xfrm>
            <a:off x="1907704" y="1969715"/>
            <a:ext cx="5181600" cy="422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03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048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77" y="2745482"/>
            <a:ext cx="53244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p:nvPr/>
        </p:nvPicPr>
        <p:blipFill rotWithShape="1">
          <a:blip r:embed="rId4">
            <a:extLst>
              <a:ext uri="{28A0092B-C50C-407E-A947-70E740481C1C}">
                <a14:useLocalDpi xmlns:a14="http://schemas.microsoft.com/office/drawing/2010/main" val="0"/>
              </a:ext>
            </a:extLst>
          </a:blip>
          <a:srcRect t="38827"/>
          <a:stretch/>
        </p:blipFill>
        <p:spPr bwMode="auto">
          <a:xfrm>
            <a:off x="1907704" y="3717032"/>
            <a:ext cx="5386070" cy="2327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0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b="62499"/>
          <a:stretch/>
        </p:blipFill>
        <p:spPr bwMode="auto">
          <a:xfrm>
            <a:off x="1908818" y="1196752"/>
            <a:ext cx="5379085" cy="1293495"/>
          </a:xfrm>
          <a:prstGeom prst="rect">
            <a:avLst/>
          </a:prstGeom>
          <a:noFill/>
          <a:ln>
            <a:noFill/>
          </a:ln>
          <a:extLst>
            <a:ext uri="{53640926-AAD7-44D8-BBD7-CCE9431645EC}">
              <a14:shadowObscured xmlns:a14="http://schemas.microsoft.com/office/drawing/2010/main"/>
            </a:ext>
          </a:extLst>
        </p:spPr>
      </p:pic>
      <p:pic>
        <p:nvPicPr>
          <p:cNvPr id="3" name="2 Imagen"/>
          <p:cNvPicPr/>
          <p:nvPr/>
        </p:nvPicPr>
        <p:blipFill rotWithShape="1">
          <a:blip r:embed="rId2">
            <a:extLst>
              <a:ext uri="{28A0092B-C50C-407E-A947-70E740481C1C}">
                <a14:useLocalDpi xmlns:a14="http://schemas.microsoft.com/office/drawing/2010/main" val="0"/>
              </a:ext>
            </a:extLst>
          </a:blip>
          <a:srcRect t="37183"/>
          <a:stretch/>
        </p:blipFill>
        <p:spPr bwMode="auto">
          <a:xfrm>
            <a:off x="1909729" y="2636912"/>
            <a:ext cx="5384165" cy="2169160"/>
          </a:xfrm>
          <a:prstGeom prst="rect">
            <a:avLst/>
          </a:prstGeom>
          <a:noFill/>
          <a:ln>
            <a:noFill/>
          </a:ln>
          <a:extLst>
            <a:ext uri="{53640926-AAD7-44D8-BBD7-CCE9431645EC}">
              <a14:shadowObscured xmlns:a14="http://schemas.microsoft.com/office/drawing/2010/main"/>
            </a:ext>
          </a:extLst>
        </p:spPr>
      </p:pic>
      <p:pic>
        <p:nvPicPr>
          <p:cNvPr id="4" name="3 Imagen"/>
          <p:cNvPicPr/>
          <p:nvPr/>
        </p:nvPicPr>
        <p:blipFill rotWithShape="1">
          <a:blip r:embed="rId3">
            <a:extLst>
              <a:ext uri="{28A0092B-C50C-407E-A947-70E740481C1C}">
                <a14:useLocalDpi xmlns:a14="http://schemas.microsoft.com/office/drawing/2010/main" val="0"/>
              </a:ext>
            </a:extLst>
          </a:blip>
          <a:srcRect b="72432"/>
          <a:stretch/>
        </p:blipFill>
        <p:spPr bwMode="auto">
          <a:xfrm>
            <a:off x="1908818" y="4806072"/>
            <a:ext cx="4156710" cy="946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09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t="27258"/>
          <a:stretch/>
        </p:blipFill>
        <p:spPr bwMode="auto">
          <a:xfrm>
            <a:off x="1907704" y="1052736"/>
            <a:ext cx="4156710" cy="2496820"/>
          </a:xfrm>
          <a:prstGeom prst="rect">
            <a:avLst/>
          </a:prstGeom>
          <a:noFill/>
          <a:ln>
            <a:noFill/>
          </a:ln>
          <a:extLst>
            <a:ext uri="{53640926-AAD7-44D8-BBD7-CCE9431645EC}">
              <a14:shadowObscured xmlns:a14="http://schemas.microsoft.com/office/drawing/2010/main"/>
            </a:ext>
          </a:extLst>
        </p:spPr>
      </p:pic>
      <p:pic>
        <p:nvPicPr>
          <p:cNvPr id="3" name="2 Imagen"/>
          <p:cNvPicPr/>
          <p:nvPr/>
        </p:nvPicPr>
        <p:blipFill rotWithShape="1">
          <a:blip r:embed="rId3">
            <a:extLst>
              <a:ext uri="{28A0092B-C50C-407E-A947-70E740481C1C}">
                <a14:useLocalDpi xmlns:a14="http://schemas.microsoft.com/office/drawing/2010/main" val="0"/>
              </a:ext>
            </a:extLst>
          </a:blip>
          <a:srcRect b="38961"/>
          <a:stretch/>
        </p:blipFill>
        <p:spPr bwMode="auto">
          <a:xfrm>
            <a:off x="1907704" y="3575583"/>
            <a:ext cx="4051300" cy="1828800"/>
          </a:xfrm>
          <a:prstGeom prst="rect">
            <a:avLst/>
          </a:prstGeom>
          <a:noFill/>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416252"/>
            <a:ext cx="23431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529" y="1347782"/>
            <a:ext cx="32861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529" y="3284984"/>
            <a:ext cx="40005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01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68086339"/>
              </p:ext>
            </p:extLst>
          </p:nvPr>
        </p:nvGraphicFramePr>
        <p:xfrm>
          <a:off x="1187624" y="1916832"/>
          <a:ext cx="6840758" cy="3528438"/>
        </p:xfrm>
        <a:graphic>
          <a:graphicData uri="http://schemas.openxmlformats.org/drawingml/2006/table">
            <a:tbl>
              <a:tblPr firstRow="1" firstCol="1" bandRow="1">
                <a:tableStyleId>{F5AB1C69-6EDB-4FF4-983F-18BD219EF322}</a:tableStyleId>
              </a:tblPr>
              <a:tblGrid>
                <a:gridCol w="869866"/>
                <a:gridCol w="1959294"/>
                <a:gridCol w="1959294"/>
                <a:gridCol w="2052304"/>
              </a:tblGrid>
              <a:tr h="1152130">
                <a:tc>
                  <a:txBody>
                    <a:bodyPr/>
                    <a:lstStyle/>
                    <a:p>
                      <a:pPr algn="ctr">
                        <a:lnSpc>
                          <a:spcPct val="115000"/>
                        </a:lnSpc>
                        <a:spcAft>
                          <a:spcPts val="0"/>
                        </a:spcAft>
                      </a:pPr>
                      <a:r>
                        <a:rPr lang="es-ES" sz="1400" dirty="0">
                          <a:effectLst/>
                        </a:rPr>
                        <a:t>Colector</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Fecha</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Factor de Eficiencia Calculado</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Factor de Eficiencia Bajo Norma EN 12975</a:t>
                      </a:r>
                      <a:endParaRPr lang="es-ES" sz="1200" dirty="0">
                        <a:effectLst/>
                        <a:latin typeface="Calibri"/>
                        <a:ea typeface="Calibri"/>
                        <a:cs typeface="Times New Roman"/>
                      </a:endParaRPr>
                    </a:p>
                  </a:txBody>
                  <a:tcPr marL="44450" marR="44450" marT="0" marB="0" anchor="ctr"/>
                </a:tc>
              </a:tr>
              <a:tr h="576153">
                <a:tc rowSpan="2">
                  <a:txBody>
                    <a:bodyPr/>
                    <a:lstStyle/>
                    <a:p>
                      <a:pPr algn="ctr">
                        <a:lnSpc>
                          <a:spcPct val="115000"/>
                        </a:lnSpc>
                        <a:spcAft>
                          <a:spcPts val="0"/>
                        </a:spcAft>
                      </a:pPr>
                      <a:r>
                        <a:rPr lang="es-ES" sz="1400">
                          <a:effectLst/>
                        </a:rPr>
                        <a:t>Nacional</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11-dic</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0,918</a:t>
                      </a:r>
                      <a:endParaRPr lang="es-ES" sz="1200">
                        <a:effectLst/>
                        <a:latin typeface="Calibri"/>
                        <a:ea typeface="Calibri"/>
                        <a:cs typeface="Times New Roman"/>
                      </a:endParaRPr>
                    </a:p>
                  </a:txBody>
                  <a:tcPr marL="44450" marR="44450" marT="0" marB="0" anchor="ctr"/>
                </a:tc>
                <a:tc rowSpan="4">
                  <a:txBody>
                    <a:bodyPr/>
                    <a:lstStyle/>
                    <a:p>
                      <a:pPr algn="ctr">
                        <a:lnSpc>
                          <a:spcPct val="115000"/>
                        </a:lnSpc>
                        <a:spcAft>
                          <a:spcPts val="0"/>
                        </a:spcAft>
                      </a:pPr>
                      <a:r>
                        <a:rPr lang="es-ES" sz="1400" dirty="0">
                          <a:effectLst/>
                        </a:rPr>
                        <a:t>0,945</a:t>
                      </a:r>
                      <a:endParaRPr lang="es-ES" sz="1200" dirty="0">
                        <a:effectLst/>
                        <a:latin typeface="Calibri"/>
                        <a:ea typeface="Calibri"/>
                        <a:cs typeface="Times New Roman"/>
                      </a:endParaRPr>
                    </a:p>
                  </a:txBody>
                  <a:tcPr marL="44450" marR="44450" marT="0" marB="0" anchor="ctr"/>
                </a:tc>
              </a:tr>
              <a:tr h="612001">
                <a:tc vMerge="1">
                  <a:txBody>
                    <a:bodyPr/>
                    <a:lstStyle/>
                    <a:p>
                      <a:endParaRPr lang="es-ES"/>
                    </a:p>
                  </a:txBody>
                  <a:tcPr/>
                </a:tc>
                <a:tc>
                  <a:txBody>
                    <a:bodyPr/>
                    <a:lstStyle/>
                    <a:p>
                      <a:pPr algn="ctr">
                        <a:lnSpc>
                          <a:spcPct val="115000"/>
                        </a:lnSpc>
                        <a:spcAft>
                          <a:spcPts val="0"/>
                        </a:spcAft>
                      </a:pPr>
                      <a:r>
                        <a:rPr lang="es-ES" sz="1400">
                          <a:effectLst/>
                        </a:rPr>
                        <a:t>17-ene</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0,919</a:t>
                      </a:r>
                      <a:endParaRPr lang="es-ES" sz="1200" dirty="0">
                        <a:effectLst/>
                        <a:latin typeface="Calibri"/>
                        <a:ea typeface="Calibri"/>
                        <a:cs typeface="Times New Roman"/>
                      </a:endParaRPr>
                    </a:p>
                  </a:txBody>
                  <a:tcPr marL="44450" marR="44450" marT="0" marB="0" anchor="ctr"/>
                </a:tc>
                <a:tc vMerge="1">
                  <a:txBody>
                    <a:bodyPr/>
                    <a:lstStyle/>
                    <a:p>
                      <a:endParaRPr lang="es-ES"/>
                    </a:p>
                  </a:txBody>
                  <a:tcPr/>
                </a:tc>
              </a:tr>
              <a:tr h="576153">
                <a:tc rowSpan="2">
                  <a:txBody>
                    <a:bodyPr/>
                    <a:lstStyle/>
                    <a:p>
                      <a:pPr algn="ctr">
                        <a:lnSpc>
                          <a:spcPct val="115000"/>
                        </a:lnSpc>
                        <a:spcAft>
                          <a:spcPts val="0"/>
                        </a:spcAft>
                      </a:pPr>
                      <a:r>
                        <a:rPr lang="es-ES" sz="1400">
                          <a:effectLst/>
                        </a:rPr>
                        <a:t>Heliocol</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11-dic</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0,983</a:t>
                      </a:r>
                      <a:endParaRPr lang="es-ES" sz="1200" dirty="0">
                        <a:effectLst/>
                        <a:latin typeface="Calibri"/>
                        <a:ea typeface="Calibri"/>
                        <a:cs typeface="Times New Roman"/>
                      </a:endParaRPr>
                    </a:p>
                  </a:txBody>
                  <a:tcPr marL="44450" marR="44450" marT="0" marB="0" anchor="ctr"/>
                </a:tc>
                <a:tc vMerge="1">
                  <a:txBody>
                    <a:bodyPr/>
                    <a:lstStyle/>
                    <a:p>
                      <a:endParaRPr lang="es-ES"/>
                    </a:p>
                  </a:txBody>
                  <a:tcPr/>
                </a:tc>
              </a:tr>
              <a:tr h="612001">
                <a:tc vMerge="1">
                  <a:txBody>
                    <a:bodyPr/>
                    <a:lstStyle/>
                    <a:p>
                      <a:endParaRPr lang="es-ES"/>
                    </a:p>
                  </a:txBody>
                  <a:tcPr/>
                </a:tc>
                <a:tc>
                  <a:txBody>
                    <a:bodyPr/>
                    <a:lstStyle/>
                    <a:p>
                      <a:pPr algn="ctr">
                        <a:lnSpc>
                          <a:spcPct val="115000"/>
                        </a:lnSpc>
                        <a:spcAft>
                          <a:spcPts val="0"/>
                        </a:spcAft>
                      </a:pPr>
                      <a:r>
                        <a:rPr lang="es-ES" sz="1400">
                          <a:effectLst/>
                        </a:rPr>
                        <a:t>17-ene</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0,983</a:t>
                      </a:r>
                      <a:endParaRPr lang="es-ES" sz="1200" dirty="0">
                        <a:effectLst/>
                        <a:latin typeface="Calibri"/>
                        <a:ea typeface="Calibri"/>
                        <a:cs typeface="Times New Roman"/>
                      </a:endParaRPr>
                    </a:p>
                  </a:txBody>
                  <a:tcPr marL="44450" marR="4445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64593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3416320"/>
          </a:xfrm>
          <a:prstGeom prst="rect">
            <a:avLst/>
          </a:prstGeom>
        </p:spPr>
        <p:txBody>
          <a:bodyPr wrap="square">
            <a:spAutoFit/>
          </a:bodyPr>
          <a:lstStyle/>
          <a:p>
            <a:pPr algn="just">
              <a:lnSpc>
                <a:spcPct val="150000"/>
              </a:lnSpc>
            </a:pPr>
            <a:r>
              <a:rPr lang="es-ES" dirty="0"/>
              <a:t>Factor de remoción de calor de los captadores</a:t>
            </a:r>
            <a:r>
              <a:rPr lang="es-ES" dirty="0" smtClean="0"/>
              <a:t>.</a:t>
            </a:r>
          </a:p>
          <a:p>
            <a:pPr algn="just">
              <a:lnSpc>
                <a:spcPct val="150000"/>
              </a:lnSpc>
            </a:pPr>
            <a:endParaRPr lang="es-ES" dirty="0"/>
          </a:p>
          <a:p>
            <a:pPr algn="just">
              <a:lnSpc>
                <a:spcPct val="150000"/>
              </a:lnSpc>
            </a:pPr>
            <a:r>
              <a:rPr lang="es-ES" b="0" dirty="0"/>
              <a:t>Se define el factor de calor removido, F</a:t>
            </a:r>
            <a:r>
              <a:rPr lang="es-ES" b="0" baseline="-25000" dirty="0"/>
              <a:t>R</a:t>
            </a:r>
            <a:r>
              <a:rPr lang="es-ES" b="0" baseline="30000" dirty="0"/>
              <a:t> </a:t>
            </a:r>
            <a:r>
              <a:rPr lang="es-ES" b="0" dirty="0"/>
              <a:t>como la razón entre el calor removido por el fluido en los tubos y la energía útil si todo el colector estuviera a la temperatura de entrada  del fluido.</a:t>
            </a:r>
          </a:p>
          <a:p>
            <a:pPr algn="just">
              <a:lnSpc>
                <a:spcPct val="150000"/>
              </a:lnSpc>
            </a:pPr>
            <a:endParaRPr lang="es-ES" b="0" dirty="0" smtClean="0"/>
          </a:p>
          <a:p>
            <a:pPr algn="ctr">
              <a:lnSpc>
                <a:spcPct val="150000"/>
              </a:lnSpc>
            </a:pPr>
            <a:r>
              <a:rPr lang="es-ES" dirty="0"/>
              <a:t>Calculo del factor de remoción colector Nacional mes de Diciembre día tipo 11</a:t>
            </a:r>
            <a:r>
              <a:rPr lang="es-ES" dirty="0" smtClean="0"/>
              <a:t>.</a:t>
            </a: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685080"/>
            <a:ext cx="23907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77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646331"/>
          </a:xfrm>
          <a:prstGeom prst="rect">
            <a:avLst/>
          </a:prstGeom>
        </p:spPr>
        <p:txBody>
          <a:bodyPr wrap="square">
            <a:spAutoFit/>
          </a:bodyPr>
          <a:lstStyle/>
          <a:p>
            <a:r>
              <a:rPr lang="es-ES" dirty="0"/>
              <a:t>Calculo del factor de remoción colector Heliocol mes de Diciembre día tipo 11.</a:t>
            </a:r>
          </a:p>
        </p:txBody>
      </p:sp>
      <p:sp>
        <p:nvSpPr>
          <p:cNvPr id="4" name="3 Rectángulo"/>
          <p:cNvSpPr/>
          <p:nvPr/>
        </p:nvSpPr>
        <p:spPr>
          <a:xfrm>
            <a:off x="467544" y="3081734"/>
            <a:ext cx="8424936" cy="1703030"/>
          </a:xfrm>
          <a:prstGeom prst="rect">
            <a:avLst/>
          </a:prstGeom>
        </p:spPr>
        <p:txBody>
          <a:bodyPr wrap="square">
            <a:spAutoFit/>
          </a:bodyPr>
          <a:lstStyle/>
          <a:p>
            <a:pPr>
              <a:lnSpc>
                <a:spcPct val="150000"/>
              </a:lnSpc>
            </a:pPr>
            <a:r>
              <a:rPr lang="es-ES" dirty="0"/>
              <a:t>Valores de Factor de Remoción bajo norma EN </a:t>
            </a:r>
            <a:r>
              <a:rPr lang="es-ES" dirty="0" smtClean="0"/>
              <a:t>12975</a:t>
            </a:r>
          </a:p>
          <a:p>
            <a:pPr>
              <a:lnSpc>
                <a:spcPct val="150000"/>
              </a:lnSpc>
            </a:pPr>
            <a:endParaRPr lang="es-ES" dirty="0"/>
          </a:p>
          <a:p>
            <a:pPr>
              <a:lnSpc>
                <a:spcPct val="150000"/>
              </a:lnSpc>
            </a:pPr>
            <a:r>
              <a:rPr lang="es-ES" dirty="0"/>
              <a:t>Calculo del factor de remoción colector Nacional mes de Diciembre día tipo 11</a:t>
            </a:r>
            <a:r>
              <a:rPr lang="es-ES" dirty="0" smtClean="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1925960"/>
            <a:ext cx="2581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4698454"/>
            <a:ext cx="23812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5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646331"/>
          </a:xfrm>
          <a:prstGeom prst="rect">
            <a:avLst/>
          </a:prstGeom>
        </p:spPr>
        <p:txBody>
          <a:bodyPr wrap="square">
            <a:spAutoFit/>
          </a:bodyPr>
          <a:lstStyle/>
          <a:p>
            <a:r>
              <a:rPr lang="es-ES" dirty="0"/>
              <a:t>Calculo del factor de remoción colector Heliocol mes de Diciembre día tipo 11.</a:t>
            </a:r>
          </a:p>
        </p:txBody>
      </p:sp>
      <p:graphicFrame>
        <p:nvGraphicFramePr>
          <p:cNvPr id="4" name="3 Tabla"/>
          <p:cNvGraphicFramePr>
            <a:graphicFrameLocks noGrp="1"/>
          </p:cNvGraphicFramePr>
          <p:nvPr>
            <p:extLst>
              <p:ext uri="{D42A27DB-BD31-4B8C-83A1-F6EECF244321}">
                <p14:modId xmlns:p14="http://schemas.microsoft.com/office/powerpoint/2010/main" val="1807368675"/>
              </p:ext>
            </p:extLst>
          </p:nvPr>
        </p:nvGraphicFramePr>
        <p:xfrm>
          <a:off x="2051720" y="3573018"/>
          <a:ext cx="5616624" cy="2736305"/>
        </p:xfrm>
        <a:graphic>
          <a:graphicData uri="http://schemas.openxmlformats.org/drawingml/2006/table">
            <a:tbl>
              <a:tblPr firstRow="1" firstCol="1" bandRow="1">
                <a:tableStyleId>{5C22544A-7EE6-4342-B048-85BDC9FD1C3A}</a:tableStyleId>
              </a:tblPr>
              <a:tblGrid>
                <a:gridCol w="771136"/>
                <a:gridCol w="1560016"/>
                <a:gridCol w="1642736"/>
                <a:gridCol w="1642736"/>
              </a:tblGrid>
              <a:tr h="1179413">
                <a:tc>
                  <a:txBody>
                    <a:bodyPr/>
                    <a:lstStyle/>
                    <a:p>
                      <a:pPr algn="ctr">
                        <a:lnSpc>
                          <a:spcPct val="115000"/>
                        </a:lnSpc>
                        <a:spcAft>
                          <a:spcPts val="0"/>
                        </a:spcAft>
                      </a:pPr>
                      <a:r>
                        <a:rPr lang="es-ES" sz="1400" dirty="0">
                          <a:effectLst/>
                        </a:rPr>
                        <a:t>Colector</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Fecha</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Factor de Remoción Calculado (FR)</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Factor de Remoción Bajo Norma EN 12975</a:t>
                      </a:r>
                      <a:endParaRPr lang="es-ES" sz="1200">
                        <a:effectLst/>
                        <a:latin typeface="Calibri"/>
                        <a:ea typeface="Calibri"/>
                        <a:cs typeface="Times New Roman"/>
                      </a:endParaRPr>
                    </a:p>
                  </a:txBody>
                  <a:tcPr marL="44450" marR="44450" marT="0" marB="0" anchor="ctr"/>
                </a:tc>
              </a:tr>
              <a:tr h="377480">
                <a:tc rowSpan="2">
                  <a:txBody>
                    <a:bodyPr/>
                    <a:lstStyle/>
                    <a:p>
                      <a:pPr algn="ctr">
                        <a:lnSpc>
                          <a:spcPct val="115000"/>
                        </a:lnSpc>
                        <a:spcAft>
                          <a:spcPts val="0"/>
                        </a:spcAft>
                      </a:pPr>
                      <a:r>
                        <a:rPr lang="es-ES" sz="1400">
                          <a:effectLst/>
                        </a:rPr>
                        <a:t>Nacional</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11-dic</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0.885</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0.91</a:t>
                      </a:r>
                      <a:endParaRPr lang="es-ES" sz="1200">
                        <a:effectLst/>
                        <a:latin typeface="Calibri"/>
                        <a:ea typeface="Calibri"/>
                        <a:cs typeface="Times New Roman"/>
                      </a:endParaRPr>
                    </a:p>
                  </a:txBody>
                  <a:tcPr marL="44450" marR="44450" marT="0" marB="0" anchor="ctr"/>
                </a:tc>
              </a:tr>
              <a:tr h="400966">
                <a:tc vMerge="1">
                  <a:txBody>
                    <a:bodyPr/>
                    <a:lstStyle/>
                    <a:p>
                      <a:endParaRPr lang="es-ES"/>
                    </a:p>
                  </a:txBody>
                  <a:tcPr/>
                </a:tc>
                <a:tc>
                  <a:txBody>
                    <a:bodyPr/>
                    <a:lstStyle/>
                    <a:p>
                      <a:pPr algn="ctr">
                        <a:lnSpc>
                          <a:spcPct val="115000"/>
                        </a:lnSpc>
                        <a:spcAft>
                          <a:spcPts val="0"/>
                        </a:spcAft>
                      </a:pPr>
                      <a:r>
                        <a:rPr lang="es-ES" sz="1400">
                          <a:effectLst/>
                        </a:rPr>
                        <a:t>17-ene</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0.887</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0.911</a:t>
                      </a:r>
                      <a:endParaRPr lang="es-ES" sz="1200">
                        <a:effectLst/>
                        <a:latin typeface="Calibri"/>
                        <a:ea typeface="Calibri"/>
                        <a:cs typeface="Times New Roman"/>
                      </a:endParaRPr>
                    </a:p>
                  </a:txBody>
                  <a:tcPr marL="44450" marR="44450" marT="0" marB="0" anchor="ctr"/>
                </a:tc>
              </a:tr>
              <a:tr h="377480">
                <a:tc rowSpan="2">
                  <a:txBody>
                    <a:bodyPr/>
                    <a:lstStyle/>
                    <a:p>
                      <a:pPr algn="ctr">
                        <a:lnSpc>
                          <a:spcPct val="115000"/>
                        </a:lnSpc>
                        <a:spcAft>
                          <a:spcPts val="0"/>
                        </a:spcAft>
                      </a:pPr>
                      <a:r>
                        <a:rPr lang="es-ES" sz="1400">
                          <a:effectLst/>
                        </a:rPr>
                        <a:t>Heliocol</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11-dic</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0.951</a:t>
                      </a:r>
                      <a:endParaRPr lang="es-ES"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0.915</a:t>
                      </a:r>
                      <a:endParaRPr lang="es-ES" sz="1200" dirty="0">
                        <a:effectLst/>
                        <a:latin typeface="Calibri"/>
                        <a:ea typeface="Calibri"/>
                        <a:cs typeface="Times New Roman"/>
                      </a:endParaRPr>
                    </a:p>
                  </a:txBody>
                  <a:tcPr marL="44450" marR="44450" marT="0" marB="0" anchor="ctr"/>
                </a:tc>
              </a:tr>
              <a:tr h="400966">
                <a:tc vMerge="1">
                  <a:txBody>
                    <a:bodyPr/>
                    <a:lstStyle/>
                    <a:p>
                      <a:endParaRPr lang="es-ES"/>
                    </a:p>
                  </a:txBody>
                  <a:tcPr/>
                </a:tc>
                <a:tc>
                  <a:txBody>
                    <a:bodyPr/>
                    <a:lstStyle/>
                    <a:p>
                      <a:pPr algn="ctr">
                        <a:lnSpc>
                          <a:spcPct val="115000"/>
                        </a:lnSpc>
                        <a:spcAft>
                          <a:spcPts val="0"/>
                        </a:spcAft>
                      </a:pPr>
                      <a:r>
                        <a:rPr lang="es-ES" sz="1400">
                          <a:effectLst/>
                        </a:rPr>
                        <a:t>17-ene</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0.951</a:t>
                      </a:r>
                      <a:endParaRPr lang="es-ES"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0.915</a:t>
                      </a:r>
                      <a:endParaRPr lang="es-ES" sz="1200" dirty="0">
                        <a:effectLst/>
                        <a:latin typeface="Calibri"/>
                        <a:ea typeface="Calibri"/>
                        <a:cs typeface="Times New Roman"/>
                      </a:endParaRPr>
                    </a:p>
                  </a:txBody>
                  <a:tcPr marL="44450" marR="44450" marT="0" marB="0" anchor="ct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1844824"/>
            <a:ext cx="2400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1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280920" cy="4524315"/>
          </a:xfrm>
          <a:prstGeom prst="rect">
            <a:avLst/>
          </a:prstGeom>
        </p:spPr>
        <p:txBody>
          <a:bodyPr wrap="square">
            <a:spAutoFit/>
          </a:bodyPr>
          <a:lstStyle/>
          <a:p>
            <a:pPr>
              <a:lnSpc>
                <a:spcPct val="150000"/>
              </a:lnSpc>
            </a:pPr>
            <a:r>
              <a:rPr lang="es-ES" dirty="0"/>
              <a:t>Capacidad energética de los </a:t>
            </a:r>
            <a:r>
              <a:rPr lang="es-ES" dirty="0" smtClean="0"/>
              <a:t>captadores</a:t>
            </a:r>
          </a:p>
          <a:p>
            <a:pPr>
              <a:lnSpc>
                <a:spcPct val="150000"/>
              </a:lnSpc>
            </a:pPr>
            <a:endParaRPr lang="es-ES" dirty="0"/>
          </a:p>
          <a:p>
            <a:pPr>
              <a:lnSpc>
                <a:spcPct val="150000"/>
              </a:lnSpc>
            </a:pPr>
            <a:r>
              <a:rPr lang="es-ES" b="0" dirty="0"/>
              <a:t>La ganancia de energía instantánea por unidad de tiempo y unidad de área es</a:t>
            </a:r>
            <a:r>
              <a:rPr lang="es-ES" b="0" dirty="0" smtClean="0"/>
              <a:t>:</a:t>
            </a:r>
          </a:p>
          <a:p>
            <a:pPr>
              <a:lnSpc>
                <a:spcPct val="150000"/>
              </a:lnSpc>
            </a:pPr>
            <a:endParaRPr lang="es-ES" b="0" dirty="0"/>
          </a:p>
          <a:p>
            <a:pPr>
              <a:lnSpc>
                <a:spcPct val="150000"/>
              </a:lnSpc>
            </a:pPr>
            <a:endParaRPr lang="es-ES" b="0" dirty="0" smtClean="0"/>
          </a:p>
          <a:p>
            <a:pPr>
              <a:lnSpc>
                <a:spcPct val="150000"/>
              </a:lnSpc>
            </a:pPr>
            <a:endParaRPr lang="es-ES" b="0" dirty="0" smtClean="0"/>
          </a:p>
          <a:p>
            <a:pPr algn="just">
              <a:lnSpc>
                <a:spcPct val="150000"/>
              </a:lnSpc>
            </a:pPr>
            <a:r>
              <a:rPr lang="es-ES" b="0" dirty="0" smtClean="0"/>
              <a:t>En </a:t>
            </a:r>
            <a:r>
              <a:rPr lang="es-ES" b="0" dirty="0"/>
              <a:t>donde k es el factor de sombra y suciedad, τ la transmitancia de la cubierta, α la absortancia del absorbente y ΔT es la diferencia de temperaturas de entrada y salida del </a:t>
            </a:r>
            <a:r>
              <a:rPr lang="es-ES" b="0" dirty="0" smtClean="0"/>
              <a:t>fluido, FR factor de remoción,     coeficiente de perdidas global, A </a:t>
            </a:r>
            <a:r>
              <a:rPr lang="es-ES" b="0" dirty="0"/>
              <a:t>á</a:t>
            </a:r>
            <a:r>
              <a:rPr lang="es-ES" b="0" dirty="0" smtClean="0"/>
              <a:t>rea colectora.</a:t>
            </a:r>
            <a:endParaRPr lang="es-ES" b="0" dirty="0"/>
          </a:p>
          <a:p>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461384" y="2996952"/>
            <a:ext cx="2334751" cy="586353"/>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942181" y="4739238"/>
            <a:ext cx="213995" cy="201930"/>
          </a:xfrm>
          <a:prstGeom prst="rect">
            <a:avLst/>
          </a:prstGeom>
          <a:noFill/>
          <a:ln>
            <a:noFill/>
          </a:ln>
        </p:spPr>
      </p:pic>
    </p:spTree>
    <p:extLst>
      <p:ext uri="{BB962C8B-B14F-4D97-AF65-F5344CB8AC3E}">
        <p14:creationId xmlns:p14="http://schemas.microsoft.com/office/powerpoint/2010/main" val="20721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ChangeArrowheads="1"/>
          </p:cNvSpPr>
          <p:nvPr/>
        </p:nvSpPr>
        <p:spPr bwMode="auto">
          <a:xfrm>
            <a:off x="971550" y="1963068"/>
            <a:ext cx="7313613"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Wingdings" pitchFamily="2" charset="2"/>
              <a:buNone/>
            </a:pPr>
            <a:r>
              <a:rPr lang="es-ES" sz="3200" dirty="0" smtClean="0"/>
              <a:t>ALCANCE</a:t>
            </a:r>
          </a:p>
          <a:p>
            <a:pPr algn="ctr" eaLnBrk="1" hangingPunct="1">
              <a:spcBef>
                <a:spcPct val="20000"/>
              </a:spcBef>
              <a:buFont typeface="Wingdings" pitchFamily="2" charset="2"/>
              <a:buNone/>
            </a:pPr>
            <a:endParaRPr lang="es-ES" sz="3200" b="0" dirty="0"/>
          </a:p>
          <a:p>
            <a:pPr algn="just" eaLnBrk="1" hangingPunct="1">
              <a:lnSpc>
                <a:spcPct val="150000"/>
              </a:lnSpc>
              <a:spcBef>
                <a:spcPct val="20000"/>
              </a:spcBef>
            </a:pPr>
            <a:r>
              <a:rPr lang="es-ES" b="0" dirty="0"/>
              <a:t>El alcance del proyecto se enfoca en la comparación de los parámetros termo físicos </a:t>
            </a:r>
            <a:r>
              <a:rPr lang="es-ES" b="0" dirty="0" smtClean="0"/>
              <a:t>generales, considerando </a:t>
            </a:r>
            <a:r>
              <a:rPr lang="es-ES" b="0" dirty="0"/>
              <a:t>los mismos índices de radiación solar existentes en el lugar de investigación.</a:t>
            </a:r>
          </a:p>
          <a:p>
            <a:pPr algn="ctr" eaLnBrk="1" hangingPunct="1">
              <a:spcBef>
                <a:spcPct val="20000"/>
              </a:spcBef>
              <a:buFont typeface="Wingdings" pitchFamily="2" charset="2"/>
              <a:buNone/>
            </a:pPr>
            <a:endParaRPr lang="es-ES" sz="3200" b="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295698"/>
            <a:ext cx="8496944" cy="646331"/>
          </a:xfrm>
          <a:prstGeom prst="rect">
            <a:avLst/>
          </a:prstGeom>
        </p:spPr>
        <p:txBody>
          <a:bodyPr wrap="square">
            <a:spAutoFit/>
          </a:bodyPr>
          <a:lstStyle/>
          <a:p>
            <a:r>
              <a:rPr lang="es-ES" dirty="0" smtClean="0"/>
              <a:t>Calculo </a:t>
            </a:r>
            <a:r>
              <a:rPr lang="es-ES" dirty="0"/>
              <a:t>de la ganancia de energía para el colector Nacional mes de diciembre día tipo 11</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11474"/>
            <a:ext cx="51816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4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646331"/>
          </a:xfrm>
          <a:prstGeom prst="rect">
            <a:avLst/>
          </a:prstGeom>
        </p:spPr>
        <p:txBody>
          <a:bodyPr wrap="square">
            <a:spAutoFit/>
          </a:bodyPr>
          <a:lstStyle/>
          <a:p>
            <a:r>
              <a:rPr lang="es-ES" dirty="0"/>
              <a:t>Calculo de la ganancia de energía para el colector Heliocol mes de diciembre día tipo 11</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968599"/>
            <a:ext cx="49339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7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646331"/>
          </a:xfrm>
          <a:prstGeom prst="rect">
            <a:avLst/>
          </a:prstGeom>
        </p:spPr>
        <p:txBody>
          <a:bodyPr wrap="square">
            <a:spAutoFit/>
          </a:bodyPr>
          <a:lstStyle/>
          <a:p>
            <a:r>
              <a:rPr lang="es-ES" dirty="0"/>
              <a:t>Calculo de la ganancia de energía para el colector Nacional mes de Enero día tipo 17</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045940"/>
            <a:ext cx="48196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9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96752"/>
            <a:ext cx="8424936" cy="646331"/>
          </a:xfrm>
          <a:prstGeom prst="rect">
            <a:avLst/>
          </a:prstGeom>
        </p:spPr>
        <p:txBody>
          <a:bodyPr wrap="square">
            <a:spAutoFit/>
          </a:bodyPr>
          <a:lstStyle/>
          <a:p>
            <a:r>
              <a:rPr lang="es-ES" dirty="0"/>
              <a:t>Calculo de la ganancia de energía para el colector Heliocol mes de Enero día tipo 17</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2107282"/>
            <a:ext cx="50006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2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980728"/>
            <a:ext cx="8424936" cy="5770811"/>
          </a:xfrm>
          <a:prstGeom prst="rect">
            <a:avLst/>
          </a:prstGeom>
        </p:spPr>
        <p:txBody>
          <a:bodyPr wrap="square">
            <a:spAutoFit/>
          </a:bodyPr>
          <a:lstStyle/>
          <a:p>
            <a:pPr algn="ctr">
              <a:lnSpc>
                <a:spcPct val="150000"/>
              </a:lnSpc>
            </a:pPr>
            <a:r>
              <a:rPr lang="es-ES" dirty="0" smtClean="0"/>
              <a:t>ANÁLISIS ESTADÍSTICO DE DATOS.</a:t>
            </a:r>
          </a:p>
          <a:p>
            <a:pPr>
              <a:lnSpc>
                <a:spcPct val="150000"/>
              </a:lnSpc>
            </a:pPr>
            <a:endParaRPr lang="es-ES" dirty="0"/>
          </a:p>
          <a:p>
            <a:pPr>
              <a:lnSpc>
                <a:spcPct val="150000"/>
              </a:lnSpc>
            </a:pPr>
            <a:r>
              <a:rPr lang="es-ES" dirty="0" smtClean="0"/>
              <a:t>MES DE DICIEMBRE DIA 11</a:t>
            </a:r>
          </a:p>
          <a:p>
            <a:pPr>
              <a:lnSpc>
                <a:spcPct val="150000"/>
              </a:lnSpc>
            </a:pPr>
            <a:endParaRPr lang="es-ES" dirty="0"/>
          </a:p>
          <a:p>
            <a:pPr algn="just">
              <a:lnSpc>
                <a:spcPct val="150000"/>
              </a:lnSpc>
            </a:pPr>
            <a:r>
              <a:rPr lang="es-ES" b="0" dirty="0" smtClean="0"/>
              <a:t>Se </a:t>
            </a:r>
            <a:r>
              <a:rPr lang="es-ES" b="0" dirty="0"/>
              <a:t>puede observar que la temperatura promedio del colector nacional es de 48,2 C y la del colector  heliocol es 38 C, esto se debe a los altos vientos que se tiene, con un promedio de 1,7 m/s, además a la radiación inestable, ya que como se puede observar en el día 11, pasada la 13 :45 pm  esta comienza a descender de forma considerable debido a la alta presencia de nubosidad, lo cual no permite tener una radiación directa y el agua alcanza una temperatura de 56 C para el colector nacional y 50 C para el colector heliocol a los 285 min, de lo cual se puede deducir que un día donde exista radiación constante y directa en un lapso mayor de tiempo, los sistemas van a incrementar su temperatura. </a:t>
            </a:r>
          </a:p>
          <a:p>
            <a:endParaRPr lang="es-ES" dirty="0"/>
          </a:p>
        </p:txBody>
      </p:sp>
    </p:spTree>
    <p:extLst>
      <p:ext uri="{BB962C8B-B14F-4D97-AF65-F5344CB8AC3E}">
        <p14:creationId xmlns:p14="http://schemas.microsoft.com/office/powerpoint/2010/main" val="28598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052736"/>
            <a:ext cx="8424936" cy="5955476"/>
          </a:xfrm>
          <a:prstGeom prst="rect">
            <a:avLst/>
          </a:prstGeom>
        </p:spPr>
        <p:txBody>
          <a:bodyPr wrap="square">
            <a:spAutoFit/>
          </a:bodyPr>
          <a:lstStyle/>
          <a:p>
            <a:pPr lvl="0"/>
            <a:r>
              <a:rPr lang="es-EC" dirty="0"/>
              <a:t>Grafica de la irradiancia en función de las </a:t>
            </a:r>
            <a:r>
              <a:rPr lang="es-EC" dirty="0" smtClean="0"/>
              <a:t>horas</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a:lnSpc>
                <a:spcPct val="150000"/>
              </a:lnSpc>
            </a:pPr>
            <a:endParaRPr lang="es-EC" dirty="0"/>
          </a:p>
          <a:p>
            <a:pPr>
              <a:lnSpc>
                <a:spcPct val="150000"/>
              </a:lnSpc>
            </a:pPr>
            <a:r>
              <a:rPr lang="es-ES" sz="1600" b="0" dirty="0" smtClean="0"/>
              <a:t>De </a:t>
            </a:r>
            <a:r>
              <a:rPr lang="es-ES" sz="1600" b="0" dirty="0"/>
              <a:t>acuerdo a la figura </a:t>
            </a:r>
            <a:r>
              <a:rPr lang="es-ES" sz="1600" b="0" dirty="0" smtClean="0"/>
              <a:t>se </a:t>
            </a:r>
            <a:r>
              <a:rPr lang="es-ES" sz="1600" b="0" dirty="0"/>
              <a:t>observa que la irradiancia a las 9:00 am comienza en 637 W/m2, luego de un tiempo observamos que la irradiancia más baja es a las 10:15 am con un valor de 133 W/m2, mientras que la irradiancia más alta es a las 12:45 pm con un valor de 1418 W/m2, al terminar el día con la toma de datos a las 15:30 pm terminamos con un valor de 238 W/m2.</a:t>
            </a:r>
          </a:p>
          <a:p>
            <a:pPr lvl="0"/>
            <a:endParaRPr lang="es-ES" dirty="0"/>
          </a:p>
        </p:txBody>
      </p:sp>
      <p:graphicFrame>
        <p:nvGraphicFramePr>
          <p:cNvPr id="3" name="2 Gráfico"/>
          <p:cNvGraphicFramePr/>
          <p:nvPr>
            <p:extLst>
              <p:ext uri="{D42A27DB-BD31-4B8C-83A1-F6EECF244321}">
                <p14:modId xmlns:p14="http://schemas.microsoft.com/office/powerpoint/2010/main" val="1250123075"/>
              </p:ext>
            </p:extLst>
          </p:nvPr>
        </p:nvGraphicFramePr>
        <p:xfrm>
          <a:off x="1835696" y="1484784"/>
          <a:ext cx="5400040" cy="321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22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2789" y="1092018"/>
            <a:ext cx="8640960" cy="5539978"/>
          </a:xfrm>
          <a:prstGeom prst="rect">
            <a:avLst/>
          </a:prstGeom>
        </p:spPr>
        <p:txBody>
          <a:bodyPr wrap="square">
            <a:spAutoFit/>
          </a:bodyPr>
          <a:lstStyle/>
          <a:p>
            <a:pPr lvl="0"/>
            <a:r>
              <a:rPr lang="es-EC" dirty="0"/>
              <a:t>Grafica de la temperatura promedio </a:t>
            </a:r>
            <a:r>
              <a:rPr lang="es-EC" dirty="0" smtClean="0"/>
              <a:t>del </a:t>
            </a:r>
            <a:r>
              <a:rPr lang="es-EC" dirty="0"/>
              <a:t>agua en función de la </a:t>
            </a:r>
            <a:r>
              <a:rPr lang="es-EC" dirty="0" smtClean="0"/>
              <a:t>irradiancia del colector nacional.</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lgn="just">
              <a:lnSpc>
                <a:spcPct val="150000"/>
              </a:lnSpc>
            </a:pPr>
            <a:r>
              <a:rPr lang="es-ES" sz="1600" b="0" dirty="0"/>
              <a:t>Como se observa en la </a:t>
            </a:r>
            <a:r>
              <a:rPr lang="es-ES" sz="1600" b="0" dirty="0" smtClean="0"/>
              <a:t>figura, </a:t>
            </a:r>
            <a:r>
              <a:rPr lang="es-ES" sz="1600" b="0" dirty="0"/>
              <a:t>mientras la irradiancia es mayor la temperatura del agua también aumenta. También observamos que al iniciar la recolección de los datos en el colector nacional iniciamos con una temperatura de 40 C a una irradiancia de 637 W/m</a:t>
            </a:r>
            <a:r>
              <a:rPr lang="es-ES" sz="1600" b="0" baseline="30000" dirty="0"/>
              <a:t>2</a:t>
            </a:r>
            <a:r>
              <a:rPr lang="es-ES" sz="1600" b="0" dirty="0"/>
              <a:t>, una temperatura máxima de 58 C a una irradiancia de 398 W/m</a:t>
            </a:r>
            <a:r>
              <a:rPr lang="es-ES" sz="1600" b="0" baseline="30000" dirty="0"/>
              <a:t>2</a:t>
            </a:r>
            <a:r>
              <a:rPr lang="es-ES" sz="1600" b="0" dirty="0"/>
              <a:t> y finalizamos con una temperatura de 45,5 C a una irradiancia de 238 W/m</a:t>
            </a:r>
            <a:r>
              <a:rPr lang="es-ES" sz="1600" b="0" baseline="30000" dirty="0"/>
              <a:t>2</a:t>
            </a:r>
            <a:r>
              <a:rPr lang="es-ES" sz="1600" b="0" dirty="0"/>
              <a:t>.</a:t>
            </a:r>
            <a:endParaRPr lang="es-EC" sz="1600" b="0" dirty="0" smtClean="0"/>
          </a:p>
        </p:txBody>
      </p:sp>
      <p:graphicFrame>
        <p:nvGraphicFramePr>
          <p:cNvPr id="3" name="2 Gráfico"/>
          <p:cNvGraphicFramePr/>
          <p:nvPr>
            <p:extLst>
              <p:ext uri="{D42A27DB-BD31-4B8C-83A1-F6EECF244321}">
                <p14:modId xmlns:p14="http://schemas.microsoft.com/office/powerpoint/2010/main" val="1428390939"/>
              </p:ext>
            </p:extLst>
          </p:nvPr>
        </p:nvGraphicFramePr>
        <p:xfrm>
          <a:off x="1951355" y="1700808"/>
          <a:ext cx="5241290" cy="2968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953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24744"/>
            <a:ext cx="8640960" cy="5816977"/>
          </a:xfrm>
          <a:prstGeom prst="rect">
            <a:avLst/>
          </a:prstGeom>
        </p:spPr>
        <p:txBody>
          <a:bodyPr wrap="square">
            <a:spAutoFit/>
          </a:bodyPr>
          <a:lstStyle/>
          <a:p>
            <a:pPr lvl="0"/>
            <a:r>
              <a:rPr lang="es-EC" dirty="0"/>
              <a:t>Grafica de la temperatura promedio del agua en función de la </a:t>
            </a:r>
            <a:r>
              <a:rPr lang="es-EC" dirty="0" smtClean="0"/>
              <a:t>irradiancia del colector heliocol.</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algn="just">
              <a:lnSpc>
                <a:spcPct val="150000"/>
              </a:lnSpc>
            </a:pPr>
            <a:r>
              <a:rPr lang="es-ES" sz="1600" b="0" dirty="0" smtClean="0"/>
              <a:t>Como </a:t>
            </a:r>
            <a:r>
              <a:rPr lang="es-ES" sz="1600" b="0" dirty="0"/>
              <a:t>se observa en la </a:t>
            </a:r>
            <a:r>
              <a:rPr lang="es-ES" sz="1600" b="0" dirty="0" smtClean="0"/>
              <a:t>figura, </a:t>
            </a:r>
            <a:r>
              <a:rPr lang="es-ES" sz="1600" b="0" dirty="0"/>
              <a:t>mientras la irradiancia es mayor la temperatura del agua también aumenta. También observamos que al iniciar la recolección de los datos en el colector heliocol iniciamos con una temperatura de 32 C a una irradiancia de 637 W/m</a:t>
            </a:r>
            <a:r>
              <a:rPr lang="es-ES" sz="1600" b="0" baseline="30000" dirty="0"/>
              <a:t>2</a:t>
            </a:r>
            <a:r>
              <a:rPr lang="es-ES" sz="1600" b="0" dirty="0"/>
              <a:t>, una temperatura máxima de 46 C a una irradiancia de 1133 W/m</a:t>
            </a:r>
            <a:r>
              <a:rPr lang="es-ES" sz="1600" b="0" baseline="30000" dirty="0"/>
              <a:t>2</a:t>
            </a:r>
            <a:r>
              <a:rPr lang="es-ES" sz="1600" b="0" dirty="0"/>
              <a:t> y finalizamos con una temperatura de 34 C a una irradiancia de 238 W/m</a:t>
            </a:r>
            <a:r>
              <a:rPr lang="es-ES" sz="1600" b="0" baseline="30000" dirty="0"/>
              <a:t>2</a:t>
            </a:r>
            <a:r>
              <a:rPr lang="es-ES" sz="1600" b="0" dirty="0"/>
              <a:t>.</a:t>
            </a:r>
          </a:p>
          <a:p>
            <a:pPr lvl="0"/>
            <a:endParaRPr lang="es-ES" dirty="0"/>
          </a:p>
        </p:txBody>
      </p:sp>
      <p:graphicFrame>
        <p:nvGraphicFramePr>
          <p:cNvPr id="3" name="2 Gráfico"/>
          <p:cNvGraphicFramePr/>
          <p:nvPr>
            <p:extLst>
              <p:ext uri="{D42A27DB-BD31-4B8C-83A1-F6EECF244321}">
                <p14:modId xmlns:p14="http://schemas.microsoft.com/office/powerpoint/2010/main" val="2718852619"/>
              </p:ext>
            </p:extLst>
          </p:nvPr>
        </p:nvGraphicFramePr>
        <p:xfrm>
          <a:off x="1876742" y="1628800"/>
          <a:ext cx="5390515" cy="3115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7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424936" cy="5309146"/>
          </a:xfrm>
          <a:prstGeom prst="rect">
            <a:avLst/>
          </a:prstGeom>
        </p:spPr>
        <p:txBody>
          <a:bodyPr wrap="square">
            <a:spAutoFit/>
          </a:bodyPr>
          <a:lstStyle/>
          <a:p>
            <a:pPr lvl="0"/>
            <a:r>
              <a:rPr lang="es-EC" dirty="0"/>
              <a:t>Grafica de la temperatura ambiente en función de la </a:t>
            </a:r>
            <a:r>
              <a:rPr lang="es-EC" dirty="0" smtClean="0"/>
              <a:t>irradiancia</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lgn="just">
              <a:lnSpc>
                <a:spcPct val="150000"/>
              </a:lnSpc>
            </a:pPr>
            <a:r>
              <a:rPr lang="es-ES" sz="1600" b="0" dirty="0" smtClean="0"/>
              <a:t>Como </a:t>
            </a:r>
            <a:r>
              <a:rPr lang="es-ES" sz="1600" b="0" dirty="0"/>
              <a:t>podemos observar en la </a:t>
            </a:r>
            <a:r>
              <a:rPr lang="es-ES" sz="1600" b="0" dirty="0" smtClean="0"/>
              <a:t>figura, </a:t>
            </a:r>
            <a:r>
              <a:rPr lang="es-ES" sz="1600" b="0" dirty="0"/>
              <a:t>se puede ver claramente como la temperatura ambiente es directamente proporcional a la irradiancia, con lo que podemos decir que a mayor irradiancia, mayor será la temperatura ambiente y viceversa, también se observa que la irradiancia cambia bruscamente mientras que la temperatura lo hace moderadamente</a:t>
            </a:r>
            <a:r>
              <a:rPr lang="es-ES" dirty="0"/>
              <a:t>.</a:t>
            </a:r>
            <a:endParaRPr lang="es-EC" dirty="0"/>
          </a:p>
        </p:txBody>
      </p:sp>
      <p:graphicFrame>
        <p:nvGraphicFramePr>
          <p:cNvPr id="3" name="2 Gráfico"/>
          <p:cNvGraphicFramePr/>
          <p:nvPr>
            <p:extLst>
              <p:ext uri="{D42A27DB-BD31-4B8C-83A1-F6EECF244321}">
                <p14:modId xmlns:p14="http://schemas.microsoft.com/office/powerpoint/2010/main" val="4229296290"/>
              </p:ext>
            </p:extLst>
          </p:nvPr>
        </p:nvGraphicFramePr>
        <p:xfrm>
          <a:off x="1763688" y="1494076"/>
          <a:ext cx="5634990" cy="31362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75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424936" cy="5632311"/>
          </a:xfrm>
          <a:prstGeom prst="rect">
            <a:avLst/>
          </a:prstGeom>
        </p:spPr>
        <p:txBody>
          <a:bodyPr wrap="square">
            <a:spAutoFit/>
          </a:bodyPr>
          <a:lstStyle/>
          <a:p>
            <a:pPr lvl="0"/>
            <a:r>
              <a:rPr lang="es-EC" dirty="0"/>
              <a:t>Grafica de la humedad relativa en función de la temperatura </a:t>
            </a:r>
            <a:r>
              <a:rPr lang="es-EC" dirty="0" smtClean="0"/>
              <a:t>ambiente</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algn="just">
              <a:lnSpc>
                <a:spcPct val="150000"/>
              </a:lnSpc>
            </a:pPr>
            <a:endParaRPr lang="es-ES" b="0" dirty="0" smtClean="0"/>
          </a:p>
          <a:p>
            <a:pPr algn="just">
              <a:lnSpc>
                <a:spcPct val="150000"/>
              </a:lnSpc>
            </a:pPr>
            <a:r>
              <a:rPr lang="es-ES" b="0" dirty="0" smtClean="0"/>
              <a:t>Como </a:t>
            </a:r>
            <a:r>
              <a:rPr lang="es-ES" b="0" dirty="0"/>
              <a:t>se puede observar en la figura 6.6, mientras aumenta la temperatura ambiente la humedad relativa disminuye y mientras la temperatura ambiente disminuye la humedad relativa aumenta.</a:t>
            </a:r>
          </a:p>
          <a:p>
            <a:pPr lvl="0"/>
            <a:r>
              <a:rPr lang="es-EC" dirty="0" smtClean="0"/>
              <a:t> </a:t>
            </a:r>
            <a:endParaRPr lang="es-ES" dirty="0"/>
          </a:p>
        </p:txBody>
      </p:sp>
      <p:graphicFrame>
        <p:nvGraphicFramePr>
          <p:cNvPr id="3" name="2 Gráfico"/>
          <p:cNvGraphicFramePr/>
          <p:nvPr>
            <p:extLst>
              <p:ext uri="{D42A27DB-BD31-4B8C-83A1-F6EECF244321}">
                <p14:modId xmlns:p14="http://schemas.microsoft.com/office/powerpoint/2010/main" val="607528884"/>
              </p:ext>
            </p:extLst>
          </p:nvPr>
        </p:nvGraphicFramePr>
        <p:xfrm>
          <a:off x="1926334" y="1628800"/>
          <a:ext cx="5507355" cy="331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4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3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3445"/>
            <a:ext cx="42672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33"/>
                                        </p:tgtEl>
                                        <p:attrNameLst>
                                          <p:attrName>style.visibility</p:attrName>
                                        </p:attrNameLst>
                                      </p:cBhvr>
                                      <p:to>
                                        <p:strVal val="visible"/>
                                      </p:to>
                                    </p:set>
                                    <p:animEffect transition="in" filter="fade">
                                      <p:cBhvr>
                                        <p:cTn id="7" dur="500"/>
                                        <p:tgtEl>
                                          <p:spTgt spid="11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052736"/>
            <a:ext cx="8424936" cy="5909310"/>
          </a:xfrm>
          <a:prstGeom prst="rect">
            <a:avLst/>
          </a:prstGeom>
        </p:spPr>
        <p:txBody>
          <a:bodyPr wrap="square">
            <a:spAutoFit/>
          </a:bodyPr>
          <a:lstStyle/>
          <a:p>
            <a:pPr algn="ctr">
              <a:lnSpc>
                <a:spcPct val="150000"/>
              </a:lnSpc>
            </a:pPr>
            <a:r>
              <a:rPr lang="es-ES" dirty="0" smtClean="0"/>
              <a:t>ANÁLISIS ESTADÍSTICO DE DATOS.</a:t>
            </a:r>
          </a:p>
          <a:p>
            <a:pPr>
              <a:lnSpc>
                <a:spcPct val="150000"/>
              </a:lnSpc>
            </a:pPr>
            <a:endParaRPr lang="es-ES" dirty="0" smtClean="0"/>
          </a:p>
          <a:p>
            <a:pPr>
              <a:lnSpc>
                <a:spcPct val="150000"/>
              </a:lnSpc>
            </a:pPr>
            <a:r>
              <a:rPr lang="es-ES" dirty="0" smtClean="0"/>
              <a:t>MES DE ENERO DIA 17</a:t>
            </a:r>
          </a:p>
          <a:p>
            <a:pPr algn="just">
              <a:lnSpc>
                <a:spcPct val="150000"/>
              </a:lnSpc>
            </a:pPr>
            <a:r>
              <a:rPr lang="es-ES" b="0" dirty="0" smtClean="0"/>
              <a:t>De </a:t>
            </a:r>
            <a:r>
              <a:rPr lang="es-ES" b="0" dirty="0"/>
              <a:t>acuerdo a lo establecido en el </a:t>
            </a:r>
            <a:r>
              <a:rPr lang="es-ES" b="0" dirty="0" smtClean="0"/>
              <a:t>día </a:t>
            </a:r>
            <a:r>
              <a:rPr lang="es-ES" b="0" dirty="0"/>
              <a:t>17 se puede observar que la temperatura promedio del colector nacional es de 49 C y la del colector  heliocol es 40 C, esto se debe a los altos vientos que se tiene, con un promedio de 1,4 m/s, además a la radiación inestable, ya que como se puede observar en el </a:t>
            </a:r>
            <a:r>
              <a:rPr lang="es-ES" b="0" dirty="0" smtClean="0"/>
              <a:t>día </a:t>
            </a:r>
            <a:r>
              <a:rPr lang="es-ES" b="0" dirty="0"/>
              <a:t>17, pasada la 14 :05 pm  esta comienza a descender de forma considerable debido a la alta presencia de nubosidad, lo cual no permite tener una radiación directa y el agua alcanza una temperatura de 51 C para el colector nacional y 55 C para el colector heliocol a los 305 min, de lo cual se puede deducir que un día donde exista radiación constante y directa en un lapso mayor de tiempo, los sistemas van a incrementar su temperatura. </a:t>
            </a:r>
          </a:p>
          <a:p>
            <a:pPr>
              <a:lnSpc>
                <a:spcPct val="150000"/>
              </a:lnSpc>
            </a:pPr>
            <a:endParaRPr lang="es-ES" dirty="0" smtClean="0"/>
          </a:p>
        </p:txBody>
      </p:sp>
    </p:spTree>
    <p:extLst>
      <p:ext uri="{BB962C8B-B14F-4D97-AF65-F5344CB8AC3E}">
        <p14:creationId xmlns:p14="http://schemas.microsoft.com/office/powerpoint/2010/main" val="7038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5539978"/>
          </a:xfrm>
          <a:prstGeom prst="rect">
            <a:avLst/>
          </a:prstGeom>
        </p:spPr>
        <p:txBody>
          <a:bodyPr wrap="square">
            <a:spAutoFit/>
          </a:bodyPr>
          <a:lstStyle/>
          <a:p>
            <a:pPr lvl="0"/>
            <a:r>
              <a:rPr lang="es-EC" dirty="0"/>
              <a:t>Grafica de la irradiancia en función de las </a:t>
            </a:r>
            <a:r>
              <a:rPr lang="es-EC" dirty="0" smtClean="0"/>
              <a:t>horas</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algn="just">
              <a:lnSpc>
                <a:spcPct val="150000"/>
              </a:lnSpc>
            </a:pPr>
            <a:r>
              <a:rPr lang="es-ES" sz="1600" b="0" dirty="0" smtClean="0"/>
              <a:t>De </a:t>
            </a:r>
            <a:r>
              <a:rPr lang="es-ES" sz="1600" b="0" dirty="0"/>
              <a:t>acuerdo a la </a:t>
            </a:r>
            <a:r>
              <a:rPr lang="es-ES" sz="1600" b="0" dirty="0" smtClean="0"/>
              <a:t>figura se </a:t>
            </a:r>
            <a:r>
              <a:rPr lang="es-ES" sz="1600" b="0" dirty="0"/>
              <a:t>observa que la irradiancia a las 9:00 am comienza en 359 W/m2, luego de un tiempo observamos que la irradiancia más baja es a las 14:50 pm con un valor de 150 W/m2, mientras que la irradiancia mas alta es a las 12:45 pm con un valor de 1145 W/m2, al terminar el día con la toma de datos a las 15:30 pm terminamos con un valor de 638 W/m2.</a:t>
            </a:r>
          </a:p>
          <a:p>
            <a:pPr lvl="0"/>
            <a:endParaRPr lang="es-ES" dirty="0"/>
          </a:p>
        </p:txBody>
      </p:sp>
      <p:graphicFrame>
        <p:nvGraphicFramePr>
          <p:cNvPr id="3" name="2 Gráfico"/>
          <p:cNvGraphicFramePr/>
          <p:nvPr>
            <p:extLst>
              <p:ext uri="{D42A27DB-BD31-4B8C-83A1-F6EECF244321}">
                <p14:modId xmlns:p14="http://schemas.microsoft.com/office/powerpoint/2010/main" val="3548404638"/>
              </p:ext>
            </p:extLst>
          </p:nvPr>
        </p:nvGraphicFramePr>
        <p:xfrm>
          <a:off x="1907704" y="1484784"/>
          <a:ext cx="5231130" cy="3232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24744"/>
            <a:ext cx="8496944" cy="5770811"/>
          </a:xfrm>
          <a:prstGeom prst="rect">
            <a:avLst/>
          </a:prstGeom>
        </p:spPr>
        <p:txBody>
          <a:bodyPr wrap="square">
            <a:spAutoFit/>
          </a:bodyPr>
          <a:lstStyle/>
          <a:p>
            <a:pPr lvl="0"/>
            <a:r>
              <a:rPr lang="es-EC" dirty="0"/>
              <a:t>Grafica de la temperatura promedio del agua en función de la </a:t>
            </a:r>
            <a:r>
              <a:rPr lang="es-EC" dirty="0" smtClean="0"/>
              <a:t>irradiancia del colector nacional</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algn="just">
              <a:lnSpc>
                <a:spcPct val="150000"/>
              </a:lnSpc>
            </a:pPr>
            <a:r>
              <a:rPr lang="es-ES" b="0" dirty="0" smtClean="0"/>
              <a:t>Como </a:t>
            </a:r>
            <a:r>
              <a:rPr lang="es-ES" b="0" dirty="0"/>
              <a:t>se observa en la </a:t>
            </a:r>
            <a:r>
              <a:rPr lang="es-ES" b="0" dirty="0" smtClean="0"/>
              <a:t>figura, </a:t>
            </a:r>
            <a:r>
              <a:rPr lang="es-ES" b="0" dirty="0"/>
              <a:t>mientras la irradiancia es mayor la temperatura del agua también aumenta. También observamos que al iniciar la recolección de los datos en el colector nacional iniciamos con una temperatura de 42,5 C a una irradiancia de 359 W/m</a:t>
            </a:r>
            <a:r>
              <a:rPr lang="es-ES" b="0" baseline="30000" dirty="0"/>
              <a:t>2</a:t>
            </a:r>
            <a:r>
              <a:rPr lang="es-ES" b="0" dirty="0"/>
              <a:t>, una temperatura máxima de 57,5 C a una irradiancia de 645 W/m</a:t>
            </a:r>
            <a:r>
              <a:rPr lang="es-ES" b="0" baseline="30000" dirty="0"/>
              <a:t>2</a:t>
            </a:r>
            <a:r>
              <a:rPr lang="es-ES" b="0" dirty="0"/>
              <a:t> y esta se mantiene hasta el final.</a:t>
            </a:r>
          </a:p>
          <a:p>
            <a:pPr lvl="0"/>
            <a:endParaRPr lang="es-ES" dirty="0"/>
          </a:p>
        </p:txBody>
      </p:sp>
      <p:graphicFrame>
        <p:nvGraphicFramePr>
          <p:cNvPr id="3" name="2 Gráfico"/>
          <p:cNvGraphicFramePr/>
          <p:nvPr>
            <p:extLst>
              <p:ext uri="{D42A27DB-BD31-4B8C-83A1-F6EECF244321}">
                <p14:modId xmlns:p14="http://schemas.microsoft.com/office/powerpoint/2010/main" val="3578287555"/>
              </p:ext>
            </p:extLst>
          </p:nvPr>
        </p:nvGraphicFramePr>
        <p:xfrm>
          <a:off x="1972245" y="1628800"/>
          <a:ext cx="5408067"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25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496944" cy="5632311"/>
          </a:xfrm>
          <a:prstGeom prst="rect">
            <a:avLst/>
          </a:prstGeom>
        </p:spPr>
        <p:txBody>
          <a:bodyPr wrap="square">
            <a:spAutoFit/>
          </a:bodyPr>
          <a:lstStyle/>
          <a:p>
            <a:pPr lvl="0"/>
            <a:r>
              <a:rPr lang="es-EC" dirty="0"/>
              <a:t>Grafica de la temperatura promedio del agua en función de la </a:t>
            </a:r>
            <a:r>
              <a:rPr lang="es-EC" dirty="0" smtClean="0"/>
              <a:t>irradiancia del colector heliocol</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algn="just"/>
            <a:r>
              <a:rPr lang="es-ES" b="0" dirty="0"/>
              <a:t>Como se observa en la </a:t>
            </a:r>
            <a:r>
              <a:rPr lang="es-ES" b="0" dirty="0" smtClean="0"/>
              <a:t>figura, </a:t>
            </a:r>
            <a:r>
              <a:rPr lang="es-ES" b="0" dirty="0"/>
              <a:t>mientras la irradiancia es mayor la temperatura del agua también aumenta. También observamos que al iniciar la recolección de los datos en el colector heliocol iniciamos con una temperatura de 33 C a una irradiancia de 359 W/m</a:t>
            </a:r>
            <a:r>
              <a:rPr lang="es-ES" b="0" baseline="30000" dirty="0"/>
              <a:t>2</a:t>
            </a:r>
            <a:r>
              <a:rPr lang="es-ES" b="0" dirty="0"/>
              <a:t>, una temperatura máxima de 46 C a una irradiancia de 1055 W/m</a:t>
            </a:r>
            <a:r>
              <a:rPr lang="es-ES" b="0" baseline="30000" dirty="0"/>
              <a:t>2</a:t>
            </a:r>
            <a:r>
              <a:rPr lang="es-ES" b="0" dirty="0"/>
              <a:t> y finalizamos con una temperatura de 42 C a una irradiancia de 645 W/m</a:t>
            </a:r>
            <a:r>
              <a:rPr lang="es-ES" b="0" baseline="30000" dirty="0"/>
              <a:t>2</a:t>
            </a:r>
            <a:r>
              <a:rPr lang="es-ES" b="0" dirty="0"/>
              <a:t>.</a:t>
            </a:r>
          </a:p>
          <a:p>
            <a:pPr lvl="0"/>
            <a:endParaRPr lang="es-ES" dirty="0"/>
          </a:p>
        </p:txBody>
      </p:sp>
      <p:graphicFrame>
        <p:nvGraphicFramePr>
          <p:cNvPr id="3" name="2 Gráfico"/>
          <p:cNvGraphicFramePr/>
          <p:nvPr>
            <p:extLst>
              <p:ext uri="{D42A27DB-BD31-4B8C-83A1-F6EECF244321}">
                <p14:modId xmlns:p14="http://schemas.microsoft.com/office/powerpoint/2010/main" val="385404327"/>
              </p:ext>
            </p:extLst>
          </p:nvPr>
        </p:nvGraphicFramePr>
        <p:xfrm>
          <a:off x="2168078" y="1628800"/>
          <a:ext cx="5095875" cy="3204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3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424936" cy="5355312"/>
          </a:xfrm>
          <a:prstGeom prst="rect">
            <a:avLst/>
          </a:prstGeom>
        </p:spPr>
        <p:txBody>
          <a:bodyPr wrap="square">
            <a:spAutoFit/>
          </a:bodyPr>
          <a:lstStyle/>
          <a:p>
            <a:pPr lvl="0"/>
            <a:r>
              <a:rPr lang="es-EC" dirty="0"/>
              <a:t>Grafica de la temperatura ambiente en función de la </a:t>
            </a:r>
            <a:r>
              <a:rPr lang="es-EC" dirty="0" smtClean="0"/>
              <a:t>irradiancia</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algn="just"/>
            <a:r>
              <a:rPr lang="es-ES" b="0" dirty="0"/>
              <a:t>Como podemos observar en la </a:t>
            </a:r>
            <a:r>
              <a:rPr lang="es-ES" b="0" dirty="0" smtClean="0"/>
              <a:t>figura, </a:t>
            </a:r>
            <a:r>
              <a:rPr lang="es-ES" b="0" dirty="0"/>
              <a:t>se puede ver claramente como la temperatura ambiente es directamente proporcional a la irradiancia, con lo que podemos decir que a mayor irradiancia, mayor será la temperatura ambiente y viceversa, también se observa que la irradiancia cambia bruscamente mientras que la temperatura lo hace moderadamente.</a:t>
            </a:r>
          </a:p>
          <a:p>
            <a:pPr lvl="0"/>
            <a:endParaRPr lang="es-ES" dirty="0"/>
          </a:p>
        </p:txBody>
      </p:sp>
      <p:graphicFrame>
        <p:nvGraphicFramePr>
          <p:cNvPr id="3" name="2 Gráfico"/>
          <p:cNvGraphicFramePr/>
          <p:nvPr>
            <p:extLst>
              <p:ext uri="{D42A27DB-BD31-4B8C-83A1-F6EECF244321}">
                <p14:modId xmlns:p14="http://schemas.microsoft.com/office/powerpoint/2010/main" val="3615074016"/>
              </p:ext>
            </p:extLst>
          </p:nvPr>
        </p:nvGraphicFramePr>
        <p:xfrm>
          <a:off x="1979712" y="1494076"/>
          <a:ext cx="5210175" cy="3263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000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424936" cy="5078313"/>
          </a:xfrm>
          <a:prstGeom prst="rect">
            <a:avLst/>
          </a:prstGeom>
        </p:spPr>
        <p:txBody>
          <a:bodyPr wrap="square">
            <a:spAutoFit/>
          </a:bodyPr>
          <a:lstStyle/>
          <a:p>
            <a:pPr lvl="0"/>
            <a:r>
              <a:rPr lang="es-EC" dirty="0"/>
              <a:t>Grafica de la humedad relativa en función de la temperatura </a:t>
            </a:r>
            <a:r>
              <a:rPr lang="es-EC" dirty="0" smtClean="0"/>
              <a:t>ambiente</a:t>
            </a:r>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lvl="0"/>
            <a:endParaRPr lang="es-EC" dirty="0" smtClean="0"/>
          </a:p>
          <a:p>
            <a:pPr lvl="0"/>
            <a:endParaRPr lang="es-EC" dirty="0"/>
          </a:p>
          <a:p>
            <a:pPr algn="just"/>
            <a:r>
              <a:rPr lang="es-ES" b="0" dirty="0"/>
              <a:t>Como se puede observar en la </a:t>
            </a:r>
            <a:r>
              <a:rPr lang="es-ES" b="0" dirty="0" smtClean="0"/>
              <a:t>figura, </a:t>
            </a:r>
            <a:r>
              <a:rPr lang="es-ES" b="0" dirty="0"/>
              <a:t>mientras aumenta la temperatura ambiente la humedad relativa disminuye y mientras la temperatura ambiente disminuye la humedad relativa aumenta.</a:t>
            </a:r>
          </a:p>
          <a:p>
            <a:pPr lvl="0"/>
            <a:r>
              <a:rPr lang="es-EC" dirty="0" smtClean="0"/>
              <a:t> </a:t>
            </a:r>
            <a:endParaRPr lang="es-ES" dirty="0"/>
          </a:p>
        </p:txBody>
      </p:sp>
      <p:graphicFrame>
        <p:nvGraphicFramePr>
          <p:cNvPr id="4" name="3 Gráfico"/>
          <p:cNvGraphicFramePr/>
          <p:nvPr>
            <p:extLst>
              <p:ext uri="{D42A27DB-BD31-4B8C-83A1-F6EECF244321}">
                <p14:modId xmlns:p14="http://schemas.microsoft.com/office/powerpoint/2010/main" val="794322179"/>
              </p:ext>
            </p:extLst>
          </p:nvPr>
        </p:nvGraphicFramePr>
        <p:xfrm>
          <a:off x="1907704" y="1516209"/>
          <a:ext cx="5248275" cy="3347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4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1196752"/>
            <a:ext cx="2505814" cy="369332"/>
          </a:xfrm>
          <a:prstGeom prst="rect">
            <a:avLst/>
          </a:prstGeom>
        </p:spPr>
        <p:txBody>
          <a:bodyPr wrap="none">
            <a:spAutoFit/>
          </a:bodyPr>
          <a:lstStyle/>
          <a:p>
            <a:r>
              <a:rPr lang="es-ES" dirty="0"/>
              <a:t>Calculo del mes peor</a:t>
            </a:r>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280" y="2646412"/>
            <a:ext cx="36861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797"/>
          <a:stretch/>
        </p:blipFill>
        <p:spPr bwMode="auto">
          <a:xfrm>
            <a:off x="1926280" y="4653136"/>
            <a:ext cx="3724275" cy="136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680411"/>
            <a:ext cx="3805555" cy="886460"/>
          </a:xfrm>
          <a:prstGeom prst="rect">
            <a:avLst/>
          </a:prstGeom>
          <a:noFill/>
          <a:ln>
            <a:noFill/>
          </a:ln>
        </p:spPr>
      </p:pic>
    </p:spTree>
    <p:extLst>
      <p:ext uri="{BB962C8B-B14F-4D97-AF65-F5344CB8AC3E}">
        <p14:creationId xmlns:p14="http://schemas.microsoft.com/office/powerpoint/2010/main" val="13285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37147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25144"/>
            <a:ext cx="2743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9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24669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33703"/>
            <a:ext cx="2722245" cy="1456690"/>
          </a:xfrm>
          <a:prstGeom prst="rect">
            <a:avLst/>
          </a:prstGeom>
          <a:noFill/>
          <a:ln>
            <a:noFill/>
          </a:ln>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365104"/>
            <a:ext cx="2541270" cy="1510030"/>
          </a:xfrm>
          <a:prstGeom prst="rect">
            <a:avLst/>
          </a:prstGeom>
          <a:noFill/>
          <a:ln>
            <a:noFill/>
          </a:ln>
        </p:spPr>
      </p:pic>
      <p:sp>
        <p:nvSpPr>
          <p:cNvPr id="2" name="1 Rectángulo"/>
          <p:cNvSpPr/>
          <p:nvPr/>
        </p:nvSpPr>
        <p:spPr>
          <a:xfrm>
            <a:off x="4788024" y="2651214"/>
            <a:ext cx="4176464" cy="1477328"/>
          </a:xfrm>
          <a:prstGeom prst="rect">
            <a:avLst/>
          </a:prstGeom>
        </p:spPr>
        <p:txBody>
          <a:bodyPr wrap="square">
            <a:spAutoFit/>
          </a:bodyPr>
          <a:lstStyle/>
          <a:p>
            <a:pPr algn="just"/>
            <a:r>
              <a:rPr lang="es-ES" b="0" dirty="0"/>
              <a:t>En este caso el mes peor para los dos colectores es el mes de diciembre, con 3,864 kwh/m</a:t>
            </a:r>
            <a:r>
              <a:rPr lang="es-ES" b="0" baseline="30000" dirty="0"/>
              <a:t>2</a:t>
            </a:r>
            <a:r>
              <a:rPr lang="es-ES" b="0" dirty="0"/>
              <a:t>dia en el colector nacional y 3,34 kwh/m</a:t>
            </a:r>
            <a:r>
              <a:rPr lang="es-ES" b="0" baseline="30000" dirty="0"/>
              <a:t>2</a:t>
            </a:r>
            <a:r>
              <a:rPr lang="es-ES" b="0" dirty="0"/>
              <a:t>dia en el colector heliocol.</a:t>
            </a:r>
          </a:p>
        </p:txBody>
      </p:sp>
    </p:spTree>
    <p:extLst>
      <p:ext uri="{BB962C8B-B14F-4D97-AF65-F5344CB8AC3E}">
        <p14:creationId xmlns:p14="http://schemas.microsoft.com/office/powerpoint/2010/main" val="21697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15452"/>
            <a:ext cx="8424936" cy="369332"/>
          </a:xfrm>
          <a:prstGeom prst="rect">
            <a:avLst/>
          </a:prstGeom>
        </p:spPr>
        <p:txBody>
          <a:bodyPr wrap="square">
            <a:spAutoFit/>
          </a:bodyPr>
          <a:lstStyle/>
          <a:p>
            <a:r>
              <a:rPr lang="es-ES" dirty="0" smtClean="0"/>
              <a:t>Matriz </a:t>
            </a:r>
            <a:r>
              <a:rPr lang="es-ES" dirty="0"/>
              <a:t>de resultados</a:t>
            </a:r>
          </a:p>
        </p:txBody>
      </p:sp>
      <p:graphicFrame>
        <p:nvGraphicFramePr>
          <p:cNvPr id="3" name="2 Tabla"/>
          <p:cNvGraphicFramePr>
            <a:graphicFrameLocks noGrp="1"/>
          </p:cNvGraphicFramePr>
          <p:nvPr>
            <p:extLst>
              <p:ext uri="{D42A27DB-BD31-4B8C-83A1-F6EECF244321}">
                <p14:modId xmlns:p14="http://schemas.microsoft.com/office/powerpoint/2010/main" val="2189023203"/>
              </p:ext>
            </p:extLst>
          </p:nvPr>
        </p:nvGraphicFramePr>
        <p:xfrm>
          <a:off x="971599" y="1497172"/>
          <a:ext cx="7344815" cy="5146455"/>
        </p:xfrm>
        <a:graphic>
          <a:graphicData uri="http://schemas.openxmlformats.org/drawingml/2006/table">
            <a:tbl>
              <a:tblPr firstRow="1" firstCol="1" bandRow="1">
                <a:tableStyleId>{8799B23B-EC83-4686-B30A-512413B5E67A}</a:tableStyleId>
              </a:tblPr>
              <a:tblGrid>
                <a:gridCol w="2680750"/>
                <a:gridCol w="437199"/>
                <a:gridCol w="878072"/>
                <a:gridCol w="910524"/>
                <a:gridCol w="910524"/>
                <a:gridCol w="910524"/>
                <a:gridCol w="617222"/>
              </a:tblGrid>
              <a:tr h="324331">
                <a:tc rowSpan="2" gridSpan="3">
                  <a:txBody>
                    <a:bodyPr/>
                    <a:lstStyle/>
                    <a:p>
                      <a:pPr>
                        <a:lnSpc>
                          <a:spcPct val="115000"/>
                        </a:lnSpc>
                      </a:pPr>
                      <a:endParaRPr lang="es-ES" sz="800" dirty="0">
                        <a:effectLst/>
                        <a:latin typeface="Calibri"/>
                        <a:cs typeface="Times New Roman"/>
                      </a:endParaRPr>
                    </a:p>
                  </a:txBody>
                  <a:tcPr marL="31886" marR="31886" marT="0" marB="0" anchor="ctr"/>
                </a:tc>
                <a:tc rowSpan="2" hMerge="1">
                  <a:txBody>
                    <a:bodyPr/>
                    <a:lstStyle/>
                    <a:p>
                      <a:endParaRPr lang="es-ES"/>
                    </a:p>
                  </a:txBody>
                  <a:tcPr/>
                </a:tc>
                <a:tc rowSpan="2" hMerge="1">
                  <a:txBody>
                    <a:bodyPr/>
                    <a:lstStyle/>
                    <a:p>
                      <a:endParaRPr lang="es-ES"/>
                    </a:p>
                  </a:txBody>
                  <a:tcPr/>
                </a:tc>
                <a:tc gridSpan="2">
                  <a:txBody>
                    <a:bodyPr/>
                    <a:lstStyle/>
                    <a:p>
                      <a:pPr algn="ctr">
                        <a:lnSpc>
                          <a:spcPct val="115000"/>
                        </a:lnSpc>
                        <a:spcAft>
                          <a:spcPts val="0"/>
                        </a:spcAft>
                      </a:pPr>
                      <a:r>
                        <a:rPr lang="es-ES" sz="900">
                          <a:effectLst/>
                        </a:rPr>
                        <a:t>COLECTOR NACIONAL</a:t>
                      </a:r>
                      <a:endParaRPr lang="es-ES" sz="800">
                        <a:effectLst/>
                        <a:latin typeface="Calibri"/>
                        <a:ea typeface="Calibri"/>
                        <a:cs typeface="Times New Roman"/>
                      </a:endParaRPr>
                    </a:p>
                  </a:txBody>
                  <a:tcPr marL="31886" marR="31886" marT="0" marB="0" anchor="ctr"/>
                </a:tc>
                <a:tc hMerge="1">
                  <a:txBody>
                    <a:bodyPr/>
                    <a:lstStyle/>
                    <a:p>
                      <a:endParaRPr lang="es-ES"/>
                    </a:p>
                  </a:txBody>
                  <a:tcPr/>
                </a:tc>
                <a:tc gridSpan="2">
                  <a:txBody>
                    <a:bodyPr/>
                    <a:lstStyle/>
                    <a:p>
                      <a:pPr algn="ctr">
                        <a:lnSpc>
                          <a:spcPct val="115000"/>
                        </a:lnSpc>
                        <a:spcAft>
                          <a:spcPts val="0"/>
                        </a:spcAft>
                      </a:pPr>
                      <a:r>
                        <a:rPr lang="es-ES" sz="900">
                          <a:effectLst/>
                        </a:rPr>
                        <a:t>COLECTOR HELIOCOL</a:t>
                      </a:r>
                      <a:endParaRPr lang="es-ES" sz="800">
                        <a:effectLst/>
                        <a:latin typeface="Calibri"/>
                        <a:ea typeface="Calibri"/>
                        <a:cs typeface="Times New Roman"/>
                      </a:endParaRPr>
                    </a:p>
                  </a:txBody>
                  <a:tcPr marL="31886" marR="31886" marT="0" marB="0" anchor="ctr"/>
                </a:tc>
                <a:tc hMerge="1">
                  <a:txBody>
                    <a:bodyPr/>
                    <a:lstStyle/>
                    <a:p>
                      <a:endParaRPr lang="es-ES"/>
                    </a:p>
                  </a:txBody>
                  <a:tcPr/>
                </a:tc>
              </a:tr>
              <a:tr h="324331">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a:lnSpc>
                          <a:spcPct val="115000"/>
                        </a:lnSpc>
                        <a:spcAft>
                          <a:spcPts val="0"/>
                        </a:spcAft>
                      </a:pPr>
                      <a:r>
                        <a:rPr lang="es-ES" sz="900">
                          <a:effectLst/>
                        </a:rPr>
                        <a:t>DICIEMBRE</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ENERO</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DICIEMBRE</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ENERO</a:t>
                      </a:r>
                      <a:endParaRPr lang="es-ES" sz="800">
                        <a:effectLst/>
                        <a:latin typeface="Calibri"/>
                        <a:ea typeface="Calibri"/>
                        <a:cs typeface="Times New Roman"/>
                      </a:endParaRPr>
                    </a:p>
                  </a:txBody>
                  <a:tcPr marL="31886" marR="31886" marT="0" marB="0" anchor="ctr"/>
                </a:tc>
              </a:tr>
              <a:tr h="329131">
                <a:tc>
                  <a:txBody>
                    <a:bodyPr/>
                    <a:lstStyle/>
                    <a:p>
                      <a:pPr>
                        <a:lnSpc>
                          <a:spcPct val="115000"/>
                        </a:lnSpc>
                        <a:spcAft>
                          <a:spcPts val="0"/>
                        </a:spcAft>
                      </a:pPr>
                      <a:r>
                        <a:rPr lang="es-ES" sz="1050" dirty="0">
                          <a:effectLst/>
                        </a:rPr>
                        <a:t>Irradiación</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E</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(Wh/m2dia)</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3675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4690,5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3675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4690,5</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Irradiancia</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I</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(W/m2)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581,3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653,3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581,3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653,3</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Albedo</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A</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(W/m2)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93,3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75,3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93,3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75,3</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err="1">
                          <a:effectLst/>
                        </a:rPr>
                        <a:t>Temp</a:t>
                      </a:r>
                      <a:r>
                        <a:rPr lang="es-ES" sz="1050" dirty="0">
                          <a:effectLst/>
                        </a:rPr>
                        <a:t> ambiente</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Ta</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(⁰C)</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23,9</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63,2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23,9</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63,2</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Humedad relativa</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HR</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41</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err="1">
                          <a:effectLst/>
                        </a:rPr>
                        <a:t>Temp</a:t>
                      </a:r>
                      <a:r>
                        <a:rPr lang="es-ES" sz="1050" dirty="0">
                          <a:effectLst/>
                        </a:rPr>
                        <a:t> media</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Tm</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(⁰C)</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48</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41</a:t>
                      </a:r>
                      <a:endParaRPr lang="es-ES" sz="800">
                        <a:effectLst/>
                        <a:latin typeface="Calibri"/>
                        <a:ea typeface="Calibri"/>
                        <a:cs typeface="Times New Roman"/>
                      </a:endParaRPr>
                    </a:p>
                  </a:txBody>
                  <a:tcPr marL="31886" marR="31886" marT="0" marB="0" anchor="ctr"/>
                </a:tc>
              </a:tr>
              <a:tr h="324331">
                <a:tc>
                  <a:txBody>
                    <a:bodyPr/>
                    <a:lstStyle/>
                    <a:p>
                      <a:pPr>
                        <a:lnSpc>
                          <a:spcPct val="115000"/>
                        </a:lnSpc>
                        <a:spcAft>
                          <a:spcPts val="0"/>
                        </a:spcAft>
                      </a:pPr>
                      <a:r>
                        <a:rPr lang="es-ES" sz="1050" dirty="0" err="1">
                          <a:effectLst/>
                        </a:rPr>
                        <a:t>Temp</a:t>
                      </a:r>
                      <a:r>
                        <a:rPr lang="es-ES" sz="1050" dirty="0">
                          <a:effectLst/>
                        </a:rPr>
                        <a:t> de uso</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Tuso</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(⁰C)</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48</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42</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Presión de operación</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Po</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(Psi)</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74</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86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52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53</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Rendimiento del captador</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ᶯ</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0,68</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0,84</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0,73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0,87</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Rendimiento óptico del captador</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ᶯo</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0,786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0,786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0,786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0,786</a:t>
                      </a:r>
                      <a:endParaRPr lang="es-ES" sz="800">
                        <a:effectLst/>
                        <a:latin typeface="Calibri"/>
                        <a:ea typeface="Calibri"/>
                        <a:cs typeface="Times New Roman"/>
                      </a:endParaRPr>
                    </a:p>
                  </a:txBody>
                  <a:tcPr marL="31886" marR="31886" marT="0" marB="0" anchor="ctr"/>
                </a:tc>
              </a:tr>
              <a:tr h="324331">
                <a:tc>
                  <a:txBody>
                    <a:bodyPr/>
                    <a:lstStyle/>
                    <a:p>
                      <a:pPr>
                        <a:lnSpc>
                          <a:spcPct val="115000"/>
                        </a:lnSpc>
                        <a:spcAft>
                          <a:spcPts val="0"/>
                        </a:spcAft>
                      </a:pPr>
                      <a:r>
                        <a:rPr lang="es-ES" sz="1050" dirty="0">
                          <a:effectLst/>
                        </a:rPr>
                        <a:t>Coeficiente lineal de perdidas térmicas</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a1</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(W/m2K)</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2,6</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2,6</a:t>
                      </a:r>
                      <a:endParaRPr lang="es-ES" sz="800">
                        <a:effectLst/>
                        <a:latin typeface="Calibri"/>
                        <a:ea typeface="Calibri"/>
                        <a:cs typeface="Times New Roman"/>
                      </a:endParaRPr>
                    </a:p>
                  </a:txBody>
                  <a:tcPr marL="31886" marR="31886" marT="0" marB="0" anchor="ctr"/>
                </a:tc>
              </a:tr>
              <a:tr h="329131">
                <a:tc>
                  <a:txBody>
                    <a:bodyPr/>
                    <a:lstStyle/>
                    <a:p>
                      <a:pPr>
                        <a:lnSpc>
                          <a:spcPct val="115000"/>
                        </a:lnSpc>
                        <a:spcAft>
                          <a:spcPts val="0"/>
                        </a:spcAft>
                      </a:pPr>
                      <a:r>
                        <a:rPr lang="es-ES" sz="1050" dirty="0">
                          <a:effectLst/>
                        </a:rPr>
                        <a:t>Coeficiente cuadrático de perdidas térmicas</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a2</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(W/m2K2)</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0,01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0,01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0,01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0,01</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Factor de eficiencia del captador</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F´</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0,945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0,945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0,945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0,945</a:t>
                      </a:r>
                      <a:endParaRPr lang="es-ES" sz="800">
                        <a:effectLst/>
                        <a:latin typeface="Calibri"/>
                        <a:ea typeface="Calibri"/>
                        <a:cs typeface="Times New Roman"/>
                      </a:endParaRPr>
                    </a:p>
                  </a:txBody>
                  <a:tcPr marL="31886" marR="31886" marT="0" marB="0" anchor="ctr"/>
                </a:tc>
              </a:tr>
              <a:tr h="329131">
                <a:tc>
                  <a:txBody>
                    <a:bodyPr/>
                    <a:lstStyle/>
                    <a:p>
                      <a:pPr>
                        <a:lnSpc>
                          <a:spcPct val="115000"/>
                        </a:lnSpc>
                        <a:spcAft>
                          <a:spcPts val="0"/>
                        </a:spcAft>
                      </a:pPr>
                      <a:r>
                        <a:rPr lang="es-ES" sz="1050" dirty="0">
                          <a:effectLst/>
                        </a:rPr>
                        <a:t>Factor de eficiencia del captador calculado</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F´</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0,918</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0,919</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0,983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0,983</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Factor de remoción calculado</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FR</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0,885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0,887</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0,951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0,951</a:t>
                      </a:r>
                      <a:endParaRPr lang="es-ES" sz="800">
                        <a:effectLst/>
                        <a:latin typeface="Calibri"/>
                        <a:ea typeface="Calibri"/>
                        <a:cs typeface="Times New Roman"/>
                      </a:endParaRPr>
                    </a:p>
                  </a:txBody>
                  <a:tcPr marL="31886" marR="31886" marT="0" marB="0" anchor="ctr"/>
                </a:tc>
              </a:tr>
              <a:tr h="329131">
                <a:tc>
                  <a:txBody>
                    <a:bodyPr/>
                    <a:lstStyle/>
                    <a:p>
                      <a:pPr>
                        <a:lnSpc>
                          <a:spcPct val="115000"/>
                        </a:lnSpc>
                        <a:spcAft>
                          <a:spcPts val="0"/>
                        </a:spcAft>
                      </a:pPr>
                      <a:r>
                        <a:rPr lang="es-ES" sz="1050" dirty="0">
                          <a:effectLst/>
                        </a:rPr>
                        <a:t>Factor de remoción bajo norma EN 12975</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FR</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0,91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0,911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0,915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0,915</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err="1">
                          <a:effectLst/>
                        </a:rPr>
                        <a:t>Transmitacia</a:t>
                      </a:r>
                      <a:r>
                        <a:rPr lang="es-ES" sz="1050" dirty="0">
                          <a:effectLst/>
                        </a:rPr>
                        <a:t> cubierta</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τ</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0,895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0,895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0,895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0,895</a:t>
                      </a:r>
                      <a:endParaRPr lang="es-ES" sz="800">
                        <a:effectLst/>
                        <a:latin typeface="Calibri"/>
                        <a:ea typeface="Calibri"/>
                        <a:cs typeface="Times New Roman"/>
                      </a:endParaRPr>
                    </a:p>
                  </a:txBody>
                  <a:tcPr marL="31886" marR="31886" marT="0" marB="0" anchor="ctr"/>
                </a:tc>
              </a:tr>
              <a:tr h="162165">
                <a:tc>
                  <a:txBody>
                    <a:bodyPr/>
                    <a:lstStyle/>
                    <a:p>
                      <a:pPr>
                        <a:lnSpc>
                          <a:spcPct val="115000"/>
                        </a:lnSpc>
                        <a:spcAft>
                          <a:spcPts val="0"/>
                        </a:spcAft>
                      </a:pPr>
                      <a:r>
                        <a:rPr lang="es-ES" sz="1050" dirty="0">
                          <a:effectLst/>
                        </a:rPr>
                        <a:t>Absortancia absorbedor</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α</a:t>
                      </a:r>
                      <a:endParaRPr lang="es-ES" sz="800">
                        <a:effectLst/>
                        <a:latin typeface="Calibri"/>
                        <a:ea typeface="Calibri"/>
                        <a:cs typeface="Times New Roman"/>
                      </a:endParaRPr>
                    </a:p>
                  </a:txBody>
                  <a:tcPr marL="31886" marR="31886" marT="0" marB="0" anchor="ctr"/>
                </a:tc>
                <a:tc>
                  <a:txBody>
                    <a:bodyPr/>
                    <a:lstStyle/>
                    <a:p>
                      <a:pPr>
                        <a:lnSpc>
                          <a:spcPct val="115000"/>
                        </a:lnSpc>
                      </a:pPr>
                      <a:endParaRPr lang="es-ES" sz="800">
                        <a:effectLst/>
                        <a:latin typeface="Calibri"/>
                        <a:cs typeface="Times New Roman"/>
                      </a:endParaRPr>
                    </a:p>
                  </a:txBody>
                  <a:tcPr marL="31886" marR="31886" marT="0" marB="0" anchor="ctr"/>
                </a:tc>
                <a:tc>
                  <a:txBody>
                    <a:bodyPr/>
                    <a:lstStyle/>
                    <a:p>
                      <a:pPr algn="r">
                        <a:lnSpc>
                          <a:spcPct val="115000"/>
                        </a:lnSpc>
                        <a:spcAft>
                          <a:spcPts val="0"/>
                        </a:spcAft>
                      </a:pPr>
                      <a:r>
                        <a:rPr lang="es-ES" sz="900">
                          <a:effectLst/>
                        </a:rPr>
                        <a:t>0,93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0,93</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0,93</a:t>
                      </a:r>
                      <a:endParaRPr lang="es-ES" sz="800">
                        <a:effectLst/>
                        <a:latin typeface="Calibri"/>
                        <a:ea typeface="Calibri"/>
                        <a:cs typeface="Times New Roman"/>
                      </a:endParaRPr>
                    </a:p>
                  </a:txBody>
                  <a:tcPr marL="31886" marR="31886" marT="0" marB="0" anchor="ctr"/>
                </a:tc>
              </a:tr>
              <a:tr h="324331">
                <a:tc>
                  <a:txBody>
                    <a:bodyPr/>
                    <a:lstStyle/>
                    <a:p>
                      <a:pPr>
                        <a:lnSpc>
                          <a:spcPct val="115000"/>
                        </a:lnSpc>
                        <a:spcAft>
                          <a:spcPts val="0"/>
                        </a:spcAft>
                      </a:pPr>
                      <a:r>
                        <a:rPr lang="es-ES" sz="1050" dirty="0">
                          <a:effectLst/>
                        </a:rPr>
                        <a:t>Ganancia de energía</a:t>
                      </a:r>
                      <a:endParaRPr lang="es-ES" sz="1000" dirty="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Q</a:t>
                      </a:r>
                      <a:endParaRPr lang="es-ES" sz="800">
                        <a:effectLst/>
                        <a:latin typeface="Calibri"/>
                        <a:ea typeface="Calibri"/>
                        <a:cs typeface="Times New Roman"/>
                      </a:endParaRPr>
                    </a:p>
                  </a:txBody>
                  <a:tcPr marL="31886" marR="31886" marT="0" marB="0" anchor="ctr"/>
                </a:tc>
                <a:tc>
                  <a:txBody>
                    <a:bodyPr/>
                    <a:lstStyle/>
                    <a:p>
                      <a:pPr algn="ctr">
                        <a:lnSpc>
                          <a:spcPct val="115000"/>
                        </a:lnSpc>
                        <a:spcAft>
                          <a:spcPts val="0"/>
                        </a:spcAft>
                      </a:pPr>
                      <a:r>
                        <a:rPr lang="es-ES" sz="900">
                          <a:effectLst/>
                        </a:rPr>
                        <a:t>W</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354,875</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360,639</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a:effectLst/>
                        </a:rPr>
                        <a:t>581,991</a:t>
                      </a:r>
                      <a:endParaRPr lang="es-ES" sz="800">
                        <a:effectLst/>
                        <a:latin typeface="Calibri"/>
                        <a:ea typeface="Calibri"/>
                        <a:cs typeface="Times New Roman"/>
                      </a:endParaRPr>
                    </a:p>
                  </a:txBody>
                  <a:tcPr marL="31886" marR="31886" marT="0" marB="0" anchor="ctr"/>
                </a:tc>
                <a:tc>
                  <a:txBody>
                    <a:bodyPr/>
                    <a:lstStyle/>
                    <a:p>
                      <a:pPr algn="r">
                        <a:lnSpc>
                          <a:spcPct val="115000"/>
                        </a:lnSpc>
                        <a:spcAft>
                          <a:spcPts val="0"/>
                        </a:spcAft>
                      </a:pPr>
                      <a:r>
                        <a:rPr lang="es-ES" sz="900" dirty="0">
                          <a:effectLst/>
                        </a:rPr>
                        <a:t>567,373</a:t>
                      </a:r>
                      <a:endParaRPr lang="es-ES" sz="800" dirty="0">
                        <a:effectLst/>
                        <a:latin typeface="Calibri"/>
                        <a:ea typeface="Calibri"/>
                        <a:cs typeface="Times New Roman"/>
                      </a:endParaRPr>
                    </a:p>
                  </a:txBody>
                  <a:tcPr marL="31886" marR="31886" marT="0" marB="0" anchor="ctr"/>
                </a:tc>
              </a:tr>
            </a:tbl>
          </a:graphicData>
        </a:graphic>
      </p:graphicFrame>
    </p:spTree>
    <p:extLst>
      <p:ext uri="{BB962C8B-B14F-4D97-AF65-F5344CB8AC3E}">
        <p14:creationId xmlns:p14="http://schemas.microsoft.com/office/powerpoint/2010/main" val="27893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971550" y="1564605"/>
            <a:ext cx="77120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50000"/>
              </a:lnSpc>
              <a:spcBef>
                <a:spcPct val="20000"/>
              </a:spcBef>
              <a:buFont typeface="Wingdings" pitchFamily="2" charset="2"/>
              <a:buNone/>
            </a:pPr>
            <a:r>
              <a:rPr lang="es-ES_tradnl" sz="3200" dirty="0" smtClean="0"/>
              <a:t>JUSTIFICACIÓN E IMPORTANCIA</a:t>
            </a:r>
          </a:p>
          <a:p>
            <a:pPr marL="457200" indent="-457200" algn="just" eaLnBrk="1" hangingPunct="1">
              <a:lnSpc>
                <a:spcPct val="150000"/>
              </a:lnSpc>
              <a:spcBef>
                <a:spcPct val="20000"/>
              </a:spcBef>
              <a:buFont typeface="Arial" pitchFamily="34" charset="0"/>
              <a:buChar char="•"/>
            </a:pPr>
            <a:r>
              <a:rPr lang="es-ES" b="0" dirty="0" smtClean="0"/>
              <a:t>Realizar </a:t>
            </a:r>
            <a:r>
              <a:rPr lang="es-ES" b="0" dirty="0"/>
              <a:t>la homologación y caracterización de colectores solares planos utilizando de manera adecuadamente la normativa existente nacional e </a:t>
            </a:r>
            <a:r>
              <a:rPr lang="es-ES" b="0" dirty="0" smtClean="0"/>
              <a:t>internacional</a:t>
            </a:r>
          </a:p>
          <a:p>
            <a:pPr marL="457200" indent="-457200" algn="just" eaLnBrk="1" hangingPunct="1">
              <a:lnSpc>
                <a:spcPct val="150000"/>
              </a:lnSpc>
              <a:spcBef>
                <a:spcPct val="20000"/>
              </a:spcBef>
              <a:buFont typeface="Arial" pitchFamily="34" charset="0"/>
              <a:buChar char="•"/>
            </a:pPr>
            <a:r>
              <a:rPr lang="es-ES" b="0" dirty="0" smtClean="0"/>
              <a:t>Referencia </a:t>
            </a:r>
            <a:r>
              <a:rPr lang="es-ES" b="0" dirty="0"/>
              <a:t>común para científicos, ingenieros, así como también para profesores, estudiantes y todo aquel, implicado en el área de </a:t>
            </a:r>
            <a:r>
              <a:rPr lang="es-ES" b="0" dirty="0" smtClean="0"/>
              <a:t>energías.</a:t>
            </a:r>
          </a:p>
          <a:p>
            <a:pPr algn="dist" eaLnBrk="1" hangingPunct="1">
              <a:spcBef>
                <a:spcPct val="20000"/>
              </a:spcBef>
            </a:pPr>
            <a:endParaRPr lang="es-ES" sz="2400" b="0" dirty="0"/>
          </a:p>
          <a:p>
            <a:pPr algn="dist" eaLnBrk="1" hangingPunct="1">
              <a:spcBef>
                <a:spcPct val="20000"/>
              </a:spcBef>
              <a:buFont typeface="Wingdings" pitchFamily="2" charset="2"/>
              <a:buNone/>
            </a:pPr>
            <a:endParaRPr lang="es-ES_tradnl" sz="3200" b="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369506"/>
            <a:ext cx="8424936" cy="4939814"/>
          </a:xfrm>
          <a:prstGeom prst="rect">
            <a:avLst/>
          </a:prstGeom>
        </p:spPr>
        <p:txBody>
          <a:bodyPr wrap="square">
            <a:spAutoFit/>
          </a:bodyPr>
          <a:lstStyle/>
          <a:p>
            <a:pPr algn="just">
              <a:lnSpc>
                <a:spcPct val="150000"/>
              </a:lnSpc>
            </a:pPr>
            <a:r>
              <a:rPr lang="es-ES" dirty="0" smtClean="0"/>
              <a:t>Análisis económico.</a:t>
            </a:r>
          </a:p>
          <a:p>
            <a:pPr algn="just">
              <a:lnSpc>
                <a:spcPct val="150000"/>
              </a:lnSpc>
            </a:pPr>
            <a:endParaRPr lang="es-ES" dirty="0"/>
          </a:p>
          <a:p>
            <a:pPr algn="just">
              <a:lnSpc>
                <a:spcPct val="150000"/>
              </a:lnSpc>
            </a:pPr>
            <a:r>
              <a:rPr lang="es-ES" b="0" dirty="0"/>
              <a:t>El análisis económico determina los costos  totales en que incidirá en el presente proyecto categorizando los costos directos e indirectos, y por lo tanto este análisis nos da una guía de los ingresos y egresos que tiene el proyecto.</a:t>
            </a:r>
          </a:p>
          <a:p>
            <a:pPr algn="just">
              <a:lnSpc>
                <a:spcPct val="150000"/>
              </a:lnSpc>
            </a:pPr>
            <a:endParaRPr lang="es-ES" dirty="0" smtClean="0"/>
          </a:p>
          <a:p>
            <a:pPr algn="just">
              <a:lnSpc>
                <a:spcPct val="150000"/>
              </a:lnSpc>
            </a:pPr>
            <a:r>
              <a:rPr lang="es-ES" dirty="0"/>
              <a:t>Costos </a:t>
            </a:r>
            <a:r>
              <a:rPr lang="es-ES" dirty="0" smtClean="0"/>
              <a:t>directos</a:t>
            </a:r>
          </a:p>
          <a:p>
            <a:pPr algn="just">
              <a:lnSpc>
                <a:spcPct val="150000"/>
              </a:lnSpc>
            </a:pPr>
            <a:endParaRPr lang="es-ES" dirty="0"/>
          </a:p>
          <a:p>
            <a:pPr algn="just">
              <a:lnSpc>
                <a:spcPct val="150000"/>
              </a:lnSpc>
            </a:pPr>
            <a:r>
              <a:rPr lang="es-ES" b="0" dirty="0"/>
              <a:t>Son los cargos por concepto de material, de mano de obra y de gastos, correspondientes directamente a la fabricación o producción de un artículo determinado o de una serie de artículos o de un proceso de manufactura</a:t>
            </a:r>
            <a:r>
              <a:rPr lang="es-ES" dirty="0"/>
              <a:t>.</a:t>
            </a:r>
          </a:p>
          <a:p>
            <a:endParaRPr lang="es-ES" dirty="0"/>
          </a:p>
        </p:txBody>
      </p:sp>
    </p:spTree>
    <p:extLst>
      <p:ext uri="{BB962C8B-B14F-4D97-AF65-F5344CB8AC3E}">
        <p14:creationId xmlns:p14="http://schemas.microsoft.com/office/powerpoint/2010/main" val="15976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8427" y="1196752"/>
            <a:ext cx="6073520" cy="369332"/>
          </a:xfrm>
          <a:prstGeom prst="rect">
            <a:avLst/>
          </a:prstGeom>
        </p:spPr>
        <p:txBody>
          <a:bodyPr wrap="square">
            <a:spAutoFit/>
          </a:bodyPr>
          <a:lstStyle/>
          <a:p>
            <a:pPr lvl="0"/>
            <a:r>
              <a:rPr lang="es-EC" dirty="0"/>
              <a:t>MANTENIMIENTO Y REPARACIÓN</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004459511"/>
              </p:ext>
            </p:extLst>
          </p:nvPr>
        </p:nvGraphicFramePr>
        <p:xfrm>
          <a:off x="2123728" y="1600202"/>
          <a:ext cx="5112568" cy="5327325"/>
        </p:xfrm>
        <a:graphic>
          <a:graphicData uri="http://schemas.openxmlformats.org/drawingml/2006/table">
            <a:tbl>
              <a:tblPr firstRow="1" firstCol="1" bandRow="1">
                <a:tableStyleId>{BDBED569-4797-4DF1-A0F4-6AAB3CD982D8}</a:tableStyleId>
              </a:tblPr>
              <a:tblGrid>
                <a:gridCol w="561222"/>
                <a:gridCol w="2978497"/>
                <a:gridCol w="937747"/>
                <a:gridCol w="635102"/>
              </a:tblGrid>
              <a:tr h="294321">
                <a:tc>
                  <a:txBody>
                    <a:bodyPr/>
                    <a:lstStyle/>
                    <a:p>
                      <a:pPr>
                        <a:lnSpc>
                          <a:spcPct val="115000"/>
                        </a:lnSpc>
                        <a:spcAft>
                          <a:spcPts val="0"/>
                        </a:spcAft>
                      </a:pPr>
                      <a:r>
                        <a:rPr lang="es-ES" sz="1000">
                          <a:effectLst/>
                        </a:rPr>
                        <a:t>CANT </a:t>
                      </a:r>
                      <a:endParaRPr lang="es-ES" sz="900">
                        <a:effectLst/>
                        <a:latin typeface="Calibri"/>
                        <a:ea typeface="Calibri"/>
                        <a:cs typeface="Times New Roman"/>
                      </a:endParaRPr>
                    </a:p>
                  </a:txBody>
                  <a:tcPr marL="29893" marR="29893" marT="0" marB="0" anchor="ctr"/>
                </a:tc>
                <a:tc>
                  <a:txBody>
                    <a:bodyPr/>
                    <a:lstStyle/>
                    <a:p>
                      <a:pPr algn="ctr">
                        <a:lnSpc>
                          <a:spcPct val="115000"/>
                        </a:lnSpc>
                        <a:spcAft>
                          <a:spcPts val="0"/>
                        </a:spcAft>
                      </a:pPr>
                      <a:r>
                        <a:rPr lang="es-ES" sz="1000">
                          <a:effectLst/>
                        </a:rPr>
                        <a:t>DESCRIPCIÓN</a:t>
                      </a:r>
                      <a:endParaRPr lang="es-ES" sz="900">
                        <a:effectLst/>
                        <a:latin typeface="Calibri"/>
                        <a:ea typeface="Calibri"/>
                        <a:cs typeface="Times New Roman"/>
                      </a:endParaRPr>
                    </a:p>
                  </a:txBody>
                  <a:tcPr marL="29893" marR="29893" marT="0" marB="0" anchor="ctr"/>
                </a:tc>
                <a:tc>
                  <a:txBody>
                    <a:bodyPr/>
                    <a:lstStyle/>
                    <a:p>
                      <a:pPr algn="ctr">
                        <a:lnSpc>
                          <a:spcPct val="115000"/>
                        </a:lnSpc>
                        <a:spcAft>
                          <a:spcPts val="0"/>
                        </a:spcAft>
                      </a:pPr>
                      <a:r>
                        <a:rPr lang="es-ES" sz="1000">
                          <a:effectLst/>
                        </a:rPr>
                        <a:t>VALOR UNITARIO </a:t>
                      </a:r>
                      <a:endParaRPr lang="es-ES" sz="900">
                        <a:effectLst/>
                        <a:latin typeface="Calibri"/>
                        <a:ea typeface="Calibri"/>
                        <a:cs typeface="Times New Roman"/>
                      </a:endParaRPr>
                    </a:p>
                  </a:txBody>
                  <a:tcPr marL="29893" marR="29893" marT="0" marB="0" anchor="ctr"/>
                </a:tc>
                <a:tc>
                  <a:txBody>
                    <a:bodyPr/>
                    <a:lstStyle/>
                    <a:p>
                      <a:pPr algn="ctr">
                        <a:lnSpc>
                          <a:spcPct val="115000"/>
                        </a:lnSpc>
                        <a:spcAft>
                          <a:spcPts val="0"/>
                        </a:spcAft>
                      </a:pPr>
                      <a:r>
                        <a:rPr lang="es-ES" sz="1000">
                          <a:effectLst/>
                        </a:rPr>
                        <a:t>VALOR TOTAL</a:t>
                      </a:r>
                      <a:endParaRPr lang="es-ES" sz="900">
                        <a:effectLst/>
                        <a:latin typeface="Calibri"/>
                        <a:ea typeface="Calibri"/>
                        <a:cs typeface="Times New Roman"/>
                      </a:endParaRPr>
                    </a:p>
                  </a:txBody>
                  <a:tcPr marL="29893" marR="29893" marT="0" marB="0" anchor="ctr"/>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REPARACIÓN DEL COLECTOR</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2</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MTS AISLAMIENTO LANA DE VIDRIO</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30</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60</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VIDRIO TEMPLADO DE 4mm</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74,42</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74,42</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PINTURA </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20</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20</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REPARACIÓN TANQUE</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SUELDA</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25</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25</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2</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MTS AISLAMIENTO LANA DE VIDRIO</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30</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60</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PINTURA</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20</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20</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294321">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INSTALACIÓN DE INSTRUMENTOS DE MEDICIÓN</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294321">
                <a:tc>
                  <a:txBody>
                    <a:bodyPr/>
                    <a:lstStyle/>
                    <a:p>
                      <a:pPr algn="ctr">
                        <a:lnSpc>
                          <a:spcPct val="115000"/>
                        </a:lnSpc>
                        <a:spcAft>
                          <a:spcPts val="0"/>
                        </a:spcAft>
                      </a:pPr>
                      <a:r>
                        <a:rPr lang="es-ES" sz="1000">
                          <a:effectLst/>
                        </a:rPr>
                        <a:t>4</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MEDIDORES DE TEMPERATURA 0-100 C. WIKA 21/2´´</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74,94</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299,76</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MEDIDOR DE PRESIÓN 0-200 PSI</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33,8</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33,8</a:t>
                      </a:r>
                      <a:endParaRPr lang="es-ES" sz="900">
                        <a:effectLst/>
                        <a:latin typeface="Calibri"/>
                        <a:ea typeface="Calibri"/>
                        <a:cs typeface="Times New Roman"/>
                      </a:endParaRPr>
                    </a:p>
                  </a:txBody>
                  <a:tcPr marL="29893" marR="29893" marT="0" marB="0" anchor="b"/>
                </a:tc>
              </a:tr>
              <a:tr h="294321">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JUEGO DE ACCESORIOS PARA MONTAJE 1/2´´</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75</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75</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294321">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INSTALACIÓN DE 4 MEDIDORES DE TEMPERATURA</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523,56</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523,56</a:t>
                      </a:r>
                      <a:endParaRPr lang="es-ES" sz="900">
                        <a:effectLst/>
                        <a:latin typeface="Calibri"/>
                        <a:ea typeface="Calibri"/>
                        <a:cs typeface="Times New Roman"/>
                      </a:endParaRPr>
                    </a:p>
                  </a:txBody>
                  <a:tcPr marL="29893" marR="29893" marT="0" marB="0" anchor="b"/>
                </a:tc>
              </a:tr>
              <a:tr h="294321">
                <a:tc>
                  <a:txBody>
                    <a:bodyPr/>
                    <a:lstStyle/>
                    <a:p>
                      <a:pPr algn="ctr">
                        <a:lnSpc>
                          <a:spcPct val="115000"/>
                        </a:lnSpc>
                        <a:spcAft>
                          <a:spcPts val="0"/>
                        </a:spcAft>
                      </a:pPr>
                      <a:r>
                        <a:rPr lang="es-ES" sz="1000">
                          <a:effectLst/>
                        </a:rPr>
                        <a:t>1</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MANO DE OBRA DE INSTALACIÓN/REPARACIÓN</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950</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950</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PINTURA DE SOPORTES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MONTAJE Y DESMONTAJE</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a:txBody>
                    <a:bodyPr/>
                    <a:lstStyle/>
                    <a:p>
                      <a:pPr algn="ct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TRANSPORTE</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r>
              <a:tr h="147160">
                <a:tc gridSpan="4">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47160">
                <a:tc gridSpan="4">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47160">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SUBTOTAL</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2141,5</a:t>
                      </a:r>
                      <a:endParaRPr lang="es-ES" sz="900">
                        <a:effectLst/>
                        <a:latin typeface="Calibri"/>
                        <a:ea typeface="Calibri"/>
                        <a:cs typeface="Times New Roman"/>
                      </a:endParaRPr>
                    </a:p>
                  </a:txBody>
                  <a:tcPr marL="29893" marR="29893" marT="0" marB="0" anchor="b"/>
                </a:tc>
              </a:tr>
              <a:tr h="147160">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IVA</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a:effectLst/>
                        </a:rPr>
                        <a:t>256,98</a:t>
                      </a:r>
                      <a:endParaRPr lang="es-ES" sz="900">
                        <a:effectLst/>
                        <a:latin typeface="Calibri"/>
                        <a:ea typeface="Calibri"/>
                        <a:cs typeface="Times New Roman"/>
                      </a:endParaRPr>
                    </a:p>
                  </a:txBody>
                  <a:tcPr marL="29893" marR="29893" marT="0" marB="0" anchor="b"/>
                </a:tc>
              </a:tr>
              <a:tr h="147160">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 </a:t>
                      </a:r>
                      <a:endParaRPr lang="es-ES" sz="900">
                        <a:effectLst/>
                        <a:latin typeface="Calibri"/>
                        <a:ea typeface="Calibri"/>
                        <a:cs typeface="Times New Roman"/>
                      </a:endParaRPr>
                    </a:p>
                  </a:txBody>
                  <a:tcPr marL="29893" marR="29893" marT="0" marB="0" anchor="b"/>
                </a:tc>
                <a:tc>
                  <a:txBody>
                    <a:bodyPr/>
                    <a:lstStyle/>
                    <a:p>
                      <a:pPr>
                        <a:lnSpc>
                          <a:spcPct val="115000"/>
                        </a:lnSpc>
                        <a:spcAft>
                          <a:spcPts val="0"/>
                        </a:spcAft>
                      </a:pPr>
                      <a:r>
                        <a:rPr lang="es-ES" sz="1000">
                          <a:effectLst/>
                        </a:rPr>
                        <a:t>TOTAL</a:t>
                      </a:r>
                      <a:endParaRPr lang="es-ES" sz="900">
                        <a:effectLst/>
                        <a:latin typeface="Calibri"/>
                        <a:ea typeface="Calibri"/>
                        <a:cs typeface="Times New Roman"/>
                      </a:endParaRPr>
                    </a:p>
                  </a:txBody>
                  <a:tcPr marL="29893" marR="29893" marT="0" marB="0" anchor="b"/>
                </a:tc>
                <a:tc>
                  <a:txBody>
                    <a:bodyPr/>
                    <a:lstStyle/>
                    <a:p>
                      <a:pPr algn="r">
                        <a:lnSpc>
                          <a:spcPct val="115000"/>
                        </a:lnSpc>
                        <a:spcAft>
                          <a:spcPts val="0"/>
                        </a:spcAft>
                      </a:pPr>
                      <a:r>
                        <a:rPr lang="es-ES" sz="1000" dirty="0">
                          <a:effectLst/>
                        </a:rPr>
                        <a:t>2398,5</a:t>
                      </a:r>
                      <a:endParaRPr lang="es-ES" sz="900" dirty="0">
                        <a:effectLst/>
                        <a:latin typeface="Calibri"/>
                        <a:ea typeface="Calibri"/>
                        <a:cs typeface="Times New Roman"/>
                      </a:endParaRPr>
                    </a:p>
                  </a:txBody>
                  <a:tcPr marL="29893" marR="29893" marT="0" marB="0" anchor="b"/>
                </a:tc>
              </a:tr>
            </a:tbl>
          </a:graphicData>
        </a:graphic>
      </p:graphicFrame>
    </p:spTree>
    <p:extLst>
      <p:ext uri="{BB962C8B-B14F-4D97-AF65-F5344CB8AC3E}">
        <p14:creationId xmlns:p14="http://schemas.microsoft.com/office/powerpoint/2010/main" val="4108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96752"/>
            <a:ext cx="8496944" cy="1892826"/>
          </a:xfrm>
          <a:prstGeom prst="rect">
            <a:avLst/>
          </a:prstGeom>
        </p:spPr>
        <p:txBody>
          <a:bodyPr wrap="square">
            <a:spAutoFit/>
          </a:bodyPr>
          <a:lstStyle/>
          <a:p>
            <a:r>
              <a:rPr lang="es-ES" dirty="0"/>
              <a:t>Costos </a:t>
            </a:r>
            <a:r>
              <a:rPr lang="es-ES" dirty="0" smtClean="0"/>
              <a:t>indirectos</a:t>
            </a:r>
          </a:p>
          <a:p>
            <a:endParaRPr lang="es-ES" dirty="0"/>
          </a:p>
          <a:p>
            <a:pPr algn="just">
              <a:lnSpc>
                <a:spcPct val="150000"/>
              </a:lnSpc>
            </a:pPr>
            <a:r>
              <a:rPr lang="es-EC" b="0" dirty="0"/>
              <a:t>E</a:t>
            </a:r>
            <a:r>
              <a:rPr lang="es-ES" b="0" dirty="0"/>
              <a:t>s aquel coste que afecta al proceso productivo en general de uno o más productos, por lo que no se puede asignar directamente a un solo </a:t>
            </a:r>
            <a:r>
              <a:rPr lang="es-ES" b="0" dirty="0" smtClean="0"/>
              <a:t>producto</a:t>
            </a:r>
            <a:r>
              <a:rPr lang="es-ES" b="0" dirty="0"/>
              <a:t> sin usar algún criterio de asignación.</a:t>
            </a:r>
          </a:p>
        </p:txBody>
      </p:sp>
      <p:sp>
        <p:nvSpPr>
          <p:cNvPr id="3" name="2 Rectángulo"/>
          <p:cNvSpPr/>
          <p:nvPr/>
        </p:nvSpPr>
        <p:spPr>
          <a:xfrm>
            <a:off x="395537" y="3244334"/>
            <a:ext cx="5115182" cy="369332"/>
          </a:xfrm>
          <a:prstGeom prst="rect">
            <a:avLst/>
          </a:prstGeom>
        </p:spPr>
        <p:txBody>
          <a:bodyPr wrap="square">
            <a:spAutoFit/>
          </a:bodyPr>
          <a:lstStyle/>
          <a:p>
            <a:r>
              <a:rPr lang="es-ES" dirty="0"/>
              <a:t>MISCELANEOS</a:t>
            </a:r>
          </a:p>
        </p:txBody>
      </p:sp>
      <p:graphicFrame>
        <p:nvGraphicFramePr>
          <p:cNvPr id="4" name="3 Tabla"/>
          <p:cNvGraphicFramePr>
            <a:graphicFrameLocks noGrp="1"/>
          </p:cNvGraphicFramePr>
          <p:nvPr>
            <p:extLst>
              <p:ext uri="{D42A27DB-BD31-4B8C-83A1-F6EECF244321}">
                <p14:modId xmlns:p14="http://schemas.microsoft.com/office/powerpoint/2010/main" val="1373725928"/>
              </p:ext>
            </p:extLst>
          </p:nvPr>
        </p:nvGraphicFramePr>
        <p:xfrm>
          <a:off x="2627784" y="3789040"/>
          <a:ext cx="3888432" cy="2407620"/>
        </p:xfrm>
        <a:graphic>
          <a:graphicData uri="http://schemas.openxmlformats.org/drawingml/2006/table">
            <a:tbl>
              <a:tblPr firstRow="1" firstCol="1" bandRow="1">
                <a:tableStyleId>{5C22544A-7EE6-4342-B048-85BDC9FD1C3A}</a:tableStyleId>
              </a:tblPr>
              <a:tblGrid>
                <a:gridCol w="2940354"/>
                <a:gridCol w="948078"/>
              </a:tblGrid>
              <a:tr h="298756">
                <a:tc gridSpan="2">
                  <a:txBody>
                    <a:bodyPr/>
                    <a:lstStyle/>
                    <a:p>
                      <a:pPr algn="ctr">
                        <a:lnSpc>
                          <a:spcPct val="115000"/>
                        </a:lnSpc>
                        <a:spcAft>
                          <a:spcPts val="0"/>
                        </a:spcAft>
                      </a:pPr>
                      <a:r>
                        <a:rPr lang="es-ES" sz="1200" dirty="0">
                          <a:effectLst/>
                        </a:rPr>
                        <a:t>MISCELÁNEOS</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r>
              <a:tr h="263608">
                <a:tc>
                  <a:txBody>
                    <a:bodyPr/>
                    <a:lstStyle/>
                    <a:p>
                      <a:pPr algn="ctr">
                        <a:lnSpc>
                          <a:spcPct val="115000"/>
                        </a:lnSpc>
                        <a:spcAft>
                          <a:spcPts val="0"/>
                        </a:spcAft>
                      </a:pPr>
                      <a:r>
                        <a:rPr lang="es-ES" sz="1200">
                          <a:effectLst/>
                        </a:rPr>
                        <a:t>Descripción</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Costo Total</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dirty="0">
                          <a:effectLst/>
                        </a:rPr>
                        <a:t>Materiales de Oficina</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50</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a:effectLst/>
                        </a:rPr>
                        <a:t>Internet</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50</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a:effectLst/>
                        </a:rPr>
                        <a:t>Transporte</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100</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a:effectLst/>
                        </a:rPr>
                        <a:t>Impresiones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50</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a:effectLst/>
                        </a:rPr>
                        <a:t>Copias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30</a:t>
                      </a:r>
                      <a:endParaRPr lang="es-ES" sz="1100">
                        <a:effectLst/>
                        <a:latin typeface="Calibri"/>
                        <a:ea typeface="Calibri"/>
                        <a:cs typeface="Times New Roman"/>
                      </a:endParaRPr>
                    </a:p>
                  </a:txBody>
                  <a:tcPr marL="44450" marR="44450" marT="0" marB="0" anchor="b"/>
                </a:tc>
              </a:tr>
              <a:tr h="263608">
                <a:tc>
                  <a:txBody>
                    <a:bodyPr/>
                    <a:lstStyle/>
                    <a:p>
                      <a:pPr>
                        <a:lnSpc>
                          <a:spcPct val="115000"/>
                        </a:lnSpc>
                        <a:spcAft>
                          <a:spcPts val="0"/>
                        </a:spcAft>
                      </a:pPr>
                      <a:r>
                        <a:rPr lang="es-ES" sz="1200">
                          <a:effectLst/>
                        </a:rPr>
                        <a:t>Suministros varios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50</a:t>
                      </a:r>
                      <a:endParaRPr lang="es-ES" sz="1100">
                        <a:effectLst/>
                        <a:latin typeface="Calibri"/>
                        <a:ea typeface="Calibri"/>
                        <a:cs typeface="Times New Roman"/>
                      </a:endParaRPr>
                    </a:p>
                  </a:txBody>
                  <a:tcPr marL="44450" marR="44450" marT="0" marB="0" anchor="b"/>
                </a:tc>
              </a:tr>
              <a:tr h="263608">
                <a:tc>
                  <a:txBody>
                    <a:bodyPr/>
                    <a:lstStyle/>
                    <a:p>
                      <a:pPr algn="r">
                        <a:lnSpc>
                          <a:spcPct val="115000"/>
                        </a:lnSpc>
                        <a:spcAft>
                          <a:spcPts val="0"/>
                        </a:spcAft>
                      </a:pPr>
                      <a:r>
                        <a:rPr lang="es-ES" sz="1200">
                          <a:effectLst/>
                        </a:rPr>
                        <a:t>TOTAL </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dirty="0">
                          <a:effectLst/>
                        </a:rPr>
                        <a:t>330</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6686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96752"/>
            <a:ext cx="8424935" cy="369332"/>
          </a:xfrm>
          <a:prstGeom prst="rect">
            <a:avLst/>
          </a:prstGeom>
        </p:spPr>
        <p:txBody>
          <a:bodyPr wrap="square">
            <a:spAutoFit/>
          </a:bodyPr>
          <a:lstStyle/>
          <a:p>
            <a:pPr lvl="0"/>
            <a:r>
              <a:rPr lang="es-EC" dirty="0" smtClean="0"/>
              <a:t>Suministros y servicios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989553406"/>
              </p:ext>
            </p:extLst>
          </p:nvPr>
        </p:nvGraphicFramePr>
        <p:xfrm>
          <a:off x="2933700" y="1669714"/>
          <a:ext cx="3276600" cy="1399246"/>
        </p:xfrm>
        <a:graphic>
          <a:graphicData uri="http://schemas.openxmlformats.org/drawingml/2006/table">
            <a:tbl>
              <a:tblPr firstRow="1" firstCol="1" bandRow="1">
                <a:tableStyleId>{5C22544A-7EE6-4342-B048-85BDC9FD1C3A}</a:tableStyleId>
              </a:tblPr>
              <a:tblGrid>
                <a:gridCol w="2654300"/>
                <a:gridCol w="622300"/>
              </a:tblGrid>
              <a:tr h="345696">
                <a:tc>
                  <a:txBody>
                    <a:bodyPr/>
                    <a:lstStyle/>
                    <a:p>
                      <a:pPr algn="ctr">
                        <a:lnSpc>
                          <a:spcPct val="115000"/>
                        </a:lnSpc>
                        <a:spcAft>
                          <a:spcPts val="0"/>
                        </a:spcAft>
                      </a:pPr>
                      <a:r>
                        <a:rPr lang="es-ES" sz="1200" dirty="0">
                          <a:effectLst/>
                        </a:rPr>
                        <a:t>NOMBRE</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VALOR</a:t>
                      </a:r>
                      <a:endParaRPr lang="es-ES" sz="1100">
                        <a:effectLst/>
                        <a:latin typeface="Calibri"/>
                        <a:ea typeface="Calibri"/>
                        <a:cs typeface="Times New Roman"/>
                      </a:endParaRPr>
                    </a:p>
                  </a:txBody>
                  <a:tcPr marL="44450" marR="44450" marT="0" marB="0" anchor="b"/>
                </a:tc>
              </a:tr>
              <a:tr h="345696">
                <a:tc>
                  <a:txBody>
                    <a:bodyPr/>
                    <a:lstStyle/>
                    <a:p>
                      <a:pPr>
                        <a:lnSpc>
                          <a:spcPct val="115000"/>
                        </a:lnSpc>
                        <a:spcAft>
                          <a:spcPts val="0"/>
                        </a:spcAft>
                      </a:pPr>
                      <a:r>
                        <a:rPr lang="es-ES" sz="1200">
                          <a:effectLst/>
                        </a:rPr>
                        <a:t>AGUA</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40</a:t>
                      </a:r>
                      <a:endParaRPr lang="es-ES" sz="1100">
                        <a:effectLst/>
                        <a:latin typeface="Calibri"/>
                        <a:ea typeface="Calibri"/>
                        <a:cs typeface="Times New Roman"/>
                      </a:endParaRPr>
                    </a:p>
                  </a:txBody>
                  <a:tcPr marL="44450" marR="44450" marT="0" marB="0" anchor="b"/>
                </a:tc>
              </a:tr>
              <a:tr h="345696">
                <a:tc>
                  <a:txBody>
                    <a:bodyPr/>
                    <a:lstStyle/>
                    <a:p>
                      <a:pPr>
                        <a:lnSpc>
                          <a:spcPct val="115000"/>
                        </a:lnSpc>
                        <a:spcAft>
                          <a:spcPts val="0"/>
                        </a:spcAft>
                      </a:pPr>
                      <a:r>
                        <a:rPr lang="es-ES" sz="1200" dirty="0">
                          <a:effectLst/>
                        </a:rPr>
                        <a:t>LUZ</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40</a:t>
                      </a:r>
                      <a:endParaRPr lang="es-ES" sz="1100">
                        <a:effectLst/>
                        <a:latin typeface="Calibri"/>
                        <a:ea typeface="Calibri"/>
                        <a:cs typeface="Times New Roman"/>
                      </a:endParaRPr>
                    </a:p>
                  </a:txBody>
                  <a:tcPr marL="44450" marR="44450" marT="0" marB="0" anchor="b"/>
                </a:tc>
              </a:tr>
              <a:tr h="362158">
                <a:tc>
                  <a:txBody>
                    <a:bodyPr/>
                    <a:lstStyle/>
                    <a:p>
                      <a:pPr>
                        <a:lnSpc>
                          <a:spcPct val="115000"/>
                        </a:lnSpc>
                        <a:spcAft>
                          <a:spcPts val="0"/>
                        </a:spcAft>
                      </a:pPr>
                      <a:r>
                        <a:rPr lang="es-ES" sz="1200">
                          <a:effectLst/>
                        </a:rPr>
                        <a:t>TOTAL SERVICIOS Y SUMINISTRO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dirty="0">
                          <a:effectLst/>
                        </a:rPr>
                        <a:t>80</a:t>
                      </a:r>
                      <a:endParaRPr lang="es-ES" sz="1100" dirty="0">
                        <a:effectLst/>
                        <a:latin typeface="Calibri"/>
                        <a:ea typeface="Calibri"/>
                        <a:cs typeface="Times New Roman"/>
                      </a:endParaRPr>
                    </a:p>
                  </a:txBody>
                  <a:tcPr marL="44450" marR="44450" marT="0" marB="0" anchor="b"/>
                </a:tc>
              </a:tr>
            </a:tbl>
          </a:graphicData>
        </a:graphic>
      </p:graphicFrame>
      <p:sp>
        <p:nvSpPr>
          <p:cNvPr id="4" name="3 Rectángulo"/>
          <p:cNvSpPr/>
          <p:nvPr/>
        </p:nvSpPr>
        <p:spPr>
          <a:xfrm>
            <a:off x="467544" y="3212976"/>
            <a:ext cx="8280919" cy="369332"/>
          </a:xfrm>
          <a:prstGeom prst="rect">
            <a:avLst/>
          </a:prstGeom>
        </p:spPr>
        <p:txBody>
          <a:bodyPr wrap="square">
            <a:spAutoFit/>
          </a:bodyPr>
          <a:lstStyle/>
          <a:p>
            <a:r>
              <a:rPr lang="es-ES" dirty="0"/>
              <a:t>Costos totales</a:t>
            </a:r>
          </a:p>
        </p:txBody>
      </p:sp>
      <p:graphicFrame>
        <p:nvGraphicFramePr>
          <p:cNvPr id="5" name="4 Tabla"/>
          <p:cNvGraphicFramePr>
            <a:graphicFrameLocks noGrp="1"/>
          </p:cNvGraphicFramePr>
          <p:nvPr>
            <p:extLst>
              <p:ext uri="{D42A27DB-BD31-4B8C-83A1-F6EECF244321}">
                <p14:modId xmlns:p14="http://schemas.microsoft.com/office/powerpoint/2010/main" val="3755199935"/>
              </p:ext>
            </p:extLst>
          </p:nvPr>
        </p:nvGraphicFramePr>
        <p:xfrm>
          <a:off x="2906203" y="3717032"/>
          <a:ext cx="3403600" cy="2734056"/>
        </p:xfrm>
        <a:graphic>
          <a:graphicData uri="http://schemas.openxmlformats.org/drawingml/2006/table">
            <a:tbl>
              <a:tblPr firstRow="1" firstCol="1" bandRow="1">
                <a:tableStyleId>{5C22544A-7EE6-4342-B048-85BDC9FD1C3A}</a:tableStyleId>
              </a:tblPr>
              <a:tblGrid>
                <a:gridCol w="2641600"/>
                <a:gridCol w="762000"/>
              </a:tblGrid>
              <a:tr h="200025">
                <a:tc>
                  <a:txBody>
                    <a:bodyPr/>
                    <a:lstStyle/>
                    <a:p>
                      <a:pPr>
                        <a:lnSpc>
                          <a:spcPct val="115000"/>
                        </a:lnSpc>
                        <a:spcAft>
                          <a:spcPts val="0"/>
                        </a:spcAft>
                      </a:pPr>
                      <a:r>
                        <a:rPr lang="es-ES" sz="11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TOTAL</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S" sz="1200">
                          <a:effectLst/>
                        </a:rPr>
                        <a:t>1.COSTOS DIRECTOS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200">
                          <a:effectLst/>
                        </a:rPr>
                        <a:t>MANTENIMIENTO Y REPARACIÓN</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2398,5</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S" sz="1200">
                          <a:effectLst/>
                        </a:rPr>
                        <a:t>TOTAL COSTOS DIRECTOS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2398,5</a:t>
                      </a:r>
                      <a:endParaRPr lang="es-ES" sz="1100">
                        <a:effectLst/>
                        <a:latin typeface="Calibri"/>
                        <a:ea typeface="Calibri"/>
                        <a:cs typeface="Times New Roman"/>
                      </a:endParaRPr>
                    </a:p>
                  </a:txBody>
                  <a:tcPr marL="44450" marR="44450" marT="0" marB="0" anchor="b"/>
                </a:tc>
              </a:tr>
              <a:tr h="200025">
                <a:tc gridSpan="2">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c hMerge="1">
                  <a:txBody>
                    <a:bodyPr/>
                    <a:lstStyle/>
                    <a:p>
                      <a:endParaRPr lang="es-ES"/>
                    </a:p>
                  </a:txBody>
                  <a:tcPr/>
                </a:tc>
              </a:tr>
              <a:tr h="200025">
                <a:tc>
                  <a:txBody>
                    <a:bodyPr/>
                    <a:lstStyle/>
                    <a:p>
                      <a:pPr algn="ctr">
                        <a:lnSpc>
                          <a:spcPct val="115000"/>
                        </a:lnSpc>
                        <a:spcAft>
                          <a:spcPts val="0"/>
                        </a:spcAft>
                      </a:pPr>
                      <a:r>
                        <a:rPr lang="es-ES" sz="1200">
                          <a:effectLst/>
                        </a:rPr>
                        <a:t>2. COSTOS INDIRECTOS</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200">
                          <a:effectLst/>
                        </a:rPr>
                        <a:t>MISCELANEOS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330</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S" sz="1200">
                          <a:effectLst/>
                        </a:rPr>
                        <a:t>SUMINISTROS Y SERVICIOS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80</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S" sz="1200">
                          <a:effectLst/>
                        </a:rPr>
                        <a:t>TOTAL COSTOS INDIRECTOS</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410</a:t>
                      </a:r>
                      <a:endParaRPr lang="es-ES" sz="1100">
                        <a:effectLst/>
                        <a:latin typeface="Calibri"/>
                        <a:ea typeface="Calibri"/>
                        <a:cs typeface="Times New Roman"/>
                      </a:endParaRPr>
                    </a:p>
                  </a:txBody>
                  <a:tcPr marL="44450" marR="44450" marT="0" marB="0" anchor="b"/>
                </a:tc>
              </a:tr>
              <a:tr h="200025">
                <a:tc gridSpan="2">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c hMerge="1">
                  <a:txBody>
                    <a:bodyPr/>
                    <a:lstStyle/>
                    <a:p>
                      <a:endParaRPr lang="es-ES"/>
                    </a:p>
                  </a:txBody>
                  <a:tcPr/>
                </a:tc>
              </a:tr>
              <a:tr h="200025">
                <a:tc>
                  <a:txBody>
                    <a:bodyPr/>
                    <a:lstStyle/>
                    <a:p>
                      <a:pPr algn="ctr">
                        <a:lnSpc>
                          <a:spcPct val="115000"/>
                        </a:lnSpc>
                        <a:spcAft>
                          <a:spcPts val="0"/>
                        </a:spcAft>
                      </a:pPr>
                      <a:r>
                        <a:rPr lang="es-ES" sz="1200">
                          <a:effectLst/>
                        </a:rPr>
                        <a:t>COSTOS D+I</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2808,5</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S" sz="1200">
                          <a:effectLst/>
                        </a:rPr>
                        <a:t>IMPREVISTOS 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140,43</a:t>
                      </a:r>
                      <a:endParaRPr lang="es-ES" sz="1100">
                        <a:effectLst/>
                        <a:latin typeface="Calibri"/>
                        <a:ea typeface="Calibri"/>
                        <a:cs typeface="Times New Roman"/>
                      </a:endParaRPr>
                    </a:p>
                  </a:txBody>
                  <a:tcPr marL="44450" marR="44450" marT="0" marB="0" anchor="b"/>
                </a:tc>
              </a:tr>
              <a:tr h="209550">
                <a:tc>
                  <a:txBody>
                    <a:bodyPr/>
                    <a:lstStyle/>
                    <a:p>
                      <a:pPr algn="ctr">
                        <a:lnSpc>
                          <a:spcPct val="115000"/>
                        </a:lnSpc>
                        <a:spcAft>
                          <a:spcPts val="0"/>
                        </a:spcAft>
                      </a:pPr>
                      <a:r>
                        <a:rPr lang="es-ES" sz="1200">
                          <a:effectLst/>
                        </a:rPr>
                        <a:t>COSTO TOTAL</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dirty="0">
                          <a:effectLst/>
                        </a:rPr>
                        <a:t>2948,93</a:t>
                      </a:r>
                      <a:endParaRPr lang="es-ES"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5898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424936" cy="1892826"/>
          </a:xfrm>
          <a:prstGeom prst="rect">
            <a:avLst/>
          </a:prstGeom>
        </p:spPr>
        <p:txBody>
          <a:bodyPr wrap="square">
            <a:spAutoFit/>
          </a:bodyPr>
          <a:lstStyle/>
          <a:p>
            <a:r>
              <a:rPr lang="es-ES" dirty="0"/>
              <a:t>FINANCIAMIENTO</a:t>
            </a:r>
            <a:r>
              <a:rPr lang="es-ES" dirty="0" smtClean="0"/>
              <a:t>.</a:t>
            </a:r>
          </a:p>
          <a:p>
            <a:endParaRPr lang="es-ES" dirty="0"/>
          </a:p>
          <a:p>
            <a:pPr algn="just">
              <a:lnSpc>
                <a:spcPct val="150000"/>
              </a:lnSpc>
            </a:pPr>
            <a:r>
              <a:rPr lang="es-ES" b="0" dirty="0"/>
              <a:t>Es el conjunto de recursos monetarios financieros para llevar a cabo una actividad económica, con la característica de que generalmente se trata de sumas tomadas a préstamo que complementan los recursos propios. </a:t>
            </a:r>
          </a:p>
        </p:txBody>
      </p:sp>
      <p:graphicFrame>
        <p:nvGraphicFramePr>
          <p:cNvPr id="3" name="2 Tabla"/>
          <p:cNvGraphicFramePr>
            <a:graphicFrameLocks noGrp="1"/>
          </p:cNvGraphicFramePr>
          <p:nvPr>
            <p:extLst>
              <p:ext uri="{D42A27DB-BD31-4B8C-83A1-F6EECF244321}">
                <p14:modId xmlns:p14="http://schemas.microsoft.com/office/powerpoint/2010/main" val="3918826680"/>
              </p:ext>
            </p:extLst>
          </p:nvPr>
        </p:nvGraphicFramePr>
        <p:xfrm>
          <a:off x="1763688" y="3284984"/>
          <a:ext cx="5616623" cy="2862308"/>
        </p:xfrm>
        <a:graphic>
          <a:graphicData uri="http://schemas.openxmlformats.org/drawingml/2006/table">
            <a:tbl>
              <a:tblPr firstRow="1" firstCol="1" bandRow="1">
                <a:tableStyleId>{5C22544A-7EE6-4342-B048-85BDC9FD1C3A}</a:tableStyleId>
              </a:tblPr>
              <a:tblGrid>
                <a:gridCol w="2168810"/>
                <a:gridCol w="1448349"/>
                <a:gridCol w="999732"/>
                <a:gridCol w="999732"/>
              </a:tblGrid>
              <a:tr h="352532">
                <a:tc rowSpan="2">
                  <a:txBody>
                    <a:bodyPr/>
                    <a:lstStyle/>
                    <a:p>
                      <a:pPr algn="ctr">
                        <a:lnSpc>
                          <a:spcPct val="115000"/>
                        </a:lnSpc>
                        <a:spcAft>
                          <a:spcPts val="0"/>
                        </a:spcAft>
                      </a:pPr>
                      <a:r>
                        <a:rPr lang="es-ES" sz="1400" dirty="0">
                          <a:effectLst/>
                        </a:rPr>
                        <a:t>RUBROS</a:t>
                      </a:r>
                    </a:p>
                    <a:p>
                      <a:pPr>
                        <a:lnSpc>
                          <a:spcPct val="115000"/>
                        </a:lnSpc>
                        <a:spcAft>
                          <a:spcPts val="0"/>
                        </a:spcAft>
                      </a:pPr>
                      <a:r>
                        <a:rPr lang="es-ES" sz="1400" dirty="0">
                          <a:effectLst/>
                        </a:rPr>
                        <a:t> </a:t>
                      </a:r>
                      <a:endParaRPr lang="es-ES" sz="1400" dirty="0">
                        <a:effectLst/>
                        <a:latin typeface="Calibri"/>
                        <a:ea typeface="Calibri"/>
                        <a:cs typeface="Times New Roman"/>
                      </a:endParaRPr>
                    </a:p>
                  </a:txBody>
                  <a:tcPr marL="44450" marR="44450" marT="0" marB="0" anchor="b"/>
                </a:tc>
                <a:tc rowSpan="2">
                  <a:txBody>
                    <a:bodyPr/>
                    <a:lstStyle/>
                    <a:p>
                      <a:pPr algn="ctr">
                        <a:lnSpc>
                          <a:spcPct val="115000"/>
                        </a:lnSpc>
                        <a:spcAft>
                          <a:spcPts val="0"/>
                        </a:spcAft>
                      </a:pPr>
                      <a:r>
                        <a:rPr lang="es-ES" sz="1400" dirty="0">
                          <a:effectLst/>
                        </a:rPr>
                        <a:t>PRESUPUESTOS</a:t>
                      </a:r>
                    </a:p>
                    <a:p>
                      <a:pPr>
                        <a:lnSpc>
                          <a:spcPct val="115000"/>
                        </a:lnSpc>
                        <a:spcAft>
                          <a:spcPts val="0"/>
                        </a:spcAft>
                      </a:pPr>
                      <a:r>
                        <a:rPr lang="es-ES" sz="1400" dirty="0">
                          <a:effectLst/>
                        </a:rPr>
                        <a:t> </a:t>
                      </a:r>
                      <a:endParaRPr lang="es-ES" sz="1400" dirty="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ES" sz="1400">
                          <a:effectLst/>
                        </a:rPr>
                        <a:t>RECURSOS</a:t>
                      </a:r>
                      <a:endParaRPr lang="es-ES" sz="1400">
                        <a:effectLst/>
                        <a:latin typeface="Calibri"/>
                        <a:ea typeface="Calibri"/>
                        <a:cs typeface="Times New Roman"/>
                      </a:endParaRPr>
                    </a:p>
                  </a:txBody>
                  <a:tcPr marL="44450" marR="44450" marT="0" marB="0" anchor="b"/>
                </a:tc>
                <a:tc hMerge="1">
                  <a:txBody>
                    <a:bodyPr/>
                    <a:lstStyle/>
                    <a:p>
                      <a:endParaRPr lang="es-ES"/>
                    </a:p>
                  </a:txBody>
                  <a:tcPr/>
                </a:tc>
              </a:tr>
              <a:tr h="336508">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400">
                          <a:effectLst/>
                        </a:rPr>
                        <a:t>OTROS</a:t>
                      </a:r>
                      <a:endParaRPr lang="es-ES"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PROPIOS</a:t>
                      </a:r>
                      <a:endParaRPr lang="es-ES" sz="1400">
                        <a:effectLst/>
                        <a:latin typeface="Calibri"/>
                        <a:ea typeface="Calibri"/>
                        <a:cs typeface="Times New Roman"/>
                      </a:endParaRPr>
                    </a:p>
                  </a:txBody>
                  <a:tcPr marL="44450" marR="44450" marT="0" marB="0" anchor="b"/>
                </a:tc>
              </a:tr>
              <a:tr h="336508">
                <a:tc>
                  <a:txBody>
                    <a:bodyPr/>
                    <a:lstStyle/>
                    <a:p>
                      <a:pPr>
                        <a:lnSpc>
                          <a:spcPct val="115000"/>
                        </a:lnSpc>
                        <a:spcAft>
                          <a:spcPts val="0"/>
                        </a:spcAft>
                      </a:pPr>
                      <a:r>
                        <a:rPr lang="es-ES" sz="1400">
                          <a:effectLst/>
                        </a:rPr>
                        <a:t>Misceláneos</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330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330</a:t>
                      </a:r>
                      <a:endParaRPr lang="es-ES" sz="1400">
                        <a:effectLst/>
                        <a:latin typeface="Calibri"/>
                        <a:ea typeface="Calibri"/>
                        <a:cs typeface="Times New Roman"/>
                      </a:endParaRPr>
                    </a:p>
                  </a:txBody>
                  <a:tcPr marL="44450" marR="44450" marT="0" marB="0" anchor="b"/>
                </a:tc>
              </a:tr>
              <a:tr h="336508">
                <a:tc>
                  <a:txBody>
                    <a:bodyPr/>
                    <a:lstStyle/>
                    <a:p>
                      <a:pPr>
                        <a:lnSpc>
                          <a:spcPct val="115000"/>
                        </a:lnSpc>
                        <a:spcAft>
                          <a:spcPts val="0"/>
                        </a:spcAft>
                      </a:pPr>
                      <a:r>
                        <a:rPr lang="es-ES" sz="1400">
                          <a:effectLst/>
                        </a:rPr>
                        <a:t>Suministros y servicios</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80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80</a:t>
                      </a:r>
                      <a:endParaRPr lang="es-ES" sz="1400">
                        <a:effectLst/>
                        <a:latin typeface="Calibri"/>
                        <a:ea typeface="Calibri"/>
                        <a:cs typeface="Times New Roman"/>
                      </a:endParaRPr>
                    </a:p>
                  </a:txBody>
                  <a:tcPr marL="44450" marR="44450" marT="0" marB="0" anchor="b"/>
                </a:tc>
              </a:tr>
              <a:tr h="336508">
                <a:tc>
                  <a:txBody>
                    <a:bodyPr/>
                    <a:lstStyle/>
                    <a:p>
                      <a:pPr>
                        <a:lnSpc>
                          <a:spcPct val="115000"/>
                        </a:lnSpc>
                        <a:spcAft>
                          <a:spcPts val="0"/>
                        </a:spcAft>
                      </a:pPr>
                      <a:r>
                        <a:rPr lang="es-ES" sz="1400">
                          <a:effectLst/>
                        </a:rPr>
                        <a:t>Mantenimiento y reparación</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2398,50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2398,50</a:t>
                      </a:r>
                      <a:endParaRPr lang="es-ES" sz="1400">
                        <a:effectLst/>
                        <a:latin typeface="Calibri"/>
                        <a:ea typeface="Calibri"/>
                        <a:cs typeface="Times New Roman"/>
                      </a:endParaRPr>
                    </a:p>
                  </a:txBody>
                  <a:tcPr marL="44450" marR="44450" marT="0" marB="0" anchor="b"/>
                </a:tc>
              </a:tr>
              <a:tr h="336508">
                <a:tc>
                  <a:txBody>
                    <a:bodyPr/>
                    <a:lstStyle/>
                    <a:p>
                      <a:pPr>
                        <a:lnSpc>
                          <a:spcPct val="115000"/>
                        </a:lnSpc>
                        <a:spcAft>
                          <a:spcPts val="0"/>
                        </a:spcAft>
                      </a:pPr>
                      <a:r>
                        <a:rPr lang="es-ES" sz="1400">
                          <a:effectLst/>
                        </a:rPr>
                        <a:t>Imprevistos</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140,43</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0</a:t>
                      </a:r>
                      <a:endParaRPr lang="es-ES"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140,43</a:t>
                      </a:r>
                      <a:endParaRPr lang="es-ES" sz="1400">
                        <a:effectLst/>
                        <a:latin typeface="Calibri"/>
                        <a:ea typeface="Calibri"/>
                        <a:cs typeface="Times New Roman"/>
                      </a:endParaRPr>
                    </a:p>
                  </a:txBody>
                  <a:tcPr marL="44450" marR="44450" marT="0" marB="0" anchor="b"/>
                </a:tc>
              </a:tr>
              <a:tr h="336508">
                <a:tc gridSpan="4">
                  <a:txBody>
                    <a:bodyPr/>
                    <a:lstStyle/>
                    <a:p>
                      <a:pPr algn="ctr">
                        <a:lnSpc>
                          <a:spcPct val="115000"/>
                        </a:lnSpc>
                        <a:spcAft>
                          <a:spcPts val="0"/>
                        </a:spcAft>
                      </a:pPr>
                      <a:r>
                        <a:rPr lang="es-ES" sz="1400">
                          <a:effectLst/>
                        </a:rPr>
                        <a:t>  </a:t>
                      </a:r>
                      <a:endParaRPr lang="es-ES" sz="14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336508">
                <a:tc gridSpan="2">
                  <a:txBody>
                    <a:bodyPr/>
                    <a:lstStyle/>
                    <a:p>
                      <a:pPr algn="ctr">
                        <a:lnSpc>
                          <a:spcPct val="115000"/>
                        </a:lnSpc>
                        <a:spcAft>
                          <a:spcPts val="0"/>
                        </a:spcAft>
                      </a:pPr>
                      <a:r>
                        <a:rPr lang="es-ES" sz="1400">
                          <a:effectLst/>
                        </a:rPr>
                        <a:t>TOTAL</a:t>
                      </a:r>
                      <a:endParaRPr lang="es-ES" sz="1400">
                        <a:effectLst/>
                        <a:latin typeface="Calibri"/>
                        <a:ea typeface="Calibri"/>
                        <a:cs typeface="Times New Roman"/>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S" sz="1400" dirty="0">
                          <a:effectLst/>
                        </a:rPr>
                        <a:t>2948,93</a:t>
                      </a:r>
                      <a:endParaRPr lang="es-ES" sz="1400" dirty="0">
                        <a:effectLst/>
                        <a:latin typeface="Calibri"/>
                        <a:ea typeface="Calibri"/>
                        <a:cs typeface="Times New Roman"/>
                      </a:endParaRPr>
                    </a:p>
                  </a:txBody>
                  <a:tcPr marL="44450" marR="44450" marT="0" marB="0" anchor="b"/>
                </a:tc>
                <a:tc hMerge="1">
                  <a:txBody>
                    <a:bodyPr/>
                    <a:lstStyle/>
                    <a:p>
                      <a:endParaRPr lang="es-ES"/>
                    </a:p>
                  </a:txBody>
                  <a:tcPr/>
                </a:tc>
              </a:tr>
            </a:tbl>
          </a:graphicData>
        </a:graphic>
      </p:graphicFrame>
    </p:spTree>
    <p:extLst>
      <p:ext uri="{BB962C8B-B14F-4D97-AF65-F5344CB8AC3E}">
        <p14:creationId xmlns:p14="http://schemas.microsoft.com/office/powerpoint/2010/main" val="36033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96752"/>
            <a:ext cx="8496944" cy="5355312"/>
          </a:xfrm>
          <a:prstGeom prst="rect">
            <a:avLst/>
          </a:prstGeom>
        </p:spPr>
        <p:txBody>
          <a:bodyPr wrap="square">
            <a:spAutoFit/>
          </a:bodyPr>
          <a:lstStyle/>
          <a:p>
            <a:r>
              <a:rPr lang="es-ES" dirty="0"/>
              <a:t>Conclusiones</a:t>
            </a:r>
            <a:r>
              <a:rPr lang="es-ES" dirty="0" smtClean="0"/>
              <a:t>.</a:t>
            </a:r>
          </a:p>
          <a:p>
            <a:endParaRPr lang="es-ES" dirty="0"/>
          </a:p>
          <a:p>
            <a:pPr marL="285750" lvl="0" indent="-285750" algn="just">
              <a:buFont typeface="Arial" pitchFamily="34" charset="0"/>
              <a:buChar char="•"/>
            </a:pPr>
            <a:r>
              <a:rPr lang="es-EC" b="0" dirty="0"/>
              <a:t>El análisis del recurso solar en la zona de investigación se cumplió debido a que se obtienen los siguientes datos promedios para cada mes, para el mes promedio de diciembre del 2012, se obtienen datos de velocidad del viento de 1,2 m/s, Irradiación de 3675 </a:t>
            </a:r>
            <a:r>
              <a:rPr lang="es-EC" b="0" dirty="0" err="1"/>
              <a:t>Wh</a:t>
            </a:r>
            <a:r>
              <a:rPr lang="es-EC" b="0" dirty="0"/>
              <a:t>/m</a:t>
            </a:r>
            <a:r>
              <a:rPr lang="es-EC" b="0" baseline="30000" dirty="0"/>
              <a:t>2</a:t>
            </a:r>
            <a:r>
              <a:rPr lang="es-EC" b="0" dirty="0"/>
              <a:t>dia, </a:t>
            </a:r>
            <a:r>
              <a:rPr lang="es-EC" b="0" dirty="0" err="1"/>
              <a:t>irradiancia</a:t>
            </a:r>
            <a:r>
              <a:rPr lang="es-EC" b="0" dirty="0"/>
              <a:t> de 581,3 W/m</a:t>
            </a:r>
            <a:r>
              <a:rPr lang="es-EC" b="0" baseline="30000" dirty="0"/>
              <a:t>2</a:t>
            </a:r>
            <a:r>
              <a:rPr lang="es-EC" b="0" dirty="0"/>
              <a:t>, albedo de 93,3 W/m</a:t>
            </a:r>
            <a:r>
              <a:rPr lang="es-EC" b="0" baseline="30000" dirty="0"/>
              <a:t>2</a:t>
            </a:r>
            <a:r>
              <a:rPr lang="es-EC" b="0" dirty="0"/>
              <a:t>, temperatura ambiente de 23,9 ⁰C, humedad relativa de 42 %. Mientras que para el mes de enero del 2013 se obtienen datos de velocidad del viento de 1,5 m/s, irradiación de 4690,5 </a:t>
            </a:r>
            <a:r>
              <a:rPr lang="es-EC" b="0" dirty="0" err="1"/>
              <a:t>Wh</a:t>
            </a:r>
            <a:r>
              <a:rPr lang="es-EC" b="0" dirty="0"/>
              <a:t>/m</a:t>
            </a:r>
            <a:r>
              <a:rPr lang="es-EC" b="0" baseline="30000" dirty="0"/>
              <a:t>2</a:t>
            </a:r>
            <a:r>
              <a:rPr lang="es-EC" b="0" dirty="0"/>
              <a:t>dia, </a:t>
            </a:r>
            <a:r>
              <a:rPr lang="es-EC" b="0" dirty="0" err="1"/>
              <a:t>irradiancia</a:t>
            </a:r>
            <a:r>
              <a:rPr lang="es-EC" b="0" dirty="0"/>
              <a:t> de 653,3 W/m</a:t>
            </a:r>
            <a:r>
              <a:rPr lang="es-EC" b="0" baseline="30000" dirty="0"/>
              <a:t>2</a:t>
            </a:r>
            <a:r>
              <a:rPr lang="es-EC" b="0" dirty="0"/>
              <a:t>, albedo de 75,3 W/m</a:t>
            </a:r>
            <a:r>
              <a:rPr lang="es-EC" b="0" baseline="30000" dirty="0"/>
              <a:t>2</a:t>
            </a:r>
            <a:r>
              <a:rPr lang="es-EC" b="0" dirty="0"/>
              <a:t>, temperatura ambiente de 63,2 ⁰C, humedad relativa de 41 </a:t>
            </a:r>
            <a:r>
              <a:rPr lang="es-EC" b="0" dirty="0" smtClean="0"/>
              <a:t>%.</a:t>
            </a:r>
          </a:p>
          <a:p>
            <a:pPr lvl="0" algn="just"/>
            <a:endParaRPr lang="es-ES" b="0" dirty="0"/>
          </a:p>
          <a:p>
            <a:pPr marL="285750" lvl="0" indent="-285750" algn="just">
              <a:buFont typeface="Arial" pitchFamily="34" charset="0"/>
              <a:buChar char="•"/>
            </a:pPr>
            <a:r>
              <a:rPr lang="es-EC" b="0" dirty="0"/>
              <a:t>Se obtuvo las curvas de rendimiento de los colectores solares en su respectivo mes, con lo cual se puede concluir que el colector  con mejor rendimiento es el colector </a:t>
            </a:r>
            <a:r>
              <a:rPr lang="es-EC" b="0" dirty="0" err="1"/>
              <a:t>heliocol</a:t>
            </a:r>
            <a:r>
              <a:rPr lang="es-EC" b="0" dirty="0"/>
              <a:t> el cual nos da un valor para el mes de diciembre de 73 % y para el mes de enero el valor es de 86,7 %, mientras que para el colector nacional para el mes de diciembre es de 67,9 % y para el mes de enero es de 84,3 %.</a:t>
            </a:r>
            <a:endParaRPr lang="es-ES" b="0" dirty="0"/>
          </a:p>
          <a:p>
            <a:pPr marL="285750" indent="-285750" algn="just">
              <a:buFont typeface="Arial" pitchFamily="34" charset="0"/>
              <a:buChar char="•"/>
            </a:pPr>
            <a:endParaRPr lang="es-ES" b="0" dirty="0" smtClean="0"/>
          </a:p>
        </p:txBody>
      </p:sp>
    </p:spTree>
    <p:extLst>
      <p:ext uri="{BB962C8B-B14F-4D97-AF65-F5344CB8AC3E}">
        <p14:creationId xmlns:p14="http://schemas.microsoft.com/office/powerpoint/2010/main" val="31584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340768"/>
            <a:ext cx="8424936" cy="4801314"/>
          </a:xfrm>
          <a:prstGeom prst="rect">
            <a:avLst/>
          </a:prstGeom>
        </p:spPr>
        <p:txBody>
          <a:bodyPr wrap="square">
            <a:spAutoFit/>
          </a:bodyPr>
          <a:lstStyle/>
          <a:p>
            <a:pPr marL="285750" lvl="0" indent="-285750" algn="just">
              <a:buFont typeface="Arial" pitchFamily="34" charset="0"/>
              <a:buChar char="•"/>
            </a:pPr>
            <a:r>
              <a:rPr lang="es-EC" b="0" dirty="0"/>
              <a:t>La caracterización energética entre el colector nacional y el heliocol, se cumplió con eficiencia debido a que  obtuvimos datos de temperatura en el uso del agua, con valores para el colector nacional y el heliocol en el mes de diciembre del 2012 de 46 ⁰C y 35 ⁰C respectivamente, mientras que para el mes de enero del 2013 se obtuvo valores de 48 ⁰C y 42 ⁰C respectivamente</a:t>
            </a:r>
            <a:r>
              <a:rPr lang="es-EC" b="0" dirty="0" smtClean="0"/>
              <a:t>.</a:t>
            </a:r>
          </a:p>
          <a:p>
            <a:pPr marL="285750" lvl="0" indent="-285750" algn="just">
              <a:buFont typeface="Arial" pitchFamily="34" charset="0"/>
              <a:buChar char="•"/>
            </a:pPr>
            <a:endParaRPr lang="es-EC" b="0" dirty="0"/>
          </a:p>
          <a:p>
            <a:pPr marL="285750" indent="-285750" algn="just">
              <a:buFont typeface="Arial" pitchFamily="34" charset="0"/>
              <a:buChar char="•"/>
            </a:pPr>
            <a:r>
              <a:rPr lang="es-EC" b="0" dirty="0"/>
              <a:t>El análisis de la comparación tecnológica entre el colector nacional y el colector heliocol, se llegó a la conclusión que la tecnología del colector heliocol es mucho más actual que la del colector nacional, pero para la construcción artesanal de colectores solares los materiales del colector nacional son mucho más fáciles de encontrar y su fabricación es más fácil y con estos materiales tenemos valores energía semejantes o mejores que el colector </a:t>
            </a:r>
            <a:r>
              <a:rPr lang="es-EC" b="0" dirty="0" err="1"/>
              <a:t>heliocol</a:t>
            </a:r>
            <a:r>
              <a:rPr lang="es-EC" b="0" dirty="0" smtClean="0"/>
              <a:t>.</a:t>
            </a:r>
          </a:p>
          <a:p>
            <a:pPr algn="just"/>
            <a:endParaRPr lang="es-ES" b="0" dirty="0"/>
          </a:p>
          <a:p>
            <a:pPr marL="285750" indent="-285750">
              <a:buFont typeface="Arial" pitchFamily="34" charset="0"/>
              <a:buChar char="•"/>
            </a:pPr>
            <a:r>
              <a:rPr lang="es-EC" b="0" dirty="0"/>
              <a:t>Se determinó que el mes peor para nuestro análisis del recurso solar en la ESPE es el mes de diciembre.</a:t>
            </a:r>
            <a:endParaRPr lang="es-ES" b="0" dirty="0"/>
          </a:p>
          <a:p>
            <a:pPr lvl="0"/>
            <a:endParaRPr lang="es-ES" dirty="0"/>
          </a:p>
        </p:txBody>
      </p:sp>
    </p:spTree>
    <p:extLst>
      <p:ext uri="{BB962C8B-B14F-4D97-AF65-F5344CB8AC3E}">
        <p14:creationId xmlns:p14="http://schemas.microsoft.com/office/powerpoint/2010/main" val="20771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751905"/>
            <a:ext cx="8496944" cy="3693319"/>
          </a:xfrm>
          <a:prstGeom prst="rect">
            <a:avLst/>
          </a:prstGeom>
        </p:spPr>
        <p:txBody>
          <a:bodyPr wrap="square">
            <a:spAutoFit/>
          </a:bodyPr>
          <a:lstStyle/>
          <a:p>
            <a:r>
              <a:rPr lang="es-ES" dirty="0"/>
              <a:t>Recomendaciones</a:t>
            </a:r>
            <a:r>
              <a:rPr lang="es-ES" dirty="0" smtClean="0"/>
              <a:t>.</a:t>
            </a:r>
          </a:p>
          <a:p>
            <a:endParaRPr lang="es-ES" dirty="0"/>
          </a:p>
          <a:p>
            <a:pPr marL="285750" lvl="0" indent="-285750" algn="just">
              <a:buFont typeface="Arial" pitchFamily="34" charset="0"/>
              <a:buChar char="•"/>
            </a:pPr>
            <a:r>
              <a:rPr lang="es-EC" b="0" dirty="0" smtClean="0"/>
              <a:t>Estos </a:t>
            </a:r>
            <a:r>
              <a:rPr lang="es-EC" b="0" dirty="0"/>
              <a:t>sistemas se encuentran a la </a:t>
            </a:r>
            <a:r>
              <a:rPr lang="es-EC" b="0" dirty="0" smtClean="0"/>
              <a:t>intemperie </a:t>
            </a:r>
            <a:r>
              <a:rPr lang="es-EC" b="0" dirty="0"/>
              <a:t>por ello es necesario tener un control de limpieza adecuado, debido a que si la cubierta de los colectores se encuentra sucia no va a funcionar en su total capacidad.</a:t>
            </a:r>
            <a:endParaRPr lang="es-ES" b="0" dirty="0"/>
          </a:p>
          <a:p>
            <a:pPr marL="285750" indent="-285750" algn="just">
              <a:buFont typeface="Arial" pitchFamily="34" charset="0"/>
              <a:buChar char="•"/>
            </a:pPr>
            <a:endParaRPr lang="es-ES" b="0" dirty="0"/>
          </a:p>
          <a:p>
            <a:pPr marL="285750" lvl="0" indent="-285750" algn="just">
              <a:buFont typeface="Arial" pitchFamily="34" charset="0"/>
              <a:buChar char="•"/>
            </a:pPr>
            <a:r>
              <a:rPr lang="es-EC" b="0" dirty="0"/>
              <a:t>Para que no existan pérdidas de energía por transferencia de calor entre el colector y los flujos de vientos existentes en la zona, es recomendable buscar un método de recubrimiento o aislante térmico en el colector par a evitar estas pérdidas de energía, como puede ser el uso de hierba seca para cubrir el contorno de los colectores.</a:t>
            </a:r>
            <a:endParaRPr lang="es-ES" b="0" dirty="0"/>
          </a:p>
          <a:p>
            <a:r>
              <a:rPr lang="es-EC" dirty="0"/>
              <a:t> </a:t>
            </a:r>
            <a:endParaRPr lang="es-ES" dirty="0"/>
          </a:p>
          <a:p>
            <a:endParaRPr lang="es-ES" dirty="0"/>
          </a:p>
        </p:txBody>
      </p:sp>
    </p:spTree>
    <p:extLst>
      <p:ext uri="{BB962C8B-B14F-4D97-AF65-F5344CB8AC3E}">
        <p14:creationId xmlns:p14="http://schemas.microsoft.com/office/powerpoint/2010/main" val="41085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089879"/>
            <a:ext cx="8424936" cy="3139321"/>
          </a:xfrm>
          <a:prstGeom prst="rect">
            <a:avLst/>
          </a:prstGeom>
        </p:spPr>
        <p:txBody>
          <a:bodyPr wrap="square">
            <a:spAutoFit/>
          </a:bodyPr>
          <a:lstStyle/>
          <a:p>
            <a:pPr marL="285750" lvl="0" indent="-285750" algn="just">
              <a:buFont typeface="Arial" pitchFamily="34" charset="0"/>
              <a:buChar char="•"/>
            </a:pPr>
            <a:r>
              <a:rPr lang="es-EC" b="0" dirty="0"/>
              <a:t>Para tener datos con mayor precisión sobre el recurso solar en la zona de investigación se recomienda hacer una análisis con más tiempo de recolección de datos, en nuestro caso se analizó durante 2 meses los valores de radiación y otros qué para nuestro propósito de estudio fueron adecuados pero para profundizar se recomienda mayor tiempo.</a:t>
            </a:r>
            <a:endParaRPr lang="es-ES" b="0" dirty="0"/>
          </a:p>
          <a:p>
            <a:pPr marL="285750" indent="-285750" algn="just">
              <a:buFont typeface="Arial" pitchFamily="34" charset="0"/>
              <a:buChar char="•"/>
            </a:pPr>
            <a:endParaRPr lang="es-ES" b="0" dirty="0"/>
          </a:p>
          <a:p>
            <a:pPr marL="285750" indent="-285750" algn="just">
              <a:buFont typeface="Arial" pitchFamily="34" charset="0"/>
              <a:buChar char="•"/>
            </a:pPr>
            <a:r>
              <a:rPr lang="es-ES" b="0" dirty="0"/>
              <a:t>Se recomienda que el mes que  se debe usar para nuestra investigación es el mes de diciembre, debido a que este es el mes peor es decir que no existe muy buena irradiación debido a que puede existir mayor nubosidad, y debido a esto obtendremos valores críticos que nos servirán para el mejoramiento de las construcciones de los colectores.</a:t>
            </a:r>
          </a:p>
        </p:txBody>
      </p:sp>
    </p:spTree>
    <p:extLst>
      <p:ext uri="{BB962C8B-B14F-4D97-AF65-F5344CB8AC3E}">
        <p14:creationId xmlns:p14="http://schemas.microsoft.com/office/powerpoint/2010/main" val="31082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3855" y="2967335"/>
            <a:ext cx="8956299" cy="923330"/>
          </a:xfrm>
          <a:prstGeom prst="rect">
            <a:avLst/>
          </a:prstGeom>
          <a:noFill/>
        </p:spPr>
        <p:txBody>
          <a:bodyPr wrap="none" lIns="91440" tIns="45720" rIns="91440" bIns="45720">
            <a:spAutoFit/>
          </a:bodyPr>
          <a:lstStyle/>
          <a:p>
            <a:pPr algn="ctr"/>
            <a:r>
              <a:rPr lang="es-E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 por su atención</a:t>
            </a:r>
            <a:endParaRPr lang="es-E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29484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321&quot;/&gt;&lt;/object&gt;&lt;object type=&quot;3&quot; unique_id=&quot;10005&quot;&gt;&lt;property id=&quot;20148&quot; value=&quot;5&quot;/&gt;&lt;property id=&quot;20300&quot; value=&quot;Diapositiva 2&quot;/&gt;&lt;property id=&quot;20307&quot; value=&quot;322&quot;/&gt;&lt;/object&gt;&lt;object type=&quot;3&quot; unique_id=&quot;10006&quot;&gt;&lt;property id=&quot;20148&quot; value=&quot;5&quot;/&gt;&lt;property id=&quot;20300&quot; value=&quot;Diapositiva 3&quot;/&gt;&lt;property id=&quot;20307&quot; value=&quot;324&quot;/&gt;&lt;/object&gt;&lt;object type=&quot;3&quot; unique_id=&quot;10007&quot;&gt;&lt;property id=&quot;20148&quot; value=&quot;5&quot;/&gt;&lt;property id=&quot;20300&quot; value=&quot;Diapositiva 4&quot;/&gt;&lt;property id=&quot;20307&quot; value=&quot;325&quot;/&gt;&lt;/object&gt;&lt;object type=&quot;3&quot; unique_id=&quot;10008&quot;&gt;&lt;property id=&quot;20148&quot; value=&quot;5&quot;/&gt;&lt;property id=&quot;20300&quot; value=&quot;Diapositiva 5&quot;/&gt;&lt;property id=&quot;20307&quot; value=&quot;326&quot;/&gt;&lt;/object&gt;&lt;object type=&quot;3&quot; unique_id=&quot;10009&quot;&gt;&lt;property id=&quot;20148&quot; value=&quot;5&quot;/&gt;&lt;property id=&quot;20300&quot; value=&quot;Diapositiva 6&quot;/&gt;&lt;property id=&quot;20307&quot; value=&quot;327&quot;/&gt;&lt;/object&gt;&lt;object type=&quot;3&quot; unique_id=&quot;10010&quot;&gt;&lt;property id=&quot;20148&quot; value=&quot;5&quot;/&gt;&lt;property id=&quot;20300&quot; value=&quot;Diapositiva 7&quot;/&gt;&lt;property id=&quot;20307&quot; value=&quot;329&quot;/&gt;&lt;/object&gt;&lt;object type=&quot;3&quot; unique_id=&quot;10011&quot;&gt;&lt;property id=&quot;20148&quot; value=&quot;5&quot;/&gt;&lt;property id=&quot;20300&quot; value=&quot;Diapositiva 8&quot;/&gt;&lt;property id=&quot;20307&quot; value=&quot;332&quot;/&gt;&lt;/object&gt;&lt;object type=&quot;3&quot; unique_id=&quot;10013&quot;&gt;&lt;property id=&quot;20148&quot; value=&quot;5&quot;/&gt;&lt;property id=&quot;20300&quot; value=&quot;Diapositiva 11&quot;/&gt;&lt;property id=&quot;20307&quot; value=&quot;353&quot;/&gt;&lt;/object&gt;&lt;object type=&quot;3&quot; unique_id=&quot;10014&quot;&gt;&lt;property id=&quot;20148&quot; value=&quot;5&quot;/&gt;&lt;property id=&quot;20300&quot; value=&quot;Diapositiva 12&quot;/&gt;&lt;property id=&quot;20307&quot; value=&quot;355&quot;/&gt;&lt;/object&gt;&lt;object type=&quot;3&quot; unique_id=&quot;10015&quot;&gt;&lt;property id=&quot;20148&quot; value=&quot;5&quot;/&gt;&lt;property id=&quot;20300&quot; value=&quot;Diapositiva 13&quot;/&gt;&lt;property id=&quot;20307&quot; value=&quot;356&quot;/&gt;&lt;/object&gt;&lt;object type=&quot;3&quot; unique_id=&quot;10019&quot;&gt;&lt;property id=&quot;20148&quot; value=&quot;5&quot;/&gt;&lt;property id=&quot;20300&quot; value=&quot;Diapositiva 14&quot;/&gt;&lt;property id=&quot;20307&quot; value=&quot;376&quot;/&gt;&lt;/object&gt;&lt;object type=&quot;3&quot; unique_id=&quot;10020&quot;&gt;&lt;property id=&quot;20148&quot; value=&quot;5&quot;/&gt;&lt;property id=&quot;20300&quot; value=&quot;Diapositiva 15&quot;/&gt;&lt;property id=&quot;20307&quot; value=&quot;377&quot;/&gt;&lt;/object&gt;&lt;object type=&quot;3&quot; unique_id=&quot;10021&quot;&gt;&lt;property id=&quot;20148&quot; value=&quot;5&quot;/&gt;&lt;property id=&quot;20300&quot; value=&quot;Diapositiva 16&quot;/&gt;&lt;property id=&quot;20307&quot; value=&quot;378&quot;/&gt;&lt;/object&gt;&lt;object type=&quot;3&quot; unique_id=&quot;10022&quot;&gt;&lt;property id=&quot;20148&quot; value=&quot;5&quot;/&gt;&lt;property id=&quot;20300&quot; value=&quot;Diapositiva 17&quot;/&gt;&lt;property id=&quot;20307&quot; value=&quot;379&quot;/&gt;&lt;/object&gt;&lt;object type=&quot;3&quot; unique_id=&quot;10023&quot;&gt;&lt;property id=&quot;20148&quot; value=&quot;5&quot;/&gt;&lt;property id=&quot;20300&quot; value=&quot;Diapositiva 18&quot;/&gt;&lt;property id=&quot;20307&quot; value=&quot;380&quot;/&gt;&lt;/object&gt;&lt;object type=&quot;3&quot; unique_id=&quot;10024&quot;&gt;&lt;property id=&quot;20148&quot; value=&quot;5&quot;/&gt;&lt;property id=&quot;20300&quot; value=&quot;Diapositiva 19&quot;/&gt;&lt;property id=&quot;20307&quot; value=&quot;381&quot;/&gt;&lt;/object&gt;&lt;object type=&quot;3&quot; unique_id=&quot;10026&quot;&gt;&lt;property id=&quot;20148&quot; value=&quot;5&quot;/&gt;&lt;property id=&quot;20300&quot; value=&quot;Diapositiva 22&quot;/&gt;&lt;property id=&quot;20307&quot; value=&quot;320&quot;/&gt;&lt;/object&gt;&lt;object type=&quot;3&quot; unique_id=&quot;10027&quot;&gt;&lt;property id=&quot;20148&quot; value=&quot;5&quot;/&gt;&lt;property id=&quot;20300&quot; value=&quot;Diapositiva 23&quot;/&gt;&lt;property id=&quot;20307&quot; value=&quot;256&quot;/&gt;&lt;/object&gt;&lt;object type=&quot;3&quot; unique_id=&quot;10028&quot;&gt;&lt;property id=&quot;20148&quot; value=&quot;5&quot;/&gt;&lt;property id=&quot;20300&quot; value=&quot;Diapositiva 25&quot;/&gt;&lt;property id=&quot;20307&quot; value=&quot;257&quot;/&gt;&lt;/object&gt;&lt;object type=&quot;3&quot; unique_id=&quot;10029&quot;&gt;&lt;property id=&quot;20148&quot; value=&quot;5&quot;/&gt;&lt;property id=&quot;20300&quot; value=&quot;Diapositiva 26&quot;/&gt;&lt;property id=&quot;20307&quot; value=&quot;266&quot;/&gt;&lt;/object&gt;&lt;object type=&quot;3&quot; unique_id=&quot;10030&quot;&gt;&lt;property id=&quot;20148&quot; value=&quot;5&quot;/&gt;&lt;property id=&quot;20300&quot; value=&quot;Diapositiva 27&quot;/&gt;&lt;property id=&quot;20307&quot; value=&quot;268&quot;/&gt;&lt;/object&gt;&lt;object type=&quot;3&quot; unique_id=&quot;10031&quot;&gt;&lt;property id=&quot;20148&quot; value=&quot;5&quot;/&gt;&lt;property id=&quot;20300&quot; value=&quot;Diapositiva 28&quot;/&gt;&lt;property id=&quot;20307&quot; value=&quot;269&quot;/&gt;&lt;/object&gt;&lt;object type=&quot;3&quot; unique_id=&quot;10032&quot;&gt;&lt;property id=&quot;20148&quot; value=&quot;5&quot;/&gt;&lt;property id=&quot;20300&quot; value=&quot;Diapositiva 29&quot;/&gt;&lt;property id=&quot;20307&quot; value=&quot;270&quot;/&gt;&lt;/object&gt;&lt;object type=&quot;3&quot; unique_id=&quot;10033&quot;&gt;&lt;property id=&quot;20148&quot; value=&quot;5&quot;/&gt;&lt;property id=&quot;20300&quot; value=&quot;Diapositiva 30&quot;/&gt;&lt;property id=&quot;20307&quot; value=&quot;271&quot;/&gt;&lt;/object&gt;&lt;object type=&quot;3&quot; unique_id=&quot;10034&quot;&gt;&lt;property id=&quot;20148&quot; value=&quot;5&quot;/&gt;&lt;property id=&quot;20300&quot; value=&quot;Diapositiva 31&quot;/&gt;&lt;property id=&quot;20307&quot; value=&quot;279&quot;/&gt;&lt;/object&gt;&lt;object type=&quot;3&quot; unique_id=&quot;10035&quot;&gt;&lt;property id=&quot;20148&quot; value=&quot;5&quot;/&gt;&lt;property id=&quot;20300&quot; value=&quot;Diapositiva 32&quot;/&gt;&lt;property id=&quot;20307&quot; value=&quot;317&quot;/&gt;&lt;/object&gt;&lt;object type=&quot;3&quot; unique_id=&quot;10036&quot;&gt;&lt;property id=&quot;20148&quot; value=&quot;5&quot;/&gt;&lt;property id=&quot;20300&quot; value=&quot;Diapositiva 33&quot;/&gt;&lt;property id=&quot;20307&quot; value=&quot;316&quot;/&gt;&lt;/object&gt;&lt;object type=&quot;3&quot; unique_id=&quot;10037&quot;&gt;&lt;property id=&quot;20148&quot; value=&quot;5&quot;/&gt;&lt;property id=&quot;20300&quot; value=&quot;Diapositiva 34&quot;/&gt;&lt;property id=&quot;20307&quot; value=&quot;280&quot;/&gt;&lt;/object&gt;&lt;object type=&quot;3&quot; unique_id=&quot;10038&quot;&gt;&lt;property id=&quot;20148&quot; value=&quot;5&quot;/&gt;&lt;property id=&quot;20300&quot; value=&quot;Diapositiva 35&quot;/&gt;&lt;property id=&quot;20307&quot; value=&quot;281&quot;/&gt;&lt;/object&gt;&lt;object type=&quot;3&quot; unique_id=&quot;10039&quot;&gt;&lt;property id=&quot;20148&quot; value=&quot;5&quot;/&gt;&lt;property id=&quot;20300&quot; value=&quot;Diapositiva 36&quot;/&gt;&lt;property id=&quot;20307&quot; value=&quot;282&quot;/&gt;&lt;/object&gt;&lt;object type=&quot;3&quot; unique_id=&quot;10040&quot;&gt;&lt;property id=&quot;20148&quot; value=&quot;5&quot;/&gt;&lt;property id=&quot;20300&quot; value=&quot;Diapositiva 37&quot;/&gt;&lt;property id=&quot;20307&quot; value=&quot;283&quot;/&gt;&lt;/object&gt;&lt;object type=&quot;3&quot; unique_id=&quot;10041&quot;&gt;&lt;property id=&quot;20148&quot; value=&quot;5&quot;/&gt;&lt;property id=&quot;20300&quot; value=&quot;Diapositiva 38&quot;/&gt;&lt;property id=&quot;20307&quot; value=&quot;284&quot;/&gt;&lt;/object&gt;&lt;object type=&quot;3&quot; unique_id=&quot;10042&quot;&gt;&lt;property id=&quot;20148&quot; value=&quot;5&quot;/&gt;&lt;property id=&quot;20300&quot; value=&quot;Diapositiva 39&quot;/&gt;&lt;property id=&quot;20307&quot; value=&quot;285&quot;/&gt;&lt;/object&gt;&lt;object type=&quot;3&quot; unique_id=&quot;10043&quot;&gt;&lt;property id=&quot;20148&quot; value=&quot;5&quot;/&gt;&lt;property id=&quot;20300&quot; value=&quot;Diapositiva 40&quot;/&gt;&lt;property id=&quot;20307&quot; value=&quot;286&quot;/&gt;&lt;/object&gt;&lt;object type=&quot;3&quot; unique_id=&quot;10044&quot;&gt;&lt;property id=&quot;20148&quot; value=&quot;5&quot;/&gt;&lt;property id=&quot;20300&quot; value=&quot;Diapositiva 41&quot;/&gt;&lt;property id=&quot;20307&quot; value=&quot;287&quot;/&gt;&lt;/object&gt;&lt;object type=&quot;3&quot; unique_id=&quot;10045&quot;&gt;&lt;property id=&quot;20148&quot; value=&quot;5&quot;/&gt;&lt;property id=&quot;20300&quot; value=&quot;Diapositiva 42&quot;/&gt;&lt;property id=&quot;20307&quot; value=&quot;288&quot;/&gt;&lt;/object&gt;&lt;object type=&quot;3&quot; unique_id=&quot;10046&quot;&gt;&lt;property id=&quot;20148&quot; value=&quot;5&quot;/&gt;&lt;property id=&quot;20300&quot; value=&quot;Diapositiva 43&quot;/&gt;&lt;property id=&quot;20307&quot; value=&quot;289&quot;/&gt;&lt;/object&gt;&lt;object type=&quot;3&quot; unique_id=&quot;10047&quot;&gt;&lt;property id=&quot;20148&quot; value=&quot;5&quot;/&gt;&lt;property id=&quot;20300&quot; value=&quot;Diapositiva 44&quot;/&gt;&lt;property id=&quot;20307&quot; value=&quot;291&quot;/&gt;&lt;/object&gt;&lt;object type=&quot;3&quot; unique_id=&quot;10048&quot;&gt;&lt;property id=&quot;20148&quot; value=&quot;5&quot;/&gt;&lt;property id=&quot;20300&quot; value=&quot;Diapositiva 45&quot;/&gt;&lt;property id=&quot;20307&quot; value=&quot;292&quot;/&gt;&lt;/object&gt;&lt;object type=&quot;3&quot; unique_id=&quot;10049&quot;&gt;&lt;property id=&quot;20148&quot; value=&quot;5&quot;/&gt;&lt;property id=&quot;20300&quot; value=&quot;Diapositiva 46&quot;/&gt;&lt;property id=&quot;20307&quot; value=&quot;293&quot;/&gt;&lt;/object&gt;&lt;object type=&quot;3&quot; unique_id=&quot;10050&quot;&gt;&lt;property id=&quot;20148&quot; value=&quot;5&quot;/&gt;&lt;property id=&quot;20300&quot; value=&quot;Diapositiva 47&quot;/&gt;&lt;property id=&quot;20307&quot; value=&quot;294&quot;/&gt;&lt;/object&gt;&lt;object type=&quot;3&quot; unique_id=&quot;10051&quot;&gt;&lt;property id=&quot;20148&quot; value=&quot;5&quot;/&gt;&lt;property id=&quot;20300&quot; value=&quot;Diapositiva 48&quot;/&gt;&lt;property id=&quot;20307&quot; value=&quot;295&quot;/&gt;&lt;/object&gt;&lt;object type=&quot;3&quot; unique_id=&quot;10052&quot;&gt;&lt;property id=&quot;20148&quot; value=&quot;5&quot;/&gt;&lt;property id=&quot;20300&quot; value=&quot;Diapositiva 49&quot;/&gt;&lt;property id=&quot;20307&quot; value=&quot;296&quot;/&gt;&lt;/object&gt;&lt;object type=&quot;3&quot; unique_id=&quot;10053&quot;&gt;&lt;property id=&quot;20148&quot; value=&quot;5&quot;/&gt;&lt;property id=&quot;20300&quot; value=&quot;Diapositiva 50&quot;/&gt;&lt;property id=&quot;20307&quot; value=&quot;297&quot;/&gt;&lt;/object&gt;&lt;object type=&quot;3&quot; unique_id=&quot;10054&quot;&gt;&lt;property id=&quot;20148&quot; value=&quot;5&quot;/&gt;&lt;property id=&quot;20300&quot; value=&quot;Diapositiva 51&quot;/&gt;&lt;property id=&quot;20307&quot; value=&quot;298&quot;/&gt;&lt;/object&gt;&lt;object type=&quot;3&quot; unique_id=&quot;10055&quot;&gt;&lt;property id=&quot;20148&quot; value=&quot;5&quot;/&gt;&lt;property id=&quot;20300&quot; value=&quot;Diapositiva 52&quot;/&gt;&lt;property id=&quot;20307&quot; value=&quot;299&quot;/&gt;&lt;/object&gt;&lt;object type=&quot;3&quot; unique_id=&quot;10056&quot;&gt;&lt;property id=&quot;20148&quot; value=&quot;5&quot;/&gt;&lt;property id=&quot;20300&quot; value=&quot;Diapositiva 53&quot;/&gt;&lt;property id=&quot;20307&quot; value=&quot;300&quot;/&gt;&lt;/object&gt;&lt;object type=&quot;3&quot; unique_id=&quot;10057&quot;&gt;&lt;property id=&quot;20148&quot; value=&quot;5&quot;/&gt;&lt;property id=&quot;20300&quot; value=&quot;Diapositiva 54&quot;/&gt;&lt;property id=&quot;20307&quot; value=&quot;301&quot;/&gt;&lt;/object&gt;&lt;object type=&quot;3&quot; unique_id=&quot;10058&quot;&gt;&lt;property id=&quot;20148&quot; value=&quot;5&quot;/&gt;&lt;property id=&quot;20300&quot; value=&quot;Diapositiva 55&quot;/&gt;&lt;property id=&quot;20307&quot; value=&quot;302&quot;/&gt;&lt;/object&gt;&lt;object type=&quot;3&quot; unique_id=&quot;10059&quot;&gt;&lt;property id=&quot;20148&quot; value=&quot;5&quot;/&gt;&lt;property id=&quot;20300&quot; value=&quot;Diapositiva 56&quot;/&gt;&lt;property id=&quot;20307&quot; value=&quot;303&quot;/&gt;&lt;/object&gt;&lt;object type=&quot;3&quot; unique_id=&quot;10060&quot;&gt;&lt;property id=&quot;20148&quot; value=&quot;5&quot;/&gt;&lt;property id=&quot;20300&quot; value=&quot;Diapositiva 57&quot;/&gt;&lt;property id=&quot;20307&quot; value=&quot;304&quot;/&gt;&lt;/object&gt;&lt;object type=&quot;3&quot; unique_id=&quot;10061&quot;&gt;&lt;property id=&quot;20148&quot; value=&quot;5&quot;/&gt;&lt;property id=&quot;20300&quot; value=&quot;Diapositiva 58&quot;/&gt;&lt;property id=&quot;20307&quot; value=&quot;305&quot;/&gt;&lt;/object&gt;&lt;object type=&quot;3&quot; unique_id=&quot;10062&quot;&gt;&lt;property id=&quot;20148&quot; value=&quot;5&quot;/&gt;&lt;property id=&quot;20300&quot; value=&quot;Diapositiva 59&quot;/&gt;&lt;property id=&quot;20307&quot; value=&quot;306&quot;/&gt;&lt;/object&gt;&lt;object type=&quot;3&quot; unique_id=&quot;10063&quot;&gt;&lt;property id=&quot;20148&quot; value=&quot;5&quot;/&gt;&lt;property id=&quot;20300&quot; value=&quot;Diapositiva 60&quot;/&gt;&lt;property id=&quot;20307&quot; value=&quot;307&quot;/&gt;&lt;/object&gt;&lt;object type=&quot;3&quot; unique_id=&quot;10064&quot;&gt;&lt;property id=&quot;20148&quot; value=&quot;5&quot;/&gt;&lt;property id=&quot;20300&quot; value=&quot;Diapositiva 61&quot;/&gt;&lt;property id=&quot;20307&quot; value=&quot;308&quot;/&gt;&lt;/object&gt;&lt;object type=&quot;3&quot; unique_id=&quot;10065&quot;&gt;&lt;property id=&quot;20148&quot; value=&quot;5&quot;/&gt;&lt;property id=&quot;20300&quot; value=&quot;Diapositiva 62&quot;/&gt;&lt;property id=&quot;20307&quot; value=&quot;310&quot;/&gt;&lt;/object&gt;&lt;object type=&quot;3&quot; unique_id=&quot;10066&quot;&gt;&lt;property id=&quot;20148&quot; value=&quot;5&quot;/&gt;&lt;property id=&quot;20300&quot; value=&quot;Diapositiva 63&quot;/&gt;&lt;property id=&quot;20307&quot; value=&quot;318&quot;/&gt;&lt;/object&gt;&lt;object type=&quot;3&quot; unique_id=&quot;10067&quot;&gt;&lt;property id=&quot;20148&quot; value=&quot;5&quot;/&gt;&lt;property id=&quot;20300&quot; value=&quot;Diapositiva 64&quot;/&gt;&lt;property id=&quot;20307&quot; value=&quot;319&quot;/&gt;&lt;/object&gt;&lt;object type=&quot;3&quot; unique_id=&quot;10200&quot;&gt;&lt;property id=&quot;20148&quot; value=&quot;5&quot;/&gt;&lt;property id=&quot;20300&quot; value=&quot;Diapositiva 9&quot;/&gt;&lt;property id=&quot;20307&quot; value=&quot;383&quot;/&gt;&lt;/object&gt;&lt;object type=&quot;3&quot; unique_id=&quot;10201&quot;&gt;&lt;property id=&quot;20148&quot; value=&quot;5&quot;/&gt;&lt;property id=&quot;20300&quot; value=&quot;Diapositiva 10&quot;/&gt;&lt;property id=&quot;20307&quot; value=&quot;384&quot;/&gt;&lt;/object&gt;&lt;object type=&quot;3&quot; unique_id=&quot;11077&quot;&gt;&lt;property id=&quot;20148&quot; value=&quot;5&quot;/&gt;&lt;property id=&quot;20300&quot; value=&quot;Diapositiva 20&quot;/&gt;&lt;property id=&quot;20307&quot; value=&quot;385&quot;/&gt;&lt;/object&gt;&lt;object type=&quot;3&quot; unique_id=&quot;11078&quot;&gt;&lt;property id=&quot;20148&quot; value=&quot;5&quot;/&gt;&lt;property id=&quot;20300&quot; value=&quot;Diapositiva 21&quot;/&gt;&lt;property id=&quot;20307&quot; value=&quot;386&quot;/&gt;&lt;/object&gt;&lt;object type=&quot;3&quot; unique_id=&quot;11278&quot;&gt;&lt;property id=&quot;20148&quot; value=&quot;5&quot;/&gt;&lt;property id=&quot;20300&quot; value=&quot;Diapositiva 24&quot;/&gt;&lt;property id=&quot;20307&quot; value=&quot;387&quot;/&gt;&lt;/object&gt;&lt;/object&gt;&lt;/object&gt;&lt;/database&gt;"/>
  <p:tag name="SECTOMILLISECCONVERTED" val="1"/>
</p:tagLst>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4446</TotalTime>
  <Words>5148</Words>
  <Application>Microsoft Office PowerPoint</Application>
  <PresentationFormat>Presentación en pantalla (4:3)</PresentationFormat>
  <Paragraphs>1142</Paragraphs>
  <Slides>99</Slides>
  <Notes>1</Notes>
  <HiddenSlides>0</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Joan Verdugo T.</dc:creator>
  <cp:lastModifiedBy>ALEJANDRO</cp:lastModifiedBy>
  <cp:revision>385</cp:revision>
  <dcterms:created xsi:type="dcterms:W3CDTF">2010-04-12T05:25:31Z</dcterms:created>
  <dcterms:modified xsi:type="dcterms:W3CDTF">2013-05-15T18:00:09Z</dcterms:modified>
</cp:coreProperties>
</file>