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6"/>
  </p:notesMasterIdLst>
  <p:sldIdLst>
    <p:sldId id="264" r:id="rId2"/>
    <p:sldId id="265" r:id="rId3"/>
    <p:sldId id="298" r:id="rId4"/>
    <p:sldId id="296" r:id="rId5"/>
    <p:sldId id="259" r:id="rId6"/>
    <p:sldId id="262" r:id="rId7"/>
    <p:sldId id="263" r:id="rId8"/>
    <p:sldId id="268" r:id="rId9"/>
    <p:sldId id="270" r:id="rId10"/>
    <p:sldId id="299" r:id="rId11"/>
    <p:sldId id="271" r:id="rId12"/>
    <p:sldId id="273" r:id="rId13"/>
    <p:sldId id="274" r:id="rId14"/>
    <p:sldId id="275" r:id="rId15"/>
    <p:sldId id="276" r:id="rId16"/>
    <p:sldId id="277" r:id="rId17"/>
    <p:sldId id="279" r:id="rId18"/>
    <p:sldId id="284" r:id="rId19"/>
    <p:sldId id="281" r:id="rId20"/>
    <p:sldId id="282" r:id="rId21"/>
    <p:sldId id="272" r:id="rId22"/>
    <p:sldId id="285" r:id="rId23"/>
    <p:sldId id="286" r:id="rId24"/>
    <p:sldId id="287" r:id="rId25"/>
    <p:sldId id="288" r:id="rId26"/>
    <p:sldId id="289" r:id="rId27"/>
    <p:sldId id="290" r:id="rId28"/>
    <p:sldId id="301" r:id="rId29"/>
    <p:sldId id="302" r:id="rId30"/>
    <p:sldId id="303" r:id="rId31"/>
    <p:sldId id="304" r:id="rId32"/>
    <p:sldId id="305" r:id="rId33"/>
    <p:sldId id="306" r:id="rId34"/>
    <p:sldId id="307" r:id="rId35"/>
    <p:sldId id="308" r:id="rId36"/>
    <p:sldId id="309" r:id="rId37"/>
    <p:sldId id="321" r:id="rId38"/>
    <p:sldId id="323" r:id="rId39"/>
    <p:sldId id="314" r:id="rId40"/>
    <p:sldId id="318" r:id="rId41"/>
    <p:sldId id="319" r:id="rId42"/>
    <p:sldId id="324" r:id="rId43"/>
    <p:sldId id="327" r:id="rId44"/>
    <p:sldId id="326" r:id="rId45"/>
    <p:sldId id="325" r:id="rId46"/>
    <p:sldId id="328" r:id="rId47"/>
    <p:sldId id="329" r:id="rId48"/>
    <p:sldId id="330" r:id="rId49"/>
    <p:sldId id="331" r:id="rId50"/>
    <p:sldId id="332" r:id="rId51"/>
    <p:sldId id="333" r:id="rId52"/>
    <p:sldId id="334" r:id="rId53"/>
    <p:sldId id="335" r:id="rId54"/>
    <p:sldId id="336" r:id="rId55"/>
    <p:sldId id="346" r:id="rId56"/>
    <p:sldId id="337" r:id="rId57"/>
    <p:sldId id="338" r:id="rId58"/>
    <p:sldId id="339" r:id="rId59"/>
    <p:sldId id="340" r:id="rId60"/>
    <p:sldId id="342" r:id="rId61"/>
    <p:sldId id="300" r:id="rId62"/>
    <p:sldId id="344" r:id="rId63"/>
    <p:sldId id="343" r:id="rId64"/>
    <p:sldId id="345" r:id="rId6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8C9A"/>
    <a:srgbClr val="9371B5"/>
    <a:srgbClr val="3F113C"/>
    <a:srgbClr val="FC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70" autoAdjust="0"/>
  </p:normalViewPr>
  <p:slideViewPr>
    <p:cSldViewPr>
      <p:cViewPr>
        <p:scale>
          <a:sx n="60" d="100"/>
          <a:sy n="60" d="100"/>
        </p:scale>
        <p:origin x="-1656"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D1AE0-2B25-41FF-874F-676F1A6C10E0}"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99121E1F-7B02-46E3-9C58-A819E9338BB6}">
      <dgm:prSet phldrT="[Texto]"/>
      <dgm:spPr/>
      <dgm:t>
        <a:bodyPr/>
        <a:lstStyle/>
        <a:p>
          <a:r>
            <a:rPr lang="es-EC" dirty="0" smtClean="0">
              <a:effectLst>
                <a:outerShdw blurRad="38100" dist="38100" dir="2700000" algn="tl">
                  <a:srgbClr val="000000">
                    <a:alpha val="43137"/>
                  </a:srgbClr>
                </a:outerShdw>
              </a:effectLst>
              <a:latin typeface="Batang" pitchFamily="18" charset="-127"/>
              <a:ea typeface="Batang" pitchFamily="18" charset="-127"/>
            </a:rPr>
            <a:t>Publicidad</a:t>
          </a:r>
          <a:endParaRPr lang="es-EC" dirty="0">
            <a:effectLst>
              <a:outerShdw blurRad="38100" dist="38100" dir="2700000" algn="tl">
                <a:srgbClr val="000000">
                  <a:alpha val="43137"/>
                </a:srgbClr>
              </a:outerShdw>
            </a:effectLst>
            <a:latin typeface="Batang" pitchFamily="18" charset="-127"/>
            <a:ea typeface="Batang" pitchFamily="18" charset="-127"/>
          </a:endParaRPr>
        </a:p>
      </dgm:t>
    </dgm:pt>
    <dgm:pt modelId="{CC752163-CFCC-4AA9-8132-720DF47C01AB}" type="parTrans" cxnId="{E600964F-E380-4363-B0FB-BA9005057171}">
      <dgm:prSet/>
      <dgm:spPr/>
      <dgm:t>
        <a:bodyPr/>
        <a:lstStyle/>
        <a:p>
          <a:endParaRPr lang="es-EC"/>
        </a:p>
      </dgm:t>
    </dgm:pt>
    <dgm:pt modelId="{D1AF11DF-8088-427E-B76D-1B88FC40DADC}" type="sibTrans" cxnId="{E600964F-E380-4363-B0FB-BA9005057171}">
      <dgm:prSet/>
      <dgm:spPr/>
      <dgm:t>
        <a:bodyPr/>
        <a:lstStyle/>
        <a:p>
          <a:endParaRPr lang="es-EC"/>
        </a:p>
      </dgm:t>
    </dgm:pt>
    <dgm:pt modelId="{CD66DBC2-48E4-4E3F-A5DC-40FB80BFB53B}">
      <dgm:prSet phldrT="[Texto]"/>
      <dgm:spPr/>
      <dgm:t>
        <a:bodyPr/>
        <a:lstStyle/>
        <a:p>
          <a:r>
            <a:rPr lang="es-ES" dirty="0" smtClean="0">
              <a:effectLst>
                <a:outerShdw blurRad="38100" dist="38100" dir="2700000" algn="tl">
                  <a:srgbClr val="000000">
                    <a:alpha val="43137"/>
                  </a:srgbClr>
                </a:outerShdw>
              </a:effectLst>
              <a:latin typeface="Batang" pitchFamily="18" charset="-127"/>
              <a:ea typeface="Batang" pitchFamily="18" charset="-127"/>
            </a:rPr>
            <a:t>Impresión de Periódicos</a:t>
          </a:r>
          <a:endParaRPr lang="es-EC" dirty="0">
            <a:effectLst>
              <a:outerShdw blurRad="38100" dist="38100" dir="2700000" algn="tl">
                <a:srgbClr val="000000">
                  <a:alpha val="43137"/>
                </a:srgbClr>
              </a:outerShdw>
            </a:effectLst>
            <a:latin typeface="Batang" pitchFamily="18" charset="-127"/>
            <a:ea typeface="Batang" pitchFamily="18" charset="-127"/>
          </a:endParaRPr>
        </a:p>
      </dgm:t>
    </dgm:pt>
    <dgm:pt modelId="{7271DF49-05DF-4C25-B7EF-ADF0CE262E63}" type="parTrans" cxnId="{87DFEAEE-EA6C-47F2-9112-0120AA3E6AFE}">
      <dgm:prSet/>
      <dgm:spPr/>
      <dgm:t>
        <a:bodyPr/>
        <a:lstStyle/>
        <a:p>
          <a:endParaRPr lang="es-EC"/>
        </a:p>
      </dgm:t>
    </dgm:pt>
    <dgm:pt modelId="{E4083345-7BC0-42E3-9FCE-186E45B8D3E7}" type="sibTrans" cxnId="{87DFEAEE-EA6C-47F2-9112-0120AA3E6AFE}">
      <dgm:prSet/>
      <dgm:spPr/>
      <dgm:t>
        <a:bodyPr/>
        <a:lstStyle/>
        <a:p>
          <a:endParaRPr lang="es-EC"/>
        </a:p>
      </dgm:t>
    </dgm:pt>
    <dgm:pt modelId="{DDDFCEEB-98C9-4447-8E32-4046C8755AF7}">
      <dgm:prSet phldrT="[Texto]"/>
      <dgm:spPr/>
      <dgm:t>
        <a:bodyPr/>
        <a:lstStyle/>
        <a:p>
          <a:r>
            <a:rPr lang="es-EC" dirty="0" smtClean="0">
              <a:effectLst>
                <a:outerShdw blurRad="38100" dist="38100" dir="2700000" algn="tl">
                  <a:srgbClr val="000000">
                    <a:alpha val="43137"/>
                  </a:srgbClr>
                </a:outerShdw>
              </a:effectLst>
              <a:latin typeface="Batang" pitchFamily="18" charset="-127"/>
              <a:ea typeface="Batang" pitchFamily="18" charset="-127"/>
            </a:rPr>
            <a:t>Páginas Web </a:t>
          </a:r>
          <a:endParaRPr lang="es-EC" dirty="0">
            <a:effectLst>
              <a:outerShdw blurRad="38100" dist="38100" dir="2700000" algn="tl">
                <a:srgbClr val="000000">
                  <a:alpha val="43137"/>
                </a:srgbClr>
              </a:outerShdw>
            </a:effectLst>
            <a:latin typeface="Batang" pitchFamily="18" charset="-127"/>
            <a:ea typeface="Batang" pitchFamily="18" charset="-127"/>
          </a:endParaRPr>
        </a:p>
      </dgm:t>
    </dgm:pt>
    <dgm:pt modelId="{29D12A4E-5998-429F-92DF-A58AB49D3E5C}" type="parTrans" cxnId="{67613981-A81E-4E1A-92CF-D7CF02767DDC}">
      <dgm:prSet/>
      <dgm:spPr/>
      <dgm:t>
        <a:bodyPr/>
        <a:lstStyle/>
        <a:p>
          <a:endParaRPr lang="es-EC"/>
        </a:p>
      </dgm:t>
    </dgm:pt>
    <dgm:pt modelId="{2F09D5D5-DBCA-4F57-8919-CFFBB4DF7389}" type="sibTrans" cxnId="{67613981-A81E-4E1A-92CF-D7CF02767DDC}">
      <dgm:prSet/>
      <dgm:spPr/>
      <dgm:t>
        <a:bodyPr/>
        <a:lstStyle/>
        <a:p>
          <a:endParaRPr lang="es-EC"/>
        </a:p>
      </dgm:t>
    </dgm:pt>
    <dgm:pt modelId="{8CE76E84-2246-49E8-B6CF-5D66E99B0C22}" type="pres">
      <dgm:prSet presAssocID="{6EDD1AE0-2B25-41FF-874F-676F1A6C10E0}" presName="linear" presStyleCnt="0">
        <dgm:presLayoutVars>
          <dgm:dir/>
          <dgm:animLvl val="lvl"/>
          <dgm:resizeHandles val="exact"/>
        </dgm:presLayoutVars>
      </dgm:prSet>
      <dgm:spPr/>
      <dgm:t>
        <a:bodyPr/>
        <a:lstStyle/>
        <a:p>
          <a:endParaRPr lang="es-EC"/>
        </a:p>
      </dgm:t>
    </dgm:pt>
    <dgm:pt modelId="{070BC456-D172-4F48-8C59-01E32A5CB3DB}" type="pres">
      <dgm:prSet presAssocID="{99121E1F-7B02-46E3-9C58-A819E9338BB6}" presName="parentLin" presStyleCnt="0"/>
      <dgm:spPr/>
    </dgm:pt>
    <dgm:pt modelId="{638782B7-82AE-4468-9B54-1A4B25FF42E5}" type="pres">
      <dgm:prSet presAssocID="{99121E1F-7B02-46E3-9C58-A819E9338BB6}" presName="parentLeftMargin" presStyleLbl="node1" presStyleIdx="0" presStyleCnt="3"/>
      <dgm:spPr/>
      <dgm:t>
        <a:bodyPr/>
        <a:lstStyle/>
        <a:p>
          <a:endParaRPr lang="es-EC"/>
        </a:p>
      </dgm:t>
    </dgm:pt>
    <dgm:pt modelId="{D54A3A98-B26D-4C33-A437-023A588CC524}" type="pres">
      <dgm:prSet presAssocID="{99121E1F-7B02-46E3-9C58-A819E9338BB6}" presName="parentText" presStyleLbl="node1" presStyleIdx="0" presStyleCnt="3" custScaleY="121000" custLinFactNeighborX="-7907" custLinFactNeighborY="-75456">
        <dgm:presLayoutVars>
          <dgm:chMax val="0"/>
          <dgm:bulletEnabled val="1"/>
        </dgm:presLayoutVars>
      </dgm:prSet>
      <dgm:spPr/>
      <dgm:t>
        <a:bodyPr/>
        <a:lstStyle/>
        <a:p>
          <a:endParaRPr lang="es-EC"/>
        </a:p>
      </dgm:t>
    </dgm:pt>
    <dgm:pt modelId="{5227B809-088C-43F5-887E-EFF4DA311AB3}" type="pres">
      <dgm:prSet presAssocID="{99121E1F-7B02-46E3-9C58-A819E9338BB6}" presName="negativeSpace" presStyleCnt="0"/>
      <dgm:spPr/>
    </dgm:pt>
    <dgm:pt modelId="{6ECC74F4-5075-4510-81E1-5ADEACF26077}" type="pres">
      <dgm:prSet presAssocID="{99121E1F-7B02-46E3-9C58-A819E9338BB6}" presName="childText" presStyleLbl="conFgAcc1" presStyleIdx="0" presStyleCnt="3" custScaleY="121000" custLinFactY="-55639" custLinFactNeighborX="-1463" custLinFactNeighborY="-100000">
        <dgm:presLayoutVars>
          <dgm:bulletEnabled val="1"/>
        </dgm:presLayoutVars>
      </dgm:prSet>
      <dgm:spPr/>
    </dgm:pt>
    <dgm:pt modelId="{620C2B90-F8B6-4756-B081-E83733A13AF6}" type="pres">
      <dgm:prSet presAssocID="{D1AF11DF-8088-427E-B76D-1B88FC40DADC}" presName="spaceBetweenRectangles" presStyleCnt="0"/>
      <dgm:spPr/>
    </dgm:pt>
    <dgm:pt modelId="{05AC4D71-2296-453B-9C62-B311B5F392B8}" type="pres">
      <dgm:prSet presAssocID="{CD66DBC2-48E4-4E3F-A5DC-40FB80BFB53B}" presName="parentLin" presStyleCnt="0"/>
      <dgm:spPr/>
    </dgm:pt>
    <dgm:pt modelId="{9E573C89-C376-4989-B7FF-5D1F8EE9949D}" type="pres">
      <dgm:prSet presAssocID="{CD66DBC2-48E4-4E3F-A5DC-40FB80BFB53B}" presName="parentLeftMargin" presStyleLbl="node1" presStyleIdx="0" presStyleCnt="3"/>
      <dgm:spPr/>
      <dgm:t>
        <a:bodyPr/>
        <a:lstStyle/>
        <a:p>
          <a:endParaRPr lang="es-EC"/>
        </a:p>
      </dgm:t>
    </dgm:pt>
    <dgm:pt modelId="{2D412D16-6749-4A1C-BE92-9942F32F4884}" type="pres">
      <dgm:prSet presAssocID="{CD66DBC2-48E4-4E3F-A5DC-40FB80BFB53B}" presName="parentText" presStyleLbl="node1" presStyleIdx="1" presStyleCnt="3">
        <dgm:presLayoutVars>
          <dgm:chMax val="0"/>
          <dgm:bulletEnabled val="1"/>
        </dgm:presLayoutVars>
      </dgm:prSet>
      <dgm:spPr/>
      <dgm:t>
        <a:bodyPr/>
        <a:lstStyle/>
        <a:p>
          <a:endParaRPr lang="es-EC"/>
        </a:p>
      </dgm:t>
    </dgm:pt>
    <dgm:pt modelId="{4D0582C6-BC26-48AB-BADC-37EB21D8E57A}" type="pres">
      <dgm:prSet presAssocID="{CD66DBC2-48E4-4E3F-A5DC-40FB80BFB53B}" presName="negativeSpace" presStyleCnt="0"/>
      <dgm:spPr/>
    </dgm:pt>
    <dgm:pt modelId="{31C4C29C-F891-4E87-9CB3-BD5C9207D492}" type="pres">
      <dgm:prSet presAssocID="{CD66DBC2-48E4-4E3F-A5DC-40FB80BFB53B}" presName="childText" presStyleLbl="conFgAcc1" presStyleIdx="1" presStyleCnt="3">
        <dgm:presLayoutVars>
          <dgm:bulletEnabled val="1"/>
        </dgm:presLayoutVars>
      </dgm:prSet>
      <dgm:spPr/>
    </dgm:pt>
    <dgm:pt modelId="{DC744EBC-9A2E-4C4C-BC8E-EA2EC6E9F7DA}" type="pres">
      <dgm:prSet presAssocID="{E4083345-7BC0-42E3-9FCE-186E45B8D3E7}" presName="spaceBetweenRectangles" presStyleCnt="0"/>
      <dgm:spPr/>
    </dgm:pt>
    <dgm:pt modelId="{3ACE42B9-23AC-46A6-A62B-4C3501FEDB02}" type="pres">
      <dgm:prSet presAssocID="{DDDFCEEB-98C9-4447-8E32-4046C8755AF7}" presName="parentLin" presStyleCnt="0"/>
      <dgm:spPr/>
    </dgm:pt>
    <dgm:pt modelId="{20A9185C-5CA7-4BC1-9FE0-3E1FD1F57F41}" type="pres">
      <dgm:prSet presAssocID="{DDDFCEEB-98C9-4447-8E32-4046C8755AF7}" presName="parentLeftMargin" presStyleLbl="node1" presStyleIdx="1" presStyleCnt="3"/>
      <dgm:spPr/>
      <dgm:t>
        <a:bodyPr/>
        <a:lstStyle/>
        <a:p>
          <a:endParaRPr lang="es-EC"/>
        </a:p>
      </dgm:t>
    </dgm:pt>
    <dgm:pt modelId="{456689AD-E7EE-45FB-B52F-54B7740D9498}" type="pres">
      <dgm:prSet presAssocID="{DDDFCEEB-98C9-4447-8E32-4046C8755AF7}" presName="parentText" presStyleLbl="node1" presStyleIdx="2" presStyleCnt="3" custLinFactNeighborY="89059">
        <dgm:presLayoutVars>
          <dgm:chMax val="0"/>
          <dgm:bulletEnabled val="1"/>
        </dgm:presLayoutVars>
      </dgm:prSet>
      <dgm:spPr/>
      <dgm:t>
        <a:bodyPr/>
        <a:lstStyle/>
        <a:p>
          <a:endParaRPr lang="es-EC"/>
        </a:p>
      </dgm:t>
    </dgm:pt>
    <dgm:pt modelId="{E87607CA-EA0C-4D13-9903-F7C504756B7D}" type="pres">
      <dgm:prSet presAssocID="{DDDFCEEB-98C9-4447-8E32-4046C8755AF7}" presName="negativeSpace" presStyleCnt="0"/>
      <dgm:spPr/>
    </dgm:pt>
    <dgm:pt modelId="{EFD34031-4245-44AC-AA87-3913A334E5DB}" type="pres">
      <dgm:prSet presAssocID="{DDDFCEEB-98C9-4447-8E32-4046C8755AF7}" presName="childText" presStyleLbl="conFgAcc1" presStyleIdx="2" presStyleCnt="3" custLinFactY="44824" custLinFactNeighborY="100000">
        <dgm:presLayoutVars>
          <dgm:bulletEnabled val="1"/>
        </dgm:presLayoutVars>
      </dgm:prSet>
      <dgm:spPr/>
    </dgm:pt>
  </dgm:ptLst>
  <dgm:cxnLst>
    <dgm:cxn modelId="{A577BC3B-0958-4DFB-BA5E-638D0E8606F7}" type="presOf" srcId="{6EDD1AE0-2B25-41FF-874F-676F1A6C10E0}" destId="{8CE76E84-2246-49E8-B6CF-5D66E99B0C22}" srcOrd="0" destOrd="0" presId="urn:microsoft.com/office/officeart/2005/8/layout/list1"/>
    <dgm:cxn modelId="{E600964F-E380-4363-B0FB-BA9005057171}" srcId="{6EDD1AE0-2B25-41FF-874F-676F1A6C10E0}" destId="{99121E1F-7B02-46E3-9C58-A819E9338BB6}" srcOrd="0" destOrd="0" parTransId="{CC752163-CFCC-4AA9-8132-720DF47C01AB}" sibTransId="{D1AF11DF-8088-427E-B76D-1B88FC40DADC}"/>
    <dgm:cxn modelId="{67613981-A81E-4E1A-92CF-D7CF02767DDC}" srcId="{6EDD1AE0-2B25-41FF-874F-676F1A6C10E0}" destId="{DDDFCEEB-98C9-4447-8E32-4046C8755AF7}" srcOrd="2" destOrd="0" parTransId="{29D12A4E-5998-429F-92DF-A58AB49D3E5C}" sibTransId="{2F09D5D5-DBCA-4F57-8919-CFFBB4DF7389}"/>
    <dgm:cxn modelId="{87DFEAEE-EA6C-47F2-9112-0120AA3E6AFE}" srcId="{6EDD1AE0-2B25-41FF-874F-676F1A6C10E0}" destId="{CD66DBC2-48E4-4E3F-A5DC-40FB80BFB53B}" srcOrd="1" destOrd="0" parTransId="{7271DF49-05DF-4C25-B7EF-ADF0CE262E63}" sibTransId="{E4083345-7BC0-42E3-9FCE-186E45B8D3E7}"/>
    <dgm:cxn modelId="{2E53F51E-9167-4C17-9685-729C4254C2B1}" type="presOf" srcId="{99121E1F-7B02-46E3-9C58-A819E9338BB6}" destId="{638782B7-82AE-4468-9B54-1A4B25FF42E5}" srcOrd="0" destOrd="0" presId="urn:microsoft.com/office/officeart/2005/8/layout/list1"/>
    <dgm:cxn modelId="{1B9CBFA8-6F92-4052-8AC7-AD8A11D278F4}" type="presOf" srcId="{DDDFCEEB-98C9-4447-8E32-4046C8755AF7}" destId="{456689AD-E7EE-45FB-B52F-54B7740D9498}" srcOrd="1" destOrd="0" presId="urn:microsoft.com/office/officeart/2005/8/layout/list1"/>
    <dgm:cxn modelId="{05F6D266-B1E5-46E9-937D-5EEF88C4080C}" type="presOf" srcId="{CD66DBC2-48E4-4E3F-A5DC-40FB80BFB53B}" destId="{9E573C89-C376-4989-B7FF-5D1F8EE9949D}" srcOrd="0" destOrd="0" presId="urn:microsoft.com/office/officeart/2005/8/layout/list1"/>
    <dgm:cxn modelId="{64B09046-D3A0-4697-8564-75A2A3F996A8}" type="presOf" srcId="{99121E1F-7B02-46E3-9C58-A819E9338BB6}" destId="{D54A3A98-B26D-4C33-A437-023A588CC524}" srcOrd="1" destOrd="0" presId="urn:microsoft.com/office/officeart/2005/8/layout/list1"/>
    <dgm:cxn modelId="{A8F74A70-58CE-4FEE-A415-57D460DDC296}" type="presOf" srcId="{DDDFCEEB-98C9-4447-8E32-4046C8755AF7}" destId="{20A9185C-5CA7-4BC1-9FE0-3E1FD1F57F41}" srcOrd="0" destOrd="0" presId="urn:microsoft.com/office/officeart/2005/8/layout/list1"/>
    <dgm:cxn modelId="{0E7B9353-BDF2-46B3-99F7-80231DC764BD}" type="presOf" srcId="{CD66DBC2-48E4-4E3F-A5DC-40FB80BFB53B}" destId="{2D412D16-6749-4A1C-BE92-9942F32F4884}" srcOrd="1" destOrd="0" presId="urn:microsoft.com/office/officeart/2005/8/layout/list1"/>
    <dgm:cxn modelId="{32F72AF2-33C8-462E-B500-FFCB9817E7F2}" type="presParOf" srcId="{8CE76E84-2246-49E8-B6CF-5D66E99B0C22}" destId="{070BC456-D172-4F48-8C59-01E32A5CB3DB}" srcOrd="0" destOrd="0" presId="urn:microsoft.com/office/officeart/2005/8/layout/list1"/>
    <dgm:cxn modelId="{552B5090-94EA-4ECF-9DB3-7014984DC589}" type="presParOf" srcId="{070BC456-D172-4F48-8C59-01E32A5CB3DB}" destId="{638782B7-82AE-4468-9B54-1A4B25FF42E5}" srcOrd="0" destOrd="0" presId="urn:microsoft.com/office/officeart/2005/8/layout/list1"/>
    <dgm:cxn modelId="{7F66C30E-A192-4575-BC0D-F33DE6D20295}" type="presParOf" srcId="{070BC456-D172-4F48-8C59-01E32A5CB3DB}" destId="{D54A3A98-B26D-4C33-A437-023A588CC524}" srcOrd="1" destOrd="0" presId="urn:microsoft.com/office/officeart/2005/8/layout/list1"/>
    <dgm:cxn modelId="{E0032016-422E-4A94-829F-A6824A6B7068}" type="presParOf" srcId="{8CE76E84-2246-49E8-B6CF-5D66E99B0C22}" destId="{5227B809-088C-43F5-887E-EFF4DA311AB3}" srcOrd="1" destOrd="0" presId="urn:microsoft.com/office/officeart/2005/8/layout/list1"/>
    <dgm:cxn modelId="{EF3894D7-2E67-4D6E-963E-24FD22D7FFDC}" type="presParOf" srcId="{8CE76E84-2246-49E8-B6CF-5D66E99B0C22}" destId="{6ECC74F4-5075-4510-81E1-5ADEACF26077}" srcOrd="2" destOrd="0" presId="urn:microsoft.com/office/officeart/2005/8/layout/list1"/>
    <dgm:cxn modelId="{9770A79B-F03F-4E01-9045-814DFE38E222}" type="presParOf" srcId="{8CE76E84-2246-49E8-B6CF-5D66E99B0C22}" destId="{620C2B90-F8B6-4756-B081-E83733A13AF6}" srcOrd="3" destOrd="0" presId="urn:microsoft.com/office/officeart/2005/8/layout/list1"/>
    <dgm:cxn modelId="{846A9A67-D822-4BAB-90E9-5848557C498C}" type="presParOf" srcId="{8CE76E84-2246-49E8-B6CF-5D66E99B0C22}" destId="{05AC4D71-2296-453B-9C62-B311B5F392B8}" srcOrd="4" destOrd="0" presId="urn:microsoft.com/office/officeart/2005/8/layout/list1"/>
    <dgm:cxn modelId="{51EA5776-6BB1-4A80-8495-40E6A22183BF}" type="presParOf" srcId="{05AC4D71-2296-453B-9C62-B311B5F392B8}" destId="{9E573C89-C376-4989-B7FF-5D1F8EE9949D}" srcOrd="0" destOrd="0" presId="urn:microsoft.com/office/officeart/2005/8/layout/list1"/>
    <dgm:cxn modelId="{081DB28F-5AFA-4313-9651-833994E1940F}" type="presParOf" srcId="{05AC4D71-2296-453B-9C62-B311B5F392B8}" destId="{2D412D16-6749-4A1C-BE92-9942F32F4884}" srcOrd="1" destOrd="0" presId="urn:microsoft.com/office/officeart/2005/8/layout/list1"/>
    <dgm:cxn modelId="{66028328-B040-45C3-8306-C9A2122B43C8}" type="presParOf" srcId="{8CE76E84-2246-49E8-B6CF-5D66E99B0C22}" destId="{4D0582C6-BC26-48AB-BADC-37EB21D8E57A}" srcOrd="5" destOrd="0" presId="urn:microsoft.com/office/officeart/2005/8/layout/list1"/>
    <dgm:cxn modelId="{E4085E84-D86A-4A57-8799-9469321CB106}" type="presParOf" srcId="{8CE76E84-2246-49E8-B6CF-5D66E99B0C22}" destId="{31C4C29C-F891-4E87-9CB3-BD5C9207D492}" srcOrd="6" destOrd="0" presId="urn:microsoft.com/office/officeart/2005/8/layout/list1"/>
    <dgm:cxn modelId="{582A98F2-4035-4DD0-89A6-49BA4B561CE3}" type="presParOf" srcId="{8CE76E84-2246-49E8-B6CF-5D66E99B0C22}" destId="{DC744EBC-9A2E-4C4C-BC8E-EA2EC6E9F7DA}" srcOrd="7" destOrd="0" presId="urn:microsoft.com/office/officeart/2005/8/layout/list1"/>
    <dgm:cxn modelId="{733E7B01-D6F1-4F4E-8D5D-9C8A68C77194}" type="presParOf" srcId="{8CE76E84-2246-49E8-B6CF-5D66E99B0C22}" destId="{3ACE42B9-23AC-46A6-A62B-4C3501FEDB02}" srcOrd="8" destOrd="0" presId="urn:microsoft.com/office/officeart/2005/8/layout/list1"/>
    <dgm:cxn modelId="{9D28DA86-486B-4E28-8DD0-CBFF9DB1ADE3}" type="presParOf" srcId="{3ACE42B9-23AC-46A6-A62B-4C3501FEDB02}" destId="{20A9185C-5CA7-4BC1-9FE0-3E1FD1F57F41}" srcOrd="0" destOrd="0" presId="urn:microsoft.com/office/officeart/2005/8/layout/list1"/>
    <dgm:cxn modelId="{F1C7829B-2A00-4FC4-8C6E-E309B631E775}" type="presParOf" srcId="{3ACE42B9-23AC-46A6-A62B-4C3501FEDB02}" destId="{456689AD-E7EE-45FB-B52F-54B7740D9498}" srcOrd="1" destOrd="0" presId="urn:microsoft.com/office/officeart/2005/8/layout/list1"/>
    <dgm:cxn modelId="{33698FD4-2073-4ACB-A796-CAA53448A3AA}" type="presParOf" srcId="{8CE76E84-2246-49E8-B6CF-5D66E99B0C22}" destId="{E87607CA-EA0C-4D13-9903-F7C504756B7D}" srcOrd="9" destOrd="0" presId="urn:microsoft.com/office/officeart/2005/8/layout/list1"/>
    <dgm:cxn modelId="{69530F43-C040-490C-B435-593437DE0BA1}" type="presParOf" srcId="{8CE76E84-2246-49E8-B6CF-5D66E99B0C22}" destId="{EFD34031-4245-44AC-AA87-3913A334E5D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584304-8CFD-4F0B-9299-55409E91EF4C}" type="doc">
      <dgm:prSet loTypeId="urn:microsoft.com/office/officeart/2005/8/layout/bList2#1" loCatId="list" qsTypeId="urn:microsoft.com/office/officeart/2005/8/quickstyle/3d7" qsCatId="3D" csTypeId="urn:microsoft.com/office/officeart/2005/8/colors/colorful1#2" csCatId="colorful" phldr="1"/>
      <dgm:spPr/>
      <dgm:t>
        <a:bodyPr/>
        <a:lstStyle/>
        <a:p>
          <a:endParaRPr lang="es-EC"/>
        </a:p>
      </dgm:t>
    </dgm:pt>
    <dgm:pt modelId="{3F228565-8724-4F8B-ACFF-B27EFC34DD43}">
      <dgm:prSet phldrT="[Texto]"/>
      <dgm:spPr/>
      <dgm:t>
        <a:bodyPr/>
        <a:lstStyle/>
        <a:p>
          <a:r>
            <a:rPr lang="es-EC" dirty="0" smtClean="0"/>
            <a:t>VISITAS</a:t>
          </a:r>
          <a:endParaRPr lang="es-EC" dirty="0"/>
        </a:p>
      </dgm:t>
    </dgm:pt>
    <dgm:pt modelId="{B6C4EC22-8142-4F2D-A80D-23090B9BF0A2}" type="parTrans" cxnId="{2A07DFBD-F921-44C7-BE5E-0CF790310571}">
      <dgm:prSet/>
      <dgm:spPr/>
      <dgm:t>
        <a:bodyPr/>
        <a:lstStyle/>
        <a:p>
          <a:endParaRPr lang="es-EC"/>
        </a:p>
      </dgm:t>
    </dgm:pt>
    <dgm:pt modelId="{33053A77-ED66-499D-93DA-5D323B46BBE3}" type="sibTrans" cxnId="{2A07DFBD-F921-44C7-BE5E-0CF790310571}">
      <dgm:prSet/>
      <dgm:spPr/>
      <dgm:t>
        <a:bodyPr/>
        <a:lstStyle/>
        <a:p>
          <a:endParaRPr lang="es-EC"/>
        </a:p>
      </dgm:t>
    </dgm:pt>
    <dgm:pt modelId="{6D268D21-0A15-464B-8A95-37248E129166}">
      <dgm:prSet phldrT="[Texto]"/>
      <dgm:spPr/>
      <dgm:t>
        <a:bodyPr/>
        <a:lstStyle/>
        <a:p>
          <a:r>
            <a:rPr lang="es-EC" dirty="0" smtClean="0"/>
            <a:t>OFRECER SERVICIOS</a:t>
          </a:r>
          <a:endParaRPr lang="es-EC" dirty="0"/>
        </a:p>
      </dgm:t>
    </dgm:pt>
    <dgm:pt modelId="{182D3433-71F9-49B3-9936-F95777AC5162}" type="parTrans" cxnId="{A51E75E6-51D1-492A-90BC-D13F8FDF058D}">
      <dgm:prSet/>
      <dgm:spPr/>
      <dgm:t>
        <a:bodyPr/>
        <a:lstStyle/>
        <a:p>
          <a:endParaRPr lang="es-EC"/>
        </a:p>
      </dgm:t>
    </dgm:pt>
    <dgm:pt modelId="{CBE32FC0-D86B-436C-BB20-5144EE89D30F}" type="sibTrans" cxnId="{A51E75E6-51D1-492A-90BC-D13F8FDF058D}">
      <dgm:prSet/>
      <dgm:spPr/>
      <dgm:t>
        <a:bodyPr/>
        <a:lstStyle/>
        <a:p>
          <a:endParaRPr lang="es-EC"/>
        </a:p>
      </dgm:t>
    </dgm:pt>
    <dgm:pt modelId="{FF28EE48-7F81-42D8-8478-519FD665BE2E}">
      <dgm:prSet phldrT="[Texto]"/>
      <dgm:spPr/>
      <dgm:t>
        <a:bodyPr/>
        <a:lstStyle/>
        <a:p>
          <a:r>
            <a:rPr lang="es-EC" dirty="0" smtClean="0"/>
            <a:t>ACUERDOS  AGENCIAS </a:t>
          </a:r>
          <a:endParaRPr lang="es-EC" dirty="0"/>
        </a:p>
      </dgm:t>
    </dgm:pt>
    <dgm:pt modelId="{B5E7C3DF-423A-41BC-BED7-1877F9E5E0E3}" type="parTrans" cxnId="{93D8C79C-BDEB-4DB2-8C4F-C7071930400E}">
      <dgm:prSet/>
      <dgm:spPr/>
      <dgm:t>
        <a:bodyPr/>
        <a:lstStyle/>
        <a:p>
          <a:endParaRPr lang="es-EC"/>
        </a:p>
      </dgm:t>
    </dgm:pt>
    <dgm:pt modelId="{3BACEB62-E932-4C2F-AD3C-7AFDE7D6C478}" type="sibTrans" cxnId="{93D8C79C-BDEB-4DB2-8C4F-C7071930400E}">
      <dgm:prSet/>
      <dgm:spPr/>
      <dgm:t>
        <a:bodyPr/>
        <a:lstStyle/>
        <a:p>
          <a:endParaRPr lang="es-EC"/>
        </a:p>
      </dgm:t>
    </dgm:pt>
    <dgm:pt modelId="{10B86E23-4370-4859-98EC-D742C5369003}">
      <dgm:prSet custT="1"/>
      <dgm:spPr/>
      <dgm:t>
        <a:bodyPr/>
        <a:lstStyle/>
        <a:p>
          <a:r>
            <a:rPr lang="es-EC" sz="1700" dirty="0" smtClean="0"/>
            <a:t>VENDEDOR LOCAL</a:t>
          </a:r>
          <a:endParaRPr lang="es-EC" sz="1700" dirty="0"/>
        </a:p>
      </dgm:t>
    </dgm:pt>
    <dgm:pt modelId="{970847CF-686B-4AAE-AB1E-B84C4B5B50D6}" type="parTrans" cxnId="{0EE21291-2456-4A03-B0EF-F29440926A48}">
      <dgm:prSet/>
      <dgm:spPr/>
      <dgm:t>
        <a:bodyPr/>
        <a:lstStyle/>
        <a:p>
          <a:endParaRPr lang="es-EC"/>
        </a:p>
      </dgm:t>
    </dgm:pt>
    <dgm:pt modelId="{8DFD516D-0160-4AE2-BC9B-B16E1F4227D3}" type="sibTrans" cxnId="{0EE21291-2456-4A03-B0EF-F29440926A48}">
      <dgm:prSet/>
      <dgm:spPr/>
      <dgm:t>
        <a:bodyPr/>
        <a:lstStyle/>
        <a:p>
          <a:endParaRPr lang="es-EC"/>
        </a:p>
      </dgm:t>
    </dgm:pt>
    <dgm:pt modelId="{2DD70D8C-95A0-4C53-8A46-74E121D7B643}">
      <dgm:prSet custT="1"/>
      <dgm:spPr/>
      <dgm:t>
        <a:bodyPr/>
        <a:lstStyle/>
        <a:p>
          <a:r>
            <a:rPr lang="es-EC" sz="1700" dirty="0" smtClean="0"/>
            <a:t>VENDEDOR NACIONAL</a:t>
          </a:r>
          <a:endParaRPr lang="es-EC" sz="1700" dirty="0"/>
        </a:p>
      </dgm:t>
    </dgm:pt>
    <dgm:pt modelId="{4CAE3E52-429C-4E5F-A1EF-E4C99E0C37A1}" type="parTrans" cxnId="{CF18C8E3-6F4E-4ADD-AF29-FF7F2300D995}">
      <dgm:prSet/>
      <dgm:spPr/>
      <dgm:t>
        <a:bodyPr/>
        <a:lstStyle/>
        <a:p>
          <a:endParaRPr lang="es-EC"/>
        </a:p>
      </dgm:t>
    </dgm:pt>
    <dgm:pt modelId="{289FF864-6601-4977-B4A6-8C1D32859B55}" type="sibTrans" cxnId="{CF18C8E3-6F4E-4ADD-AF29-FF7F2300D995}">
      <dgm:prSet/>
      <dgm:spPr/>
      <dgm:t>
        <a:bodyPr/>
        <a:lstStyle/>
        <a:p>
          <a:endParaRPr lang="es-EC"/>
        </a:p>
      </dgm:t>
    </dgm:pt>
    <dgm:pt modelId="{A8DFC95F-3667-49EA-BAFB-28553FE41217}">
      <dgm:prSet custT="1"/>
      <dgm:spPr/>
      <dgm:t>
        <a:bodyPr/>
        <a:lstStyle/>
        <a:p>
          <a:r>
            <a:rPr lang="es-EC" sz="1700" dirty="0" smtClean="0"/>
            <a:t>PAGINA WEB</a:t>
          </a:r>
          <a:endParaRPr lang="es-EC" sz="1700" dirty="0"/>
        </a:p>
      </dgm:t>
    </dgm:pt>
    <dgm:pt modelId="{D25C5904-64BE-4966-B649-63B4520BD7AA}" type="parTrans" cxnId="{D4281745-6C49-44D7-A0F1-31B529B1EF44}">
      <dgm:prSet/>
      <dgm:spPr/>
      <dgm:t>
        <a:bodyPr/>
        <a:lstStyle/>
        <a:p>
          <a:endParaRPr lang="es-EC"/>
        </a:p>
      </dgm:t>
    </dgm:pt>
    <dgm:pt modelId="{2524864A-E625-4B99-9CB6-AA20E658C038}" type="sibTrans" cxnId="{D4281745-6C49-44D7-A0F1-31B529B1EF44}">
      <dgm:prSet/>
      <dgm:spPr/>
      <dgm:t>
        <a:bodyPr/>
        <a:lstStyle/>
        <a:p>
          <a:endParaRPr lang="es-EC"/>
        </a:p>
      </dgm:t>
    </dgm:pt>
    <dgm:pt modelId="{D572B670-5A62-4EFB-A280-DBD38AE09E8B}">
      <dgm:prSet/>
      <dgm:spPr/>
      <dgm:t>
        <a:bodyPr/>
        <a:lstStyle/>
        <a:p>
          <a:endParaRPr lang="es-EC" sz="1500" dirty="0"/>
        </a:p>
      </dgm:t>
    </dgm:pt>
    <dgm:pt modelId="{5EDBAB21-ACF0-44C7-9D85-4F203E4A39E4}" type="parTrans" cxnId="{547A11BD-3701-4009-9DE9-8ACDC33DDB4C}">
      <dgm:prSet/>
      <dgm:spPr/>
      <dgm:t>
        <a:bodyPr/>
        <a:lstStyle/>
        <a:p>
          <a:endParaRPr lang="es-EC"/>
        </a:p>
      </dgm:t>
    </dgm:pt>
    <dgm:pt modelId="{AD80ABDB-54C5-4614-A096-346B1C4027A6}" type="sibTrans" cxnId="{547A11BD-3701-4009-9DE9-8ACDC33DDB4C}">
      <dgm:prSet/>
      <dgm:spPr/>
      <dgm:t>
        <a:bodyPr/>
        <a:lstStyle/>
        <a:p>
          <a:endParaRPr lang="es-EC"/>
        </a:p>
      </dgm:t>
    </dgm:pt>
    <dgm:pt modelId="{4EF09321-B096-41A7-871C-73087AF7FBBE}">
      <dgm:prSet/>
      <dgm:spPr/>
      <dgm:t>
        <a:bodyPr/>
        <a:lstStyle/>
        <a:p>
          <a:endParaRPr lang="es-EC" sz="1500" dirty="0"/>
        </a:p>
      </dgm:t>
    </dgm:pt>
    <dgm:pt modelId="{839C0BD1-2CBE-4B3E-BE30-A15BB4B4206E}" type="parTrans" cxnId="{09E73DC6-E5E8-486C-B105-03C29FDCB4E4}">
      <dgm:prSet/>
      <dgm:spPr/>
      <dgm:t>
        <a:bodyPr/>
        <a:lstStyle/>
        <a:p>
          <a:endParaRPr lang="es-EC"/>
        </a:p>
      </dgm:t>
    </dgm:pt>
    <dgm:pt modelId="{8B348658-3E8A-4C14-962D-A1EE125E4FC4}" type="sibTrans" cxnId="{09E73DC6-E5E8-486C-B105-03C29FDCB4E4}">
      <dgm:prSet/>
      <dgm:spPr/>
      <dgm:t>
        <a:bodyPr/>
        <a:lstStyle/>
        <a:p>
          <a:endParaRPr lang="es-EC"/>
        </a:p>
      </dgm:t>
    </dgm:pt>
    <dgm:pt modelId="{4779EE03-61ED-414F-8D86-6BF4CF61D121}">
      <dgm:prSet/>
      <dgm:spPr/>
      <dgm:t>
        <a:bodyPr/>
        <a:lstStyle/>
        <a:p>
          <a:endParaRPr lang="es-EC" sz="1500" dirty="0"/>
        </a:p>
      </dgm:t>
    </dgm:pt>
    <dgm:pt modelId="{82E3BFD2-B2F8-49BF-9065-89E74C761FE5}" type="parTrans" cxnId="{318F0C54-058D-47A2-ADA0-458E89BFD412}">
      <dgm:prSet/>
      <dgm:spPr/>
      <dgm:t>
        <a:bodyPr/>
        <a:lstStyle/>
        <a:p>
          <a:endParaRPr lang="es-EC"/>
        </a:p>
      </dgm:t>
    </dgm:pt>
    <dgm:pt modelId="{09815E0C-6C14-425E-8496-18740E9AA8C1}" type="sibTrans" cxnId="{318F0C54-058D-47A2-ADA0-458E89BFD412}">
      <dgm:prSet/>
      <dgm:spPr/>
      <dgm:t>
        <a:bodyPr/>
        <a:lstStyle/>
        <a:p>
          <a:endParaRPr lang="es-EC"/>
        </a:p>
      </dgm:t>
    </dgm:pt>
    <dgm:pt modelId="{A2113B4C-045F-452D-BDAE-07255FF7AC75}">
      <dgm:prSet custT="1"/>
      <dgm:spPr/>
      <dgm:t>
        <a:bodyPr/>
        <a:lstStyle/>
        <a:p>
          <a:r>
            <a:rPr lang="es-EC" sz="1700" dirty="0" smtClean="0"/>
            <a:t>OFRECER COMISION 15%</a:t>
          </a:r>
          <a:endParaRPr lang="es-EC" sz="1700" dirty="0"/>
        </a:p>
      </dgm:t>
    </dgm:pt>
    <dgm:pt modelId="{57A8CBEF-5289-4759-BEEF-13F5773DE6C7}" type="parTrans" cxnId="{B3B5C43C-5069-4240-BD07-888AE41393D3}">
      <dgm:prSet/>
      <dgm:spPr/>
      <dgm:t>
        <a:bodyPr/>
        <a:lstStyle/>
        <a:p>
          <a:endParaRPr lang="es-EC"/>
        </a:p>
      </dgm:t>
    </dgm:pt>
    <dgm:pt modelId="{6EFCB75E-B676-4FC6-AA31-D73A50BA8323}" type="sibTrans" cxnId="{B3B5C43C-5069-4240-BD07-888AE41393D3}">
      <dgm:prSet/>
      <dgm:spPr/>
      <dgm:t>
        <a:bodyPr/>
        <a:lstStyle/>
        <a:p>
          <a:endParaRPr lang="es-EC"/>
        </a:p>
      </dgm:t>
    </dgm:pt>
    <dgm:pt modelId="{E943C716-83F2-4866-8F5A-1D1D0E29AFE3}">
      <dgm:prSet/>
      <dgm:spPr/>
      <dgm:t>
        <a:bodyPr/>
        <a:lstStyle/>
        <a:p>
          <a:endParaRPr lang="es-EC" sz="1500" dirty="0"/>
        </a:p>
      </dgm:t>
    </dgm:pt>
    <dgm:pt modelId="{90082B53-AA0F-4124-BFDB-ABEA576BC5BE}" type="parTrans" cxnId="{1D5DA555-D3D2-4225-807D-8A160D059145}">
      <dgm:prSet/>
      <dgm:spPr/>
      <dgm:t>
        <a:bodyPr/>
        <a:lstStyle/>
        <a:p>
          <a:endParaRPr lang="es-EC"/>
        </a:p>
      </dgm:t>
    </dgm:pt>
    <dgm:pt modelId="{55ADA01B-61CE-4D42-BCE6-FF35723E159B}" type="sibTrans" cxnId="{1D5DA555-D3D2-4225-807D-8A160D059145}">
      <dgm:prSet/>
      <dgm:spPr/>
      <dgm:t>
        <a:bodyPr/>
        <a:lstStyle/>
        <a:p>
          <a:endParaRPr lang="es-EC"/>
        </a:p>
      </dgm:t>
    </dgm:pt>
    <dgm:pt modelId="{38324D87-B0FE-4196-86AF-C36557934E82}">
      <dgm:prSet custT="1"/>
      <dgm:spPr/>
      <dgm:t>
        <a:bodyPr/>
        <a:lstStyle/>
        <a:p>
          <a:r>
            <a:rPr lang="es-EC" sz="1700" dirty="0" smtClean="0"/>
            <a:t>CAPACITACION</a:t>
          </a:r>
          <a:endParaRPr lang="es-EC" sz="1700" dirty="0"/>
        </a:p>
      </dgm:t>
    </dgm:pt>
    <dgm:pt modelId="{5C057EB5-3987-415B-AE2A-F89E8025CB79}" type="parTrans" cxnId="{96D6FEDA-38F4-479B-817E-5B2EE8D2D8AF}">
      <dgm:prSet/>
      <dgm:spPr/>
      <dgm:t>
        <a:bodyPr/>
        <a:lstStyle/>
        <a:p>
          <a:endParaRPr lang="es-EC"/>
        </a:p>
      </dgm:t>
    </dgm:pt>
    <dgm:pt modelId="{6A6D01A1-8AE0-4D0A-9589-2B12FDD60E5A}" type="sibTrans" cxnId="{96D6FEDA-38F4-479B-817E-5B2EE8D2D8AF}">
      <dgm:prSet/>
      <dgm:spPr/>
      <dgm:t>
        <a:bodyPr/>
        <a:lstStyle/>
        <a:p>
          <a:endParaRPr lang="es-EC"/>
        </a:p>
      </dgm:t>
    </dgm:pt>
    <dgm:pt modelId="{564668A5-3DB8-4F09-92D2-6ABA19570CC6}">
      <dgm:prSet/>
      <dgm:spPr/>
      <dgm:t>
        <a:bodyPr/>
        <a:lstStyle/>
        <a:p>
          <a:endParaRPr lang="es-EC" sz="1500" dirty="0"/>
        </a:p>
      </dgm:t>
    </dgm:pt>
    <dgm:pt modelId="{D2428FF5-8708-4191-95DF-63EBB8324FE9}" type="parTrans" cxnId="{1C55920D-23F9-47D2-91A3-1A424F7CFFDE}">
      <dgm:prSet/>
      <dgm:spPr/>
      <dgm:t>
        <a:bodyPr/>
        <a:lstStyle/>
        <a:p>
          <a:endParaRPr lang="es-EC"/>
        </a:p>
      </dgm:t>
    </dgm:pt>
    <dgm:pt modelId="{725CF8DB-2221-4DE1-A45C-F0D69BC859F9}" type="sibTrans" cxnId="{1C55920D-23F9-47D2-91A3-1A424F7CFFDE}">
      <dgm:prSet/>
      <dgm:spPr/>
      <dgm:t>
        <a:bodyPr/>
        <a:lstStyle/>
        <a:p>
          <a:endParaRPr lang="es-EC"/>
        </a:p>
      </dgm:t>
    </dgm:pt>
    <dgm:pt modelId="{52F71037-748C-427B-848B-666739019608}" type="pres">
      <dgm:prSet presAssocID="{3A584304-8CFD-4F0B-9299-55409E91EF4C}" presName="diagram" presStyleCnt="0">
        <dgm:presLayoutVars>
          <dgm:dir/>
          <dgm:animLvl val="lvl"/>
          <dgm:resizeHandles val="exact"/>
        </dgm:presLayoutVars>
      </dgm:prSet>
      <dgm:spPr/>
      <dgm:t>
        <a:bodyPr/>
        <a:lstStyle/>
        <a:p>
          <a:endParaRPr lang="es-EC"/>
        </a:p>
      </dgm:t>
    </dgm:pt>
    <dgm:pt modelId="{BFBD2EF0-A15F-4C21-8990-9B9B30F97DD6}" type="pres">
      <dgm:prSet presAssocID="{3F228565-8724-4F8B-ACFF-B27EFC34DD43}" presName="compNode" presStyleCnt="0"/>
      <dgm:spPr/>
    </dgm:pt>
    <dgm:pt modelId="{C8708480-425A-41F5-870D-30A724EB1535}" type="pres">
      <dgm:prSet presAssocID="{3F228565-8724-4F8B-ACFF-B27EFC34DD43}" presName="childRect" presStyleLbl="bgAcc1" presStyleIdx="0" presStyleCnt="3" custLinFactNeighborY="-6197">
        <dgm:presLayoutVars>
          <dgm:bulletEnabled val="1"/>
        </dgm:presLayoutVars>
      </dgm:prSet>
      <dgm:spPr/>
      <dgm:t>
        <a:bodyPr/>
        <a:lstStyle/>
        <a:p>
          <a:endParaRPr lang="es-EC"/>
        </a:p>
      </dgm:t>
    </dgm:pt>
    <dgm:pt modelId="{44F6E55F-6F03-4422-88D9-DFF55A8BE44A}" type="pres">
      <dgm:prSet presAssocID="{3F228565-8724-4F8B-ACFF-B27EFC34DD43}" presName="parentText" presStyleLbl="node1" presStyleIdx="0" presStyleCnt="0">
        <dgm:presLayoutVars>
          <dgm:chMax val="0"/>
          <dgm:bulletEnabled val="1"/>
        </dgm:presLayoutVars>
      </dgm:prSet>
      <dgm:spPr/>
      <dgm:t>
        <a:bodyPr/>
        <a:lstStyle/>
        <a:p>
          <a:endParaRPr lang="es-EC"/>
        </a:p>
      </dgm:t>
    </dgm:pt>
    <dgm:pt modelId="{DD1B744A-5356-4988-8185-DA3542C86D00}" type="pres">
      <dgm:prSet presAssocID="{3F228565-8724-4F8B-ACFF-B27EFC34DD43}" presName="parentRect" presStyleLbl="alignNode1" presStyleIdx="0" presStyleCnt="3"/>
      <dgm:spPr/>
      <dgm:t>
        <a:bodyPr/>
        <a:lstStyle/>
        <a:p>
          <a:endParaRPr lang="es-EC"/>
        </a:p>
      </dgm:t>
    </dgm:pt>
    <dgm:pt modelId="{FB595996-B6A3-4EBE-94BC-5C05F98D2FBE}" type="pres">
      <dgm:prSet presAssocID="{3F228565-8724-4F8B-ACFF-B27EFC34DD43}" presName="adorn" presStyleLbl="fgAccFollowNode1" presStyleIdx="0" presStyleCnt="3"/>
      <dgm:spPr>
        <a:blipFill rotWithShape="0">
          <a:blip xmlns:r="http://schemas.openxmlformats.org/officeDocument/2006/relationships" r:embed="rId1"/>
          <a:stretch>
            <a:fillRect/>
          </a:stretch>
        </a:blipFill>
      </dgm:spPr>
      <dgm:t>
        <a:bodyPr/>
        <a:lstStyle/>
        <a:p>
          <a:endParaRPr lang="es-EC"/>
        </a:p>
      </dgm:t>
    </dgm:pt>
    <dgm:pt modelId="{AE6AF70D-09F3-43B4-AF8A-598BE97132FA}" type="pres">
      <dgm:prSet presAssocID="{33053A77-ED66-499D-93DA-5D323B46BBE3}" presName="sibTrans" presStyleLbl="sibTrans2D1" presStyleIdx="0" presStyleCnt="0"/>
      <dgm:spPr/>
      <dgm:t>
        <a:bodyPr/>
        <a:lstStyle/>
        <a:p>
          <a:endParaRPr lang="es-EC"/>
        </a:p>
      </dgm:t>
    </dgm:pt>
    <dgm:pt modelId="{407E3365-490A-4BAD-9EDB-E13F78E5ADDF}" type="pres">
      <dgm:prSet presAssocID="{6D268D21-0A15-464B-8A95-37248E129166}" presName="compNode" presStyleCnt="0"/>
      <dgm:spPr/>
    </dgm:pt>
    <dgm:pt modelId="{CB5F5840-93AA-4CFD-AC17-C92B08387F5D}" type="pres">
      <dgm:prSet presAssocID="{6D268D21-0A15-464B-8A95-37248E129166}" presName="childRect" presStyleLbl="bgAcc1" presStyleIdx="1" presStyleCnt="3">
        <dgm:presLayoutVars>
          <dgm:bulletEnabled val="1"/>
        </dgm:presLayoutVars>
      </dgm:prSet>
      <dgm:spPr/>
      <dgm:t>
        <a:bodyPr/>
        <a:lstStyle/>
        <a:p>
          <a:endParaRPr lang="es-EC"/>
        </a:p>
      </dgm:t>
    </dgm:pt>
    <dgm:pt modelId="{6ABEA620-2E5F-48DC-802F-6B77E3F845AB}" type="pres">
      <dgm:prSet presAssocID="{6D268D21-0A15-464B-8A95-37248E129166}" presName="parentText" presStyleLbl="node1" presStyleIdx="0" presStyleCnt="0">
        <dgm:presLayoutVars>
          <dgm:chMax val="0"/>
          <dgm:bulletEnabled val="1"/>
        </dgm:presLayoutVars>
      </dgm:prSet>
      <dgm:spPr/>
      <dgm:t>
        <a:bodyPr/>
        <a:lstStyle/>
        <a:p>
          <a:endParaRPr lang="es-EC"/>
        </a:p>
      </dgm:t>
    </dgm:pt>
    <dgm:pt modelId="{5FEB4D17-952F-4918-9D57-5189F2CBE6DA}" type="pres">
      <dgm:prSet presAssocID="{6D268D21-0A15-464B-8A95-37248E129166}" presName="parentRect" presStyleLbl="alignNode1" presStyleIdx="1" presStyleCnt="3"/>
      <dgm:spPr/>
      <dgm:t>
        <a:bodyPr/>
        <a:lstStyle/>
        <a:p>
          <a:endParaRPr lang="es-EC"/>
        </a:p>
      </dgm:t>
    </dgm:pt>
    <dgm:pt modelId="{F8682035-8DF2-48E5-B610-83335D72A337}" type="pres">
      <dgm:prSet presAssocID="{6D268D21-0A15-464B-8A95-37248E129166}" presName="adorn" presStyleLbl="fgAccFollowNode1" presStyleIdx="1" presStyleCnt="3"/>
      <dgm:spPr>
        <a:blipFill rotWithShape="0">
          <a:blip xmlns:r="http://schemas.openxmlformats.org/officeDocument/2006/relationships" r:embed="rId2"/>
          <a:stretch>
            <a:fillRect/>
          </a:stretch>
        </a:blipFill>
      </dgm:spPr>
      <dgm:t>
        <a:bodyPr/>
        <a:lstStyle/>
        <a:p>
          <a:endParaRPr lang="es-EC"/>
        </a:p>
      </dgm:t>
    </dgm:pt>
    <dgm:pt modelId="{96BE1C2A-E5CD-42F4-A01B-602AF696DEC1}" type="pres">
      <dgm:prSet presAssocID="{CBE32FC0-D86B-436C-BB20-5144EE89D30F}" presName="sibTrans" presStyleLbl="sibTrans2D1" presStyleIdx="0" presStyleCnt="0"/>
      <dgm:spPr/>
      <dgm:t>
        <a:bodyPr/>
        <a:lstStyle/>
        <a:p>
          <a:endParaRPr lang="es-EC"/>
        </a:p>
      </dgm:t>
    </dgm:pt>
    <dgm:pt modelId="{4F1EF015-F157-466E-BEFF-8534730AF78E}" type="pres">
      <dgm:prSet presAssocID="{FF28EE48-7F81-42D8-8478-519FD665BE2E}" presName="compNode" presStyleCnt="0"/>
      <dgm:spPr/>
    </dgm:pt>
    <dgm:pt modelId="{69919D5E-60B1-4290-9443-F90BBEF3961D}" type="pres">
      <dgm:prSet presAssocID="{FF28EE48-7F81-42D8-8478-519FD665BE2E}" presName="childRect" presStyleLbl="bgAcc1" presStyleIdx="2" presStyleCnt="3">
        <dgm:presLayoutVars>
          <dgm:bulletEnabled val="1"/>
        </dgm:presLayoutVars>
      </dgm:prSet>
      <dgm:spPr/>
      <dgm:t>
        <a:bodyPr/>
        <a:lstStyle/>
        <a:p>
          <a:endParaRPr lang="es-EC"/>
        </a:p>
      </dgm:t>
    </dgm:pt>
    <dgm:pt modelId="{C12FD5CE-B415-466E-B85D-71C330B9C3F3}" type="pres">
      <dgm:prSet presAssocID="{FF28EE48-7F81-42D8-8478-519FD665BE2E}" presName="parentText" presStyleLbl="node1" presStyleIdx="0" presStyleCnt="0">
        <dgm:presLayoutVars>
          <dgm:chMax val="0"/>
          <dgm:bulletEnabled val="1"/>
        </dgm:presLayoutVars>
      </dgm:prSet>
      <dgm:spPr/>
      <dgm:t>
        <a:bodyPr/>
        <a:lstStyle/>
        <a:p>
          <a:endParaRPr lang="es-EC"/>
        </a:p>
      </dgm:t>
    </dgm:pt>
    <dgm:pt modelId="{AF251071-9FA9-4718-B83E-5767A5539CF2}" type="pres">
      <dgm:prSet presAssocID="{FF28EE48-7F81-42D8-8478-519FD665BE2E}" presName="parentRect" presStyleLbl="alignNode1" presStyleIdx="2" presStyleCnt="3"/>
      <dgm:spPr/>
      <dgm:t>
        <a:bodyPr/>
        <a:lstStyle/>
        <a:p>
          <a:endParaRPr lang="es-EC"/>
        </a:p>
      </dgm:t>
    </dgm:pt>
    <dgm:pt modelId="{FB46445D-F7D1-4040-9C86-57971890DEA0}" type="pres">
      <dgm:prSet presAssocID="{FF28EE48-7F81-42D8-8478-519FD665BE2E}" presName="adorn" presStyleLbl="fgAccFollowNode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069040D7-8972-404B-9315-ACB9FA28AB57}" type="presOf" srcId="{E943C716-83F2-4866-8F5A-1D1D0E29AFE3}" destId="{69919D5E-60B1-4290-9443-F90BBEF3961D}" srcOrd="0" destOrd="3" presId="urn:microsoft.com/office/officeart/2005/8/layout/bList2#1"/>
    <dgm:cxn modelId="{4171BC51-1786-4061-9562-F70BAFB205F3}" type="presOf" srcId="{A2113B4C-045F-452D-BDAE-07255FF7AC75}" destId="{69919D5E-60B1-4290-9443-F90BBEF3961D}" srcOrd="0" destOrd="0" presId="urn:microsoft.com/office/officeart/2005/8/layout/bList2#1"/>
    <dgm:cxn modelId="{547A11BD-3701-4009-9DE9-8ACDC33DDB4C}" srcId="{6D268D21-0A15-464B-8A95-37248E129166}" destId="{D572B670-5A62-4EFB-A280-DBD38AE09E8B}" srcOrd="3" destOrd="0" parTransId="{5EDBAB21-ACF0-44C7-9D85-4F203E4A39E4}" sibTransId="{AD80ABDB-54C5-4614-A096-346B1C4027A6}"/>
    <dgm:cxn modelId="{AA5264C3-A76D-4870-947E-B4D19F2C8764}" type="presOf" srcId="{CBE32FC0-D86B-436C-BB20-5144EE89D30F}" destId="{96BE1C2A-E5CD-42F4-A01B-602AF696DEC1}" srcOrd="0" destOrd="0" presId="urn:microsoft.com/office/officeart/2005/8/layout/bList2#1"/>
    <dgm:cxn modelId="{FC58CCCC-DEE7-4329-825F-B8895987A6C8}" type="presOf" srcId="{3F228565-8724-4F8B-ACFF-B27EFC34DD43}" destId="{44F6E55F-6F03-4422-88D9-DFF55A8BE44A}" srcOrd="0" destOrd="0" presId="urn:microsoft.com/office/officeart/2005/8/layout/bList2#1"/>
    <dgm:cxn modelId="{D678A953-71BC-46E3-BAAD-2C6FDBB7D075}" type="presOf" srcId="{6D268D21-0A15-464B-8A95-37248E129166}" destId="{6ABEA620-2E5F-48DC-802F-6B77E3F845AB}" srcOrd="0" destOrd="0" presId="urn:microsoft.com/office/officeart/2005/8/layout/bList2#1"/>
    <dgm:cxn modelId="{09E73DC6-E5E8-486C-B105-03C29FDCB4E4}" srcId="{6D268D21-0A15-464B-8A95-37248E129166}" destId="{4EF09321-B096-41A7-871C-73087AF7FBBE}" srcOrd="0" destOrd="0" parTransId="{839C0BD1-2CBE-4B3E-BE30-A15BB4B4206E}" sibTransId="{8B348658-3E8A-4C14-962D-A1EE125E4FC4}"/>
    <dgm:cxn modelId="{96D6FEDA-38F4-479B-817E-5B2EE8D2D8AF}" srcId="{FF28EE48-7F81-42D8-8478-519FD665BE2E}" destId="{38324D87-B0FE-4196-86AF-C36557934E82}" srcOrd="1" destOrd="0" parTransId="{5C057EB5-3987-415B-AE2A-F89E8025CB79}" sibTransId="{6A6D01A1-8AE0-4D0A-9589-2B12FDD60E5A}"/>
    <dgm:cxn modelId="{4CE469C9-6BAE-4F3A-AD0E-7FEA95872C64}" type="presOf" srcId="{2DD70D8C-95A0-4C53-8A46-74E121D7B643}" destId="{C8708480-425A-41F5-870D-30A724EB1535}" srcOrd="0" destOrd="1" presId="urn:microsoft.com/office/officeart/2005/8/layout/bList2#1"/>
    <dgm:cxn modelId="{B3B5C43C-5069-4240-BD07-888AE41393D3}" srcId="{FF28EE48-7F81-42D8-8478-519FD665BE2E}" destId="{A2113B4C-045F-452D-BDAE-07255FF7AC75}" srcOrd="0" destOrd="0" parTransId="{57A8CBEF-5289-4759-BEEF-13F5773DE6C7}" sibTransId="{6EFCB75E-B676-4FC6-AA31-D73A50BA8323}"/>
    <dgm:cxn modelId="{61863DCC-1164-40C2-AD89-B6FD1959CB7F}" type="presOf" srcId="{FF28EE48-7F81-42D8-8478-519FD665BE2E}" destId="{AF251071-9FA9-4718-B83E-5767A5539CF2}" srcOrd="1" destOrd="0" presId="urn:microsoft.com/office/officeart/2005/8/layout/bList2#1"/>
    <dgm:cxn modelId="{0EE21291-2456-4A03-B0EF-F29440926A48}" srcId="{3F228565-8724-4F8B-ACFF-B27EFC34DD43}" destId="{10B86E23-4370-4859-98EC-D742C5369003}" srcOrd="0" destOrd="0" parTransId="{970847CF-686B-4AAE-AB1E-B84C4B5B50D6}" sibTransId="{8DFD516D-0160-4AE2-BC9B-B16E1F4227D3}"/>
    <dgm:cxn modelId="{2A07DFBD-F921-44C7-BE5E-0CF790310571}" srcId="{3A584304-8CFD-4F0B-9299-55409E91EF4C}" destId="{3F228565-8724-4F8B-ACFF-B27EFC34DD43}" srcOrd="0" destOrd="0" parTransId="{B6C4EC22-8142-4F2D-A80D-23090B9BF0A2}" sibTransId="{33053A77-ED66-499D-93DA-5D323B46BBE3}"/>
    <dgm:cxn modelId="{E0A1FCEB-5EFF-4CFF-AFB4-6F1DDFE528F0}" type="presOf" srcId="{38324D87-B0FE-4196-86AF-C36557934E82}" destId="{69919D5E-60B1-4290-9443-F90BBEF3961D}" srcOrd="0" destOrd="1" presId="urn:microsoft.com/office/officeart/2005/8/layout/bList2#1"/>
    <dgm:cxn modelId="{1D5DA555-D3D2-4225-807D-8A160D059145}" srcId="{FF28EE48-7F81-42D8-8478-519FD665BE2E}" destId="{E943C716-83F2-4866-8F5A-1D1D0E29AFE3}" srcOrd="3" destOrd="0" parTransId="{90082B53-AA0F-4124-BFDB-ABEA576BC5BE}" sibTransId="{55ADA01B-61CE-4D42-BCE6-FF35723E159B}"/>
    <dgm:cxn modelId="{BAD51CC7-0DB7-466E-A4A2-F4D728E8A8A6}" type="presOf" srcId="{FF28EE48-7F81-42D8-8478-519FD665BE2E}" destId="{C12FD5CE-B415-466E-B85D-71C330B9C3F3}" srcOrd="0" destOrd="0" presId="urn:microsoft.com/office/officeart/2005/8/layout/bList2#1"/>
    <dgm:cxn modelId="{D4281745-6C49-44D7-A0F1-31B529B1EF44}" srcId="{6D268D21-0A15-464B-8A95-37248E129166}" destId="{A8DFC95F-3667-49EA-BAFB-28553FE41217}" srcOrd="2" destOrd="0" parTransId="{D25C5904-64BE-4966-B649-63B4520BD7AA}" sibTransId="{2524864A-E625-4B99-9CB6-AA20E658C038}"/>
    <dgm:cxn modelId="{D2833BA3-2A18-423E-A596-FDFFBB873B88}" type="presOf" srcId="{33053A77-ED66-499D-93DA-5D323B46BBE3}" destId="{AE6AF70D-09F3-43B4-AF8A-598BE97132FA}" srcOrd="0" destOrd="0" presId="urn:microsoft.com/office/officeart/2005/8/layout/bList2#1"/>
    <dgm:cxn modelId="{B49AF637-E537-4CD6-BED8-114D9BA47ADD}" type="presOf" srcId="{4779EE03-61ED-414F-8D86-6BF4CF61D121}" destId="{CB5F5840-93AA-4CFD-AC17-C92B08387F5D}" srcOrd="0" destOrd="1" presId="urn:microsoft.com/office/officeart/2005/8/layout/bList2#1"/>
    <dgm:cxn modelId="{318F0C54-058D-47A2-ADA0-458E89BFD412}" srcId="{6D268D21-0A15-464B-8A95-37248E129166}" destId="{4779EE03-61ED-414F-8D86-6BF4CF61D121}" srcOrd="1" destOrd="0" parTransId="{82E3BFD2-B2F8-49BF-9065-89E74C761FE5}" sibTransId="{09815E0C-6C14-425E-8496-18740E9AA8C1}"/>
    <dgm:cxn modelId="{710CEA32-D0D2-4D32-B6AB-82D4385F31F9}" type="presOf" srcId="{4EF09321-B096-41A7-871C-73087AF7FBBE}" destId="{CB5F5840-93AA-4CFD-AC17-C92B08387F5D}" srcOrd="0" destOrd="0" presId="urn:microsoft.com/office/officeart/2005/8/layout/bList2#1"/>
    <dgm:cxn modelId="{1C55920D-23F9-47D2-91A3-1A424F7CFFDE}" srcId="{FF28EE48-7F81-42D8-8478-519FD665BE2E}" destId="{564668A5-3DB8-4F09-92D2-6ABA19570CC6}" srcOrd="2" destOrd="0" parTransId="{D2428FF5-8708-4191-95DF-63EBB8324FE9}" sibTransId="{725CF8DB-2221-4DE1-A45C-F0D69BC859F9}"/>
    <dgm:cxn modelId="{11AAD449-DCDC-4C45-AAA1-2CFF48C3DFC9}" type="presOf" srcId="{6D268D21-0A15-464B-8A95-37248E129166}" destId="{5FEB4D17-952F-4918-9D57-5189F2CBE6DA}" srcOrd="1" destOrd="0" presId="urn:microsoft.com/office/officeart/2005/8/layout/bList2#1"/>
    <dgm:cxn modelId="{9BD8B3FB-B0B1-4FF8-AF02-DBE83488437B}" type="presOf" srcId="{564668A5-3DB8-4F09-92D2-6ABA19570CC6}" destId="{69919D5E-60B1-4290-9443-F90BBEF3961D}" srcOrd="0" destOrd="2" presId="urn:microsoft.com/office/officeart/2005/8/layout/bList2#1"/>
    <dgm:cxn modelId="{93D8C79C-BDEB-4DB2-8C4F-C7071930400E}" srcId="{3A584304-8CFD-4F0B-9299-55409E91EF4C}" destId="{FF28EE48-7F81-42D8-8478-519FD665BE2E}" srcOrd="2" destOrd="0" parTransId="{B5E7C3DF-423A-41BC-BED7-1877F9E5E0E3}" sibTransId="{3BACEB62-E932-4C2F-AD3C-7AFDE7D6C478}"/>
    <dgm:cxn modelId="{09C3EEF6-E2C1-4F90-923D-CA3E852E7B6B}" type="presOf" srcId="{3F228565-8724-4F8B-ACFF-B27EFC34DD43}" destId="{DD1B744A-5356-4988-8185-DA3542C86D00}" srcOrd="1" destOrd="0" presId="urn:microsoft.com/office/officeart/2005/8/layout/bList2#1"/>
    <dgm:cxn modelId="{2E66608F-E6A1-4083-B648-F8B3234F66EF}" type="presOf" srcId="{10B86E23-4370-4859-98EC-D742C5369003}" destId="{C8708480-425A-41F5-870D-30A724EB1535}" srcOrd="0" destOrd="0" presId="urn:microsoft.com/office/officeart/2005/8/layout/bList2#1"/>
    <dgm:cxn modelId="{A51E75E6-51D1-492A-90BC-D13F8FDF058D}" srcId="{3A584304-8CFD-4F0B-9299-55409E91EF4C}" destId="{6D268D21-0A15-464B-8A95-37248E129166}" srcOrd="1" destOrd="0" parTransId="{182D3433-71F9-49B3-9936-F95777AC5162}" sibTransId="{CBE32FC0-D86B-436C-BB20-5144EE89D30F}"/>
    <dgm:cxn modelId="{A7B363D8-4DC6-4BAA-B018-59E57266AEC7}" type="presOf" srcId="{3A584304-8CFD-4F0B-9299-55409E91EF4C}" destId="{52F71037-748C-427B-848B-666739019608}" srcOrd="0" destOrd="0" presId="urn:microsoft.com/office/officeart/2005/8/layout/bList2#1"/>
    <dgm:cxn modelId="{89B6AE88-BB1A-455F-A560-4582C51EC3D1}" type="presOf" srcId="{A8DFC95F-3667-49EA-BAFB-28553FE41217}" destId="{CB5F5840-93AA-4CFD-AC17-C92B08387F5D}" srcOrd="0" destOrd="2" presId="urn:microsoft.com/office/officeart/2005/8/layout/bList2#1"/>
    <dgm:cxn modelId="{CF18C8E3-6F4E-4ADD-AF29-FF7F2300D995}" srcId="{3F228565-8724-4F8B-ACFF-B27EFC34DD43}" destId="{2DD70D8C-95A0-4C53-8A46-74E121D7B643}" srcOrd="1" destOrd="0" parTransId="{4CAE3E52-429C-4E5F-A1EF-E4C99E0C37A1}" sibTransId="{289FF864-6601-4977-B4A6-8C1D32859B55}"/>
    <dgm:cxn modelId="{B84D74DF-B703-4BB9-BA7C-EE79614F9B6E}" type="presOf" srcId="{D572B670-5A62-4EFB-A280-DBD38AE09E8B}" destId="{CB5F5840-93AA-4CFD-AC17-C92B08387F5D}" srcOrd="0" destOrd="3" presId="urn:microsoft.com/office/officeart/2005/8/layout/bList2#1"/>
    <dgm:cxn modelId="{163028CD-70DF-4B29-A925-1A473B9701CD}" type="presParOf" srcId="{52F71037-748C-427B-848B-666739019608}" destId="{BFBD2EF0-A15F-4C21-8990-9B9B30F97DD6}" srcOrd="0" destOrd="0" presId="urn:microsoft.com/office/officeart/2005/8/layout/bList2#1"/>
    <dgm:cxn modelId="{F72067C6-32DD-41C1-8554-DB0048E29369}" type="presParOf" srcId="{BFBD2EF0-A15F-4C21-8990-9B9B30F97DD6}" destId="{C8708480-425A-41F5-870D-30A724EB1535}" srcOrd="0" destOrd="0" presId="urn:microsoft.com/office/officeart/2005/8/layout/bList2#1"/>
    <dgm:cxn modelId="{EC357E2A-76BB-447B-8DAE-8FD313E4FDF4}" type="presParOf" srcId="{BFBD2EF0-A15F-4C21-8990-9B9B30F97DD6}" destId="{44F6E55F-6F03-4422-88D9-DFF55A8BE44A}" srcOrd="1" destOrd="0" presId="urn:microsoft.com/office/officeart/2005/8/layout/bList2#1"/>
    <dgm:cxn modelId="{574318CF-4DE9-4C97-A68D-CF458FF657B3}" type="presParOf" srcId="{BFBD2EF0-A15F-4C21-8990-9B9B30F97DD6}" destId="{DD1B744A-5356-4988-8185-DA3542C86D00}" srcOrd="2" destOrd="0" presId="urn:microsoft.com/office/officeart/2005/8/layout/bList2#1"/>
    <dgm:cxn modelId="{706A960F-885F-4824-A9DE-FD32932F7B09}" type="presParOf" srcId="{BFBD2EF0-A15F-4C21-8990-9B9B30F97DD6}" destId="{FB595996-B6A3-4EBE-94BC-5C05F98D2FBE}" srcOrd="3" destOrd="0" presId="urn:microsoft.com/office/officeart/2005/8/layout/bList2#1"/>
    <dgm:cxn modelId="{D46FB4CC-3C80-4876-B675-E241F7C89C9D}" type="presParOf" srcId="{52F71037-748C-427B-848B-666739019608}" destId="{AE6AF70D-09F3-43B4-AF8A-598BE97132FA}" srcOrd="1" destOrd="0" presId="urn:microsoft.com/office/officeart/2005/8/layout/bList2#1"/>
    <dgm:cxn modelId="{E7436A63-E713-47C1-90EC-CDFACBF2441F}" type="presParOf" srcId="{52F71037-748C-427B-848B-666739019608}" destId="{407E3365-490A-4BAD-9EDB-E13F78E5ADDF}" srcOrd="2" destOrd="0" presId="urn:microsoft.com/office/officeart/2005/8/layout/bList2#1"/>
    <dgm:cxn modelId="{0B4D288D-5315-45A6-A4E3-EB7F9BF18FE3}" type="presParOf" srcId="{407E3365-490A-4BAD-9EDB-E13F78E5ADDF}" destId="{CB5F5840-93AA-4CFD-AC17-C92B08387F5D}" srcOrd="0" destOrd="0" presId="urn:microsoft.com/office/officeart/2005/8/layout/bList2#1"/>
    <dgm:cxn modelId="{2E896A18-1725-4270-8FCD-E400FE3B95C8}" type="presParOf" srcId="{407E3365-490A-4BAD-9EDB-E13F78E5ADDF}" destId="{6ABEA620-2E5F-48DC-802F-6B77E3F845AB}" srcOrd="1" destOrd="0" presId="urn:microsoft.com/office/officeart/2005/8/layout/bList2#1"/>
    <dgm:cxn modelId="{DBE8E100-880B-4615-9F7E-09770F7EC7B6}" type="presParOf" srcId="{407E3365-490A-4BAD-9EDB-E13F78E5ADDF}" destId="{5FEB4D17-952F-4918-9D57-5189F2CBE6DA}" srcOrd="2" destOrd="0" presId="urn:microsoft.com/office/officeart/2005/8/layout/bList2#1"/>
    <dgm:cxn modelId="{CC402D41-E0FF-43E5-B179-84519D8E40B4}" type="presParOf" srcId="{407E3365-490A-4BAD-9EDB-E13F78E5ADDF}" destId="{F8682035-8DF2-48E5-B610-83335D72A337}" srcOrd="3" destOrd="0" presId="urn:microsoft.com/office/officeart/2005/8/layout/bList2#1"/>
    <dgm:cxn modelId="{18C9D1D0-5109-4BF2-8E5B-8F5DD25EFA75}" type="presParOf" srcId="{52F71037-748C-427B-848B-666739019608}" destId="{96BE1C2A-E5CD-42F4-A01B-602AF696DEC1}" srcOrd="3" destOrd="0" presId="urn:microsoft.com/office/officeart/2005/8/layout/bList2#1"/>
    <dgm:cxn modelId="{6C946EBB-86D8-4B4F-89A8-D0B2227F58A8}" type="presParOf" srcId="{52F71037-748C-427B-848B-666739019608}" destId="{4F1EF015-F157-466E-BEFF-8534730AF78E}" srcOrd="4" destOrd="0" presId="urn:microsoft.com/office/officeart/2005/8/layout/bList2#1"/>
    <dgm:cxn modelId="{24465662-D4F9-4C39-B322-F1CCB263C569}" type="presParOf" srcId="{4F1EF015-F157-466E-BEFF-8534730AF78E}" destId="{69919D5E-60B1-4290-9443-F90BBEF3961D}" srcOrd="0" destOrd="0" presId="urn:microsoft.com/office/officeart/2005/8/layout/bList2#1"/>
    <dgm:cxn modelId="{085B767F-70EE-4417-AAD9-03C58942956F}" type="presParOf" srcId="{4F1EF015-F157-466E-BEFF-8534730AF78E}" destId="{C12FD5CE-B415-466E-B85D-71C330B9C3F3}" srcOrd="1" destOrd="0" presId="urn:microsoft.com/office/officeart/2005/8/layout/bList2#1"/>
    <dgm:cxn modelId="{D4A6867E-511C-4DCD-BE74-B2024314AF8C}" type="presParOf" srcId="{4F1EF015-F157-466E-BEFF-8534730AF78E}" destId="{AF251071-9FA9-4718-B83E-5767A5539CF2}" srcOrd="2" destOrd="0" presId="urn:microsoft.com/office/officeart/2005/8/layout/bList2#1"/>
    <dgm:cxn modelId="{7D883FCD-0FFE-4F80-AFFC-F943B7EB2A71}" type="presParOf" srcId="{4F1EF015-F157-466E-BEFF-8534730AF78E}" destId="{FB46445D-F7D1-4040-9C86-57971890DEA0}"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B5DAC0-524F-4FDD-BDA9-60E354FBB4AA}" type="doc">
      <dgm:prSet loTypeId="urn:microsoft.com/office/officeart/2005/8/layout/hierarchy3" loCatId="list" qsTypeId="urn:microsoft.com/office/officeart/2005/8/quickstyle/3d1" qsCatId="3D" csTypeId="urn:microsoft.com/office/officeart/2005/8/colors/colorful1#3" csCatId="colorful" phldr="1"/>
      <dgm:spPr/>
      <dgm:t>
        <a:bodyPr/>
        <a:lstStyle/>
        <a:p>
          <a:endParaRPr lang="es-EC"/>
        </a:p>
      </dgm:t>
    </dgm:pt>
    <dgm:pt modelId="{1E358DD6-492C-4633-BAF0-0D60CFACC91F}">
      <dgm:prSet phldrT="[Texto]"/>
      <dgm:spPr/>
      <dgm:t>
        <a:bodyPr/>
        <a:lstStyle/>
        <a:p>
          <a:r>
            <a:rPr lang="es-EC" dirty="0" smtClean="0"/>
            <a:t>PUBLICACIONES</a:t>
          </a:r>
        </a:p>
        <a:p>
          <a:r>
            <a:rPr lang="es-EC" dirty="0" smtClean="0"/>
            <a:t>3 POR 2</a:t>
          </a:r>
          <a:endParaRPr lang="es-EC" dirty="0"/>
        </a:p>
      </dgm:t>
    </dgm:pt>
    <dgm:pt modelId="{197269BC-D557-454B-B45E-E39E09BCB779}" type="parTrans" cxnId="{9522016F-4984-482B-89BC-3CD0BCCCAEEB}">
      <dgm:prSet/>
      <dgm:spPr/>
      <dgm:t>
        <a:bodyPr/>
        <a:lstStyle/>
        <a:p>
          <a:endParaRPr lang="es-EC"/>
        </a:p>
      </dgm:t>
    </dgm:pt>
    <dgm:pt modelId="{925165B2-E79F-45E8-AC66-BCF5A47624F2}" type="sibTrans" cxnId="{9522016F-4984-482B-89BC-3CD0BCCCAEEB}">
      <dgm:prSet/>
      <dgm:spPr/>
      <dgm:t>
        <a:bodyPr/>
        <a:lstStyle/>
        <a:p>
          <a:endParaRPr lang="es-EC"/>
        </a:p>
      </dgm:t>
    </dgm:pt>
    <dgm:pt modelId="{65B1EAB3-9BE5-4973-BA88-D62FA3FA33A6}">
      <dgm:prSet phldrT="[Texto]"/>
      <dgm:spPr/>
      <dgm:t>
        <a:bodyPr/>
        <a:lstStyle/>
        <a:p>
          <a:r>
            <a:rPr lang="es-EC" dirty="0" smtClean="0"/>
            <a:t>5% DESCUENTO VITAN POR PRIMERA VEZ</a:t>
          </a:r>
          <a:endParaRPr lang="es-EC" dirty="0"/>
        </a:p>
      </dgm:t>
    </dgm:pt>
    <dgm:pt modelId="{3C23A504-A492-465D-BA72-738EF051F3C0}" type="parTrans" cxnId="{8EC1CA0D-28BD-4A16-88A9-04E3723BDA6A}">
      <dgm:prSet/>
      <dgm:spPr/>
      <dgm:t>
        <a:bodyPr/>
        <a:lstStyle/>
        <a:p>
          <a:endParaRPr lang="es-EC"/>
        </a:p>
      </dgm:t>
    </dgm:pt>
    <dgm:pt modelId="{AC170F09-558A-4605-9590-108EF18EA942}" type="sibTrans" cxnId="{8EC1CA0D-28BD-4A16-88A9-04E3723BDA6A}">
      <dgm:prSet/>
      <dgm:spPr/>
      <dgm:t>
        <a:bodyPr/>
        <a:lstStyle/>
        <a:p>
          <a:endParaRPr lang="es-EC"/>
        </a:p>
      </dgm:t>
    </dgm:pt>
    <dgm:pt modelId="{97940D00-7471-496B-9A24-E78CC60E304B}">
      <dgm:prSet phldrT="[Texto]"/>
      <dgm:spPr/>
      <dgm:t>
        <a:bodyPr/>
        <a:lstStyle/>
        <a:p>
          <a:r>
            <a:rPr lang="es-EC" dirty="0" smtClean="0"/>
            <a:t>CUPONES DE DESCUENTO</a:t>
          </a:r>
          <a:endParaRPr lang="es-EC" dirty="0"/>
        </a:p>
      </dgm:t>
    </dgm:pt>
    <dgm:pt modelId="{F53BDDB7-0110-489C-BC33-CE99344DE3C0}" type="parTrans" cxnId="{31E2D35F-64AF-4F1F-93FE-4758A875667E}">
      <dgm:prSet/>
      <dgm:spPr/>
      <dgm:t>
        <a:bodyPr/>
        <a:lstStyle/>
        <a:p>
          <a:endParaRPr lang="es-EC"/>
        </a:p>
      </dgm:t>
    </dgm:pt>
    <dgm:pt modelId="{F74B0979-10A3-48D2-A517-C5DC9B8267CF}" type="sibTrans" cxnId="{31E2D35F-64AF-4F1F-93FE-4758A875667E}">
      <dgm:prSet/>
      <dgm:spPr/>
      <dgm:t>
        <a:bodyPr/>
        <a:lstStyle/>
        <a:p>
          <a:endParaRPr lang="es-EC"/>
        </a:p>
      </dgm:t>
    </dgm:pt>
    <dgm:pt modelId="{6C0DEE9F-0F2A-40E2-A3A2-BE6FC48FDBAB}" type="pres">
      <dgm:prSet presAssocID="{1EB5DAC0-524F-4FDD-BDA9-60E354FBB4AA}" presName="diagram" presStyleCnt="0">
        <dgm:presLayoutVars>
          <dgm:chPref val="1"/>
          <dgm:dir/>
          <dgm:animOne val="branch"/>
          <dgm:animLvl val="lvl"/>
          <dgm:resizeHandles/>
        </dgm:presLayoutVars>
      </dgm:prSet>
      <dgm:spPr/>
      <dgm:t>
        <a:bodyPr/>
        <a:lstStyle/>
        <a:p>
          <a:endParaRPr lang="es-EC"/>
        </a:p>
      </dgm:t>
    </dgm:pt>
    <dgm:pt modelId="{A9798864-A241-42ED-9F4A-C019442897E9}" type="pres">
      <dgm:prSet presAssocID="{1E358DD6-492C-4633-BAF0-0D60CFACC91F}" presName="root" presStyleCnt="0"/>
      <dgm:spPr/>
    </dgm:pt>
    <dgm:pt modelId="{34387FA4-D94F-4555-BEFF-7F0DF94E1440}" type="pres">
      <dgm:prSet presAssocID="{1E358DD6-492C-4633-BAF0-0D60CFACC91F}" presName="rootComposite" presStyleCnt="0"/>
      <dgm:spPr/>
    </dgm:pt>
    <dgm:pt modelId="{252B4564-81B6-4DAB-B530-C558F0EFF856}" type="pres">
      <dgm:prSet presAssocID="{1E358DD6-492C-4633-BAF0-0D60CFACC91F}" presName="rootText" presStyleLbl="node1" presStyleIdx="0" presStyleCnt="3"/>
      <dgm:spPr/>
      <dgm:t>
        <a:bodyPr/>
        <a:lstStyle/>
        <a:p>
          <a:endParaRPr lang="es-EC"/>
        </a:p>
      </dgm:t>
    </dgm:pt>
    <dgm:pt modelId="{35379463-1274-41A0-80B1-18A8B50E08BB}" type="pres">
      <dgm:prSet presAssocID="{1E358DD6-492C-4633-BAF0-0D60CFACC91F}" presName="rootConnector" presStyleLbl="node1" presStyleIdx="0" presStyleCnt="3"/>
      <dgm:spPr/>
      <dgm:t>
        <a:bodyPr/>
        <a:lstStyle/>
        <a:p>
          <a:endParaRPr lang="es-EC"/>
        </a:p>
      </dgm:t>
    </dgm:pt>
    <dgm:pt modelId="{753CDE18-5313-441A-BF7D-A22F3E5A5004}" type="pres">
      <dgm:prSet presAssocID="{1E358DD6-492C-4633-BAF0-0D60CFACC91F}" presName="childShape" presStyleCnt="0"/>
      <dgm:spPr/>
    </dgm:pt>
    <dgm:pt modelId="{9BED15E8-85F6-47B9-B758-E33F3E7C6AA7}" type="pres">
      <dgm:prSet presAssocID="{65B1EAB3-9BE5-4973-BA88-D62FA3FA33A6}" presName="root" presStyleCnt="0"/>
      <dgm:spPr/>
    </dgm:pt>
    <dgm:pt modelId="{21F7C8E1-525F-4695-B8A6-2AFC6A2B79D9}" type="pres">
      <dgm:prSet presAssocID="{65B1EAB3-9BE5-4973-BA88-D62FA3FA33A6}" presName="rootComposite" presStyleCnt="0"/>
      <dgm:spPr/>
    </dgm:pt>
    <dgm:pt modelId="{140852B9-264B-4090-B094-8926124F9ADE}" type="pres">
      <dgm:prSet presAssocID="{65B1EAB3-9BE5-4973-BA88-D62FA3FA33A6}" presName="rootText" presStyleLbl="node1" presStyleIdx="1" presStyleCnt="3"/>
      <dgm:spPr/>
      <dgm:t>
        <a:bodyPr/>
        <a:lstStyle/>
        <a:p>
          <a:endParaRPr lang="es-EC"/>
        </a:p>
      </dgm:t>
    </dgm:pt>
    <dgm:pt modelId="{9489A7AC-7426-4134-87E6-EB9638BA7887}" type="pres">
      <dgm:prSet presAssocID="{65B1EAB3-9BE5-4973-BA88-D62FA3FA33A6}" presName="rootConnector" presStyleLbl="node1" presStyleIdx="1" presStyleCnt="3"/>
      <dgm:spPr/>
      <dgm:t>
        <a:bodyPr/>
        <a:lstStyle/>
        <a:p>
          <a:endParaRPr lang="es-EC"/>
        </a:p>
      </dgm:t>
    </dgm:pt>
    <dgm:pt modelId="{BF7991CD-5F65-4137-938B-D3134F95BC29}" type="pres">
      <dgm:prSet presAssocID="{65B1EAB3-9BE5-4973-BA88-D62FA3FA33A6}" presName="childShape" presStyleCnt="0"/>
      <dgm:spPr/>
    </dgm:pt>
    <dgm:pt modelId="{3B0C2D05-4D51-4C4F-AC79-E52E0B6B1509}" type="pres">
      <dgm:prSet presAssocID="{97940D00-7471-496B-9A24-E78CC60E304B}" presName="root" presStyleCnt="0"/>
      <dgm:spPr/>
    </dgm:pt>
    <dgm:pt modelId="{3BC595F8-E768-46B3-BF9F-58C28303DB36}" type="pres">
      <dgm:prSet presAssocID="{97940D00-7471-496B-9A24-E78CC60E304B}" presName="rootComposite" presStyleCnt="0"/>
      <dgm:spPr/>
    </dgm:pt>
    <dgm:pt modelId="{C499532C-3D6B-4314-AB2C-0298947A1657}" type="pres">
      <dgm:prSet presAssocID="{97940D00-7471-496B-9A24-E78CC60E304B}" presName="rootText" presStyleLbl="node1" presStyleIdx="2" presStyleCnt="3"/>
      <dgm:spPr/>
      <dgm:t>
        <a:bodyPr/>
        <a:lstStyle/>
        <a:p>
          <a:endParaRPr lang="es-EC"/>
        </a:p>
      </dgm:t>
    </dgm:pt>
    <dgm:pt modelId="{0F84B943-0ECE-4328-A8A5-D15E8B87117E}" type="pres">
      <dgm:prSet presAssocID="{97940D00-7471-496B-9A24-E78CC60E304B}" presName="rootConnector" presStyleLbl="node1" presStyleIdx="2" presStyleCnt="3"/>
      <dgm:spPr/>
      <dgm:t>
        <a:bodyPr/>
        <a:lstStyle/>
        <a:p>
          <a:endParaRPr lang="es-EC"/>
        </a:p>
      </dgm:t>
    </dgm:pt>
    <dgm:pt modelId="{8134675B-E8A2-4669-820C-B3050D267CDA}" type="pres">
      <dgm:prSet presAssocID="{97940D00-7471-496B-9A24-E78CC60E304B}" presName="childShape" presStyleCnt="0"/>
      <dgm:spPr/>
    </dgm:pt>
  </dgm:ptLst>
  <dgm:cxnLst>
    <dgm:cxn modelId="{A9544FBA-EDDA-444E-AD0D-BC3C1A296602}" type="presOf" srcId="{1E358DD6-492C-4633-BAF0-0D60CFACC91F}" destId="{35379463-1274-41A0-80B1-18A8B50E08BB}" srcOrd="1" destOrd="0" presId="urn:microsoft.com/office/officeart/2005/8/layout/hierarchy3"/>
    <dgm:cxn modelId="{5E1D4FC1-20B0-4E43-969D-7BD9D827436F}" type="presOf" srcId="{97940D00-7471-496B-9A24-E78CC60E304B}" destId="{0F84B943-0ECE-4328-A8A5-D15E8B87117E}" srcOrd="1" destOrd="0" presId="urn:microsoft.com/office/officeart/2005/8/layout/hierarchy3"/>
    <dgm:cxn modelId="{31E2D35F-64AF-4F1F-93FE-4758A875667E}" srcId="{1EB5DAC0-524F-4FDD-BDA9-60E354FBB4AA}" destId="{97940D00-7471-496B-9A24-E78CC60E304B}" srcOrd="2" destOrd="0" parTransId="{F53BDDB7-0110-489C-BC33-CE99344DE3C0}" sibTransId="{F74B0979-10A3-48D2-A517-C5DC9B8267CF}"/>
    <dgm:cxn modelId="{365053FA-9C10-4F2B-9305-B57E12201294}" type="presOf" srcId="{97940D00-7471-496B-9A24-E78CC60E304B}" destId="{C499532C-3D6B-4314-AB2C-0298947A1657}" srcOrd="0" destOrd="0" presId="urn:microsoft.com/office/officeart/2005/8/layout/hierarchy3"/>
    <dgm:cxn modelId="{8EC1CA0D-28BD-4A16-88A9-04E3723BDA6A}" srcId="{1EB5DAC0-524F-4FDD-BDA9-60E354FBB4AA}" destId="{65B1EAB3-9BE5-4973-BA88-D62FA3FA33A6}" srcOrd="1" destOrd="0" parTransId="{3C23A504-A492-465D-BA72-738EF051F3C0}" sibTransId="{AC170F09-558A-4605-9590-108EF18EA942}"/>
    <dgm:cxn modelId="{4CCDCDB6-0FD7-48EE-B61A-B17CAB061173}" type="presOf" srcId="{1E358DD6-492C-4633-BAF0-0D60CFACC91F}" destId="{252B4564-81B6-4DAB-B530-C558F0EFF856}" srcOrd="0" destOrd="0" presId="urn:microsoft.com/office/officeart/2005/8/layout/hierarchy3"/>
    <dgm:cxn modelId="{84931DAA-C320-49B9-AC78-BDB8B45605FE}" type="presOf" srcId="{65B1EAB3-9BE5-4973-BA88-D62FA3FA33A6}" destId="{9489A7AC-7426-4134-87E6-EB9638BA7887}" srcOrd="1" destOrd="0" presId="urn:microsoft.com/office/officeart/2005/8/layout/hierarchy3"/>
    <dgm:cxn modelId="{417AC59E-D0FF-4ABA-86A1-903BFD21DBD9}" type="presOf" srcId="{65B1EAB3-9BE5-4973-BA88-D62FA3FA33A6}" destId="{140852B9-264B-4090-B094-8926124F9ADE}" srcOrd="0" destOrd="0" presId="urn:microsoft.com/office/officeart/2005/8/layout/hierarchy3"/>
    <dgm:cxn modelId="{B8D57879-54DA-45FF-B380-794FC9714E08}" type="presOf" srcId="{1EB5DAC0-524F-4FDD-BDA9-60E354FBB4AA}" destId="{6C0DEE9F-0F2A-40E2-A3A2-BE6FC48FDBAB}" srcOrd="0" destOrd="0" presId="urn:microsoft.com/office/officeart/2005/8/layout/hierarchy3"/>
    <dgm:cxn modelId="{9522016F-4984-482B-89BC-3CD0BCCCAEEB}" srcId="{1EB5DAC0-524F-4FDD-BDA9-60E354FBB4AA}" destId="{1E358DD6-492C-4633-BAF0-0D60CFACC91F}" srcOrd="0" destOrd="0" parTransId="{197269BC-D557-454B-B45E-E39E09BCB779}" sibTransId="{925165B2-E79F-45E8-AC66-BCF5A47624F2}"/>
    <dgm:cxn modelId="{32884F12-901E-48A4-846F-973F35281C6A}" type="presParOf" srcId="{6C0DEE9F-0F2A-40E2-A3A2-BE6FC48FDBAB}" destId="{A9798864-A241-42ED-9F4A-C019442897E9}" srcOrd="0" destOrd="0" presId="urn:microsoft.com/office/officeart/2005/8/layout/hierarchy3"/>
    <dgm:cxn modelId="{6E4070E9-E642-4CF9-842C-3CDA3AF22AFF}" type="presParOf" srcId="{A9798864-A241-42ED-9F4A-C019442897E9}" destId="{34387FA4-D94F-4555-BEFF-7F0DF94E1440}" srcOrd="0" destOrd="0" presId="urn:microsoft.com/office/officeart/2005/8/layout/hierarchy3"/>
    <dgm:cxn modelId="{67957D52-41C9-4673-BBCC-1B2B6280247E}" type="presParOf" srcId="{34387FA4-D94F-4555-BEFF-7F0DF94E1440}" destId="{252B4564-81B6-4DAB-B530-C558F0EFF856}" srcOrd="0" destOrd="0" presId="urn:microsoft.com/office/officeart/2005/8/layout/hierarchy3"/>
    <dgm:cxn modelId="{7853A936-AA40-42B8-A53E-DA2B37F7A9F2}" type="presParOf" srcId="{34387FA4-D94F-4555-BEFF-7F0DF94E1440}" destId="{35379463-1274-41A0-80B1-18A8B50E08BB}" srcOrd="1" destOrd="0" presId="urn:microsoft.com/office/officeart/2005/8/layout/hierarchy3"/>
    <dgm:cxn modelId="{DD2919EF-0F31-4484-81D9-BDBC2DA6FBE1}" type="presParOf" srcId="{A9798864-A241-42ED-9F4A-C019442897E9}" destId="{753CDE18-5313-441A-BF7D-A22F3E5A5004}" srcOrd="1" destOrd="0" presId="urn:microsoft.com/office/officeart/2005/8/layout/hierarchy3"/>
    <dgm:cxn modelId="{575C0F5C-448C-4D4A-80AE-856B5522F0C0}" type="presParOf" srcId="{6C0DEE9F-0F2A-40E2-A3A2-BE6FC48FDBAB}" destId="{9BED15E8-85F6-47B9-B758-E33F3E7C6AA7}" srcOrd="1" destOrd="0" presId="urn:microsoft.com/office/officeart/2005/8/layout/hierarchy3"/>
    <dgm:cxn modelId="{2AB2EEA0-7BA0-4414-BFA3-509622B6413C}" type="presParOf" srcId="{9BED15E8-85F6-47B9-B758-E33F3E7C6AA7}" destId="{21F7C8E1-525F-4695-B8A6-2AFC6A2B79D9}" srcOrd="0" destOrd="0" presId="urn:microsoft.com/office/officeart/2005/8/layout/hierarchy3"/>
    <dgm:cxn modelId="{E93DEEA1-B460-4BEF-A6F6-6C0ACCB0BA1D}" type="presParOf" srcId="{21F7C8E1-525F-4695-B8A6-2AFC6A2B79D9}" destId="{140852B9-264B-4090-B094-8926124F9ADE}" srcOrd="0" destOrd="0" presId="urn:microsoft.com/office/officeart/2005/8/layout/hierarchy3"/>
    <dgm:cxn modelId="{377A22B2-5034-48EE-A41B-C816A2393464}" type="presParOf" srcId="{21F7C8E1-525F-4695-B8A6-2AFC6A2B79D9}" destId="{9489A7AC-7426-4134-87E6-EB9638BA7887}" srcOrd="1" destOrd="0" presId="urn:microsoft.com/office/officeart/2005/8/layout/hierarchy3"/>
    <dgm:cxn modelId="{2877EE5C-462E-4BA2-96A0-DC427C440043}" type="presParOf" srcId="{9BED15E8-85F6-47B9-B758-E33F3E7C6AA7}" destId="{BF7991CD-5F65-4137-938B-D3134F95BC29}" srcOrd="1" destOrd="0" presId="urn:microsoft.com/office/officeart/2005/8/layout/hierarchy3"/>
    <dgm:cxn modelId="{969B2C6E-7B79-42D7-BDCC-39668ACAE853}" type="presParOf" srcId="{6C0DEE9F-0F2A-40E2-A3A2-BE6FC48FDBAB}" destId="{3B0C2D05-4D51-4C4F-AC79-E52E0B6B1509}" srcOrd="2" destOrd="0" presId="urn:microsoft.com/office/officeart/2005/8/layout/hierarchy3"/>
    <dgm:cxn modelId="{D66C168C-8FB4-4C31-81CF-143B5169120A}" type="presParOf" srcId="{3B0C2D05-4D51-4C4F-AC79-E52E0B6B1509}" destId="{3BC595F8-E768-46B3-BF9F-58C28303DB36}" srcOrd="0" destOrd="0" presId="urn:microsoft.com/office/officeart/2005/8/layout/hierarchy3"/>
    <dgm:cxn modelId="{34FB336F-AF22-41B9-A1F7-B4FB257BBE1B}" type="presParOf" srcId="{3BC595F8-E768-46B3-BF9F-58C28303DB36}" destId="{C499532C-3D6B-4314-AB2C-0298947A1657}" srcOrd="0" destOrd="0" presId="urn:microsoft.com/office/officeart/2005/8/layout/hierarchy3"/>
    <dgm:cxn modelId="{75351FEB-E6CE-4AB4-BDBB-49BF2833300D}" type="presParOf" srcId="{3BC595F8-E768-46B3-BF9F-58C28303DB36}" destId="{0F84B943-0ECE-4328-A8A5-D15E8B87117E}" srcOrd="1" destOrd="0" presId="urn:microsoft.com/office/officeart/2005/8/layout/hierarchy3"/>
    <dgm:cxn modelId="{978F7934-0C1C-483F-9EA0-F096AF69E48B}" type="presParOf" srcId="{3B0C2D05-4D51-4C4F-AC79-E52E0B6B1509}" destId="{8134675B-E8A2-4669-820C-B3050D267C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8A8E0D-E15B-45C1-B35C-CD62800C0CFA}" type="doc">
      <dgm:prSet loTypeId="urn:microsoft.com/office/officeart/2005/8/layout/chevron2" loCatId="list" qsTypeId="urn:microsoft.com/office/officeart/2005/8/quickstyle/simple1" qsCatId="simple" csTypeId="urn:microsoft.com/office/officeart/2005/8/colors/colorful1#4" csCatId="colorful" phldr="1"/>
      <dgm:spPr/>
      <dgm:t>
        <a:bodyPr/>
        <a:lstStyle/>
        <a:p>
          <a:endParaRPr lang="es-EC"/>
        </a:p>
      </dgm:t>
    </dgm:pt>
    <dgm:pt modelId="{D694510D-DBEE-4B2F-A633-EA07FA32EDEA}">
      <dgm:prSet phldrT="[Texto]"/>
      <dgm:spPr/>
      <dgm:t>
        <a:bodyPr/>
        <a:lstStyle/>
        <a:p>
          <a:r>
            <a:rPr lang="es-EC" dirty="0" smtClean="0"/>
            <a:t>DISTRIBUIDORES</a:t>
          </a:r>
          <a:endParaRPr lang="es-EC" dirty="0"/>
        </a:p>
      </dgm:t>
    </dgm:pt>
    <dgm:pt modelId="{CB9F94B7-D1E2-4FF6-9309-8C09E3FE6A80}" type="parTrans" cxnId="{1629D23C-5361-47BC-8D30-CB50D41C799B}">
      <dgm:prSet/>
      <dgm:spPr/>
      <dgm:t>
        <a:bodyPr/>
        <a:lstStyle/>
        <a:p>
          <a:endParaRPr lang="es-EC"/>
        </a:p>
      </dgm:t>
    </dgm:pt>
    <dgm:pt modelId="{FBED0E81-975E-401B-8374-EA51ACB754F2}" type="sibTrans" cxnId="{1629D23C-5361-47BC-8D30-CB50D41C799B}">
      <dgm:prSet/>
      <dgm:spPr/>
      <dgm:t>
        <a:bodyPr/>
        <a:lstStyle/>
        <a:p>
          <a:endParaRPr lang="es-EC"/>
        </a:p>
      </dgm:t>
    </dgm:pt>
    <dgm:pt modelId="{D1B71C8B-FB60-4F58-B494-0A518B635471}">
      <dgm:prSet phldrT="[Texto]"/>
      <dgm:spPr/>
      <dgm:t>
        <a:bodyPr/>
        <a:lstStyle/>
        <a:p>
          <a:r>
            <a:rPr lang="es-EC" dirty="0" smtClean="0"/>
            <a:t>CUBRIR MAYORES Y NUEVAS ZONAS</a:t>
          </a:r>
          <a:endParaRPr lang="es-EC" dirty="0"/>
        </a:p>
      </dgm:t>
    </dgm:pt>
    <dgm:pt modelId="{60ACB8DA-DB79-43DC-8091-FB802675A44A}" type="parTrans" cxnId="{20FABAFC-4A05-40E9-BD72-778098D0F535}">
      <dgm:prSet/>
      <dgm:spPr/>
      <dgm:t>
        <a:bodyPr/>
        <a:lstStyle/>
        <a:p>
          <a:endParaRPr lang="es-EC"/>
        </a:p>
      </dgm:t>
    </dgm:pt>
    <dgm:pt modelId="{18C9A7A5-1A47-4108-92E3-DFD8D038113A}" type="sibTrans" cxnId="{20FABAFC-4A05-40E9-BD72-778098D0F535}">
      <dgm:prSet/>
      <dgm:spPr/>
      <dgm:t>
        <a:bodyPr/>
        <a:lstStyle/>
        <a:p>
          <a:endParaRPr lang="es-EC"/>
        </a:p>
      </dgm:t>
    </dgm:pt>
    <dgm:pt modelId="{111C3869-6ECC-4D4C-8F6E-C32B56F1F9B9}">
      <dgm:prSet phldrT="[Texto]"/>
      <dgm:spPr/>
      <dgm:t>
        <a:bodyPr/>
        <a:lstStyle/>
        <a:p>
          <a:r>
            <a:rPr lang="es-EC" dirty="0" smtClean="0"/>
            <a:t>DISTRIBUCION</a:t>
          </a:r>
          <a:endParaRPr lang="es-EC" dirty="0"/>
        </a:p>
      </dgm:t>
    </dgm:pt>
    <dgm:pt modelId="{17DDDFAA-EBDB-4719-8807-62125211CD2E}" type="parTrans" cxnId="{4CDA171B-C180-43B5-A218-DE49DB02536E}">
      <dgm:prSet/>
      <dgm:spPr/>
      <dgm:t>
        <a:bodyPr/>
        <a:lstStyle/>
        <a:p>
          <a:endParaRPr lang="es-EC"/>
        </a:p>
      </dgm:t>
    </dgm:pt>
    <dgm:pt modelId="{64FA2001-4F41-4E61-BD44-9BED1631BF25}" type="sibTrans" cxnId="{4CDA171B-C180-43B5-A218-DE49DB02536E}">
      <dgm:prSet/>
      <dgm:spPr/>
      <dgm:t>
        <a:bodyPr/>
        <a:lstStyle/>
        <a:p>
          <a:endParaRPr lang="es-EC"/>
        </a:p>
      </dgm:t>
    </dgm:pt>
    <dgm:pt modelId="{DB45E34F-8BAC-4EEF-90B2-F87E84A91B2A}">
      <dgm:prSet phldrT="[Texto]"/>
      <dgm:spPr/>
      <dgm:t>
        <a:bodyPr/>
        <a:lstStyle/>
        <a:p>
          <a:r>
            <a:rPr lang="es-EC" dirty="0" smtClean="0"/>
            <a:t>CASAS, TRABAJOS, LOCALES COMERCIALES</a:t>
          </a:r>
          <a:endParaRPr lang="es-EC" dirty="0"/>
        </a:p>
      </dgm:t>
    </dgm:pt>
    <dgm:pt modelId="{788641C5-1521-4BCD-A983-1F6A9A9ACC5E}" type="parTrans" cxnId="{4D51114C-A362-43B3-94AE-0523739AEC36}">
      <dgm:prSet/>
      <dgm:spPr/>
      <dgm:t>
        <a:bodyPr/>
        <a:lstStyle/>
        <a:p>
          <a:endParaRPr lang="es-EC"/>
        </a:p>
      </dgm:t>
    </dgm:pt>
    <dgm:pt modelId="{2B2A3CAA-8DD0-4204-B845-9514F0D4B1C4}" type="sibTrans" cxnId="{4D51114C-A362-43B3-94AE-0523739AEC36}">
      <dgm:prSet/>
      <dgm:spPr/>
      <dgm:t>
        <a:bodyPr/>
        <a:lstStyle/>
        <a:p>
          <a:endParaRPr lang="es-EC"/>
        </a:p>
      </dgm:t>
    </dgm:pt>
    <dgm:pt modelId="{77405A30-0AF2-4C2D-A3B1-618446AA953D}">
      <dgm:prSet phldrT="[Texto]"/>
      <dgm:spPr/>
      <dgm:t>
        <a:bodyPr/>
        <a:lstStyle/>
        <a:p>
          <a:r>
            <a:rPr lang="es-EC" dirty="0" smtClean="0"/>
            <a:t>CUPONES </a:t>
          </a:r>
          <a:endParaRPr lang="es-EC" dirty="0"/>
        </a:p>
      </dgm:t>
    </dgm:pt>
    <dgm:pt modelId="{3282F981-2F6E-4B18-AC8F-81EC14B30DFE}" type="parTrans" cxnId="{69511885-4E0D-4679-B22A-3C82FE4F884E}">
      <dgm:prSet/>
      <dgm:spPr/>
      <dgm:t>
        <a:bodyPr/>
        <a:lstStyle/>
        <a:p>
          <a:endParaRPr lang="es-EC"/>
        </a:p>
      </dgm:t>
    </dgm:pt>
    <dgm:pt modelId="{FEDA692C-4264-4512-83A9-35966B6DDFBB}" type="sibTrans" cxnId="{69511885-4E0D-4679-B22A-3C82FE4F884E}">
      <dgm:prSet/>
      <dgm:spPr/>
      <dgm:t>
        <a:bodyPr/>
        <a:lstStyle/>
        <a:p>
          <a:endParaRPr lang="es-EC"/>
        </a:p>
      </dgm:t>
    </dgm:pt>
    <dgm:pt modelId="{DBC5AF36-102C-41F4-909B-4D2F0234E942}">
      <dgm:prSet phldrT="[Texto]"/>
      <dgm:spPr/>
      <dgm:t>
        <a:bodyPr/>
        <a:lstStyle/>
        <a:p>
          <a:r>
            <a:rPr lang="es-EC" dirty="0" smtClean="0"/>
            <a:t>10%</a:t>
          </a:r>
          <a:endParaRPr lang="es-EC" dirty="0"/>
        </a:p>
      </dgm:t>
    </dgm:pt>
    <dgm:pt modelId="{46339F85-A036-44CE-84B4-92DBD5880FF4}" type="parTrans" cxnId="{2D72584D-303A-4A73-888E-01FF5D1FA7A2}">
      <dgm:prSet/>
      <dgm:spPr/>
      <dgm:t>
        <a:bodyPr/>
        <a:lstStyle/>
        <a:p>
          <a:endParaRPr lang="es-EC"/>
        </a:p>
      </dgm:t>
    </dgm:pt>
    <dgm:pt modelId="{6CE4149E-A1BC-4CC1-8A1B-3A4DF94ED8F6}" type="sibTrans" cxnId="{2D72584D-303A-4A73-888E-01FF5D1FA7A2}">
      <dgm:prSet/>
      <dgm:spPr/>
      <dgm:t>
        <a:bodyPr/>
        <a:lstStyle/>
        <a:p>
          <a:endParaRPr lang="es-EC"/>
        </a:p>
      </dgm:t>
    </dgm:pt>
    <dgm:pt modelId="{35DBDCCD-69A4-49ED-8865-D219E24A6CC7}">
      <dgm:prSet phldrT="[Texto]"/>
      <dgm:spPr/>
      <dgm:t>
        <a:bodyPr/>
        <a:lstStyle/>
        <a:p>
          <a:endParaRPr lang="es-EC" dirty="0"/>
        </a:p>
      </dgm:t>
    </dgm:pt>
    <dgm:pt modelId="{0EBAA1A7-64BC-4772-A6BB-FCA3033F7E0D}" type="parTrans" cxnId="{7F05B16D-2D2C-4DA2-86E2-A1F91EF55A69}">
      <dgm:prSet/>
      <dgm:spPr/>
      <dgm:t>
        <a:bodyPr/>
        <a:lstStyle/>
        <a:p>
          <a:endParaRPr lang="es-EC"/>
        </a:p>
      </dgm:t>
    </dgm:pt>
    <dgm:pt modelId="{89CC3518-2A69-468F-AEF0-9A4DFECFFD34}" type="sibTrans" cxnId="{7F05B16D-2D2C-4DA2-86E2-A1F91EF55A69}">
      <dgm:prSet/>
      <dgm:spPr/>
      <dgm:t>
        <a:bodyPr/>
        <a:lstStyle/>
        <a:p>
          <a:endParaRPr lang="es-EC"/>
        </a:p>
      </dgm:t>
    </dgm:pt>
    <dgm:pt modelId="{5F1FDBCA-438A-4C56-BC3D-D8AB4BF837C9}">
      <dgm:prSet phldrT="[Texto]"/>
      <dgm:spPr/>
      <dgm:t>
        <a:bodyPr/>
        <a:lstStyle/>
        <a:p>
          <a:endParaRPr lang="es-EC" dirty="0"/>
        </a:p>
      </dgm:t>
    </dgm:pt>
    <dgm:pt modelId="{FAB4417B-4587-4E65-B925-E5B0BB1CA21E}" type="parTrans" cxnId="{FCEA31E2-8B68-40F2-B05F-D820185B79E8}">
      <dgm:prSet/>
      <dgm:spPr/>
      <dgm:t>
        <a:bodyPr/>
        <a:lstStyle/>
        <a:p>
          <a:endParaRPr lang="es-EC"/>
        </a:p>
      </dgm:t>
    </dgm:pt>
    <dgm:pt modelId="{94C0C099-0B8C-4801-AA8E-EAE9E0F26DAF}" type="sibTrans" cxnId="{FCEA31E2-8B68-40F2-B05F-D820185B79E8}">
      <dgm:prSet/>
      <dgm:spPr/>
      <dgm:t>
        <a:bodyPr/>
        <a:lstStyle/>
        <a:p>
          <a:endParaRPr lang="es-EC"/>
        </a:p>
      </dgm:t>
    </dgm:pt>
    <dgm:pt modelId="{4584BA77-997A-4DA5-BE5F-163557F66FF9}">
      <dgm:prSet phldrT="[Texto]"/>
      <dgm:spPr/>
      <dgm:t>
        <a:bodyPr/>
        <a:lstStyle/>
        <a:p>
          <a:r>
            <a:rPr lang="es-EC" dirty="0" smtClean="0"/>
            <a:t>20%</a:t>
          </a:r>
          <a:endParaRPr lang="es-EC" dirty="0"/>
        </a:p>
      </dgm:t>
    </dgm:pt>
    <dgm:pt modelId="{5695B99C-BD02-44AA-A193-E2A505FE62F1}" type="parTrans" cxnId="{C4FC6D7F-2A08-4F59-AE8A-9C6E3C3AB5BF}">
      <dgm:prSet/>
      <dgm:spPr/>
      <dgm:t>
        <a:bodyPr/>
        <a:lstStyle/>
        <a:p>
          <a:endParaRPr lang="es-EC"/>
        </a:p>
      </dgm:t>
    </dgm:pt>
    <dgm:pt modelId="{5DC685CF-3559-4563-BAB9-2B79F8FEBA9E}" type="sibTrans" cxnId="{C4FC6D7F-2A08-4F59-AE8A-9C6E3C3AB5BF}">
      <dgm:prSet/>
      <dgm:spPr/>
      <dgm:t>
        <a:bodyPr/>
        <a:lstStyle/>
        <a:p>
          <a:endParaRPr lang="es-EC"/>
        </a:p>
      </dgm:t>
    </dgm:pt>
    <dgm:pt modelId="{E3CB53AD-1064-4038-AA09-06FBBD6A44CC}">
      <dgm:prSet phldrT="[Texto]"/>
      <dgm:spPr/>
      <dgm:t>
        <a:bodyPr/>
        <a:lstStyle/>
        <a:p>
          <a:r>
            <a:rPr lang="es-EC" dirty="0" smtClean="0"/>
            <a:t>30%</a:t>
          </a:r>
          <a:endParaRPr lang="es-EC" dirty="0"/>
        </a:p>
      </dgm:t>
    </dgm:pt>
    <dgm:pt modelId="{7B4828DF-D3DA-4197-9B19-457EB6E33FBA}" type="parTrans" cxnId="{EFACBA15-E075-4310-B180-172763BF9909}">
      <dgm:prSet/>
      <dgm:spPr/>
      <dgm:t>
        <a:bodyPr/>
        <a:lstStyle/>
        <a:p>
          <a:endParaRPr lang="es-EC"/>
        </a:p>
      </dgm:t>
    </dgm:pt>
    <dgm:pt modelId="{A7368048-BBF9-4A07-9C1D-0BEF4102DD65}" type="sibTrans" cxnId="{EFACBA15-E075-4310-B180-172763BF9909}">
      <dgm:prSet/>
      <dgm:spPr/>
      <dgm:t>
        <a:bodyPr/>
        <a:lstStyle/>
        <a:p>
          <a:endParaRPr lang="es-EC"/>
        </a:p>
      </dgm:t>
    </dgm:pt>
    <dgm:pt modelId="{F385D1EB-BDC4-40B7-9FBE-15587549FA1D}" type="pres">
      <dgm:prSet presAssocID="{AF8A8E0D-E15B-45C1-B35C-CD62800C0CFA}" presName="linearFlow" presStyleCnt="0">
        <dgm:presLayoutVars>
          <dgm:dir/>
          <dgm:animLvl val="lvl"/>
          <dgm:resizeHandles val="exact"/>
        </dgm:presLayoutVars>
      </dgm:prSet>
      <dgm:spPr/>
      <dgm:t>
        <a:bodyPr/>
        <a:lstStyle/>
        <a:p>
          <a:endParaRPr lang="es-EC"/>
        </a:p>
      </dgm:t>
    </dgm:pt>
    <dgm:pt modelId="{6498C2A8-0621-430E-B2EE-80186CCC0E50}" type="pres">
      <dgm:prSet presAssocID="{D694510D-DBEE-4B2F-A633-EA07FA32EDEA}" presName="composite" presStyleCnt="0"/>
      <dgm:spPr/>
    </dgm:pt>
    <dgm:pt modelId="{2E1A46FD-1B10-48D3-B49D-9A6755DDC9EC}" type="pres">
      <dgm:prSet presAssocID="{D694510D-DBEE-4B2F-A633-EA07FA32EDEA}" presName="parentText" presStyleLbl="alignNode1" presStyleIdx="0" presStyleCnt="3">
        <dgm:presLayoutVars>
          <dgm:chMax val="1"/>
          <dgm:bulletEnabled val="1"/>
        </dgm:presLayoutVars>
      </dgm:prSet>
      <dgm:spPr/>
      <dgm:t>
        <a:bodyPr/>
        <a:lstStyle/>
        <a:p>
          <a:endParaRPr lang="es-EC"/>
        </a:p>
      </dgm:t>
    </dgm:pt>
    <dgm:pt modelId="{BF3D895F-BC74-4ED9-AD00-B18541AAB0DA}" type="pres">
      <dgm:prSet presAssocID="{D694510D-DBEE-4B2F-A633-EA07FA32EDEA}" presName="descendantText" presStyleLbl="alignAcc1" presStyleIdx="0" presStyleCnt="3">
        <dgm:presLayoutVars>
          <dgm:bulletEnabled val="1"/>
        </dgm:presLayoutVars>
      </dgm:prSet>
      <dgm:spPr/>
      <dgm:t>
        <a:bodyPr/>
        <a:lstStyle/>
        <a:p>
          <a:endParaRPr lang="es-EC"/>
        </a:p>
      </dgm:t>
    </dgm:pt>
    <dgm:pt modelId="{F8CE4477-6876-48FD-B818-874CC7672199}" type="pres">
      <dgm:prSet presAssocID="{FBED0E81-975E-401B-8374-EA51ACB754F2}" presName="sp" presStyleCnt="0"/>
      <dgm:spPr/>
    </dgm:pt>
    <dgm:pt modelId="{D0302D93-845C-4A44-BE33-CFCB9CA72EE8}" type="pres">
      <dgm:prSet presAssocID="{111C3869-6ECC-4D4C-8F6E-C32B56F1F9B9}" presName="composite" presStyleCnt="0"/>
      <dgm:spPr/>
    </dgm:pt>
    <dgm:pt modelId="{DD9BDD28-421E-4EC9-81D6-02893606CD77}" type="pres">
      <dgm:prSet presAssocID="{111C3869-6ECC-4D4C-8F6E-C32B56F1F9B9}" presName="parentText" presStyleLbl="alignNode1" presStyleIdx="1" presStyleCnt="3">
        <dgm:presLayoutVars>
          <dgm:chMax val="1"/>
          <dgm:bulletEnabled val="1"/>
        </dgm:presLayoutVars>
      </dgm:prSet>
      <dgm:spPr/>
      <dgm:t>
        <a:bodyPr/>
        <a:lstStyle/>
        <a:p>
          <a:endParaRPr lang="es-EC"/>
        </a:p>
      </dgm:t>
    </dgm:pt>
    <dgm:pt modelId="{70B89DD5-7E7B-4B07-8F0C-37BC3C369F6C}" type="pres">
      <dgm:prSet presAssocID="{111C3869-6ECC-4D4C-8F6E-C32B56F1F9B9}" presName="descendantText" presStyleLbl="alignAcc1" presStyleIdx="1" presStyleCnt="3" custLinFactNeighborX="943" custLinFactNeighborY="-410">
        <dgm:presLayoutVars>
          <dgm:bulletEnabled val="1"/>
        </dgm:presLayoutVars>
      </dgm:prSet>
      <dgm:spPr/>
      <dgm:t>
        <a:bodyPr/>
        <a:lstStyle/>
        <a:p>
          <a:endParaRPr lang="es-EC"/>
        </a:p>
      </dgm:t>
    </dgm:pt>
    <dgm:pt modelId="{E5CC0449-032D-4B4F-BF5A-31C73FA34C56}" type="pres">
      <dgm:prSet presAssocID="{64FA2001-4F41-4E61-BD44-9BED1631BF25}" presName="sp" presStyleCnt="0"/>
      <dgm:spPr/>
    </dgm:pt>
    <dgm:pt modelId="{7E172096-DAC4-4CAA-A584-B3819276C3BA}" type="pres">
      <dgm:prSet presAssocID="{77405A30-0AF2-4C2D-A3B1-618446AA953D}" presName="composite" presStyleCnt="0"/>
      <dgm:spPr/>
    </dgm:pt>
    <dgm:pt modelId="{3C60AE03-255C-4797-BB17-7C8ADD34FA31}" type="pres">
      <dgm:prSet presAssocID="{77405A30-0AF2-4C2D-A3B1-618446AA953D}" presName="parentText" presStyleLbl="alignNode1" presStyleIdx="2" presStyleCnt="3">
        <dgm:presLayoutVars>
          <dgm:chMax val="1"/>
          <dgm:bulletEnabled val="1"/>
        </dgm:presLayoutVars>
      </dgm:prSet>
      <dgm:spPr/>
      <dgm:t>
        <a:bodyPr/>
        <a:lstStyle/>
        <a:p>
          <a:endParaRPr lang="es-EC"/>
        </a:p>
      </dgm:t>
    </dgm:pt>
    <dgm:pt modelId="{F8747E7B-CB68-40EA-BC4F-54182F02F0D6}" type="pres">
      <dgm:prSet presAssocID="{77405A30-0AF2-4C2D-A3B1-618446AA953D}" presName="descendantText" presStyleLbl="alignAcc1" presStyleIdx="2" presStyleCnt="3">
        <dgm:presLayoutVars>
          <dgm:bulletEnabled val="1"/>
        </dgm:presLayoutVars>
      </dgm:prSet>
      <dgm:spPr/>
      <dgm:t>
        <a:bodyPr/>
        <a:lstStyle/>
        <a:p>
          <a:endParaRPr lang="es-EC"/>
        </a:p>
      </dgm:t>
    </dgm:pt>
  </dgm:ptLst>
  <dgm:cxnLst>
    <dgm:cxn modelId="{C0899C8D-4B6F-4414-9913-3A4D8CBAEBC8}" type="presOf" srcId="{DB45E34F-8BAC-4EEF-90B2-F87E84A91B2A}" destId="{70B89DD5-7E7B-4B07-8F0C-37BC3C369F6C}" srcOrd="0" destOrd="0" presId="urn:microsoft.com/office/officeart/2005/8/layout/chevron2"/>
    <dgm:cxn modelId="{FFB0644F-AD8E-4463-88C5-7DBB7CFA050D}" type="presOf" srcId="{DBC5AF36-102C-41F4-909B-4D2F0234E942}" destId="{F8747E7B-CB68-40EA-BC4F-54182F02F0D6}" srcOrd="0" destOrd="0" presId="urn:microsoft.com/office/officeart/2005/8/layout/chevron2"/>
    <dgm:cxn modelId="{7F05B16D-2D2C-4DA2-86E2-A1F91EF55A69}" srcId="{D694510D-DBEE-4B2F-A633-EA07FA32EDEA}" destId="{35DBDCCD-69A4-49ED-8865-D219E24A6CC7}" srcOrd="1" destOrd="0" parTransId="{0EBAA1A7-64BC-4772-A6BB-FCA3033F7E0D}" sibTransId="{89CC3518-2A69-468F-AEF0-9A4DFECFFD34}"/>
    <dgm:cxn modelId="{D296FEB0-BE1A-4E7C-B651-17142768C245}" type="presOf" srcId="{111C3869-6ECC-4D4C-8F6E-C32B56F1F9B9}" destId="{DD9BDD28-421E-4EC9-81D6-02893606CD77}" srcOrd="0" destOrd="0" presId="urn:microsoft.com/office/officeart/2005/8/layout/chevron2"/>
    <dgm:cxn modelId="{4D51114C-A362-43B3-94AE-0523739AEC36}" srcId="{111C3869-6ECC-4D4C-8F6E-C32B56F1F9B9}" destId="{DB45E34F-8BAC-4EEF-90B2-F87E84A91B2A}" srcOrd="0" destOrd="0" parTransId="{788641C5-1521-4BCD-A983-1F6A9A9ACC5E}" sibTransId="{2B2A3CAA-8DD0-4204-B845-9514F0D4B1C4}"/>
    <dgm:cxn modelId="{1629D23C-5361-47BC-8D30-CB50D41C799B}" srcId="{AF8A8E0D-E15B-45C1-B35C-CD62800C0CFA}" destId="{D694510D-DBEE-4B2F-A633-EA07FA32EDEA}" srcOrd="0" destOrd="0" parTransId="{CB9F94B7-D1E2-4FF6-9309-8C09E3FE6A80}" sibTransId="{FBED0E81-975E-401B-8374-EA51ACB754F2}"/>
    <dgm:cxn modelId="{46409E4C-1052-43B5-AD73-B6FC88D5BA09}" type="presOf" srcId="{35DBDCCD-69A4-49ED-8865-D219E24A6CC7}" destId="{BF3D895F-BC74-4ED9-AD00-B18541AAB0DA}" srcOrd="0" destOrd="1" presId="urn:microsoft.com/office/officeart/2005/8/layout/chevron2"/>
    <dgm:cxn modelId="{51590FA5-66CA-42B6-98D8-DB064634069B}" type="presOf" srcId="{D694510D-DBEE-4B2F-A633-EA07FA32EDEA}" destId="{2E1A46FD-1B10-48D3-B49D-9A6755DDC9EC}" srcOrd="0" destOrd="0" presId="urn:microsoft.com/office/officeart/2005/8/layout/chevron2"/>
    <dgm:cxn modelId="{EFACBA15-E075-4310-B180-172763BF9909}" srcId="{77405A30-0AF2-4C2D-A3B1-618446AA953D}" destId="{E3CB53AD-1064-4038-AA09-06FBBD6A44CC}" srcOrd="2" destOrd="0" parTransId="{7B4828DF-D3DA-4197-9B19-457EB6E33FBA}" sibTransId="{A7368048-BBF9-4A07-9C1D-0BEF4102DD65}"/>
    <dgm:cxn modelId="{47F919F0-9D5D-4400-99AE-FBA7244B118B}" type="presOf" srcId="{E3CB53AD-1064-4038-AA09-06FBBD6A44CC}" destId="{F8747E7B-CB68-40EA-BC4F-54182F02F0D6}" srcOrd="0" destOrd="2" presId="urn:microsoft.com/office/officeart/2005/8/layout/chevron2"/>
    <dgm:cxn modelId="{BD6FB0EC-505B-4F4B-9FC7-C195AB251D22}" type="presOf" srcId="{77405A30-0AF2-4C2D-A3B1-618446AA953D}" destId="{3C60AE03-255C-4797-BB17-7C8ADD34FA31}" srcOrd="0" destOrd="0" presId="urn:microsoft.com/office/officeart/2005/8/layout/chevron2"/>
    <dgm:cxn modelId="{20FABAFC-4A05-40E9-BD72-778098D0F535}" srcId="{D694510D-DBEE-4B2F-A633-EA07FA32EDEA}" destId="{D1B71C8B-FB60-4F58-B494-0A518B635471}" srcOrd="0" destOrd="0" parTransId="{60ACB8DA-DB79-43DC-8091-FB802675A44A}" sibTransId="{18C9A7A5-1A47-4108-92E3-DFD8D038113A}"/>
    <dgm:cxn modelId="{07D7B003-2206-42E3-BB17-F976D8B252BF}" type="presOf" srcId="{AF8A8E0D-E15B-45C1-B35C-CD62800C0CFA}" destId="{F385D1EB-BDC4-40B7-9FBE-15587549FA1D}" srcOrd="0" destOrd="0" presId="urn:microsoft.com/office/officeart/2005/8/layout/chevron2"/>
    <dgm:cxn modelId="{C9B0D0BB-43D7-42A7-9666-65ACECD5CC5D}" type="presOf" srcId="{5F1FDBCA-438A-4C56-BC3D-D8AB4BF837C9}" destId="{70B89DD5-7E7B-4B07-8F0C-37BC3C369F6C}" srcOrd="0" destOrd="1" presId="urn:microsoft.com/office/officeart/2005/8/layout/chevron2"/>
    <dgm:cxn modelId="{4CDA171B-C180-43B5-A218-DE49DB02536E}" srcId="{AF8A8E0D-E15B-45C1-B35C-CD62800C0CFA}" destId="{111C3869-6ECC-4D4C-8F6E-C32B56F1F9B9}" srcOrd="1" destOrd="0" parTransId="{17DDDFAA-EBDB-4719-8807-62125211CD2E}" sibTransId="{64FA2001-4F41-4E61-BD44-9BED1631BF25}"/>
    <dgm:cxn modelId="{EC43CE81-7760-40B6-BFAE-8C82BDBA6F46}" type="presOf" srcId="{4584BA77-997A-4DA5-BE5F-163557F66FF9}" destId="{F8747E7B-CB68-40EA-BC4F-54182F02F0D6}" srcOrd="0" destOrd="1" presId="urn:microsoft.com/office/officeart/2005/8/layout/chevron2"/>
    <dgm:cxn modelId="{FCEA31E2-8B68-40F2-B05F-D820185B79E8}" srcId="{111C3869-6ECC-4D4C-8F6E-C32B56F1F9B9}" destId="{5F1FDBCA-438A-4C56-BC3D-D8AB4BF837C9}" srcOrd="1" destOrd="0" parTransId="{FAB4417B-4587-4E65-B925-E5B0BB1CA21E}" sibTransId="{94C0C099-0B8C-4801-AA8E-EAE9E0F26DAF}"/>
    <dgm:cxn modelId="{C4FC6D7F-2A08-4F59-AE8A-9C6E3C3AB5BF}" srcId="{77405A30-0AF2-4C2D-A3B1-618446AA953D}" destId="{4584BA77-997A-4DA5-BE5F-163557F66FF9}" srcOrd="1" destOrd="0" parTransId="{5695B99C-BD02-44AA-A193-E2A505FE62F1}" sibTransId="{5DC685CF-3559-4563-BAB9-2B79F8FEBA9E}"/>
    <dgm:cxn modelId="{2D72584D-303A-4A73-888E-01FF5D1FA7A2}" srcId="{77405A30-0AF2-4C2D-A3B1-618446AA953D}" destId="{DBC5AF36-102C-41F4-909B-4D2F0234E942}" srcOrd="0" destOrd="0" parTransId="{46339F85-A036-44CE-84B4-92DBD5880FF4}" sibTransId="{6CE4149E-A1BC-4CC1-8A1B-3A4DF94ED8F6}"/>
    <dgm:cxn modelId="{3ED62085-F9A8-40D8-AE8E-48E61CFFF4CF}" type="presOf" srcId="{D1B71C8B-FB60-4F58-B494-0A518B635471}" destId="{BF3D895F-BC74-4ED9-AD00-B18541AAB0DA}" srcOrd="0" destOrd="0" presId="urn:microsoft.com/office/officeart/2005/8/layout/chevron2"/>
    <dgm:cxn modelId="{69511885-4E0D-4679-B22A-3C82FE4F884E}" srcId="{AF8A8E0D-E15B-45C1-B35C-CD62800C0CFA}" destId="{77405A30-0AF2-4C2D-A3B1-618446AA953D}" srcOrd="2" destOrd="0" parTransId="{3282F981-2F6E-4B18-AC8F-81EC14B30DFE}" sibTransId="{FEDA692C-4264-4512-83A9-35966B6DDFBB}"/>
    <dgm:cxn modelId="{17B26858-9A2C-458C-BD80-088284C5EA96}" type="presParOf" srcId="{F385D1EB-BDC4-40B7-9FBE-15587549FA1D}" destId="{6498C2A8-0621-430E-B2EE-80186CCC0E50}" srcOrd="0" destOrd="0" presId="urn:microsoft.com/office/officeart/2005/8/layout/chevron2"/>
    <dgm:cxn modelId="{FBAC4198-3EA7-4EF8-A705-84D69F8B21B5}" type="presParOf" srcId="{6498C2A8-0621-430E-B2EE-80186CCC0E50}" destId="{2E1A46FD-1B10-48D3-B49D-9A6755DDC9EC}" srcOrd="0" destOrd="0" presId="urn:microsoft.com/office/officeart/2005/8/layout/chevron2"/>
    <dgm:cxn modelId="{4E68BCA9-8EB2-42FA-AA23-D9E44E4BCC93}" type="presParOf" srcId="{6498C2A8-0621-430E-B2EE-80186CCC0E50}" destId="{BF3D895F-BC74-4ED9-AD00-B18541AAB0DA}" srcOrd="1" destOrd="0" presId="urn:microsoft.com/office/officeart/2005/8/layout/chevron2"/>
    <dgm:cxn modelId="{39D35203-CBF4-463E-8935-BDE08300C4F5}" type="presParOf" srcId="{F385D1EB-BDC4-40B7-9FBE-15587549FA1D}" destId="{F8CE4477-6876-48FD-B818-874CC7672199}" srcOrd="1" destOrd="0" presId="urn:microsoft.com/office/officeart/2005/8/layout/chevron2"/>
    <dgm:cxn modelId="{66CD29D7-C6D5-4977-A0FE-B85D13C8DD8E}" type="presParOf" srcId="{F385D1EB-BDC4-40B7-9FBE-15587549FA1D}" destId="{D0302D93-845C-4A44-BE33-CFCB9CA72EE8}" srcOrd="2" destOrd="0" presId="urn:microsoft.com/office/officeart/2005/8/layout/chevron2"/>
    <dgm:cxn modelId="{5EF67BA1-18F4-4A47-965A-EE1803C71DF8}" type="presParOf" srcId="{D0302D93-845C-4A44-BE33-CFCB9CA72EE8}" destId="{DD9BDD28-421E-4EC9-81D6-02893606CD77}" srcOrd="0" destOrd="0" presId="urn:microsoft.com/office/officeart/2005/8/layout/chevron2"/>
    <dgm:cxn modelId="{0F38CF09-2A62-49FE-9ABF-F52847E12D36}" type="presParOf" srcId="{D0302D93-845C-4A44-BE33-CFCB9CA72EE8}" destId="{70B89DD5-7E7B-4B07-8F0C-37BC3C369F6C}" srcOrd="1" destOrd="0" presId="urn:microsoft.com/office/officeart/2005/8/layout/chevron2"/>
    <dgm:cxn modelId="{23C8C2D0-33F8-457C-97F4-254A539980F4}" type="presParOf" srcId="{F385D1EB-BDC4-40B7-9FBE-15587549FA1D}" destId="{E5CC0449-032D-4B4F-BF5A-31C73FA34C56}" srcOrd="3" destOrd="0" presId="urn:microsoft.com/office/officeart/2005/8/layout/chevron2"/>
    <dgm:cxn modelId="{AC80932E-531C-4EE3-9537-D54A245B04D4}" type="presParOf" srcId="{F385D1EB-BDC4-40B7-9FBE-15587549FA1D}" destId="{7E172096-DAC4-4CAA-A584-B3819276C3BA}" srcOrd="4" destOrd="0" presId="urn:microsoft.com/office/officeart/2005/8/layout/chevron2"/>
    <dgm:cxn modelId="{9B768504-98FE-4D52-A182-0D2056D115EA}" type="presParOf" srcId="{7E172096-DAC4-4CAA-A584-B3819276C3BA}" destId="{3C60AE03-255C-4797-BB17-7C8ADD34FA31}" srcOrd="0" destOrd="0" presId="urn:microsoft.com/office/officeart/2005/8/layout/chevron2"/>
    <dgm:cxn modelId="{7F05E21B-22A3-4F53-98D1-336E6E3D1075}" type="presParOf" srcId="{7E172096-DAC4-4CAA-A584-B3819276C3BA}" destId="{F8747E7B-CB68-40EA-BC4F-54182F02F0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7D0CB6-B28C-4E82-978B-3C6EE67CAC79}"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C"/>
        </a:p>
      </dgm:t>
    </dgm:pt>
    <dgm:pt modelId="{87C91DFE-A882-400C-85D0-A35223984C3A}">
      <dgm:prSet phldrT="[Texto]"/>
      <dgm:spPr/>
      <dgm:t>
        <a:bodyPr/>
        <a:lstStyle/>
        <a:p>
          <a:r>
            <a:rPr lang="es-EC" dirty="0" smtClean="0"/>
            <a:t>BONO</a:t>
          </a:r>
          <a:endParaRPr lang="es-EC" dirty="0"/>
        </a:p>
      </dgm:t>
    </dgm:pt>
    <dgm:pt modelId="{31C139B9-B8C1-4FD6-987E-13982EE76CDC}" type="parTrans" cxnId="{63A2D635-77D5-48F6-BC65-2183D6C614DD}">
      <dgm:prSet/>
      <dgm:spPr/>
      <dgm:t>
        <a:bodyPr/>
        <a:lstStyle/>
        <a:p>
          <a:endParaRPr lang="es-EC"/>
        </a:p>
      </dgm:t>
    </dgm:pt>
    <dgm:pt modelId="{5AC75A6F-D689-4E06-AD7F-0D3CD8267F31}" type="sibTrans" cxnId="{63A2D635-77D5-48F6-BC65-2183D6C614DD}">
      <dgm:prSet/>
      <dgm:spPr/>
      <dgm:t>
        <a:bodyPr/>
        <a:lstStyle/>
        <a:p>
          <a:endParaRPr lang="es-EC"/>
        </a:p>
      </dgm:t>
    </dgm:pt>
    <dgm:pt modelId="{DBFC7B82-D9F7-4D90-9AE5-9A6EA8109A80}">
      <dgm:prSet phldrT="[Texto]"/>
      <dgm:spPr/>
      <dgm:t>
        <a:bodyPr/>
        <a:lstStyle/>
        <a:p>
          <a:r>
            <a:rPr lang="es-EC" dirty="0" smtClean="0"/>
            <a:t>$60,00</a:t>
          </a:r>
        </a:p>
        <a:p>
          <a:endParaRPr lang="es-EC" dirty="0"/>
        </a:p>
      </dgm:t>
    </dgm:pt>
    <dgm:pt modelId="{19694DD5-C10E-4CE7-883B-46EC8503E7FA}" type="parTrans" cxnId="{274C65F6-0E13-4FC7-B65B-B94A5576D907}">
      <dgm:prSet/>
      <dgm:spPr/>
      <dgm:t>
        <a:bodyPr/>
        <a:lstStyle/>
        <a:p>
          <a:endParaRPr lang="es-EC"/>
        </a:p>
      </dgm:t>
    </dgm:pt>
    <dgm:pt modelId="{C1C9637D-8E45-4255-8D4E-47E15D3E5D9B}" type="sibTrans" cxnId="{274C65F6-0E13-4FC7-B65B-B94A5576D907}">
      <dgm:prSet/>
      <dgm:spPr/>
      <dgm:t>
        <a:bodyPr/>
        <a:lstStyle/>
        <a:p>
          <a:endParaRPr lang="es-EC"/>
        </a:p>
      </dgm:t>
    </dgm:pt>
    <dgm:pt modelId="{16415C22-97D3-452C-A118-A55B4109D92C}">
      <dgm:prSet phldrT="[Texto]"/>
      <dgm:spPr/>
      <dgm:t>
        <a:bodyPr/>
        <a:lstStyle/>
        <a:p>
          <a:r>
            <a:rPr lang="es-EC" dirty="0" smtClean="0"/>
            <a:t>15 COBRANZAS</a:t>
          </a:r>
          <a:endParaRPr lang="es-EC" dirty="0"/>
        </a:p>
      </dgm:t>
    </dgm:pt>
    <dgm:pt modelId="{8BE381CB-CDC2-4F36-BC77-59B701E4E3AC}" type="parTrans" cxnId="{6F8B327F-1E2C-4779-8DEE-8111A6FA479A}">
      <dgm:prSet/>
      <dgm:spPr/>
      <dgm:t>
        <a:bodyPr/>
        <a:lstStyle/>
        <a:p>
          <a:endParaRPr lang="es-EC"/>
        </a:p>
      </dgm:t>
    </dgm:pt>
    <dgm:pt modelId="{8C1FFB23-BD72-42D9-BD79-64EACFEF8824}" type="sibTrans" cxnId="{6F8B327F-1E2C-4779-8DEE-8111A6FA479A}">
      <dgm:prSet/>
      <dgm:spPr/>
      <dgm:t>
        <a:bodyPr/>
        <a:lstStyle/>
        <a:p>
          <a:endParaRPr lang="es-EC"/>
        </a:p>
      </dgm:t>
    </dgm:pt>
    <dgm:pt modelId="{FBE77793-3F1D-4045-BAA4-2D1A25069EA8}" type="pres">
      <dgm:prSet presAssocID="{197D0CB6-B28C-4E82-978B-3C6EE67CAC79}" presName="list" presStyleCnt="0">
        <dgm:presLayoutVars>
          <dgm:dir/>
          <dgm:animLvl val="lvl"/>
        </dgm:presLayoutVars>
      </dgm:prSet>
      <dgm:spPr/>
      <dgm:t>
        <a:bodyPr/>
        <a:lstStyle/>
        <a:p>
          <a:endParaRPr lang="es-EC"/>
        </a:p>
      </dgm:t>
    </dgm:pt>
    <dgm:pt modelId="{0FA71069-689F-4C5E-AAED-0C236310AB98}" type="pres">
      <dgm:prSet presAssocID="{87C91DFE-A882-400C-85D0-A35223984C3A}" presName="posSpace" presStyleCnt="0"/>
      <dgm:spPr/>
    </dgm:pt>
    <dgm:pt modelId="{C5891FC5-C6FE-4004-9000-CCAF18414A89}" type="pres">
      <dgm:prSet presAssocID="{87C91DFE-A882-400C-85D0-A35223984C3A}" presName="vertFlow" presStyleCnt="0"/>
      <dgm:spPr/>
    </dgm:pt>
    <dgm:pt modelId="{0E66C4BF-C693-413F-BCEA-3FCED2E2C154}" type="pres">
      <dgm:prSet presAssocID="{87C91DFE-A882-400C-85D0-A35223984C3A}" presName="topSpace" presStyleCnt="0"/>
      <dgm:spPr/>
    </dgm:pt>
    <dgm:pt modelId="{20928E36-D78B-49CE-9F5F-C43E54347C53}" type="pres">
      <dgm:prSet presAssocID="{87C91DFE-A882-400C-85D0-A35223984C3A}" presName="firstComp" presStyleCnt="0"/>
      <dgm:spPr/>
    </dgm:pt>
    <dgm:pt modelId="{EA7E6155-7573-452A-98C1-368576238BDD}" type="pres">
      <dgm:prSet presAssocID="{87C91DFE-A882-400C-85D0-A35223984C3A}" presName="firstChild" presStyleLbl="bgAccFollowNode1" presStyleIdx="0" presStyleCnt="2"/>
      <dgm:spPr/>
      <dgm:t>
        <a:bodyPr/>
        <a:lstStyle/>
        <a:p>
          <a:endParaRPr lang="es-EC"/>
        </a:p>
      </dgm:t>
    </dgm:pt>
    <dgm:pt modelId="{37FCE193-EEEF-4210-A563-90C1E230558B}" type="pres">
      <dgm:prSet presAssocID="{87C91DFE-A882-400C-85D0-A35223984C3A}" presName="firstChildTx" presStyleLbl="bgAccFollowNode1" presStyleIdx="0" presStyleCnt="2">
        <dgm:presLayoutVars>
          <dgm:bulletEnabled val="1"/>
        </dgm:presLayoutVars>
      </dgm:prSet>
      <dgm:spPr/>
      <dgm:t>
        <a:bodyPr/>
        <a:lstStyle/>
        <a:p>
          <a:endParaRPr lang="es-EC"/>
        </a:p>
      </dgm:t>
    </dgm:pt>
    <dgm:pt modelId="{F36D8B84-9EDF-47D8-A1A2-7DE33451B213}" type="pres">
      <dgm:prSet presAssocID="{16415C22-97D3-452C-A118-A55B4109D92C}" presName="comp" presStyleCnt="0"/>
      <dgm:spPr/>
    </dgm:pt>
    <dgm:pt modelId="{11A9E70F-3B93-467D-86FA-54D1B35C85DF}" type="pres">
      <dgm:prSet presAssocID="{16415C22-97D3-452C-A118-A55B4109D92C}" presName="child" presStyleLbl="bgAccFollowNode1" presStyleIdx="1" presStyleCnt="2"/>
      <dgm:spPr/>
      <dgm:t>
        <a:bodyPr/>
        <a:lstStyle/>
        <a:p>
          <a:endParaRPr lang="es-EC"/>
        </a:p>
      </dgm:t>
    </dgm:pt>
    <dgm:pt modelId="{A0CFD112-518A-4ABE-BDD8-E9F453CF2EE6}" type="pres">
      <dgm:prSet presAssocID="{16415C22-97D3-452C-A118-A55B4109D92C}" presName="childTx" presStyleLbl="bgAccFollowNode1" presStyleIdx="1" presStyleCnt="2">
        <dgm:presLayoutVars>
          <dgm:bulletEnabled val="1"/>
        </dgm:presLayoutVars>
      </dgm:prSet>
      <dgm:spPr/>
      <dgm:t>
        <a:bodyPr/>
        <a:lstStyle/>
        <a:p>
          <a:endParaRPr lang="es-EC"/>
        </a:p>
      </dgm:t>
    </dgm:pt>
    <dgm:pt modelId="{CD5AD2E0-8943-4076-9272-B5DAD88A2395}" type="pres">
      <dgm:prSet presAssocID="{87C91DFE-A882-400C-85D0-A35223984C3A}" presName="negSpace" presStyleCnt="0"/>
      <dgm:spPr/>
    </dgm:pt>
    <dgm:pt modelId="{5FDC0619-9A45-4F64-A56F-74D6F52522B3}" type="pres">
      <dgm:prSet presAssocID="{87C91DFE-A882-400C-85D0-A35223984C3A}" presName="circle" presStyleLbl="node1" presStyleIdx="0" presStyleCnt="1"/>
      <dgm:spPr/>
      <dgm:t>
        <a:bodyPr/>
        <a:lstStyle/>
        <a:p>
          <a:endParaRPr lang="es-EC"/>
        </a:p>
      </dgm:t>
    </dgm:pt>
  </dgm:ptLst>
  <dgm:cxnLst>
    <dgm:cxn modelId="{406184BA-4C03-48DF-8652-0109B57F8D02}" type="presOf" srcId="{DBFC7B82-D9F7-4D90-9AE5-9A6EA8109A80}" destId="{EA7E6155-7573-452A-98C1-368576238BDD}" srcOrd="0" destOrd="0" presId="urn:microsoft.com/office/officeart/2005/8/layout/hList9"/>
    <dgm:cxn modelId="{274C65F6-0E13-4FC7-B65B-B94A5576D907}" srcId="{87C91DFE-A882-400C-85D0-A35223984C3A}" destId="{DBFC7B82-D9F7-4D90-9AE5-9A6EA8109A80}" srcOrd="0" destOrd="0" parTransId="{19694DD5-C10E-4CE7-883B-46EC8503E7FA}" sibTransId="{C1C9637D-8E45-4255-8D4E-47E15D3E5D9B}"/>
    <dgm:cxn modelId="{83B7835B-C7E0-42B0-9DF9-7B527BCF2A9E}" type="presOf" srcId="{16415C22-97D3-452C-A118-A55B4109D92C}" destId="{A0CFD112-518A-4ABE-BDD8-E9F453CF2EE6}" srcOrd="1" destOrd="0" presId="urn:microsoft.com/office/officeart/2005/8/layout/hList9"/>
    <dgm:cxn modelId="{F6102D0E-2E3C-4F83-BB5A-6A7318D28E57}" type="presOf" srcId="{87C91DFE-A882-400C-85D0-A35223984C3A}" destId="{5FDC0619-9A45-4F64-A56F-74D6F52522B3}" srcOrd="0" destOrd="0" presId="urn:microsoft.com/office/officeart/2005/8/layout/hList9"/>
    <dgm:cxn modelId="{2B4D4CDA-7828-4CFE-B480-1721B185ACD7}" type="presOf" srcId="{DBFC7B82-D9F7-4D90-9AE5-9A6EA8109A80}" destId="{37FCE193-EEEF-4210-A563-90C1E230558B}" srcOrd="1" destOrd="0" presId="urn:microsoft.com/office/officeart/2005/8/layout/hList9"/>
    <dgm:cxn modelId="{63A2D635-77D5-48F6-BC65-2183D6C614DD}" srcId="{197D0CB6-B28C-4E82-978B-3C6EE67CAC79}" destId="{87C91DFE-A882-400C-85D0-A35223984C3A}" srcOrd="0" destOrd="0" parTransId="{31C139B9-B8C1-4FD6-987E-13982EE76CDC}" sibTransId="{5AC75A6F-D689-4E06-AD7F-0D3CD8267F31}"/>
    <dgm:cxn modelId="{6F8B327F-1E2C-4779-8DEE-8111A6FA479A}" srcId="{87C91DFE-A882-400C-85D0-A35223984C3A}" destId="{16415C22-97D3-452C-A118-A55B4109D92C}" srcOrd="1" destOrd="0" parTransId="{8BE381CB-CDC2-4F36-BC77-59B701E4E3AC}" sibTransId="{8C1FFB23-BD72-42D9-BD79-64EACFEF8824}"/>
    <dgm:cxn modelId="{C1F7A983-0DBB-4F33-80D6-E0B85DEA9E60}" type="presOf" srcId="{197D0CB6-B28C-4E82-978B-3C6EE67CAC79}" destId="{FBE77793-3F1D-4045-BAA4-2D1A25069EA8}" srcOrd="0" destOrd="0" presId="urn:microsoft.com/office/officeart/2005/8/layout/hList9"/>
    <dgm:cxn modelId="{544BC778-D5E0-41A9-9E6C-EF341DB85CB3}" type="presOf" srcId="{16415C22-97D3-452C-A118-A55B4109D92C}" destId="{11A9E70F-3B93-467D-86FA-54D1B35C85DF}" srcOrd="0" destOrd="0" presId="urn:microsoft.com/office/officeart/2005/8/layout/hList9"/>
    <dgm:cxn modelId="{3ABF4642-0DE5-46C0-A9B8-7BB8CC78EFB4}" type="presParOf" srcId="{FBE77793-3F1D-4045-BAA4-2D1A25069EA8}" destId="{0FA71069-689F-4C5E-AAED-0C236310AB98}" srcOrd="0" destOrd="0" presId="urn:microsoft.com/office/officeart/2005/8/layout/hList9"/>
    <dgm:cxn modelId="{D1784435-99BA-4081-8C38-99B083E32B01}" type="presParOf" srcId="{FBE77793-3F1D-4045-BAA4-2D1A25069EA8}" destId="{C5891FC5-C6FE-4004-9000-CCAF18414A89}" srcOrd="1" destOrd="0" presId="urn:microsoft.com/office/officeart/2005/8/layout/hList9"/>
    <dgm:cxn modelId="{9C0BCC17-F8C6-4624-AEED-488D2D6DB52D}" type="presParOf" srcId="{C5891FC5-C6FE-4004-9000-CCAF18414A89}" destId="{0E66C4BF-C693-413F-BCEA-3FCED2E2C154}" srcOrd="0" destOrd="0" presId="urn:microsoft.com/office/officeart/2005/8/layout/hList9"/>
    <dgm:cxn modelId="{DD6D5658-6597-4687-AB7A-1106FEF081BB}" type="presParOf" srcId="{C5891FC5-C6FE-4004-9000-CCAF18414A89}" destId="{20928E36-D78B-49CE-9F5F-C43E54347C53}" srcOrd="1" destOrd="0" presId="urn:microsoft.com/office/officeart/2005/8/layout/hList9"/>
    <dgm:cxn modelId="{FE7A5CB1-1E1F-437B-BA0F-C05B2E182FCD}" type="presParOf" srcId="{20928E36-D78B-49CE-9F5F-C43E54347C53}" destId="{EA7E6155-7573-452A-98C1-368576238BDD}" srcOrd="0" destOrd="0" presId="urn:microsoft.com/office/officeart/2005/8/layout/hList9"/>
    <dgm:cxn modelId="{CE49DF5B-0E9F-4964-81D4-8EF3391E58AF}" type="presParOf" srcId="{20928E36-D78B-49CE-9F5F-C43E54347C53}" destId="{37FCE193-EEEF-4210-A563-90C1E230558B}" srcOrd="1" destOrd="0" presId="urn:microsoft.com/office/officeart/2005/8/layout/hList9"/>
    <dgm:cxn modelId="{D30FB2C6-7960-4354-8301-2B25EAC348C3}" type="presParOf" srcId="{C5891FC5-C6FE-4004-9000-CCAF18414A89}" destId="{F36D8B84-9EDF-47D8-A1A2-7DE33451B213}" srcOrd="2" destOrd="0" presId="urn:microsoft.com/office/officeart/2005/8/layout/hList9"/>
    <dgm:cxn modelId="{4D6651CC-CA12-41F2-943C-F0472E8A8168}" type="presParOf" srcId="{F36D8B84-9EDF-47D8-A1A2-7DE33451B213}" destId="{11A9E70F-3B93-467D-86FA-54D1B35C85DF}" srcOrd="0" destOrd="0" presId="urn:microsoft.com/office/officeart/2005/8/layout/hList9"/>
    <dgm:cxn modelId="{6C97150C-59A5-4500-BC2E-8FA5D4B32BD9}" type="presParOf" srcId="{F36D8B84-9EDF-47D8-A1A2-7DE33451B213}" destId="{A0CFD112-518A-4ABE-BDD8-E9F453CF2EE6}" srcOrd="1" destOrd="0" presId="urn:microsoft.com/office/officeart/2005/8/layout/hList9"/>
    <dgm:cxn modelId="{CE762047-F8D5-4B6D-A2A1-C27575C410FC}" type="presParOf" srcId="{FBE77793-3F1D-4045-BAA4-2D1A25069EA8}" destId="{CD5AD2E0-8943-4076-9272-B5DAD88A2395}" srcOrd="2" destOrd="0" presId="urn:microsoft.com/office/officeart/2005/8/layout/hList9"/>
    <dgm:cxn modelId="{C244A237-6043-4F3A-B64C-4E4145DA1284}" type="presParOf" srcId="{FBE77793-3F1D-4045-BAA4-2D1A25069EA8}" destId="{5FDC0619-9A45-4F64-A56F-74D6F52522B3}"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7FF95C-05D7-4D14-A46C-22809E5644F6}"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es-EC"/>
        </a:p>
      </dgm:t>
    </dgm:pt>
    <dgm:pt modelId="{20F65F2E-C9FC-4211-AE3D-3BA91A69B88E}">
      <dgm:prSet phldrT="[Texto]" custT="1"/>
      <dgm:spPr/>
      <dgm:t>
        <a:bodyPr/>
        <a:lstStyle/>
        <a:p>
          <a:r>
            <a:rPr lang="es-EC" sz="1600" b="1" dirty="0" smtClean="0">
              <a:solidFill>
                <a:schemeClr val="tx1">
                  <a:lumMod val="90000"/>
                  <a:lumOff val="10000"/>
                </a:schemeClr>
              </a:solidFill>
              <a:latin typeface="Kokila" pitchFamily="34" charset="0"/>
              <a:cs typeface="Kokila" pitchFamily="34" charset="0"/>
            </a:rPr>
            <a:t>Libertad de expresión </a:t>
          </a:r>
          <a:endParaRPr lang="es-EC" sz="1600" dirty="0">
            <a:solidFill>
              <a:schemeClr val="tx1">
                <a:lumMod val="90000"/>
                <a:lumOff val="10000"/>
              </a:schemeClr>
            </a:solidFill>
            <a:latin typeface="Kokila" pitchFamily="34" charset="0"/>
            <a:cs typeface="Kokila" pitchFamily="34" charset="0"/>
          </a:endParaRPr>
        </a:p>
      </dgm:t>
    </dgm:pt>
    <dgm:pt modelId="{B7AD8FA6-F296-43CD-9C87-D66B8E5A4203}" type="parTrans" cxnId="{D6FAEACB-BDF0-43CF-BC7F-CCC83986150D}">
      <dgm:prSet/>
      <dgm:spPr/>
      <dgm:t>
        <a:bodyPr/>
        <a:lstStyle/>
        <a:p>
          <a:endParaRPr lang="es-EC" sz="1600">
            <a:solidFill>
              <a:schemeClr val="tx1">
                <a:lumMod val="90000"/>
                <a:lumOff val="10000"/>
              </a:schemeClr>
            </a:solidFill>
            <a:latin typeface="Kokila" pitchFamily="34" charset="0"/>
            <a:cs typeface="Kokila" pitchFamily="34" charset="0"/>
          </a:endParaRPr>
        </a:p>
      </dgm:t>
    </dgm:pt>
    <dgm:pt modelId="{18142AF0-47C0-4DE6-A58A-A3BE03394DDD}" type="sibTrans" cxnId="{D6FAEACB-BDF0-43CF-BC7F-CCC83986150D}">
      <dgm:prSet/>
      <dgm:spPr/>
      <dgm:t>
        <a:bodyPr/>
        <a:lstStyle/>
        <a:p>
          <a:endParaRPr lang="es-EC" sz="1600" dirty="0">
            <a:solidFill>
              <a:schemeClr val="tx1">
                <a:lumMod val="90000"/>
                <a:lumOff val="10000"/>
              </a:schemeClr>
            </a:solidFill>
            <a:latin typeface="Kokila" pitchFamily="34" charset="0"/>
            <a:cs typeface="Kokila" pitchFamily="34" charset="0"/>
          </a:endParaRPr>
        </a:p>
      </dgm:t>
    </dgm:pt>
    <dgm:pt modelId="{60870EA2-7997-4AC1-93ED-B3443440F484}">
      <dgm:prSet phldrT="[Texto]" custT="1"/>
      <dgm:spPr/>
      <dgm:t>
        <a:bodyPr/>
        <a:lstStyle/>
        <a:p>
          <a:r>
            <a:rPr lang="es-EC" sz="1600" b="1" dirty="0" smtClean="0">
              <a:solidFill>
                <a:schemeClr val="tx1">
                  <a:lumMod val="90000"/>
                  <a:lumOff val="10000"/>
                </a:schemeClr>
              </a:solidFill>
              <a:latin typeface="Kokila" pitchFamily="34" charset="0"/>
              <a:cs typeface="Kokila" pitchFamily="34" charset="0"/>
            </a:rPr>
            <a:t>Derecho a la rectificación</a:t>
          </a:r>
          <a:r>
            <a:rPr lang="es-EC" sz="1600" dirty="0" smtClean="0">
              <a:solidFill>
                <a:schemeClr val="tx1">
                  <a:lumMod val="90000"/>
                  <a:lumOff val="10000"/>
                </a:schemeClr>
              </a:solidFill>
              <a:latin typeface="Kokila" pitchFamily="34" charset="0"/>
              <a:cs typeface="Kokila" pitchFamily="34" charset="0"/>
            </a:rPr>
            <a:t> </a:t>
          </a:r>
          <a:endParaRPr lang="es-EC" sz="1600" dirty="0">
            <a:solidFill>
              <a:schemeClr val="tx1">
                <a:lumMod val="90000"/>
                <a:lumOff val="10000"/>
              </a:schemeClr>
            </a:solidFill>
            <a:latin typeface="Kokila" pitchFamily="34" charset="0"/>
            <a:cs typeface="Kokila" pitchFamily="34" charset="0"/>
          </a:endParaRPr>
        </a:p>
      </dgm:t>
    </dgm:pt>
    <dgm:pt modelId="{1E838074-B5CE-4C0A-A4F7-70AA3D768EA3}" type="parTrans" cxnId="{CFE64E5C-4654-4666-BFD5-A8269652BFDC}">
      <dgm:prSet/>
      <dgm:spPr/>
      <dgm:t>
        <a:bodyPr/>
        <a:lstStyle/>
        <a:p>
          <a:endParaRPr lang="es-EC" sz="1600">
            <a:solidFill>
              <a:schemeClr val="tx1">
                <a:lumMod val="90000"/>
                <a:lumOff val="10000"/>
              </a:schemeClr>
            </a:solidFill>
            <a:latin typeface="Kokila" pitchFamily="34" charset="0"/>
            <a:cs typeface="Kokila" pitchFamily="34" charset="0"/>
          </a:endParaRPr>
        </a:p>
      </dgm:t>
    </dgm:pt>
    <dgm:pt modelId="{53B1FEE6-6F19-4B33-8A13-0F2C59CA85A2}" type="sibTrans" cxnId="{CFE64E5C-4654-4666-BFD5-A8269652BFDC}">
      <dgm:prSet/>
      <dgm:spPr/>
      <dgm:t>
        <a:bodyPr/>
        <a:lstStyle/>
        <a:p>
          <a:endParaRPr lang="es-EC" sz="1600" dirty="0">
            <a:solidFill>
              <a:schemeClr val="tx1">
                <a:lumMod val="90000"/>
                <a:lumOff val="10000"/>
              </a:schemeClr>
            </a:solidFill>
            <a:latin typeface="Kokila" pitchFamily="34" charset="0"/>
            <a:cs typeface="Kokila" pitchFamily="34" charset="0"/>
          </a:endParaRPr>
        </a:p>
      </dgm:t>
    </dgm:pt>
    <dgm:pt modelId="{107B8016-BA5B-4F04-B06B-1DE7BDEFD072}">
      <dgm:prSet phldrT="[Texto]" custT="1"/>
      <dgm:spPr/>
      <dgm:t>
        <a:bodyPr/>
        <a:lstStyle/>
        <a:p>
          <a:r>
            <a:rPr lang="es-EC" sz="1600" b="1" dirty="0" smtClean="0">
              <a:solidFill>
                <a:schemeClr val="tx1">
                  <a:lumMod val="90000"/>
                  <a:lumOff val="10000"/>
                </a:schemeClr>
              </a:solidFill>
              <a:latin typeface="Kokila" pitchFamily="34" charset="0"/>
              <a:cs typeface="Kokila" pitchFamily="34" charset="0"/>
            </a:rPr>
            <a:t>Desconcentración de frecuencias</a:t>
          </a:r>
          <a:r>
            <a:rPr lang="es-EC" sz="1600" dirty="0" smtClean="0">
              <a:solidFill>
                <a:schemeClr val="tx1">
                  <a:lumMod val="90000"/>
                  <a:lumOff val="10000"/>
                </a:schemeClr>
              </a:solidFill>
              <a:latin typeface="Kokila" pitchFamily="34" charset="0"/>
              <a:cs typeface="Kokila" pitchFamily="34" charset="0"/>
            </a:rPr>
            <a:t> </a:t>
          </a:r>
          <a:endParaRPr lang="es-EC" sz="1600" dirty="0">
            <a:solidFill>
              <a:schemeClr val="tx1">
                <a:lumMod val="90000"/>
                <a:lumOff val="10000"/>
              </a:schemeClr>
            </a:solidFill>
            <a:latin typeface="Kokila" pitchFamily="34" charset="0"/>
            <a:cs typeface="Kokila" pitchFamily="34" charset="0"/>
          </a:endParaRPr>
        </a:p>
      </dgm:t>
    </dgm:pt>
    <dgm:pt modelId="{4464E9DB-FD4F-4E7C-AA62-8D4BD487EE52}" type="parTrans" cxnId="{BB9B5E72-31FE-438E-86E6-A371FCFD34EC}">
      <dgm:prSet/>
      <dgm:spPr/>
      <dgm:t>
        <a:bodyPr/>
        <a:lstStyle/>
        <a:p>
          <a:endParaRPr lang="es-EC" sz="1600">
            <a:solidFill>
              <a:schemeClr val="tx1">
                <a:lumMod val="90000"/>
                <a:lumOff val="10000"/>
              </a:schemeClr>
            </a:solidFill>
            <a:latin typeface="Kokila" pitchFamily="34" charset="0"/>
            <a:cs typeface="Kokila" pitchFamily="34" charset="0"/>
          </a:endParaRPr>
        </a:p>
      </dgm:t>
    </dgm:pt>
    <dgm:pt modelId="{CC42947C-5B9B-4E20-A636-49781F00B831}" type="sibTrans" cxnId="{BB9B5E72-31FE-438E-86E6-A371FCFD34EC}">
      <dgm:prSet/>
      <dgm:spPr/>
      <dgm:t>
        <a:bodyPr/>
        <a:lstStyle/>
        <a:p>
          <a:endParaRPr lang="es-EC" sz="1600" dirty="0">
            <a:solidFill>
              <a:schemeClr val="tx1">
                <a:lumMod val="90000"/>
                <a:lumOff val="10000"/>
              </a:schemeClr>
            </a:solidFill>
            <a:latin typeface="Kokila" pitchFamily="34" charset="0"/>
            <a:cs typeface="Kokila" pitchFamily="34" charset="0"/>
          </a:endParaRPr>
        </a:p>
      </dgm:t>
    </dgm:pt>
    <dgm:pt modelId="{4429260C-3995-4C1E-8D1C-58501AAF06A1}">
      <dgm:prSet phldrT="[Texto]" custT="1"/>
      <dgm:spPr/>
      <dgm:t>
        <a:bodyPr/>
        <a:lstStyle/>
        <a:p>
          <a:r>
            <a:rPr lang="es-EC" sz="1600" b="1" dirty="0" smtClean="0">
              <a:solidFill>
                <a:schemeClr val="tx1">
                  <a:lumMod val="90000"/>
                  <a:lumOff val="10000"/>
                </a:schemeClr>
              </a:solidFill>
              <a:latin typeface="Kokila" pitchFamily="34" charset="0"/>
              <a:cs typeface="Kokila" pitchFamily="34" charset="0"/>
            </a:rPr>
            <a:t>Distribución equitativa de frecuencias</a:t>
          </a:r>
          <a:endParaRPr lang="es-EC" sz="1600" dirty="0">
            <a:solidFill>
              <a:schemeClr val="tx1">
                <a:lumMod val="90000"/>
                <a:lumOff val="10000"/>
              </a:schemeClr>
            </a:solidFill>
            <a:latin typeface="Kokila" pitchFamily="34" charset="0"/>
            <a:cs typeface="Kokila" pitchFamily="34" charset="0"/>
          </a:endParaRPr>
        </a:p>
      </dgm:t>
    </dgm:pt>
    <dgm:pt modelId="{1AA00360-65C5-4BEE-9199-68ACA8C55588}" type="parTrans" cxnId="{87B3D26E-77E5-4083-AF32-039CFECE9133}">
      <dgm:prSet/>
      <dgm:spPr/>
      <dgm:t>
        <a:bodyPr/>
        <a:lstStyle/>
        <a:p>
          <a:endParaRPr lang="es-EC" sz="1600">
            <a:solidFill>
              <a:schemeClr val="tx1">
                <a:lumMod val="90000"/>
                <a:lumOff val="10000"/>
              </a:schemeClr>
            </a:solidFill>
            <a:latin typeface="Kokila" pitchFamily="34" charset="0"/>
            <a:cs typeface="Kokila" pitchFamily="34" charset="0"/>
          </a:endParaRPr>
        </a:p>
      </dgm:t>
    </dgm:pt>
    <dgm:pt modelId="{CA17C5FA-20A7-4AA9-B8B2-0A046268B33F}" type="sibTrans" cxnId="{87B3D26E-77E5-4083-AF32-039CFECE9133}">
      <dgm:prSet/>
      <dgm:spPr/>
      <dgm:t>
        <a:bodyPr/>
        <a:lstStyle/>
        <a:p>
          <a:endParaRPr lang="es-EC" sz="1600" dirty="0">
            <a:solidFill>
              <a:schemeClr val="tx1">
                <a:lumMod val="90000"/>
                <a:lumOff val="10000"/>
              </a:schemeClr>
            </a:solidFill>
            <a:latin typeface="Kokila" pitchFamily="34" charset="0"/>
            <a:cs typeface="Kokila" pitchFamily="34" charset="0"/>
          </a:endParaRPr>
        </a:p>
      </dgm:t>
    </dgm:pt>
    <dgm:pt modelId="{05F3280B-D239-4505-B807-745BECF51E79}">
      <dgm:prSet phldrT="[Texto]" custT="1"/>
      <dgm:spPr/>
      <dgm:t>
        <a:bodyPr/>
        <a:lstStyle/>
        <a:p>
          <a:r>
            <a:rPr lang="es-EC" sz="1600" b="1" dirty="0" smtClean="0">
              <a:solidFill>
                <a:schemeClr val="tx1">
                  <a:lumMod val="90000"/>
                  <a:lumOff val="10000"/>
                </a:schemeClr>
              </a:solidFill>
              <a:latin typeface="Kokila" pitchFamily="34" charset="0"/>
              <a:cs typeface="Kokila" pitchFamily="34" charset="0"/>
            </a:rPr>
            <a:t>Información verificada y plural</a:t>
          </a:r>
          <a:endParaRPr lang="es-EC" sz="1600" dirty="0">
            <a:solidFill>
              <a:schemeClr val="tx1">
                <a:lumMod val="90000"/>
                <a:lumOff val="10000"/>
              </a:schemeClr>
            </a:solidFill>
            <a:latin typeface="Kokila" pitchFamily="34" charset="0"/>
            <a:cs typeface="Kokila" pitchFamily="34" charset="0"/>
          </a:endParaRPr>
        </a:p>
      </dgm:t>
    </dgm:pt>
    <dgm:pt modelId="{B217EEBC-9426-48FD-B6C4-CFAAEA651B6F}" type="parTrans" cxnId="{D6FD3E9F-FAFC-4F2E-970C-4D1985B37BFB}">
      <dgm:prSet/>
      <dgm:spPr/>
      <dgm:t>
        <a:bodyPr/>
        <a:lstStyle/>
        <a:p>
          <a:endParaRPr lang="es-EC" sz="1600">
            <a:solidFill>
              <a:schemeClr val="tx1">
                <a:lumMod val="90000"/>
                <a:lumOff val="10000"/>
              </a:schemeClr>
            </a:solidFill>
            <a:latin typeface="Kokila" pitchFamily="34" charset="0"/>
            <a:cs typeface="Kokila" pitchFamily="34" charset="0"/>
          </a:endParaRPr>
        </a:p>
      </dgm:t>
    </dgm:pt>
    <dgm:pt modelId="{91C197CE-9E06-476C-A245-AB2D664C7526}" type="sibTrans" cxnId="{D6FD3E9F-FAFC-4F2E-970C-4D1985B37BFB}">
      <dgm:prSet/>
      <dgm:spPr/>
      <dgm:t>
        <a:bodyPr/>
        <a:lstStyle/>
        <a:p>
          <a:endParaRPr lang="es-EC" sz="1600" dirty="0">
            <a:solidFill>
              <a:schemeClr val="tx1">
                <a:lumMod val="90000"/>
                <a:lumOff val="10000"/>
              </a:schemeClr>
            </a:solidFill>
            <a:latin typeface="Kokila" pitchFamily="34" charset="0"/>
            <a:cs typeface="Kokila" pitchFamily="34" charset="0"/>
          </a:endParaRPr>
        </a:p>
      </dgm:t>
    </dgm:pt>
    <dgm:pt modelId="{599E9C6D-DD40-488E-9387-DAA7D874862A}" type="pres">
      <dgm:prSet presAssocID="{ED7FF95C-05D7-4D14-A46C-22809E5644F6}" presName="cycle" presStyleCnt="0">
        <dgm:presLayoutVars>
          <dgm:dir/>
          <dgm:resizeHandles val="exact"/>
        </dgm:presLayoutVars>
      </dgm:prSet>
      <dgm:spPr/>
      <dgm:t>
        <a:bodyPr/>
        <a:lstStyle/>
        <a:p>
          <a:endParaRPr lang="es-EC"/>
        </a:p>
      </dgm:t>
    </dgm:pt>
    <dgm:pt modelId="{3CDA0A84-F0E9-43CE-BF6E-3753E2284751}" type="pres">
      <dgm:prSet presAssocID="{20F65F2E-C9FC-4211-AE3D-3BA91A69B88E}" presName="node" presStyleLbl="node1" presStyleIdx="0" presStyleCnt="5">
        <dgm:presLayoutVars>
          <dgm:bulletEnabled val="1"/>
        </dgm:presLayoutVars>
      </dgm:prSet>
      <dgm:spPr/>
      <dgm:t>
        <a:bodyPr/>
        <a:lstStyle/>
        <a:p>
          <a:endParaRPr lang="es-EC"/>
        </a:p>
      </dgm:t>
    </dgm:pt>
    <dgm:pt modelId="{3613FB0F-EEEE-4394-9E41-6D89C11FF789}" type="pres">
      <dgm:prSet presAssocID="{20F65F2E-C9FC-4211-AE3D-3BA91A69B88E}" presName="spNode" presStyleCnt="0"/>
      <dgm:spPr/>
    </dgm:pt>
    <dgm:pt modelId="{555E803E-3519-4365-931C-28A1145C0655}" type="pres">
      <dgm:prSet presAssocID="{18142AF0-47C0-4DE6-A58A-A3BE03394DDD}" presName="sibTrans" presStyleLbl="sibTrans1D1" presStyleIdx="0" presStyleCnt="5"/>
      <dgm:spPr/>
      <dgm:t>
        <a:bodyPr/>
        <a:lstStyle/>
        <a:p>
          <a:endParaRPr lang="es-EC"/>
        </a:p>
      </dgm:t>
    </dgm:pt>
    <dgm:pt modelId="{F4C2166A-006A-4C83-994C-613588B49EDE}" type="pres">
      <dgm:prSet presAssocID="{60870EA2-7997-4AC1-93ED-B3443440F484}" presName="node" presStyleLbl="node1" presStyleIdx="1" presStyleCnt="5">
        <dgm:presLayoutVars>
          <dgm:bulletEnabled val="1"/>
        </dgm:presLayoutVars>
      </dgm:prSet>
      <dgm:spPr/>
      <dgm:t>
        <a:bodyPr/>
        <a:lstStyle/>
        <a:p>
          <a:endParaRPr lang="es-EC"/>
        </a:p>
      </dgm:t>
    </dgm:pt>
    <dgm:pt modelId="{612F2EDF-2B23-4C87-928B-71B136F8ADA1}" type="pres">
      <dgm:prSet presAssocID="{60870EA2-7997-4AC1-93ED-B3443440F484}" presName="spNode" presStyleCnt="0"/>
      <dgm:spPr/>
    </dgm:pt>
    <dgm:pt modelId="{9A9B1C88-8B53-4412-AB7B-31B4F32D88E6}" type="pres">
      <dgm:prSet presAssocID="{53B1FEE6-6F19-4B33-8A13-0F2C59CA85A2}" presName="sibTrans" presStyleLbl="sibTrans1D1" presStyleIdx="1" presStyleCnt="5"/>
      <dgm:spPr/>
      <dgm:t>
        <a:bodyPr/>
        <a:lstStyle/>
        <a:p>
          <a:endParaRPr lang="es-EC"/>
        </a:p>
      </dgm:t>
    </dgm:pt>
    <dgm:pt modelId="{D4D43F68-AE0C-468D-AA7E-B0B075F61596}" type="pres">
      <dgm:prSet presAssocID="{107B8016-BA5B-4F04-B06B-1DE7BDEFD072}" presName="node" presStyleLbl="node1" presStyleIdx="2" presStyleCnt="5">
        <dgm:presLayoutVars>
          <dgm:bulletEnabled val="1"/>
        </dgm:presLayoutVars>
      </dgm:prSet>
      <dgm:spPr/>
      <dgm:t>
        <a:bodyPr/>
        <a:lstStyle/>
        <a:p>
          <a:endParaRPr lang="es-EC"/>
        </a:p>
      </dgm:t>
    </dgm:pt>
    <dgm:pt modelId="{052F854B-BD02-4955-857B-6F788C201829}" type="pres">
      <dgm:prSet presAssocID="{107B8016-BA5B-4F04-B06B-1DE7BDEFD072}" presName="spNode" presStyleCnt="0"/>
      <dgm:spPr/>
    </dgm:pt>
    <dgm:pt modelId="{B582F1D5-B4A3-4009-A7D0-C5FEE861DDDA}" type="pres">
      <dgm:prSet presAssocID="{CC42947C-5B9B-4E20-A636-49781F00B831}" presName="sibTrans" presStyleLbl="sibTrans1D1" presStyleIdx="2" presStyleCnt="5"/>
      <dgm:spPr/>
      <dgm:t>
        <a:bodyPr/>
        <a:lstStyle/>
        <a:p>
          <a:endParaRPr lang="es-EC"/>
        </a:p>
      </dgm:t>
    </dgm:pt>
    <dgm:pt modelId="{3AC661FC-794B-4198-8FC1-88796497A9A8}" type="pres">
      <dgm:prSet presAssocID="{4429260C-3995-4C1E-8D1C-58501AAF06A1}" presName="node" presStyleLbl="node1" presStyleIdx="3" presStyleCnt="5">
        <dgm:presLayoutVars>
          <dgm:bulletEnabled val="1"/>
        </dgm:presLayoutVars>
      </dgm:prSet>
      <dgm:spPr/>
      <dgm:t>
        <a:bodyPr/>
        <a:lstStyle/>
        <a:p>
          <a:endParaRPr lang="es-EC"/>
        </a:p>
      </dgm:t>
    </dgm:pt>
    <dgm:pt modelId="{4D6D5FDD-CB5A-45FF-A29D-394F5884D201}" type="pres">
      <dgm:prSet presAssocID="{4429260C-3995-4C1E-8D1C-58501AAF06A1}" presName="spNode" presStyleCnt="0"/>
      <dgm:spPr/>
    </dgm:pt>
    <dgm:pt modelId="{0E7AD090-6D50-4BA2-AAC1-6E6336106FA1}" type="pres">
      <dgm:prSet presAssocID="{CA17C5FA-20A7-4AA9-B8B2-0A046268B33F}" presName="sibTrans" presStyleLbl="sibTrans1D1" presStyleIdx="3" presStyleCnt="5"/>
      <dgm:spPr/>
      <dgm:t>
        <a:bodyPr/>
        <a:lstStyle/>
        <a:p>
          <a:endParaRPr lang="es-EC"/>
        </a:p>
      </dgm:t>
    </dgm:pt>
    <dgm:pt modelId="{B4CE090B-4CC6-49DC-BBA6-6C23CA7AC497}" type="pres">
      <dgm:prSet presAssocID="{05F3280B-D239-4505-B807-745BECF51E79}" presName="node" presStyleLbl="node1" presStyleIdx="4" presStyleCnt="5">
        <dgm:presLayoutVars>
          <dgm:bulletEnabled val="1"/>
        </dgm:presLayoutVars>
      </dgm:prSet>
      <dgm:spPr/>
      <dgm:t>
        <a:bodyPr/>
        <a:lstStyle/>
        <a:p>
          <a:endParaRPr lang="es-EC"/>
        </a:p>
      </dgm:t>
    </dgm:pt>
    <dgm:pt modelId="{7CD23DE5-4CCA-41CD-87A1-23EC66408CE4}" type="pres">
      <dgm:prSet presAssocID="{05F3280B-D239-4505-B807-745BECF51E79}" presName="spNode" presStyleCnt="0"/>
      <dgm:spPr/>
    </dgm:pt>
    <dgm:pt modelId="{BAF022F2-A94F-4673-88F9-433443B90F69}" type="pres">
      <dgm:prSet presAssocID="{91C197CE-9E06-476C-A245-AB2D664C7526}" presName="sibTrans" presStyleLbl="sibTrans1D1" presStyleIdx="4" presStyleCnt="5"/>
      <dgm:spPr/>
      <dgm:t>
        <a:bodyPr/>
        <a:lstStyle/>
        <a:p>
          <a:endParaRPr lang="es-EC"/>
        </a:p>
      </dgm:t>
    </dgm:pt>
  </dgm:ptLst>
  <dgm:cxnLst>
    <dgm:cxn modelId="{9765B96F-374B-492B-9D0D-CC93A2C1C319}" type="presOf" srcId="{05F3280B-D239-4505-B807-745BECF51E79}" destId="{B4CE090B-4CC6-49DC-BBA6-6C23CA7AC497}" srcOrd="0" destOrd="0" presId="urn:microsoft.com/office/officeart/2005/8/layout/cycle6"/>
    <dgm:cxn modelId="{87B3D26E-77E5-4083-AF32-039CFECE9133}" srcId="{ED7FF95C-05D7-4D14-A46C-22809E5644F6}" destId="{4429260C-3995-4C1E-8D1C-58501AAF06A1}" srcOrd="3" destOrd="0" parTransId="{1AA00360-65C5-4BEE-9199-68ACA8C55588}" sibTransId="{CA17C5FA-20A7-4AA9-B8B2-0A046268B33F}"/>
    <dgm:cxn modelId="{E00FDAE2-971B-424D-9A81-C729FC9F7AD3}" type="presOf" srcId="{CC42947C-5B9B-4E20-A636-49781F00B831}" destId="{B582F1D5-B4A3-4009-A7D0-C5FEE861DDDA}" srcOrd="0" destOrd="0" presId="urn:microsoft.com/office/officeart/2005/8/layout/cycle6"/>
    <dgm:cxn modelId="{E1B9CAEF-2096-4BC2-8BEB-494943629BFF}" type="presOf" srcId="{CA17C5FA-20A7-4AA9-B8B2-0A046268B33F}" destId="{0E7AD090-6D50-4BA2-AAC1-6E6336106FA1}" srcOrd="0" destOrd="0" presId="urn:microsoft.com/office/officeart/2005/8/layout/cycle6"/>
    <dgm:cxn modelId="{AAB37B68-B79C-460E-A424-45DB08A9CCFB}" type="presOf" srcId="{20F65F2E-C9FC-4211-AE3D-3BA91A69B88E}" destId="{3CDA0A84-F0E9-43CE-BF6E-3753E2284751}" srcOrd="0" destOrd="0" presId="urn:microsoft.com/office/officeart/2005/8/layout/cycle6"/>
    <dgm:cxn modelId="{0B1CE5FF-8988-4846-BE11-C019E44E6E45}" type="presOf" srcId="{4429260C-3995-4C1E-8D1C-58501AAF06A1}" destId="{3AC661FC-794B-4198-8FC1-88796497A9A8}" srcOrd="0" destOrd="0" presId="urn:microsoft.com/office/officeart/2005/8/layout/cycle6"/>
    <dgm:cxn modelId="{C40486D6-7299-4C90-A109-780B2A792B05}" type="presOf" srcId="{18142AF0-47C0-4DE6-A58A-A3BE03394DDD}" destId="{555E803E-3519-4365-931C-28A1145C0655}" srcOrd="0" destOrd="0" presId="urn:microsoft.com/office/officeart/2005/8/layout/cycle6"/>
    <dgm:cxn modelId="{84CB6EBE-5DE3-47C2-A395-27289054B0BC}" type="presOf" srcId="{91C197CE-9E06-476C-A245-AB2D664C7526}" destId="{BAF022F2-A94F-4673-88F9-433443B90F69}" srcOrd="0" destOrd="0" presId="urn:microsoft.com/office/officeart/2005/8/layout/cycle6"/>
    <dgm:cxn modelId="{89F5E303-0CD6-44D6-BB62-B0F6AFD459FE}" type="presOf" srcId="{60870EA2-7997-4AC1-93ED-B3443440F484}" destId="{F4C2166A-006A-4C83-994C-613588B49EDE}" srcOrd="0" destOrd="0" presId="urn:microsoft.com/office/officeart/2005/8/layout/cycle6"/>
    <dgm:cxn modelId="{D6FD3E9F-FAFC-4F2E-970C-4D1985B37BFB}" srcId="{ED7FF95C-05D7-4D14-A46C-22809E5644F6}" destId="{05F3280B-D239-4505-B807-745BECF51E79}" srcOrd="4" destOrd="0" parTransId="{B217EEBC-9426-48FD-B6C4-CFAAEA651B6F}" sibTransId="{91C197CE-9E06-476C-A245-AB2D664C7526}"/>
    <dgm:cxn modelId="{F8F46992-CE54-40B5-A20C-B36FCF95A679}" type="presOf" srcId="{107B8016-BA5B-4F04-B06B-1DE7BDEFD072}" destId="{D4D43F68-AE0C-468D-AA7E-B0B075F61596}" srcOrd="0" destOrd="0" presId="urn:microsoft.com/office/officeart/2005/8/layout/cycle6"/>
    <dgm:cxn modelId="{D6FAEACB-BDF0-43CF-BC7F-CCC83986150D}" srcId="{ED7FF95C-05D7-4D14-A46C-22809E5644F6}" destId="{20F65F2E-C9FC-4211-AE3D-3BA91A69B88E}" srcOrd="0" destOrd="0" parTransId="{B7AD8FA6-F296-43CD-9C87-D66B8E5A4203}" sibTransId="{18142AF0-47C0-4DE6-A58A-A3BE03394DDD}"/>
    <dgm:cxn modelId="{CFE64E5C-4654-4666-BFD5-A8269652BFDC}" srcId="{ED7FF95C-05D7-4D14-A46C-22809E5644F6}" destId="{60870EA2-7997-4AC1-93ED-B3443440F484}" srcOrd="1" destOrd="0" parTransId="{1E838074-B5CE-4C0A-A4F7-70AA3D768EA3}" sibTransId="{53B1FEE6-6F19-4B33-8A13-0F2C59CA85A2}"/>
    <dgm:cxn modelId="{B5819F7D-65D7-468F-97FE-B434BC354C59}" type="presOf" srcId="{53B1FEE6-6F19-4B33-8A13-0F2C59CA85A2}" destId="{9A9B1C88-8B53-4412-AB7B-31B4F32D88E6}" srcOrd="0" destOrd="0" presId="urn:microsoft.com/office/officeart/2005/8/layout/cycle6"/>
    <dgm:cxn modelId="{BB9B5E72-31FE-438E-86E6-A371FCFD34EC}" srcId="{ED7FF95C-05D7-4D14-A46C-22809E5644F6}" destId="{107B8016-BA5B-4F04-B06B-1DE7BDEFD072}" srcOrd="2" destOrd="0" parTransId="{4464E9DB-FD4F-4E7C-AA62-8D4BD487EE52}" sibTransId="{CC42947C-5B9B-4E20-A636-49781F00B831}"/>
    <dgm:cxn modelId="{1CE97C03-919D-48F7-9DD6-586C38FA01F1}" type="presOf" srcId="{ED7FF95C-05D7-4D14-A46C-22809E5644F6}" destId="{599E9C6D-DD40-488E-9387-DAA7D874862A}" srcOrd="0" destOrd="0" presId="urn:microsoft.com/office/officeart/2005/8/layout/cycle6"/>
    <dgm:cxn modelId="{A272CA02-188F-4EA5-AD1A-013D079F7BF3}" type="presParOf" srcId="{599E9C6D-DD40-488E-9387-DAA7D874862A}" destId="{3CDA0A84-F0E9-43CE-BF6E-3753E2284751}" srcOrd="0" destOrd="0" presId="urn:microsoft.com/office/officeart/2005/8/layout/cycle6"/>
    <dgm:cxn modelId="{BB02AB3F-EA5B-4A95-93BC-B95C5290AE72}" type="presParOf" srcId="{599E9C6D-DD40-488E-9387-DAA7D874862A}" destId="{3613FB0F-EEEE-4394-9E41-6D89C11FF789}" srcOrd="1" destOrd="0" presId="urn:microsoft.com/office/officeart/2005/8/layout/cycle6"/>
    <dgm:cxn modelId="{6E583EE9-B54B-4864-B369-0453BDCBE511}" type="presParOf" srcId="{599E9C6D-DD40-488E-9387-DAA7D874862A}" destId="{555E803E-3519-4365-931C-28A1145C0655}" srcOrd="2" destOrd="0" presId="urn:microsoft.com/office/officeart/2005/8/layout/cycle6"/>
    <dgm:cxn modelId="{B8D1E545-7257-4576-8DC0-F97AA26300A6}" type="presParOf" srcId="{599E9C6D-DD40-488E-9387-DAA7D874862A}" destId="{F4C2166A-006A-4C83-994C-613588B49EDE}" srcOrd="3" destOrd="0" presId="urn:microsoft.com/office/officeart/2005/8/layout/cycle6"/>
    <dgm:cxn modelId="{A52D244E-9DA3-4444-8BC6-2B0F08AF8D35}" type="presParOf" srcId="{599E9C6D-DD40-488E-9387-DAA7D874862A}" destId="{612F2EDF-2B23-4C87-928B-71B136F8ADA1}" srcOrd="4" destOrd="0" presId="urn:microsoft.com/office/officeart/2005/8/layout/cycle6"/>
    <dgm:cxn modelId="{9315B87B-7138-4BE7-97FC-D41881574ABA}" type="presParOf" srcId="{599E9C6D-DD40-488E-9387-DAA7D874862A}" destId="{9A9B1C88-8B53-4412-AB7B-31B4F32D88E6}" srcOrd="5" destOrd="0" presId="urn:microsoft.com/office/officeart/2005/8/layout/cycle6"/>
    <dgm:cxn modelId="{40BC8BAF-5021-4FE2-A1B4-B87B4A204B6E}" type="presParOf" srcId="{599E9C6D-DD40-488E-9387-DAA7D874862A}" destId="{D4D43F68-AE0C-468D-AA7E-B0B075F61596}" srcOrd="6" destOrd="0" presId="urn:microsoft.com/office/officeart/2005/8/layout/cycle6"/>
    <dgm:cxn modelId="{06B7FBBC-D49E-4546-B25B-47915D349C74}" type="presParOf" srcId="{599E9C6D-DD40-488E-9387-DAA7D874862A}" destId="{052F854B-BD02-4955-857B-6F788C201829}" srcOrd="7" destOrd="0" presId="urn:microsoft.com/office/officeart/2005/8/layout/cycle6"/>
    <dgm:cxn modelId="{42D4723A-EC5D-4DDB-BEE4-E52983EBEF38}" type="presParOf" srcId="{599E9C6D-DD40-488E-9387-DAA7D874862A}" destId="{B582F1D5-B4A3-4009-A7D0-C5FEE861DDDA}" srcOrd="8" destOrd="0" presId="urn:microsoft.com/office/officeart/2005/8/layout/cycle6"/>
    <dgm:cxn modelId="{00CCED84-1B7A-43AE-A472-41B634B9A575}" type="presParOf" srcId="{599E9C6D-DD40-488E-9387-DAA7D874862A}" destId="{3AC661FC-794B-4198-8FC1-88796497A9A8}" srcOrd="9" destOrd="0" presId="urn:microsoft.com/office/officeart/2005/8/layout/cycle6"/>
    <dgm:cxn modelId="{5C1B83C4-EA58-4851-8F6A-21EFB135AC0C}" type="presParOf" srcId="{599E9C6D-DD40-488E-9387-DAA7D874862A}" destId="{4D6D5FDD-CB5A-45FF-A29D-394F5884D201}" srcOrd="10" destOrd="0" presId="urn:microsoft.com/office/officeart/2005/8/layout/cycle6"/>
    <dgm:cxn modelId="{87A30E7E-5680-41C5-8DF0-A6A1EBB79CAF}" type="presParOf" srcId="{599E9C6D-DD40-488E-9387-DAA7D874862A}" destId="{0E7AD090-6D50-4BA2-AAC1-6E6336106FA1}" srcOrd="11" destOrd="0" presId="urn:microsoft.com/office/officeart/2005/8/layout/cycle6"/>
    <dgm:cxn modelId="{92AC5346-790B-452E-93FF-47F1EC20FAF7}" type="presParOf" srcId="{599E9C6D-DD40-488E-9387-DAA7D874862A}" destId="{B4CE090B-4CC6-49DC-BBA6-6C23CA7AC497}" srcOrd="12" destOrd="0" presId="urn:microsoft.com/office/officeart/2005/8/layout/cycle6"/>
    <dgm:cxn modelId="{E69C3BDA-2406-4C01-A94E-D57025BCCB5E}" type="presParOf" srcId="{599E9C6D-DD40-488E-9387-DAA7D874862A}" destId="{7CD23DE5-4CCA-41CD-87A1-23EC66408CE4}" srcOrd="13" destOrd="0" presId="urn:microsoft.com/office/officeart/2005/8/layout/cycle6"/>
    <dgm:cxn modelId="{E08C1BE7-05A9-4D22-96FA-5B361CB1B883}" type="presParOf" srcId="{599E9C6D-DD40-488E-9387-DAA7D874862A}" destId="{BAF022F2-A94F-4673-88F9-433443B90F69}"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FF95C-05D7-4D14-A46C-22809E5644F6}" type="doc">
      <dgm:prSet loTypeId="urn:microsoft.com/office/officeart/2005/8/layout/cycle6" loCatId="relationship" qsTypeId="urn:microsoft.com/office/officeart/2005/8/quickstyle/simple1" qsCatId="simple" csTypeId="urn:microsoft.com/office/officeart/2005/8/colors/colorful1#1" csCatId="colorful" phldr="1"/>
      <dgm:spPr/>
      <dgm:t>
        <a:bodyPr/>
        <a:lstStyle/>
        <a:p>
          <a:endParaRPr lang="es-EC"/>
        </a:p>
      </dgm:t>
    </dgm:pt>
    <dgm:pt modelId="{20F65F2E-C9FC-4211-AE3D-3BA91A69B88E}">
      <dgm:prSet phldrT="[Texto]" custT="1"/>
      <dgm:spPr/>
      <dgm:t>
        <a:bodyPr/>
        <a:lstStyle/>
        <a:p>
          <a:r>
            <a:rPr lang="es-EC" sz="1200" b="1" dirty="0" smtClean="0">
              <a:solidFill>
                <a:schemeClr val="tx1">
                  <a:lumMod val="90000"/>
                  <a:lumOff val="10000"/>
                </a:schemeClr>
              </a:solidFill>
              <a:latin typeface="Arial Narrow" pitchFamily="34" charset="0"/>
            </a:rPr>
            <a:t>Producción plurinacional y local</a:t>
          </a:r>
          <a:r>
            <a:rPr lang="es-EC" sz="1200" dirty="0" smtClean="0">
              <a:solidFill>
                <a:schemeClr val="tx1">
                  <a:lumMod val="90000"/>
                  <a:lumOff val="10000"/>
                </a:schemeClr>
              </a:solidFill>
              <a:latin typeface="Arial Narrow" pitchFamily="34" charset="0"/>
            </a:rPr>
            <a:t> </a:t>
          </a:r>
          <a:endParaRPr lang="es-EC" sz="1200" dirty="0">
            <a:solidFill>
              <a:schemeClr val="tx1">
                <a:lumMod val="90000"/>
                <a:lumOff val="10000"/>
              </a:schemeClr>
            </a:solidFill>
            <a:latin typeface="Arial Narrow" pitchFamily="34" charset="0"/>
          </a:endParaRPr>
        </a:p>
      </dgm:t>
    </dgm:pt>
    <dgm:pt modelId="{B7AD8FA6-F296-43CD-9C87-D66B8E5A4203}" type="parTrans" cxnId="{D6FAEACB-BDF0-43CF-BC7F-CCC83986150D}">
      <dgm:prSet/>
      <dgm:spPr/>
      <dgm:t>
        <a:bodyPr/>
        <a:lstStyle/>
        <a:p>
          <a:endParaRPr lang="es-EC" sz="1200">
            <a:solidFill>
              <a:schemeClr val="tx1">
                <a:lumMod val="90000"/>
                <a:lumOff val="10000"/>
              </a:schemeClr>
            </a:solidFill>
            <a:latin typeface="Arial Narrow" pitchFamily="34" charset="0"/>
          </a:endParaRPr>
        </a:p>
      </dgm:t>
    </dgm:pt>
    <dgm:pt modelId="{18142AF0-47C0-4DE6-A58A-A3BE03394DDD}" type="sibTrans" cxnId="{D6FAEACB-BDF0-43CF-BC7F-CCC83986150D}">
      <dgm:prSet/>
      <dgm:spPr/>
      <dgm:t>
        <a:bodyPr/>
        <a:lstStyle/>
        <a:p>
          <a:endParaRPr lang="es-EC" sz="1200" dirty="0">
            <a:solidFill>
              <a:schemeClr val="tx1">
                <a:lumMod val="90000"/>
                <a:lumOff val="10000"/>
              </a:schemeClr>
            </a:solidFill>
            <a:latin typeface="Arial Narrow" pitchFamily="34" charset="0"/>
          </a:endParaRPr>
        </a:p>
      </dgm:t>
    </dgm:pt>
    <dgm:pt modelId="{107B8016-BA5B-4F04-B06B-1DE7BDEFD072}">
      <dgm:prSet phldrT="[Texto]" custT="1"/>
      <dgm:spPr/>
      <dgm:t>
        <a:bodyPr/>
        <a:lstStyle/>
        <a:p>
          <a:r>
            <a:rPr lang="es-EC" sz="1200" b="1" dirty="0" smtClean="0">
              <a:solidFill>
                <a:schemeClr val="tx1">
                  <a:lumMod val="90000"/>
                  <a:lumOff val="10000"/>
                </a:schemeClr>
              </a:solidFill>
              <a:latin typeface="Arial Narrow" pitchFamily="34" charset="0"/>
            </a:rPr>
            <a:t>Reversión de frecuencias</a:t>
          </a:r>
          <a:r>
            <a:rPr lang="es-EC" sz="1200" dirty="0" smtClean="0">
              <a:solidFill>
                <a:schemeClr val="tx1">
                  <a:lumMod val="90000"/>
                  <a:lumOff val="10000"/>
                </a:schemeClr>
              </a:solidFill>
              <a:latin typeface="Arial Narrow" pitchFamily="34" charset="0"/>
            </a:rPr>
            <a:t> </a:t>
          </a:r>
          <a:endParaRPr lang="es-EC" sz="1200" dirty="0">
            <a:solidFill>
              <a:schemeClr val="tx1">
                <a:lumMod val="90000"/>
                <a:lumOff val="10000"/>
              </a:schemeClr>
            </a:solidFill>
            <a:latin typeface="Arial Narrow" pitchFamily="34" charset="0"/>
          </a:endParaRPr>
        </a:p>
      </dgm:t>
    </dgm:pt>
    <dgm:pt modelId="{4464E9DB-FD4F-4E7C-AA62-8D4BD487EE52}" type="parTrans" cxnId="{BB9B5E72-31FE-438E-86E6-A371FCFD34EC}">
      <dgm:prSet/>
      <dgm:spPr/>
      <dgm:t>
        <a:bodyPr/>
        <a:lstStyle/>
        <a:p>
          <a:endParaRPr lang="es-EC" sz="1200">
            <a:solidFill>
              <a:schemeClr val="tx1">
                <a:lumMod val="90000"/>
                <a:lumOff val="10000"/>
              </a:schemeClr>
            </a:solidFill>
            <a:latin typeface="Arial Narrow" pitchFamily="34" charset="0"/>
          </a:endParaRPr>
        </a:p>
      </dgm:t>
    </dgm:pt>
    <dgm:pt modelId="{CC42947C-5B9B-4E20-A636-49781F00B831}" type="sibTrans" cxnId="{BB9B5E72-31FE-438E-86E6-A371FCFD34EC}">
      <dgm:prSet/>
      <dgm:spPr/>
      <dgm:t>
        <a:bodyPr/>
        <a:lstStyle/>
        <a:p>
          <a:endParaRPr lang="es-EC" sz="1200" dirty="0">
            <a:solidFill>
              <a:schemeClr val="tx1">
                <a:lumMod val="90000"/>
                <a:lumOff val="10000"/>
              </a:schemeClr>
            </a:solidFill>
            <a:latin typeface="Arial Narrow" pitchFamily="34" charset="0"/>
          </a:endParaRPr>
        </a:p>
      </dgm:t>
    </dgm:pt>
    <dgm:pt modelId="{4429260C-3995-4C1E-8D1C-58501AAF06A1}">
      <dgm:prSet phldrT="[Texto]" custT="1"/>
      <dgm:spPr/>
      <dgm:t>
        <a:bodyPr/>
        <a:lstStyle/>
        <a:p>
          <a:r>
            <a:rPr lang="es-EC" sz="1200" dirty="0" smtClean="0">
              <a:solidFill>
                <a:schemeClr val="tx1">
                  <a:lumMod val="90000"/>
                  <a:lumOff val="10000"/>
                </a:schemeClr>
              </a:solidFill>
              <a:latin typeface="Arial Narrow" pitchFamily="34" charset="0"/>
            </a:rPr>
            <a:t>Defensoría Pública</a:t>
          </a:r>
          <a:endParaRPr lang="es-EC" sz="1200" dirty="0">
            <a:solidFill>
              <a:schemeClr val="tx1">
                <a:lumMod val="90000"/>
                <a:lumOff val="10000"/>
              </a:schemeClr>
            </a:solidFill>
            <a:latin typeface="Arial Narrow" pitchFamily="34" charset="0"/>
          </a:endParaRPr>
        </a:p>
      </dgm:t>
    </dgm:pt>
    <dgm:pt modelId="{1AA00360-65C5-4BEE-9199-68ACA8C55588}" type="parTrans" cxnId="{87B3D26E-77E5-4083-AF32-039CFECE9133}">
      <dgm:prSet/>
      <dgm:spPr/>
      <dgm:t>
        <a:bodyPr/>
        <a:lstStyle/>
        <a:p>
          <a:endParaRPr lang="es-EC" sz="1200">
            <a:solidFill>
              <a:schemeClr val="tx1">
                <a:lumMod val="90000"/>
                <a:lumOff val="10000"/>
              </a:schemeClr>
            </a:solidFill>
            <a:latin typeface="Arial Narrow" pitchFamily="34" charset="0"/>
          </a:endParaRPr>
        </a:p>
      </dgm:t>
    </dgm:pt>
    <dgm:pt modelId="{CA17C5FA-20A7-4AA9-B8B2-0A046268B33F}" type="sibTrans" cxnId="{87B3D26E-77E5-4083-AF32-039CFECE9133}">
      <dgm:prSet/>
      <dgm:spPr/>
      <dgm:t>
        <a:bodyPr/>
        <a:lstStyle/>
        <a:p>
          <a:endParaRPr lang="es-EC" sz="1200" dirty="0">
            <a:solidFill>
              <a:schemeClr val="tx1">
                <a:lumMod val="90000"/>
                <a:lumOff val="10000"/>
              </a:schemeClr>
            </a:solidFill>
            <a:latin typeface="Arial Narrow" pitchFamily="34" charset="0"/>
          </a:endParaRPr>
        </a:p>
      </dgm:t>
    </dgm:pt>
    <dgm:pt modelId="{05F3280B-D239-4505-B807-745BECF51E79}">
      <dgm:prSet phldrT="[Texto]" custT="1"/>
      <dgm:spPr/>
      <dgm:t>
        <a:bodyPr/>
        <a:lstStyle/>
        <a:p>
          <a:r>
            <a:rPr lang="es-EC" sz="1200" b="1" dirty="0" smtClean="0">
              <a:solidFill>
                <a:schemeClr val="tx1">
                  <a:lumMod val="90000"/>
                  <a:lumOff val="10000"/>
                </a:schemeClr>
              </a:solidFill>
              <a:latin typeface="Arial Narrow" pitchFamily="34" charset="0"/>
            </a:rPr>
            <a:t>Acceso universal a las Tecnologías de Información y Comunicación (TIC)</a:t>
          </a:r>
          <a:endParaRPr lang="es-EC" sz="1200" dirty="0">
            <a:solidFill>
              <a:schemeClr val="tx1">
                <a:lumMod val="90000"/>
                <a:lumOff val="10000"/>
              </a:schemeClr>
            </a:solidFill>
            <a:latin typeface="Arial Narrow" pitchFamily="34" charset="0"/>
          </a:endParaRPr>
        </a:p>
      </dgm:t>
    </dgm:pt>
    <dgm:pt modelId="{B217EEBC-9426-48FD-B6C4-CFAAEA651B6F}" type="parTrans" cxnId="{D6FD3E9F-FAFC-4F2E-970C-4D1985B37BFB}">
      <dgm:prSet/>
      <dgm:spPr/>
      <dgm:t>
        <a:bodyPr/>
        <a:lstStyle/>
        <a:p>
          <a:endParaRPr lang="es-EC" sz="1200">
            <a:solidFill>
              <a:schemeClr val="tx1">
                <a:lumMod val="90000"/>
                <a:lumOff val="10000"/>
              </a:schemeClr>
            </a:solidFill>
            <a:latin typeface="Arial Narrow" pitchFamily="34" charset="0"/>
          </a:endParaRPr>
        </a:p>
      </dgm:t>
    </dgm:pt>
    <dgm:pt modelId="{91C197CE-9E06-476C-A245-AB2D664C7526}" type="sibTrans" cxnId="{D6FD3E9F-FAFC-4F2E-970C-4D1985B37BFB}">
      <dgm:prSet/>
      <dgm:spPr/>
      <dgm:t>
        <a:bodyPr/>
        <a:lstStyle/>
        <a:p>
          <a:endParaRPr lang="es-EC" sz="1200" dirty="0">
            <a:solidFill>
              <a:schemeClr val="tx1">
                <a:lumMod val="90000"/>
                <a:lumOff val="10000"/>
              </a:schemeClr>
            </a:solidFill>
            <a:latin typeface="Arial Narrow" pitchFamily="34" charset="0"/>
          </a:endParaRPr>
        </a:p>
      </dgm:t>
    </dgm:pt>
    <dgm:pt modelId="{60870EA2-7997-4AC1-93ED-B3443440F484}">
      <dgm:prSet phldrT="[Texto]" custT="1"/>
      <dgm:spPr/>
      <dgm:t>
        <a:bodyPr/>
        <a:lstStyle/>
        <a:p>
          <a:r>
            <a:rPr lang="es-EC" sz="1200" b="1" dirty="0" smtClean="0">
              <a:solidFill>
                <a:schemeClr val="tx1">
                  <a:lumMod val="90000"/>
                  <a:lumOff val="10000"/>
                </a:schemeClr>
              </a:solidFill>
              <a:latin typeface="Arial Narrow" pitchFamily="34" charset="0"/>
            </a:rPr>
            <a:t>Distribución equitativa de la publicidad estatal</a:t>
          </a:r>
          <a:endParaRPr lang="es-EC" sz="1200" dirty="0">
            <a:solidFill>
              <a:schemeClr val="tx1">
                <a:lumMod val="90000"/>
                <a:lumOff val="10000"/>
              </a:schemeClr>
            </a:solidFill>
            <a:latin typeface="Arial Narrow" pitchFamily="34" charset="0"/>
          </a:endParaRPr>
        </a:p>
      </dgm:t>
    </dgm:pt>
    <dgm:pt modelId="{53B1FEE6-6F19-4B33-8A13-0F2C59CA85A2}" type="sibTrans" cxnId="{CFE64E5C-4654-4666-BFD5-A8269652BFDC}">
      <dgm:prSet/>
      <dgm:spPr/>
      <dgm:t>
        <a:bodyPr/>
        <a:lstStyle/>
        <a:p>
          <a:endParaRPr lang="es-EC" sz="1200" dirty="0">
            <a:solidFill>
              <a:schemeClr val="tx1">
                <a:lumMod val="90000"/>
                <a:lumOff val="10000"/>
              </a:schemeClr>
            </a:solidFill>
            <a:latin typeface="Arial Narrow" pitchFamily="34" charset="0"/>
          </a:endParaRPr>
        </a:p>
      </dgm:t>
    </dgm:pt>
    <dgm:pt modelId="{1E838074-B5CE-4C0A-A4F7-70AA3D768EA3}" type="parTrans" cxnId="{CFE64E5C-4654-4666-BFD5-A8269652BFDC}">
      <dgm:prSet/>
      <dgm:spPr/>
      <dgm:t>
        <a:bodyPr/>
        <a:lstStyle/>
        <a:p>
          <a:endParaRPr lang="es-EC" sz="1200">
            <a:solidFill>
              <a:schemeClr val="tx1">
                <a:lumMod val="90000"/>
                <a:lumOff val="10000"/>
              </a:schemeClr>
            </a:solidFill>
            <a:latin typeface="Arial Narrow" pitchFamily="34" charset="0"/>
          </a:endParaRPr>
        </a:p>
      </dgm:t>
    </dgm:pt>
    <dgm:pt modelId="{599E9C6D-DD40-488E-9387-DAA7D874862A}" type="pres">
      <dgm:prSet presAssocID="{ED7FF95C-05D7-4D14-A46C-22809E5644F6}" presName="cycle" presStyleCnt="0">
        <dgm:presLayoutVars>
          <dgm:dir/>
          <dgm:resizeHandles val="exact"/>
        </dgm:presLayoutVars>
      </dgm:prSet>
      <dgm:spPr/>
      <dgm:t>
        <a:bodyPr/>
        <a:lstStyle/>
        <a:p>
          <a:endParaRPr lang="es-EC"/>
        </a:p>
      </dgm:t>
    </dgm:pt>
    <dgm:pt modelId="{3CDA0A84-F0E9-43CE-BF6E-3753E2284751}" type="pres">
      <dgm:prSet presAssocID="{20F65F2E-C9FC-4211-AE3D-3BA91A69B88E}" presName="node" presStyleLbl="node1" presStyleIdx="0" presStyleCnt="5">
        <dgm:presLayoutVars>
          <dgm:bulletEnabled val="1"/>
        </dgm:presLayoutVars>
      </dgm:prSet>
      <dgm:spPr/>
      <dgm:t>
        <a:bodyPr/>
        <a:lstStyle/>
        <a:p>
          <a:endParaRPr lang="es-EC"/>
        </a:p>
      </dgm:t>
    </dgm:pt>
    <dgm:pt modelId="{3613FB0F-EEEE-4394-9E41-6D89C11FF789}" type="pres">
      <dgm:prSet presAssocID="{20F65F2E-C9FC-4211-AE3D-3BA91A69B88E}" presName="spNode" presStyleCnt="0"/>
      <dgm:spPr/>
    </dgm:pt>
    <dgm:pt modelId="{555E803E-3519-4365-931C-28A1145C0655}" type="pres">
      <dgm:prSet presAssocID="{18142AF0-47C0-4DE6-A58A-A3BE03394DDD}" presName="sibTrans" presStyleLbl="sibTrans1D1" presStyleIdx="0" presStyleCnt="5"/>
      <dgm:spPr/>
      <dgm:t>
        <a:bodyPr/>
        <a:lstStyle/>
        <a:p>
          <a:endParaRPr lang="es-EC"/>
        </a:p>
      </dgm:t>
    </dgm:pt>
    <dgm:pt modelId="{F4C2166A-006A-4C83-994C-613588B49EDE}" type="pres">
      <dgm:prSet presAssocID="{60870EA2-7997-4AC1-93ED-B3443440F484}" presName="node" presStyleLbl="node1" presStyleIdx="1" presStyleCnt="5">
        <dgm:presLayoutVars>
          <dgm:bulletEnabled val="1"/>
        </dgm:presLayoutVars>
      </dgm:prSet>
      <dgm:spPr/>
      <dgm:t>
        <a:bodyPr/>
        <a:lstStyle/>
        <a:p>
          <a:endParaRPr lang="es-EC"/>
        </a:p>
      </dgm:t>
    </dgm:pt>
    <dgm:pt modelId="{612F2EDF-2B23-4C87-928B-71B136F8ADA1}" type="pres">
      <dgm:prSet presAssocID="{60870EA2-7997-4AC1-93ED-B3443440F484}" presName="spNode" presStyleCnt="0"/>
      <dgm:spPr/>
    </dgm:pt>
    <dgm:pt modelId="{9A9B1C88-8B53-4412-AB7B-31B4F32D88E6}" type="pres">
      <dgm:prSet presAssocID="{53B1FEE6-6F19-4B33-8A13-0F2C59CA85A2}" presName="sibTrans" presStyleLbl="sibTrans1D1" presStyleIdx="1" presStyleCnt="5"/>
      <dgm:spPr/>
      <dgm:t>
        <a:bodyPr/>
        <a:lstStyle/>
        <a:p>
          <a:endParaRPr lang="es-EC"/>
        </a:p>
      </dgm:t>
    </dgm:pt>
    <dgm:pt modelId="{D4D43F68-AE0C-468D-AA7E-B0B075F61596}" type="pres">
      <dgm:prSet presAssocID="{107B8016-BA5B-4F04-B06B-1DE7BDEFD072}" presName="node" presStyleLbl="node1" presStyleIdx="2" presStyleCnt="5">
        <dgm:presLayoutVars>
          <dgm:bulletEnabled val="1"/>
        </dgm:presLayoutVars>
      </dgm:prSet>
      <dgm:spPr/>
      <dgm:t>
        <a:bodyPr/>
        <a:lstStyle/>
        <a:p>
          <a:endParaRPr lang="es-EC"/>
        </a:p>
      </dgm:t>
    </dgm:pt>
    <dgm:pt modelId="{052F854B-BD02-4955-857B-6F788C201829}" type="pres">
      <dgm:prSet presAssocID="{107B8016-BA5B-4F04-B06B-1DE7BDEFD072}" presName="spNode" presStyleCnt="0"/>
      <dgm:spPr/>
    </dgm:pt>
    <dgm:pt modelId="{B582F1D5-B4A3-4009-A7D0-C5FEE861DDDA}" type="pres">
      <dgm:prSet presAssocID="{CC42947C-5B9B-4E20-A636-49781F00B831}" presName="sibTrans" presStyleLbl="sibTrans1D1" presStyleIdx="2" presStyleCnt="5"/>
      <dgm:spPr/>
      <dgm:t>
        <a:bodyPr/>
        <a:lstStyle/>
        <a:p>
          <a:endParaRPr lang="es-EC"/>
        </a:p>
      </dgm:t>
    </dgm:pt>
    <dgm:pt modelId="{3AC661FC-794B-4198-8FC1-88796497A9A8}" type="pres">
      <dgm:prSet presAssocID="{4429260C-3995-4C1E-8D1C-58501AAF06A1}" presName="node" presStyleLbl="node1" presStyleIdx="3" presStyleCnt="5">
        <dgm:presLayoutVars>
          <dgm:bulletEnabled val="1"/>
        </dgm:presLayoutVars>
      </dgm:prSet>
      <dgm:spPr/>
      <dgm:t>
        <a:bodyPr/>
        <a:lstStyle/>
        <a:p>
          <a:endParaRPr lang="es-EC"/>
        </a:p>
      </dgm:t>
    </dgm:pt>
    <dgm:pt modelId="{4D6D5FDD-CB5A-45FF-A29D-394F5884D201}" type="pres">
      <dgm:prSet presAssocID="{4429260C-3995-4C1E-8D1C-58501AAF06A1}" presName="spNode" presStyleCnt="0"/>
      <dgm:spPr/>
    </dgm:pt>
    <dgm:pt modelId="{0E7AD090-6D50-4BA2-AAC1-6E6336106FA1}" type="pres">
      <dgm:prSet presAssocID="{CA17C5FA-20A7-4AA9-B8B2-0A046268B33F}" presName="sibTrans" presStyleLbl="sibTrans1D1" presStyleIdx="3" presStyleCnt="5"/>
      <dgm:spPr/>
      <dgm:t>
        <a:bodyPr/>
        <a:lstStyle/>
        <a:p>
          <a:endParaRPr lang="es-EC"/>
        </a:p>
      </dgm:t>
    </dgm:pt>
    <dgm:pt modelId="{B4CE090B-4CC6-49DC-BBA6-6C23CA7AC497}" type="pres">
      <dgm:prSet presAssocID="{05F3280B-D239-4505-B807-745BECF51E79}" presName="node" presStyleLbl="node1" presStyleIdx="4" presStyleCnt="5">
        <dgm:presLayoutVars>
          <dgm:bulletEnabled val="1"/>
        </dgm:presLayoutVars>
      </dgm:prSet>
      <dgm:spPr/>
      <dgm:t>
        <a:bodyPr/>
        <a:lstStyle/>
        <a:p>
          <a:endParaRPr lang="es-EC"/>
        </a:p>
      </dgm:t>
    </dgm:pt>
    <dgm:pt modelId="{7CD23DE5-4CCA-41CD-87A1-23EC66408CE4}" type="pres">
      <dgm:prSet presAssocID="{05F3280B-D239-4505-B807-745BECF51E79}" presName="spNode" presStyleCnt="0"/>
      <dgm:spPr/>
    </dgm:pt>
    <dgm:pt modelId="{BAF022F2-A94F-4673-88F9-433443B90F69}" type="pres">
      <dgm:prSet presAssocID="{91C197CE-9E06-476C-A245-AB2D664C7526}" presName="sibTrans" presStyleLbl="sibTrans1D1" presStyleIdx="4" presStyleCnt="5"/>
      <dgm:spPr/>
      <dgm:t>
        <a:bodyPr/>
        <a:lstStyle/>
        <a:p>
          <a:endParaRPr lang="es-EC"/>
        </a:p>
      </dgm:t>
    </dgm:pt>
  </dgm:ptLst>
  <dgm:cxnLst>
    <dgm:cxn modelId="{81F5C6E9-8588-41A8-9488-5C6C2FD6B3DC}" type="presOf" srcId="{60870EA2-7997-4AC1-93ED-B3443440F484}" destId="{F4C2166A-006A-4C83-994C-613588B49EDE}" srcOrd="0" destOrd="0" presId="urn:microsoft.com/office/officeart/2005/8/layout/cycle6"/>
    <dgm:cxn modelId="{17B0D781-2FBB-477F-8CC6-BEB97E00DCFD}" type="presOf" srcId="{CC42947C-5B9B-4E20-A636-49781F00B831}" destId="{B582F1D5-B4A3-4009-A7D0-C5FEE861DDDA}" srcOrd="0" destOrd="0" presId="urn:microsoft.com/office/officeart/2005/8/layout/cycle6"/>
    <dgm:cxn modelId="{64813691-0431-48D2-AB83-1F53C719BF03}" type="presOf" srcId="{53B1FEE6-6F19-4B33-8A13-0F2C59CA85A2}" destId="{9A9B1C88-8B53-4412-AB7B-31B4F32D88E6}" srcOrd="0" destOrd="0" presId="urn:microsoft.com/office/officeart/2005/8/layout/cycle6"/>
    <dgm:cxn modelId="{D6FAEACB-BDF0-43CF-BC7F-CCC83986150D}" srcId="{ED7FF95C-05D7-4D14-A46C-22809E5644F6}" destId="{20F65F2E-C9FC-4211-AE3D-3BA91A69B88E}" srcOrd="0" destOrd="0" parTransId="{B7AD8FA6-F296-43CD-9C87-D66B8E5A4203}" sibTransId="{18142AF0-47C0-4DE6-A58A-A3BE03394DDD}"/>
    <dgm:cxn modelId="{0C76635C-DF59-43E2-A952-9BB7E7F75554}" type="presOf" srcId="{4429260C-3995-4C1E-8D1C-58501AAF06A1}" destId="{3AC661FC-794B-4198-8FC1-88796497A9A8}" srcOrd="0" destOrd="0" presId="urn:microsoft.com/office/officeart/2005/8/layout/cycle6"/>
    <dgm:cxn modelId="{87B3D26E-77E5-4083-AF32-039CFECE9133}" srcId="{ED7FF95C-05D7-4D14-A46C-22809E5644F6}" destId="{4429260C-3995-4C1E-8D1C-58501AAF06A1}" srcOrd="3" destOrd="0" parTransId="{1AA00360-65C5-4BEE-9199-68ACA8C55588}" sibTransId="{CA17C5FA-20A7-4AA9-B8B2-0A046268B33F}"/>
    <dgm:cxn modelId="{72AE49CE-D255-4C5A-839B-5F4AD693F551}" type="presOf" srcId="{20F65F2E-C9FC-4211-AE3D-3BA91A69B88E}" destId="{3CDA0A84-F0E9-43CE-BF6E-3753E2284751}" srcOrd="0" destOrd="0" presId="urn:microsoft.com/office/officeart/2005/8/layout/cycle6"/>
    <dgm:cxn modelId="{22F8B6DB-6A2D-41ED-A6D4-0C26E231B538}" type="presOf" srcId="{05F3280B-D239-4505-B807-745BECF51E79}" destId="{B4CE090B-4CC6-49DC-BBA6-6C23CA7AC497}" srcOrd="0" destOrd="0" presId="urn:microsoft.com/office/officeart/2005/8/layout/cycle6"/>
    <dgm:cxn modelId="{896209DF-4EC7-45E0-83EC-82F5975274D7}" type="presOf" srcId="{CA17C5FA-20A7-4AA9-B8B2-0A046268B33F}" destId="{0E7AD090-6D50-4BA2-AAC1-6E6336106FA1}" srcOrd="0" destOrd="0" presId="urn:microsoft.com/office/officeart/2005/8/layout/cycle6"/>
    <dgm:cxn modelId="{CFE64E5C-4654-4666-BFD5-A8269652BFDC}" srcId="{ED7FF95C-05D7-4D14-A46C-22809E5644F6}" destId="{60870EA2-7997-4AC1-93ED-B3443440F484}" srcOrd="1" destOrd="0" parTransId="{1E838074-B5CE-4C0A-A4F7-70AA3D768EA3}" sibTransId="{53B1FEE6-6F19-4B33-8A13-0F2C59CA85A2}"/>
    <dgm:cxn modelId="{B0EA7EE3-372C-435D-BDDD-6051B05B7019}" type="presOf" srcId="{18142AF0-47C0-4DE6-A58A-A3BE03394DDD}" destId="{555E803E-3519-4365-931C-28A1145C0655}" srcOrd="0" destOrd="0" presId="urn:microsoft.com/office/officeart/2005/8/layout/cycle6"/>
    <dgm:cxn modelId="{D6FD3E9F-FAFC-4F2E-970C-4D1985B37BFB}" srcId="{ED7FF95C-05D7-4D14-A46C-22809E5644F6}" destId="{05F3280B-D239-4505-B807-745BECF51E79}" srcOrd="4" destOrd="0" parTransId="{B217EEBC-9426-48FD-B6C4-CFAAEA651B6F}" sibTransId="{91C197CE-9E06-476C-A245-AB2D664C7526}"/>
    <dgm:cxn modelId="{85401E7B-0EC7-41A9-9DF4-2FC64286C6CD}" type="presOf" srcId="{107B8016-BA5B-4F04-B06B-1DE7BDEFD072}" destId="{D4D43F68-AE0C-468D-AA7E-B0B075F61596}" srcOrd="0" destOrd="0" presId="urn:microsoft.com/office/officeart/2005/8/layout/cycle6"/>
    <dgm:cxn modelId="{1104E058-7B97-435B-8B7C-64D5B7DECC1A}" type="presOf" srcId="{ED7FF95C-05D7-4D14-A46C-22809E5644F6}" destId="{599E9C6D-DD40-488E-9387-DAA7D874862A}" srcOrd="0" destOrd="0" presId="urn:microsoft.com/office/officeart/2005/8/layout/cycle6"/>
    <dgm:cxn modelId="{BB9B5E72-31FE-438E-86E6-A371FCFD34EC}" srcId="{ED7FF95C-05D7-4D14-A46C-22809E5644F6}" destId="{107B8016-BA5B-4F04-B06B-1DE7BDEFD072}" srcOrd="2" destOrd="0" parTransId="{4464E9DB-FD4F-4E7C-AA62-8D4BD487EE52}" sibTransId="{CC42947C-5B9B-4E20-A636-49781F00B831}"/>
    <dgm:cxn modelId="{EE9DF125-F0D7-4CA8-81BD-716C68ADB1CE}" type="presOf" srcId="{91C197CE-9E06-476C-A245-AB2D664C7526}" destId="{BAF022F2-A94F-4673-88F9-433443B90F69}" srcOrd="0" destOrd="0" presId="urn:microsoft.com/office/officeart/2005/8/layout/cycle6"/>
    <dgm:cxn modelId="{18B03847-C442-4C2B-9A2E-8DFECD9E87E3}" type="presParOf" srcId="{599E9C6D-DD40-488E-9387-DAA7D874862A}" destId="{3CDA0A84-F0E9-43CE-BF6E-3753E2284751}" srcOrd="0" destOrd="0" presId="urn:microsoft.com/office/officeart/2005/8/layout/cycle6"/>
    <dgm:cxn modelId="{63C9A322-380F-406A-B895-2D813F89C230}" type="presParOf" srcId="{599E9C6D-DD40-488E-9387-DAA7D874862A}" destId="{3613FB0F-EEEE-4394-9E41-6D89C11FF789}" srcOrd="1" destOrd="0" presId="urn:microsoft.com/office/officeart/2005/8/layout/cycle6"/>
    <dgm:cxn modelId="{61FB86C2-A0B8-4BE1-83D8-39973FE82B8F}" type="presParOf" srcId="{599E9C6D-DD40-488E-9387-DAA7D874862A}" destId="{555E803E-3519-4365-931C-28A1145C0655}" srcOrd="2" destOrd="0" presId="urn:microsoft.com/office/officeart/2005/8/layout/cycle6"/>
    <dgm:cxn modelId="{AF3E5506-2E5B-4A56-BC8D-98F027EABDDD}" type="presParOf" srcId="{599E9C6D-DD40-488E-9387-DAA7D874862A}" destId="{F4C2166A-006A-4C83-994C-613588B49EDE}" srcOrd="3" destOrd="0" presId="urn:microsoft.com/office/officeart/2005/8/layout/cycle6"/>
    <dgm:cxn modelId="{8B47D6F1-8692-43BF-B46D-4BF483BC3807}" type="presParOf" srcId="{599E9C6D-DD40-488E-9387-DAA7D874862A}" destId="{612F2EDF-2B23-4C87-928B-71B136F8ADA1}" srcOrd="4" destOrd="0" presId="urn:microsoft.com/office/officeart/2005/8/layout/cycle6"/>
    <dgm:cxn modelId="{8435F046-52B3-47D8-A500-A0EDDFA6A08B}" type="presParOf" srcId="{599E9C6D-DD40-488E-9387-DAA7D874862A}" destId="{9A9B1C88-8B53-4412-AB7B-31B4F32D88E6}" srcOrd="5" destOrd="0" presId="urn:microsoft.com/office/officeart/2005/8/layout/cycle6"/>
    <dgm:cxn modelId="{D178A86A-F74C-4DDB-B07C-AF233DB605D9}" type="presParOf" srcId="{599E9C6D-DD40-488E-9387-DAA7D874862A}" destId="{D4D43F68-AE0C-468D-AA7E-B0B075F61596}" srcOrd="6" destOrd="0" presId="urn:microsoft.com/office/officeart/2005/8/layout/cycle6"/>
    <dgm:cxn modelId="{70A91B31-0511-4257-9C08-10FBDF92EC6B}" type="presParOf" srcId="{599E9C6D-DD40-488E-9387-DAA7D874862A}" destId="{052F854B-BD02-4955-857B-6F788C201829}" srcOrd="7" destOrd="0" presId="urn:microsoft.com/office/officeart/2005/8/layout/cycle6"/>
    <dgm:cxn modelId="{C38D84CF-714A-431B-9963-4F504510CFBD}" type="presParOf" srcId="{599E9C6D-DD40-488E-9387-DAA7D874862A}" destId="{B582F1D5-B4A3-4009-A7D0-C5FEE861DDDA}" srcOrd="8" destOrd="0" presId="urn:microsoft.com/office/officeart/2005/8/layout/cycle6"/>
    <dgm:cxn modelId="{FE9BB360-4FF7-49AA-8DE2-A915C18882AD}" type="presParOf" srcId="{599E9C6D-DD40-488E-9387-DAA7D874862A}" destId="{3AC661FC-794B-4198-8FC1-88796497A9A8}" srcOrd="9" destOrd="0" presId="urn:microsoft.com/office/officeart/2005/8/layout/cycle6"/>
    <dgm:cxn modelId="{C603AC93-F47E-4070-8449-73CE54BD90B5}" type="presParOf" srcId="{599E9C6D-DD40-488E-9387-DAA7D874862A}" destId="{4D6D5FDD-CB5A-45FF-A29D-394F5884D201}" srcOrd="10" destOrd="0" presId="urn:microsoft.com/office/officeart/2005/8/layout/cycle6"/>
    <dgm:cxn modelId="{CBE5BE81-B62F-4F73-B013-F9A68D05EFAD}" type="presParOf" srcId="{599E9C6D-DD40-488E-9387-DAA7D874862A}" destId="{0E7AD090-6D50-4BA2-AAC1-6E6336106FA1}" srcOrd="11" destOrd="0" presId="urn:microsoft.com/office/officeart/2005/8/layout/cycle6"/>
    <dgm:cxn modelId="{D055F4D4-698E-41B3-985C-FB7FAC142930}" type="presParOf" srcId="{599E9C6D-DD40-488E-9387-DAA7D874862A}" destId="{B4CE090B-4CC6-49DC-BBA6-6C23CA7AC497}" srcOrd="12" destOrd="0" presId="urn:microsoft.com/office/officeart/2005/8/layout/cycle6"/>
    <dgm:cxn modelId="{805B0F3A-6F6A-4F4F-B04F-15D1CF91A81B}" type="presParOf" srcId="{599E9C6D-DD40-488E-9387-DAA7D874862A}" destId="{7CD23DE5-4CCA-41CD-87A1-23EC66408CE4}" srcOrd="13" destOrd="0" presId="urn:microsoft.com/office/officeart/2005/8/layout/cycle6"/>
    <dgm:cxn modelId="{F1434977-DBFB-4663-B875-DF005893A747}" type="presParOf" srcId="{599E9C6D-DD40-488E-9387-DAA7D874862A}" destId="{BAF022F2-A94F-4673-88F9-433443B90F69}"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0B39FD-0693-440D-8332-516716F919E5}" type="doc">
      <dgm:prSet loTypeId="urn:microsoft.com/office/officeart/2005/8/layout/target3" loCatId="list" qsTypeId="urn:microsoft.com/office/officeart/2005/8/quickstyle/3d1" qsCatId="3D" csTypeId="urn:microsoft.com/office/officeart/2005/8/colors/accent2_4" csCatId="accent2" phldr="1"/>
      <dgm:spPr/>
      <dgm:t>
        <a:bodyPr/>
        <a:lstStyle/>
        <a:p>
          <a:endParaRPr lang="es-EC"/>
        </a:p>
      </dgm:t>
    </dgm:pt>
    <dgm:pt modelId="{715FF14A-C214-4829-A970-7968B25CEBB7}">
      <dgm:prSet phldrT="[Texto]" custT="1"/>
      <dgm:spPr/>
      <dgm:t>
        <a:bodyPr/>
        <a:lstStyle/>
        <a:p>
          <a:r>
            <a:rPr lang="es-EC" sz="2400" dirty="0" err="1" smtClean="0"/>
            <a:t>Twitter</a:t>
          </a:r>
          <a:endParaRPr lang="es-EC" sz="2400" dirty="0"/>
        </a:p>
      </dgm:t>
    </dgm:pt>
    <dgm:pt modelId="{3070EFF7-259C-4EBF-A700-5BAD3DECB5F6}" type="sibTrans" cxnId="{8005756D-DE59-4AAE-85AA-7CF456F20CCE}">
      <dgm:prSet/>
      <dgm:spPr/>
      <dgm:t>
        <a:bodyPr/>
        <a:lstStyle/>
        <a:p>
          <a:endParaRPr lang="es-EC"/>
        </a:p>
      </dgm:t>
    </dgm:pt>
    <dgm:pt modelId="{92E77139-B522-4B9F-968B-4DB7DAAC28CC}" type="parTrans" cxnId="{8005756D-DE59-4AAE-85AA-7CF456F20CCE}">
      <dgm:prSet/>
      <dgm:spPr/>
      <dgm:t>
        <a:bodyPr/>
        <a:lstStyle/>
        <a:p>
          <a:endParaRPr lang="es-EC"/>
        </a:p>
      </dgm:t>
    </dgm:pt>
    <dgm:pt modelId="{1B04B8B9-B509-40E7-B017-ABE0D83EBD84}">
      <dgm:prSet phldrT="[Texto]" custT="1"/>
      <dgm:spPr/>
      <dgm:t>
        <a:bodyPr/>
        <a:lstStyle/>
        <a:p>
          <a:r>
            <a:rPr lang="es-EC" sz="2400" dirty="0" err="1" smtClean="0"/>
            <a:t>Facebook</a:t>
          </a:r>
          <a:endParaRPr lang="es-EC" sz="2400" dirty="0"/>
        </a:p>
      </dgm:t>
    </dgm:pt>
    <dgm:pt modelId="{1CFA91F6-6DDD-4C22-8004-CE4645600634}" type="sibTrans" cxnId="{B571EB6D-33FD-4EE1-B207-896248D0781B}">
      <dgm:prSet/>
      <dgm:spPr/>
      <dgm:t>
        <a:bodyPr/>
        <a:lstStyle/>
        <a:p>
          <a:endParaRPr lang="es-EC"/>
        </a:p>
      </dgm:t>
    </dgm:pt>
    <dgm:pt modelId="{A9E96813-4678-4320-A6BF-FE0277008DEF}" type="parTrans" cxnId="{B571EB6D-33FD-4EE1-B207-896248D0781B}">
      <dgm:prSet/>
      <dgm:spPr/>
      <dgm:t>
        <a:bodyPr/>
        <a:lstStyle/>
        <a:p>
          <a:endParaRPr lang="es-EC"/>
        </a:p>
      </dgm:t>
    </dgm:pt>
    <dgm:pt modelId="{93CE3A4D-A717-4701-AC3F-96FF8110444B}" type="pres">
      <dgm:prSet presAssocID="{1F0B39FD-0693-440D-8332-516716F919E5}" presName="Name0" presStyleCnt="0">
        <dgm:presLayoutVars>
          <dgm:chMax val="7"/>
          <dgm:dir/>
          <dgm:animLvl val="lvl"/>
          <dgm:resizeHandles val="exact"/>
        </dgm:presLayoutVars>
      </dgm:prSet>
      <dgm:spPr/>
      <dgm:t>
        <a:bodyPr/>
        <a:lstStyle/>
        <a:p>
          <a:endParaRPr lang="es-EC"/>
        </a:p>
      </dgm:t>
    </dgm:pt>
    <dgm:pt modelId="{B18D8288-EC48-4B55-A44C-A33C49B57800}" type="pres">
      <dgm:prSet presAssocID="{715FF14A-C214-4829-A970-7968B25CEBB7}" presName="circle1" presStyleLbl="node1" presStyleIdx="0" presStyleCnt="2"/>
      <dgm:spPr/>
    </dgm:pt>
    <dgm:pt modelId="{D4AC40D8-3025-4CC6-992B-9B4796B6E171}" type="pres">
      <dgm:prSet presAssocID="{715FF14A-C214-4829-A970-7968B25CEBB7}" presName="space" presStyleCnt="0"/>
      <dgm:spPr/>
    </dgm:pt>
    <dgm:pt modelId="{8F9D648F-94A6-4953-842A-C241C297CFDD}" type="pres">
      <dgm:prSet presAssocID="{715FF14A-C214-4829-A970-7968B25CEBB7}" presName="rect1" presStyleLbl="alignAcc1" presStyleIdx="0" presStyleCnt="2"/>
      <dgm:spPr/>
      <dgm:t>
        <a:bodyPr/>
        <a:lstStyle/>
        <a:p>
          <a:endParaRPr lang="es-EC"/>
        </a:p>
      </dgm:t>
    </dgm:pt>
    <dgm:pt modelId="{BE90A904-8BF5-4EE5-AA2C-602011D914A3}" type="pres">
      <dgm:prSet presAssocID="{1B04B8B9-B509-40E7-B017-ABE0D83EBD84}" presName="vertSpace2" presStyleLbl="node1" presStyleIdx="0" presStyleCnt="2"/>
      <dgm:spPr/>
    </dgm:pt>
    <dgm:pt modelId="{2D6C9A78-A459-4022-ABD3-8ADF4F3A5A30}" type="pres">
      <dgm:prSet presAssocID="{1B04B8B9-B509-40E7-B017-ABE0D83EBD84}" presName="circle2" presStyleLbl="node1" presStyleIdx="1" presStyleCnt="2"/>
      <dgm:spPr/>
    </dgm:pt>
    <dgm:pt modelId="{5E4879E7-4311-42DE-A8BF-CA42C0044696}" type="pres">
      <dgm:prSet presAssocID="{1B04B8B9-B509-40E7-B017-ABE0D83EBD84}" presName="rect2" presStyleLbl="alignAcc1" presStyleIdx="1" presStyleCnt="2" custLinFactNeighborY="13404"/>
      <dgm:spPr/>
      <dgm:t>
        <a:bodyPr/>
        <a:lstStyle/>
        <a:p>
          <a:endParaRPr lang="es-EC"/>
        </a:p>
      </dgm:t>
    </dgm:pt>
    <dgm:pt modelId="{01B82858-15AA-4FC0-A425-CBEFDE9B2503}" type="pres">
      <dgm:prSet presAssocID="{715FF14A-C214-4829-A970-7968B25CEBB7}" presName="rect1ParTxNoCh" presStyleLbl="alignAcc1" presStyleIdx="1" presStyleCnt="2">
        <dgm:presLayoutVars>
          <dgm:chMax val="1"/>
          <dgm:bulletEnabled val="1"/>
        </dgm:presLayoutVars>
      </dgm:prSet>
      <dgm:spPr/>
      <dgm:t>
        <a:bodyPr/>
        <a:lstStyle/>
        <a:p>
          <a:endParaRPr lang="es-EC"/>
        </a:p>
      </dgm:t>
    </dgm:pt>
    <dgm:pt modelId="{2FCAF223-2A10-4165-91FD-863173F4E097}" type="pres">
      <dgm:prSet presAssocID="{1B04B8B9-B509-40E7-B017-ABE0D83EBD84}" presName="rect2ParTxNoCh" presStyleLbl="alignAcc1" presStyleIdx="1" presStyleCnt="2">
        <dgm:presLayoutVars>
          <dgm:chMax val="1"/>
          <dgm:bulletEnabled val="1"/>
        </dgm:presLayoutVars>
      </dgm:prSet>
      <dgm:spPr/>
      <dgm:t>
        <a:bodyPr/>
        <a:lstStyle/>
        <a:p>
          <a:endParaRPr lang="es-EC"/>
        </a:p>
      </dgm:t>
    </dgm:pt>
  </dgm:ptLst>
  <dgm:cxnLst>
    <dgm:cxn modelId="{AA734D71-174B-4362-ADE2-815FD6DC70DB}" type="presOf" srcId="{1B04B8B9-B509-40E7-B017-ABE0D83EBD84}" destId="{2FCAF223-2A10-4165-91FD-863173F4E097}" srcOrd="1" destOrd="0" presId="urn:microsoft.com/office/officeart/2005/8/layout/target3"/>
    <dgm:cxn modelId="{8005756D-DE59-4AAE-85AA-7CF456F20CCE}" srcId="{1F0B39FD-0693-440D-8332-516716F919E5}" destId="{715FF14A-C214-4829-A970-7968B25CEBB7}" srcOrd="0" destOrd="0" parTransId="{92E77139-B522-4B9F-968B-4DB7DAAC28CC}" sibTransId="{3070EFF7-259C-4EBF-A700-5BAD3DECB5F6}"/>
    <dgm:cxn modelId="{B571EB6D-33FD-4EE1-B207-896248D0781B}" srcId="{1F0B39FD-0693-440D-8332-516716F919E5}" destId="{1B04B8B9-B509-40E7-B017-ABE0D83EBD84}" srcOrd="1" destOrd="0" parTransId="{A9E96813-4678-4320-A6BF-FE0277008DEF}" sibTransId="{1CFA91F6-6DDD-4C22-8004-CE4645600634}"/>
    <dgm:cxn modelId="{68E4FCE1-2129-4F4F-B8A7-8A8D87FA34FC}" type="presOf" srcId="{715FF14A-C214-4829-A970-7968B25CEBB7}" destId="{01B82858-15AA-4FC0-A425-CBEFDE9B2503}" srcOrd="1" destOrd="0" presId="urn:microsoft.com/office/officeart/2005/8/layout/target3"/>
    <dgm:cxn modelId="{38AF76DE-F088-4006-8CDA-1D081DDAA4E6}" type="presOf" srcId="{1B04B8B9-B509-40E7-B017-ABE0D83EBD84}" destId="{5E4879E7-4311-42DE-A8BF-CA42C0044696}" srcOrd="0" destOrd="0" presId="urn:microsoft.com/office/officeart/2005/8/layout/target3"/>
    <dgm:cxn modelId="{5F85ED12-5332-4FD3-9832-F8B5C0360E4E}" type="presOf" srcId="{715FF14A-C214-4829-A970-7968B25CEBB7}" destId="{8F9D648F-94A6-4953-842A-C241C297CFDD}" srcOrd="0" destOrd="0" presId="urn:microsoft.com/office/officeart/2005/8/layout/target3"/>
    <dgm:cxn modelId="{4E073A04-CA35-4DAC-A253-EB5B930609E3}" type="presOf" srcId="{1F0B39FD-0693-440D-8332-516716F919E5}" destId="{93CE3A4D-A717-4701-AC3F-96FF8110444B}" srcOrd="0" destOrd="0" presId="urn:microsoft.com/office/officeart/2005/8/layout/target3"/>
    <dgm:cxn modelId="{8BFC9966-6CF0-434A-A352-2AFEE4D88511}" type="presParOf" srcId="{93CE3A4D-A717-4701-AC3F-96FF8110444B}" destId="{B18D8288-EC48-4B55-A44C-A33C49B57800}" srcOrd="0" destOrd="0" presId="urn:microsoft.com/office/officeart/2005/8/layout/target3"/>
    <dgm:cxn modelId="{577C4ECE-C553-486F-A63E-3AD381BBFE39}" type="presParOf" srcId="{93CE3A4D-A717-4701-AC3F-96FF8110444B}" destId="{D4AC40D8-3025-4CC6-992B-9B4796B6E171}" srcOrd="1" destOrd="0" presId="urn:microsoft.com/office/officeart/2005/8/layout/target3"/>
    <dgm:cxn modelId="{046F52B4-5963-4EE9-B729-019B7F1DC931}" type="presParOf" srcId="{93CE3A4D-A717-4701-AC3F-96FF8110444B}" destId="{8F9D648F-94A6-4953-842A-C241C297CFDD}" srcOrd="2" destOrd="0" presId="urn:microsoft.com/office/officeart/2005/8/layout/target3"/>
    <dgm:cxn modelId="{17279FDA-46BB-4E1F-AD63-488842BDA47D}" type="presParOf" srcId="{93CE3A4D-A717-4701-AC3F-96FF8110444B}" destId="{BE90A904-8BF5-4EE5-AA2C-602011D914A3}" srcOrd="3" destOrd="0" presId="urn:microsoft.com/office/officeart/2005/8/layout/target3"/>
    <dgm:cxn modelId="{467957CA-8F6E-4675-8EFD-A354DB3F3A98}" type="presParOf" srcId="{93CE3A4D-A717-4701-AC3F-96FF8110444B}" destId="{2D6C9A78-A459-4022-ABD3-8ADF4F3A5A30}" srcOrd="4" destOrd="0" presId="urn:microsoft.com/office/officeart/2005/8/layout/target3"/>
    <dgm:cxn modelId="{1E129115-A6F2-4EDF-8316-9DA8DE021651}" type="presParOf" srcId="{93CE3A4D-A717-4701-AC3F-96FF8110444B}" destId="{5E4879E7-4311-42DE-A8BF-CA42C0044696}" srcOrd="5" destOrd="0" presId="urn:microsoft.com/office/officeart/2005/8/layout/target3"/>
    <dgm:cxn modelId="{A541B7CC-D072-4555-8369-C5B3B74D17AF}" type="presParOf" srcId="{93CE3A4D-A717-4701-AC3F-96FF8110444B}" destId="{01B82858-15AA-4FC0-A425-CBEFDE9B2503}" srcOrd="6" destOrd="0" presId="urn:microsoft.com/office/officeart/2005/8/layout/target3"/>
    <dgm:cxn modelId="{979CECC5-2E90-4170-89F6-730E3929DC12}" type="presParOf" srcId="{93CE3A4D-A717-4701-AC3F-96FF8110444B}" destId="{2FCAF223-2A10-4165-91FD-863173F4E097}"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59554-C649-4544-A139-916FD2C7EEE9}"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s-EC"/>
        </a:p>
      </dgm:t>
    </dgm:pt>
    <dgm:pt modelId="{E1BEFFA8-CE79-4C95-B9D6-A1B8D422B44C}">
      <dgm:prSet phldrT="[Texto]" custT="1"/>
      <dgm:spPr/>
      <dgm:t>
        <a:bodyPr/>
        <a:lstStyle/>
        <a:p>
          <a:pPr algn="ctr"/>
          <a:r>
            <a:rPr lang="es-EC" sz="1800" b="0" kern="1200" dirty="0" smtClean="0">
              <a:solidFill>
                <a:schemeClr val="tx1"/>
              </a:solidFill>
              <a:latin typeface="Footlight MT Light" pitchFamily="18" charset="0"/>
              <a:ea typeface="+mn-ea"/>
              <a:cs typeface="+mn-cs"/>
            </a:rPr>
            <a:t>El Comercio</a:t>
          </a:r>
          <a:endParaRPr lang="es-EC" sz="1800" b="0" kern="1200" dirty="0">
            <a:solidFill>
              <a:schemeClr val="tx1"/>
            </a:solidFill>
            <a:latin typeface="Footlight MT Light" pitchFamily="18" charset="0"/>
            <a:ea typeface="+mn-ea"/>
            <a:cs typeface="+mn-cs"/>
          </a:endParaRPr>
        </a:p>
      </dgm:t>
    </dgm:pt>
    <dgm:pt modelId="{7F8EF674-818A-43B7-9E14-016B677E3198}" type="parTrans" cxnId="{C5A38760-E757-4C41-B6EA-F5BC712DCD41}">
      <dgm:prSet/>
      <dgm:spPr/>
      <dgm:t>
        <a:bodyPr/>
        <a:lstStyle/>
        <a:p>
          <a:endParaRPr lang="es-EC" sz="2400" b="0">
            <a:solidFill>
              <a:schemeClr val="tx1">
                <a:lumMod val="90000"/>
                <a:lumOff val="10000"/>
              </a:schemeClr>
            </a:solidFill>
          </a:endParaRPr>
        </a:p>
      </dgm:t>
    </dgm:pt>
    <dgm:pt modelId="{E4EDCDD2-DCDB-4CC0-97E9-CAF9BB5CA293}" type="sibTrans" cxnId="{C5A38760-E757-4C41-B6EA-F5BC712DCD41}">
      <dgm:prSet/>
      <dgm:spPr/>
      <dgm:t>
        <a:bodyPr/>
        <a:lstStyle/>
        <a:p>
          <a:endParaRPr lang="es-EC" sz="2400" b="0" dirty="0">
            <a:solidFill>
              <a:schemeClr val="tx1">
                <a:lumMod val="90000"/>
                <a:lumOff val="10000"/>
              </a:schemeClr>
            </a:solidFill>
          </a:endParaRPr>
        </a:p>
      </dgm:t>
    </dgm:pt>
    <dgm:pt modelId="{A6319876-51FE-42D8-89D1-843037BC041D}">
      <dgm:prSet phldrT="[Texto]" custT="1"/>
      <dgm:spPr/>
      <dgm:t>
        <a:bodyPr/>
        <a:lstStyle/>
        <a:p>
          <a:pPr algn="ctr"/>
          <a:r>
            <a:rPr lang="es-EC" sz="1800" b="0" kern="1200" dirty="0" smtClean="0">
              <a:solidFill>
                <a:schemeClr val="tx1"/>
              </a:solidFill>
              <a:latin typeface="Footlight MT Light" pitchFamily="18" charset="0"/>
              <a:ea typeface="+mn-ea"/>
              <a:cs typeface="+mn-cs"/>
            </a:rPr>
            <a:t>El Universo</a:t>
          </a:r>
          <a:endParaRPr lang="es-EC" sz="1800" b="0" kern="1200" dirty="0">
            <a:solidFill>
              <a:schemeClr val="tx1"/>
            </a:solidFill>
            <a:latin typeface="Footlight MT Light" pitchFamily="18" charset="0"/>
            <a:ea typeface="+mn-ea"/>
            <a:cs typeface="+mn-cs"/>
          </a:endParaRPr>
        </a:p>
      </dgm:t>
    </dgm:pt>
    <dgm:pt modelId="{743FB8A2-82E3-48B0-9683-D49F1CFCC843}" type="parTrans" cxnId="{D114B067-03F3-4023-9A88-B5FC7E169082}">
      <dgm:prSet/>
      <dgm:spPr/>
      <dgm:t>
        <a:bodyPr/>
        <a:lstStyle/>
        <a:p>
          <a:endParaRPr lang="es-EC" sz="2400" b="0">
            <a:solidFill>
              <a:schemeClr val="tx1">
                <a:lumMod val="90000"/>
                <a:lumOff val="10000"/>
              </a:schemeClr>
            </a:solidFill>
          </a:endParaRPr>
        </a:p>
      </dgm:t>
    </dgm:pt>
    <dgm:pt modelId="{605C0F78-E033-453B-8523-DBF81A28CE97}" type="sibTrans" cxnId="{D114B067-03F3-4023-9A88-B5FC7E169082}">
      <dgm:prSet/>
      <dgm:spPr/>
      <dgm:t>
        <a:bodyPr/>
        <a:lstStyle/>
        <a:p>
          <a:endParaRPr lang="es-EC" sz="2400" b="0">
            <a:solidFill>
              <a:schemeClr val="tx1">
                <a:lumMod val="90000"/>
                <a:lumOff val="10000"/>
              </a:schemeClr>
            </a:solidFill>
          </a:endParaRPr>
        </a:p>
      </dgm:t>
    </dgm:pt>
    <dgm:pt modelId="{A1C6DB1F-638D-4F6F-B762-6AA317A8A5B4}">
      <dgm:prSet phldrT="[Texto]" custT="1"/>
      <dgm:spPr/>
      <dgm:t>
        <a:bodyPr/>
        <a:lstStyle/>
        <a:p>
          <a:pPr algn="ctr"/>
          <a:r>
            <a:rPr lang="es-EC" sz="1800" b="0" kern="1200" dirty="0" smtClean="0">
              <a:solidFill>
                <a:schemeClr val="tx1"/>
              </a:solidFill>
              <a:latin typeface="Footlight MT Light" pitchFamily="18" charset="0"/>
              <a:ea typeface="+mn-ea"/>
              <a:cs typeface="+mn-cs"/>
            </a:rPr>
            <a:t>La Hora</a:t>
          </a:r>
          <a:endParaRPr lang="es-EC" sz="1800" b="0" kern="1200" dirty="0">
            <a:solidFill>
              <a:schemeClr val="tx1"/>
            </a:solidFill>
            <a:latin typeface="Footlight MT Light" pitchFamily="18" charset="0"/>
            <a:ea typeface="+mn-ea"/>
            <a:cs typeface="+mn-cs"/>
          </a:endParaRPr>
        </a:p>
      </dgm:t>
    </dgm:pt>
    <dgm:pt modelId="{3660937A-84BD-4F69-B7D8-2283A3B06DE3}" type="parTrans" cxnId="{75F64D84-A9F0-4C76-B49E-9C786D5FE2F5}">
      <dgm:prSet/>
      <dgm:spPr/>
      <dgm:t>
        <a:bodyPr/>
        <a:lstStyle/>
        <a:p>
          <a:endParaRPr lang="es-EC" sz="2400" b="0">
            <a:solidFill>
              <a:schemeClr val="tx1">
                <a:lumMod val="90000"/>
                <a:lumOff val="10000"/>
              </a:schemeClr>
            </a:solidFill>
          </a:endParaRPr>
        </a:p>
      </dgm:t>
    </dgm:pt>
    <dgm:pt modelId="{B88799F6-5FA0-40C0-8157-9BEC67FB9F07}" type="sibTrans" cxnId="{75F64D84-A9F0-4C76-B49E-9C786D5FE2F5}">
      <dgm:prSet/>
      <dgm:spPr/>
      <dgm:t>
        <a:bodyPr/>
        <a:lstStyle/>
        <a:p>
          <a:endParaRPr lang="es-EC" sz="2400" b="0">
            <a:solidFill>
              <a:schemeClr val="tx1">
                <a:lumMod val="90000"/>
                <a:lumOff val="10000"/>
              </a:schemeClr>
            </a:solidFill>
          </a:endParaRPr>
        </a:p>
      </dgm:t>
    </dgm:pt>
    <dgm:pt modelId="{46D72FB4-AE99-4730-8573-1DA636260B8F}">
      <dgm:prSet phldrT="[Texto]" custT="1"/>
      <dgm:spPr/>
      <dgm:t>
        <a:bodyPr/>
        <a:lstStyle/>
        <a:p>
          <a:pPr algn="ctr"/>
          <a:r>
            <a:rPr lang="es-EC" sz="1800" b="0" kern="1200" dirty="0" smtClean="0">
              <a:solidFill>
                <a:schemeClr val="tx1"/>
              </a:solidFill>
              <a:latin typeface="Footlight MT Light" pitchFamily="18" charset="0"/>
              <a:ea typeface="+mn-ea"/>
              <a:cs typeface="+mn-cs"/>
            </a:rPr>
            <a:t>El Hoy</a:t>
          </a:r>
          <a:endParaRPr lang="es-EC" sz="1800" b="0" kern="1200" dirty="0">
            <a:solidFill>
              <a:schemeClr val="tx1"/>
            </a:solidFill>
            <a:latin typeface="Footlight MT Light" pitchFamily="18" charset="0"/>
            <a:ea typeface="+mn-ea"/>
            <a:cs typeface="+mn-cs"/>
          </a:endParaRPr>
        </a:p>
      </dgm:t>
    </dgm:pt>
    <dgm:pt modelId="{A04B2FF6-9AA4-4CE2-B7D8-6D8C084E0215}" type="parTrans" cxnId="{38B19410-4A51-41A9-A021-8FAD6C29CB16}">
      <dgm:prSet/>
      <dgm:spPr/>
      <dgm:t>
        <a:bodyPr/>
        <a:lstStyle/>
        <a:p>
          <a:endParaRPr lang="es-EC" sz="2400" b="0">
            <a:solidFill>
              <a:schemeClr val="tx1">
                <a:lumMod val="90000"/>
                <a:lumOff val="10000"/>
              </a:schemeClr>
            </a:solidFill>
          </a:endParaRPr>
        </a:p>
      </dgm:t>
    </dgm:pt>
    <dgm:pt modelId="{E988DC22-7091-412C-8883-8EA71571141A}" type="sibTrans" cxnId="{38B19410-4A51-41A9-A021-8FAD6C29CB16}">
      <dgm:prSet/>
      <dgm:spPr/>
      <dgm:t>
        <a:bodyPr/>
        <a:lstStyle/>
        <a:p>
          <a:endParaRPr lang="es-EC" sz="2400" b="0">
            <a:solidFill>
              <a:schemeClr val="tx1">
                <a:lumMod val="90000"/>
                <a:lumOff val="10000"/>
              </a:schemeClr>
            </a:solidFill>
          </a:endParaRPr>
        </a:p>
      </dgm:t>
    </dgm:pt>
    <dgm:pt modelId="{8CFF6859-54EC-48D5-8D8C-5F1B18206FF5}">
      <dgm:prSet phldrT="[Texto]" custT="1"/>
      <dgm:spPr/>
      <dgm:t>
        <a:bodyPr/>
        <a:lstStyle/>
        <a:p>
          <a:pPr algn="ctr"/>
          <a:r>
            <a:rPr lang="es-EC" sz="1800" b="0" kern="1200" dirty="0" smtClean="0">
              <a:solidFill>
                <a:schemeClr val="tx1"/>
              </a:solidFill>
              <a:latin typeface="Footlight MT Light" pitchFamily="18" charset="0"/>
              <a:ea typeface="+mn-ea"/>
              <a:cs typeface="+mn-cs"/>
            </a:rPr>
            <a:t>Expreso	</a:t>
          </a:r>
          <a:endParaRPr lang="es-EC" sz="1800" b="0" kern="1200" dirty="0">
            <a:solidFill>
              <a:schemeClr val="tx1"/>
            </a:solidFill>
            <a:latin typeface="Footlight MT Light" pitchFamily="18" charset="0"/>
            <a:ea typeface="+mn-ea"/>
            <a:cs typeface="+mn-cs"/>
          </a:endParaRPr>
        </a:p>
      </dgm:t>
    </dgm:pt>
    <dgm:pt modelId="{ABE3D8D0-1EF8-4A81-905B-29B552D8E3CC}" type="parTrans" cxnId="{ECD4B300-2D7F-4E22-816F-4817868FD25A}">
      <dgm:prSet/>
      <dgm:spPr/>
      <dgm:t>
        <a:bodyPr/>
        <a:lstStyle/>
        <a:p>
          <a:endParaRPr lang="es-EC" sz="2400" b="0">
            <a:solidFill>
              <a:schemeClr val="tx1">
                <a:lumMod val="90000"/>
                <a:lumOff val="10000"/>
              </a:schemeClr>
            </a:solidFill>
          </a:endParaRPr>
        </a:p>
      </dgm:t>
    </dgm:pt>
    <dgm:pt modelId="{89B2701A-76D9-4E43-BD0F-41C9F6B34ACA}" type="sibTrans" cxnId="{ECD4B300-2D7F-4E22-816F-4817868FD25A}">
      <dgm:prSet/>
      <dgm:spPr/>
      <dgm:t>
        <a:bodyPr/>
        <a:lstStyle/>
        <a:p>
          <a:endParaRPr lang="es-EC" sz="2400" b="0">
            <a:solidFill>
              <a:schemeClr val="tx1">
                <a:lumMod val="90000"/>
                <a:lumOff val="10000"/>
              </a:schemeClr>
            </a:solidFill>
          </a:endParaRPr>
        </a:p>
      </dgm:t>
    </dgm:pt>
    <dgm:pt modelId="{CE913622-B093-44C9-8057-DC084C01EC95}">
      <dgm:prSet phldrT="[Texto]" custT="1"/>
      <dgm:spPr/>
      <dgm:t>
        <a:bodyPr/>
        <a:lstStyle/>
        <a:p>
          <a:pPr algn="ctr"/>
          <a:r>
            <a:rPr lang="es-EC" sz="1800" b="0" kern="1200" dirty="0" smtClean="0">
              <a:solidFill>
                <a:schemeClr val="tx1"/>
              </a:solidFill>
              <a:latin typeface="Footlight MT Light" pitchFamily="18" charset="0"/>
              <a:ea typeface="+mn-ea"/>
              <a:cs typeface="+mn-cs"/>
            </a:rPr>
            <a:t>El  Extra</a:t>
          </a:r>
          <a:endParaRPr lang="es-EC" sz="1800" b="0" kern="1200" dirty="0">
            <a:solidFill>
              <a:schemeClr val="tx1"/>
            </a:solidFill>
            <a:latin typeface="Footlight MT Light" pitchFamily="18" charset="0"/>
            <a:ea typeface="+mn-ea"/>
            <a:cs typeface="+mn-cs"/>
          </a:endParaRPr>
        </a:p>
      </dgm:t>
    </dgm:pt>
    <dgm:pt modelId="{EFBF5FF5-433E-480F-9CC1-6869BA089869}" type="parTrans" cxnId="{3B248B39-138D-42F1-9FDA-C30E0C42FC1E}">
      <dgm:prSet/>
      <dgm:spPr/>
      <dgm:t>
        <a:bodyPr/>
        <a:lstStyle/>
        <a:p>
          <a:endParaRPr lang="es-EC" sz="2400" b="0">
            <a:solidFill>
              <a:schemeClr val="tx1">
                <a:lumMod val="90000"/>
                <a:lumOff val="10000"/>
              </a:schemeClr>
            </a:solidFill>
          </a:endParaRPr>
        </a:p>
      </dgm:t>
    </dgm:pt>
    <dgm:pt modelId="{01229EB8-070F-42B4-8937-5D6602077A1D}" type="sibTrans" cxnId="{3B248B39-138D-42F1-9FDA-C30E0C42FC1E}">
      <dgm:prSet/>
      <dgm:spPr/>
      <dgm:t>
        <a:bodyPr/>
        <a:lstStyle/>
        <a:p>
          <a:endParaRPr lang="es-EC" sz="2400" b="0">
            <a:solidFill>
              <a:schemeClr val="tx1">
                <a:lumMod val="90000"/>
                <a:lumOff val="10000"/>
              </a:schemeClr>
            </a:solidFill>
          </a:endParaRPr>
        </a:p>
      </dgm:t>
    </dgm:pt>
    <dgm:pt modelId="{6BA2F2E1-EF7C-4F81-9E7F-08B558863CA9}" type="pres">
      <dgm:prSet presAssocID="{F0459554-C649-4544-A139-916FD2C7EEE9}" presName="Name0" presStyleCnt="0">
        <dgm:presLayoutVars>
          <dgm:chMax val="7"/>
          <dgm:chPref val="7"/>
          <dgm:dir/>
        </dgm:presLayoutVars>
      </dgm:prSet>
      <dgm:spPr/>
      <dgm:t>
        <a:bodyPr/>
        <a:lstStyle/>
        <a:p>
          <a:endParaRPr lang="es-EC"/>
        </a:p>
      </dgm:t>
    </dgm:pt>
    <dgm:pt modelId="{C7867C0F-FA01-4DD2-9D8F-FBDB5731FCB8}" type="pres">
      <dgm:prSet presAssocID="{F0459554-C649-4544-A139-916FD2C7EEE9}" presName="Name1" presStyleCnt="0"/>
      <dgm:spPr/>
    </dgm:pt>
    <dgm:pt modelId="{1713FCDD-C278-453E-934B-DCD2E64E46B5}" type="pres">
      <dgm:prSet presAssocID="{F0459554-C649-4544-A139-916FD2C7EEE9}" presName="cycle" presStyleCnt="0"/>
      <dgm:spPr/>
    </dgm:pt>
    <dgm:pt modelId="{6590ADF9-A0D0-4EE1-BC59-3EF9598CE8C4}" type="pres">
      <dgm:prSet presAssocID="{F0459554-C649-4544-A139-916FD2C7EEE9}" presName="srcNode" presStyleLbl="node1" presStyleIdx="0" presStyleCnt="6"/>
      <dgm:spPr/>
    </dgm:pt>
    <dgm:pt modelId="{58203CC7-A3C9-4001-AF3B-2CDE8F53A04A}" type="pres">
      <dgm:prSet presAssocID="{F0459554-C649-4544-A139-916FD2C7EEE9}" presName="conn" presStyleLbl="parChTrans1D2" presStyleIdx="0" presStyleCnt="1"/>
      <dgm:spPr/>
      <dgm:t>
        <a:bodyPr/>
        <a:lstStyle/>
        <a:p>
          <a:endParaRPr lang="es-EC"/>
        </a:p>
      </dgm:t>
    </dgm:pt>
    <dgm:pt modelId="{9EF56882-852D-4571-A232-64867CBBF176}" type="pres">
      <dgm:prSet presAssocID="{F0459554-C649-4544-A139-916FD2C7EEE9}" presName="extraNode" presStyleLbl="node1" presStyleIdx="0" presStyleCnt="6"/>
      <dgm:spPr/>
    </dgm:pt>
    <dgm:pt modelId="{A4C869E5-F29A-4CF3-A510-BBFA00C36DFB}" type="pres">
      <dgm:prSet presAssocID="{F0459554-C649-4544-A139-916FD2C7EEE9}" presName="dstNode" presStyleLbl="node1" presStyleIdx="0" presStyleCnt="6"/>
      <dgm:spPr/>
    </dgm:pt>
    <dgm:pt modelId="{690AD915-ACE6-4BAB-B7EE-02B43DF07529}" type="pres">
      <dgm:prSet presAssocID="{E1BEFFA8-CE79-4C95-B9D6-A1B8D422B44C}" presName="text_1" presStyleLbl="node1" presStyleIdx="0" presStyleCnt="6">
        <dgm:presLayoutVars>
          <dgm:bulletEnabled val="1"/>
        </dgm:presLayoutVars>
      </dgm:prSet>
      <dgm:spPr/>
      <dgm:t>
        <a:bodyPr/>
        <a:lstStyle/>
        <a:p>
          <a:endParaRPr lang="es-EC"/>
        </a:p>
      </dgm:t>
    </dgm:pt>
    <dgm:pt modelId="{46BE8F77-7A34-418F-950C-B813DB11EECA}" type="pres">
      <dgm:prSet presAssocID="{E1BEFFA8-CE79-4C95-B9D6-A1B8D422B44C}" presName="accent_1" presStyleCnt="0"/>
      <dgm:spPr/>
    </dgm:pt>
    <dgm:pt modelId="{6D247F89-D35E-4221-8654-49FDAB3B0AC3}" type="pres">
      <dgm:prSet presAssocID="{E1BEFFA8-CE79-4C95-B9D6-A1B8D422B44C}" presName="accentRepeatNode" presStyleLbl="solidFgAcc1" presStyleIdx="0" presStyleCnt="6"/>
      <dgm:spPr/>
    </dgm:pt>
    <dgm:pt modelId="{33813F1A-EAC4-439F-BE65-25545568D26E}" type="pres">
      <dgm:prSet presAssocID="{46D72FB4-AE99-4730-8573-1DA636260B8F}" presName="text_2" presStyleLbl="node1" presStyleIdx="1" presStyleCnt="6">
        <dgm:presLayoutVars>
          <dgm:bulletEnabled val="1"/>
        </dgm:presLayoutVars>
      </dgm:prSet>
      <dgm:spPr/>
      <dgm:t>
        <a:bodyPr/>
        <a:lstStyle/>
        <a:p>
          <a:endParaRPr lang="es-EC"/>
        </a:p>
      </dgm:t>
    </dgm:pt>
    <dgm:pt modelId="{C46EB454-D180-42F0-948D-4ECF92882619}" type="pres">
      <dgm:prSet presAssocID="{46D72FB4-AE99-4730-8573-1DA636260B8F}" presName="accent_2" presStyleCnt="0"/>
      <dgm:spPr/>
    </dgm:pt>
    <dgm:pt modelId="{B8C4B3F6-93AA-48B9-AAF1-921A7A771927}" type="pres">
      <dgm:prSet presAssocID="{46D72FB4-AE99-4730-8573-1DA636260B8F}" presName="accentRepeatNode" presStyleLbl="solidFgAcc1" presStyleIdx="1" presStyleCnt="6"/>
      <dgm:spPr/>
    </dgm:pt>
    <dgm:pt modelId="{0B9A3D94-9C03-45C1-8D1C-96532A2AFBAA}" type="pres">
      <dgm:prSet presAssocID="{A6319876-51FE-42D8-89D1-843037BC041D}" presName="text_3" presStyleLbl="node1" presStyleIdx="2" presStyleCnt="6">
        <dgm:presLayoutVars>
          <dgm:bulletEnabled val="1"/>
        </dgm:presLayoutVars>
      </dgm:prSet>
      <dgm:spPr/>
      <dgm:t>
        <a:bodyPr/>
        <a:lstStyle/>
        <a:p>
          <a:endParaRPr lang="es-EC"/>
        </a:p>
      </dgm:t>
    </dgm:pt>
    <dgm:pt modelId="{176B28DE-8C77-47FC-AF57-011285F8E699}" type="pres">
      <dgm:prSet presAssocID="{A6319876-51FE-42D8-89D1-843037BC041D}" presName="accent_3" presStyleCnt="0"/>
      <dgm:spPr/>
    </dgm:pt>
    <dgm:pt modelId="{20DF1163-0481-4660-9CC3-80CF8CA154B1}" type="pres">
      <dgm:prSet presAssocID="{A6319876-51FE-42D8-89D1-843037BC041D}" presName="accentRepeatNode" presStyleLbl="solidFgAcc1" presStyleIdx="2" presStyleCnt="6"/>
      <dgm:spPr/>
    </dgm:pt>
    <dgm:pt modelId="{DA2285FE-2F51-4D28-B593-56E14D8CB402}" type="pres">
      <dgm:prSet presAssocID="{8CFF6859-54EC-48D5-8D8C-5F1B18206FF5}" presName="text_4" presStyleLbl="node1" presStyleIdx="3" presStyleCnt="6">
        <dgm:presLayoutVars>
          <dgm:bulletEnabled val="1"/>
        </dgm:presLayoutVars>
      </dgm:prSet>
      <dgm:spPr/>
      <dgm:t>
        <a:bodyPr/>
        <a:lstStyle/>
        <a:p>
          <a:endParaRPr lang="es-EC"/>
        </a:p>
      </dgm:t>
    </dgm:pt>
    <dgm:pt modelId="{5F5B7E45-FB7A-4FF6-96CF-683056C852D2}" type="pres">
      <dgm:prSet presAssocID="{8CFF6859-54EC-48D5-8D8C-5F1B18206FF5}" presName="accent_4" presStyleCnt="0"/>
      <dgm:spPr/>
    </dgm:pt>
    <dgm:pt modelId="{C5A8F1D8-82B4-4AAA-9928-3B1D9AB4161F}" type="pres">
      <dgm:prSet presAssocID="{8CFF6859-54EC-48D5-8D8C-5F1B18206FF5}" presName="accentRepeatNode" presStyleLbl="solidFgAcc1" presStyleIdx="3" presStyleCnt="6"/>
      <dgm:spPr/>
    </dgm:pt>
    <dgm:pt modelId="{E3CE7632-51A1-4E92-AC24-0E19A77A3D82}" type="pres">
      <dgm:prSet presAssocID="{CE913622-B093-44C9-8057-DC084C01EC95}" presName="text_5" presStyleLbl="node1" presStyleIdx="4" presStyleCnt="6">
        <dgm:presLayoutVars>
          <dgm:bulletEnabled val="1"/>
        </dgm:presLayoutVars>
      </dgm:prSet>
      <dgm:spPr/>
      <dgm:t>
        <a:bodyPr/>
        <a:lstStyle/>
        <a:p>
          <a:endParaRPr lang="es-EC"/>
        </a:p>
      </dgm:t>
    </dgm:pt>
    <dgm:pt modelId="{3AE55E13-104F-4667-8931-DAD9C1BF0407}" type="pres">
      <dgm:prSet presAssocID="{CE913622-B093-44C9-8057-DC084C01EC95}" presName="accent_5" presStyleCnt="0"/>
      <dgm:spPr/>
    </dgm:pt>
    <dgm:pt modelId="{54A571CF-6ECC-4AFD-AABC-2AA1D593DC57}" type="pres">
      <dgm:prSet presAssocID="{CE913622-B093-44C9-8057-DC084C01EC95}" presName="accentRepeatNode" presStyleLbl="solidFgAcc1" presStyleIdx="4" presStyleCnt="6"/>
      <dgm:spPr/>
    </dgm:pt>
    <dgm:pt modelId="{FB321177-2C98-405E-9791-D6FE9AB72898}" type="pres">
      <dgm:prSet presAssocID="{A1C6DB1F-638D-4F6F-B762-6AA317A8A5B4}" presName="text_6" presStyleLbl="node1" presStyleIdx="5" presStyleCnt="6">
        <dgm:presLayoutVars>
          <dgm:bulletEnabled val="1"/>
        </dgm:presLayoutVars>
      </dgm:prSet>
      <dgm:spPr/>
      <dgm:t>
        <a:bodyPr/>
        <a:lstStyle/>
        <a:p>
          <a:endParaRPr lang="es-EC"/>
        </a:p>
      </dgm:t>
    </dgm:pt>
    <dgm:pt modelId="{C67E1079-6F3D-4A82-AF4A-1F88A4574643}" type="pres">
      <dgm:prSet presAssocID="{A1C6DB1F-638D-4F6F-B762-6AA317A8A5B4}" presName="accent_6" presStyleCnt="0"/>
      <dgm:spPr/>
    </dgm:pt>
    <dgm:pt modelId="{017E250F-D886-4CC1-9C00-30A04AA691F9}" type="pres">
      <dgm:prSet presAssocID="{A1C6DB1F-638D-4F6F-B762-6AA317A8A5B4}" presName="accentRepeatNode" presStyleLbl="solidFgAcc1" presStyleIdx="5" presStyleCnt="6"/>
      <dgm:spPr/>
    </dgm:pt>
  </dgm:ptLst>
  <dgm:cxnLst>
    <dgm:cxn modelId="{E5645690-F643-4B5B-805A-CFC50019E044}" type="presOf" srcId="{A6319876-51FE-42D8-89D1-843037BC041D}" destId="{0B9A3D94-9C03-45C1-8D1C-96532A2AFBAA}" srcOrd="0" destOrd="0" presId="urn:microsoft.com/office/officeart/2008/layout/VerticalCurvedList"/>
    <dgm:cxn modelId="{D114B067-03F3-4023-9A88-B5FC7E169082}" srcId="{F0459554-C649-4544-A139-916FD2C7EEE9}" destId="{A6319876-51FE-42D8-89D1-843037BC041D}" srcOrd="2" destOrd="0" parTransId="{743FB8A2-82E3-48B0-9683-D49F1CFCC843}" sibTransId="{605C0F78-E033-453B-8523-DBF81A28CE97}"/>
    <dgm:cxn modelId="{B3777BB2-DC54-4897-AFB8-E65391DB6E98}" type="presOf" srcId="{46D72FB4-AE99-4730-8573-1DA636260B8F}" destId="{33813F1A-EAC4-439F-BE65-25545568D26E}" srcOrd="0" destOrd="0" presId="urn:microsoft.com/office/officeart/2008/layout/VerticalCurvedList"/>
    <dgm:cxn modelId="{3B248B39-138D-42F1-9FDA-C30E0C42FC1E}" srcId="{F0459554-C649-4544-A139-916FD2C7EEE9}" destId="{CE913622-B093-44C9-8057-DC084C01EC95}" srcOrd="4" destOrd="0" parTransId="{EFBF5FF5-433E-480F-9CC1-6869BA089869}" sibTransId="{01229EB8-070F-42B4-8937-5D6602077A1D}"/>
    <dgm:cxn modelId="{B9E1A697-1DA0-42C3-A462-0096ED92D0EF}" type="presOf" srcId="{E1BEFFA8-CE79-4C95-B9D6-A1B8D422B44C}" destId="{690AD915-ACE6-4BAB-B7EE-02B43DF07529}" srcOrd="0" destOrd="0" presId="urn:microsoft.com/office/officeart/2008/layout/VerticalCurvedList"/>
    <dgm:cxn modelId="{C5A38760-E757-4C41-B6EA-F5BC712DCD41}" srcId="{F0459554-C649-4544-A139-916FD2C7EEE9}" destId="{E1BEFFA8-CE79-4C95-B9D6-A1B8D422B44C}" srcOrd="0" destOrd="0" parTransId="{7F8EF674-818A-43B7-9E14-016B677E3198}" sibTransId="{E4EDCDD2-DCDB-4CC0-97E9-CAF9BB5CA293}"/>
    <dgm:cxn modelId="{ECD4B300-2D7F-4E22-816F-4817868FD25A}" srcId="{F0459554-C649-4544-A139-916FD2C7EEE9}" destId="{8CFF6859-54EC-48D5-8D8C-5F1B18206FF5}" srcOrd="3" destOrd="0" parTransId="{ABE3D8D0-1EF8-4A81-905B-29B552D8E3CC}" sibTransId="{89B2701A-76D9-4E43-BD0F-41C9F6B34ACA}"/>
    <dgm:cxn modelId="{362ECB74-93F2-4C81-A18C-3E172F737B1F}" type="presOf" srcId="{E4EDCDD2-DCDB-4CC0-97E9-CAF9BB5CA293}" destId="{58203CC7-A3C9-4001-AF3B-2CDE8F53A04A}" srcOrd="0" destOrd="0" presId="urn:microsoft.com/office/officeart/2008/layout/VerticalCurvedList"/>
    <dgm:cxn modelId="{38B19410-4A51-41A9-A021-8FAD6C29CB16}" srcId="{F0459554-C649-4544-A139-916FD2C7EEE9}" destId="{46D72FB4-AE99-4730-8573-1DA636260B8F}" srcOrd="1" destOrd="0" parTransId="{A04B2FF6-9AA4-4CE2-B7D8-6D8C084E0215}" sibTransId="{E988DC22-7091-412C-8883-8EA71571141A}"/>
    <dgm:cxn modelId="{75F64D84-A9F0-4C76-B49E-9C786D5FE2F5}" srcId="{F0459554-C649-4544-A139-916FD2C7EEE9}" destId="{A1C6DB1F-638D-4F6F-B762-6AA317A8A5B4}" srcOrd="5" destOrd="0" parTransId="{3660937A-84BD-4F69-B7D8-2283A3B06DE3}" sibTransId="{B88799F6-5FA0-40C0-8157-9BEC67FB9F07}"/>
    <dgm:cxn modelId="{A1D17BA9-B61F-4D28-A5A5-03B63F760F65}" type="presOf" srcId="{CE913622-B093-44C9-8057-DC084C01EC95}" destId="{E3CE7632-51A1-4E92-AC24-0E19A77A3D82}" srcOrd="0" destOrd="0" presId="urn:microsoft.com/office/officeart/2008/layout/VerticalCurvedList"/>
    <dgm:cxn modelId="{21CBD8AE-DFCD-4CFD-8171-C871A9F993A7}" type="presOf" srcId="{F0459554-C649-4544-A139-916FD2C7EEE9}" destId="{6BA2F2E1-EF7C-4F81-9E7F-08B558863CA9}" srcOrd="0" destOrd="0" presId="urn:microsoft.com/office/officeart/2008/layout/VerticalCurvedList"/>
    <dgm:cxn modelId="{FEEAD358-690D-4955-9FF1-6DE19E5A72B1}" type="presOf" srcId="{8CFF6859-54EC-48D5-8D8C-5F1B18206FF5}" destId="{DA2285FE-2F51-4D28-B593-56E14D8CB402}" srcOrd="0" destOrd="0" presId="urn:microsoft.com/office/officeart/2008/layout/VerticalCurvedList"/>
    <dgm:cxn modelId="{7DF2BB90-9352-489F-BC60-D66460871F1F}" type="presOf" srcId="{A1C6DB1F-638D-4F6F-B762-6AA317A8A5B4}" destId="{FB321177-2C98-405E-9791-D6FE9AB72898}" srcOrd="0" destOrd="0" presId="urn:microsoft.com/office/officeart/2008/layout/VerticalCurvedList"/>
    <dgm:cxn modelId="{438756E9-D21D-454C-B3AA-E1ED3B51D4BB}" type="presParOf" srcId="{6BA2F2E1-EF7C-4F81-9E7F-08B558863CA9}" destId="{C7867C0F-FA01-4DD2-9D8F-FBDB5731FCB8}" srcOrd="0" destOrd="0" presId="urn:microsoft.com/office/officeart/2008/layout/VerticalCurvedList"/>
    <dgm:cxn modelId="{24D713F6-0A2B-45B8-AA54-64972856BD45}" type="presParOf" srcId="{C7867C0F-FA01-4DD2-9D8F-FBDB5731FCB8}" destId="{1713FCDD-C278-453E-934B-DCD2E64E46B5}" srcOrd="0" destOrd="0" presId="urn:microsoft.com/office/officeart/2008/layout/VerticalCurvedList"/>
    <dgm:cxn modelId="{08AC1F22-7C66-4639-A390-B80B2F7DA86D}" type="presParOf" srcId="{1713FCDD-C278-453E-934B-DCD2E64E46B5}" destId="{6590ADF9-A0D0-4EE1-BC59-3EF9598CE8C4}" srcOrd="0" destOrd="0" presId="urn:microsoft.com/office/officeart/2008/layout/VerticalCurvedList"/>
    <dgm:cxn modelId="{1A432DB6-461F-469A-A0A3-99BA444CFC38}" type="presParOf" srcId="{1713FCDD-C278-453E-934B-DCD2E64E46B5}" destId="{58203CC7-A3C9-4001-AF3B-2CDE8F53A04A}" srcOrd="1" destOrd="0" presId="urn:microsoft.com/office/officeart/2008/layout/VerticalCurvedList"/>
    <dgm:cxn modelId="{3793D76F-668F-4E2B-A641-5EB7F6AAACAF}" type="presParOf" srcId="{1713FCDD-C278-453E-934B-DCD2E64E46B5}" destId="{9EF56882-852D-4571-A232-64867CBBF176}" srcOrd="2" destOrd="0" presId="urn:microsoft.com/office/officeart/2008/layout/VerticalCurvedList"/>
    <dgm:cxn modelId="{7D6746F9-E98E-42B7-9796-A6551683D0ED}" type="presParOf" srcId="{1713FCDD-C278-453E-934B-DCD2E64E46B5}" destId="{A4C869E5-F29A-4CF3-A510-BBFA00C36DFB}" srcOrd="3" destOrd="0" presId="urn:microsoft.com/office/officeart/2008/layout/VerticalCurvedList"/>
    <dgm:cxn modelId="{60510A28-7C44-4E2B-9E16-5B0F69CDEAB3}" type="presParOf" srcId="{C7867C0F-FA01-4DD2-9D8F-FBDB5731FCB8}" destId="{690AD915-ACE6-4BAB-B7EE-02B43DF07529}" srcOrd="1" destOrd="0" presId="urn:microsoft.com/office/officeart/2008/layout/VerticalCurvedList"/>
    <dgm:cxn modelId="{7243C1AF-994F-43D0-A32E-2DFB59D6C081}" type="presParOf" srcId="{C7867C0F-FA01-4DD2-9D8F-FBDB5731FCB8}" destId="{46BE8F77-7A34-418F-950C-B813DB11EECA}" srcOrd="2" destOrd="0" presId="urn:microsoft.com/office/officeart/2008/layout/VerticalCurvedList"/>
    <dgm:cxn modelId="{FBBC42A5-9D69-4608-9276-632D5E461CD9}" type="presParOf" srcId="{46BE8F77-7A34-418F-950C-B813DB11EECA}" destId="{6D247F89-D35E-4221-8654-49FDAB3B0AC3}" srcOrd="0" destOrd="0" presId="urn:microsoft.com/office/officeart/2008/layout/VerticalCurvedList"/>
    <dgm:cxn modelId="{B28C25B5-F397-4410-9201-027F5C28D5D2}" type="presParOf" srcId="{C7867C0F-FA01-4DD2-9D8F-FBDB5731FCB8}" destId="{33813F1A-EAC4-439F-BE65-25545568D26E}" srcOrd="3" destOrd="0" presId="urn:microsoft.com/office/officeart/2008/layout/VerticalCurvedList"/>
    <dgm:cxn modelId="{37AA1B5A-D87E-4809-94DD-8B182A017A3C}" type="presParOf" srcId="{C7867C0F-FA01-4DD2-9D8F-FBDB5731FCB8}" destId="{C46EB454-D180-42F0-948D-4ECF92882619}" srcOrd="4" destOrd="0" presId="urn:microsoft.com/office/officeart/2008/layout/VerticalCurvedList"/>
    <dgm:cxn modelId="{F7E416A1-7D25-4B4B-838D-08E83322284D}" type="presParOf" srcId="{C46EB454-D180-42F0-948D-4ECF92882619}" destId="{B8C4B3F6-93AA-48B9-AAF1-921A7A771927}" srcOrd="0" destOrd="0" presId="urn:microsoft.com/office/officeart/2008/layout/VerticalCurvedList"/>
    <dgm:cxn modelId="{B1727B60-F4AE-4219-8D64-E1E11BE4E434}" type="presParOf" srcId="{C7867C0F-FA01-4DD2-9D8F-FBDB5731FCB8}" destId="{0B9A3D94-9C03-45C1-8D1C-96532A2AFBAA}" srcOrd="5" destOrd="0" presId="urn:microsoft.com/office/officeart/2008/layout/VerticalCurvedList"/>
    <dgm:cxn modelId="{A19DE298-50B1-4692-8808-1D1AE4888AA1}" type="presParOf" srcId="{C7867C0F-FA01-4DD2-9D8F-FBDB5731FCB8}" destId="{176B28DE-8C77-47FC-AF57-011285F8E699}" srcOrd="6" destOrd="0" presId="urn:microsoft.com/office/officeart/2008/layout/VerticalCurvedList"/>
    <dgm:cxn modelId="{DE100857-C245-4F7A-B8C2-6C92AC9DDFBA}" type="presParOf" srcId="{176B28DE-8C77-47FC-AF57-011285F8E699}" destId="{20DF1163-0481-4660-9CC3-80CF8CA154B1}" srcOrd="0" destOrd="0" presId="urn:microsoft.com/office/officeart/2008/layout/VerticalCurvedList"/>
    <dgm:cxn modelId="{9FC32CD5-8AC5-48B6-A7C4-72F009D58AAF}" type="presParOf" srcId="{C7867C0F-FA01-4DD2-9D8F-FBDB5731FCB8}" destId="{DA2285FE-2F51-4D28-B593-56E14D8CB402}" srcOrd="7" destOrd="0" presId="urn:microsoft.com/office/officeart/2008/layout/VerticalCurvedList"/>
    <dgm:cxn modelId="{E40BEF43-BB94-40F6-903B-85EF1FCF5D82}" type="presParOf" srcId="{C7867C0F-FA01-4DD2-9D8F-FBDB5731FCB8}" destId="{5F5B7E45-FB7A-4FF6-96CF-683056C852D2}" srcOrd="8" destOrd="0" presId="urn:microsoft.com/office/officeart/2008/layout/VerticalCurvedList"/>
    <dgm:cxn modelId="{BA799231-0FA6-4C70-9DAC-E0C8DBE4DFA9}" type="presParOf" srcId="{5F5B7E45-FB7A-4FF6-96CF-683056C852D2}" destId="{C5A8F1D8-82B4-4AAA-9928-3B1D9AB4161F}" srcOrd="0" destOrd="0" presId="urn:microsoft.com/office/officeart/2008/layout/VerticalCurvedList"/>
    <dgm:cxn modelId="{3332E6F5-8B37-4B65-9985-51389423929B}" type="presParOf" srcId="{C7867C0F-FA01-4DD2-9D8F-FBDB5731FCB8}" destId="{E3CE7632-51A1-4E92-AC24-0E19A77A3D82}" srcOrd="9" destOrd="0" presId="urn:microsoft.com/office/officeart/2008/layout/VerticalCurvedList"/>
    <dgm:cxn modelId="{CCB1367E-5D99-4B88-8AF2-6EE64F2B428E}" type="presParOf" srcId="{C7867C0F-FA01-4DD2-9D8F-FBDB5731FCB8}" destId="{3AE55E13-104F-4667-8931-DAD9C1BF0407}" srcOrd="10" destOrd="0" presId="urn:microsoft.com/office/officeart/2008/layout/VerticalCurvedList"/>
    <dgm:cxn modelId="{F6D261C1-BB7F-4008-9C7B-6AC93B1020B3}" type="presParOf" srcId="{3AE55E13-104F-4667-8931-DAD9C1BF0407}" destId="{54A571CF-6ECC-4AFD-AABC-2AA1D593DC57}" srcOrd="0" destOrd="0" presId="urn:microsoft.com/office/officeart/2008/layout/VerticalCurvedList"/>
    <dgm:cxn modelId="{CFA89EF8-5489-4AF6-92BD-AE37D02E606F}" type="presParOf" srcId="{C7867C0F-FA01-4DD2-9D8F-FBDB5731FCB8}" destId="{FB321177-2C98-405E-9791-D6FE9AB72898}" srcOrd="11" destOrd="0" presId="urn:microsoft.com/office/officeart/2008/layout/VerticalCurvedList"/>
    <dgm:cxn modelId="{28ABB62A-09E5-4B37-9A7D-721ED04A2638}" type="presParOf" srcId="{C7867C0F-FA01-4DD2-9D8F-FBDB5731FCB8}" destId="{C67E1079-6F3D-4A82-AF4A-1F88A4574643}" srcOrd="12" destOrd="0" presId="urn:microsoft.com/office/officeart/2008/layout/VerticalCurvedList"/>
    <dgm:cxn modelId="{CA1EBC56-1C0F-4980-BF9C-4EB64A28311E}" type="presParOf" srcId="{C67E1079-6F3D-4A82-AF4A-1F88A4574643}" destId="{017E250F-D886-4CC1-9C00-30A04AA691F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9E582C-BC76-409B-B3CC-F27EF6812313}" type="doc">
      <dgm:prSet loTypeId="urn:microsoft.com/office/officeart/2005/8/layout/lProcess2" loCatId="list" qsTypeId="urn:microsoft.com/office/officeart/2005/8/quickstyle/3d4" qsCatId="3D" csTypeId="urn:microsoft.com/office/officeart/2005/8/colors/accent1_1" csCatId="accent1" phldr="1"/>
      <dgm:spPr/>
      <dgm:t>
        <a:bodyPr/>
        <a:lstStyle/>
        <a:p>
          <a:endParaRPr lang="es-EC"/>
        </a:p>
      </dgm:t>
    </dgm:pt>
    <dgm:pt modelId="{6BC2B7D5-BC6D-4D9A-8D82-EBDA5AD2E208}">
      <dgm:prSet phldrT="[Texto]" custT="1"/>
      <dgm:spPr/>
      <dgm:t>
        <a:bodyPr/>
        <a:lstStyle/>
        <a:p>
          <a:pPr marL="0" algn="ctr" defTabSz="914400" rtl="0" eaLnBrk="1" latinLnBrk="0" hangingPunct="1"/>
          <a:r>
            <a:rPr lang="es-EC" sz="2000" b="1" kern="1200" dirty="0" smtClean="0">
              <a:latin typeface="Footlight MT Light" pitchFamily="18" charset="0"/>
              <a:ea typeface="+mn-ea"/>
              <a:cs typeface="+mn-cs"/>
            </a:rPr>
            <a:t>Materia Prima</a:t>
          </a:r>
          <a:endParaRPr lang="es-EC" sz="2000" b="1" kern="1200" dirty="0">
            <a:latin typeface="Footlight MT Light" pitchFamily="18" charset="0"/>
            <a:ea typeface="+mn-ea"/>
            <a:cs typeface="+mn-cs"/>
          </a:endParaRPr>
        </a:p>
      </dgm:t>
    </dgm:pt>
    <dgm:pt modelId="{1354DAD6-D6E4-41E6-8FED-749C5FEE72C7}" type="parTrans" cxnId="{F8CBEA6A-4E4B-4A4F-85EB-06A3F0A0D347}">
      <dgm:prSet/>
      <dgm:spPr/>
      <dgm:t>
        <a:bodyPr/>
        <a:lstStyle/>
        <a:p>
          <a:endParaRPr lang="es-EC"/>
        </a:p>
      </dgm:t>
    </dgm:pt>
    <dgm:pt modelId="{FD283F5D-87AE-45D4-89A0-DF71BC52BB56}" type="sibTrans" cxnId="{F8CBEA6A-4E4B-4A4F-85EB-06A3F0A0D347}">
      <dgm:prSet/>
      <dgm:spPr/>
      <dgm:t>
        <a:bodyPr/>
        <a:lstStyle/>
        <a:p>
          <a:endParaRPr lang="es-EC"/>
        </a:p>
      </dgm:t>
    </dgm:pt>
    <dgm:pt modelId="{0C46FC07-3E16-4B55-B83D-6E0D17827C84}">
      <dgm:prSet phldrT="[Texto]" custT="1"/>
      <dgm:spPr/>
      <dgm:t>
        <a:bodyPr/>
        <a:lstStyle/>
        <a:p>
          <a:r>
            <a:rPr lang="es-EC" sz="1300" b="1" dirty="0" smtClean="0"/>
            <a:t>Papel Periódico</a:t>
          </a:r>
          <a:r>
            <a:rPr lang="es-EC" sz="1300" dirty="0" smtClean="0"/>
            <a:t/>
          </a:r>
          <a:br>
            <a:rPr lang="es-EC" sz="1300" dirty="0" smtClean="0"/>
          </a:br>
          <a:r>
            <a:rPr lang="es-EC" sz="1300" dirty="0" smtClean="0"/>
            <a:t>ORG. VICTOR H. CAICEDO CIA. LTDA.</a:t>
          </a:r>
          <a:br>
            <a:rPr lang="es-EC" sz="1300" dirty="0" smtClean="0"/>
          </a:br>
          <a:endParaRPr lang="es-EC" sz="1300" dirty="0"/>
        </a:p>
      </dgm:t>
    </dgm:pt>
    <dgm:pt modelId="{99305320-C556-406D-8CF4-7F82560B03D6}" type="parTrans" cxnId="{C5E41841-6701-45D4-8E19-0AE07878049E}">
      <dgm:prSet/>
      <dgm:spPr/>
      <dgm:t>
        <a:bodyPr/>
        <a:lstStyle/>
        <a:p>
          <a:endParaRPr lang="es-EC"/>
        </a:p>
      </dgm:t>
    </dgm:pt>
    <dgm:pt modelId="{B8BBBB20-6E88-465F-9633-D57491EDA095}" type="sibTrans" cxnId="{C5E41841-6701-45D4-8E19-0AE07878049E}">
      <dgm:prSet/>
      <dgm:spPr/>
      <dgm:t>
        <a:bodyPr/>
        <a:lstStyle/>
        <a:p>
          <a:endParaRPr lang="es-EC"/>
        </a:p>
      </dgm:t>
    </dgm:pt>
    <dgm:pt modelId="{52DF0371-7AED-46A9-A733-779F103C7DC2}">
      <dgm:prSet phldrT="[Texto]" custT="1"/>
      <dgm:spPr/>
      <dgm:t>
        <a:bodyPr/>
        <a:lstStyle/>
        <a:p>
          <a:r>
            <a:rPr lang="es-EC" sz="1300" b="1" dirty="0" smtClean="0"/>
            <a:t>Alcohol</a:t>
          </a:r>
          <a:br>
            <a:rPr lang="es-EC" sz="1300" b="1" dirty="0" smtClean="0"/>
          </a:br>
          <a:r>
            <a:rPr lang="es-EC" sz="1300" dirty="0" smtClean="0"/>
            <a:t>ECUATORIANA DE PRODUCTOS QUIMICOS S.A.</a:t>
          </a:r>
          <a:endParaRPr lang="es-EC" sz="1300" dirty="0"/>
        </a:p>
      </dgm:t>
    </dgm:pt>
    <dgm:pt modelId="{66C9AE0B-67C4-4E11-AFF1-E4CC1763FA66}" type="parTrans" cxnId="{4F5D71AC-751A-4F63-8812-376A2D766698}">
      <dgm:prSet/>
      <dgm:spPr/>
      <dgm:t>
        <a:bodyPr/>
        <a:lstStyle/>
        <a:p>
          <a:endParaRPr lang="es-EC"/>
        </a:p>
      </dgm:t>
    </dgm:pt>
    <dgm:pt modelId="{CBA4872A-D4B8-4ED9-A119-F6DB5586B1A4}" type="sibTrans" cxnId="{4F5D71AC-751A-4F63-8812-376A2D766698}">
      <dgm:prSet/>
      <dgm:spPr/>
      <dgm:t>
        <a:bodyPr/>
        <a:lstStyle/>
        <a:p>
          <a:endParaRPr lang="es-EC"/>
        </a:p>
      </dgm:t>
    </dgm:pt>
    <dgm:pt modelId="{7B956CED-FC00-4B74-9242-A01ED3B3CD43}">
      <dgm:prSet phldrT="[Texto]" custT="1"/>
      <dgm:spPr/>
      <dgm:t>
        <a:bodyPr/>
        <a:lstStyle/>
        <a:p>
          <a:pPr marL="0" algn="ctr" defTabSz="914400" rtl="0" eaLnBrk="1" latinLnBrk="0" hangingPunct="1"/>
          <a:r>
            <a:rPr lang="es-EC" sz="2000" b="1" kern="1200" dirty="0" smtClean="0">
              <a:latin typeface="Footlight MT Light" pitchFamily="18" charset="0"/>
              <a:ea typeface="+mn-ea"/>
              <a:cs typeface="+mn-cs"/>
            </a:rPr>
            <a:t>Materiales y Suministros</a:t>
          </a:r>
          <a:endParaRPr lang="es-EC" sz="2000" b="1" kern="1200" dirty="0">
            <a:latin typeface="Footlight MT Light" pitchFamily="18" charset="0"/>
            <a:ea typeface="+mn-ea"/>
            <a:cs typeface="+mn-cs"/>
          </a:endParaRPr>
        </a:p>
      </dgm:t>
    </dgm:pt>
    <dgm:pt modelId="{66A5B255-96AD-4D8A-9195-75D536BF374E}" type="parTrans" cxnId="{342412DA-27BF-4EFD-859F-DBECC7584B98}">
      <dgm:prSet/>
      <dgm:spPr/>
      <dgm:t>
        <a:bodyPr/>
        <a:lstStyle/>
        <a:p>
          <a:endParaRPr lang="es-EC"/>
        </a:p>
      </dgm:t>
    </dgm:pt>
    <dgm:pt modelId="{9922E982-5541-43B5-8B27-6D003D78ADAA}" type="sibTrans" cxnId="{342412DA-27BF-4EFD-859F-DBECC7584B98}">
      <dgm:prSet/>
      <dgm:spPr/>
      <dgm:t>
        <a:bodyPr/>
        <a:lstStyle/>
        <a:p>
          <a:endParaRPr lang="es-EC"/>
        </a:p>
      </dgm:t>
    </dgm:pt>
    <dgm:pt modelId="{9215F784-320E-4E02-BB52-570F7C6B8741}">
      <dgm:prSet phldrT="[Texto]" custT="1"/>
      <dgm:spPr/>
      <dgm:t>
        <a:bodyPr/>
        <a:lstStyle/>
        <a:p>
          <a:r>
            <a:rPr lang="es-EC" sz="1400" b="1" dirty="0" smtClean="0"/>
            <a:t>Papel Bond - Suministros y Materiales</a:t>
          </a:r>
          <a:br>
            <a:rPr lang="es-EC" sz="1400" b="1" dirty="0" smtClean="0"/>
          </a:br>
          <a:r>
            <a:rPr lang="es-EC" sz="1400" dirty="0" smtClean="0"/>
            <a:t>ORG. VICTOR H. CAICEDO CIA. LTDA</a:t>
          </a:r>
          <a:endParaRPr lang="es-EC" sz="1400" dirty="0"/>
        </a:p>
      </dgm:t>
    </dgm:pt>
    <dgm:pt modelId="{299F5E32-149D-4F00-A53D-62335284A4B1}" type="parTrans" cxnId="{7F1F22FB-C22A-47BF-A6FA-900E00F945DB}">
      <dgm:prSet/>
      <dgm:spPr/>
      <dgm:t>
        <a:bodyPr/>
        <a:lstStyle/>
        <a:p>
          <a:endParaRPr lang="es-EC"/>
        </a:p>
      </dgm:t>
    </dgm:pt>
    <dgm:pt modelId="{1A2AC51F-6F33-4574-A530-845BF1370851}" type="sibTrans" cxnId="{7F1F22FB-C22A-47BF-A6FA-900E00F945DB}">
      <dgm:prSet/>
      <dgm:spPr/>
      <dgm:t>
        <a:bodyPr/>
        <a:lstStyle/>
        <a:p>
          <a:endParaRPr lang="es-EC"/>
        </a:p>
      </dgm:t>
    </dgm:pt>
    <dgm:pt modelId="{9E06DB8F-9556-43CC-B908-3867952B57D0}">
      <dgm:prSet phldrT="[Texto]" custT="1"/>
      <dgm:spPr/>
      <dgm:t>
        <a:bodyPr/>
        <a:lstStyle/>
        <a:p>
          <a:r>
            <a:rPr lang="es-EC" sz="1400" b="1" dirty="0" smtClean="0"/>
            <a:t>TONERS</a:t>
          </a:r>
          <a:br>
            <a:rPr lang="es-EC" sz="1400" b="1" dirty="0" smtClean="0"/>
          </a:br>
          <a:r>
            <a:rPr lang="es-EC" sz="1400" dirty="0" smtClean="0"/>
            <a:t>LAFISUM S.A.</a:t>
          </a:r>
          <a:endParaRPr lang="es-EC" sz="1400" dirty="0"/>
        </a:p>
      </dgm:t>
    </dgm:pt>
    <dgm:pt modelId="{AC3D9498-622C-4D6F-9043-C629992AD677}" type="parTrans" cxnId="{3F8C6115-23CD-4B8E-BE27-DE3271149BD6}">
      <dgm:prSet/>
      <dgm:spPr/>
      <dgm:t>
        <a:bodyPr/>
        <a:lstStyle/>
        <a:p>
          <a:endParaRPr lang="es-EC"/>
        </a:p>
      </dgm:t>
    </dgm:pt>
    <dgm:pt modelId="{9F9036E8-C971-4DBB-AF7F-25808DE2077E}" type="sibTrans" cxnId="{3F8C6115-23CD-4B8E-BE27-DE3271149BD6}">
      <dgm:prSet/>
      <dgm:spPr/>
      <dgm:t>
        <a:bodyPr/>
        <a:lstStyle/>
        <a:p>
          <a:endParaRPr lang="es-EC"/>
        </a:p>
      </dgm:t>
    </dgm:pt>
    <dgm:pt modelId="{D654248E-38D3-4E5E-8067-770B7A8C9F1D}">
      <dgm:prSet phldrT="[Texto]" custT="1"/>
      <dgm:spPr/>
      <dgm:t>
        <a:bodyPr/>
        <a:lstStyle/>
        <a:p>
          <a:r>
            <a:rPr lang="es-EC" sz="1300" b="1" dirty="0" smtClean="0"/>
            <a:t>Tinta, Solución de Fuente</a:t>
          </a:r>
          <a:br>
            <a:rPr lang="es-EC" sz="1300" b="1" dirty="0" smtClean="0"/>
          </a:br>
          <a:r>
            <a:rPr lang="es-EC" sz="1300" dirty="0" smtClean="0"/>
            <a:t>SINCLAIR SUNCHEMICAL ECUADOR S.A</a:t>
          </a:r>
          <a:r>
            <a:rPr lang="es-EC" sz="1100" dirty="0" smtClean="0"/>
            <a:t>.</a:t>
          </a:r>
          <a:endParaRPr lang="es-EC" sz="1100" dirty="0"/>
        </a:p>
      </dgm:t>
    </dgm:pt>
    <dgm:pt modelId="{72977726-A12E-4F8B-AF72-2222A07502C3}" type="parTrans" cxnId="{C8D0CE93-1827-4815-A844-D6A9B34D8BA9}">
      <dgm:prSet/>
      <dgm:spPr/>
      <dgm:t>
        <a:bodyPr/>
        <a:lstStyle/>
        <a:p>
          <a:endParaRPr lang="es-EC"/>
        </a:p>
      </dgm:t>
    </dgm:pt>
    <dgm:pt modelId="{ADEEB003-ACE1-44F1-85FE-3400AF213800}" type="sibTrans" cxnId="{C8D0CE93-1827-4815-A844-D6A9B34D8BA9}">
      <dgm:prSet/>
      <dgm:spPr/>
      <dgm:t>
        <a:bodyPr/>
        <a:lstStyle/>
        <a:p>
          <a:endParaRPr lang="es-EC"/>
        </a:p>
      </dgm:t>
    </dgm:pt>
    <dgm:pt modelId="{7C0E32A2-D979-4BAD-9F05-AF4BFD2974C3}">
      <dgm:prSet phldrT="[Texto]" custT="1"/>
      <dgm:spPr/>
      <dgm:t>
        <a:bodyPr/>
        <a:lstStyle/>
        <a:p>
          <a:r>
            <a:rPr lang="es-EC" sz="1300" b="1" dirty="0" smtClean="0"/>
            <a:t>Placas </a:t>
          </a:r>
          <a:r>
            <a:rPr lang="es-EC" sz="1300" b="1" dirty="0" err="1" smtClean="0"/>
            <a:t>Poliester</a:t>
          </a:r>
          <a:r>
            <a:rPr lang="es-EC" sz="1300" b="1" dirty="0" smtClean="0"/>
            <a:t/>
          </a:r>
          <a:br>
            <a:rPr lang="es-EC" sz="1300" b="1" dirty="0" smtClean="0"/>
          </a:br>
          <a:r>
            <a:rPr lang="es-EC" sz="1300" dirty="0" smtClean="0"/>
            <a:t>TECNUSA TECNICA UNIDA S.A</a:t>
          </a:r>
          <a:r>
            <a:rPr lang="es-EC" sz="900" dirty="0" smtClean="0"/>
            <a:t>.</a:t>
          </a:r>
          <a:br>
            <a:rPr lang="es-EC" sz="900" dirty="0" smtClean="0"/>
          </a:br>
          <a:endParaRPr lang="es-EC" sz="900" dirty="0"/>
        </a:p>
      </dgm:t>
    </dgm:pt>
    <dgm:pt modelId="{28261CF2-D5AF-4AD7-87CD-CE59CF4FFF1E}" type="parTrans" cxnId="{A2AFFDBE-164A-46D0-94E1-C434977C315F}">
      <dgm:prSet/>
      <dgm:spPr/>
      <dgm:t>
        <a:bodyPr/>
        <a:lstStyle/>
        <a:p>
          <a:endParaRPr lang="es-EC"/>
        </a:p>
      </dgm:t>
    </dgm:pt>
    <dgm:pt modelId="{43E4AA20-0DF7-4F22-B0F4-1A97393E133D}" type="sibTrans" cxnId="{A2AFFDBE-164A-46D0-94E1-C434977C315F}">
      <dgm:prSet/>
      <dgm:spPr/>
      <dgm:t>
        <a:bodyPr/>
        <a:lstStyle/>
        <a:p>
          <a:endParaRPr lang="es-EC"/>
        </a:p>
      </dgm:t>
    </dgm:pt>
    <dgm:pt modelId="{25EF3C8F-2663-459B-A34B-5EC0A98C119C}" type="pres">
      <dgm:prSet presAssocID="{E99E582C-BC76-409B-B3CC-F27EF6812313}" presName="theList" presStyleCnt="0">
        <dgm:presLayoutVars>
          <dgm:dir/>
          <dgm:animLvl val="lvl"/>
          <dgm:resizeHandles val="exact"/>
        </dgm:presLayoutVars>
      </dgm:prSet>
      <dgm:spPr/>
      <dgm:t>
        <a:bodyPr/>
        <a:lstStyle/>
        <a:p>
          <a:endParaRPr lang="es-EC"/>
        </a:p>
      </dgm:t>
    </dgm:pt>
    <dgm:pt modelId="{FD14A1E2-0EE8-45E1-A1AF-BCD00E78EE26}" type="pres">
      <dgm:prSet presAssocID="{6BC2B7D5-BC6D-4D9A-8D82-EBDA5AD2E208}" presName="compNode" presStyleCnt="0"/>
      <dgm:spPr/>
    </dgm:pt>
    <dgm:pt modelId="{A290C419-59FD-469A-BE21-E78D1649317D}" type="pres">
      <dgm:prSet presAssocID="{6BC2B7D5-BC6D-4D9A-8D82-EBDA5AD2E208}" presName="aNode" presStyleLbl="bgShp" presStyleIdx="0" presStyleCnt="2"/>
      <dgm:spPr/>
      <dgm:t>
        <a:bodyPr/>
        <a:lstStyle/>
        <a:p>
          <a:endParaRPr lang="es-EC"/>
        </a:p>
      </dgm:t>
    </dgm:pt>
    <dgm:pt modelId="{52678B72-F6F0-4CD8-A8C2-9E30F5A0535E}" type="pres">
      <dgm:prSet presAssocID="{6BC2B7D5-BC6D-4D9A-8D82-EBDA5AD2E208}" presName="textNode" presStyleLbl="bgShp" presStyleIdx="0" presStyleCnt="2"/>
      <dgm:spPr/>
      <dgm:t>
        <a:bodyPr/>
        <a:lstStyle/>
        <a:p>
          <a:endParaRPr lang="es-EC"/>
        </a:p>
      </dgm:t>
    </dgm:pt>
    <dgm:pt modelId="{D89637D2-C6E3-4DE9-A948-ECA250ACF65C}" type="pres">
      <dgm:prSet presAssocID="{6BC2B7D5-BC6D-4D9A-8D82-EBDA5AD2E208}" presName="compChildNode" presStyleCnt="0"/>
      <dgm:spPr/>
    </dgm:pt>
    <dgm:pt modelId="{121472E2-B319-4F05-A2CF-D2C6F0AD6870}" type="pres">
      <dgm:prSet presAssocID="{6BC2B7D5-BC6D-4D9A-8D82-EBDA5AD2E208}" presName="theInnerList" presStyleCnt="0"/>
      <dgm:spPr/>
    </dgm:pt>
    <dgm:pt modelId="{478BC2FD-F325-46FA-AB27-B6C30C3E28E8}" type="pres">
      <dgm:prSet presAssocID="{0C46FC07-3E16-4B55-B83D-6E0D17827C84}" presName="childNode" presStyleLbl="node1" presStyleIdx="0" presStyleCnt="6" custScaleX="113537" custScaleY="121184" custLinFactY="-24972" custLinFactNeighborY="-100000">
        <dgm:presLayoutVars>
          <dgm:bulletEnabled val="1"/>
        </dgm:presLayoutVars>
      </dgm:prSet>
      <dgm:spPr/>
      <dgm:t>
        <a:bodyPr/>
        <a:lstStyle/>
        <a:p>
          <a:endParaRPr lang="es-EC"/>
        </a:p>
      </dgm:t>
    </dgm:pt>
    <dgm:pt modelId="{B49BF747-B3DF-4B4F-9361-3E6ACC13EA77}" type="pres">
      <dgm:prSet presAssocID="{0C46FC07-3E16-4B55-B83D-6E0D17827C84}" presName="aSpace2" presStyleCnt="0"/>
      <dgm:spPr/>
    </dgm:pt>
    <dgm:pt modelId="{B3B6A58C-7A35-470D-A25B-73B3DEED1594}" type="pres">
      <dgm:prSet presAssocID="{D654248E-38D3-4E5E-8067-770B7A8C9F1D}" presName="childNode" presStyleLbl="node1" presStyleIdx="1" presStyleCnt="6" custScaleX="113537" custScaleY="123656" custLinFactY="-24170" custLinFactNeighborY="-100000">
        <dgm:presLayoutVars>
          <dgm:bulletEnabled val="1"/>
        </dgm:presLayoutVars>
      </dgm:prSet>
      <dgm:spPr/>
      <dgm:t>
        <a:bodyPr/>
        <a:lstStyle/>
        <a:p>
          <a:endParaRPr lang="es-EC"/>
        </a:p>
      </dgm:t>
    </dgm:pt>
    <dgm:pt modelId="{4B2A756C-7574-4295-A944-8ABC90772E70}" type="pres">
      <dgm:prSet presAssocID="{D654248E-38D3-4E5E-8067-770B7A8C9F1D}" presName="aSpace2" presStyleCnt="0"/>
      <dgm:spPr/>
    </dgm:pt>
    <dgm:pt modelId="{3E5C39DF-BC9C-47DE-8233-86BD4DEA1DF6}" type="pres">
      <dgm:prSet presAssocID="{7C0E32A2-D979-4BAD-9F05-AF4BFD2974C3}" presName="childNode" presStyleLbl="node1" presStyleIdx="2" presStyleCnt="6" custScaleX="113537" custScaleY="89455" custLinFactY="-14150" custLinFactNeighborY="-100000">
        <dgm:presLayoutVars>
          <dgm:bulletEnabled val="1"/>
        </dgm:presLayoutVars>
      </dgm:prSet>
      <dgm:spPr/>
      <dgm:t>
        <a:bodyPr/>
        <a:lstStyle/>
        <a:p>
          <a:endParaRPr lang="es-EC"/>
        </a:p>
      </dgm:t>
    </dgm:pt>
    <dgm:pt modelId="{83293ADE-AB79-4535-A563-6408DAF5DF3B}" type="pres">
      <dgm:prSet presAssocID="{7C0E32A2-D979-4BAD-9F05-AF4BFD2974C3}" presName="aSpace2" presStyleCnt="0"/>
      <dgm:spPr/>
    </dgm:pt>
    <dgm:pt modelId="{9E61F73E-9F68-46BB-B228-27BD0265C2AB}" type="pres">
      <dgm:prSet presAssocID="{52DF0371-7AED-46A9-A733-779F103C7DC2}" presName="childNode" presStyleLbl="node1" presStyleIdx="3" presStyleCnt="6" custScaleX="101888" custScaleY="145312">
        <dgm:presLayoutVars>
          <dgm:bulletEnabled val="1"/>
        </dgm:presLayoutVars>
      </dgm:prSet>
      <dgm:spPr/>
      <dgm:t>
        <a:bodyPr/>
        <a:lstStyle/>
        <a:p>
          <a:endParaRPr lang="es-EC"/>
        </a:p>
      </dgm:t>
    </dgm:pt>
    <dgm:pt modelId="{9D207E2D-B2A6-41EA-93FB-E8819FA4ECED}" type="pres">
      <dgm:prSet presAssocID="{6BC2B7D5-BC6D-4D9A-8D82-EBDA5AD2E208}" presName="aSpace" presStyleCnt="0"/>
      <dgm:spPr/>
    </dgm:pt>
    <dgm:pt modelId="{884BD46A-CE9D-4856-BE8A-193CB06F42AD}" type="pres">
      <dgm:prSet presAssocID="{7B956CED-FC00-4B74-9242-A01ED3B3CD43}" presName="compNode" presStyleCnt="0"/>
      <dgm:spPr/>
    </dgm:pt>
    <dgm:pt modelId="{04FCB29B-3268-4490-AD6E-CA04E7DF61F9}" type="pres">
      <dgm:prSet presAssocID="{7B956CED-FC00-4B74-9242-A01ED3B3CD43}" presName="aNode" presStyleLbl="bgShp" presStyleIdx="1" presStyleCnt="2"/>
      <dgm:spPr/>
      <dgm:t>
        <a:bodyPr/>
        <a:lstStyle/>
        <a:p>
          <a:endParaRPr lang="es-EC"/>
        </a:p>
      </dgm:t>
    </dgm:pt>
    <dgm:pt modelId="{85C54C23-EB13-413F-A1C3-8958FDA53048}" type="pres">
      <dgm:prSet presAssocID="{7B956CED-FC00-4B74-9242-A01ED3B3CD43}" presName="textNode" presStyleLbl="bgShp" presStyleIdx="1" presStyleCnt="2"/>
      <dgm:spPr/>
      <dgm:t>
        <a:bodyPr/>
        <a:lstStyle/>
        <a:p>
          <a:endParaRPr lang="es-EC"/>
        </a:p>
      </dgm:t>
    </dgm:pt>
    <dgm:pt modelId="{FF3DE4AC-8F5D-4839-8FBE-B27DC88864B9}" type="pres">
      <dgm:prSet presAssocID="{7B956CED-FC00-4B74-9242-A01ED3B3CD43}" presName="compChildNode" presStyleCnt="0"/>
      <dgm:spPr/>
    </dgm:pt>
    <dgm:pt modelId="{6AB86F3D-B4D4-4C84-B776-1FF64E5C74F2}" type="pres">
      <dgm:prSet presAssocID="{7B956CED-FC00-4B74-9242-A01ED3B3CD43}" presName="theInnerList" presStyleCnt="0"/>
      <dgm:spPr/>
    </dgm:pt>
    <dgm:pt modelId="{583FEA54-7D0F-41B3-B605-7587B17790D4}" type="pres">
      <dgm:prSet presAssocID="{9215F784-320E-4E02-BB52-570F7C6B8741}" presName="childNode" presStyleLbl="node1" presStyleIdx="4" presStyleCnt="6">
        <dgm:presLayoutVars>
          <dgm:bulletEnabled val="1"/>
        </dgm:presLayoutVars>
      </dgm:prSet>
      <dgm:spPr/>
      <dgm:t>
        <a:bodyPr/>
        <a:lstStyle/>
        <a:p>
          <a:endParaRPr lang="es-EC"/>
        </a:p>
      </dgm:t>
    </dgm:pt>
    <dgm:pt modelId="{FA9D6979-97C6-41C8-9DD0-B183614F3BE9}" type="pres">
      <dgm:prSet presAssocID="{9215F784-320E-4E02-BB52-570F7C6B8741}" presName="aSpace2" presStyleCnt="0"/>
      <dgm:spPr/>
    </dgm:pt>
    <dgm:pt modelId="{AC61CF16-7A6B-4844-BABE-7988FAFF524E}" type="pres">
      <dgm:prSet presAssocID="{9E06DB8F-9556-43CC-B908-3867952B57D0}" presName="childNode" presStyleLbl="node1" presStyleIdx="5" presStyleCnt="6">
        <dgm:presLayoutVars>
          <dgm:bulletEnabled val="1"/>
        </dgm:presLayoutVars>
      </dgm:prSet>
      <dgm:spPr/>
      <dgm:t>
        <a:bodyPr/>
        <a:lstStyle/>
        <a:p>
          <a:endParaRPr lang="es-EC"/>
        </a:p>
      </dgm:t>
    </dgm:pt>
  </dgm:ptLst>
  <dgm:cxnLst>
    <dgm:cxn modelId="{7D4667EF-7085-4D84-BB9A-CF2308079DD3}" type="presOf" srcId="{D654248E-38D3-4E5E-8067-770B7A8C9F1D}" destId="{B3B6A58C-7A35-470D-A25B-73B3DEED1594}" srcOrd="0" destOrd="0" presId="urn:microsoft.com/office/officeart/2005/8/layout/lProcess2"/>
    <dgm:cxn modelId="{CD22C83B-32E9-4142-AFF5-7FE57E3CC255}" type="presOf" srcId="{9215F784-320E-4E02-BB52-570F7C6B8741}" destId="{583FEA54-7D0F-41B3-B605-7587B17790D4}" srcOrd="0" destOrd="0" presId="urn:microsoft.com/office/officeart/2005/8/layout/lProcess2"/>
    <dgm:cxn modelId="{C80DC9EB-E824-4B55-A63A-95012858C3B5}" type="presOf" srcId="{7C0E32A2-D979-4BAD-9F05-AF4BFD2974C3}" destId="{3E5C39DF-BC9C-47DE-8233-86BD4DEA1DF6}" srcOrd="0" destOrd="0" presId="urn:microsoft.com/office/officeart/2005/8/layout/lProcess2"/>
    <dgm:cxn modelId="{3F8C6115-23CD-4B8E-BE27-DE3271149BD6}" srcId="{7B956CED-FC00-4B74-9242-A01ED3B3CD43}" destId="{9E06DB8F-9556-43CC-B908-3867952B57D0}" srcOrd="1" destOrd="0" parTransId="{AC3D9498-622C-4D6F-9043-C629992AD677}" sibTransId="{9F9036E8-C971-4DBB-AF7F-25808DE2077E}"/>
    <dgm:cxn modelId="{F8CBEA6A-4E4B-4A4F-85EB-06A3F0A0D347}" srcId="{E99E582C-BC76-409B-B3CC-F27EF6812313}" destId="{6BC2B7D5-BC6D-4D9A-8D82-EBDA5AD2E208}" srcOrd="0" destOrd="0" parTransId="{1354DAD6-D6E4-41E6-8FED-749C5FEE72C7}" sibTransId="{FD283F5D-87AE-45D4-89A0-DF71BC52BB56}"/>
    <dgm:cxn modelId="{9F99F2AB-E043-40A4-8499-B08C76D3883E}" type="presOf" srcId="{6BC2B7D5-BC6D-4D9A-8D82-EBDA5AD2E208}" destId="{A290C419-59FD-469A-BE21-E78D1649317D}" srcOrd="0" destOrd="0" presId="urn:microsoft.com/office/officeart/2005/8/layout/lProcess2"/>
    <dgm:cxn modelId="{070BEFFA-0626-4CA1-A5F9-1E460FC6A769}" type="presOf" srcId="{6BC2B7D5-BC6D-4D9A-8D82-EBDA5AD2E208}" destId="{52678B72-F6F0-4CD8-A8C2-9E30F5A0535E}" srcOrd="1" destOrd="0" presId="urn:microsoft.com/office/officeart/2005/8/layout/lProcess2"/>
    <dgm:cxn modelId="{D55CB4FE-539F-465B-957F-AE0BFA99D641}" type="presOf" srcId="{E99E582C-BC76-409B-B3CC-F27EF6812313}" destId="{25EF3C8F-2663-459B-A34B-5EC0A98C119C}" srcOrd="0" destOrd="0" presId="urn:microsoft.com/office/officeart/2005/8/layout/lProcess2"/>
    <dgm:cxn modelId="{7F1F22FB-C22A-47BF-A6FA-900E00F945DB}" srcId="{7B956CED-FC00-4B74-9242-A01ED3B3CD43}" destId="{9215F784-320E-4E02-BB52-570F7C6B8741}" srcOrd="0" destOrd="0" parTransId="{299F5E32-149D-4F00-A53D-62335284A4B1}" sibTransId="{1A2AC51F-6F33-4574-A530-845BF1370851}"/>
    <dgm:cxn modelId="{DB8DCEF9-7CC8-4FF3-A69E-1B11C58B6615}" type="presOf" srcId="{9E06DB8F-9556-43CC-B908-3867952B57D0}" destId="{AC61CF16-7A6B-4844-BABE-7988FAFF524E}" srcOrd="0" destOrd="0" presId="urn:microsoft.com/office/officeart/2005/8/layout/lProcess2"/>
    <dgm:cxn modelId="{4F5D71AC-751A-4F63-8812-376A2D766698}" srcId="{6BC2B7D5-BC6D-4D9A-8D82-EBDA5AD2E208}" destId="{52DF0371-7AED-46A9-A733-779F103C7DC2}" srcOrd="3" destOrd="0" parTransId="{66C9AE0B-67C4-4E11-AFF1-E4CC1763FA66}" sibTransId="{CBA4872A-D4B8-4ED9-A119-F6DB5586B1A4}"/>
    <dgm:cxn modelId="{BD5F1C0F-D4A8-4DE5-A614-154008457C01}" type="presOf" srcId="{7B956CED-FC00-4B74-9242-A01ED3B3CD43}" destId="{04FCB29B-3268-4490-AD6E-CA04E7DF61F9}" srcOrd="0" destOrd="0" presId="urn:microsoft.com/office/officeart/2005/8/layout/lProcess2"/>
    <dgm:cxn modelId="{F3773C1D-5572-4EDE-81EC-9BC767C60D20}" type="presOf" srcId="{7B956CED-FC00-4B74-9242-A01ED3B3CD43}" destId="{85C54C23-EB13-413F-A1C3-8958FDA53048}" srcOrd="1" destOrd="0" presId="urn:microsoft.com/office/officeart/2005/8/layout/lProcess2"/>
    <dgm:cxn modelId="{9083207C-930F-4CDE-9345-F06B88335652}" type="presOf" srcId="{0C46FC07-3E16-4B55-B83D-6E0D17827C84}" destId="{478BC2FD-F325-46FA-AB27-B6C30C3E28E8}" srcOrd="0" destOrd="0" presId="urn:microsoft.com/office/officeart/2005/8/layout/lProcess2"/>
    <dgm:cxn modelId="{A2AFFDBE-164A-46D0-94E1-C434977C315F}" srcId="{6BC2B7D5-BC6D-4D9A-8D82-EBDA5AD2E208}" destId="{7C0E32A2-D979-4BAD-9F05-AF4BFD2974C3}" srcOrd="2" destOrd="0" parTransId="{28261CF2-D5AF-4AD7-87CD-CE59CF4FFF1E}" sibTransId="{43E4AA20-0DF7-4F22-B0F4-1A97393E133D}"/>
    <dgm:cxn modelId="{342412DA-27BF-4EFD-859F-DBECC7584B98}" srcId="{E99E582C-BC76-409B-B3CC-F27EF6812313}" destId="{7B956CED-FC00-4B74-9242-A01ED3B3CD43}" srcOrd="1" destOrd="0" parTransId="{66A5B255-96AD-4D8A-9195-75D536BF374E}" sibTransId="{9922E982-5541-43B5-8B27-6D003D78ADAA}"/>
    <dgm:cxn modelId="{AC9C70F3-EF07-4EEC-934F-392A70E1558F}" type="presOf" srcId="{52DF0371-7AED-46A9-A733-779F103C7DC2}" destId="{9E61F73E-9F68-46BB-B228-27BD0265C2AB}" srcOrd="0" destOrd="0" presId="urn:microsoft.com/office/officeart/2005/8/layout/lProcess2"/>
    <dgm:cxn modelId="{C5E41841-6701-45D4-8E19-0AE07878049E}" srcId="{6BC2B7D5-BC6D-4D9A-8D82-EBDA5AD2E208}" destId="{0C46FC07-3E16-4B55-B83D-6E0D17827C84}" srcOrd="0" destOrd="0" parTransId="{99305320-C556-406D-8CF4-7F82560B03D6}" sibTransId="{B8BBBB20-6E88-465F-9633-D57491EDA095}"/>
    <dgm:cxn modelId="{C8D0CE93-1827-4815-A844-D6A9B34D8BA9}" srcId="{6BC2B7D5-BC6D-4D9A-8D82-EBDA5AD2E208}" destId="{D654248E-38D3-4E5E-8067-770B7A8C9F1D}" srcOrd="1" destOrd="0" parTransId="{72977726-A12E-4F8B-AF72-2222A07502C3}" sibTransId="{ADEEB003-ACE1-44F1-85FE-3400AF213800}"/>
    <dgm:cxn modelId="{B2FE8A4B-6DEA-4B48-8BCE-3FB2C9FDC504}" type="presParOf" srcId="{25EF3C8F-2663-459B-A34B-5EC0A98C119C}" destId="{FD14A1E2-0EE8-45E1-A1AF-BCD00E78EE26}" srcOrd="0" destOrd="0" presId="urn:microsoft.com/office/officeart/2005/8/layout/lProcess2"/>
    <dgm:cxn modelId="{31BEF61C-173A-4ACA-A2A1-F24430493714}" type="presParOf" srcId="{FD14A1E2-0EE8-45E1-A1AF-BCD00E78EE26}" destId="{A290C419-59FD-469A-BE21-E78D1649317D}" srcOrd="0" destOrd="0" presId="urn:microsoft.com/office/officeart/2005/8/layout/lProcess2"/>
    <dgm:cxn modelId="{8B150E27-AB23-4109-B65B-A3549A8500C8}" type="presParOf" srcId="{FD14A1E2-0EE8-45E1-A1AF-BCD00E78EE26}" destId="{52678B72-F6F0-4CD8-A8C2-9E30F5A0535E}" srcOrd="1" destOrd="0" presId="urn:microsoft.com/office/officeart/2005/8/layout/lProcess2"/>
    <dgm:cxn modelId="{DC07223E-8FB0-456B-B7C7-F83B65B2D41E}" type="presParOf" srcId="{FD14A1E2-0EE8-45E1-A1AF-BCD00E78EE26}" destId="{D89637D2-C6E3-4DE9-A948-ECA250ACF65C}" srcOrd="2" destOrd="0" presId="urn:microsoft.com/office/officeart/2005/8/layout/lProcess2"/>
    <dgm:cxn modelId="{3689254B-EE67-4ECC-824A-4418BE8A0F29}" type="presParOf" srcId="{D89637D2-C6E3-4DE9-A948-ECA250ACF65C}" destId="{121472E2-B319-4F05-A2CF-D2C6F0AD6870}" srcOrd="0" destOrd="0" presId="urn:microsoft.com/office/officeart/2005/8/layout/lProcess2"/>
    <dgm:cxn modelId="{78D16045-3C7C-4EF2-B1D4-A9D2E8016721}" type="presParOf" srcId="{121472E2-B319-4F05-A2CF-D2C6F0AD6870}" destId="{478BC2FD-F325-46FA-AB27-B6C30C3E28E8}" srcOrd="0" destOrd="0" presId="urn:microsoft.com/office/officeart/2005/8/layout/lProcess2"/>
    <dgm:cxn modelId="{DE672FD9-E333-4936-9CD9-246BCE15FA13}" type="presParOf" srcId="{121472E2-B319-4F05-A2CF-D2C6F0AD6870}" destId="{B49BF747-B3DF-4B4F-9361-3E6ACC13EA77}" srcOrd="1" destOrd="0" presId="urn:microsoft.com/office/officeart/2005/8/layout/lProcess2"/>
    <dgm:cxn modelId="{CEF63DCF-B2AB-42ED-ABCE-B1C621782D1A}" type="presParOf" srcId="{121472E2-B319-4F05-A2CF-D2C6F0AD6870}" destId="{B3B6A58C-7A35-470D-A25B-73B3DEED1594}" srcOrd="2" destOrd="0" presId="urn:microsoft.com/office/officeart/2005/8/layout/lProcess2"/>
    <dgm:cxn modelId="{0EAA2B44-12D7-4A2A-B686-90D78F4A1121}" type="presParOf" srcId="{121472E2-B319-4F05-A2CF-D2C6F0AD6870}" destId="{4B2A756C-7574-4295-A944-8ABC90772E70}" srcOrd="3" destOrd="0" presId="urn:microsoft.com/office/officeart/2005/8/layout/lProcess2"/>
    <dgm:cxn modelId="{BFC986F0-54A1-4414-9C3A-E2CA8F2F1455}" type="presParOf" srcId="{121472E2-B319-4F05-A2CF-D2C6F0AD6870}" destId="{3E5C39DF-BC9C-47DE-8233-86BD4DEA1DF6}" srcOrd="4" destOrd="0" presId="urn:microsoft.com/office/officeart/2005/8/layout/lProcess2"/>
    <dgm:cxn modelId="{9B660C33-D210-4647-963C-EA7D2A100553}" type="presParOf" srcId="{121472E2-B319-4F05-A2CF-D2C6F0AD6870}" destId="{83293ADE-AB79-4535-A563-6408DAF5DF3B}" srcOrd="5" destOrd="0" presId="urn:microsoft.com/office/officeart/2005/8/layout/lProcess2"/>
    <dgm:cxn modelId="{1C38B124-E9E2-46A3-B77C-236D60F05290}" type="presParOf" srcId="{121472E2-B319-4F05-A2CF-D2C6F0AD6870}" destId="{9E61F73E-9F68-46BB-B228-27BD0265C2AB}" srcOrd="6" destOrd="0" presId="urn:microsoft.com/office/officeart/2005/8/layout/lProcess2"/>
    <dgm:cxn modelId="{CEF0D741-AB61-45BA-89B2-17A61DFC765D}" type="presParOf" srcId="{25EF3C8F-2663-459B-A34B-5EC0A98C119C}" destId="{9D207E2D-B2A6-41EA-93FB-E8819FA4ECED}" srcOrd="1" destOrd="0" presId="urn:microsoft.com/office/officeart/2005/8/layout/lProcess2"/>
    <dgm:cxn modelId="{E8EAE137-474E-416F-B1EB-DC17ED24A37F}" type="presParOf" srcId="{25EF3C8F-2663-459B-A34B-5EC0A98C119C}" destId="{884BD46A-CE9D-4856-BE8A-193CB06F42AD}" srcOrd="2" destOrd="0" presId="urn:microsoft.com/office/officeart/2005/8/layout/lProcess2"/>
    <dgm:cxn modelId="{CE7BABDE-D02A-4464-8E7E-0530CF6A083E}" type="presParOf" srcId="{884BD46A-CE9D-4856-BE8A-193CB06F42AD}" destId="{04FCB29B-3268-4490-AD6E-CA04E7DF61F9}" srcOrd="0" destOrd="0" presId="urn:microsoft.com/office/officeart/2005/8/layout/lProcess2"/>
    <dgm:cxn modelId="{C75D2B2A-BF18-4BF0-92FF-082E1972A159}" type="presParOf" srcId="{884BD46A-CE9D-4856-BE8A-193CB06F42AD}" destId="{85C54C23-EB13-413F-A1C3-8958FDA53048}" srcOrd="1" destOrd="0" presId="urn:microsoft.com/office/officeart/2005/8/layout/lProcess2"/>
    <dgm:cxn modelId="{6096E05E-DB85-45DC-AD6C-B36D874E12BB}" type="presParOf" srcId="{884BD46A-CE9D-4856-BE8A-193CB06F42AD}" destId="{FF3DE4AC-8F5D-4839-8FBE-B27DC88864B9}" srcOrd="2" destOrd="0" presId="urn:microsoft.com/office/officeart/2005/8/layout/lProcess2"/>
    <dgm:cxn modelId="{32CAA78F-2A98-41BF-A5FF-1A1F1EEA496A}" type="presParOf" srcId="{FF3DE4AC-8F5D-4839-8FBE-B27DC88864B9}" destId="{6AB86F3D-B4D4-4C84-B776-1FF64E5C74F2}" srcOrd="0" destOrd="0" presId="urn:microsoft.com/office/officeart/2005/8/layout/lProcess2"/>
    <dgm:cxn modelId="{00A29B7F-41E2-4C8C-BE2D-6837E92ED25A}" type="presParOf" srcId="{6AB86F3D-B4D4-4C84-B776-1FF64E5C74F2}" destId="{583FEA54-7D0F-41B3-B605-7587B17790D4}" srcOrd="0" destOrd="0" presId="urn:microsoft.com/office/officeart/2005/8/layout/lProcess2"/>
    <dgm:cxn modelId="{02847683-4489-4883-A770-235626B38452}" type="presParOf" srcId="{6AB86F3D-B4D4-4C84-B776-1FF64E5C74F2}" destId="{FA9D6979-97C6-41C8-9DD0-B183614F3BE9}" srcOrd="1" destOrd="0" presId="urn:microsoft.com/office/officeart/2005/8/layout/lProcess2"/>
    <dgm:cxn modelId="{EE92230A-82A1-4933-B223-7CC4B2528C51}" type="presParOf" srcId="{6AB86F3D-B4D4-4C84-B776-1FF64E5C74F2}" destId="{AC61CF16-7A6B-4844-BABE-7988FAFF524E}"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570A39-AD60-4B47-85F6-8F9915F0036B}" type="doc">
      <dgm:prSet loTypeId="urn:microsoft.com/office/officeart/2005/8/layout/chevron2" loCatId="process" qsTypeId="urn:microsoft.com/office/officeart/2005/8/quickstyle/3d2" qsCatId="3D" csTypeId="urn:microsoft.com/office/officeart/2005/8/colors/colorful2" csCatId="colorful" phldr="1"/>
      <dgm:spPr/>
      <dgm:t>
        <a:bodyPr/>
        <a:lstStyle/>
        <a:p>
          <a:endParaRPr lang="es-EC"/>
        </a:p>
      </dgm:t>
    </dgm:pt>
    <dgm:pt modelId="{D8331BAF-CE41-410F-B48E-6112789540FF}">
      <dgm:prSet phldrT="[Texto]" custT="1"/>
      <dgm:spPr/>
      <dgm:t>
        <a:bodyPr/>
        <a:lstStyle/>
        <a:p>
          <a:pPr algn="ctr"/>
          <a:r>
            <a:rPr lang="es-EC" sz="1100" b="1" dirty="0">
              <a:solidFill>
                <a:schemeClr val="tx1"/>
              </a:solidFill>
              <a:latin typeface="+mj-lt"/>
              <a:cs typeface="Times New Roman" pitchFamily="18" charset="0"/>
            </a:rPr>
            <a:t>1</a:t>
          </a:r>
        </a:p>
      </dgm:t>
    </dgm:pt>
    <dgm:pt modelId="{BCFFADD3-9550-4A26-8FA5-2A845A9BF182}" type="parTrans" cxnId="{6935E85E-D8CB-49A7-9634-6792678371E7}">
      <dgm:prSet/>
      <dgm:spPr/>
      <dgm:t>
        <a:bodyPr/>
        <a:lstStyle/>
        <a:p>
          <a:pPr algn="l"/>
          <a:endParaRPr lang="es-EC" sz="1100">
            <a:latin typeface="+mj-lt"/>
            <a:cs typeface="Times New Roman" pitchFamily="18" charset="0"/>
          </a:endParaRPr>
        </a:p>
      </dgm:t>
    </dgm:pt>
    <dgm:pt modelId="{C563110B-7C44-4D6D-AA2F-B0FDC1CE99B8}" type="sibTrans" cxnId="{6935E85E-D8CB-49A7-9634-6792678371E7}">
      <dgm:prSet/>
      <dgm:spPr/>
      <dgm:t>
        <a:bodyPr/>
        <a:lstStyle/>
        <a:p>
          <a:pPr algn="l"/>
          <a:endParaRPr lang="es-EC" sz="1100">
            <a:latin typeface="+mj-lt"/>
            <a:cs typeface="Times New Roman" pitchFamily="18" charset="0"/>
          </a:endParaRPr>
        </a:p>
      </dgm:t>
    </dgm:pt>
    <dgm:pt modelId="{A44C5330-DF18-4F45-8B17-D5C8B5695FFD}">
      <dgm:prSet phldrT="[Texto]" custT="1"/>
      <dgm:spPr/>
      <dgm:t>
        <a:bodyPr/>
        <a:lstStyle/>
        <a:p>
          <a:pPr algn="l"/>
          <a:r>
            <a:rPr lang="es-EC" sz="1100" dirty="0">
              <a:latin typeface="+mj-lt"/>
              <a:cs typeface="Times New Roman" pitchFamily="18" charset="0"/>
            </a:rPr>
            <a:t>Utilidad Neta / Ventas</a:t>
          </a:r>
        </a:p>
      </dgm:t>
    </dgm:pt>
    <dgm:pt modelId="{DE09B77D-B603-49D0-A003-DFB5F683ADF9}" type="parTrans" cxnId="{54335E7E-90D9-4C56-A13E-E8514AD8E58F}">
      <dgm:prSet/>
      <dgm:spPr/>
      <dgm:t>
        <a:bodyPr/>
        <a:lstStyle/>
        <a:p>
          <a:pPr algn="l"/>
          <a:endParaRPr lang="es-EC" sz="1100">
            <a:latin typeface="+mj-lt"/>
            <a:cs typeface="Times New Roman" pitchFamily="18" charset="0"/>
          </a:endParaRPr>
        </a:p>
      </dgm:t>
    </dgm:pt>
    <dgm:pt modelId="{C554AF71-D8F7-41BE-B763-513B214060AA}" type="sibTrans" cxnId="{54335E7E-90D9-4C56-A13E-E8514AD8E58F}">
      <dgm:prSet/>
      <dgm:spPr/>
      <dgm:t>
        <a:bodyPr/>
        <a:lstStyle/>
        <a:p>
          <a:pPr algn="l"/>
          <a:endParaRPr lang="es-EC" sz="1100">
            <a:latin typeface="+mj-lt"/>
            <a:cs typeface="Times New Roman" pitchFamily="18" charset="0"/>
          </a:endParaRPr>
        </a:p>
      </dgm:t>
    </dgm:pt>
    <dgm:pt modelId="{A0D8E421-88FA-466E-8BE4-5B9CC3177F2F}">
      <dgm:prSet phldrT="[Texto]" custT="1"/>
      <dgm:spPr/>
      <dgm:t>
        <a:bodyPr/>
        <a:lstStyle/>
        <a:p>
          <a:pPr algn="l"/>
          <a:r>
            <a:rPr lang="es-EC" sz="1100" dirty="0">
              <a:latin typeface="+mj-lt"/>
              <a:cs typeface="Times New Roman" pitchFamily="18" charset="0"/>
            </a:rPr>
            <a:t>Indica cuanto ganó en ventas (%)</a:t>
          </a:r>
        </a:p>
      </dgm:t>
    </dgm:pt>
    <dgm:pt modelId="{AB7E897E-64C7-4EBA-A1E2-8EBE403D2D13}" type="parTrans" cxnId="{3390EDD7-FD22-49AF-96B4-A4E4DFF9298D}">
      <dgm:prSet/>
      <dgm:spPr/>
      <dgm:t>
        <a:bodyPr/>
        <a:lstStyle/>
        <a:p>
          <a:pPr algn="l"/>
          <a:endParaRPr lang="es-EC" sz="1100">
            <a:latin typeface="+mj-lt"/>
            <a:cs typeface="Times New Roman" pitchFamily="18" charset="0"/>
          </a:endParaRPr>
        </a:p>
      </dgm:t>
    </dgm:pt>
    <dgm:pt modelId="{D1BF745A-CC68-4D54-AAE8-06A2FF827BFB}" type="sibTrans" cxnId="{3390EDD7-FD22-49AF-96B4-A4E4DFF9298D}">
      <dgm:prSet/>
      <dgm:spPr/>
      <dgm:t>
        <a:bodyPr/>
        <a:lstStyle/>
        <a:p>
          <a:pPr algn="l"/>
          <a:endParaRPr lang="es-EC" sz="1100">
            <a:latin typeface="+mj-lt"/>
            <a:cs typeface="Times New Roman" pitchFamily="18" charset="0"/>
          </a:endParaRPr>
        </a:p>
      </dgm:t>
    </dgm:pt>
    <dgm:pt modelId="{B90F23D3-BC19-4EA4-AF32-D6FC807C246D}">
      <dgm:prSet phldrT="[Texto]" custT="1"/>
      <dgm:spPr/>
      <dgm:t>
        <a:bodyPr/>
        <a:lstStyle/>
        <a:p>
          <a:pPr algn="ctr"/>
          <a:r>
            <a:rPr lang="es-EC" sz="1100" b="1" dirty="0">
              <a:solidFill>
                <a:schemeClr val="tx1"/>
              </a:solidFill>
              <a:latin typeface="+mj-lt"/>
              <a:cs typeface="Times New Roman" pitchFamily="18" charset="0"/>
            </a:rPr>
            <a:t>2</a:t>
          </a:r>
        </a:p>
      </dgm:t>
    </dgm:pt>
    <dgm:pt modelId="{BFB3F2F5-CB92-413A-8A38-B9327FB0BE89}" type="parTrans" cxnId="{00064484-8FB6-4E57-8469-F06BE79AF842}">
      <dgm:prSet/>
      <dgm:spPr/>
      <dgm:t>
        <a:bodyPr/>
        <a:lstStyle/>
        <a:p>
          <a:pPr algn="l"/>
          <a:endParaRPr lang="es-EC" sz="1100">
            <a:latin typeface="+mj-lt"/>
            <a:cs typeface="Times New Roman" pitchFamily="18" charset="0"/>
          </a:endParaRPr>
        </a:p>
      </dgm:t>
    </dgm:pt>
    <dgm:pt modelId="{7D3954C2-022A-4FA1-9017-85BF367B7CC7}" type="sibTrans" cxnId="{00064484-8FB6-4E57-8469-F06BE79AF842}">
      <dgm:prSet/>
      <dgm:spPr/>
      <dgm:t>
        <a:bodyPr/>
        <a:lstStyle/>
        <a:p>
          <a:pPr algn="l"/>
          <a:endParaRPr lang="es-EC" sz="1100">
            <a:latin typeface="+mj-lt"/>
            <a:cs typeface="Times New Roman" pitchFamily="18" charset="0"/>
          </a:endParaRPr>
        </a:p>
      </dgm:t>
    </dgm:pt>
    <dgm:pt modelId="{0A6E416F-094F-4CD9-A86F-5EFEBA11697D}">
      <dgm:prSet phldrT="[Texto]" custT="1"/>
      <dgm:spPr/>
      <dgm:t>
        <a:bodyPr/>
        <a:lstStyle/>
        <a:p>
          <a:pPr algn="l"/>
          <a:r>
            <a:rPr lang="es-EC" sz="1100" dirty="0">
              <a:latin typeface="+mj-lt"/>
              <a:cs typeface="Times New Roman" pitchFamily="18" charset="0"/>
            </a:rPr>
            <a:t>Ventas / Activo Total</a:t>
          </a:r>
        </a:p>
      </dgm:t>
    </dgm:pt>
    <dgm:pt modelId="{35B10095-EFC7-49F6-AF5B-82B1BA441E3E}" type="parTrans" cxnId="{7E3204B3-82E0-4CB3-BDAE-354E781EF8D7}">
      <dgm:prSet/>
      <dgm:spPr/>
      <dgm:t>
        <a:bodyPr/>
        <a:lstStyle/>
        <a:p>
          <a:pPr algn="l"/>
          <a:endParaRPr lang="es-EC" sz="1100">
            <a:latin typeface="+mj-lt"/>
            <a:cs typeface="Times New Roman" pitchFamily="18" charset="0"/>
          </a:endParaRPr>
        </a:p>
      </dgm:t>
    </dgm:pt>
    <dgm:pt modelId="{7D0713C9-4FE8-4E73-815C-1D7320E73315}" type="sibTrans" cxnId="{7E3204B3-82E0-4CB3-BDAE-354E781EF8D7}">
      <dgm:prSet/>
      <dgm:spPr/>
      <dgm:t>
        <a:bodyPr/>
        <a:lstStyle/>
        <a:p>
          <a:pPr algn="l"/>
          <a:endParaRPr lang="es-EC" sz="1100">
            <a:latin typeface="+mj-lt"/>
            <a:cs typeface="Times New Roman" pitchFamily="18" charset="0"/>
          </a:endParaRPr>
        </a:p>
      </dgm:t>
    </dgm:pt>
    <dgm:pt modelId="{62413748-FE93-40DD-80C9-15F427B918BB}">
      <dgm:prSet phldrT="[Texto]" custT="1"/>
      <dgm:spPr/>
      <dgm:t>
        <a:bodyPr/>
        <a:lstStyle/>
        <a:p>
          <a:pPr algn="l"/>
          <a:r>
            <a:rPr lang="es-EC" sz="1100" dirty="0">
              <a:latin typeface="+mj-lt"/>
              <a:cs typeface="Times New Roman" pitchFamily="18" charset="0"/>
            </a:rPr>
            <a:t>No. veces que se vendió el Activo</a:t>
          </a:r>
        </a:p>
      </dgm:t>
    </dgm:pt>
    <dgm:pt modelId="{872A8B00-E2A2-422F-9468-CE2D80212341}" type="parTrans" cxnId="{B140B3F7-F6F0-49B6-BC0B-AEE739436BF8}">
      <dgm:prSet/>
      <dgm:spPr/>
      <dgm:t>
        <a:bodyPr/>
        <a:lstStyle/>
        <a:p>
          <a:pPr algn="l"/>
          <a:endParaRPr lang="es-EC" sz="1100">
            <a:latin typeface="+mj-lt"/>
            <a:cs typeface="Times New Roman" pitchFamily="18" charset="0"/>
          </a:endParaRPr>
        </a:p>
      </dgm:t>
    </dgm:pt>
    <dgm:pt modelId="{744F800D-CF5C-467C-985E-619ECF5BEE89}" type="sibTrans" cxnId="{B140B3F7-F6F0-49B6-BC0B-AEE739436BF8}">
      <dgm:prSet/>
      <dgm:spPr/>
      <dgm:t>
        <a:bodyPr/>
        <a:lstStyle/>
        <a:p>
          <a:pPr algn="l"/>
          <a:endParaRPr lang="es-EC" sz="1100">
            <a:latin typeface="+mj-lt"/>
            <a:cs typeface="Times New Roman" pitchFamily="18" charset="0"/>
          </a:endParaRPr>
        </a:p>
      </dgm:t>
    </dgm:pt>
    <dgm:pt modelId="{1873410C-4DCE-4EB7-B702-AA3187D52E33}">
      <dgm:prSet phldrT="[Texto]" custT="1"/>
      <dgm:spPr/>
      <dgm:t>
        <a:bodyPr/>
        <a:lstStyle/>
        <a:p>
          <a:pPr algn="ctr"/>
          <a:r>
            <a:rPr lang="es-EC" sz="1100" b="1" dirty="0">
              <a:solidFill>
                <a:schemeClr val="tx1"/>
              </a:solidFill>
              <a:latin typeface="+mj-lt"/>
              <a:cs typeface="Times New Roman" pitchFamily="18" charset="0"/>
            </a:rPr>
            <a:t>3</a:t>
          </a:r>
        </a:p>
      </dgm:t>
    </dgm:pt>
    <dgm:pt modelId="{D1CA1CA2-5AD5-4CB5-8EC3-67BDA8E8E449}" type="parTrans" cxnId="{2C620FFB-1E82-4CBB-AE3D-4DF26DE16001}">
      <dgm:prSet/>
      <dgm:spPr/>
      <dgm:t>
        <a:bodyPr/>
        <a:lstStyle/>
        <a:p>
          <a:pPr algn="l"/>
          <a:endParaRPr lang="es-EC" sz="1100">
            <a:latin typeface="+mj-lt"/>
            <a:cs typeface="Times New Roman" pitchFamily="18" charset="0"/>
          </a:endParaRPr>
        </a:p>
      </dgm:t>
    </dgm:pt>
    <dgm:pt modelId="{A4373489-FCAA-4114-9FD9-E92EB5AF10A4}" type="sibTrans" cxnId="{2C620FFB-1E82-4CBB-AE3D-4DF26DE16001}">
      <dgm:prSet/>
      <dgm:spPr/>
      <dgm:t>
        <a:bodyPr/>
        <a:lstStyle/>
        <a:p>
          <a:pPr algn="l"/>
          <a:endParaRPr lang="es-EC" sz="1100">
            <a:latin typeface="+mj-lt"/>
            <a:cs typeface="Times New Roman" pitchFamily="18" charset="0"/>
          </a:endParaRPr>
        </a:p>
      </dgm:t>
    </dgm:pt>
    <dgm:pt modelId="{48709B9D-A26A-438B-B490-047FD54FE820}">
      <dgm:prSet phldrT="[Texto]" custT="1"/>
      <dgm:spPr/>
      <dgm:t>
        <a:bodyPr/>
        <a:lstStyle/>
        <a:p>
          <a:pPr algn="l"/>
          <a:r>
            <a:rPr lang="es-EC" sz="1100" dirty="0">
              <a:latin typeface="+mj-lt"/>
              <a:cs typeface="Times New Roman" pitchFamily="18" charset="0"/>
            </a:rPr>
            <a:t>Activo Total / Patrimonio Total</a:t>
          </a:r>
        </a:p>
      </dgm:t>
    </dgm:pt>
    <dgm:pt modelId="{F3C9E8EE-C689-4124-8835-480F49F9555C}" type="parTrans" cxnId="{5FFA1CD6-730F-4DD4-A2AA-7C74962BA48D}">
      <dgm:prSet/>
      <dgm:spPr/>
      <dgm:t>
        <a:bodyPr/>
        <a:lstStyle/>
        <a:p>
          <a:pPr algn="l"/>
          <a:endParaRPr lang="es-EC" sz="1100">
            <a:latin typeface="+mj-lt"/>
            <a:cs typeface="Times New Roman" pitchFamily="18" charset="0"/>
          </a:endParaRPr>
        </a:p>
      </dgm:t>
    </dgm:pt>
    <dgm:pt modelId="{33CF603B-975D-44AB-8663-21FCE56FC926}" type="sibTrans" cxnId="{5FFA1CD6-730F-4DD4-A2AA-7C74962BA48D}">
      <dgm:prSet/>
      <dgm:spPr/>
      <dgm:t>
        <a:bodyPr/>
        <a:lstStyle/>
        <a:p>
          <a:pPr algn="l"/>
          <a:endParaRPr lang="es-EC" sz="1100">
            <a:latin typeface="+mj-lt"/>
            <a:cs typeface="Times New Roman" pitchFamily="18" charset="0"/>
          </a:endParaRPr>
        </a:p>
      </dgm:t>
    </dgm:pt>
    <dgm:pt modelId="{575F5962-5C3A-4B54-A473-FFE373197F3A}">
      <dgm:prSet phldrT="[Texto]" custT="1"/>
      <dgm:spPr/>
      <dgm:t>
        <a:bodyPr/>
        <a:lstStyle/>
        <a:p>
          <a:pPr algn="l"/>
          <a:r>
            <a:rPr lang="es-EC" sz="1100" dirty="0">
              <a:latin typeface="+mj-lt"/>
              <a:cs typeface="Times New Roman" pitchFamily="18" charset="0"/>
            </a:rPr>
            <a:t>Cuanto de Patrimonio con respecto genera utilidad</a:t>
          </a:r>
        </a:p>
      </dgm:t>
    </dgm:pt>
    <dgm:pt modelId="{A4340AA6-5695-45DD-BEEE-973678045EFE}" type="parTrans" cxnId="{D8660EAB-9A68-4271-8FB9-F628A43B7DC4}">
      <dgm:prSet/>
      <dgm:spPr/>
      <dgm:t>
        <a:bodyPr/>
        <a:lstStyle/>
        <a:p>
          <a:pPr algn="l"/>
          <a:endParaRPr lang="es-EC" sz="1100">
            <a:latin typeface="+mj-lt"/>
            <a:cs typeface="Times New Roman" pitchFamily="18" charset="0"/>
          </a:endParaRPr>
        </a:p>
      </dgm:t>
    </dgm:pt>
    <dgm:pt modelId="{334D3FDF-3993-43F0-9819-3659FD141871}" type="sibTrans" cxnId="{D8660EAB-9A68-4271-8FB9-F628A43B7DC4}">
      <dgm:prSet/>
      <dgm:spPr/>
      <dgm:t>
        <a:bodyPr/>
        <a:lstStyle/>
        <a:p>
          <a:pPr algn="l"/>
          <a:endParaRPr lang="es-EC" sz="1100">
            <a:latin typeface="+mj-lt"/>
            <a:cs typeface="Times New Roman" pitchFamily="18" charset="0"/>
          </a:endParaRPr>
        </a:p>
      </dgm:t>
    </dgm:pt>
    <dgm:pt modelId="{E5E1C95B-FCAF-4E7C-BF33-B576B9F93616}" type="pres">
      <dgm:prSet presAssocID="{C6570A39-AD60-4B47-85F6-8F9915F0036B}" presName="linearFlow" presStyleCnt="0">
        <dgm:presLayoutVars>
          <dgm:dir/>
          <dgm:animLvl val="lvl"/>
          <dgm:resizeHandles val="exact"/>
        </dgm:presLayoutVars>
      </dgm:prSet>
      <dgm:spPr/>
      <dgm:t>
        <a:bodyPr/>
        <a:lstStyle/>
        <a:p>
          <a:endParaRPr lang="es-EC"/>
        </a:p>
      </dgm:t>
    </dgm:pt>
    <dgm:pt modelId="{B184B89D-CB76-4A1D-8B9B-F1B5293D4384}" type="pres">
      <dgm:prSet presAssocID="{D8331BAF-CE41-410F-B48E-6112789540FF}" presName="composite" presStyleCnt="0"/>
      <dgm:spPr/>
      <dgm:t>
        <a:bodyPr/>
        <a:lstStyle/>
        <a:p>
          <a:endParaRPr lang="es-EC"/>
        </a:p>
      </dgm:t>
    </dgm:pt>
    <dgm:pt modelId="{F370FE17-8D1F-4612-9C18-33940008E19E}" type="pres">
      <dgm:prSet presAssocID="{D8331BAF-CE41-410F-B48E-6112789540FF}" presName="parentText" presStyleLbl="alignNode1" presStyleIdx="0" presStyleCnt="3" custLinFactNeighborY="-11696">
        <dgm:presLayoutVars>
          <dgm:chMax val="1"/>
          <dgm:bulletEnabled val="1"/>
        </dgm:presLayoutVars>
      </dgm:prSet>
      <dgm:spPr/>
      <dgm:t>
        <a:bodyPr/>
        <a:lstStyle/>
        <a:p>
          <a:endParaRPr lang="es-EC"/>
        </a:p>
      </dgm:t>
    </dgm:pt>
    <dgm:pt modelId="{11062D9F-DF47-46A9-AE32-14BB29865B9E}" type="pres">
      <dgm:prSet presAssocID="{D8331BAF-CE41-410F-B48E-6112789540FF}" presName="descendantText" presStyleLbl="alignAcc1" presStyleIdx="0" presStyleCnt="3">
        <dgm:presLayoutVars>
          <dgm:bulletEnabled val="1"/>
        </dgm:presLayoutVars>
      </dgm:prSet>
      <dgm:spPr/>
      <dgm:t>
        <a:bodyPr/>
        <a:lstStyle/>
        <a:p>
          <a:endParaRPr lang="es-EC"/>
        </a:p>
      </dgm:t>
    </dgm:pt>
    <dgm:pt modelId="{25E1858C-4340-42E0-946C-C3D2FE817996}" type="pres">
      <dgm:prSet presAssocID="{C563110B-7C44-4D6D-AA2F-B0FDC1CE99B8}" presName="sp" presStyleCnt="0"/>
      <dgm:spPr/>
      <dgm:t>
        <a:bodyPr/>
        <a:lstStyle/>
        <a:p>
          <a:endParaRPr lang="es-EC"/>
        </a:p>
      </dgm:t>
    </dgm:pt>
    <dgm:pt modelId="{CB4718DC-8E2E-4A2C-8179-3EC137C149CD}" type="pres">
      <dgm:prSet presAssocID="{B90F23D3-BC19-4EA4-AF32-D6FC807C246D}" presName="composite" presStyleCnt="0"/>
      <dgm:spPr/>
      <dgm:t>
        <a:bodyPr/>
        <a:lstStyle/>
        <a:p>
          <a:endParaRPr lang="es-EC"/>
        </a:p>
      </dgm:t>
    </dgm:pt>
    <dgm:pt modelId="{2D0DC03C-DD95-4967-A4C6-DED31B3B4726}" type="pres">
      <dgm:prSet presAssocID="{B90F23D3-BC19-4EA4-AF32-D6FC807C246D}" presName="parentText" presStyleLbl="alignNode1" presStyleIdx="1" presStyleCnt="3">
        <dgm:presLayoutVars>
          <dgm:chMax val="1"/>
          <dgm:bulletEnabled val="1"/>
        </dgm:presLayoutVars>
      </dgm:prSet>
      <dgm:spPr/>
      <dgm:t>
        <a:bodyPr/>
        <a:lstStyle/>
        <a:p>
          <a:endParaRPr lang="es-EC"/>
        </a:p>
      </dgm:t>
    </dgm:pt>
    <dgm:pt modelId="{42C4EF51-477E-426E-A2DB-365E113B806B}" type="pres">
      <dgm:prSet presAssocID="{B90F23D3-BC19-4EA4-AF32-D6FC807C246D}" presName="descendantText" presStyleLbl="alignAcc1" presStyleIdx="1" presStyleCnt="3">
        <dgm:presLayoutVars>
          <dgm:bulletEnabled val="1"/>
        </dgm:presLayoutVars>
      </dgm:prSet>
      <dgm:spPr/>
      <dgm:t>
        <a:bodyPr/>
        <a:lstStyle/>
        <a:p>
          <a:endParaRPr lang="es-EC"/>
        </a:p>
      </dgm:t>
    </dgm:pt>
    <dgm:pt modelId="{05F4CBD8-3CD0-430B-9F47-5B4F4822869A}" type="pres">
      <dgm:prSet presAssocID="{7D3954C2-022A-4FA1-9017-85BF367B7CC7}" presName="sp" presStyleCnt="0"/>
      <dgm:spPr/>
      <dgm:t>
        <a:bodyPr/>
        <a:lstStyle/>
        <a:p>
          <a:endParaRPr lang="es-EC"/>
        </a:p>
      </dgm:t>
    </dgm:pt>
    <dgm:pt modelId="{1D2345CF-D1E4-4D96-9CAB-80305F404D97}" type="pres">
      <dgm:prSet presAssocID="{1873410C-4DCE-4EB7-B702-AA3187D52E33}" presName="composite" presStyleCnt="0"/>
      <dgm:spPr/>
      <dgm:t>
        <a:bodyPr/>
        <a:lstStyle/>
        <a:p>
          <a:endParaRPr lang="es-EC"/>
        </a:p>
      </dgm:t>
    </dgm:pt>
    <dgm:pt modelId="{A0E7B7CC-64D3-4444-81B5-B2E9E667F74B}" type="pres">
      <dgm:prSet presAssocID="{1873410C-4DCE-4EB7-B702-AA3187D52E33}" presName="parentText" presStyleLbl="alignNode1" presStyleIdx="2" presStyleCnt="3" custLinFactNeighborY="16756">
        <dgm:presLayoutVars>
          <dgm:chMax val="1"/>
          <dgm:bulletEnabled val="1"/>
        </dgm:presLayoutVars>
      </dgm:prSet>
      <dgm:spPr/>
      <dgm:t>
        <a:bodyPr/>
        <a:lstStyle/>
        <a:p>
          <a:endParaRPr lang="es-EC"/>
        </a:p>
      </dgm:t>
    </dgm:pt>
    <dgm:pt modelId="{3558646A-200E-4385-9355-A90B6F0F014F}" type="pres">
      <dgm:prSet presAssocID="{1873410C-4DCE-4EB7-B702-AA3187D52E33}" presName="descendantText" presStyleLbl="alignAcc1" presStyleIdx="2" presStyleCnt="3">
        <dgm:presLayoutVars>
          <dgm:bulletEnabled val="1"/>
        </dgm:presLayoutVars>
      </dgm:prSet>
      <dgm:spPr/>
      <dgm:t>
        <a:bodyPr/>
        <a:lstStyle/>
        <a:p>
          <a:endParaRPr lang="es-EC"/>
        </a:p>
      </dgm:t>
    </dgm:pt>
  </dgm:ptLst>
  <dgm:cxnLst>
    <dgm:cxn modelId="{2C620FFB-1E82-4CBB-AE3D-4DF26DE16001}" srcId="{C6570A39-AD60-4B47-85F6-8F9915F0036B}" destId="{1873410C-4DCE-4EB7-B702-AA3187D52E33}" srcOrd="2" destOrd="0" parTransId="{D1CA1CA2-5AD5-4CB5-8EC3-67BDA8E8E449}" sibTransId="{A4373489-FCAA-4114-9FD9-E92EB5AF10A4}"/>
    <dgm:cxn modelId="{F5B6EDD0-3910-4EA0-8A54-332EF9533C8E}" type="presOf" srcId="{1873410C-4DCE-4EB7-B702-AA3187D52E33}" destId="{A0E7B7CC-64D3-4444-81B5-B2E9E667F74B}" srcOrd="0" destOrd="0" presId="urn:microsoft.com/office/officeart/2005/8/layout/chevron2"/>
    <dgm:cxn modelId="{7E3204B3-82E0-4CB3-BDAE-354E781EF8D7}" srcId="{B90F23D3-BC19-4EA4-AF32-D6FC807C246D}" destId="{0A6E416F-094F-4CD9-A86F-5EFEBA11697D}" srcOrd="0" destOrd="0" parTransId="{35B10095-EFC7-49F6-AF5B-82B1BA441E3E}" sibTransId="{7D0713C9-4FE8-4E73-815C-1D7320E73315}"/>
    <dgm:cxn modelId="{2AC6EBF0-2414-4570-B9B9-504957075CBC}" type="presOf" srcId="{575F5962-5C3A-4B54-A473-FFE373197F3A}" destId="{3558646A-200E-4385-9355-A90B6F0F014F}" srcOrd="0" destOrd="1" presId="urn:microsoft.com/office/officeart/2005/8/layout/chevron2"/>
    <dgm:cxn modelId="{5FFA1CD6-730F-4DD4-A2AA-7C74962BA48D}" srcId="{1873410C-4DCE-4EB7-B702-AA3187D52E33}" destId="{48709B9D-A26A-438B-B490-047FD54FE820}" srcOrd="0" destOrd="0" parTransId="{F3C9E8EE-C689-4124-8835-480F49F9555C}" sibTransId="{33CF603B-975D-44AB-8663-21FCE56FC926}"/>
    <dgm:cxn modelId="{9CDD7BC0-322E-4385-BEEE-9F6C6C47821E}" type="presOf" srcId="{62413748-FE93-40DD-80C9-15F427B918BB}" destId="{42C4EF51-477E-426E-A2DB-365E113B806B}" srcOrd="0" destOrd="1" presId="urn:microsoft.com/office/officeart/2005/8/layout/chevron2"/>
    <dgm:cxn modelId="{B140B3F7-F6F0-49B6-BC0B-AEE739436BF8}" srcId="{B90F23D3-BC19-4EA4-AF32-D6FC807C246D}" destId="{62413748-FE93-40DD-80C9-15F427B918BB}" srcOrd="1" destOrd="0" parTransId="{872A8B00-E2A2-422F-9468-CE2D80212341}" sibTransId="{744F800D-CF5C-467C-985E-619ECF5BEE89}"/>
    <dgm:cxn modelId="{00064484-8FB6-4E57-8469-F06BE79AF842}" srcId="{C6570A39-AD60-4B47-85F6-8F9915F0036B}" destId="{B90F23D3-BC19-4EA4-AF32-D6FC807C246D}" srcOrd="1" destOrd="0" parTransId="{BFB3F2F5-CB92-413A-8A38-B9327FB0BE89}" sibTransId="{7D3954C2-022A-4FA1-9017-85BF367B7CC7}"/>
    <dgm:cxn modelId="{8D4C77E0-B770-4763-8013-C0B35F969F55}" type="presOf" srcId="{0A6E416F-094F-4CD9-A86F-5EFEBA11697D}" destId="{42C4EF51-477E-426E-A2DB-365E113B806B}" srcOrd="0" destOrd="0" presId="urn:microsoft.com/office/officeart/2005/8/layout/chevron2"/>
    <dgm:cxn modelId="{0CBB8774-1D4D-457A-B6AD-C6EFEEDB4405}" type="presOf" srcId="{B90F23D3-BC19-4EA4-AF32-D6FC807C246D}" destId="{2D0DC03C-DD95-4967-A4C6-DED31B3B4726}" srcOrd="0" destOrd="0" presId="urn:microsoft.com/office/officeart/2005/8/layout/chevron2"/>
    <dgm:cxn modelId="{D6709D38-62CF-4FA3-84C7-4EB2EDD9F824}" type="presOf" srcId="{C6570A39-AD60-4B47-85F6-8F9915F0036B}" destId="{E5E1C95B-FCAF-4E7C-BF33-B576B9F93616}" srcOrd="0" destOrd="0" presId="urn:microsoft.com/office/officeart/2005/8/layout/chevron2"/>
    <dgm:cxn modelId="{D8660EAB-9A68-4271-8FB9-F628A43B7DC4}" srcId="{1873410C-4DCE-4EB7-B702-AA3187D52E33}" destId="{575F5962-5C3A-4B54-A473-FFE373197F3A}" srcOrd="1" destOrd="0" parTransId="{A4340AA6-5695-45DD-BEEE-973678045EFE}" sibTransId="{334D3FDF-3993-43F0-9819-3659FD141871}"/>
    <dgm:cxn modelId="{54335E7E-90D9-4C56-A13E-E8514AD8E58F}" srcId="{D8331BAF-CE41-410F-B48E-6112789540FF}" destId="{A44C5330-DF18-4F45-8B17-D5C8B5695FFD}" srcOrd="0" destOrd="0" parTransId="{DE09B77D-B603-49D0-A003-DFB5F683ADF9}" sibTransId="{C554AF71-D8F7-41BE-B763-513B214060AA}"/>
    <dgm:cxn modelId="{7D28272D-D9A7-49F9-8ECB-F36A34B5576D}" type="presOf" srcId="{48709B9D-A26A-438B-B490-047FD54FE820}" destId="{3558646A-200E-4385-9355-A90B6F0F014F}" srcOrd="0" destOrd="0" presId="urn:microsoft.com/office/officeart/2005/8/layout/chevron2"/>
    <dgm:cxn modelId="{2C86C7A0-1F11-402D-8276-608BA956EBCA}" type="presOf" srcId="{A44C5330-DF18-4F45-8B17-D5C8B5695FFD}" destId="{11062D9F-DF47-46A9-AE32-14BB29865B9E}" srcOrd="0" destOrd="0" presId="urn:microsoft.com/office/officeart/2005/8/layout/chevron2"/>
    <dgm:cxn modelId="{2433CF0E-57F4-4DB0-9091-B2C9C40DA64C}" type="presOf" srcId="{A0D8E421-88FA-466E-8BE4-5B9CC3177F2F}" destId="{11062D9F-DF47-46A9-AE32-14BB29865B9E}" srcOrd="0" destOrd="1" presId="urn:microsoft.com/office/officeart/2005/8/layout/chevron2"/>
    <dgm:cxn modelId="{6935E85E-D8CB-49A7-9634-6792678371E7}" srcId="{C6570A39-AD60-4B47-85F6-8F9915F0036B}" destId="{D8331BAF-CE41-410F-B48E-6112789540FF}" srcOrd="0" destOrd="0" parTransId="{BCFFADD3-9550-4A26-8FA5-2A845A9BF182}" sibTransId="{C563110B-7C44-4D6D-AA2F-B0FDC1CE99B8}"/>
    <dgm:cxn modelId="{3390EDD7-FD22-49AF-96B4-A4E4DFF9298D}" srcId="{D8331BAF-CE41-410F-B48E-6112789540FF}" destId="{A0D8E421-88FA-466E-8BE4-5B9CC3177F2F}" srcOrd="1" destOrd="0" parTransId="{AB7E897E-64C7-4EBA-A1E2-8EBE403D2D13}" sibTransId="{D1BF745A-CC68-4D54-AAE8-06A2FF827BFB}"/>
    <dgm:cxn modelId="{3BF7B1B5-664D-41AE-B294-0DFA29CCBD48}" type="presOf" srcId="{D8331BAF-CE41-410F-B48E-6112789540FF}" destId="{F370FE17-8D1F-4612-9C18-33940008E19E}" srcOrd="0" destOrd="0" presId="urn:microsoft.com/office/officeart/2005/8/layout/chevron2"/>
    <dgm:cxn modelId="{B9CDC874-DD1D-4DDC-9E37-6D9766745D16}" type="presParOf" srcId="{E5E1C95B-FCAF-4E7C-BF33-B576B9F93616}" destId="{B184B89D-CB76-4A1D-8B9B-F1B5293D4384}" srcOrd="0" destOrd="0" presId="urn:microsoft.com/office/officeart/2005/8/layout/chevron2"/>
    <dgm:cxn modelId="{18EA1137-D025-4935-8BED-5D0F714CEB0E}" type="presParOf" srcId="{B184B89D-CB76-4A1D-8B9B-F1B5293D4384}" destId="{F370FE17-8D1F-4612-9C18-33940008E19E}" srcOrd="0" destOrd="0" presId="urn:microsoft.com/office/officeart/2005/8/layout/chevron2"/>
    <dgm:cxn modelId="{ED0E27AC-4314-462D-85CD-8A35849D7C2E}" type="presParOf" srcId="{B184B89D-CB76-4A1D-8B9B-F1B5293D4384}" destId="{11062D9F-DF47-46A9-AE32-14BB29865B9E}" srcOrd="1" destOrd="0" presId="urn:microsoft.com/office/officeart/2005/8/layout/chevron2"/>
    <dgm:cxn modelId="{D3CBECA0-FDCF-4D0E-A522-7B1A0FDC0268}" type="presParOf" srcId="{E5E1C95B-FCAF-4E7C-BF33-B576B9F93616}" destId="{25E1858C-4340-42E0-946C-C3D2FE817996}" srcOrd="1" destOrd="0" presId="urn:microsoft.com/office/officeart/2005/8/layout/chevron2"/>
    <dgm:cxn modelId="{27AD33B8-E032-4664-A8D4-A7846D35DA28}" type="presParOf" srcId="{E5E1C95B-FCAF-4E7C-BF33-B576B9F93616}" destId="{CB4718DC-8E2E-4A2C-8179-3EC137C149CD}" srcOrd="2" destOrd="0" presId="urn:microsoft.com/office/officeart/2005/8/layout/chevron2"/>
    <dgm:cxn modelId="{72A82467-A7ED-42CC-B56D-7A18048FC016}" type="presParOf" srcId="{CB4718DC-8E2E-4A2C-8179-3EC137C149CD}" destId="{2D0DC03C-DD95-4967-A4C6-DED31B3B4726}" srcOrd="0" destOrd="0" presId="urn:microsoft.com/office/officeart/2005/8/layout/chevron2"/>
    <dgm:cxn modelId="{C93BABB4-1829-46BA-B1EB-21095DD4CE3D}" type="presParOf" srcId="{CB4718DC-8E2E-4A2C-8179-3EC137C149CD}" destId="{42C4EF51-477E-426E-A2DB-365E113B806B}" srcOrd="1" destOrd="0" presId="urn:microsoft.com/office/officeart/2005/8/layout/chevron2"/>
    <dgm:cxn modelId="{8E094A6A-CDC8-44DF-B6F9-EBCF9BA062EB}" type="presParOf" srcId="{E5E1C95B-FCAF-4E7C-BF33-B576B9F93616}" destId="{05F4CBD8-3CD0-430B-9F47-5B4F4822869A}" srcOrd="3" destOrd="0" presId="urn:microsoft.com/office/officeart/2005/8/layout/chevron2"/>
    <dgm:cxn modelId="{F4DCD3D0-1232-4C1A-8589-4E7EA8EF2F10}" type="presParOf" srcId="{E5E1C95B-FCAF-4E7C-BF33-B576B9F93616}" destId="{1D2345CF-D1E4-4D96-9CAB-80305F404D97}" srcOrd="4" destOrd="0" presId="urn:microsoft.com/office/officeart/2005/8/layout/chevron2"/>
    <dgm:cxn modelId="{869CD0D0-C376-4525-84BB-486A9CA0083E}" type="presParOf" srcId="{1D2345CF-D1E4-4D96-9CAB-80305F404D97}" destId="{A0E7B7CC-64D3-4444-81B5-B2E9E667F74B}" srcOrd="0" destOrd="0" presId="urn:microsoft.com/office/officeart/2005/8/layout/chevron2"/>
    <dgm:cxn modelId="{F3888726-45CD-493A-AC29-9EFB1466A332}" type="presParOf" srcId="{1D2345CF-D1E4-4D96-9CAB-80305F404D97}" destId="{3558646A-200E-4385-9355-A90B6F0F01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1765CF-EB8B-479B-A1EC-BA9D6140D53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F572F690-1AAC-4AD7-A64B-8ED22349365F}">
      <dgm:prSet phldrT="[Texto]" custT="1"/>
      <dgm:spPr/>
      <dgm:t>
        <a:bodyPr/>
        <a:lstStyle/>
        <a:p>
          <a:r>
            <a:rPr lang="es-EC" sz="1800" dirty="0" smtClean="0"/>
            <a:t>Aplicar norma tributaria para le reinversión de Utilidades</a:t>
          </a:r>
          <a:endParaRPr lang="es-EC" sz="1800" dirty="0"/>
        </a:p>
      </dgm:t>
    </dgm:pt>
    <dgm:pt modelId="{346D9E7E-699A-4235-ADC2-5A21C664A4CC}" type="parTrans" cxnId="{DB50E283-7AD7-47F8-9DFF-0D33FD4BEACD}">
      <dgm:prSet/>
      <dgm:spPr/>
      <dgm:t>
        <a:bodyPr/>
        <a:lstStyle/>
        <a:p>
          <a:endParaRPr lang="es-EC"/>
        </a:p>
      </dgm:t>
    </dgm:pt>
    <dgm:pt modelId="{19E4024F-0ED3-4F0C-8C3D-1854417B5BD9}" type="sibTrans" cxnId="{DB50E283-7AD7-47F8-9DFF-0D33FD4BEACD}">
      <dgm:prSet/>
      <dgm:spPr/>
      <dgm:t>
        <a:bodyPr/>
        <a:lstStyle/>
        <a:p>
          <a:endParaRPr lang="es-EC"/>
        </a:p>
      </dgm:t>
    </dgm:pt>
    <dgm:pt modelId="{62F2A813-CAF4-45FD-8FBC-8E5C55D02A88}">
      <dgm:prSet phldrT="[Texto]"/>
      <dgm:spPr/>
      <dgm:t>
        <a:bodyPr/>
        <a:lstStyle/>
        <a:p>
          <a:pPr algn="just"/>
          <a:r>
            <a:rPr lang="es-EC" dirty="0" smtClean="0"/>
            <a:t>Art. 37 de la Ley de Régimen Tributario Interno</a:t>
          </a:r>
          <a:endParaRPr lang="es-EC" dirty="0"/>
        </a:p>
      </dgm:t>
    </dgm:pt>
    <dgm:pt modelId="{2475739A-9390-4943-8008-7B0BB7F97FA2}" type="parTrans" cxnId="{EE20B9C2-04FE-4FF1-B90D-B5E8A61B3E2F}">
      <dgm:prSet/>
      <dgm:spPr/>
      <dgm:t>
        <a:bodyPr/>
        <a:lstStyle/>
        <a:p>
          <a:endParaRPr lang="es-EC"/>
        </a:p>
      </dgm:t>
    </dgm:pt>
    <dgm:pt modelId="{62901396-CCFA-4414-AE03-EA305C7F43B9}" type="sibTrans" cxnId="{EE20B9C2-04FE-4FF1-B90D-B5E8A61B3E2F}">
      <dgm:prSet/>
      <dgm:spPr/>
      <dgm:t>
        <a:bodyPr/>
        <a:lstStyle/>
        <a:p>
          <a:endParaRPr lang="es-EC"/>
        </a:p>
      </dgm:t>
    </dgm:pt>
    <dgm:pt modelId="{5EFC354F-AE05-4E89-B41C-4C575E5E4EF1}">
      <dgm:prSet phldrT="[Texto]"/>
      <dgm:spPr/>
      <dgm:t>
        <a:bodyPr/>
        <a:lstStyle/>
        <a:p>
          <a:r>
            <a:rPr lang="es-EC" dirty="0" smtClean="0"/>
            <a:t>Reducción </a:t>
          </a:r>
          <a:endParaRPr lang="es-EC" dirty="0"/>
        </a:p>
      </dgm:t>
    </dgm:pt>
    <dgm:pt modelId="{1B9337DC-8300-48BE-9DD0-6BFC07085A6C}" type="parTrans" cxnId="{F2B7CB50-0FEC-4B9B-A570-638A5D6CBFB1}">
      <dgm:prSet/>
      <dgm:spPr/>
      <dgm:t>
        <a:bodyPr/>
        <a:lstStyle/>
        <a:p>
          <a:endParaRPr lang="es-EC"/>
        </a:p>
      </dgm:t>
    </dgm:pt>
    <dgm:pt modelId="{F3CBE4B9-6274-42CD-9100-46CF8E4C29D2}" type="sibTrans" cxnId="{F2B7CB50-0FEC-4B9B-A570-638A5D6CBFB1}">
      <dgm:prSet/>
      <dgm:spPr/>
      <dgm:t>
        <a:bodyPr/>
        <a:lstStyle/>
        <a:p>
          <a:endParaRPr lang="es-EC"/>
        </a:p>
      </dgm:t>
    </dgm:pt>
    <dgm:pt modelId="{DDCDBAA0-EC2D-4E12-AEE9-D500856174C1}">
      <dgm:prSet phldrT="[Texto]"/>
      <dgm:spPr/>
      <dgm:t>
        <a:bodyPr/>
        <a:lstStyle/>
        <a:p>
          <a:pPr algn="l"/>
          <a:r>
            <a:rPr lang="es-EC" dirty="0" smtClean="0"/>
            <a:t>10%</a:t>
          </a:r>
          <a:endParaRPr lang="es-EC" dirty="0"/>
        </a:p>
      </dgm:t>
    </dgm:pt>
    <dgm:pt modelId="{D4E7269C-2DB5-46E2-910B-3DD3FE30A2BA}" type="parTrans" cxnId="{443D0685-C071-48C1-B1FA-2405E20BD7F8}">
      <dgm:prSet/>
      <dgm:spPr/>
      <dgm:t>
        <a:bodyPr/>
        <a:lstStyle/>
        <a:p>
          <a:endParaRPr lang="es-EC"/>
        </a:p>
      </dgm:t>
    </dgm:pt>
    <dgm:pt modelId="{B27DF2F1-07E3-4E7F-9E7B-5973ECCE5AF7}" type="sibTrans" cxnId="{443D0685-C071-48C1-B1FA-2405E20BD7F8}">
      <dgm:prSet/>
      <dgm:spPr/>
      <dgm:t>
        <a:bodyPr/>
        <a:lstStyle/>
        <a:p>
          <a:endParaRPr lang="es-EC"/>
        </a:p>
      </dgm:t>
    </dgm:pt>
    <dgm:pt modelId="{E0032D44-AB44-4EFD-943F-99D1577F9826}">
      <dgm:prSet phldrT="[Texto]"/>
      <dgm:spPr/>
      <dgm:t>
        <a:bodyPr/>
        <a:lstStyle/>
        <a:p>
          <a:r>
            <a:rPr lang="es-EC" dirty="0" smtClean="0"/>
            <a:t>Reinvertir 50% Utilidades</a:t>
          </a:r>
          <a:endParaRPr lang="es-EC" dirty="0"/>
        </a:p>
      </dgm:t>
    </dgm:pt>
    <dgm:pt modelId="{637A3216-5BC9-4266-A735-53C9A6616369}" type="parTrans" cxnId="{794BBE91-A87C-4F44-82D7-109A26BAB8CE}">
      <dgm:prSet/>
      <dgm:spPr/>
      <dgm:t>
        <a:bodyPr/>
        <a:lstStyle/>
        <a:p>
          <a:endParaRPr lang="es-EC"/>
        </a:p>
      </dgm:t>
    </dgm:pt>
    <dgm:pt modelId="{75389BCF-CB29-4E86-BA8E-1F71ED462B27}" type="sibTrans" cxnId="{794BBE91-A87C-4F44-82D7-109A26BAB8CE}">
      <dgm:prSet/>
      <dgm:spPr/>
      <dgm:t>
        <a:bodyPr/>
        <a:lstStyle/>
        <a:p>
          <a:endParaRPr lang="es-EC"/>
        </a:p>
      </dgm:t>
    </dgm:pt>
    <dgm:pt modelId="{E450CDAF-2CF3-409C-9CAB-D61B5AF15112}">
      <dgm:prSet phldrT="[Texto]"/>
      <dgm:spPr/>
      <dgm:t>
        <a:bodyPr/>
        <a:lstStyle/>
        <a:p>
          <a:r>
            <a:rPr lang="es-EC" dirty="0" smtClean="0"/>
            <a:t>$105.000</a:t>
          </a:r>
          <a:endParaRPr lang="es-EC" dirty="0"/>
        </a:p>
      </dgm:t>
    </dgm:pt>
    <dgm:pt modelId="{F38FE31A-C0E0-4D14-8BCC-F9937A9522D7}" type="parTrans" cxnId="{68ECBDA9-1CB2-4C92-9736-BA6C70FD2FFE}">
      <dgm:prSet/>
      <dgm:spPr/>
      <dgm:t>
        <a:bodyPr/>
        <a:lstStyle/>
        <a:p>
          <a:endParaRPr lang="es-EC"/>
        </a:p>
      </dgm:t>
    </dgm:pt>
    <dgm:pt modelId="{6B186692-A2FD-4921-8A56-8C135FB1408E}" type="sibTrans" cxnId="{68ECBDA9-1CB2-4C92-9736-BA6C70FD2FFE}">
      <dgm:prSet/>
      <dgm:spPr/>
      <dgm:t>
        <a:bodyPr/>
        <a:lstStyle/>
        <a:p>
          <a:endParaRPr lang="es-EC"/>
        </a:p>
      </dgm:t>
    </dgm:pt>
    <dgm:pt modelId="{80449D64-0E02-4A75-B99B-E50F4BE1AE71}">
      <dgm:prSet phldrT="[Texto]"/>
      <dgm:spPr/>
      <dgm:t>
        <a:bodyPr/>
        <a:lstStyle/>
        <a:p>
          <a:r>
            <a:rPr lang="es-EC" dirty="0" smtClean="0"/>
            <a:t>Recapitalizar Utilidades</a:t>
          </a:r>
          <a:endParaRPr lang="es-EC" dirty="0"/>
        </a:p>
      </dgm:t>
    </dgm:pt>
    <dgm:pt modelId="{5FF858A0-0779-43B6-AA73-6484E233A12F}" type="parTrans" cxnId="{28993410-514E-48A7-BC4F-2F7F4BE2D14F}">
      <dgm:prSet/>
      <dgm:spPr/>
      <dgm:t>
        <a:bodyPr/>
        <a:lstStyle/>
        <a:p>
          <a:endParaRPr lang="es-EC"/>
        </a:p>
      </dgm:t>
    </dgm:pt>
    <dgm:pt modelId="{A8B6A932-F925-43A8-9F6E-618A2770B1D7}" type="sibTrans" cxnId="{28993410-514E-48A7-BC4F-2F7F4BE2D14F}">
      <dgm:prSet/>
      <dgm:spPr/>
      <dgm:t>
        <a:bodyPr/>
        <a:lstStyle/>
        <a:p>
          <a:endParaRPr lang="es-EC"/>
        </a:p>
      </dgm:t>
    </dgm:pt>
    <dgm:pt modelId="{C25214A0-AB34-48A3-A24D-864A34A8C065}">
      <dgm:prSet phldrT="[Texto]"/>
      <dgm:spPr/>
      <dgm:t>
        <a:bodyPr/>
        <a:lstStyle/>
        <a:p>
          <a:pPr algn="l"/>
          <a:r>
            <a:rPr lang="es-EC" dirty="0" smtClean="0"/>
            <a:t>Tarifa del IR</a:t>
          </a:r>
          <a:endParaRPr lang="es-EC" dirty="0"/>
        </a:p>
      </dgm:t>
    </dgm:pt>
    <dgm:pt modelId="{28A7D167-1574-43DA-8929-B393598BC8D2}" type="parTrans" cxnId="{D6E5E837-3D8A-4F0F-9310-559849C7DB73}">
      <dgm:prSet/>
      <dgm:spPr/>
      <dgm:t>
        <a:bodyPr/>
        <a:lstStyle/>
        <a:p>
          <a:endParaRPr lang="es-EC"/>
        </a:p>
      </dgm:t>
    </dgm:pt>
    <dgm:pt modelId="{74D8C991-54F0-441B-91AA-BBEA5E4CB069}" type="sibTrans" cxnId="{D6E5E837-3D8A-4F0F-9310-559849C7DB73}">
      <dgm:prSet/>
      <dgm:spPr/>
      <dgm:t>
        <a:bodyPr/>
        <a:lstStyle/>
        <a:p>
          <a:endParaRPr lang="es-EC"/>
        </a:p>
      </dgm:t>
    </dgm:pt>
    <dgm:pt modelId="{02A2E33E-2DB8-4BBE-9434-08973F1253BE}">
      <dgm:prSet phldrT="[Texto]"/>
      <dgm:spPr/>
      <dgm:t>
        <a:bodyPr/>
        <a:lstStyle/>
        <a:p>
          <a:pPr algn="just"/>
          <a:r>
            <a:rPr lang="es-EC" dirty="0" smtClean="0"/>
            <a:t>Reinversión en Activos Productivos</a:t>
          </a:r>
          <a:endParaRPr lang="es-EC" dirty="0"/>
        </a:p>
      </dgm:t>
    </dgm:pt>
    <dgm:pt modelId="{432A0858-0A3A-4768-9BEE-33910CC86443}" type="parTrans" cxnId="{39CE30FE-2057-4138-BD1A-149FBFE093AA}">
      <dgm:prSet/>
      <dgm:spPr/>
      <dgm:t>
        <a:bodyPr/>
        <a:lstStyle/>
        <a:p>
          <a:endParaRPr lang="es-EC"/>
        </a:p>
      </dgm:t>
    </dgm:pt>
    <dgm:pt modelId="{242BE0DD-2F60-4490-B4C0-F0584D2F941E}" type="sibTrans" cxnId="{39CE30FE-2057-4138-BD1A-149FBFE093AA}">
      <dgm:prSet/>
      <dgm:spPr/>
      <dgm:t>
        <a:bodyPr/>
        <a:lstStyle/>
        <a:p>
          <a:endParaRPr lang="es-EC"/>
        </a:p>
      </dgm:t>
    </dgm:pt>
    <dgm:pt modelId="{3A379629-D097-4AEC-958B-CB9483577CE6}">
      <dgm:prSet phldrT="[Texto]"/>
      <dgm:spPr/>
      <dgm:t>
        <a:bodyPr/>
        <a:lstStyle/>
        <a:p>
          <a:pPr algn="just"/>
          <a:r>
            <a:rPr lang="es-EC" dirty="0" smtClean="0"/>
            <a:t>Actividad Productiva</a:t>
          </a:r>
          <a:endParaRPr lang="es-EC" dirty="0"/>
        </a:p>
      </dgm:t>
    </dgm:pt>
    <dgm:pt modelId="{E79E72BC-E868-4BCF-ADA4-9486A329EBB7}" type="parTrans" cxnId="{CA348881-6C77-4453-AD77-62FF0FFCD81B}">
      <dgm:prSet/>
      <dgm:spPr/>
      <dgm:t>
        <a:bodyPr/>
        <a:lstStyle/>
        <a:p>
          <a:endParaRPr lang="es-EC"/>
        </a:p>
      </dgm:t>
    </dgm:pt>
    <dgm:pt modelId="{4D95F018-AEA1-43D8-9837-EBF1D435AB73}" type="sibTrans" cxnId="{CA348881-6C77-4453-AD77-62FF0FFCD81B}">
      <dgm:prSet/>
      <dgm:spPr/>
      <dgm:t>
        <a:bodyPr/>
        <a:lstStyle/>
        <a:p>
          <a:endParaRPr lang="es-EC"/>
        </a:p>
      </dgm:t>
    </dgm:pt>
    <dgm:pt modelId="{6ED98883-A834-4F20-BE25-71A991059BC0}">
      <dgm:prSet phldrT="[Texto]"/>
      <dgm:spPr/>
      <dgm:t>
        <a:bodyPr/>
        <a:lstStyle/>
        <a:p>
          <a:r>
            <a:rPr lang="es-EC" dirty="0" smtClean="0"/>
            <a:t>Ahorro de recursos y materiales</a:t>
          </a:r>
          <a:endParaRPr lang="es-EC" dirty="0"/>
        </a:p>
      </dgm:t>
    </dgm:pt>
    <dgm:pt modelId="{609CC358-0964-4EAA-A719-52773EF81BEF}" type="parTrans" cxnId="{7D521270-F0B7-4864-9659-5B7E86944003}">
      <dgm:prSet/>
      <dgm:spPr/>
      <dgm:t>
        <a:bodyPr/>
        <a:lstStyle/>
        <a:p>
          <a:endParaRPr lang="es-EC"/>
        </a:p>
      </dgm:t>
    </dgm:pt>
    <dgm:pt modelId="{4CC39C14-85D3-41FD-9594-5E707DD558F0}" type="sibTrans" cxnId="{7D521270-F0B7-4864-9659-5B7E86944003}">
      <dgm:prSet/>
      <dgm:spPr/>
      <dgm:t>
        <a:bodyPr/>
        <a:lstStyle/>
        <a:p>
          <a:endParaRPr lang="es-EC"/>
        </a:p>
      </dgm:t>
    </dgm:pt>
    <dgm:pt modelId="{BB4C682F-38CD-476A-ACC2-393CA25B5C62}" type="pres">
      <dgm:prSet presAssocID="{091765CF-EB8B-479B-A1EC-BA9D6140D533}" presName="Name0" presStyleCnt="0">
        <dgm:presLayoutVars>
          <dgm:dir/>
          <dgm:animLvl val="lvl"/>
          <dgm:resizeHandles val="exact"/>
        </dgm:presLayoutVars>
      </dgm:prSet>
      <dgm:spPr/>
      <dgm:t>
        <a:bodyPr/>
        <a:lstStyle/>
        <a:p>
          <a:endParaRPr lang="es-EC"/>
        </a:p>
      </dgm:t>
    </dgm:pt>
    <dgm:pt modelId="{D0AC4417-9F6B-42A7-9259-9AE40A2FC744}" type="pres">
      <dgm:prSet presAssocID="{F572F690-1AAC-4AD7-A64B-8ED22349365F}" presName="composite" presStyleCnt="0"/>
      <dgm:spPr/>
    </dgm:pt>
    <dgm:pt modelId="{24FBC4F2-7390-4438-9E20-C616FE74A9A9}" type="pres">
      <dgm:prSet presAssocID="{F572F690-1AAC-4AD7-A64B-8ED22349365F}" presName="parTx" presStyleLbl="alignNode1" presStyleIdx="0" presStyleCnt="3" custScaleY="241572" custLinFactNeighborY="-17992">
        <dgm:presLayoutVars>
          <dgm:chMax val="0"/>
          <dgm:chPref val="0"/>
          <dgm:bulletEnabled val="1"/>
        </dgm:presLayoutVars>
      </dgm:prSet>
      <dgm:spPr/>
      <dgm:t>
        <a:bodyPr/>
        <a:lstStyle/>
        <a:p>
          <a:endParaRPr lang="es-EC"/>
        </a:p>
      </dgm:t>
    </dgm:pt>
    <dgm:pt modelId="{DE775DCB-41E7-4F99-8B3A-8DA887BBCD21}" type="pres">
      <dgm:prSet presAssocID="{F572F690-1AAC-4AD7-A64B-8ED22349365F}" presName="desTx" presStyleLbl="alignAccFollowNode1" presStyleIdx="0" presStyleCnt="3" custLinFactNeighborY="3447">
        <dgm:presLayoutVars>
          <dgm:bulletEnabled val="1"/>
        </dgm:presLayoutVars>
      </dgm:prSet>
      <dgm:spPr/>
      <dgm:t>
        <a:bodyPr/>
        <a:lstStyle/>
        <a:p>
          <a:endParaRPr lang="es-EC"/>
        </a:p>
      </dgm:t>
    </dgm:pt>
    <dgm:pt modelId="{1BF0482C-24F9-4C4F-ACA7-286A092CB3F1}" type="pres">
      <dgm:prSet presAssocID="{19E4024F-0ED3-4F0C-8C3D-1854417B5BD9}" presName="space" presStyleCnt="0"/>
      <dgm:spPr/>
    </dgm:pt>
    <dgm:pt modelId="{16159D51-8A7B-430F-B465-704C45C3EFA8}" type="pres">
      <dgm:prSet presAssocID="{5EFC354F-AE05-4E89-B41C-4C575E5E4EF1}" presName="composite" presStyleCnt="0"/>
      <dgm:spPr/>
    </dgm:pt>
    <dgm:pt modelId="{F2EE851A-DDFF-4E0D-AC8D-0EA9DA07624F}" type="pres">
      <dgm:prSet presAssocID="{5EFC354F-AE05-4E89-B41C-4C575E5E4EF1}" presName="parTx" presStyleLbl="alignNode1" presStyleIdx="1" presStyleCnt="3" custLinFactNeighborY="49327">
        <dgm:presLayoutVars>
          <dgm:chMax val="0"/>
          <dgm:chPref val="0"/>
          <dgm:bulletEnabled val="1"/>
        </dgm:presLayoutVars>
      </dgm:prSet>
      <dgm:spPr/>
      <dgm:t>
        <a:bodyPr/>
        <a:lstStyle/>
        <a:p>
          <a:endParaRPr lang="es-EC"/>
        </a:p>
      </dgm:t>
    </dgm:pt>
    <dgm:pt modelId="{2A1871FD-0AEA-4BA0-A06C-3D026E54A585}" type="pres">
      <dgm:prSet presAssocID="{5EFC354F-AE05-4E89-B41C-4C575E5E4EF1}" presName="desTx" presStyleLbl="alignAccFollowNode1" presStyleIdx="1" presStyleCnt="3" custLinFactNeighborY="11633">
        <dgm:presLayoutVars>
          <dgm:bulletEnabled val="1"/>
        </dgm:presLayoutVars>
      </dgm:prSet>
      <dgm:spPr/>
      <dgm:t>
        <a:bodyPr/>
        <a:lstStyle/>
        <a:p>
          <a:endParaRPr lang="es-EC"/>
        </a:p>
      </dgm:t>
    </dgm:pt>
    <dgm:pt modelId="{08FCD542-AE41-4BBA-8AB9-8DBCC6394A6D}" type="pres">
      <dgm:prSet presAssocID="{F3CBE4B9-6274-42CD-9100-46CF8E4C29D2}" presName="space" presStyleCnt="0"/>
      <dgm:spPr/>
    </dgm:pt>
    <dgm:pt modelId="{F1D1A3CF-9943-4083-BBF6-4BA65A8C7E95}" type="pres">
      <dgm:prSet presAssocID="{E0032D44-AB44-4EFD-943F-99D1577F9826}" presName="composite" presStyleCnt="0"/>
      <dgm:spPr/>
    </dgm:pt>
    <dgm:pt modelId="{3DA4F39C-344F-4411-ADE4-08335ECAA645}" type="pres">
      <dgm:prSet presAssocID="{E0032D44-AB44-4EFD-943F-99D1577F9826}" presName="parTx" presStyleLbl="alignNode1" presStyleIdx="2" presStyleCnt="3" custLinFactNeighborY="50168">
        <dgm:presLayoutVars>
          <dgm:chMax val="0"/>
          <dgm:chPref val="0"/>
          <dgm:bulletEnabled val="1"/>
        </dgm:presLayoutVars>
      </dgm:prSet>
      <dgm:spPr/>
      <dgm:t>
        <a:bodyPr/>
        <a:lstStyle/>
        <a:p>
          <a:endParaRPr lang="es-EC"/>
        </a:p>
      </dgm:t>
    </dgm:pt>
    <dgm:pt modelId="{0B796C40-2A19-4235-A711-48715A205E1A}" type="pres">
      <dgm:prSet presAssocID="{E0032D44-AB44-4EFD-943F-99D1577F9826}" presName="desTx" presStyleLbl="alignAccFollowNode1" presStyleIdx="2" presStyleCnt="3" custLinFactNeighborY="14502">
        <dgm:presLayoutVars>
          <dgm:bulletEnabled val="1"/>
        </dgm:presLayoutVars>
      </dgm:prSet>
      <dgm:spPr/>
      <dgm:t>
        <a:bodyPr/>
        <a:lstStyle/>
        <a:p>
          <a:endParaRPr lang="es-EC"/>
        </a:p>
      </dgm:t>
    </dgm:pt>
  </dgm:ptLst>
  <dgm:cxnLst>
    <dgm:cxn modelId="{794BBE91-A87C-4F44-82D7-109A26BAB8CE}" srcId="{091765CF-EB8B-479B-A1EC-BA9D6140D533}" destId="{E0032D44-AB44-4EFD-943F-99D1577F9826}" srcOrd="2" destOrd="0" parTransId="{637A3216-5BC9-4266-A735-53C9A6616369}" sibTransId="{75389BCF-CB29-4E86-BA8E-1F71ED462B27}"/>
    <dgm:cxn modelId="{6C25D6F7-D7F3-4742-A6E2-2A68A0F869F5}" type="presOf" srcId="{E0032D44-AB44-4EFD-943F-99D1577F9826}" destId="{3DA4F39C-344F-4411-ADE4-08335ECAA645}" srcOrd="0" destOrd="0" presId="urn:microsoft.com/office/officeart/2005/8/layout/hList1"/>
    <dgm:cxn modelId="{7D521270-F0B7-4864-9659-5B7E86944003}" srcId="{E0032D44-AB44-4EFD-943F-99D1577F9826}" destId="{6ED98883-A834-4F20-BE25-71A991059BC0}" srcOrd="2" destOrd="0" parTransId="{609CC358-0964-4EAA-A719-52773EF81BEF}" sibTransId="{4CC39C14-85D3-41FD-9594-5E707DD558F0}"/>
    <dgm:cxn modelId="{4FDE4946-22A1-4FBD-A14A-97919691988E}" type="presOf" srcId="{02A2E33E-2DB8-4BBE-9434-08973F1253BE}" destId="{2A1871FD-0AEA-4BA0-A06C-3D026E54A585}" srcOrd="0" destOrd="2" presId="urn:microsoft.com/office/officeart/2005/8/layout/hList1"/>
    <dgm:cxn modelId="{8F0E96C1-8F82-49F7-B42D-77E538150A37}" type="presOf" srcId="{6ED98883-A834-4F20-BE25-71A991059BC0}" destId="{0B796C40-2A19-4235-A711-48715A205E1A}" srcOrd="0" destOrd="2" presId="urn:microsoft.com/office/officeart/2005/8/layout/hList1"/>
    <dgm:cxn modelId="{7DCEF16C-03C1-4E33-BEA8-D93B858D2626}" type="presOf" srcId="{5EFC354F-AE05-4E89-B41C-4C575E5E4EF1}" destId="{F2EE851A-DDFF-4E0D-AC8D-0EA9DA07624F}" srcOrd="0" destOrd="0" presId="urn:microsoft.com/office/officeart/2005/8/layout/hList1"/>
    <dgm:cxn modelId="{39CE30FE-2057-4138-BD1A-149FBFE093AA}" srcId="{5EFC354F-AE05-4E89-B41C-4C575E5E4EF1}" destId="{02A2E33E-2DB8-4BBE-9434-08973F1253BE}" srcOrd="2" destOrd="0" parTransId="{432A0858-0A3A-4768-9BEE-33910CC86443}" sibTransId="{242BE0DD-2F60-4490-B4C0-F0584D2F941E}"/>
    <dgm:cxn modelId="{DB50E283-7AD7-47F8-9DFF-0D33FD4BEACD}" srcId="{091765CF-EB8B-479B-A1EC-BA9D6140D533}" destId="{F572F690-1AAC-4AD7-A64B-8ED22349365F}" srcOrd="0" destOrd="0" parTransId="{346D9E7E-699A-4235-ADC2-5A21C664A4CC}" sibTransId="{19E4024F-0ED3-4F0C-8C3D-1854417B5BD9}"/>
    <dgm:cxn modelId="{7166B666-809F-431D-B4E9-C1DBCD90FCA8}" type="presOf" srcId="{DDCDBAA0-EC2D-4E12-AEE9-D500856174C1}" destId="{2A1871FD-0AEA-4BA0-A06C-3D026E54A585}" srcOrd="0" destOrd="0" presId="urn:microsoft.com/office/officeart/2005/8/layout/hList1"/>
    <dgm:cxn modelId="{67AB56F3-E7FA-43B7-914B-EC758302529E}" type="presOf" srcId="{F572F690-1AAC-4AD7-A64B-8ED22349365F}" destId="{24FBC4F2-7390-4438-9E20-C616FE74A9A9}" srcOrd="0" destOrd="0" presId="urn:microsoft.com/office/officeart/2005/8/layout/hList1"/>
    <dgm:cxn modelId="{F2B7CB50-0FEC-4B9B-A570-638A5D6CBFB1}" srcId="{091765CF-EB8B-479B-A1EC-BA9D6140D533}" destId="{5EFC354F-AE05-4E89-B41C-4C575E5E4EF1}" srcOrd="1" destOrd="0" parTransId="{1B9337DC-8300-48BE-9DD0-6BFC07085A6C}" sibTransId="{F3CBE4B9-6274-42CD-9100-46CF8E4C29D2}"/>
    <dgm:cxn modelId="{3D739ABB-6416-4FC6-8305-53360004CEB3}" type="presOf" srcId="{80449D64-0E02-4A75-B99B-E50F4BE1AE71}" destId="{0B796C40-2A19-4235-A711-48715A205E1A}" srcOrd="0" destOrd="1" presId="urn:microsoft.com/office/officeart/2005/8/layout/hList1"/>
    <dgm:cxn modelId="{EE20B9C2-04FE-4FF1-B90D-B5E8A61B3E2F}" srcId="{F572F690-1AAC-4AD7-A64B-8ED22349365F}" destId="{62F2A813-CAF4-45FD-8FBC-8E5C55D02A88}" srcOrd="0" destOrd="0" parTransId="{2475739A-9390-4943-8008-7B0BB7F97FA2}" sibTransId="{62901396-CCFA-4414-AE03-EA305C7F43B9}"/>
    <dgm:cxn modelId="{392BAB8B-6474-4503-BC59-EFC0AEA98B67}" type="presOf" srcId="{62F2A813-CAF4-45FD-8FBC-8E5C55D02A88}" destId="{DE775DCB-41E7-4F99-8B3A-8DA887BBCD21}" srcOrd="0" destOrd="0" presId="urn:microsoft.com/office/officeart/2005/8/layout/hList1"/>
    <dgm:cxn modelId="{2CAE15C9-C674-4F4C-AA7C-D3962576AD42}" type="presOf" srcId="{3A379629-D097-4AEC-958B-CB9483577CE6}" destId="{2A1871FD-0AEA-4BA0-A06C-3D026E54A585}" srcOrd="0" destOrd="3" presId="urn:microsoft.com/office/officeart/2005/8/layout/hList1"/>
    <dgm:cxn modelId="{68ECBDA9-1CB2-4C92-9736-BA6C70FD2FFE}" srcId="{E0032D44-AB44-4EFD-943F-99D1577F9826}" destId="{E450CDAF-2CF3-409C-9CAB-D61B5AF15112}" srcOrd="0" destOrd="0" parTransId="{F38FE31A-C0E0-4D14-8BCC-F9937A9522D7}" sibTransId="{6B186692-A2FD-4921-8A56-8C135FB1408E}"/>
    <dgm:cxn modelId="{28993410-514E-48A7-BC4F-2F7F4BE2D14F}" srcId="{E0032D44-AB44-4EFD-943F-99D1577F9826}" destId="{80449D64-0E02-4A75-B99B-E50F4BE1AE71}" srcOrd="1" destOrd="0" parTransId="{5FF858A0-0779-43B6-AA73-6484E233A12F}" sibTransId="{A8B6A932-F925-43A8-9F6E-618A2770B1D7}"/>
    <dgm:cxn modelId="{865848FE-AC7E-4BF5-B592-D3390383D308}" type="presOf" srcId="{E450CDAF-2CF3-409C-9CAB-D61B5AF15112}" destId="{0B796C40-2A19-4235-A711-48715A205E1A}" srcOrd="0" destOrd="0" presId="urn:microsoft.com/office/officeart/2005/8/layout/hList1"/>
    <dgm:cxn modelId="{443D0685-C071-48C1-B1FA-2405E20BD7F8}" srcId="{5EFC354F-AE05-4E89-B41C-4C575E5E4EF1}" destId="{DDCDBAA0-EC2D-4E12-AEE9-D500856174C1}" srcOrd="0" destOrd="0" parTransId="{D4E7269C-2DB5-46E2-910B-3DD3FE30A2BA}" sibTransId="{B27DF2F1-07E3-4E7F-9E7B-5973ECCE5AF7}"/>
    <dgm:cxn modelId="{93592140-84AA-4DD5-8C86-35C088248E10}" type="presOf" srcId="{C25214A0-AB34-48A3-A24D-864A34A8C065}" destId="{2A1871FD-0AEA-4BA0-A06C-3D026E54A585}" srcOrd="0" destOrd="1" presId="urn:microsoft.com/office/officeart/2005/8/layout/hList1"/>
    <dgm:cxn modelId="{7A259F42-F46E-4F6B-A6D3-3A4A13CDD8C8}" type="presOf" srcId="{091765CF-EB8B-479B-A1EC-BA9D6140D533}" destId="{BB4C682F-38CD-476A-ACC2-393CA25B5C62}" srcOrd="0" destOrd="0" presId="urn:microsoft.com/office/officeart/2005/8/layout/hList1"/>
    <dgm:cxn modelId="{CA348881-6C77-4453-AD77-62FF0FFCD81B}" srcId="{5EFC354F-AE05-4E89-B41C-4C575E5E4EF1}" destId="{3A379629-D097-4AEC-958B-CB9483577CE6}" srcOrd="3" destOrd="0" parTransId="{E79E72BC-E868-4BCF-ADA4-9486A329EBB7}" sibTransId="{4D95F018-AEA1-43D8-9837-EBF1D435AB73}"/>
    <dgm:cxn modelId="{D6E5E837-3D8A-4F0F-9310-559849C7DB73}" srcId="{5EFC354F-AE05-4E89-B41C-4C575E5E4EF1}" destId="{C25214A0-AB34-48A3-A24D-864A34A8C065}" srcOrd="1" destOrd="0" parTransId="{28A7D167-1574-43DA-8929-B393598BC8D2}" sibTransId="{74D8C991-54F0-441B-91AA-BBEA5E4CB069}"/>
    <dgm:cxn modelId="{5783575A-1F8D-4D31-BD56-100F7A8DD555}" type="presParOf" srcId="{BB4C682F-38CD-476A-ACC2-393CA25B5C62}" destId="{D0AC4417-9F6B-42A7-9259-9AE40A2FC744}" srcOrd="0" destOrd="0" presId="urn:microsoft.com/office/officeart/2005/8/layout/hList1"/>
    <dgm:cxn modelId="{BF8D22E9-1C68-4D87-A996-736BB147BAF6}" type="presParOf" srcId="{D0AC4417-9F6B-42A7-9259-9AE40A2FC744}" destId="{24FBC4F2-7390-4438-9E20-C616FE74A9A9}" srcOrd="0" destOrd="0" presId="urn:microsoft.com/office/officeart/2005/8/layout/hList1"/>
    <dgm:cxn modelId="{F64579B9-6B6E-4F85-9ED3-E1BA56765DE0}" type="presParOf" srcId="{D0AC4417-9F6B-42A7-9259-9AE40A2FC744}" destId="{DE775DCB-41E7-4F99-8B3A-8DA887BBCD21}" srcOrd="1" destOrd="0" presId="urn:microsoft.com/office/officeart/2005/8/layout/hList1"/>
    <dgm:cxn modelId="{A56274E8-A455-4AF4-857E-969C5562A8DA}" type="presParOf" srcId="{BB4C682F-38CD-476A-ACC2-393CA25B5C62}" destId="{1BF0482C-24F9-4C4F-ACA7-286A092CB3F1}" srcOrd="1" destOrd="0" presId="urn:microsoft.com/office/officeart/2005/8/layout/hList1"/>
    <dgm:cxn modelId="{6521C533-3D40-4626-AF22-B3C98D7B01A5}" type="presParOf" srcId="{BB4C682F-38CD-476A-ACC2-393CA25B5C62}" destId="{16159D51-8A7B-430F-B465-704C45C3EFA8}" srcOrd="2" destOrd="0" presId="urn:microsoft.com/office/officeart/2005/8/layout/hList1"/>
    <dgm:cxn modelId="{709CD0BF-6988-42E7-8109-F2E132CFAE62}" type="presParOf" srcId="{16159D51-8A7B-430F-B465-704C45C3EFA8}" destId="{F2EE851A-DDFF-4E0D-AC8D-0EA9DA07624F}" srcOrd="0" destOrd="0" presId="urn:microsoft.com/office/officeart/2005/8/layout/hList1"/>
    <dgm:cxn modelId="{6DE3CF45-EE26-4548-B11F-A1C56F30CC70}" type="presParOf" srcId="{16159D51-8A7B-430F-B465-704C45C3EFA8}" destId="{2A1871FD-0AEA-4BA0-A06C-3D026E54A585}" srcOrd="1" destOrd="0" presId="urn:microsoft.com/office/officeart/2005/8/layout/hList1"/>
    <dgm:cxn modelId="{4B5D2ED8-0426-4474-A73C-ADE1BAE1A22F}" type="presParOf" srcId="{BB4C682F-38CD-476A-ACC2-393CA25B5C62}" destId="{08FCD542-AE41-4BBA-8AB9-8DBCC6394A6D}" srcOrd="3" destOrd="0" presId="urn:microsoft.com/office/officeart/2005/8/layout/hList1"/>
    <dgm:cxn modelId="{B7C81FF4-3302-44F4-BB27-3258F2974F48}" type="presParOf" srcId="{BB4C682F-38CD-476A-ACC2-393CA25B5C62}" destId="{F1D1A3CF-9943-4083-BBF6-4BA65A8C7E95}" srcOrd="4" destOrd="0" presId="urn:microsoft.com/office/officeart/2005/8/layout/hList1"/>
    <dgm:cxn modelId="{074BA398-98D7-4E41-B1DB-42D571882591}" type="presParOf" srcId="{F1D1A3CF-9943-4083-BBF6-4BA65A8C7E95}" destId="{3DA4F39C-344F-4411-ADE4-08335ECAA645}" srcOrd="0" destOrd="0" presId="urn:microsoft.com/office/officeart/2005/8/layout/hList1"/>
    <dgm:cxn modelId="{F8AE4388-5527-4A9C-8F58-64E61288A304}" type="presParOf" srcId="{F1D1A3CF-9943-4083-BBF6-4BA65A8C7E95}" destId="{0B796C40-2A19-4235-A711-48715A205E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0B9E78-D145-44C8-8821-4AEB0BB7E6CE}"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s-EC"/>
        </a:p>
      </dgm:t>
    </dgm:pt>
    <dgm:pt modelId="{48B9B5ED-9DC7-4115-87E3-5C27CBDB583C}">
      <dgm:prSet phldrT="[Texto]"/>
      <dgm:spPr/>
      <dgm:t>
        <a:bodyPr/>
        <a:lstStyle/>
        <a:p>
          <a:r>
            <a:rPr lang="es-EC" dirty="0" smtClean="0"/>
            <a:t>CONTRATAR 1 VENDEDOR PARA LOS CANTONES SALCEDO Y PUJILI</a:t>
          </a:r>
          <a:endParaRPr lang="es-EC" dirty="0"/>
        </a:p>
      </dgm:t>
    </dgm:pt>
    <dgm:pt modelId="{B8DE8496-B207-4A59-8D8E-C02B72B1D893}" type="parTrans" cxnId="{14006DA3-987A-4602-AA1A-7C2FAAEC7D1F}">
      <dgm:prSet/>
      <dgm:spPr/>
      <dgm:t>
        <a:bodyPr/>
        <a:lstStyle/>
        <a:p>
          <a:endParaRPr lang="es-EC"/>
        </a:p>
      </dgm:t>
    </dgm:pt>
    <dgm:pt modelId="{E0429525-BC65-4348-87ED-713BD1040C1F}" type="sibTrans" cxnId="{14006DA3-987A-4602-AA1A-7C2FAAEC7D1F}">
      <dgm:prSet/>
      <dgm:spPr/>
      <dgm:t>
        <a:bodyPr/>
        <a:lstStyle/>
        <a:p>
          <a:endParaRPr lang="es-EC"/>
        </a:p>
      </dgm:t>
    </dgm:pt>
    <dgm:pt modelId="{804F4148-C5B4-4E71-BD4A-BC59BE451969}">
      <dgm:prSet phldrT="[Texto]"/>
      <dgm:spPr/>
      <dgm:t>
        <a:bodyPr/>
        <a:lstStyle/>
        <a:p>
          <a:r>
            <a:rPr lang="es-EC" dirty="0" smtClean="0"/>
            <a:t>PROFORMAS</a:t>
          </a:r>
          <a:endParaRPr lang="es-EC" dirty="0"/>
        </a:p>
      </dgm:t>
    </dgm:pt>
    <dgm:pt modelId="{01151F73-FEA7-40AD-8908-C5BC1187DA08}" type="parTrans" cxnId="{72D33E2B-BD81-4762-ACB5-80B8080714F7}">
      <dgm:prSet/>
      <dgm:spPr/>
      <dgm:t>
        <a:bodyPr/>
        <a:lstStyle/>
        <a:p>
          <a:endParaRPr lang="es-EC"/>
        </a:p>
      </dgm:t>
    </dgm:pt>
    <dgm:pt modelId="{9AF2509D-EBD9-4F88-B5F7-4974CA3FE01F}" type="sibTrans" cxnId="{72D33E2B-BD81-4762-ACB5-80B8080714F7}">
      <dgm:prSet/>
      <dgm:spPr/>
      <dgm:t>
        <a:bodyPr/>
        <a:lstStyle/>
        <a:p>
          <a:endParaRPr lang="es-EC"/>
        </a:p>
      </dgm:t>
    </dgm:pt>
    <dgm:pt modelId="{4E9C4A18-F858-4B3F-855B-7759F3CA7E08}">
      <dgm:prSet phldrT="[Texto]"/>
      <dgm:spPr/>
      <dgm:t>
        <a:bodyPr/>
        <a:lstStyle/>
        <a:p>
          <a:r>
            <a:rPr lang="es-EC" dirty="0" smtClean="0"/>
            <a:t>SECTOR PUBLICO Y PRIVADO</a:t>
          </a:r>
          <a:endParaRPr lang="es-EC" dirty="0"/>
        </a:p>
      </dgm:t>
    </dgm:pt>
    <dgm:pt modelId="{26868E01-8911-4663-AC49-8E9013D39AF6}" type="parTrans" cxnId="{7779E490-24B6-4A56-8C5A-92137079DD1C}">
      <dgm:prSet/>
      <dgm:spPr/>
      <dgm:t>
        <a:bodyPr/>
        <a:lstStyle/>
        <a:p>
          <a:endParaRPr lang="es-EC"/>
        </a:p>
      </dgm:t>
    </dgm:pt>
    <dgm:pt modelId="{03740ED9-8587-4D5F-9CE2-19D787BEED86}" type="sibTrans" cxnId="{7779E490-24B6-4A56-8C5A-92137079DD1C}">
      <dgm:prSet/>
      <dgm:spPr/>
      <dgm:t>
        <a:bodyPr/>
        <a:lstStyle/>
        <a:p>
          <a:endParaRPr lang="es-EC"/>
        </a:p>
      </dgm:t>
    </dgm:pt>
    <dgm:pt modelId="{5C4111D6-9AD6-47C4-B7C9-603A98DE2B9E}">
      <dgm:prSet phldrT="[Texto]"/>
      <dgm:spPr/>
      <dgm:t>
        <a:bodyPr/>
        <a:lstStyle/>
        <a:p>
          <a:r>
            <a:rPr lang="es-EC" dirty="0" smtClean="0"/>
            <a:t>RUP (REGISTRO UNICO DE PROVEEDORES)</a:t>
          </a:r>
          <a:endParaRPr lang="es-EC" dirty="0"/>
        </a:p>
      </dgm:t>
    </dgm:pt>
    <dgm:pt modelId="{BCDB8D4C-DED6-45FE-8885-047116ACFDC9}" type="parTrans" cxnId="{13B1CA82-46CE-44EB-851B-28B361981B80}">
      <dgm:prSet/>
      <dgm:spPr/>
      <dgm:t>
        <a:bodyPr/>
        <a:lstStyle/>
        <a:p>
          <a:endParaRPr lang="es-EC"/>
        </a:p>
      </dgm:t>
    </dgm:pt>
    <dgm:pt modelId="{946AB998-E875-4CC7-9B1A-238F086B18A2}" type="sibTrans" cxnId="{13B1CA82-46CE-44EB-851B-28B361981B80}">
      <dgm:prSet/>
      <dgm:spPr/>
      <dgm:t>
        <a:bodyPr/>
        <a:lstStyle/>
        <a:p>
          <a:endParaRPr lang="es-EC"/>
        </a:p>
      </dgm:t>
    </dgm:pt>
    <dgm:pt modelId="{3BA2534F-7B97-42BF-8B19-219DB33AEF3E}">
      <dgm:prSet phldrT="[Texto]"/>
      <dgm:spPr/>
      <dgm:t>
        <a:bodyPr/>
        <a:lstStyle/>
        <a:p>
          <a:r>
            <a:rPr lang="es-EC" dirty="0" smtClean="0"/>
            <a:t>APERTURA DE NUEVO CENTRO COMERCIAL</a:t>
          </a:r>
          <a:endParaRPr lang="es-EC" dirty="0"/>
        </a:p>
      </dgm:t>
    </dgm:pt>
    <dgm:pt modelId="{436A062C-1DF8-4E91-83A4-8A5DD6BF6BC5}" type="parTrans" cxnId="{FE84AF3F-A40B-4A86-AED7-F1E1FE44328E}">
      <dgm:prSet/>
      <dgm:spPr/>
      <dgm:t>
        <a:bodyPr/>
        <a:lstStyle/>
        <a:p>
          <a:endParaRPr lang="es-EC"/>
        </a:p>
      </dgm:t>
    </dgm:pt>
    <dgm:pt modelId="{5E23F2B1-B716-4855-873D-CEE8A3BD6729}" type="sibTrans" cxnId="{FE84AF3F-A40B-4A86-AED7-F1E1FE44328E}">
      <dgm:prSet/>
      <dgm:spPr/>
      <dgm:t>
        <a:bodyPr/>
        <a:lstStyle/>
        <a:p>
          <a:endParaRPr lang="es-EC"/>
        </a:p>
      </dgm:t>
    </dgm:pt>
    <dgm:pt modelId="{BCF6B1EE-C8A9-48AD-92C5-0341AE3953D0}">
      <dgm:prSet phldrT="[Texto]"/>
      <dgm:spPr/>
      <dgm:t>
        <a:bodyPr/>
        <a:lstStyle/>
        <a:p>
          <a:r>
            <a:rPr lang="es-EC" dirty="0" smtClean="0"/>
            <a:t>BUSCA INCREMENTAR</a:t>
          </a:r>
          <a:endParaRPr lang="es-EC" dirty="0"/>
        </a:p>
      </dgm:t>
    </dgm:pt>
    <dgm:pt modelId="{B57096D6-6B41-4EA1-A72B-05594D44A397}" type="parTrans" cxnId="{958098BC-D7FF-49C9-BB2F-1724A5B58392}">
      <dgm:prSet/>
      <dgm:spPr/>
      <dgm:t>
        <a:bodyPr/>
        <a:lstStyle/>
        <a:p>
          <a:endParaRPr lang="es-EC"/>
        </a:p>
      </dgm:t>
    </dgm:pt>
    <dgm:pt modelId="{2B0CEC1B-5158-4C89-8894-4ACE4A84FD1D}" type="sibTrans" cxnId="{958098BC-D7FF-49C9-BB2F-1724A5B58392}">
      <dgm:prSet/>
      <dgm:spPr/>
      <dgm:t>
        <a:bodyPr/>
        <a:lstStyle/>
        <a:p>
          <a:endParaRPr lang="es-EC"/>
        </a:p>
      </dgm:t>
    </dgm:pt>
    <dgm:pt modelId="{E65A55BA-7A0F-4D75-B218-0FA3858C3FEB}">
      <dgm:prSet phldrT="[Texto]"/>
      <dgm:spPr/>
      <dgm:t>
        <a:bodyPr/>
        <a:lstStyle/>
        <a:p>
          <a:r>
            <a:rPr lang="es-EC" dirty="0" smtClean="0"/>
            <a:t>8% S. PUBLICO</a:t>
          </a:r>
          <a:endParaRPr lang="es-EC" dirty="0"/>
        </a:p>
      </dgm:t>
    </dgm:pt>
    <dgm:pt modelId="{D8087CBB-3D46-4307-A851-69BF20932F1B}" type="parTrans" cxnId="{8F4836E2-ECC2-4F5F-BEB2-325BCF79CD05}">
      <dgm:prSet/>
      <dgm:spPr/>
      <dgm:t>
        <a:bodyPr/>
        <a:lstStyle/>
        <a:p>
          <a:endParaRPr lang="es-EC"/>
        </a:p>
      </dgm:t>
    </dgm:pt>
    <dgm:pt modelId="{21B855FC-362E-4380-A6D2-1FAE657C5BE1}" type="sibTrans" cxnId="{8F4836E2-ECC2-4F5F-BEB2-325BCF79CD05}">
      <dgm:prSet/>
      <dgm:spPr/>
      <dgm:t>
        <a:bodyPr/>
        <a:lstStyle/>
        <a:p>
          <a:endParaRPr lang="es-EC"/>
        </a:p>
      </dgm:t>
    </dgm:pt>
    <dgm:pt modelId="{B81EDA00-4A7B-4AF3-A714-110E791FA3FD}">
      <dgm:prSet phldrT="[Texto]"/>
      <dgm:spPr/>
      <dgm:t>
        <a:bodyPr/>
        <a:lstStyle/>
        <a:p>
          <a:r>
            <a:rPr lang="es-EC" dirty="0" smtClean="0"/>
            <a:t>5% S. PRIVADO</a:t>
          </a:r>
          <a:endParaRPr lang="es-EC" dirty="0"/>
        </a:p>
      </dgm:t>
    </dgm:pt>
    <dgm:pt modelId="{0F2E1AF3-ECCF-41CD-A8C4-A4F09C5E8D16}" type="sibTrans" cxnId="{CEEDA5B6-9E7B-4259-90FD-5B0ACACBCBBB}">
      <dgm:prSet/>
      <dgm:spPr/>
      <dgm:t>
        <a:bodyPr/>
        <a:lstStyle/>
        <a:p>
          <a:endParaRPr lang="es-EC"/>
        </a:p>
      </dgm:t>
    </dgm:pt>
    <dgm:pt modelId="{E982ED46-0FAF-4EE7-A8CB-6E3A02AB5845}" type="parTrans" cxnId="{CEEDA5B6-9E7B-4259-90FD-5B0ACACBCBBB}">
      <dgm:prSet/>
      <dgm:spPr/>
      <dgm:t>
        <a:bodyPr/>
        <a:lstStyle/>
        <a:p>
          <a:endParaRPr lang="es-EC"/>
        </a:p>
      </dgm:t>
    </dgm:pt>
    <dgm:pt modelId="{A970C54B-750D-4AC5-8BFF-4788BF3E3B38}" type="pres">
      <dgm:prSet presAssocID="{3C0B9E78-D145-44C8-8821-4AEB0BB7E6CE}" presName="Name0" presStyleCnt="0">
        <dgm:presLayoutVars>
          <dgm:dir/>
          <dgm:animLvl val="lvl"/>
          <dgm:resizeHandles val="exact"/>
        </dgm:presLayoutVars>
      </dgm:prSet>
      <dgm:spPr/>
      <dgm:t>
        <a:bodyPr/>
        <a:lstStyle/>
        <a:p>
          <a:endParaRPr lang="es-EC"/>
        </a:p>
      </dgm:t>
    </dgm:pt>
    <dgm:pt modelId="{AFD5E8C4-7463-4937-8FA6-367C1615080A}" type="pres">
      <dgm:prSet presAssocID="{BCF6B1EE-C8A9-48AD-92C5-0341AE3953D0}" presName="boxAndChildren" presStyleCnt="0"/>
      <dgm:spPr/>
    </dgm:pt>
    <dgm:pt modelId="{4915DAD5-210D-48A7-983A-76D45AF5CBE1}" type="pres">
      <dgm:prSet presAssocID="{BCF6B1EE-C8A9-48AD-92C5-0341AE3953D0}" presName="parentTextBox" presStyleLbl="node1" presStyleIdx="0" presStyleCnt="3"/>
      <dgm:spPr/>
      <dgm:t>
        <a:bodyPr/>
        <a:lstStyle/>
        <a:p>
          <a:endParaRPr lang="es-EC"/>
        </a:p>
      </dgm:t>
    </dgm:pt>
    <dgm:pt modelId="{CD7CEB65-60D5-4162-9652-503E6E51CB8C}" type="pres">
      <dgm:prSet presAssocID="{BCF6B1EE-C8A9-48AD-92C5-0341AE3953D0}" presName="entireBox" presStyleLbl="node1" presStyleIdx="0" presStyleCnt="3"/>
      <dgm:spPr/>
      <dgm:t>
        <a:bodyPr/>
        <a:lstStyle/>
        <a:p>
          <a:endParaRPr lang="es-EC"/>
        </a:p>
      </dgm:t>
    </dgm:pt>
    <dgm:pt modelId="{B447C7FB-F0A9-4ADD-B70F-22F2D8FC0CCB}" type="pres">
      <dgm:prSet presAssocID="{BCF6B1EE-C8A9-48AD-92C5-0341AE3953D0}" presName="descendantBox" presStyleCnt="0"/>
      <dgm:spPr/>
    </dgm:pt>
    <dgm:pt modelId="{1D13AC8B-74F5-4330-B52D-39099B65E4DE}" type="pres">
      <dgm:prSet presAssocID="{E65A55BA-7A0F-4D75-B218-0FA3858C3FEB}" presName="childTextBox" presStyleLbl="fgAccFollowNode1" presStyleIdx="0" presStyleCnt="5">
        <dgm:presLayoutVars>
          <dgm:bulletEnabled val="1"/>
        </dgm:presLayoutVars>
      </dgm:prSet>
      <dgm:spPr/>
      <dgm:t>
        <a:bodyPr/>
        <a:lstStyle/>
        <a:p>
          <a:endParaRPr lang="es-EC"/>
        </a:p>
      </dgm:t>
    </dgm:pt>
    <dgm:pt modelId="{9C6125DC-2453-405B-93B8-73DA5E200C9E}" type="pres">
      <dgm:prSet presAssocID="{B81EDA00-4A7B-4AF3-A714-110E791FA3FD}" presName="childTextBox" presStyleLbl="fgAccFollowNode1" presStyleIdx="1" presStyleCnt="5">
        <dgm:presLayoutVars>
          <dgm:bulletEnabled val="1"/>
        </dgm:presLayoutVars>
      </dgm:prSet>
      <dgm:spPr/>
      <dgm:t>
        <a:bodyPr/>
        <a:lstStyle/>
        <a:p>
          <a:endParaRPr lang="es-EC"/>
        </a:p>
      </dgm:t>
    </dgm:pt>
    <dgm:pt modelId="{BE89DB79-74D3-45B1-A33C-E8A1DC311231}" type="pres">
      <dgm:prSet presAssocID="{946AB998-E875-4CC7-9B1A-238F086B18A2}" presName="sp" presStyleCnt="0"/>
      <dgm:spPr/>
    </dgm:pt>
    <dgm:pt modelId="{235F3322-6345-4167-8BD7-117B8E949236}" type="pres">
      <dgm:prSet presAssocID="{5C4111D6-9AD6-47C4-B7C9-603A98DE2B9E}" presName="arrowAndChildren" presStyleCnt="0"/>
      <dgm:spPr/>
    </dgm:pt>
    <dgm:pt modelId="{A778ADB3-898A-433D-A38D-6241242C1CEF}" type="pres">
      <dgm:prSet presAssocID="{5C4111D6-9AD6-47C4-B7C9-603A98DE2B9E}" presName="parentTextArrow" presStyleLbl="node1" presStyleIdx="0" presStyleCnt="3"/>
      <dgm:spPr/>
      <dgm:t>
        <a:bodyPr/>
        <a:lstStyle/>
        <a:p>
          <a:endParaRPr lang="es-EC"/>
        </a:p>
      </dgm:t>
    </dgm:pt>
    <dgm:pt modelId="{E0796117-CD7A-4E86-B43A-AF7DEB756F54}" type="pres">
      <dgm:prSet presAssocID="{5C4111D6-9AD6-47C4-B7C9-603A98DE2B9E}" presName="arrow" presStyleLbl="node1" presStyleIdx="1" presStyleCnt="3"/>
      <dgm:spPr/>
      <dgm:t>
        <a:bodyPr/>
        <a:lstStyle/>
        <a:p>
          <a:endParaRPr lang="es-EC"/>
        </a:p>
      </dgm:t>
    </dgm:pt>
    <dgm:pt modelId="{A27D7720-9BFF-40F0-BA72-0942D921226B}" type="pres">
      <dgm:prSet presAssocID="{5C4111D6-9AD6-47C4-B7C9-603A98DE2B9E}" presName="descendantArrow" presStyleCnt="0"/>
      <dgm:spPr/>
    </dgm:pt>
    <dgm:pt modelId="{73969E1F-D022-45D9-B853-2E479E07FE05}" type="pres">
      <dgm:prSet presAssocID="{3BA2534F-7B97-42BF-8B19-219DB33AEF3E}" presName="childTextArrow" presStyleLbl="fgAccFollowNode1" presStyleIdx="2" presStyleCnt="5">
        <dgm:presLayoutVars>
          <dgm:bulletEnabled val="1"/>
        </dgm:presLayoutVars>
      </dgm:prSet>
      <dgm:spPr/>
      <dgm:t>
        <a:bodyPr/>
        <a:lstStyle/>
        <a:p>
          <a:endParaRPr lang="es-EC"/>
        </a:p>
      </dgm:t>
    </dgm:pt>
    <dgm:pt modelId="{E6030BAE-E5DD-46D1-BBAE-63FE8F907D72}" type="pres">
      <dgm:prSet presAssocID="{E0429525-BC65-4348-87ED-713BD1040C1F}" presName="sp" presStyleCnt="0"/>
      <dgm:spPr/>
    </dgm:pt>
    <dgm:pt modelId="{2CDFFAEC-E804-4109-AC6E-4DE47D6956EB}" type="pres">
      <dgm:prSet presAssocID="{48B9B5ED-9DC7-4115-87E3-5C27CBDB583C}" presName="arrowAndChildren" presStyleCnt="0"/>
      <dgm:spPr/>
    </dgm:pt>
    <dgm:pt modelId="{39B4F97D-3755-4828-9791-8E1FD005F655}" type="pres">
      <dgm:prSet presAssocID="{48B9B5ED-9DC7-4115-87E3-5C27CBDB583C}" presName="parentTextArrow" presStyleLbl="node1" presStyleIdx="1" presStyleCnt="3"/>
      <dgm:spPr/>
      <dgm:t>
        <a:bodyPr/>
        <a:lstStyle/>
        <a:p>
          <a:endParaRPr lang="es-EC"/>
        </a:p>
      </dgm:t>
    </dgm:pt>
    <dgm:pt modelId="{E63DEDA6-BDB8-413E-97A3-14A9E42EF607}" type="pres">
      <dgm:prSet presAssocID="{48B9B5ED-9DC7-4115-87E3-5C27CBDB583C}" presName="arrow" presStyleLbl="node1" presStyleIdx="2" presStyleCnt="3" custLinFactNeighborY="-2617"/>
      <dgm:spPr/>
      <dgm:t>
        <a:bodyPr/>
        <a:lstStyle/>
        <a:p>
          <a:endParaRPr lang="es-EC"/>
        </a:p>
      </dgm:t>
    </dgm:pt>
    <dgm:pt modelId="{6BF98F94-0D34-411F-BE1B-29B74EA3D998}" type="pres">
      <dgm:prSet presAssocID="{48B9B5ED-9DC7-4115-87E3-5C27CBDB583C}" presName="descendantArrow" presStyleCnt="0"/>
      <dgm:spPr/>
    </dgm:pt>
    <dgm:pt modelId="{B2CC4AAE-C227-4653-A4F0-6204CCE8FCC0}" type="pres">
      <dgm:prSet presAssocID="{804F4148-C5B4-4E71-BD4A-BC59BE451969}" presName="childTextArrow" presStyleLbl="fgAccFollowNode1" presStyleIdx="3" presStyleCnt="5">
        <dgm:presLayoutVars>
          <dgm:bulletEnabled val="1"/>
        </dgm:presLayoutVars>
      </dgm:prSet>
      <dgm:spPr/>
      <dgm:t>
        <a:bodyPr/>
        <a:lstStyle/>
        <a:p>
          <a:endParaRPr lang="es-EC"/>
        </a:p>
      </dgm:t>
    </dgm:pt>
    <dgm:pt modelId="{A28BFC06-4B15-416E-8412-DE9AF1749482}" type="pres">
      <dgm:prSet presAssocID="{4E9C4A18-F858-4B3F-855B-7759F3CA7E08}" presName="childTextArrow" presStyleLbl="fgAccFollowNode1" presStyleIdx="4" presStyleCnt="5">
        <dgm:presLayoutVars>
          <dgm:bulletEnabled val="1"/>
        </dgm:presLayoutVars>
      </dgm:prSet>
      <dgm:spPr/>
      <dgm:t>
        <a:bodyPr/>
        <a:lstStyle/>
        <a:p>
          <a:endParaRPr lang="es-EC"/>
        </a:p>
      </dgm:t>
    </dgm:pt>
  </dgm:ptLst>
  <dgm:cxnLst>
    <dgm:cxn modelId="{ED00F2D4-0073-428B-8FD0-7F079B4FAC4C}" type="presOf" srcId="{48B9B5ED-9DC7-4115-87E3-5C27CBDB583C}" destId="{E63DEDA6-BDB8-413E-97A3-14A9E42EF607}" srcOrd="1" destOrd="0" presId="urn:microsoft.com/office/officeart/2005/8/layout/process4"/>
    <dgm:cxn modelId="{5D84EDC9-E676-4166-A58A-B9712479E596}" type="presOf" srcId="{3BA2534F-7B97-42BF-8B19-219DB33AEF3E}" destId="{73969E1F-D022-45D9-B853-2E479E07FE05}" srcOrd="0" destOrd="0" presId="urn:microsoft.com/office/officeart/2005/8/layout/process4"/>
    <dgm:cxn modelId="{7779E490-24B6-4A56-8C5A-92137079DD1C}" srcId="{48B9B5ED-9DC7-4115-87E3-5C27CBDB583C}" destId="{4E9C4A18-F858-4B3F-855B-7759F3CA7E08}" srcOrd="1" destOrd="0" parTransId="{26868E01-8911-4663-AC49-8E9013D39AF6}" sibTransId="{03740ED9-8587-4D5F-9CE2-19D787BEED86}"/>
    <dgm:cxn modelId="{CEEDA5B6-9E7B-4259-90FD-5B0ACACBCBBB}" srcId="{BCF6B1EE-C8A9-48AD-92C5-0341AE3953D0}" destId="{B81EDA00-4A7B-4AF3-A714-110E791FA3FD}" srcOrd="1" destOrd="0" parTransId="{E982ED46-0FAF-4EE7-A8CB-6E3A02AB5845}" sibTransId="{0F2E1AF3-ECCF-41CD-A8C4-A4F09C5E8D16}"/>
    <dgm:cxn modelId="{8F4836E2-ECC2-4F5F-BEB2-325BCF79CD05}" srcId="{BCF6B1EE-C8A9-48AD-92C5-0341AE3953D0}" destId="{E65A55BA-7A0F-4D75-B218-0FA3858C3FEB}" srcOrd="0" destOrd="0" parTransId="{D8087CBB-3D46-4307-A851-69BF20932F1B}" sibTransId="{21B855FC-362E-4380-A6D2-1FAE657C5BE1}"/>
    <dgm:cxn modelId="{3A762C3B-C9C0-40F2-B862-F25F1366E696}" type="presOf" srcId="{3C0B9E78-D145-44C8-8821-4AEB0BB7E6CE}" destId="{A970C54B-750D-4AC5-8BFF-4788BF3E3B38}" srcOrd="0" destOrd="0" presId="urn:microsoft.com/office/officeart/2005/8/layout/process4"/>
    <dgm:cxn modelId="{05A6442D-16F1-480A-BA84-0794043031BF}" type="presOf" srcId="{48B9B5ED-9DC7-4115-87E3-5C27CBDB583C}" destId="{39B4F97D-3755-4828-9791-8E1FD005F655}" srcOrd="0" destOrd="0" presId="urn:microsoft.com/office/officeart/2005/8/layout/process4"/>
    <dgm:cxn modelId="{FA308187-0265-4F9C-A0FF-46C1258B846D}" type="presOf" srcId="{5C4111D6-9AD6-47C4-B7C9-603A98DE2B9E}" destId="{E0796117-CD7A-4E86-B43A-AF7DEB756F54}" srcOrd="1" destOrd="0" presId="urn:microsoft.com/office/officeart/2005/8/layout/process4"/>
    <dgm:cxn modelId="{13B1CA82-46CE-44EB-851B-28B361981B80}" srcId="{3C0B9E78-D145-44C8-8821-4AEB0BB7E6CE}" destId="{5C4111D6-9AD6-47C4-B7C9-603A98DE2B9E}" srcOrd="1" destOrd="0" parTransId="{BCDB8D4C-DED6-45FE-8885-047116ACFDC9}" sibTransId="{946AB998-E875-4CC7-9B1A-238F086B18A2}"/>
    <dgm:cxn modelId="{E3F9ECAB-B25F-4860-A656-613B55F6BB12}" type="presOf" srcId="{BCF6B1EE-C8A9-48AD-92C5-0341AE3953D0}" destId="{CD7CEB65-60D5-4162-9652-503E6E51CB8C}" srcOrd="1" destOrd="0" presId="urn:microsoft.com/office/officeart/2005/8/layout/process4"/>
    <dgm:cxn modelId="{14006DA3-987A-4602-AA1A-7C2FAAEC7D1F}" srcId="{3C0B9E78-D145-44C8-8821-4AEB0BB7E6CE}" destId="{48B9B5ED-9DC7-4115-87E3-5C27CBDB583C}" srcOrd="0" destOrd="0" parTransId="{B8DE8496-B207-4A59-8D8E-C02B72B1D893}" sibTransId="{E0429525-BC65-4348-87ED-713BD1040C1F}"/>
    <dgm:cxn modelId="{FE84AF3F-A40B-4A86-AED7-F1E1FE44328E}" srcId="{5C4111D6-9AD6-47C4-B7C9-603A98DE2B9E}" destId="{3BA2534F-7B97-42BF-8B19-219DB33AEF3E}" srcOrd="0" destOrd="0" parTransId="{436A062C-1DF8-4E91-83A4-8A5DD6BF6BC5}" sibTransId="{5E23F2B1-B716-4855-873D-CEE8A3BD6729}"/>
    <dgm:cxn modelId="{719002A4-743A-4BEB-8D34-9D17143D7E5B}" type="presOf" srcId="{804F4148-C5B4-4E71-BD4A-BC59BE451969}" destId="{B2CC4AAE-C227-4653-A4F0-6204CCE8FCC0}" srcOrd="0" destOrd="0" presId="urn:microsoft.com/office/officeart/2005/8/layout/process4"/>
    <dgm:cxn modelId="{BA39EA87-5548-44A5-B7C5-5264F850ED4B}" type="presOf" srcId="{5C4111D6-9AD6-47C4-B7C9-603A98DE2B9E}" destId="{A778ADB3-898A-433D-A38D-6241242C1CEF}" srcOrd="0" destOrd="0" presId="urn:microsoft.com/office/officeart/2005/8/layout/process4"/>
    <dgm:cxn modelId="{72D33E2B-BD81-4762-ACB5-80B8080714F7}" srcId="{48B9B5ED-9DC7-4115-87E3-5C27CBDB583C}" destId="{804F4148-C5B4-4E71-BD4A-BC59BE451969}" srcOrd="0" destOrd="0" parTransId="{01151F73-FEA7-40AD-8908-C5BC1187DA08}" sibTransId="{9AF2509D-EBD9-4F88-B5F7-4974CA3FE01F}"/>
    <dgm:cxn modelId="{4B7DB03F-60A8-4C6F-8E6B-CDE687D0976C}" type="presOf" srcId="{BCF6B1EE-C8A9-48AD-92C5-0341AE3953D0}" destId="{4915DAD5-210D-48A7-983A-76D45AF5CBE1}" srcOrd="0" destOrd="0" presId="urn:microsoft.com/office/officeart/2005/8/layout/process4"/>
    <dgm:cxn modelId="{6D2BB60E-82E9-4358-90E9-C00118627C47}" type="presOf" srcId="{B81EDA00-4A7B-4AF3-A714-110E791FA3FD}" destId="{9C6125DC-2453-405B-93B8-73DA5E200C9E}" srcOrd="0" destOrd="0" presId="urn:microsoft.com/office/officeart/2005/8/layout/process4"/>
    <dgm:cxn modelId="{958098BC-D7FF-49C9-BB2F-1724A5B58392}" srcId="{3C0B9E78-D145-44C8-8821-4AEB0BB7E6CE}" destId="{BCF6B1EE-C8A9-48AD-92C5-0341AE3953D0}" srcOrd="2" destOrd="0" parTransId="{B57096D6-6B41-4EA1-A72B-05594D44A397}" sibTransId="{2B0CEC1B-5158-4C89-8894-4ACE4A84FD1D}"/>
    <dgm:cxn modelId="{6B51A1DF-CE64-4DFA-AE76-C727D74BEF6B}" type="presOf" srcId="{4E9C4A18-F858-4B3F-855B-7759F3CA7E08}" destId="{A28BFC06-4B15-416E-8412-DE9AF1749482}" srcOrd="0" destOrd="0" presId="urn:microsoft.com/office/officeart/2005/8/layout/process4"/>
    <dgm:cxn modelId="{968B40C0-2976-4229-898B-72DBC0ACAF6D}" type="presOf" srcId="{E65A55BA-7A0F-4D75-B218-0FA3858C3FEB}" destId="{1D13AC8B-74F5-4330-B52D-39099B65E4DE}" srcOrd="0" destOrd="0" presId="urn:microsoft.com/office/officeart/2005/8/layout/process4"/>
    <dgm:cxn modelId="{2A54515E-2C55-493D-B30E-B48ADB61C4B4}" type="presParOf" srcId="{A970C54B-750D-4AC5-8BFF-4788BF3E3B38}" destId="{AFD5E8C4-7463-4937-8FA6-367C1615080A}" srcOrd="0" destOrd="0" presId="urn:microsoft.com/office/officeart/2005/8/layout/process4"/>
    <dgm:cxn modelId="{CF0862F8-5461-437F-BD64-B014103C0AF8}" type="presParOf" srcId="{AFD5E8C4-7463-4937-8FA6-367C1615080A}" destId="{4915DAD5-210D-48A7-983A-76D45AF5CBE1}" srcOrd="0" destOrd="0" presId="urn:microsoft.com/office/officeart/2005/8/layout/process4"/>
    <dgm:cxn modelId="{8C6C3153-2816-444D-BF29-35C865FB28C1}" type="presParOf" srcId="{AFD5E8C4-7463-4937-8FA6-367C1615080A}" destId="{CD7CEB65-60D5-4162-9652-503E6E51CB8C}" srcOrd="1" destOrd="0" presId="urn:microsoft.com/office/officeart/2005/8/layout/process4"/>
    <dgm:cxn modelId="{549DEF9B-7D1C-4065-B4AC-B7AED7400750}" type="presParOf" srcId="{AFD5E8C4-7463-4937-8FA6-367C1615080A}" destId="{B447C7FB-F0A9-4ADD-B70F-22F2D8FC0CCB}" srcOrd="2" destOrd="0" presId="urn:microsoft.com/office/officeart/2005/8/layout/process4"/>
    <dgm:cxn modelId="{4BC1D1C5-DFB1-4A02-8D86-2A99A22BE5FF}" type="presParOf" srcId="{B447C7FB-F0A9-4ADD-B70F-22F2D8FC0CCB}" destId="{1D13AC8B-74F5-4330-B52D-39099B65E4DE}" srcOrd="0" destOrd="0" presId="urn:microsoft.com/office/officeart/2005/8/layout/process4"/>
    <dgm:cxn modelId="{874601D8-E338-424E-B5B5-9A4CF2426DCA}" type="presParOf" srcId="{B447C7FB-F0A9-4ADD-B70F-22F2D8FC0CCB}" destId="{9C6125DC-2453-405B-93B8-73DA5E200C9E}" srcOrd="1" destOrd="0" presId="urn:microsoft.com/office/officeart/2005/8/layout/process4"/>
    <dgm:cxn modelId="{61FAD0D3-3A54-4870-AF85-1F1166D7ED8F}" type="presParOf" srcId="{A970C54B-750D-4AC5-8BFF-4788BF3E3B38}" destId="{BE89DB79-74D3-45B1-A33C-E8A1DC311231}" srcOrd="1" destOrd="0" presId="urn:microsoft.com/office/officeart/2005/8/layout/process4"/>
    <dgm:cxn modelId="{85F2114A-405B-44B4-966B-73D79B181DC0}" type="presParOf" srcId="{A970C54B-750D-4AC5-8BFF-4788BF3E3B38}" destId="{235F3322-6345-4167-8BD7-117B8E949236}" srcOrd="2" destOrd="0" presId="urn:microsoft.com/office/officeart/2005/8/layout/process4"/>
    <dgm:cxn modelId="{CA884B77-B9FD-4A20-8CF9-381A4CA10590}" type="presParOf" srcId="{235F3322-6345-4167-8BD7-117B8E949236}" destId="{A778ADB3-898A-433D-A38D-6241242C1CEF}" srcOrd="0" destOrd="0" presId="urn:microsoft.com/office/officeart/2005/8/layout/process4"/>
    <dgm:cxn modelId="{10520B06-F677-4ACE-8A03-3A5DA6C93B06}" type="presParOf" srcId="{235F3322-6345-4167-8BD7-117B8E949236}" destId="{E0796117-CD7A-4E86-B43A-AF7DEB756F54}" srcOrd="1" destOrd="0" presId="urn:microsoft.com/office/officeart/2005/8/layout/process4"/>
    <dgm:cxn modelId="{C5ABE52F-B41A-4778-8FEB-932D456F4FE6}" type="presParOf" srcId="{235F3322-6345-4167-8BD7-117B8E949236}" destId="{A27D7720-9BFF-40F0-BA72-0942D921226B}" srcOrd="2" destOrd="0" presId="urn:microsoft.com/office/officeart/2005/8/layout/process4"/>
    <dgm:cxn modelId="{A2531A16-EB99-4A41-B4BC-587530168D75}" type="presParOf" srcId="{A27D7720-9BFF-40F0-BA72-0942D921226B}" destId="{73969E1F-D022-45D9-B853-2E479E07FE05}" srcOrd="0" destOrd="0" presId="urn:microsoft.com/office/officeart/2005/8/layout/process4"/>
    <dgm:cxn modelId="{8FE5E79E-1A85-4BFC-98DE-2F6F18A8BF71}" type="presParOf" srcId="{A970C54B-750D-4AC5-8BFF-4788BF3E3B38}" destId="{E6030BAE-E5DD-46D1-BBAE-63FE8F907D72}" srcOrd="3" destOrd="0" presId="urn:microsoft.com/office/officeart/2005/8/layout/process4"/>
    <dgm:cxn modelId="{F4FADB90-C430-4821-B0E2-56217D4B2162}" type="presParOf" srcId="{A970C54B-750D-4AC5-8BFF-4788BF3E3B38}" destId="{2CDFFAEC-E804-4109-AC6E-4DE47D6956EB}" srcOrd="4" destOrd="0" presId="urn:microsoft.com/office/officeart/2005/8/layout/process4"/>
    <dgm:cxn modelId="{3D26A665-8BC4-45B7-9A0B-FC805E97E7AB}" type="presParOf" srcId="{2CDFFAEC-E804-4109-AC6E-4DE47D6956EB}" destId="{39B4F97D-3755-4828-9791-8E1FD005F655}" srcOrd="0" destOrd="0" presId="urn:microsoft.com/office/officeart/2005/8/layout/process4"/>
    <dgm:cxn modelId="{E4909CF8-2386-4ABB-AA93-72D48369C7B7}" type="presParOf" srcId="{2CDFFAEC-E804-4109-AC6E-4DE47D6956EB}" destId="{E63DEDA6-BDB8-413E-97A3-14A9E42EF607}" srcOrd="1" destOrd="0" presId="urn:microsoft.com/office/officeart/2005/8/layout/process4"/>
    <dgm:cxn modelId="{B48EEC2E-170A-4612-8B9D-CC9599573133}" type="presParOf" srcId="{2CDFFAEC-E804-4109-AC6E-4DE47D6956EB}" destId="{6BF98F94-0D34-411F-BE1B-29B74EA3D998}" srcOrd="2" destOrd="0" presId="urn:microsoft.com/office/officeart/2005/8/layout/process4"/>
    <dgm:cxn modelId="{46B1A242-BC8A-452A-AA7C-C01334927BDE}" type="presParOf" srcId="{6BF98F94-0D34-411F-BE1B-29B74EA3D998}" destId="{B2CC4AAE-C227-4653-A4F0-6204CCE8FCC0}" srcOrd="0" destOrd="0" presId="urn:microsoft.com/office/officeart/2005/8/layout/process4"/>
    <dgm:cxn modelId="{48BDABD6-4C79-4A6C-8C46-ED023A6EDDE4}" type="presParOf" srcId="{6BF98F94-0D34-411F-BE1B-29B74EA3D998}" destId="{A28BFC06-4B15-416E-8412-DE9AF174948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C74F4-5075-4510-81E1-5ADEACF26077}">
      <dsp:nvSpPr>
        <dsp:cNvPr id="0" name=""/>
        <dsp:cNvSpPr/>
      </dsp:nvSpPr>
      <dsp:spPr>
        <a:xfrm>
          <a:off x="0" y="501956"/>
          <a:ext cx="4883528" cy="670824"/>
        </a:xfrm>
        <a:prstGeom prst="rect">
          <a:avLst/>
        </a:prstGeom>
        <a:solidFill>
          <a:schemeClr val="accent1">
            <a:alpha val="90000"/>
            <a:tint val="4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54A3A98-B26D-4C33-A437-023A588CC524}">
      <dsp:nvSpPr>
        <dsp:cNvPr id="0" name=""/>
        <dsp:cNvSpPr/>
      </dsp:nvSpPr>
      <dsp:spPr>
        <a:xfrm>
          <a:off x="224869" y="0"/>
          <a:ext cx="3418469" cy="785822"/>
        </a:xfrm>
        <a:prstGeom prst="roundRect">
          <a:avLst/>
        </a:prstGeom>
        <a:solidFill>
          <a:schemeClr val="lt1">
            <a:hueOff val="0"/>
            <a:satOff val="0"/>
            <a:lumOff val="0"/>
            <a:alphaOff val="0"/>
          </a:schemeClr>
        </a:solidFill>
        <a:ln w="11429" cap="flat" cmpd="sng" algn="ctr">
          <a:solidFill>
            <a:schemeClr val="accent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210" tIns="0" rIns="129210" bIns="0" numCol="1" spcCol="1270" anchor="ctr" anchorCtr="0">
          <a:noAutofit/>
        </a:bodyPr>
        <a:lstStyle/>
        <a:p>
          <a:pPr lvl="0" algn="l" defTabSz="977900">
            <a:lnSpc>
              <a:spcPct val="90000"/>
            </a:lnSpc>
            <a:spcBef>
              <a:spcPct val="0"/>
            </a:spcBef>
            <a:spcAft>
              <a:spcPct val="35000"/>
            </a:spcAft>
          </a:pPr>
          <a:r>
            <a:rPr lang="es-EC" sz="2200" kern="1200" dirty="0" smtClean="0">
              <a:effectLst>
                <a:outerShdw blurRad="38100" dist="38100" dir="2700000" algn="tl">
                  <a:srgbClr val="000000">
                    <a:alpha val="43137"/>
                  </a:srgbClr>
                </a:outerShdw>
              </a:effectLst>
              <a:latin typeface="Batang" pitchFamily="18" charset="-127"/>
              <a:ea typeface="Batang" pitchFamily="18" charset="-127"/>
            </a:rPr>
            <a:t>Publicidad</a:t>
          </a:r>
          <a:endParaRPr lang="es-EC" sz="2200" kern="1200" dirty="0">
            <a:effectLst>
              <a:outerShdw blurRad="38100" dist="38100" dir="2700000" algn="tl">
                <a:srgbClr val="000000">
                  <a:alpha val="43137"/>
                </a:srgbClr>
              </a:outerShdw>
            </a:effectLst>
            <a:latin typeface="Batang" pitchFamily="18" charset="-127"/>
            <a:ea typeface="Batang" pitchFamily="18" charset="-127"/>
          </a:endParaRPr>
        </a:p>
      </dsp:txBody>
      <dsp:txXfrm>
        <a:off x="263230" y="38361"/>
        <a:ext cx="3341747" cy="709100"/>
      </dsp:txXfrm>
    </dsp:sp>
    <dsp:sp modelId="{31C4C29C-F891-4E87-9CB3-BD5C9207D492}">
      <dsp:nvSpPr>
        <dsp:cNvPr id="0" name=""/>
        <dsp:cNvSpPr/>
      </dsp:nvSpPr>
      <dsp:spPr>
        <a:xfrm>
          <a:off x="0" y="2043563"/>
          <a:ext cx="4883528" cy="554400"/>
        </a:xfrm>
        <a:prstGeom prst="rect">
          <a:avLst/>
        </a:prstGeom>
        <a:solidFill>
          <a:schemeClr val="accent1">
            <a:alpha val="90000"/>
            <a:tint val="4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D412D16-6749-4A1C-BE92-9942F32F4884}">
      <dsp:nvSpPr>
        <dsp:cNvPr id="0" name=""/>
        <dsp:cNvSpPr/>
      </dsp:nvSpPr>
      <dsp:spPr>
        <a:xfrm>
          <a:off x="244176" y="1718843"/>
          <a:ext cx="3418469" cy="649440"/>
        </a:xfrm>
        <a:prstGeom prst="roundRect">
          <a:avLst/>
        </a:prstGeom>
        <a:solidFill>
          <a:schemeClr val="lt1">
            <a:hueOff val="0"/>
            <a:satOff val="0"/>
            <a:lumOff val="0"/>
            <a:alphaOff val="0"/>
          </a:schemeClr>
        </a:solidFill>
        <a:ln w="11429" cap="flat" cmpd="sng" algn="ctr">
          <a:solidFill>
            <a:schemeClr val="accent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210" tIns="0" rIns="129210" bIns="0" numCol="1" spcCol="1270" anchor="ctr" anchorCtr="0">
          <a:noAutofit/>
        </a:bodyPr>
        <a:lstStyle/>
        <a:p>
          <a:pPr lvl="0" algn="l" defTabSz="977900">
            <a:lnSpc>
              <a:spcPct val="90000"/>
            </a:lnSpc>
            <a:spcBef>
              <a:spcPct val="0"/>
            </a:spcBef>
            <a:spcAft>
              <a:spcPct val="35000"/>
            </a:spcAft>
          </a:pPr>
          <a:r>
            <a:rPr lang="es-ES" sz="2200" kern="1200" dirty="0" smtClean="0">
              <a:effectLst>
                <a:outerShdw blurRad="38100" dist="38100" dir="2700000" algn="tl">
                  <a:srgbClr val="000000">
                    <a:alpha val="43137"/>
                  </a:srgbClr>
                </a:outerShdw>
              </a:effectLst>
              <a:latin typeface="Batang" pitchFamily="18" charset="-127"/>
              <a:ea typeface="Batang" pitchFamily="18" charset="-127"/>
            </a:rPr>
            <a:t>Impresión de Periódicos</a:t>
          </a:r>
          <a:endParaRPr lang="es-EC" sz="2200" kern="1200" dirty="0">
            <a:effectLst>
              <a:outerShdw blurRad="38100" dist="38100" dir="2700000" algn="tl">
                <a:srgbClr val="000000">
                  <a:alpha val="43137"/>
                </a:srgbClr>
              </a:outerShdw>
            </a:effectLst>
            <a:latin typeface="Batang" pitchFamily="18" charset="-127"/>
            <a:ea typeface="Batang" pitchFamily="18" charset="-127"/>
          </a:endParaRPr>
        </a:p>
      </dsp:txBody>
      <dsp:txXfrm>
        <a:off x="275879" y="1750546"/>
        <a:ext cx="3355063" cy="586034"/>
      </dsp:txXfrm>
    </dsp:sp>
    <dsp:sp modelId="{EFD34031-4245-44AC-AA87-3913A334E5DB}">
      <dsp:nvSpPr>
        <dsp:cNvPr id="0" name=""/>
        <dsp:cNvSpPr/>
      </dsp:nvSpPr>
      <dsp:spPr>
        <a:xfrm>
          <a:off x="0" y="3509600"/>
          <a:ext cx="4883528" cy="554400"/>
        </a:xfrm>
        <a:prstGeom prst="rect">
          <a:avLst/>
        </a:prstGeom>
        <a:solidFill>
          <a:schemeClr val="accent1">
            <a:alpha val="90000"/>
            <a:tint val="4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56689AD-E7EE-45FB-B52F-54B7740D9498}">
      <dsp:nvSpPr>
        <dsp:cNvPr id="0" name=""/>
        <dsp:cNvSpPr/>
      </dsp:nvSpPr>
      <dsp:spPr>
        <a:xfrm>
          <a:off x="244176" y="3295147"/>
          <a:ext cx="3418469" cy="649440"/>
        </a:xfrm>
        <a:prstGeom prst="roundRect">
          <a:avLst/>
        </a:prstGeom>
        <a:solidFill>
          <a:schemeClr val="lt1">
            <a:hueOff val="0"/>
            <a:satOff val="0"/>
            <a:lumOff val="0"/>
            <a:alphaOff val="0"/>
          </a:schemeClr>
        </a:solidFill>
        <a:ln w="11429" cap="flat" cmpd="sng" algn="ctr">
          <a:solidFill>
            <a:schemeClr val="accent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210" tIns="0" rIns="129210" bIns="0" numCol="1" spcCol="1270" anchor="ctr" anchorCtr="0">
          <a:noAutofit/>
        </a:bodyPr>
        <a:lstStyle/>
        <a:p>
          <a:pPr lvl="0" algn="l" defTabSz="977900">
            <a:lnSpc>
              <a:spcPct val="90000"/>
            </a:lnSpc>
            <a:spcBef>
              <a:spcPct val="0"/>
            </a:spcBef>
            <a:spcAft>
              <a:spcPct val="35000"/>
            </a:spcAft>
          </a:pPr>
          <a:r>
            <a:rPr lang="es-EC" sz="2200" kern="1200" dirty="0" smtClean="0">
              <a:effectLst>
                <a:outerShdw blurRad="38100" dist="38100" dir="2700000" algn="tl">
                  <a:srgbClr val="000000">
                    <a:alpha val="43137"/>
                  </a:srgbClr>
                </a:outerShdw>
              </a:effectLst>
              <a:latin typeface="Batang" pitchFamily="18" charset="-127"/>
              <a:ea typeface="Batang" pitchFamily="18" charset="-127"/>
            </a:rPr>
            <a:t>Páginas Web </a:t>
          </a:r>
          <a:endParaRPr lang="es-EC" sz="2200" kern="1200" dirty="0">
            <a:effectLst>
              <a:outerShdw blurRad="38100" dist="38100" dir="2700000" algn="tl">
                <a:srgbClr val="000000">
                  <a:alpha val="43137"/>
                </a:srgbClr>
              </a:outerShdw>
            </a:effectLst>
            <a:latin typeface="Batang" pitchFamily="18" charset="-127"/>
            <a:ea typeface="Batang" pitchFamily="18" charset="-127"/>
          </a:endParaRPr>
        </a:p>
      </dsp:txBody>
      <dsp:txXfrm>
        <a:off x="275879" y="3326850"/>
        <a:ext cx="3355063"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08480-425A-41F5-870D-30A724EB1535}">
      <dsp:nvSpPr>
        <dsp:cNvPr id="0" name=""/>
        <dsp:cNvSpPr/>
      </dsp:nvSpPr>
      <dsp:spPr>
        <a:xfrm>
          <a:off x="4120" y="928696"/>
          <a:ext cx="1779546" cy="132839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VENDEDOR LOCAL</a:t>
          </a:r>
          <a:endParaRPr lang="es-EC" sz="1700" kern="1200" dirty="0"/>
        </a:p>
        <a:p>
          <a:pPr marL="171450" lvl="1" indent="-171450" algn="l" defTabSz="755650">
            <a:lnSpc>
              <a:spcPct val="90000"/>
            </a:lnSpc>
            <a:spcBef>
              <a:spcPct val="0"/>
            </a:spcBef>
            <a:spcAft>
              <a:spcPct val="15000"/>
            </a:spcAft>
            <a:buChar char="••"/>
          </a:pPr>
          <a:r>
            <a:rPr lang="es-EC" sz="1700" kern="1200" dirty="0" smtClean="0"/>
            <a:t>VENDEDOR NACIONAL</a:t>
          </a:r>
          <a:endParaRPr lang="es-EC" sz="1700" kern="1200" dirty="0"/>
        </a:p>
      </dsp:txBody>
      <dsp:txXfrm>
        <a:off x="35246" y="959822"/>
        <a:ext cx="1717294" cy="1297267"/>
      </dsp:txXfrm>
    </dsp:sp>
    <dsp:sp modelId="{DD1B744A-5356-4988-8185-DA3542C86D00}">
      <dsp:nvSpPr>
        <dsp:cNvPr id="0" name=""/>
        <dsp:cNvSpPr/>
      </dsp:nvSpPr>
      <dsp:spPr>
        <a:xfrm>
          <a:off x="4120" y="2339410"/>
          <a:ext cx="1779546" cy="571209"/>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VISITAS</a:t>
          </a:r>
          <a:endParaRPr lang="es-EC" sz="2000" kern="1200" dirty="0"/>
        </a:p>
      </dsp:txBody>
      <dsp:txXfrm>
        <a:off x="4120" y="2339410"/>
        <a:ext cx="1253201" cy="571209"/>
      </dsp:txXfrm>
    </dsp:sp>
    <dsp:sp modelId="{FB595996-B6A3-4EBE-94BC-5C05F98D2FBE}">
      <dsp:nvSpPr>
        <dsp:cNvPr id="0" name=""/>
        <dsp:cNvSpPr/>
      </dsp:nvSpPr>
      <dsp:spPr>
        <a:xfrm>
          <a:off x="1307662" y="2430141"/>
          <a:ext cx="622841" cy="622841"/>
        </a:xfrm>
        <a:prstGeom prst="ellipse">
          <a:avLst/>
        </a:prstGeom>
        <a:blipFill rotWithShape="0">
          <a:blip xmlns:r="http://schemas.openxmlformats.org/officeDocument/2006/relationships" r:embed="rId1"/>
          <a:stretch>
            <a:fillRect/>
          </a:stretch>
        </a:blip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B5F5840-93AA-4CFD-AC17-C92B08387F5D}">
      <dsp:nvSpPr>
        <dsp:cNvPr id="0" name=""/>
        <dsp:cNvSpPr/>
      </dsp:nvSpPr>
      <dsp:spPr>
        <a:xfrm>
          <a:off x="2084808" y="1011016"/>
          <a:ext cx="1779546" cy="132839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14300" lvl="1" indent="-114300" algn="l" defTabSz="666750">
            <a:lnSpc>
              <a:spcPct val="90000"/>
            </a:lnSpc>
            <a:spcBef>
              <a:spcPct val="0"/>
            </a:spcBef>
            <a:spcAft>
              <a:spcPct val="15000"/>
            </a:spcAft>
            <a:buChar char="••"/>
          </a:pPr>
          <a:endParaRPr lang="es-EC" sz="1500" kern="1200" dirty="0"/>
        </a:p>
        <a:p>
          <a:pPr marL="114300" lvl="1" indent="-114300" algn="l" defTabSz="666750">
            <a:lnSpc>
              <a:spcPct val="90000"/>
            </a:lnSpc>
            <a:spcBef>
              <a:spcPct val="0"/>
            </a:spcBef>
            <a:spcAft>
              <a:spcPct val="15000"/>
            </a:spcAft>
            <a:buChar char="••"/>
          </a:pPr>
          <a:endParaRPr lang="es-EC" sz="1500" kern="1200" dirty="0"/>
        </a:p>
        <a:p>
          <a:pPr marL="171450" lvl="1" indent="-171450" algn="l" defTabSz="755650">
            <a:lnSpc>
              <a:spcPct val="90000"/>
            </a:lnSpc>
            <a:spcBef>
              <a:spcPct val="0"/>
            </a:spcBef>
            <a:spcAft>
              <a:spcPct val="15000"/>
            </a:spcAft>
            <a:buChar char="••"/>
          </a:pPr>
          <a:r>
            <a:rPr lang="es-EC" sz="1700" kern="1200" dirty="0" smtClean="0"/>
            <a:t>PAGINA WEB</a:t>
          </a:r>
          <a:endParaRPr lang="es-EC" sz="1700" kern="1200" dirty="0"/>
        </a:p>
        <a:p>
          <a:pPr marL="114300" lvl="1" indent="-114300" algn="l" defTabSz="666750">
            <a:lnSpc>
              <a:spcPct val="90000"/>
            </a:lnSpc>
            <a:spcBef>
              <a:spcPct val="0"/>
            </a:spcBef>
            <a:spcAft>
              <a:spcPct val="15000"/>
            </a:spcAft>
            <a:buChar char="••"/>
          </a:pPr>
          <a:endParaRPr lang="es-EC" sz="1500" kern="1200" dirty="0"/>
        </a:p>
      </dsp:txBody>
      <dsp:txXfrm>
        <a:off x="2115934" y="1042142"/>
        <a:ext cx="1717294" cy="1297267"/>
      </dsp:txXfrm>
    </dsp:sp>
    <dsp:sp modelId="{5FEB4D17-952F-4918-9D57-5189F2CBE6DA}">
      <dsp:nvSpPr>
        <dsp:cNvPr id="0" name=""/>
        <dsp:cNvSpPr/>
      </dsp:nvSpPr>
      <dsp:spPr>
        <a:xfrm>
          <a:off x="2084808" y="2339410"/>
          <a:ext cx="1779546" cy="571209"/>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OFRECER SERVICIOS</a:t>
          </a:r>
          <a:endParaRPr lang="es-EC" sz="2000" kern="1200" dirty="0"/>
        </a:p>
      </dsp:txBody>
      <dsp:txXfrm>
        <a:off x="2084808" y="2339410"/>
        <a:ext cx="1253201" cy="571209"/>
      </dsp:txXfrm>
    </dsp:sp>
    <dsp:sp modelId="{F8682035-8DF2-48E5-B610-83335D72A337}">
      <dsp:nvSpPr>
        <dsp:cNvPr id="0" name=""/>
        <dsp:cNvSpPr/>
      </dsp:nvSpPr>
      <dsp:spPr>
        <a:xfrm>
          <a:off x="3388350" y="2430141"/>
          <a:ext cx="622841" cy="622841"/>
        </a:xfrm>
        <a:prstGeom prst="ellipse">
          <a:avLst/>
        </a:prstGeom>
        <a:blipFill rotWithShape="0">
          <a:blip xmlns:r="http://schemas.openxmlformats.org/officeDocument/2006/relationships" r:embed="rId2"/>
          <a:stretch>
            <a:fillRect/>
          </a:stretch>
        </a:blip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69919D5E-60B1-4290-9443-F90BBEF3961D}">
      <dsp:nvSpPr>
        <dsp:cNvPr id="0" name=""/>
        <dsp:cNvSpPr/>
      </dsp:nvSpPr>
      <dsp:spPr>
        <a:xfrm>
          <a:off x="4165496" y="1011016"/>
          <a:ext cx="1779546" cy="132839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OFRECER COMISION 15%</a:t>
          </a:r>
          <a:endParaRPr lang="es-EC" sz="1700" kern="1200" dirty="0"/>
        </a:p>
        <a:p>
          <a:pPr marL="171450" lvl="1" indent="-171450" algn="l" defTabSz="755650">
            <a:lnSpc>
              <a:spcPct val="90000"/>
            </a:lnSpc>
            <a:spcBef>
              <a:spcPct val="0"/>
            </a:spcBef>
            <a:spcAft>
              <a:spcPct val="15000"/>
            </a:spcAft>
            <a:buChar char="••"/>
          </a:pPr>
          <a:r>
            <a:rPr lang="es-EC" sz="1700" kern="1200" dirty="0" smtClean="0"/>
            <a:t>CAPACITACION</a:t>
          </a:r>
          <a:endParaRPr lang="es-EC" sz="1700" kern="1200" dirty="0"/>
        </a:p>
        <a:p>
          <a:pPr marL="114300" lvl="1" indent="-114300" algn="l" defTabSz="666750">
            <a:lnSpc>
              <a:spcPct val="90000"/>
            </a:lnSpc>
            <a:spcBef>
              <a:spcPct val="0"/>
            </a:spcBef>
            <a:spcAft>
              <a:spcPct val="15000"/>
            </a:spcAft>
            <a:buChar char="••"/>
          </a:pPr>
          <a:endParaRPr lang="es-EC" sz="1500" kern="1200" dirty="0"/>
        </a:p>
        <a:p>
          <a:pPr marL="114300" lvl="1" indent="-114300" algn="l" defTabSz="666750">
            <a:lnSpc>
              <a:spcPct val="90000"/>
            </a:lnSpc>
            <a:spcBef>
              <a:spcPct val="0"/>
            </a:spcBef>
            <a:spcAft>
              <a:spcPct val="15000"/>
            </a:spcAft>
            <a:buChar char="••"/>
          </a:pPr>
          <a:endParaRPr lang="es-EC" sz="1500" kern="1200" dirty="0"/>
        </a:p>
      </dsp:txBody>
      <dsp:txXfrm>
        <a:off x="4196622" y="1042142"/>
        <a:ext cx="1717294" cy="1297267"/>
      </dsp:txXfrm>
    </dsp:sp>
    <dsp:sp modelId="{AF251071-9FA9-4718-B83E-5767A5539CF2}">
      <dsp:nvSpPr>
        <dsp:cNvPr id="0" name=""/>
        <dsp:cNvSpPr/>
      </dsp:nvSpPr>
      <dsp:spPr>
        <a:xfrm>
          <a:off x="4165496" y="2339410"/>
          <a:ext cx="1779546" cy="571209"/>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ACUERDOS  AGENCIAS </a:t>
          </a:r>
          <a:endParaRPr lang="es-EC" sz="2000" kern="1200" dirty="0"/>
        </a:p>
      </dsp:txBody>
      <dsp:txXfrm>
        <a:off x="4165496" y="2339410"/>
        <a:ext cx="1253201" cy="571209"/>
      </dsp:txXfrm>
    </dsp:sp>
    <dsp:sp modelId="{FB46445D-F7D1-4040-9C86-57971890DEA0}">
      <dsp:nvSpPr>
        <dsp:cNvPr id="0" name=""/>
        <dsp:cNvSpPr/>
      </dsp:nvSpPr>
      <dsp:spPr>
        <a:xfrm>
          <a:off x="5469038" y="2430141"/>
          <a:ext cx="622841" cy="622841"/>
        </a:xfrm>
        <a:prstGeom prst="ellipse">
          <a:avLst/>
        </a:prstGeom>
        <a:blipFill rotWithShape="0">
          <a:blip xmlns:r="http://schemas.openxmlformats.org/officeDocument/2006/relationships" r:embed="rId3"/>
          <a:stretch>
            <a:fillRect/>
          </a:stretch>
        </a:blip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B4564-81B6-4DAB-B530-C558F0EFF856}">
      <dsp:nvSpPr>
        <dsp:cNvPr id="0" name=""/>
        <dsp:cNvSpPr/>
      </dsp:nvSpPr>
      <dsp:spPr>
        <a:xfrm>
          <a:off x="744" y="759272"/>
          <a:ext cx="1741289" cy="87064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PUBLICACIONES</a:t>
          </a:r>
        </a:p>
        <a:p>
          <a:pPr lvl="0" algn="ctr" defTabSz="800100">
            <a:lnSpc>
              <a:spcPct val="90000"/>
            </a:lnSpc>
            <a:spcBef>
              <a:spcPct val="0"/>
            </a:spcBef>
            <a:spcAft>
              <a:spcPct val="35000"/>
            </a:spcAft>
          </a:pPr>
          <a:r>
            <a:rPr lang="es-EC" sz="1800" kern="1200" dirty="0" smtClean="0"/>
            <a:t>3 POR 2</a:t>
          </a:r>
          <a:endParaRPr lang="es-EC" sz="1800" kern="1200" dirty="0"/>
        </a:p>
      </dsp:txBody>
      <dsp:txXfrm>
        <a:off x="26244" y="784772"/>
        <a:ext cx="1690289" cy="819644"/>
      </dsp:txXfrm>
    </dsp:sp>
    <dsp:sp modelId="{140852B9-264B-4090-B094-8926124F9ADE}">
      <dsp:nvSpPr>
        <dsp:cNvPr id="0" name=""/>
        <dsp:cNvSpPr/>
      </dsp:nvSpPr>
      <dsp:spPr>
        <a:xfrm>
          <a:off x="2177355" y="759272"/>
          <a:ext cx="1741289" cy="870644"/>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5% DESCUENTO VITAN POR PRIMERA VEZ</a:t>
          </a:r>
          <a:endParaRPr lang="es-EC" sz="1800" kern="1200" dirty="0"/>
        </a:p>
      </dsp:txBody>
      <dsp:txXfrm>
        <a:off x="2202855" y="784772"/>
        <a:ext cx="1690289" cy="819644"/>
      </dsp:txXfrm>
    </dsp:sp>
    <dsp:sp modelId="{C499532C-3D6B-4314-AB2C-0298947A1657}">
      <dsp:nvSpPr>
        <dsp:cNvPr id="0" name=""/>
        <dsp:cNvSpPr/>
      </dsp:nvSpPr>
      <dsp:spPr>
        <a:xfrm>
          <a:off x="4353966" y="759272"/>
          <a:ext cx="1741289" cy="87064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CUPONES DE DESCUENTO</a:t>
          </a:r>
          <a:endParaRPr lang="es-EC" sz="1800" kern="1200" dirty="0"/>
        </a:p>
      </dsp:txBody>
      <dsp:txXfrm>
        <a:off x="4379466" y="784772"/>
        <a:ext cx="1690289" cy="8196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A46FD-1B10-48D3-B49D-9A6755DDC9EC}">
      <dsp:nvSpPr>
        <dsp:cNvPr id="0" name=""/>
        <dsp:cNvSpPr/>
      </dsp:nvSpPr>
      <dsp:spPr>
        <a:xfrm rot="5400000">
          <a:off x="-180591" y="182645"/>
          <a:ext cx="1203946" cy="842762"/>
        </a:xfrm>
        <a:prstGeom prst="chevron">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t>DISTRIBUIDORES</a:t>
          </a:r>
          <a:endParaRPr lang="es-EC" sz="900" kern="1200" dirty="0"/>
        </a:p>
      </dsp:txBody>
      <dsp:txXfrm rot="-5400000">
        <a:off x="1" y="423434"/>
        <a:ext cx="842762" cy="361184"/>
      </dsp:txXfrm>
    </dsp:sp>
    <dsp:sp modelId="{BF3D895F-BC74-4ED9-AD00-B18541AAB0DA}">
      <dsp:nvSpPr>
        <dsp:cNvPr id="0" name=""/>
        <dsp:cNvSpPr/>
      </dsp:nvSpPr>
      <dsp:spPr>
        <a:xfrm rot="5400000">
          <a:off x="3637717" y="-2792901"/>
          <a:ext cx="782565" cy="6372475"/>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CUBRIR MAYORES Y NUEVAS ZONAS</a:t>
          </a: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rot="-5400000">
        <a:off x="842762" y="40256"/>
        <a:ext cx="6334273" cy="706161"/>
      </dsp:txXfrm>
    </dsp:sp>
    <dsp:sp modelId="{DD9BDD28-421E-4EC9-81D6-02893606CD77}">
      <dsp:nvSpPr>
        <dsp:cNvPr id="0" name=""/>
        <dsp:cNvSpPr/>
      </dsp:nvSpPr>
      <dsp:spPr>
        <a:xfrm rot="5400000">
          <a:off x="-180591" y="1185973"/>
          <a:ext cx="1203946" cy="842762"/>
        </a:xfrm>
        <a:prstGeom prst="chevron">
          <a:avLst/>
        </a:prstGeom>
        <a:solidFill>
          <a:schemeClr val="accent3">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t>DISTRIBUCION</a:t>
          </a:r>
          <a:endParaRPr lang="es-EC" sz="900" kern="1200" dirty="0"/>
        </a:p>
      </dsp:txBody>
      <dsp:txXfrm rot="-5400000">
        <a:off x="1" y="1426762"/>
        <a:ext cx="842762" cy="361184"/>
      </dsp:txXfrm>
    </dsp:sp>
    <dsp:sp modelId="{70B89DD5-7E7B-4B07-8F0C-37BC3C369F6C}">
      <dsp:nvSpPr>
        <dsp:cNvPr id="0" name=""/>
        <dsp:cNvSpPr/>
      </dsp:nvSpPr>
      <dsp:spPr>
        <a:xfrm rot="5400000">
          <a:off x="3637717" y="-1792781"/>
          <a:ext cx="782565" cy="6372475"/>
        </a:xfrm>
        <a:prstGeom prst="round2Same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CASAS, TRABAJOS, LOCALES COMERCIALES</a:t>
          </a: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rot="-5400000">
        <a:off x="842762" y="1040376"/>
        <a:ext cx="6334273" cy="706161"/>
      </dsp:txXfrm>
    </dsp:sp>
    <dsp:sp modelId="{3C60AE03-255C-4797-BB17-7C8ADD34FA31}">
      <dsp:nvSpPr>
        <dsp:cNvPr id="0" name=""/>
        <dsp:cNvSpPr/>
      </dsp:nvSpPr>
      <dsp:spPr>
        <a:xfrm rot="5400000">
          <a:off x="-180591" y="2189301"/>
          <a:ext cx="1203946" cy="842762"/>
        </a:xfrm>
        <a:prstGeom prst="chevron">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t>CUPONES </a:t>
          </a:r>
          <a:endParaRPr lang="es-EC" sz="900" kern="1200" dirty="0"/>
        </a:p>
      </dsp:txBody>
      <dsp:txXfrm rot="-5400000">
        <a:off x="1" y="2430090"/>
        <a:ext cx="842762" cy="361184"/>
      </dsp:txXfrm>
    </dsp:sp>
    <dsp:sp modelId="{F8747E7B-CB68-40EA-BC4F-54182F02F0D6}">
      <dsp:nvSpPr>
        <dsp:cNvPr id="0" name=""/>
        <dsp:cNvSpPr/>
      </dsp:nvSpPr>
      <dsp:spPr>
        <a:xfrm rot="5400000">
          <a:off x="3637717" y="-786245"/>
          <a:ext cx="782565" cy="6372475"/>
        </a:xfrm>
        <a:prstGeom prst="round2Same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10%</a:t>
          </a:r>
          <a:endParaRPr lang="es-EC" sz="1400" kern="1200" dirty="0"/>
        </a:p>
        <a:p>
          <a:pPr marL="114300" lvl="1" indent="-114300" algn="l" defTabSz="622300">
            <a:lnSpc>
              <a:spcPct val="90000"/>
            </a:lnSpc>
            <a:spcBef>
              <a:spcPct val="0"/>
            </a:spcBef>
            <a:spcAft>
              <a:spcPct val="15000"/>
            </a:spcAft>
            <a:buChar char="••"/>
          </a:pPr>
          <a:r>
            <a:rPr lang="es-EC" sz="1400" kern="1200" dirty="0" smtClean="0"/>
            <a:t>20%</a:t>
          </a:r>
          <a:endParaRPr lang="es-EC" sz="1400" kern="1200" dirty="0"/>
        </a:p>
        <a:p>
          <a:pPr marL="114300" lvl="1" indent="-114300" algn="l" defTabSz="622300">
            <a:lnSpc>
              <a:spcPct val="90000"/>
            </a:lnSpc>
            <a:spcBef>
              <a:spcPct val="0"/>
            </a:spcBef>
            <a:spcAft>
              <a:spcPct val="15000"/>
            </a:spcAft>
            <a:buChar char="••"/>
          </a:pPr>
          <a:r>
            <a:rPr lang="es-EC" sz="1400" kern="1200" dirty="0" smtClean="0"/>
            <a:t>30%</a:t>
          </a:r>
          <a:endParaRPr lang="es-EC" sz="1400" kern="1200" dirty="0"/>
        </a:p>
      </dsp:txBody>
      <dsp:txXfrm rot="-5400000">
        <a:off x="842762" y="2046912"/>
        <a:ext cx="6334273" cy="7061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E6155-7573-452A-98C1-368576238BDD}">
      <dsp:nvSpPr>
        <dsp:cNvPr id="0" name=""/>
        <dsp:cNvSpPr/>
      </dsp:nvSpPr>
      <dsp:spPr>
        <a:xfrm>
          <a:off x="2237158" y="410575"/>
          <a:ext cx="1536050" cy="1024545"/>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$60,00</a:t>
          </a:r>
        </a:p>
        <a:p>
          <a:pPr lvl="0" algn="l" defTabSz="800100">
            <a:lnSpc>
              <a:spcPct val="90000"/>
            </a:lnSpc>
            <a:spcBef>
              <a:spcPct val="0"/>
            </a:spcBef>
            <a:spcAft>
              <a:spcPct val="35000"/>
            </a:spcAft>
          </a:pPr>
          <a:endParaRPr lang="es-EC" sz="1800" kern="1200" dirty="0"/>
        </a:p>
      </dsp:txBody>
      <dsp:txXfrm>
        <a:off x="2482926" y="410575"/>
        <a:ext cx="1290282" cy="1024545"/>
      </dsp:txXfrm>
    </dsp:sp>
    <dsp:sp modelId="{11A9E70F-3B93-467D-86FA-54D1B35C85DF}">
      <dsp:nvSpPr>
        <dsp:cNvPr id="0" name=""/>
        <dsp:cNvSpPr/>
      </dsp:nvSpPr>
      <dsp:spPr>
        <a:xfrm>
          <a:off x="2237158" y="1435120"/>
          <a:ext cx="1536050" cy="1024545"/>
        </a:xfrm>
        <a:prstGeom prst="rect">
          <a:avLst/>
        </a:prstGeom>
        <a:solidFill>
          <a:schemeClr val="accent3">
            <a:tint val="40000"/>
            <a:alpha val="90000"/>
            <a:hueOff val="5936402"/>
            <a:satOff val="-38531"/>
            <a:lumOff val="-1140"/>
            <a:alphaOff val="0"/>
          </a:schemeClr>
        </a:solidFill>
        <a:ln w="11429" cap="flat" cmpd="sng" algn="ctr">
          <a:solidFill>
            <a:schemeClr val="accent3">
              <a:tint val="40000"/>
              <a:alpha val="90000"/>
              <a:hueOff val="5936402"/>
              <a:satOff val="-38531"/>
              <a:lumOff val="-114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t>15 COBRANZAS</a:t>
          </a:r>
          <a:endParaRPr lang="es-EC" sz="1800" kern="1200" dirty="0"/>
        </a:p>
      </dsp:txBody>
      <dsp:txXfrm>
        <a:off x="2482926" y="1435120"/>
        <a:ext cx="1290282" cy="1024545"/>
      </dsp:txXfrm>
    </dsp:sp>
    <dsp:sp modelId="{5FDC0619-9A45-4F64-A56F-74D6F52522B3}">
      <dsp:nvSpPr>
        <dsp:cNvPr id="0" name=""/>
        <dsp:cNvSpPr/>
      </dsp:nvSpPr>
      <dsp:spPr>
        <a:xfrm>
          <a:off x="1417931" y="961"/>
          <a:ext cx="1024033" cy="1024033"/>
        </a:xfrm>
        <a:prstGeom prst="ellips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C" sz="2200" kern="1200" dirty="0" smtClean="0"/>
            <a:t>BONO</a:t>
          </a:r>
          <a:endParaRPr lang="es-EC" sz="2200" kern="1200" dirty="0"/>
        </a:p>
      </dsp:txBody>
      <dsp:txXfrm>
        <a:off x="1567897" y="150927"/>
        <a:ext cx="724101" cy="724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A0A84-F0E9-43CE-BF6E-3753E2284751}">
      <dsp:nvSpPr>
        <dsp:cNvPr id="0" name=""/>
        <dsp:cNvSpPr/>
      </dsp:nvSpPr>
      <dsp:spPr>
        <a:xfrm>
          <a:off x="3007404" y="1037"/>
          <a:ext cx="1428290" cy="928388"/>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lumMod val="90000"/>
                  <a:lumOff val="10000"/>
                </a:schemeClr>
              </a:solidFill>
              <a:latin typeface="Kokila" pitchFamily="34" charset="0"/>
              <a:cs typeface="Kokila" pitchFamily="34" charset="0"/>
            </a:rPr>
            <a:t>Libertad de expresión </a:t>
          </a:r>
          <a:endParaRPr lang="es-EC" sz="1600" kern="1200" dirty="0">
            <a:solidFill>
              <a:schemeClr val="tx1">
                <a:lumMod val="90000"/>
                <a:lumOff val="10000"/>
              </a:schemeClr>
            </a:solidFill>
            <a:latin typeface="Kokila" pitchFamily="34" charset="0"/>
            <a:cs typeface="Kokila" pitchFamily="34" charset="0"/>
          </a:endParaRPr>
        </a:p>
      </dsp:txBody>
      <dsp:txXfrm>
        <a:off x="3052724" y="46357"/>
        <a:ext cx="1337650" cy="837748"/>
      </dsp:txXfrm>
    </dsp:sp>
    <dsp:sp modelId="{555E803E-3519-4365-931C-28A1145C0655}">
      <dsp:nvSpPr>
        <dsp:cNvPr id="0" name=""/>
        <dsp:cNvSpPr/>
      </dsp:nvSpPr>
      <dsp:spPr>
        <a:xfrm>
          <a:off x="1867527" y="465232"/>
          <a:ext cx="3708045" cy="3708045"/>
        </a:xfrm>
        <a:custGeom>
          <a:avLst/>
          <a:gdLst/>
          <a:ahLst/>
          <a:cxnLst/>
          <a:rect l="0" t="0" r="0" b="0"/>
          <a:pathLst>
            <a:path>
              <a:moveTo>
                <a:pt x="2577969" y="147183"/>
              </a:moveTo>
              <a:arcTo wR="1854022" hR="1854022" stAng="17579038" swAng="196043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C2166A-006A-4C83-994C-613588B49EDE}">
      <dsp:nvSpPr>
        <dsp:cNvPr id="0" name=""/>
        <dsp:cNvSpPr/>
      </dsp:nvSpPr>
      <dsp:spPr>
        <a:xfrm>
          <a:off x="4770685" y="1282135"/>
          <a:ext cx="1428290" cy="928388"/>
        </a:xfrm>
        <a:prstGeom prst="roundRect">
          <a:avLst/>
        </a:prstGeom>
        <a:solidFill>
          <a:schemeClr val="accent4">
            <a:hueOff val="-1759144"/>
            <a:satOff val="10560"/>
            <a:lumOff val="-93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lumMod val="90000"/>
                  <a:lumOff val="10000"/>
                </a:schemeClr>
              </a:solidFill>
              <a:latin typeface="Kokila" pitchFamily="34" charset="0"/>
              <a:cs typeface="Kokila" pitchFamily="34" charset="0"/>
            </a:rPr>
            <a:t>Derecho a la rectificación</a:t>
          </a:r>
          <a:r>
            <a:rPr lang="es-EC" sz="1600" kern="1200" dirty="0" smtClean="0">
              <a:solidFill>
                <a:schemeClr val="tx1">
                  <a:lumMod val="90000"/>
                  <a:lumOff val="10000"/>
                </a:schemeClr>
              </a:solidFill>
              <a:latin typeface="Kokila" pitchFamily="34" charset="0"/>
              <a:cs typeface="Kokila" pitchFamily="34" charset="0"/>
            </a:rPr>
            <a:t> </a:t>
          </a:r>
          <a:endParaRPr lang="es-EC" sz="1600" kern="1200" dirty="0">
            <a:solidFill>
              <a:schemeClr val="tx1">
                <a:lumMod val="90000"/>
                <a:lumOff val="10000"/>
              </a:schemeClr>
            </a:solidFill>
            <a:latin typeface="Kokila" pitchFamily="34" charset="0"/>
            <a:cs typeface="Kokila" pitchFamily="34" charset="0"/>
          </a:endParaRPr>
        </a:p>
      </dsp:txBody>
      <dsp:txXfrm>
        <a:off x="4816005" y="1327455"/>
        <a:ext cx="1337650" cy="837748"/>
      </dsp:txXfrm>
    </dsp:sp>
    <dsp:sp modelId="{9A9B1C88-8B53-4412-AB7B-31B4F32D88E6}">
      <dsp:nvSpPr>
        <dsp:cNvPr id="0" name=""/>
        <dsp:cNvSpPr/>
      </dsp:nvSpPr>
      <dsp:spPr>
        <a:xfrm>
          <a:off x="1867527" y="465232"/>
          <a:ext cx="3708045" cy="3708045"/>
        </a:xfrm>
        <a:custGeom>
          <a:avLst/>
          <a:gdLst/>
          <a:ahLst/>
          <a:cxnLst/>
          <a:rect l="0" t="0" r="0" b="0"/>
          <a:pathLst>
            <a:path>
              <a:moveTo>
                <a:pt x="3705512" y="1757139"/>
              </a:moveTo>
              <a:arcTo wR="1854022" hR="1854022" stAng="21420276" swAng="2195454"/>
            </a:path>
          </a:pathLst>
        </a:custGeom>
        <a:noFill/>
        <a:ln w="9525" cap="flat" cmpd="sng" algn="ctr">
          <a:solidFill>
            <a:schemeClr val="accent4">
              <a:hueOff val="-1759144"/>
              <a:satOff val="10560"/>
              <a:lumOff val="-931"/>
              <a:alphaOff val="0"/>
            </a:schemeClr>
          </a:solidFill>
          <a:prstDash val="solid"/>
        </a:ln>
        <a:effectLst/>
      </dsp:spPr>
      <dsp:style>
        <a:lnRef idx="1">
          <a:scrgbClr r="0" g="0" b="0"/>
        </a:lnRef>
        <a:fillRef idx="0">
          <a:scrgbClr r="0" g="0" b="0"/>
        </a:fillRef>
        <a:effectRef idx="0">
          <a:scrgbClr r="0" g="0" b="0"/>
        </a:effectRef>
        <a:fontRef idx="minor"/>
      </dsp:style>
    </dsp:sp>
    <dsp:sp modelId="{D4D43F68-AE0C-468D-AA7E-B0B075F61596}">
      <dsp:nvSpPr>
        <dsp:cNvPr id="0" name=""/>
        <dsp:cNvSpPr/>
      </dsp:nvSpPr>
      <dsp:spPr>
        <a:xfrm>
          <a:off x="4097172" y="3354996"/>
          <a:ext cx="1428290" cy="928388"/>
        </a:xfrm>
        <a:prstGeom prst="roundRect">
          <a:avLst/>
        </a:prstGeom>
        <a:solidFill>
          <a:schemeClr val="accent4">
            <a:hueOff val="-3518287"/>
            <a:satOff val="21119"/>
            <a:lumOff val="-186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lumMod val="90000"/>
                  <a:lumOff val="10000"/>
                </a:schemeClr>
              </a:solidFill>
              <a:latin typeface="Kokila" pitchFamily="34" charset="0"/>
              <a:cs typeface="Kokila" pitchFamily="34" charset="0"/>
            </a:rPr>
            <a:t>Desconcentración de frecuencias</a:t>
          </a:r>
          <a:r>
            <a:rPr lang="es-EC" sz="1600" kern="1200" dirty="0" smtClean="0">
              <a:solidFill>
                <a:schemeClr val="tx1">
                  <a:lumMod val="90000"/>
                  <a:lumOff val="10000"/>
                </a:schemeClr>
              </a:solidFill>
              <a:latin typeface="Kokila" pitchFamily="34" charset="0"/>
              <a:cs typeface="Kokila" pitchFamily="34" charset="0"/>
            </a:rPr>
            <a:t> </a:t>
          </a:r>
          <a:endParaRPr lang="es-EC" sz="1600" kern="1200" dirty="0">
            <a:solidFill>
              <a:schemeClr val="tx1">
                <a:lumMod val="90000"/>
                <a:lumOff val="10000"/>
              </a:schemeClr>
            </a:solidFill>
            <a:latin typeface="Kokila" pitchFamily="34" charset="0"/>
            <a:cs typeface="Kokila" pitchFamily="34" charset="0"/>
          </a:endParaRPr>
        </a:p>
      </dsp:txBody>
      <dsp:txXfrm>
        <a:off x="4142492" y="3400316"/>
        <a:ext cx="1337650" cy="837748"/>
      </dsp:txXfrm>
    </dsp:sp>
    <dsp:sp modelId="{B582F1D5-B4A3-4009-A7D0-C5FEE861DDDA}">
      <dsp:nvSpPr>
        <dsp:cNvPr id="0" name=""/>
        <dsp:cNvSpPr/>
      </dsp:nvSpPr>
      <dsp:spPr>
        <a:xfrm>
          <a:off x="1867527" y="465232"/>
          <a:ext cx="3708045" cy="3708045"/>
        </a:xfrm>
        <a:custGeom>
          <a:avLst/>
          <a:gdLst/>
          <a:ahLst/>
          <a:cxnLst/>
          <a:rect l="0" t="0" r="0" b="0"/>
          <a:pathLst>
            <a:path>
              <a:moveTo>
                <a:pt x="2222284" y="3671103"/>
              </a:moveTo>
              <a:arcTo wR="1854022" hR="1854022" stAng="4712593" swAng="1374815"/>
            </a:path>
          </a:pathLst>
        </a:custGeom>
        <a:noFill/>
        <a:ln w="9525" cap="flat" cmpd="sng" algn="ctr">
          <a:solidFill>
            <a:schemeClr val="accent4">
              <a:hueOff val="-3518287"/>
              <a:satOff val="21119"/>
              <a:lumOff val="-1863"/>
              <a:alphaOff val="0"/>
            </a:schemeClr>
          </a:solidFill>
          <a:prstDash val="solid"/>
        </a:ln>
        <a:effectLst/>
      </dsp:spPr>
      <dsp:style>
        <a:lnRef idx="1">
          <a:scrgbClr r="0" g="0" b="0"/>
        </a:lnRef>
        <a:fillRef idx="0">
          <a:scrgbClr r="0" g="0" b="0"/>
        </a:fillRef>
        <a:effectRef idx="0">
          <a:scrgbClr r="0" g="0" b="0"/>
        </a:effectRef>
        <a:fontRef idx="minor"/>
      </dsp:style>
    </dsp:sp>
    <dsp:sp modelId="{3AC661FC-794B-4198-8FC1-88796497A9A8}">
      <dsp:nvSpPr>
        <dsp:cNvPr id="0" name=""/>
        <dsp:cNvSpPr/>
      </dsp:nvSpPr>
      <dsp:spPr>
        <a:xfrm>
          <a:off x="1917637" y="3354996"/>
          <a:ext cx="1428290" cy="928388"/>
        </a:xfrm>
        <a:prstGeom prst="roundRect">
          <a:avLst/>
        </a:prstGeom>
        <a:solidFill>
          <a:schemeClr val="accent4">
            <a:hueOff val="-5277431"/>
            <a:satOff val="31679"/>
            <a:lumOff val="-279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lumMod val="90000"/>
                  <a:lumOff val="10000"/>
                </a:schemeClr>
              </a:solidFill>
              <a:latin typeface="Kokila" pitchFamily="34" charset="0"/>
              <a:cs typeface="Kokila" pitchFamily="34" charset="0"/>
            </a:rPr>
            <a:t>Distribución equitativa de frecuencias</a:t>
          </a:r>
          <a:endParaRPr lang="es-EC" sz="1600" kern="1200" dirty="0">
            <a:solidFill>
              <a:schemeClr val="tx1">
                <a:lumMod val="90000"/>
                <a:lumOff val="10000"/>
              </a:schemeClr>
            </a:solidFill>
            <a:latin typeface="Kokila" pitchFamily="34" charset="0"/>
            <a:cs typeface="Kokila" pitchFamily="34" charset="0"/>
          </a:endParaRPr>
        </a:p>
      </dsp:txBody>
      <dsp:txXfrm>
        <a:off x="1962957" y="3400316"/>
        <a:ext cx="1337650" cy="837748"/>
      </dsp:txXfrm>
    </dsp:sp>
    <dsp:sp modelId="{0E7AD090-6D50-4BA2-AAC1-6E6336106FA1}">
      <dsp:nvSpPr>
        <dsp:cNvPr id="0" name=""/>
        <dsp:cNvSpPr/>
      </dsp:nvSpPr>
      <dsp:spPr>
        <a:xfrm>
          <a:off x="1867527" y="465232"/>
          <a:ext cx="3708045" cy="3708045"/>
        </a:xfrm>
        <a:custGeom>
          <a:avLst/>
          <a:gdLst/>
          <a:ahLst/>
          <a:cxnLst/>
          <a:rect l="0" t="0" r="0" b="0"/>
          <a:pathLst>
            <a:path>
              <a:moveTo>
                <a:pt x="309687" y="2879901"/>
              </a:moveTo>
              <a:arcTo wR="1854022" hR="1854022" stAng="8784270" swAng="2195454"/>
            </a:path>
          </a:pathLst>
        </a:custGeom>
        <a:noFill/>
        <a:ln w="9525" cap="flat" cmpd="sng" algn="ctr">
          <a:solidFill>
            <a:schemeClr val="accent4">
              <a:hueOff val="-5277431"/>
              <a:satOff val="31679"/>
              <a:lumOff val="-2794"/>
              <a:alphaOff val="0"/>
            </a:schemeClr>
          </a:solidFill>
          <a:prstDash val="solid"/>
        </a:ln>
        <a:effectLst/>
      </dsp:spPr>
      <dsp:style>
        <a:lnRef idx="1">
          <a:scrgbClr r="0" g="0" b="0"/>
        </a:lnRef>
        <a:fillRef idx="0">
          <a:scrgbClr r="0" g="0" b="0"/>
        </a:fillRef>
        <a:effectRef idx="0">
          <a:scrgbClr r="0" g="0" b="0"/>
        </a:effectRef>
        <a:fontRef idx="minor"/>
      </dsp:style>
    </dsp:sp>
    <dsp:sp modelId="{B4CE090B-4CC6-49DC-BBA6-6C23CA7AC497}">
      <dsp:nvSpPr>
        <dsp:cNvPr id="0" name=""/>
        <dsp:cNvSpPr/>
      </dsp:nvSpPr>
      <dsp:spPr>
        <a:xfrm>
          <a:off x="1244124" y="1282135"/>
          <a:ext cx="1428290" cy="928388"/>
        </a:xfrm>
        <a:prstGeom prst="roundRect">
          <a:avLst/>
        </a:prstGeom>
        <a:solidFill>
          <a:schemeClr val="accent4">
            <a:hueOff val="-7036575"/>
            <a:satOff val="42238"/>
            <a:lumOff val="-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lumMod val="90000"/>
                  <a:lumOff val="10000"/>
                </a:schemeClr>
              </a:solidFill>
              <a:latin typeface="Kokila" pitchFamily="34" charset="0"/>
              <a:cs typeface="Kokila" pitchFamily="34" charset="0"/>
            </a:rPr>
            <a:t>Información verificada y plural</a:t>
          </a:r>
          <a:endParaRPr lang="es-EC" sz="1600" kern="1200" dirty="0">
            <a:solidFill>
              <a:schemeClr val="tx1">
                <a:lumMod val="90000"/>
                <a:lumOff val="10000"/>
              </a:schemeClr>
            </a:solidFill>
            <a:latin typeface="Kokila" pitchFamily="34" charset="0"/>
            <a:cs typeface="Kokila" pitchFamily="34" charset="0"/>
          </a:endParaRPr>
        </a:p>
      </dsp:txBody>
      <dsp:txXfrm>
        <a:off x="1289444" y="1327455"/>
        <a:ext cx="1337650" cy="837748"/>
      </dsp:txXfrm>
    </dsp:sp>
    <dsp:sp modelId="{BAF022F2-A94F-4673-88F9-433443B90F69}">
      <dsp:nvSpPr>
        <dsp:cNvPr id="0" name=""/>
        <dsp:cNvSpPr/>
      </dsp:nvSpPr>
      <dsp:spPr>
        <a:xfrm>
          <a:off x="1867527" y="465232"/>
          <a:ext cx="3708045" cy="3708045"/>
        </a:xfrm>
        <a:custGeom>
          <a:avLst/>
          <a:gdLst/>
          <a:ahLst/>
          <a:cxnLst/>
          <a:rect l="0" t="0" r="0" b="0"/>
          <a:pathLst>
            <a:path>
              <a:moveTo>
                <a:pt x="323186" y="808106"/>
              </a:moveTo>
              <a:arcTo wR="1854022" hR="1854022" stAng="12860529" swAng="1960433"/>
            </a:path>
          </a:pathLst>
        </a:custGeom>
        <a:noFill/>
        <a:ln w="9525" cap="flat" cmpd="sng" algn="ctr">
          <a:solidFill>
            <a:schemeClr val="accent4">
              <a:hueOff val="-7036575"/>
              <a:satOff val="42238"/>
              <a:lumOff val="-372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A0A84-F0E9-43CE-BF6E-3753E2284751}">
      <dsp:nvSpPr>
        <dsp:cNvPr id="0" name=""/>
        <dsp:cNvSpPr/>
      </dsp:nvSpPr>
      <dsp:spPr>
        <a:xfrm>
          <a:off x="2604854" y="2960"/>
          <a:ext cx="1404973" cy="913233"/>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lumMod val="90000"/>
                  <a:lumOff val="10000"/>
                </a:schemeClr>
              </a:solidFill>
              <a:latin typeface="Arial Narrow" pitchFamily="34" charset="0"/>
            </a:rPr>
            <a:t>Producción plurinacional y local</a:t>
          </a:r>
          <a:r>
            <a:rPr lang="es-EC" sz="1200" kern="1200" dirty="0" smtClean="0">
              <a:solidFill>
                <a:schemeClr val="tx1">
                  <a:lumMod val="90000"/>
                  <a:lumOff val="10000"/>
                </a:schemeClr>
              </a:solidFill>
              <a:latin typeface="Arial Narrow" pitchFamily="34" charset="0"/>
            </a:rPr>
            <a:t> </a:t>
          </a:r>
          <a:endParaRPr lang="es-EC" sz="1200" kern="1200" dirty="0">
            <a:solidFill>
              <a:schemeClr val="tx1">
                <a:lumMod val="90000"/>
                <a:lumOff val="10000"/>
              </a:schemeClr>
            </a:solidFill>
            <a:latin typeface="Arial Narrow" pitchFamily="34" charset="0"/>
          </a:endParaRPr>
        </a:p>
      </dsp:txBody>
      <dsp:txXfrm>
        <a:off x="2649434" y="47540"/>
        <a:ext cx="1315813" cy="824073"/>
      </dsp:txXfrm>
    </dsp:sp>
    <dsp:sp modelId="{555E803E-3519-4365-931C-28A1145C0655}">
      <dsp:nvSpPr>
        <dsp:cNvPr id="0" name=""/>
        <dsp:cNvSpPr/>
      </dsp:nvSpPr>
      <dsp:spPr>
        <a:xfrm>
          <a:off x="1482896" y="459577"/>
          <a:ext cx="3648888" cy="3648888"/>
        </a:xfrm>
        <a:custGeom>
          <a:avLst/>
          <a:gdLst/>
          <a:ahLst/>
          <a:cxnLst/>
          <a:rect l="0" t="0" r="0" b="0"/>
          <a:pathLst>
            <a:path>
              <a:moveTo>
                <a:pt x="2536581" y="144724"/>
              </a:moveTo>
              <a:arcTo wR="1824444" hR="1824444" stAng="17578506" swAng="196134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C2166A-006A-4C83-994C-613588B49EDE}">
      <dsp:nvSpPr>
        <dsp:cNvPr id="0" name=""/>
        <dsp:cNvSpPr/>
      </dsp:nvSpPr>
      <dsp:spPr>
        <a:xfrm>
          <a:off x="4340003" y="1263620"/>
          <a:ext cx="1404973" cy="913233"/>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lumMod val="90000"/>
                  <a:lumOff val="10000"/>
                </a:schemeClr>
              </a:solidFill>
              <a:latin typeface="Arial Narrow" pitchFamily="34" charset="0"/>
            </a:rPr>
            <a:t>Distribución equitativa de la publicidad estatal</a:t>
          </a:r>
          <a:endParaRPr lang="es-EC" sz="1200" kern="1200" dirty="0">
            <a:solidFill>
              <a:schemeClr val="tx1">
                <a:lumMod val="90000"/>
                <a:lumOff val="10000"/>
              </a:schemeClr>
            </a:solidFill>
            <a:latin typeface="Arial Narrow" pitchFamily="34" charset="0"/>
          </a:endParaRPr>
        </a:p>
      </dsp:txBody>
      <dsp:txXfrm>
        <a:off x="4384583" y="1308200"/>
        <a:ext cx="1315813" cy="824073"/>
      </dsp:txXfrm>
    </dsp:sp>
    <dsp:sp modelId="{9A9B1C88-8B53-4412-AB7B-31B4F32D88E6}">
      <dsp:nvSpPr>
        <dsp:cNvPr id="0" name=""/>
        <dsp:cNvSpPr/>
      </dsp:nvSpPr>
      <dsp:spPr>
        <a:xfrm>
          <a:off x="1482896" y="459577"/>
          <a:ext cx="3648888" cy="3648888"/>
        </a:xfrm>
        <a:custGeom>
          <a:avLst/>
          <a:gdLst/>
          <a:ahLst/>
          <a:cxnLst/>
          <a:rect l="0" t="0" r="0" b="0"/>
          <a:pathLst>
            <a:path>
              <a:moveTo>
                <a:pt x="3646387" y="1728938"/>
              </a:moveTo>
              <a:arcTo wR="1824444" hR="1824444" stAng="21419958" swAng="219615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D43F68-AE0C-468D-AA7E-B0B075F61596}">
      <dsp:nvSpPr>
        <dsp:cNvPr id="0" name=""/>
        <dsp:cNvSpPr/>
      </dsp:nvSpPr>
      <dsp:spPr>
        <a:xfrm>
          <a:off x="3677235" y="3303411"/>
          <a:ext cx="1404973" cy="913233"/>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lumMod val="90000"/>
                  <a:lumOff val="10000"/>
                </a:schemeClr>
              </a:solidFill>
              <a:latin typeface="Arial Narrow" pitchFamily="34" charset="0"/>
            </a:rPr>
            <a:t>Reversión de frecuencias</a:t>
          </a:r>
          <a:r>
            <a:rPr lang="es-EC" sz="1200" kern="1200" dirty="0" smtClean="0">
              <a:solidFill>
                <a:schemeClr val="tx1">
                  <a:lumMod val="90000"/>
                  <a:lumOff val="10000"/>
                </a:schemeClr>
              </a:solidFill>
              <a:latin typeface="Arial Narrow" pitchFamily="34" charset="0"/>
            </a:rPr>
            <a:t> </a:t>
          </a:r>
          <a:endParaRPr lang="es-EC" sz="1200" kern="1200" dirty="0">
            <a:solidFill>
              <a:schemeClr val="tx1">
                <a:lumMod val="90000"/>
                <a:lumOff val="10000"/>
              </a:schemeClr>
            </a:solidFill>
            <a:latin typeface="Arial Narrow" pitchFamily="34" charset="0"/>
          </a:endParaRPr>
        </a:p>
      </dsp:txBody>
      <dsp:txXfrm>
        <a:off x="3721815" y="3347991"/>
        <a:ext cx="1315813" cy="824073"/>
      </dsp:txXfrm>
    </dsp:sp>
    <dsp:sp modelId="{B582F1D5-B4A3-4009-A7D0-C5FEE861DDDA}">
      <dsp:nvSpPr>
        <dsp:cNvPr id="0" name=""/>
        <dsp:cNvSpPr/>
      </dsp:nvSpPr>
      <dsp:spPr>
        <a:xfrm>
          <a:off x="1482896" y="459577"/>
          <a:ext cx="3648888" cy="3648888"/>
        </a:xfrm>
        <a:custGeom>
          <a:avLst/>
          <a:gdLst/>
          <a:ahLst/>
          <a:cxnLst/>
          <a:rect l="0" t="0" r="0" b="0"/>
          <a:pathLst>
            <a:path>
              <a:moveTo>
                <a:pt x="2187091" y="3612483"/>
              </a:moveTo>
              <a:arcTo wR="1824444" hR="1824444" stAng="4712093" swAng="137581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661FC-794B-4198-8FC1-88796497A9A8}">
      <dsp:nvSpPr>
        <dsp:cNvPr id="0" name=""/>
        <dsp:cNvSpPr/>
      </dsp:nvSpPr>
      <dsp:spPr>
        <a:xfrm>
          <a:off x="1532472" y="3303411"/>
          <a:ext cx="1404973" cy="913233"/>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lumMod val="90000"/>
                  <a:lumOff val="10000"/>
                </a:schemeClr>
              </a:solidFill>
              <a:latin typeface="Arial Narrow" pitchFamily="34" charset="0"/>
            </a:rPr>
            <a:t>Defensoría Pública</a:t>
          </a:r>
          <a:endParaRPr lang="es-EC" sz="1200" kern="1200" dirty="0">
            <a:solidFill>
              <a:schemeClr val="tx1">
                <a:lumMod val="90000"/>
                <a:lumOff val="10000"/>
              </a:schemeClr>
            </a:solidFill>
            <a:latin typeface="Arial Narrow" pitchFamily="34" charset="0"/>
          </a:endParaRPr>
        </a:p>
      </dsp:txBody>
      <dsp:txXfrm>
        <a:off x="1577052" y="3347991"/>
        <a:ext cx="1315813" cy="824073"/>
      </dsp:txXfrm>
    </dsp:sp>
    <dsp:sp modelId="{0E7AD090-6D50-4BA2-AAC1-6E6336106FA1}">
      <dsp:nvSpPr>
        <dsp:cNvPr id="0" name=""/>
        <dsp:cNvSpPr/>
      </dsp:nvSpPr>
      <dsp:spPr>
        <a:xfrm>
          <a:off x="1482896" y="459577"/>
          <a:ext cx="3648888" cy="3648888"/>
        </a:xfrm>
        <a:custGeom>
          <a:avLst/>
          <a:gdLst/>
          <a:ahLst/>
          <a:cxnLst/>
          <a:rect l="0" t="0" r="0" b="0"/>
          <a:pathLst>
            <a:path>
              <a:moveTo>
                <a:pt x="304859" y="2834127"/>
              </a:moveTo>
              <a:arcTo wR="1824444" hR="1824444" stAng="8783885" swAng="219615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CE090B-4CC6-49DC-BBA6-6C23CA7AC497}">
      <dsp:nvSpPr>
        <dsp:cNvPr id="0" name=""/>
        <dsp:cNvSpPr/>
      </dsp:nvSpPr>
      <dsp:spPr>
        <a:xfrm>
          <a:off x="869704" y="1263620"/>
          <a:ext cx="1404973" cy="913233"/>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lumMod val="90000"/>
                  <a:lumOff val="10000"/>
                </a:schemeClr>
              </a:solidFill>
              <a:latin typeface="Arial Narrow" pitchFamily="34" charset="0"/>
            </a:rPr>
            <a:t>Acceso universal a las Tecnologías de Información y Comunicación (TIC)</a:t>
          </a:r>
          <a:endParaRPr lang="es-EC" sz="1200" kern="1200" dirty="0">
            <a:solidFill>
              <a:schemeClr val="tx1">
                <a:lumMod val="90000"/>
                <a:lumOff val="10000"/>
              </a:schemeClr>
            </a:solidFill>
            <a:latin typeface="Arial Narrow" pitchFamily="34" charset="0"/>
          </a:endParaRPr>
        </a:p>
      </dsp:txBody>
      <dsp:txXfrm>
        <a:off x="914284" y="1308200"/>
        <a:ext cx="1315813" cy="824073"/>
      </dsp:txXfrm>
    </dsp:sp>
    <dsp:sp modelId="{BAF022F2-A94F-4673-88F9-433443B90F69}">
      <dsp:nvSpPr>
        <dsp:cNvPr id="0" name=""/>
        <dsp:cNvSpPr/>
      </dsp:nvSpPr>
      <dsp:spPr>
        <a:xfrm>
          <a:off x="1482896" y="459577"/>
          <a:ext cx="3648888" cy="3648888"/>
        </a:xfrm>
        <a:custGeom>
          <a:avLst/>
          <a:gdLst/>
          <a:ahLst/>
          <a:cxnLst/>
          <a:rect l="0" t="0" r="0" b="0"/>
          <a:pathLst>
            <a:path>
              <a:moveTo>
                <a:pt x="317916" y="795381"/>
              </a:moveTo>
              <a:arcTo wR="1824444" hR="1824444" stAng="12860146" swAng="196134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D8288-EC48-4B55-A44C-A33C49B57800}">
      <dsp:nvSpPr>
        <dsp:cNvPr id="0" name=""/>
        <dsp:cNvSpPr/>
      </dsp:nvSpPr>
      <dsp:spPr>
        <a:xfrm>
          <a:off x="0" y="0"/>
          <a:ext cx="3600400" cy="3600400"/>
        </a:xfrm>
        <a:prstGeom prst="pie">
          <a:avLst>
            <a:gd name="adj1" fmla="val 5400000"/>
            <a:gd name="adj2" fmla="val 16200000"/>
          </a:avLst>
        </a:prstGeom>
        <a:solidFill>
          <a:schemeClr val="accent2">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9D648F-94A6-4953-842A-C241C297CFDD}">
      <dsp:nvSpPr>
        <dsp:cNvPr id="0" name=""/>
        <dsp:cNvSpPr/>
      </dsp:nvSpPr>
      <dsp:spPr>
        <a:xfrm>
          <a:off x="1800200" y="0"/>
          <a:ext cx="4626260" cy="3600400"/>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err="1" smtClean="0"/>
            <a:t>Twitter</a:t>
          </a:r>
          <a:endParaRPr lang="es-EC" sz="2400" kern="1200" dirty="0"/>
        </a:p>
      </dsp:txBody>
      <dsp:txXfrm>
        <a:off x="1800200" y="0"/>
        <a:ext cx="4626260" cy="1710190"/>
      </dsp:txXfrm>
    </dsp:sp>
    <dsp:sp modelId="{2D6C9A78-A459-4022-ABD3-8ADF4F3A5A30}">
      <dsp:nvSpPr>
        <dsp:cNvPr id="0" name=""/>
        <dsp:cNvSpPr/>
      </dsp:nvSpPr>
      <dsp:spPr>
        <a:xfrm>
          <a:off x="945104" y="1710189"/>
          <a:ext cx="1710190" cy="1710190"/>
        </a:xfrm>
        <a:prstGeom prst="pie">
          <a:avLst>
            <a:gd name="adj1" fmla="val 5400000"/>
            <a:gd name="adj2" fmla="val 16200000"/>
          </a:avLst>
        </a:prstGeom>
        <a:solidFill>
          <a:schemeClr val="accent2">
            <a:shade val="50000"/>
            <a:hueOff val="-9243"/>
            <a:satOff val="7192"/>
            <a:lumOff val="38114"/>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4879E7-4311-42DE-A8BF-CA42C0044696}">
      <dsp:nvSpPr>
        <dsp:cNvPr id="0" name=""/>
        <dsp:cNvSpPr/>
      </dsp:nvSpPr>
      <dsp:spPr>
        <a:xfrm>
          <a:off x="1800200" y="1890209"/>
          <a:ext cx="4626260" cy="1710190"/>
        </a:xfrm>
        <a:prstGeom prst="rect">
          <a:avLst/>
        </a:prstGeom>
        <a:solidFill>
          <a:schemeClr val="lt1">
            <a:alpha val="90000"/>
            <a:hueOff val="0"/>
            <a:satOff val="0"/>
            <a:lumOff val="0"/>
            <a:alphaOff val="0"/>
          </a:schemeClr>
        </a:solidFill>
        <a:ln w="9525" cap="flat" cmpd="sng" algn="ctr">
          <a:solidFill>
            <a:schemeClr val="accent2">
              <a:shade val="50000"/>
              <a:hueOff val="-8717"/>
              <a:satOff val="7629"/>
              <a:lumOff val="3500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err="1" smtClean="0"/>
            <a:t>Facebook</a:t>
          </a:r>
          <a:endParaRPr lang="es-EC" sz="2400" kern="1200" dirty="0"/>
        </a:p>
      </dsp:txBody>
      <dsp:txXfrm>
        <a:off x="1800200" y="1890209"/>
        <a:ext cx="4626260" cy="1710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03CC7-A3C9-4001-AF3B-2CDE8F53A04A}">
      <dsp:nvSpPr>
        <dsp:cNvPr id="0" name=""/>
        <dsp:cNvSpPr/>
      </dsp:nvSpPr>
      <dsp:spPr>
        <a:xfrm>
          <a:off x="-3387479" y="-520933"/>
          <a:ext cx="4039157" cy="4039157"/>
        </a:xfrm>
        <a:prstGeom prst="blockArc">
          <a:avLst>
            <a:gd name="adj1" fmla="val 18900000"/>
            <a:gd name="adj2" fmla="val 2700000"/>
            <a:gd name="adj3" fmla="val 535"/>
          </a:avLst>
        </a:prstGeom>
        <a:noFill/>
        <a:ln w="11429" cap="flat" cmpd="sng" algn="ctr">
          <a:solidFill>
            <a:schemeClr val="accent3">
              <a:tint val="99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90AD915-ACE6-4BAB-B7EE-02B43DF07529}">
      <dsp:nvSpPr>
        <dsp:cNvPr id="0" name=""/>
        <dsp:cNvSpPr/>
      </dsp:nvSpPr>
      <dsp:spPr>
        <a:xfrm>
          <a:off x="244305" y="157837"/>
          <a:ext cx="2453659" cy="315554"/>
        </a:xfrm>
        <a:prstGeom prst="rect">
          <a:avLst/>
        </a:prstGeom>
        <a:solidFill>
          <a:schemeClr val="accent3">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0472" tIns="45720" rIns="45720" bIns="4572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Footlight MT Light" pitchFamily="18" charset="0"/>
              <a:ea typeface="+mn-ea"/>
              <a:cs typeface="+mn-cs"/>
            </a:rPr>
            <a:t>El Comercio</a:t>
          </a:r>
          <a:endParaRPr lang="es-EC" sz="1800" b="0" kern="1200" dirty="0">
            <a:solidFill>
              <a:schemeClr val="tx1"/>
            </a:solidFill>
            <a:latin typeface="Footlight MT Light" pitchFamily="18" charset="0"/>
            <a:ea typeface="+mn-ea"/>
            <a:cs typeface="+mn-cs"/>
          </a:endParaRPr>
        </a:p>
      </dsp:txBody>
      <dsp:txXfrm>
        <a:off x="244305" y="157837"/>
        <a:ext cx="2453659" cy="315554"/>
      </dsp:txXfrm>
    </dsp:sp>
    <dsp:sp modelId="{6D247F89-D35E-4221-8654-49FDAB3B0AC3}">
      <dsp:nvSpPr>
        <dsp:cNvPr id="0" name=""/>
        <dsp:cNvSpPr/>
      </dsp:nvSpPr>
      <dsp:spPr>
        <a:xfrm>
          <a:off x="47083" y="118392"/>
          <a:ext cx="394443" cy="394443"/>
        </a:xfrm>
        <a:prstGeom prst="ellipse">
          <a:avLst/>
        </a:prstGeom>
        <a:solidFill>
          <a:schemeClr val="lt1">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3813F1A-EAC4-439F-BE65-25545568D26E}">
      <dsp:nvSpPr>
        <dsp:cNvPr id="0" name=""/>
        <dsp:cNvSpPr/>
      </dsp:nvSpPr>
      <dsp:spPr>
        <a:xfrm>
          <a:off x="503870" y="631109"/>
          <a:ext cx="2194094" cy="315554"/>
        </a:xfrm>
        <a:prstGeom prst="rect">
          <a:avLst/>
        </a:prstGeom>
        <a:solidFill>
          <a:schemeClr val="accent3">
            <a:shade val="80000"/>
            <a:hueOff val="-9608"/>
            <a:satOff val="1106"/>
            <a:lumOff val="423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0472" tIns="45720" rIns="45720" bIns="4572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Footlight MT Light" pitchFamily="18" charset="0"/>
              <a:ea typeface="+mn-ea"/>
              <a:cs typeface="+mn-cs"/>
            </a:rPr>
            <a:t>El Hoy</a:t>
          </a:r>
          <a:endParaRPr lang="es-EC" sz="1800" b="0" kern="1200" dirty="0">
            <a:solidFill>
              <a:schemeClr val="tx1"/>
            </a:solidFill>
            <a:latin typeface="Footlight MT Light" pitchFamily="18" charset="0"/>
            <a:ea typeface="+mn-ea"/>
            <a:cs typeface="+mn-cs"/>
          </a:endParaRPr>
        </a:p>
      </dsp:txBody>
      <dsp:txXfrm>
        <a:off x="503870" y="631109"/>
        <a:ext cx="2194094" cy="315554"/>
      </dsp:txXfrm>
    </dsp:sp>
    <dsp:sp modelId="{B8C4B3F6-93AA-48B9-AAF1-921A7A771927}">
      <dsp:nvSpPr>
        <dsp:cNvPr id="0" name=""/>
        <dsp:cNvSpPr/>
      </dsp:nvSpPr>
      <dsp:spPr>
        <a:xfrm>
          <a:off x="306649" y="591665"/>
          <a:ext cx="394443" cy="394443"/>
        </a:xfrm>
        <a:prstGeom prst="ellipse">
          <a:avLst/>
        </a:prstGeom>
        <a:solidFill>
          <a:schemeClr val="lt1">
            <a:hueOff val="0"/>
            <a:satOff val="0"/>
            <a:lumOff val="0"/>
            <a:alphaOff val="0"/>
          </a:schemeClr>
        </a:solidFill>
        <a:ln w="11429" cap="flat" cmpd="sng" algn="ctr">
          <a:solidFill>
            <a:schemeClr val="accent3">
              <a:shade val="80000"/>
              <a:hueOff val="-9608"/>
              <a:satOff val="1106"/>
              <a:lumOff val="4237"/>
              <a:alphaOff val="0"/>
            </a:schemeClr>
          </a:solidFill>
          <a:prstDash val="sysDash"/>
        </a:ln>
        <a:effectLst/>
      </dsp:spPr>
      <dsp:style>
        <a:lnRef idx="2">
          <a:scrgbClr r="0" g="0" b="0"/>
        </a:lnRef>
        <a:fillRef idx="1">
          <a:scrgbClr r="0" g="0" b="0"/>
        </a:fillRef>
        <a:effectRef idx="0">
          <a:scrgbClr r="0" g="0" b="0"/>
        </a:effectRef>
        <a:fontRef idx="minor"/>
      </dsp:style>
    </dsp:sp>
    <dsp:sp modelId="{0B9A3D94-9C03-45C1-8D1C-96532A2AFBAA}">
      <dsp:nvSpPr>
        <dsp:cNvPr id="0" name=""/>
        <dsp:cNvSpPr/>
      </dsp:nvSpPr>
      <dsp:spPr>
        <a:xfrm>
          <a:off x="622563" y="1104381"/>
          <a:ext cx="2075401" cy="315554"/>
        </a:xfrm>
        <a:prstGeom prst="rect">
          <a:avLst/>
        </a:prstGeom>
        <a:solidFill>
          <a:schemeClr val="accent3">
            <a:shade val="80000"/>
            <a:hueOff val="-19216"/>
            <a:satOff val="2212"/>
            <a:lumOff val="847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0472" tIns="45720" rIns="45720" bIns="4572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Footlight MT Light" pitchFamily="18" charset="0"/>
              <a:ea typeface="+mn-ea"/>
              <a:cs typeface="+mn-cs"/>
            </a:rPr>
            <a:t>El Universo</a:t>
          </a:r>
          <a:endParaRPr lang="es-EC" sz="1800" b="0" kern="1200" dirty="0">
            <a:solidFill>
              <a:schemeClr val="tx1"/>
            </a:solidFill>
            <a:latin typeface="Footlight MT Light" pitchFamily="18" charset="0"/>
            <a:ea typeface="+mn-ea"/>
            <a:cs typeface="+mn-cs"/>
          </a:endParaRPr>
        </a:p>
      </dsp:txBody>
      <dsp:txXfrm>
        <a:off x="622563" y="1104381"/>
        <a:ext cx="2075401" cy="315554"/>
      </dsp:txXfrm>
    </dsp:sp>
    <dsp:sp modelId="{20DF1163-0481-4660-9CC3-80CF8CA154B1}">
      <dsp:nvSpPr>
        <dsp:cNvPr id="0" name=""/>
        <dsp:cNvSpPr/>
      </dsp:nvSpPr>
      <dsp:spPr>
        <a:xfrm>
          <a:off x="425341" y="1064937"/>
          <a:ext cx="394443" cy="394443"/>
        </a:xfrm>
        <a:prstGeom prst="ellipse">
          <a:avLst/>
        </a:prstGeom>
        <a:solidFill>
          <a:schemeClr val="lt1">
            <a:hueOff val="0"/>
            <a:satOff val="0"/>
            <a:lumOff val="0"/>
            <a:alphaOff val="0"/>
          </a:schemeClr>
        </a:solidFill>
        <a:ln w="11429" cap="flat" cmpd="sng" algn="ctr">
          <a:solidFill>
            <a:schemeClr val="accent3">
              <a:shade val="80000"/>
              <a:hueOff val="-19216"/>
              <a:satOff val="2212"/>
              <a:lumOff val="8475"/>
              <a:alphaOff val="0"/>
            </a:schemeClr>
          </a:solidFill>
          <a:prstDash val="sysDash"/>
        </a:ln>
        <a:effectLst/>
      </dsp:spPr>
      <dsp:style>
        <a:lnRef idx="2">
          <a:scrgbClr r="0" g="0" b="0"/>
        </a:lnRef>
        <a:fillRef idx="1">
          <a:scrgbClr r="0" g="0" b="0"/>
        </a:fillRef>
        <a:effectRef idx="0">
          <a:scrgbClr r="0" g="0" b="0"/>
        </a:effectRef>
        <a:fontRef idx="minor"/>
      </dsp:style>
    </dsp:sp>
    <dsp:sp modelId="{DA2285FE-2F51-4D28-B593-56E14D8CB402}">
      <dsp:nvSpPr>
        <dsp:cNvPr id="0" name=""/>
        <dsp:cNvSpPr/>
      </dsp:nvSpPr>
      <dsp:spPr>
        <a:xfrm>
          <a:off x="622563" y="1577353"/>
          <a:ext cx="2075401" cy="315554"/>
        </a:xfrm>
        <a:prstGeom prst="rect">
          <a:avLst/>
        </a:prstGeom>
        <a:solidFill>
          <a:schemeClr val="accent3">
            <a:shade val="80000"/>
            <a:hueOff val="-28824"/>
            <a:satOff val="3317"/>
            <a:lumOff val="127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0472" tIns="45720" rIns="45720" bIns="4572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Footlight MT Light" pitchFamily="18" charset="0"/>
              <a:ea typeface="+mn-ea"/>
              <a:cs typeface="+mn-cs"/>
            </a:rPr>
            <a:t>Expreso	</a:t>
          </a:r>
          <a:endParaRPr lang="es-EC" sz="1800" b="0" kern="1200" dirty="0">
            <a:solidFill>
              <a:schemeClr val="tx1"/>
            </a:solidFill>
            <a:latin typeface="Footlight MT Light" pitchFamily="18" charset="0"/>
            <a:ea typeface="+mn-ea"/>
            <a:cs typeface="+mn-cs"/>
          </a:endParaRPr>
        </a:p>
      </dsp:txBody>
      <dsp:txXfrm>
        <a:off x="622563" y="1577353"/>
        <a:ext cx="2075401" cy="315554"/>
      </dsp:txXfrm>
    </dsp:sp>
    <dsp:sp modelId="{C5A8F1D8-82B4-4AAA-9928-3B1D9AB4161F}">
      <dsp:nvSpPr>
        <dsp:cNvPr id="0" name=""/>
        <dsp:cNvSpPr/>
      </dsp:nvSpPr>
      <dsp:spPr>
        <a:xfrm>
          <a:off x="425341" y="1537909"/>
          <a:ext cx="394443" cy="394443"/>
        </a:xfrm>
        <a:prstGeom prst="ellipse">
          <a:avLst/>
        </a:prstGeom>
        <a:solidFill>
          <a:schemeClr val="lt1">
            <a:hueOff val="0"/>
            <a:satOff val="0"/>
            <a:lumOff val="0"/>
            <a:alphaOff val="0"/>
          </a:schemeClr>
        </a:solidFill>
        <a:ln w="11429" cap="flat" cmpd="sng" algn="ctr">
          <a:solidFill>
            <a:schemeClr val="accent3">
              <a:shade val="80000"/>
              <a:hueOff val="-28824"/>
              <a:satOff val="3317"/>
              <a:lumOff val="12712"/>
              <a:alphaOff val="0"/>
            </a:schemeClr>
          </a:solidFill>
          <a:prstDash val="sysDash"/>
        </a:ln>
        <a:effectLst/>
      </dsp:spPr>
      <dsp:style>
        <a:lnRef idx="2">
          <a:scrgbClr r="0" g="0" b="0"/>
        </a:lnRef>
        <a:fillRef idx="1">
          <a:scrgbClr r="0" g="0" b="0"/>
        </a:fillRef>
        <a:effectRef idx="0">
          <a:scrgbClr r="0" g="0" b="0"/>
        </a:effectRef>
        <a:fontRef idx="minor"/>
      </dsp:style>
    </dsp:sp>
    <dsp:sp modelId="{E3CE7632-51A1-4E92-AC24-0E19A77A3D82}">
      <dsp:nvSpPr>
        <dsp:cNvPr id="0" name=""/>
        <dsp:cNvSpPr/>
      </dsp:nvSpPr>
      <dsp:spPr>
        <a:xfrm>
          <a:off x="503870" y="2050625"/>
          <a:ext cx="2194094" cy="315554"/>
        </a:xfrm>
        <a:prstGeom prst="rect">
          <a:avLst/>
        </a:prstGeom>
        <a:solidFill>
          <a:schemeClr val="accent3">
            <a:shade val="80000"/>
            <a:hueOff val="-38432"/>
            <a:satOff val="4423"/>
            <a:lumOff val="1695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0472" tIns="45720" rIns="45720" bIns="4572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Footlight MT Light" pitchFamily="18" charset="0"/>
              <a:ea typeface="+mn-ea"/>
              <a:cs typeface="+mn-cs"/>
            </a:rPr>
            <a:t>El  Extra</a:t>
          </a:r>
          <a:endParaRPr lang="es-EC" sz="1800" b="0" kern="1200" dirty="0">
            <a:solidFill>
              <a:schemeClr val="tx1"/>
            </a:solidFill>
            <a:latin typeface="Footlight MT Light" pitchFamily="18" charset="0"/>
            <a:ea typeface="+mn-ea"/>
            <a:cs typeface="+mn-cs"/>
          </a:endParaRPr>
        </a:p>
      </dsp:txBody>
      <dsp:txXfrm>
        <a:off x="503870" y="2050625"/>
        <a:ext cx="2194094" cy="315554"/>
      </dsp:txXfrm>
    </dsp:sp>
    <dsp:sp modelId="{54A571CF-6ECC-4AFD-AABC-2AA1D593DC57}">
      <dsp:nvSpPr>
        <dsp:cNvPr id="0" name=""/>
        <dsp:cNvSpPr/>
      </dsp:nvSpPr>
      <dsp:spPr>
        <a:xfrm>
          <a:off x="306649" y="2011181"/>
          <a:ext cx="394443" cy="394443"/>
        </a:xfrm>
        <a:prstGeom prst="ellipse">
          <a:avLst/>
        </a:prstGeom>
        <a:solidFill>
          <a:schemeClr val="lt1">
            <a:hueOff val="0"/>
            <a:satOff val="0"/>
            <a:lumOff val="0"/>
            <a:alphaOff val="0"/>
          </a:schemeClr>
        </a:solidFill>
        <a:ln w="11429" cap="flat" cmpd="sng" algn="ctr">
          <a:solidFill>
            <a:schemeClr val="accent3">
              <a:shade val="80000"/>
              <a:hueOff val="-38432"/>
              <a:satOff val="4423"/>
              <a:lumOff val="16950"/>
              <a:alphaOff val="0"/>
            </a:schemeClr>
          </a:solidFill>
          <a:prstDash val="sysDash"/>
        </a:ln>
        <a:effectLst/>
      </dsp:spPr>
      <dsp:style>
        <a:lnRef idx="2">
          <a:scrgbClr r="0" g="0" b="0"/>
        </a:lnRef>
        <a:fillRef idx="1">
          <a:scrgbClr r="0" g="0" b="0"/>
        </a:fillRef>
        <a:effectRef idx="0">
          <a:scrgbClr r="0" g="0" b="0"/>
        </a:effectRef>
        <a:fontRef idx="minor"/>
      </dsp:style>
    </dsp:sp>
    <dsp:sp modelId="{FB321177-2C98-405E-9791-D6FE9AB72898}">
      <dsp:nvSpPr>
        <dsp:cNvPr id="0" name=""/>
        <dsp:cNvSpPr/>
      </dsp:nvSpPr>
      <dsp:spPr>
        <a:xfrm>
          <a:off x="244305" y="2523898"/>
          <a:ext cx="2453659" cy="315554"/>
        </a:xfrm>
        <a:prstGeom prst="rect">
          <a:avLst/>
        </a:prstGeom>
        <a:solidFill>
          <a:schemeClr val="accent3">
            <a:shade val="80000"/>
            <a:hueOff val="-48040"/>
            <a:satOff val="5529"/>
            <a:lumOff val="2118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0472" tIns="45720" rIns="45720" bIns="4572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latin typeface="Footlight MT Light" pitchFamily="18" charset="0"/>
              <a:ea typeface="+mn-ea"/>
              <a:cs typeface="+mn-cs"/>
            </a:rPr>
            <a:t>La Hora</a:t>
          </a:r>
          <a:endParaRPr lang="es-EC" sz="1800" b="0" kern="1200" dirty="0">
            <a:solidFill>
              <a:schemeClr val="tx1"/>
            </a:solidFill>
            <a:latin typeface="Footlight MT Light" pitchFamily="18" charset="0"/>
            <a:ea typeface="+mn-ea"/>
            <a:cs typeface="+mn-cs"/>
          </a:endParaRPr>
        </a:p>
      </dsp:txBody>
      <dsp:txXfrm>
        <a:off x="244305" y="2523898"/>
        <a:ext cx="2453659" cy="315554"/>
      </dsp:txXfrm>
    </dsp:sp>
    <dsp:sp modelId="{017E250F-D886-4CC1-9C00-30A04AA691F9}">
      <dsp:nvSpPr>
        <dsp:cNvPr id="0" name=""/>
        <dsp:cNvSpPr/>
      </dsp:nvSpPr>
      <dsp:spPr>
        <a:xfrm>
          <a:off x="47083" y="2484453"/>
          <a:ext cx="394443" cy="394443"/>
        </a:xfrm>
        <a:prstGeom prst="ellipse">
          <a:avLst/>
        </a:prstGeom>
        <a:solidFill>
          <a:schemeClr val="lt1">
            <a:hueOff val="0"/>
            <a:satOff val="0"/>
            <a:lumOff val="0"/>
            <a:alphaOff val="0"/>
          </a:schemeClr>
        </a:solidFill>
        <a:ln w="11429" cap="flat" cmpd="sng" algn="ctr">
          <a:solidFill>
            <a:schemeClr val="accent3">
              <a:shade val="80000"/>
              <a:hueOff val="-48040"/>
              <a:satOff val="5529"/>
              <a:lumOff val="21187"/>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0C419-59FD-469A-BE21-E78D1649317D}">
      <dsp:nvSpPr>
        <dsp:cNvPr id="0" name=""/>
        <dsp:cNvSpPr/>
      </dsp:nvSpPr>
      <dsp:spPr>
        <a:xfrm>
          <a:off x="3213" y="0"/>
          <a:ext cx="3090838" cy="406400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algn="ctr" defTabSz="914400" rtl="0" eaLnBrk="1" latinLnBrk="0" hangingPunct="1">
            <a:lnSpc>
              <a:spcPct val="90000"/>
            </a:lnSpc>
            <a:spcBef>
              <a:spcPct val="0"/>
            </a:spcBef>
            <a:spcAft>
              <a:spcPct val="35000"/>
            </a:spcAft>
          </a:pPr>
          <a:r>
            <a:rPr lang="es-EC" sz="2000" b="1" kern="1200" dirty="0" smtClean="0">
              <a:latin typeface="Footlight MT Light" pitchFamily="18" charset="0"/>
              <a:ea typeface="+mn-ea"/>
              <a:cs typeface="+mn-cs"/>
            </a:rPr>
            <a:t>Materia Prima</a:t>
          </a:r>
          <a:endParaRPr lang="es-EC" sz="2000" b="1" kern="1200" dirty="0">
            <a:latin typeface="Footlight MT Light" pitchFamily="18" charset="0"/>
            <a:ea typeface="+mn-ea"/>
            <a:cs typeface="+mn-cs"/>
          </a:endParaRPr>
        </a:p>
      </dsp:txBody>
      <dsp:txXfrm>
        <a:off x="3213" y="0"/>
        <a:ext cx="3090838" cy="1219200"/>
      </dsp:txXfrm>
    </dsp:sp>
    <dsp:sp modelId="{478BC2FD-F325-46FA-AB27-B6C30C3E28E8}">
      <dsp:nvSpPr>
        <dsp:cNvPr id="0" name=""/>
        <dsp:cNvSpPr/>
      </dsp:nvSpPr>
      <dsp:spPr>
        <a:xfrm>
          <a:off x="144934" y="1016554"/>
          <a:ext cx="2807396" cy="60882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b="1" kern="1200" dirty="0" smtClean="0"/>
            <a:t>Papel Periódico</a:t>
          </a:r>
          <a:r>
            <a:rPr lang="es-EC" sz="1300" kern="1200" dirty="0" smtClean="0"/>
            <a:t/>
          </a:r>
          <a:br>
            <a:rPr lang="es-EC" sz="1300" kern="1200" dirty="0" smtClean="0"/>
          </a:br>
          <a:r>
            <a:rPr lang="es-EC" sz="1300" kern="1200" dirty="0" smtClean="0"/>
            <a:t>ORG. VICTOR H. CAICEDO CIA. LTDA.</a:t>
          </a:r>
          <a:br>
            <a:rPr lang="es-EC" sz="1300" kern="1200" dirty="0" smtClean="0"/>
          </a:br>
          <a:endParaRPr lang="es-EC" sz="1300" kern="1200" dirty="0"/>
        </a:p>
      </dsp:txBody>
      <dsp:txXfrm>
        <a:off x="162766" y="1034386"/>
        <a:ext cx="2771732" cy="573157"/>
      </dsp:txXfrm>
    </dsp:sp>
    <dsp:sp modelId="{B3B6A58C-7A35-470D-A25B-73B3DEED1594}">
      <dsp:nvSpPr>
        <dsp:cNvPr id="0" name=""/>
        <dsp:cNvSpPr/>
      </dsp:nvSpPr>
      <dsp:spPr>
        <a:xfrm>
          <a:off x="144934" y="1706696"/>
          <a:ext cx="2807396" cy="62124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b="1" kern="1200" dirty="0" smtClean="0"/>
            <a:t>Tinta, Solución de Fuente</a:t>
          </a:r>
          <a:br>
            <a:rPr lang="es-EC" sz="1300" b="1" kern="1200" dirty="0" smtClean="0"/>
          </a:br>
          <a:r>
            <a:rPr lang="es-EC" sz="1300" kern="1200" dirty="0" smtClean="0"/>
            <a:t>SINCLAIR SUNCHEMICAL ECUADOR S.A</a:t>
          </a:r>
          <a:r>
            <a:rPr lang="es-EC" sz="1100" kern="1200" dirty="0" smtClean="0"/>
            <a:t>.</a:t>
          </a:r>
          <a:endParaRPr lang="es-EC" sz="1100" kern="1200" dirty="0"/>
        </a:p>
      </dsp:txBody>
      <dsp:txXfrm>
        <a:off x="163129" y="1724891"/>
        <a:ext cx="2771006" cy="584850"/>
      </dsp:txXfrm>
    </dsp:sp>
    <dsp:sp modelId="{3E5C39DF-BC9C-47DE-8233-86BD4DEA1DF6}">
      <dsp:nvSpPr>
        <dsp:cNvPr id="0" name=""/>
        <dsp:cNvSpPr/>
      </dsp:nvSpPr>
      <dsp:spPr>
        <a:xfrm>
          <a:off x="144934" y="2455568"/>
          <a:ext cx="2807396" cy="44941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b="1" kern="1200" dirty="0" smtClean="0"/>
            <a:t>Placas </a:t>
          </a:r>
          <a:r>
            <a:rPr lang="es-EC" sz="1300" b="1" kern="1200" dirty="0" err="1" smtClean="0"/>
            <a:t>Poliester</a:t>
          </a:r>
          <a:r>
            <a:rPr lang="es-EC" sz="1300" b="1" kern="1200" dirty="0" smtClean="0"/>
            <a:t/>
          </a:r>
          <a:br>
            <a:rPr lang="es-EC" sz="1300" b="1" kern="1200" dirty="0" smtClean="0"/>
          </a:br>
          <a:r>
            <a:rPr lang="es-EC" sz="1300" kern="1200" dirty="0" smtClean="0"/>
            <a:t>TECNUSA TECNICA UNIDA S.A</a:t>
          </a:r>
          <a:r>
            <a:rPr lang="es-EC" sz="900" kern="1200" dirty="0" smtClean="0"/>
            <a:t>.</a:t>
          </a:r>
          <a:br>
            <a:rPr lang="es-EC" sz="900" kern="1200" dirty="0" smtClean="0"/>
          </a:br>
          <a:endParaRPr lang="es-EC" sz="900" kern="1200" dirty="0"/>
        </a:p>
      </dsp:txBody>
      <dsp:txXfrm>
        <a:off x="158097" y="2468731"/>
        <a:ext cx="2781070" cy="423090"/>
      </dsp:txXfrm>
    </dsp:sp>
    <dsp:sp modelId="{9E61F73E-9F68-46BB-B228-27BD0265C2AB}">
      <dsp:nvSpPr>
        <dsp:cNvPr id="0" name=""/>
        <dsp:cNvSpPr/>
      </dsp:nvSpPr>
      <dsp:spPr>
        <a:xfrm>
          <a:off x="288954" y="3130656"/>
          <a:ext cx="2519354" cy="73003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b="1" kern="1200" dirty="0" smtClean="0"/>
            <a:t>Alcohol</a:t>
          </a:r>
          <a:br>
            <a:rPr lang="es-EC" sz="1300" b="1" kern="1200" dirty="0" smtClean="0"/>
          </a:br>
          <a:r>
            <a:rPr lang="es-EC" sz="1300" kern="1200" dirty="0" smtClean="0"/>
            <a:t>ECUATORIANA DE PRODUCTOS QUIMICOS S.A.</a:t>
          </a:r>
          <a:endParaRPr lang="es-EC" sz="1300" kern="1200" dirty="0"/>
        </a:p>
      </dsp:txBody>
      <dsp:txXfrm>
        <a:off x="310336" y="3152038"/>
        <a:ext cx="2476590" cy="687274"/>
      </dsp:txXfrm>
    </dsp:sp>
    <dsp:sp modelId="{04FCB29B-3268-4490-AD6E-CA04E7DF61F9}">
      <dsp:nvSpPr>
        <dsp:cNvPr id="0" name=""/>
        <dsp:cNvSpPr/>
      </dsp:nvSpPr>
      <dsp:spPr>
        <a:xfrm>
          <a:off x="3325864" y="0"/>
          <a:ext cx="3090838" cy="406400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algn="ctr" defTabSz="914400" rtl="0" eaLnBrk="1" latinLnBrk="0" hangingPunct="1">
            <a:lnSpc>
              <a:spcPct val="90000"/>
            </a:lnSpc>
            <a:spcBef>
              <a:spcPct val="0"/>
            </a:spcBef>
            <a:spcAft>
              <a:spcPct val="35000"/>
            </a:spcAft>
          </a:pPr>
          <a:r>
            <a:rPr lang="es-EC" sz="2000" b="1" kern="1200" dirty="0" smtClean="0">
              <a:latin typeface="Footlight MT Light" pitchFamily="18" charset="0"/>
              <a:ea typeface="+mn-ea"/>
              <a:cs typeface="+mn-cs"/>
            </a:rPr>
            <a:t>Materiales y Suministros</a:t>
          </a:r>
          <a:endParaRPr lang="es-EC" sz="2000" b="1" kern="1200" dirty="0">
            <a:latin typeface="Footlight MT Light" pitchFamily="18" charset="0"/>
            <a:ea typeface="+mn-ea"/>
            <a:cs typeface="+mn-cs"/>
          </a:endParaRPr>
        </a:p>
      </dsp:txBody>
      <dsp:txXfrm>
        <a:off x="3325864" y="0"/>
        <a:ext cx="3090838" cy="1219200"/>
      </dsp:txXfrm>
    </dsp:sp>
    <dsp:sp modelId="{583FEA54-7D0F-41B3-B605-7587B17790D4}">
      <dsp:nvSpPr>
        <dsp:cNvPr id="0" name=""/>
        <dsp:cNvSpPr/>
      </dsp:nvSpPr>
      <dsp:spPr>
        <a:xfrm>
          <a:off x="3634948" y="1220390"/>
          <a:ext cx="2472670" cy="122535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1" kern="1200" dirty="0" smtClean="0"/>
            <a:t>Papel Bond - Suministros y Materiales</a:t>
          </a:r>
          <a:br>
            <a:rPr lang="es-EC" sz="1400" b="1" kern="1200" dirty="0" smtClean="0"/>
          </a:br>
          <a:r>
            <a:rPr lang="es-EC" sz="1400" kern="1200" dirty="0" smtClean="0"/>
            <a:t>ORG. VICTOR H. CAICEDO CIA. LTDA</a:t>
          </a:r>
          <a:endParaRPr lang="es-EC" sz="1400" kern="1200" dirty="0"/>
        </a:p>
      </dsp:txBody>
      <dsp:txXfrm>
        <a:off x="3670837" y="1256279"/>
        <a:ext cx="2400892" cy="1153573"/>
      </dsp:txXfrm>
    </dsp:sp>
    <dsp:sp modelId="{AC61CF16-7A6B-4844-BABE-7988FAFF524E}">
      <dsp:nvSpPr>
        <dsp:cNvPr id="0" name=""/>
        <dsp:cNvSpPr/>
      </dsp:nvSpPr>
      <dsp:spPr>
        <a:xfrm>
          <a:off x="3634948" y="2634257"/>
          <a:ext cx="2472670" cy="122535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1" kern="1200" dirty="0" smtClean="0"/>
            <a:t>TONERS</a:t>
          </a:r>
          <a:br>
            <a:rPr lang="es-EC" sz="1400" b="1" kern="1200" dirty="0" smtClean="0"/>
          </a:br>
          <a:r>
            <a:rPr lang="es-EC" sz="1400" kern="1200" dirty="0" smtClean="0"/>
            <a:t>LAFISUM S.A.</a:t>
          </a:r>
          <a:endParaRPr lang="es-EC" sz="1400" kern="1200" dirty="0"/>
        </a:p>
      </dsp:txBody>
      <dsp:txXfrm>
        <a:off x="3670837" y="2670146"/>
        <a:ext cx="2400892" cy="11535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0FE17-8D1F-4612-9C18-33940008E19E}">
      <dsp:nvSpPr>
        <dsp:cNvPr id="0" name=""/>
        <dsp:cNvSpPr/>
      </dsp:nvSpPr>
      <dsp:spPr>
        <a:xfrm rot="5400000">
          <a:off x="-87155" y="87155"/>
          <a:ext cx="581039" cy="406727"/>
        </a:xfrm>
        <a:prstGeom prst="chevron">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solidFill>
                <a:schemeClr val="tx1"/>
              </a:solidFill>
              <a:latin typeface="+mj-lt"/>
              <a:cs typeface="Times New Roman" pitchFamily="18" charset="0"/>
            </a:rPr>
            <a:t>1</a:t>
          </a:r>
        </a:p>
      </dsp:txBody>
      <dsp:txXfrm rot="-5400000">
        <a:off x="2" y="203363"/>
        <a:ext cx="406727" cy="174312"/>
      </dsp:txXfrm>
    </dsp:sp>
    <dsp:sp modelId="{11062D9F-DF47-46A9-AE32-14BB29865B9E}">
      <dsp:nvSpPr>
        <dsp:cNvPr id="0" name=""/>
        <dsp:cNvSpPr/>
      </dsp:nvSpPr>
      <dsp:spPr>
        <a:xfrm rot="5400000">
          <a:off x="3278888" y="-2872073"/>
          <a:ext cx="377675" cy="612199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kern="1200" dirty="0">
              <a:latin typeface="+mj-lt"/>
              <a:cs typeface="Times New Roman" pitchFamily="18" charset="0"/>
            </a:rPr>
            <a:t>Utilidad Neta / Ventas</a:t>
          </a:r>
        </a:p>
        <a:p>
          <a:pPr marL="57150" lvl="1" indent="-57150" algn="l" defTabSz="488950">
            <a:lnSpc>
              <a:spcPct val="90000"/>
            </a:lnSpc>
            <a:spcBef>
              <a:spcPct val="0"/>
            </a:spcBef>
            <a:spcAft>
              <a:spcPct val="15000"/>
            </a:spcAft>
            <a:buChar char="••"/>
          </a:pPr>
          <a:r>
            <a:rPr lang="es-EC" sz="1100" kern="1200" dirty="0">
              <a:latin typeface="+mj-lt"/>
              <a:cs typeface="Times New Roman" pitchFamily="18" charset="0"/>
            </a:rPr>
            <a:t>Indica cuanto ganó en ventas (%)</a:t>
          </a:r>
        </a:p>
      </dsp:txBody>
      <dsp:txXfrm rot="-5400000">
        <a:off x="406728" y="18524"/>
        <a:ext cx="6103560" cy="340801"/>
      </dsp:txXfrm>
    </dsp:sp>
    <dsp:sp modelId="{2D0DC03C-DD95-4967-A4C6-DED31B3B4726}">
      <dsp:nvSpPr>
        <dsp:cNvPr id="0" name=""/>
        <dsp:cNvSpPr/>
      </dsp:nvSpPr>
      <dsp:spPr>
        <a:xfrm rot="5400000">
          <a:off x="-87155" y="417705"/>
          <a:ext cx="581039" cy="406727"/>
        </a:xfrm>
        <a:prstGeom prst="chevron">
          <a:avLst/>
        </a:prstGeom>
        <a:solidFill>
          <a:schemeClr val="accent2">
            <a:hueOff val="-3670562"/>
            <a:satOff val="16196"/>
            <a:lumOff val="-2745"/>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solidFill>
                <a:schemeClr val="tx1"/>
              </a:solidFill>
              <a:latin typeface="+mj-lt"/>
              <a:cs typeface="Times New Roman" pitchFamily="18" charset="0"/>
            </a:rPr>
            <a:t>2</a:t>
          </a:r>
        </a:p>
      </dsp:txBody>
      <dsp:txXfrm rot="-5400000">
        <a:off x="2" y="533913"/>
        <a:ext cx="406727" cy="174312"/>
      </dsp:txXfrm>
    </dsp:sp>
    <dsp:sp modelId="{42C4EF51-477E-426E-A2DB-365E113B806B}">
      <dsp:nvSpPr>
        <dsp:cNvPr id="0" name=""/>
        <dsp:cNvSpPr/>
      </dsp:nvSpPr>
      <dsp:spPr>
        <a:xfrm rot="5400000">
          <a:off x="3278888" y="-2541611"/>
          <a:ext cx="377675" cy="6121997"/>
        </a:xfrm>
        <a:prstGeom prst="round2SameRect">
          <a:avLst/>
        </a:prstGeom>
        <a:solidFill>
          <a:schemeClr val="lt1">
            <a:alpha val="90000"/>
            <a:hueOff val="0"/>
            <a:satOff val="0"/>
            <a:lumOff val="0"/>
            <a:alphaOff val="0"/>
          </a:schemeClr>
        </a:solidFill>
        <a:ln w="9525" cap="flat" cmpd="sng" algn="ctr">
          <a:solidFill>
            <a:schemeClr val="accent2">
              <a:hueOff val="-3670562"/>
              <a:satOff val="16196"/>
              <a:lumOff val="-2745"/>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kern="1200" dirty="0">
              <a:latin typeface="+mj-lt"/>
              <a:cs typeface="Times New Roman" pitchFamily="18" charset="0"/>
            </a:rPr>
            <a:t>Ventas / Activo Total</a:t>
          </a:r>
        </a:p>
        <a:p>
          <a:pPr marL="57150" lvl="1" indent="-57150" algn="l" defTabSz="488950">
            <a:lnSpc>
              <a:spcPct val="90000"/>
            </a:lnSpc>
            <a:spcBef>
              <a:spcPct val="0"/>
            </a:spcBef>
            <a:spcAft>
              <a:spcPct val="15000"/>
            </a:spcAft>
            <a:buChar char="••"/>
          </a:pPr>
          <a:r>
            <a:rPr lang="es-EC" sz="1100" kern="1200" dirty="0">
              <a:latin typeface="+mj-lt"/>
              <a:cs typeface="Times New Roman" pitchFamily="18" charset="0"/>
            </a:rPr>
            <a:t>No. veces que se vendió el Activo</a:t>
          </a:r>
        </a:p>
      </dsp:txBody>
      <dsp:txXfrm rot="-5400000">
        <a:off x="406728" y="348986"/>
        <a:ext cx="6103560" cy="340801"/>
      </dsp:txXfrm>
    </dsp:sp>
    <dsp:sp modelId="{A0E7B7CC-64D3-4444-81B5-B2E9E667F74B}">
      <dsp:nvSpPr>
        <dsp:cNvPr id="0" name=""/>
        <dsp:cNvSpPr/>
      </dsp:nvSpPr>
      <dsp:spPr>
        <a:xfrm rot="5400000">
          <a:off x="-87155" y="748254"/>
          <a:ext cx="581039" cy="406727"/>
        </a:xfrm>
        <a:prstGeom prst="chevron">
          <a:avLst/>
        </a:prstGeom>
        <a:solidFill>
          <a:schemeClr val="accent2">
            <a:hueOff val="-7341125"/>
            <a:satOff val="32393"/>
            <a:lumOff val="-549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solidFill>
                <a:schemeClr val="tx1"/>
              </a:solidFill>
              <a:latin typeface="+mj-lt"/>
              <a:cs typeface="Times New Roman" pitchFamily="18" charset="0"/>
            </a:rPr>
            <a:t>3</a:t>
          </a:r>
        </a:p>
      </dsp:txBody>
      <dsp:txXfrm rot="-5400000">
        <a:off x="2" y="864462"/>
        <a:ext cx="406727" cy="174312"/>
      </dsp:txXfrm>
    </dsp:sp>
    <dsp:sp modelId="{3558646A-200E-4385-9355-A90B6F0F014F}">
      <dsp:nvSpPr>
        <dsp:cNvPr id="0" name=""/>
        <dsp:cNvSpPr/>
      </dsp:nvSpPr>
      <dsp:spPr>
        <a:xfrm rot="5400000">
          <a:off x="3278888" y="-2211149"/>
          <a:ext cx="377675" cy="6121997"/>
        </a:xfrm>
        <a:prstGeom prst="round2SameRect">
          <a:avLst/>
        </a:prstGeom>
        <a:solidFill>
          <a:schemeClr val="lt1">
            <a:alpha val="90000"/>
            <a:hueOff val="0"/>
            <a:satOff val="0"/>
            <a:lumOff val="0"/>
            <a:alphaOff val="0"/>
          </a:schemeClr>
        </a:solidFill>
        <a:ln w="9525" cap="flat" cmpd="sng" algn="ctr">
          <a:solidFill>
            <a:schemeClr val="accent2">
              <a:hueOff val="-7341125"/>
              <a:satOff val="32393"/>
              <a:lumOff val="-549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kern="1200" dirty="0">
              <a:latin typeface="+mj-lt"/>
              <a:cs typeface="Times New Roman" pitchFamily="18" charset="0"/>
            </a:rPr>
            <a:t>Activo Total / Patrimonio Total</a:t>
          </a:r>
        </a:p>
        <a:p>
          <a:pPr marL="57150" lvl="1" indent="-57150" algn="l" defTabSz="488950">
            <a:lnSpc>
              <a:spcPct val="90000"/>
            </a:lnSpc>
            <a:spcBef>
              <a:spcPct val="0"/>
            </a:spcBef>
            <a:spcAft>
              <a:spcPct val="15000"/>
            </a:spcAft>
            <a:buChar char="••"/>
          </a:pPr>
          <a:r>
            <a:rPr lang="es-EC" sz="1100" kern="1200" dirty="0">
              <a:latin typeface="+mj-lt"/>
              <a:cs typeface="Times New Roman" pitchFamily="18" charset="0"/>
            </a:rPr>
            <a:t>Cuanto de Patrimonio con respecto genera utilidad</a:t>
          </a:r>
        </a:p>
      </dsp:txBody>
      <dsp:txXfrm rot="-5400000">
        <a:off x="406728" y="679448"/>
        <a:ext cx="6103560" cy="3408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C4F2-7390-4438-9E20-C616FE74A9A9}">
      <dsp:nvSpPr>
        <dsp:cNvPr id="0" name=""/>
        <dsp:cNvSpPr/>
      </dsp:nvSpPr>
      <dsp:spPr>
        <a:xfrm>
          <a:off x="1905" y="601882"/>
          <a:ext cx="1857375" cy="1744346"/>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kern="1200" dirty="0" smtClean="0"/>
            <a:t>Aplicar norma tributaria para le reinversión de Utilidades</a:t>
          </a:r>
          <a:endParaRPr lang="es-EC" sz="1800" kern="1200" dirty="0"/>
        </a:p>
      </dsp:txBody>
      <dsp:txXfrm>
        <a:off x="1905" y="601882"/>
        <a:ext cx="1857375" cy="1744346"/>
      </dsp:txXfrm>
    </dsp:sp>
    <dsp:sp modelId="{DE775DCB-41E7-4F99-8B3A-8DA887BBCD21}">
      <dsp:nvSpPr>
        <dsp:cNvPr id="0" name=""/>
        <dsp:cNvSpPr/>
      </dsp:nvSpPr>
      <dsp:spPr>
        <a:xfrm>
          <a:off x="1905" y="2047982"/>
          <a:ext cx="1857375" cy="2407021"/>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Art. 37 de la Ley de Régimen Tributario Interno</a:t>
          </a:r>
          <a:endParaRPr lang="es-EC" sz="2000" kern="1200" dirty="0"/>
        </a:p>
      </dsp:txBody>
      <dsp:txXfrm>
        <a:off x="1905" y="2047982"/>
        <a:ext cx="1857375" cy="2407021"/>
      </dsp:txXfrm>
    </dsp:sp>
    <dsp:sp modelId="{F2EE851A-DDFF-4E0D-AC8D-0EA9DA07624F}">
      <dsp:nvSpPr>
        <dsp:cNvPr id="0" name=""/>
        <dsp:cNvSpPr/>
      </dsp:nvSpPr>
      <dsp:spPr>
        <a:xfrm>
          <a:off x="2119312" y="1343546"/>
          <a:ext cx="1857374" cy="722081"/>
        </a:xfrm>
        <a:prstGeom prst="rect">
          <a:avLst/>
        </a:prstGeom>
        <a:solidFill>
          <a:schemeClr val="accent4">
            <a:hueOff val="-3518287"/>
            <a:satOff val="21119"/>
            <a:lumOff val="-1863"/>
            <a:alphaOff val="0"/>
          </a:schemeClr>
        </a:solidFill>
        <a:ln w="11429" cap="flat" cmpd="sng" algn="ctr">
          <a:solidFill>
            <a:schemeClr val="accent4">
              <a:hueOff val="-3518287"/>
              <a:satOff val="21119"/>
              <a:lumOff val="-1863"/>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t>Reducción </a:t>
          </a:r>
          <a:endParaRPr lang="es-EC" sz="2000" kern="1200" dirty="0"/>
        </a:p>
      </dsp:txBody>
      <dsp:txXfrm>
        <a:off x="2119312" y="1343546"/>
        <a:ext cx="1857374" cy="722081"/>
      </dsp:txXfrm>
    </dsp:sp>
    <dsp:sp modelId="{2A1871FD-0AEA-4BA0-A06C-3D026E54A585}">
      <dsp:nvSpPr>
        <dsp:cNvPr id="0" name=""/>
        <dsp:cNvSpPr/>
      </dsp:nvSpPr>
      <dsp:spPr>
        <a:xfrm>
          <a:off x="2119312" y="1989455"/>
          <a:ext cx="1857374" cy="2407021"/>
        </a:xfrm>
        <a:prstGeom prst="rect">
          <a:avLst/>
        </a:prstGeom>
        <a:solidFill>
          <a:schemeClr val="accent4">
            <a:tint val="40000"/>
            <a:alpha val="90000"/>
            <a:hueOff val="-3661728"/>
            <a:satOff val="16608"/>
            <a:lumOff val="16"/>
            <a:alphaOff val="0"/>
          </a:schemeClr>
        </a:solidFill>
        <a:ln w="11429" cap="flat" cmpd="sng" algn="ctr">
          <a:solidFill>
            <a:schemeClr val="accent4">
              <a:tint val="40000"/>
              <a:alpha val="90000"/>
              <a:hueOff val="-3661728"/>
              <a:satOff val="16608"/>
              <a:lumOff val="1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10%</a:t>
          </a:r>
          <a:endParaRPr lang="es-EC" sz="2000" kern="1200" dirty="0"/>
        </a:p>
        <a:p>
          <a:pPr marL="228600" lvl="1" indent="-228600" algn="l" defTabSz="889000">
            <a:lnSpc>
              <a:spcPct val="90000"/>
            </a:lnSpc>
            <a:spcBef>
              <a:spcPct val="0"/>
            </a:spcBef>
            <a:spcAft>
              <a:spcPct val="15000"/>
            </a:spcAft>
            <a:buChar char="••"/>
          </a:pPr>
          <a:r>
            <a:rPr lang="es-EC" sz="2000" kern="1200" dirty="0" smtClean="0"/>
            <a:t>Tarifa del IR</a:t>
          </a:r>
          <a:endParaRPr lang="es-EC" sz="2000" kern="1200" dirty="0"/>
        </a:p>
        <a:p>
          <a:pPr marL="228600" lvl="1" indent="-228600" algn="just" defTabSz="889000">
            <a:lnSpc>
              <a:spcPct val="90000"/>
            </a:lnSpc>
            <a:spcBef>
              <a:spcPct val="0"/>
            </a:spcBef>
            <a:spcAft>
              <a:spcPct val="15000"/>
            </a:spcAft>
            <a:buChar char="••"/>
          </a:pPr>
          <a:r>
            <a:rPr lang="es-EC" sz="2000" kern="1200" dirty="0" smtClean="0"/>
            <a:t>Reinversión en Activos Productivos</a:t>
          </a:r>
          <a:endParaRPr lang="es-EC" sz="2000" kern="1200" dirty="0"/>
        </a:p>
        <a:p>
          <a:pPr marL="228600" lvl="1" indent="-228600" algn="just" defTabSz="889000">
            <a:lnSpc>
              <a:spcPct val="90000"/>
            </a:lnSpc>
            <a:spcBef>
              <a:spcPct val="0"/>
            </a:spcBef>
            <a:spcAft>
              <a:spcPct val="15000"/>
            </a:spcAft>
            <a:buChar char="••"/>
          </a:pPr>
          <a:r>
            <a:rPr lang="es-EC" sz="2000" kern="1200" dirty="0" smtClean="0"/>
            <a:t>Actividad Productiva</a:t>
          </a:r>
          <a:endParaRPr lang="es-EC" sz="2000" kern="1200" dirty="0"/>
        </a:p>
      </dsp:txBody>
      <dsp:txXfrm>
        <a:off x="2119312" y="1989455"/>
        <a:ext cx="1857374" cy="2407021"/>
      </dsp:txXfrm>
    </dsp:sp>
    <dsp:sp modelId="{3DA4F39C-344F-4411-ADE4-08335ECAA645}">
      <dsp:nvSpPr>
        <dsp:cNvPr id="0" name=""/>
        <dsp:cNvSpPr/>
      </dsp:nvSpPr>
      <dsp:spPr>
        <a:xfrm>
          <a:off x="4236719" y="1349619"/>
          <a:ext cx="1857374" cy="722081"/>
        </a:xfrm>
        <a:prstGeom prst="rect">
          <a:avLst/>
        </a:prstGeom>
        <a:solidFill>
          <a:schemeClr val="accent4">
            <a:hueOff val="-7036575"/>
            <a:satOff val="42238"/>
            <a:lumOff val="-3725"/>
            <a:alphaOff val="0"/>
          </a:schemeClr>
        </a:solidFill>
        <a:ln w="11429" cap="flat" cmpd="sng" algn="ctr">
          <a:solidFill>
            <a:schemeClr val="accent4">
              <a:hueOff val="-7036575"/>
              <a:satOff val="42238"/>
              <a:lumOff val="-3725"/>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kern="1200" dirty="0" smtClean="0"/>
            <a:t>Reinvertir 50% Utilidades</a:t>
          </a:r>
          <a:endParaRPr lang="es-EC" sz="2000" kern="1200" dirty="0"/>
        </a:p>
      </dsp:txBody>
      <dsp:txXfrm>
        <a:off x="4236719" y="1349619"/>
        <a:ext cx="1857374" cy="722081"/>
      </dsp:txXfrm>
    </dsp:sp>
    <dsp:sp modelId="{0B796C40-2A19-4235-A711-48715A205E1A}">
      <dsp:nvSpPr>
        <dsp:cNvPr id="0" name=""/>
        <dsp:cNvSpPr/>
      </dsp:nvSpPr>
      <dsp:spPr>
        <a:xfrm>
          <a:off x="4236719" y="2058512"/>
          <a:ext cx="1857374" cy="2407021"/>
        </a:xfrm>
        <a:prstGeom prst="rect">
          <a:avLst/>
        </a:prstGeom>
        <a:solidFill>
          <a:schemeClr val="accent4">
            <a:tint val="40000"/>
            <a:alpha val="90000"/>
            <a:hueOff val="-7323457"/>
            <a:satOff val="33215"/>
            <a:lumOff val="33"/>
            <a:alphaOff val="0"/>
          </a:schemeClr>
        </a:solidFill>
        <a:ln w="11429" cap="flat" cmpd="sng" algn="ctr">
          <a:solidFill>
            <a:schemeClr val="accent4">
              <a:tint val="40000"/>
              <a:alpha val="90000"/>
              <a:hueOff val="-7323457"/>
              <a:satOff val="33215"/>
              <a:lumOff val="3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$105.000</a:t>
          </a:r>
          <a:endParaRPr lang="es-EC" sz="2000" kern="1200" dirty="0"/>
        </a:p>
        <a:p>
          <a:pPr marL="228600" lvl="1" indent="-228600" algn="l" defTabSz="889000">
            <a:lnSpc>
              <a:spcPct val="90000"/>
            </a:lnSpc>
            <a:spcBef>
              <a:spcPct val="0"/>
            </a:spcBef>
            <a:spcAft>
              <a:spcPct val="15000"/>
            </a:spcAft>
            <a:buChar char="••"/>
          </a:pPr>
          <a:r>
            <a:rPr lang="es-EC" sz="2000" kern="1200" dirty="0" smtClean="0"/>
            <a:t>Recapitalizar Utilidades</a:t>
          </a:r>
          <a:endParaRPr lang="es-EC" sz="2000" kern="1200" dirty="0"/>
        </a:p>
        <a:p>
          <a:pPr marL="228600" lvl="1" indent="-228600" algn="l" defTabSz="889000">
            <a:lnSpc>
              <a:spcPct val="90000"/>
            </a:lnSpc>
            <a:spcBef>
              <a:spcPct val="0"/>
            </a:spcBef>
            <a:spcAft>
              <a:spcPct val="15000"/>
            </a:spcAft>
            <a:buChar char="••"/>
          </a:pPr>
          <a:r>
            <a:rPr lang="es-EC" sz="2000" kern="1200" dirty="0" smtClean="0"/>
            <a:t>Ahorro de recursos y materiales</a:t>
          </a:r>
          <a:endParaRPr lang="es-EC" sz="2000" kern="1200" dirty="0"/>
        </a:p>
      </dsp:txBody>
      <dsp:txXfrm>
        <a:off x="4236719" y="2058512"/>
        <a:ext cx="1857374" cy="2407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EB65-60D5-4162-9652-503E6E51CB8C}">
      <dsp:nvSpPr>
        <dsp:cNvPr id="0" name=""/>
        <dsp:cNvSpPr/>
      </dsp:nvSpPr>
      <dsp:spPr>
        <a:xfrm>
          <a:off x="0" y="2581207"/>
          <a:ext cx="6096000" cy="847210"/>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BUSCA INCREMENTAR</a:t>
          </a:r>
          <a:endParaRPr lang="es-EC" sz="1600" kern="1200" dirty="0"/>
        </a:p>
      </dsp:txBody>
      <dsp:txXfrm>
        <a:off x="0" y="2581207"/>
        <a:ext cx="6096000" cy="457493"/>
      </dsp:txXfrm>
    </dsp:sp>
    <dsp:sp modelId="{1D13AC8B-74F5-4330-B52D-39099B65E4DE}">
      <dsp:nvSpPr>
        <dsp:cNvPr id="0" name=""/>
        <dsp:cNvSpPr/>
      </dsp:nvSpPr>
      <dsp:spPr>
        <a:xfrm>
          <a:off x="0" y="3021757"/>
          <a:ext cx="3047999" cy="389716"/>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8% S. PUBLICO</a:t>
          </a:r>
          <a:endParaRPr lang="es-EC" sz="1800" kern="1200" dirty="0"/>
        </a:p>
      </dsp:txBody>
      <dsp:txXfrm>
        <a:off x="0" y="3021757"/>
        <a:ext cx="3047999" cy="389716"/>
      </dsp:txXfrm>
    </dsp:sp>
    <dsp:sp modelId="{9C6125DC-2453-405B-93B8-73DA5E200C9E}">
      <dsp:nvSpPr>
        <dsp:cNvPr id="0" name=""/>
        <dsp:cNvSpPr/>
      </dsp:nvSpPr>
      <dsp:spPr>
        <a:xfrm>
          <a:off x="3048000" y="3021757"/>
          <a:ext cx="3047999" cy="389716"/>
        </a:xfrm>
        <a:prstGeom prst="rect">
          <a:avLst/>
        </a:prstGeom>
        <a:solidFill>
          <a:schemeClr val="accent3">
            <a:tint val="40000"/>
            <a:alpha val="90000"/>
            <a:hueOff val="1484100"/>
            <a:satOff val="-9633"/>
            <a:lumOff val="-285"/>
            <a:alphaOff val="0"/>
          </a:schemeClr>
        </a:solidFill>
        <a:ln w="11429" cap="flat" cmpd="sng" algn="ctr">
          <a:solidFill>
            <a:schemeClr val="accent3">
              <a:tint val="40000"/>
              <a:alpha val="90000"/>
              <a:hueOff val="1484100"/>
              <a:satOff val="-9633"/>
              <a:lumOff val="-28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5% S. PRIVADO</a:t>
          </a:r>
          <a:endParaRPr lang="es-EC" sz="1800" kern="1200" dirty="0"/>
        </a:p>
      </dsp:txBody>
      <dsp:txXfrm>
        <a:off x="3048000" y="3021757"/>
        <a:ext cx="3047999" cy="389716"/>
      </dsp:txXfrm>
    </dsp:sp>
    <dsp:sp modelId="{E0796117-CD7A-4E86-B43A-AF7DEB756F54}">
      <dsp:nvSpPr>
        <dsp:cNvPr id="0" name=""/>
        <dsp:cNvSpPr/>
      </dsp:nvSpPr>
      <dsp:spPr>
        <a:xfrm rot="10800000">
          <a:off x="0" y="1290906"/>
          <a:ext cx="6096000" cy="1303009"/>
        </a:xfrm>
        <a:prstGeom prst="upArrowCallout">
          <a:avLst/>
        </a:prstGeom>
        <a:solidFill>
          <a:schemeClr val="accent3">
            <a:hueOff val="2952094"/>
            <a:satOff val="-23027"/>
            <a:lumOff val="-58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RUP (REGISTRO UNICO DE PROVEEDORES)</a:t>
          </a:r>
          <a:endParaRPr lang="es-EC" sz="1600" kern="1200" dirty="0"/>
        </a:p>
      </dsp:txBody>
      <dsp:txXfrm rot="-10800000">
        <a:off x="0" y="1290906"/>
        <a:ext cx="6096000" cy="457356"/>
      </dsp:txXfrm>
    </dsp:sp>
    <dsp:sp modelId="{73969E1F-D022-45D9-B853-2E479E07FE05}">
      <dsp:nvSpPr>
        <dsp:cNvPr id="0" name=""/>
        <dsp:cNvSpPr/>
      </dsp:nvSpPr>
      <dsp:spPr>
        <a:xfrm>
          <a:off x="0" y="1748263"/>
          <a:ext cx="6096000" cy="389599"/>
        </a:xfrm>
        <a:prstGeom prst="rect">
          <a:avLst/>
        </a:prstGeom>
        <a:solidFill>
          <a:schemeClr val="accent3">
            <a:tint val="40000"/>
            <a:alpha val="90000"/>
            <a:hueOff val="2968201"/>
            <a:satOff val="-19266"/>
            <a:lumOff val="-570"/>
            <a:alphaOff val="0"/>
          </a:schemeClr>
        </a:solidFill>
        <a:ln w="11429" cap="flat" cmpd="sng" algn="ctr">
          <a:solidFill>
            <a:schemeClr val="accent3">
              <a:tint val="40000"/>
              <a:alpha val="90000"/>
              <a:hueOff val="2968201"/>
              <a:satOff val="-19266"/>
              <a:lumOff val="-57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APERTURA DE NUEVO CENTRO COMERCIAL</a:t>
          </a:r>
          <a:endParaRPr lang="es-EC" sz="1800" kern="1200" dirty="0"/>
        </a:p>
      </dsp:txBody>
      <dsp:txXfrm>
        <a:off x="0" y="1748263"/>
        <a:ext cx="6096000" cy="389599"/>
      </dsp:txXfrm>
    </dsp:sp>
    <dsp:sp modelId="{E63DEDA6-BDB8-413E-97A3-14A9E42EF607}">
      <dsp:nvSpPr>
        <dsp:cNvPr id="0" name=""/>
        <dsp:cNvSpPr/>
      </dsp:nvSpPr>
      <dsp:spPr>
        <a:xfrm rot="10800000">
          <a:off x="0" y="0"/>
          <a:ext cx="6096000" cy="1303009"/>
        </a:xfrm>
        <a:prstGeom prst="upArrowCallout">
          <a:avLst/>
        </a:prstGeom>
        <a:solidFill>
          <a:schemeClr val="accent3">
            <a:hueOff val="5904187"/>
            <a:satOff val="-46054"/>
            <a:lumOff val="-1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CONTRATAR 1 VENDEDOR PARA LOS CANTONES SALCEDO Y PUJILI</a:t>
          </a:r>
          <a:endParaRPr lang="es-EC" sz="1600" kern="1200" dirty="0"/>
        </a:p>
      </dsp:txBody>
      <dsp:txXfrm rot="-10800000">
        <a:off x="0" y="0"/>
        <a:ext cx="6096000" cy="457356"/>
      </dsp:txXfrm>
    </dsp:sp>
    <dsp:sp modelId="{B2CC4AAE-C227-4653-A4F0-6204CCE8FCC0}">
      <dsp:nvSpPr>
        <dsp:cNvPr id="0" name=""/>
        <dsp:cNvSpPr/>
      </dsp:nvSpPr>
      <dsp:spPr>
        <a:xfrm>
          <a:off x="0" y="457962"/>
          <a:ext cx="3047999" cy="389599"/>
        </a:xfrm>
        <a:prstGeom prst="rect">
          <a:avLst/>
        </a:prstGeom>
        <a:solidFill>
          <a:schemeClr val="accent3">
            <a:tint val="40000"/>
            <a:alpha val="90000"/>
            <a:hueOff val="4452301"/>
            <a:satOff val="-28898"/>
            <a:lumOff val="-855"/>
            <a:alphaOff val="0"/>
          </a:schemeClr>
        </a:solidFill>
        <a:ln w="11429" cap="flat" cmpd="sng" algn="ctr">
          <a:solidFill>
            <a:schemeClr val="accent3">
              <a:tint val="40000"/>
              <a:alpha val="90000"/>
              <a:hueOff val="4452301"/>
              <a:satOff val="-28898"/>
              <a:lumOff val="-85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PROFORMAS</a:t>
          </a:r>
          <a:endParaRPr lang="es-EC" sz="1800" kern="1200" dirty="0"/>
        </a:p>
      </dsp:txBody>
      <dsp:txXfrm>
        <a:off x="0" y="457962"/>
        <a:ext cx="3047999" cy="389599"/>
      </dsp:txXfrm>
    </dsp:sp>
    <dsp:sp modelId="{A28BFC06-4B15-416E-8412-DE9AF1749482}">
      <dsp:nvSpPr>
        <dsp:cNvPr id="0" name=""/>
        <dsp:cNvSpPr/>
      </dsp:nvSpPr>
      <dsp:spPr>
        <a:xfrm>
          <a:off x="3048000" y="457962"/>
          <a:ext cx="3047999" cy="389599"/>
        </a:xfrm>
        <a:prstGeom prst="rect">
          <a:avLst/>
        </a:prstGeom>
        <a:solidFill>
          <a:schemeClr val="accent3">
            <a:tint val="40000"/>
            <a:alpha val="90000"/>
            <a:hueOff val="5936402"/>
            <a:satOff val="-38531"/>
            <a:lumOff val="-1140"/>
            <a:alphaOff val="0"/>
          </a:schemeClr>
        </a:solidFill>
        <a:ln w="11429" cap="flat" cmpd="sng" algn="ctr">
          <a:solidFill>
            <a:schemeClr val="accent3">
              <a:tint val="40000"/>
              <a:alpha val="90000"/>
              <a:hueOff val="5936402"/>
              <a:satOff val="-38531"/>
              <a:lumOff val="-114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SECTOR PUBLICO Y PRIVADO</a:t>
          </a:r>
          <a:endParaRPr lang="es-EC" sz="1800" kern="1200" dirty="0"/>
        </a:p>
      </dsp:txBody>
      <dsp:txXfrm>
        <a:off x="3048000" y="457962"/>
        <a:ext cx="3047999" cy="3895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69422-3980-4BAD-812B-F0A1DCCA85B4}" type="datetimeFigureOut">
              <a:rPr lang="es-EC" smtClean="0"/>
              <a:pPr/>
              <a:t>14/08/2013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EB04A-2C3E-4102-8D10-8B3859567624}" type="slidenum">
              <a:rPr lang="es-EC" smtClean="0"/>
              <a:pPr/>
              <a:t>‹Nº›</a:t>
            </a:fld>
            <a:endParaRPr lang="es-EC" dirty="0"/>
          </a:p>
        </p:txBody>
      </p:sp>
    </p:spTree>
    <p:extLst>
      <p:ext uri="{BB962C8B-B14F-4D97-AF65-F5344CB8AC3E}">
        <p14:creationId xmlns:p14="http://schemas.microsoft.com/office/powerpoint/2010/main" val="173902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8</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18</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19</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20</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21</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22</a:t>
            </a:fld>
            <a:endParaRPr lang="es-EC"/>
          </a:p>
        </p:txBody>
      </p:sp>
    </p:spTree>
    <p:extLst>
      <p:ext uri="{BB962C8B-B14F-4D97-AF65-F5344CB8AC3E}">
        <p14:creationId xmlns:p14="http://schemas.microsoft.com/office/powerpoint/2010/main" val="417068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23</a:t>
            </a:fld>
            <a:endParaRPr lang="es-EC"/>
          </a:p>
        </p:txBody>
      </p:sp>
    </p:spTree>
    <p:extLst>
      <p:ext uri="{BB962C8B-B14F-4D97-AF65-F5344CB8AC3E}">
        <p14:creationId xmlns:p14="http://schemas.microsoft.com/office/powerpoint/2010/main" val="417068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24</a:t>
            </a:fld>
            <a:endParaRPr lang="es-EC"/>
          </a:p>
        </p:txBody>
      </p:sp>
    </p:spTree>
    <p:extLst>
      <p:ext uri="{BB962C8B-B14F-4D97-AF65-F5344CB8AC3E}">
        <p14:creationId xmlns:p14="http://schemas.microsoft.com/office/powerpoint/2010/main" val="417068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25</a:t>
            </a:fld>
            <a:endParaRPr lang="es-EC"/>
          </a:p>
        </p:txBody>
      </p:sp>
    </p:spTree>
    <p:extLst>
      <p:ext uri="{BB962C8B-B14F-4D97-AF65-F5344CB8AC3E}">
        <p14:creationId xmlns:p14="http://schemas.microsoft.com/office/powerpoint/2010/main" val="417068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26</a:t>
            </a:fld>
            <a:endParaRPr lang="es-EC"/>
          </a:p>
        </p:txBody>
      </p:sp>
    </p:spTree>
    <p:extLst>
      <p:ext uri="{BB962C8B-B14F-4D97-AF65-F5344CB8AC3E}">
        <p14:creationId xmlns:p14="http://schemas.microsoft.com/office/powerpoint/2010/main" val="417068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27</a:t>
            </a:fld>
            <a:endParaRPr lang="es-EC"/>
          </a:p>
        </p:txBody>
      </p:sp>
    </p:spTree>
    <p:extLst>
      <p:ext uri="{BB962C8B-B14F-4D97-AF65-F5344CB8AC3E}">
        <p14:creationId xmlns:p14="http://schemas.microsoft.com/office/powerpoint/2010/main" val="417068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10</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F721706-C6B6-4787-8AAF-89A0A6699F5E}" type="slidenum">
              <a:rPr lang="es-EC" smtClean="0"/>
              <a:pPr/>
              <a:t>30</a:t>
            </a:fld>
            <a:endParaRPr lang="es-EC" dirty="0"/>
          </a:p>
        </p:txBody>
      </p:sp>
    </p:spTree>
    <p:extLst>
      <p:ext uri="{BB962C8B-B14F-4D97-AF65-F5344CB8AC3E}">
        <p14:creationId xmlns:p14="http://schemas.microsoft.com/office/powerpoint/2010/main" val="311951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11</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12</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13</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14</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15</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16</a:t>
            </a:fld>
            <a:endParaRPr lang="es-EC" dirty="0"/>
          </a:p>
        </p:txBody>
      </p:sp>
    </p:spTree>
    <p:extLst>
      <p:ext uri="{BB962C8B-B14F-4D97-AF65-F5344CB8AC3E}">
        <p14:creationId xmlns:p14="http://schemas.microsoft.com/office/powerpoint/2010/main" val="417068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EB04A-2C3E-4102-8D10-8B3859567624}" type="slidenum">
              <a:rPr lang="es-EC" smtClean="0"/>
              <a:pPr/>
              <a:t>17</a:t>
            </a:fld>
            <a:endParaRPr lang="es-EC" dirty="0"/>
          </a:p>
        </p:txBody>
      </p:sp>
    </p:spTree>
    <p:extLst>
      <p:ext uri="{BB962C8B-B14F-4D97-AF65-F5344CB8AC3E}">
        <p14:creationId xmlns:p14="http://schemas.microsoft.com/office/powerpoint/2010/main" val="417068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5D064E49-2663-43DD-9A5C-C55063099917}"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D064E49-2663-43DD-9A5C-C55063099917}" type="slidenum">
              <a:rPr lang="es-EC" smtClean="0"/>
              <a:pPr/>
              <a:t>‹Nº›</a:t>
            </a:fld>
            <a:endParaRPr lang="es-EC"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65906952-FD65-4464-B08C-D76296FA87B0}" type="datetimeFigureOut">
              <a:rPr lang="es-EC" smtClean="0"/>
              <a:pPr/>
              <a:t>14/08/2013</a:t>
            </a:fld>
            <a:endParaRPr lang="es-EC" dirty="0"/>
          </a:p>
        </p:txBody>
      </p:sp>
      <p:sp>
        <p:nvSpPr>
          <p:cNvPr id="9" name="Slide Number Placeholder 8"/>
          <p:cNvSpPr>
            <a:spLocks noGrp="1"/>
          </p:cNvSpPr>
          <p:nvPr>
            <p:ph type="sldNum" sz="quarter" idx="11"/>
          </p:nvPr>
        </p:nvSpPr>
        <p:spPr/>
        <p:txBody>
          <a:bodyPr/>
          <a:lstStyle/>
          <a:p>
            <a:fld id="{5D064E49-2663-43DD-9A5C-C55063099917}" type="slidenum">
              <a:rPr lang="es-EC" smtClean="0"/>
              <a:pPr/>
              <a:t>‹Nº›</a:t>
            </a:fld>
            <a:endParaRPr lang="es-EC" dirty="0"/>
          </a:p>
        </p:txBody>
      </p:sp>
      <p:sp>
        <p:nvSpPr>
          <p:cNvPr id="10" name="Footer Placeholder 9"/>
          <p:cNvSpPr>
            <a:spLocks noGrp="1"/>
          </p:cNvSpPr>
          <p:nvPr>
            <p:ph type="ftr" sz="quarter" idx="12"/>
          </p:nvPr>
        </p:nvSpPr>
        <p:spPr/>
        <p:txBody>
          <a:bodyPr/>
          <a:lstStyle/>
          <a:p>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D064E49-2663-43DD-9A5C-C55063099917}" type="slidenum">
              <a:rPr lang="es-EC" smtClean="0"/>
              <a:pPr/>
              <a:t>‹Nº›</a:t>
            </a:fld>
            <a:endParaRPr lang="es-EC"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5906952-FD65-4464-B08C-D76296FA87B0}" type="datetimeFigureOut">
              <a:rPr lang="es-EC" smtClean="0"/>
              <a:pPr/>
              <a:t>14/08/2013</a:t>
            </a:fld>
            <a:endParaRPr lang="es-EC"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1.png"/><Relationship Id="rId4" Type="http://schemas.openxmlformats.org/officeDocument/2006/relationships/diagramData" Target="../diagrams/data4.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6.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p:spPr>
      </p:pic>
      <p:sp>
        <p:nvSpPr>
          <p:cNvPr id="6" name="5 CuadroTexto"/>
          <p:cNvSpPr txBox="1"/>
          <p:nvPr/>
        </p:nvSpPr>
        <p:spPr>
          <a:xfrm>
            <a:off x="899591" y="1714488"/>
            <a:ext cx="7172871" cy="1015663"/>
          </a:xfrm>
          <a:prstGeom prst="rect">
            <a:avLst/>
          </a:prstGeom>
          <a:noFill/>
        </p:spPr>
        <p:txBody>
          <a:bodyPr wrap="square" rtlCol="0">
            <a:spAutoFit/>
          </a:bodyPr>
          <a:lstStyle/>
          <a:p>
            <a:pPr algn="ctr"/>
            <a:r>
              <a:rPr lang="es-EC" sz="2000" b="1" dirty="0" smtClean="0"/>
              <a:t>“PROPUESTA DE UN PLAN FINANCIERO PARA INCREMENTAR</a:t>
            </a:r>
          </a:p>
          <a:p>
            <a:pPr algn="ctr"/>
            <a:r>
              <a:rPr lang="es-EC" sz="2000" b="1" dirty="0" smtClean="0"/>
              <a:t> LA RENTABILIDAD DE EDITORIAL LA GACETA S.A. DOMICILIADA EN LA CIUDAD DE LATACUNGA”</a:t>
            </a:r>
            <a:endParaRPr lang="es-EC" sz="2000" b="1" dirty="0">
              <a:latin typeface="Lucida Sans Typewriter" pitchFamily="49" charset="0"/>
            </a:endParaRPr>
          </a:p>
        </p:txBody>
      </p:sp>
      <p:sp>
        <p:nvSpPr>
          <p:cNvPr id="7" name="6 CuadroTexto"/>
          <p:cNvSpPr txBox="1"/>
          <p:nvPr/>
        </p:nvSpPr>
        <p:spPr>
          <a:xfrm>
            <a:off x="214282" y="3857628"/>
            <a:ext cx="8476057" cy="400110"/>
          </a:xfrm>
          <a:prstGeom prst="rect">
            <a:avLst/>
          </a:prstGeom>
          <a:noFill/>
        </p:spPr>
        <p:txBody>
          <a:bodyPr wrap="square" rtlCol="0">
            <a:spAutoFit/>
          </a:bodyPr>
          <a:lstStyle/>
          <a:p>
            <a:pPr algn="r"/>
            <a:r>
              <a:rPr lang="es-EC" sz="2000" dirty="0" smtClean="0"/>
              <a:t>AUTORA: María Eugenia Tovar A.</a:t>
            </a:r>
            <a:endParaRPr lang="es-EC" sz="2000" b="1" dirty="0">
              <a:latin typeface="Lucida Sans Typewriter" pitchFamily="49" charset="0"/>
            </a:endParaRPr>
          </a:p>
        </p:txBody>
      </p:sp>
      <p:sp>
        <p:nvSpPr>
          <p:cNvPr id="8" name="7 CuadroTexto"/>
          <p:cNvSpPr txBox="1"/>
          <p:nvPr/>
        </p:nvSpPr>
        <p:spPr>
          <a:xfrm>
            <a:off x="285720" y="4572008"/>
            <a:ext cx="8476057" cy="646331"/>
          </a:xfrm>
          <a:prstGeom prst="rect">
            <a:avLst/>
          </a:prstGeom>
          <a:noFill/>
        </p:spPr>
        <p:txBody>
          <a:bodyPr wrap="square" rtlCol="0">
            <a:spAutoFit/>
          </a:bodyPr>
          <a:lstStyle/>
          <a:p>
            <a:pPr algn="ctr"/>
            <a:r>
              <a:rPr lang="es-EC" dirty="0" smtClean="0"/>
              <a:t>Sangolqui - Ecuador</a:t>
            </a:r>
          </a:p>
          <a:p>
            <a:pPr algn="ctr"/>
            <a:r>
              <a:rPr lang="es-EC" dirty="0" smtClean="0"/>
              <a:t>2012- 2013 </a:t>
            </a:r>
            <a:endParaRPr lang="es-EC" b="1" dirty="0">
              <a:latin typeface="Lucida Sans Typewriter" pitchFamily="49" charset="0"/>
            </a:endParaRPr>
          </a:p>
        </p:txBody>
      </p:sp>
    </p:spTree>
    <p:extLst>
      <p:ext uri="{BB962C8B-B14F-4D97-AF65-F5344CB8AC3E}">
        <p14:creationId xmlns:p14="http://schemas.microsoft.com/office/powerpoint/2010/main" val="1954126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951" y="1428736"/>
            <a:ext cx="4388611"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 </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http://upload.wikimedia.org/wikipedia/commons/thumb/7/78/Alianza_PAIS_02.svg/134px-Alianza_PAIS_02.svg.png"/>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839715"/>
            <a:ext cx="1561025" cy="1200329"/>
          </a:xfrm>
          <a:prstGeom prst="rect">
            <a:avLst/>
          </a:prstGeom>
          <a:noFill/>
          <a:ln>
            <a:noFill/>
          </a:ln>
        </p:spPr>
      </p:pic>
      <p:pic>
        <p:nvPicPr>
          <p:cNvPr id="9" name="8 Imagen" descr="http://upload.wikimedia.org/wikipedia/commons/thumb/2/27/La_revolucion_ciudadana_Avanza.PNG/220px-La_revolucion_ciudadana_Avanza.PNG"/>
          <p:cNvPicPr/>
          <p:nvPr/>
        </p:nvPicPr>
        <p:blipFill>
          <a:blip r:embed="rId5">
            <a:extLst>
              <a:ext uri="{28A0092B-C50C-407E-A947-70E740481C1C}">
                <a14:useLocalDpi xmlns:a14="http://schemas.microsoft.com/office/drawing/2010/main" val="0"/>
              </a:ext>
            </a:extLst>
          </a:blip>
          <a:srcRect/>
          <a:stretch>
            <a:fillRect/>
          </a:stretch>
        </p:blipFill>
        <p:spPr bwMode="auto">
          <a:xfrm>
            <a:off x="3315324" y="4639915"/>
            <a:ext cx="2042795" cy="949325"/>
          </a:xfrm>
          <a:prstGeom prst="rect">
            <a:avLst/>
          </a:prstGeom>
          <a:noFill/>
          <a:ln>
            <a:noFill/>
          </a:ln>
        </p:spPr>
      </p:pic>
      <p:pic>
        <p:nvPicPr>
          <p:cNvPr id="10" name="9 Imagen"/>
          <p:cNvPicPr/>
          <p:nvPr/>
        </p:nvPicPr>
        <p:blipFill>
          <a:blip r:embed="rId6" cstate="print"/>
          <a:srcRect/>
          <a:stretch>
            <a:fillRect/>
          </a:stretch>
        </p:blipFill>
        <p:spPr bwMode="auto">
          <a:xfrm>
            <a:off x="5917002" y="2515954"/>
            <a:ext cx="1722120" cy="1847850"/>
          </a:xfrm>
          <a:prstGeom prst="rect">
            <a:avLst/>
          </a:prstGeom>
          <a:noFill/>
          <a:ln w="9525">
            <a:noFill/>
            <a:miter lim="800000"/>
            <a:headEnd/>
            <a:tailEnd/>
          </a:ln>
        </p:spPr>
      </p:pic>
      <p:sp>
        <p:nvSpPr>
          <p:cNvPr id="11" name="10 CuadroTexto"/>
          <p:cNvSpPr txBox="1"/>
          <p:nvPr/>
        </p:nvSpPr>
        <p:spPr>
          <a:xfrm>
            <a:off x="2500518" y="2839715"/>
            <a:ext cx="3672408" cy="1200329"/>
          </a:xfrm>
          <a:prstGeom prst="rect">
            <a:avLst/>
          </a:prstGeom>
          <a:noFill/>
        </p:spPr>
        <p:txBody>
          <a:bodyPr wrap="square" rtlCol="0">
            <a:spAutoFit/>
          </a:bodyPr>
          <a:lstStyle/>
          <a:p>
            <a:pPr algn="ctr"/>
            <a:endParaRPr lang="es-EC" sz="2400" b="1" dirty="0">
              <a:effectLst>
                <a:outerShdw blurRad="38100" dist="38100" dir="2700000" algn="tl">
                  <a:srgbClr val="000000">
                    <a:alpha val="43137"/>
                  </a:srgbClr>
                </a:outerShdw>
              </a:effectLst>
              <a:latin typeface="Footlight MT Light" pitchFamily="18" charset="0"/>
            </a:endParaRPr>
          </a:p>
          <a:p>
            <a:pPr algn="ct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a:t>
            </a:r>
            <a:endParaRPr lang="es-ES" sz="2400" b="1" dirty="0" smtClean="0">
              <a:latin typeface="Footlight MT Light" pitchFamily="18" charset="0"/>
            </a:endParaRPr>
          </a:p>
          <a:p>
            <a:pPr algn="ctr"/>
            <a:r>
              <a:rPr lang="es-ES" sz="2400" b="1" dirty="0" smtClean="0">
                <a:latin typeface="Footlight MT Light" pitchFamily="18" charset="0"/>
              </a:rPr>
              <a:t>Sector Político </a:t>
            </a:r>
            <a:r>
              <a:rPr lang="es-EC" sz="2400" b="1" dirty="0" smtClean="0"/>
              <a:t> </a:t>
            </a:r>
            <a:endParaRPr lang="es-EC" sz="2400" dirty="0"/>
          </a:p>
        </p:txBody>
      </p:sp>
    </p:spTree>
    <p:extLst>
      <p:ext uri="{BB962C8B-B14F-4D97-AF65-F5344CB8AC3E}">
        <p14:creationId xmlns:p14="http://schemas.microsoft.com/office/powerpoint/2010/main" val="2138442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S" sz="2400" b="1" dirty="0" smtClean="0">
                <a:latin typeface="Footlight MT Light" pitchFamily="18" charset="0"/>
              </a:rPr>
              <a:t>económico</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rot="16200000">
            <a:off x="49166" y="3948023"/>
            <a:ext cx="3053391" cy="646331"/>
          </a:xfrm>
          <a:prstGeom prst="rect">
            <a:avLst/>
          </a:prstGeom>
          <a:noFill/>
        </p:spPr>
        <p:txBody>
          <a:bodyPr wrap="square" rtlCol="0">
            <a:spAutoFit/>
          </a:bodyPr>
          <a:lstStyle/>
          <a:p>
            <a:pPr algn="ctr"/>
            <a:r>
              <a:rPr lang="es-EC" b="1" dirty="0"/>
              <a:t>Producto Interno Bruto (PIB)</a:t>
            </a:r>
          </a:p>
          <a:p>
            <a:pPr algn="ctr"/>
            <a:endParaRPr lang="es-EC" dirty="0"/>
          </a:p>
        </p:txBody>
      </p:sp>
      <p:pic>
        <p:nvPicPr>
          <p:cNvPr id="1026" name="Picture 2"/>
          <p:cNvPicPr>
            <a:picLocks noChangeAspect="1" noChangeArrowheads="1"/>
          </p:cNvPicPr>
          <p:nvPr/>
        </p:nvPicPr>
        <p:blipFill>
          <a:blip r:embed="rId4"/>
          <a:srcRect/>
          <a:stretch>
            <a:fillRect/>
          </a:stretch>
        </p:blipFill>
        <p:spPr bwMode="auto">
          <a:xfrm>
            <a:off x="1785918" y="2714620"/>
            <a:ext cx="5095875" cy="3086100"/>
          </a:xfrm>
          <a:prstGeom prst="rect">
            <a:avLst/>
          </a:prstGeom>
          <a:noFill/>
          <a:ln w="9525">
            <a:noFill/>
            <a:miter lim="800000"/>
            <a:headEnd/>
            <a:tailEnd/>
          </a:ln>
          <a:effectLst/>
        </p:spPr>
      </p:pic>
      <p:sp>
        <p:nvSpPr>
          <p:cNvPr id="7" name="6 CuadroTexto"/>
          <p:cNvSpPr txBox="1"/>
          <p:nvPr/>
        </p:nvSpPr>
        <p:spPr>
          <a:xfrm>
            <a:off x="1763688" y="5890046"/>
            <a:ext cx="5184576" cy="923330"/>
          </a:xfrm>
          <a:prstGeom prst="rect">
            <a:avLst/>
          </a:prstGeom>
          <a:noFill/>
        </p:spPr>
        <p:txBody>
          <a:bodyPr wrap="square" rtlCol="0">
            <a:spAutoFit/>
          </a:bodyPr>
          <a:lstStyle/>
          <a:p>
            <a:r>
              <a:rPr lang="es-ES" sz="1200" dirty="0" smtClean="0"/>
              <a:t>Fuente: </a:t>
            </a:r>
            <a:r>
              <a:rPr lang="es-ES" sz="1200" dirty="0"/>
              <a:t>Editorial La Gaceta S.A.</a:t>
            </a:r>
            <a:endParaRPr lang="es-EC" sz="1200" dirty="0"/>
          </a:p>
          <a:p>
            <a:r>
              <a:rPr lang="es-ES" sz="1200" dirty="0"/>
              <a:t>Elaboración María E. Tovar A</a:t>
            </a:r>
            <a:r>
              <a:rPr lang="es-ES" sz="1200" dirty="0" smtClean="0"/>
              <a:t>.</a:t>
            </a:r>
          </a:p>
          <a:p>
            <a:r>
              <a:rPr lang="es-ES" sz="1200" dirty="0" smtClean="0"/>
              <a:t>Año :2013</a:t>
            </a:r>
            <a:endParaRPr lang="es-EC" sz="1200" dirty="0"/>
          </a:p>
          <a:p>
            <a:endParaRPr lang="es-EC" dirty="0"/>
          </a:p>
        </p:txBody>
      </p:sp>
    </p:spTree>
    <p:extLst>
      <p:ext uri="{BB962C8B-B14F-4D97-AF65-F5344CB8AC3E}">
        <p14:creationId xmlns:p14="http://schemas.microsoft.com/office/powerpoint/2010/main" val="2169190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S" sz="2400" b="1" dirty="0" smtClean="0">
                <a:latin typeface="Footlight MT Light" pitchFamily="18" charset="0"/>
              </a:rPr>
              <a:t>económico</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rot="16200000">
            <a:off x="-428134" y="3948023"/>
            <a:ext cx="3053391" cy="646331"/>
          </a:xfrm>
          <a:prstGeom prst="rect">
            <a:avLst/>
          </a:prstGeom>
          <a:noFill/>
        </p:spPr>
        <p:txBody>
          <a:bodyPr wrap="square" rtlCol="0">
            <a:spAutoFit/>
          </a:bodyPr>
          <a:lstStyle/>
          <a:p>
            <a:pPr algn="ctr"/>
            <a:r>
              <a:rPr lang="es-EC" b="1" dirty="0"/>
              <a:t>Producto Interno Bruto (PIB)</a:t>
            </a:r>
          </a:p>
          <a:p>
            <a:pPr algn="ctr"/>
            <a:r>
              <a:rPr lang="es-EC" b="1" dirty="0" smtClean="0"/>
              <a:t>Por Industrias</a:t>
            </a:r>
            <a:endParaRPr lang="es-EC" b="1" dirty="0"/>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781765" y="2364439"/>
            <a:ext cx="6030595" cy="3433445"/>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1763688" y="5877272"/>
            <a:ext cx="5184576" cy="923330"/>
          </a:xfrm>
          <a:prstGeom prst="rect">
            <a:avLst/>
          </a:prstGeom>
          <a:noFill/>
        </p:spPr>
        <p:txBody>
          <a:bodyPr wrap="square" rtlCol="0">
            <a:spAutoFit/>
          </a:bodyPr>
          <a:lstStyle/>
          <a:p>
            <a:r>
              <a:rPr lang="es-ES" sz="1200" dirty="0" smtClean="0"/>
              <a:t>Fuente: </a:t>
            </a:r>
            <a:r>
              <a:rPr lang="es-ES" sz="1200" dirty="0"/>
              <a:t>Editorial La Gaceta S.A.</a:t>
            </a:r>
            <a:endParaRPr lang="es-EC" sz="1200" dirty="0"/>
          </a:p>
          <a:p>
            <a:r>
              <a:rPr lang="es-ES" sz="1200" dirty="0"/>
              <a:t>Elaboración María E. Tovar A</a:t>
            </a:r>
            <a:r>
              <a:rPr lang="es-ES" sz="1200" dirty="0" smtClean="0"/>
              <a:t>.</a:t>
            </a:r>
          </a:p>
          <a:p>
            <a:r>
              <a:rPr lang="es-ES" sz="1200" dirty="0" smtClean="0"/>
              <a:t>Año :2013</a:t>
            </a:r>
            <a:endParaRPr lang="es-EC" sz="1200" dirty="0"/>
          </a:p>
          <a:p>
            <a:endParaRPr lang="es-EC" dirty="0"/>
          </a:p>
        </p:txBody>
      </p:sp>
    </p:spTree>
    <p:extLst>
      <p:ext uri="{BB962C8B-B14F-4D97-AF65-F5344CB8AC3E}">
        <p14:creationId xmlns:p14="http://schemas.microsoft.com/office/powerpoint/2010/main" val="380607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S" sz="2400" b="1" dirty="0" smtClean="0">
                <a:latin typeface="Footlight MT Light" pitchFamily="18" charset="0"/>
              </a:rPr>
              <a:t>económico</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733314" y="2823225"/>
            <a:ext cx="5155565" cy="400110"/>
          </a:xfrm>
          <a:prstGeom prst="rect">
            <a:avLst/>
          </a:prstGeom>
          <a:noFill/>
        </p:spPr>
        <p:txBody>
          <a:bodyPr wrap="square" rtlCol="0">
            <a:spAutoFit/>
          </a:bodyPr>
          <a:lstStyle/>
          <a:p>
            <a:pPr algn="ctr"/>
            <a:r>
              <a:rPr lang="es-EC" sz="2000" b="1" dirty="0">
                <a:latin typeface="Aparajita" pitchFamily="34" charset="0"/>
                <a:cs typeface="Aparajita" pitchFamily="34" charset="0"/>
              </a:rPr>
              <a:t>Inflación Periodo 2006-2012</a:t>
            </a: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349691"/>
            <a:ext cx="5155565" cy="1964690"/>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1806484" y="5517232"/>
            <a:ext cx="5184576" cy="923330"/>
          </a:xfrm>
          <a:prstGeom prst="rect">
            <a:avLst/>
          </a:prstGeom>
          <a:noFill/>
        </p:spPr>
        <p:txBody>
          <a:bodyPr wrap="square" rtlCol="0">
            <a:spAutoFit/>
          </a:bodyPr>
          <a:lstStyle/>
          <a:p>
            <a:r>
              <a:rPr lang="es-ES" sz="1200" dirty="0" smtClean="0"/>
              <a:t>Fuente: </a:t>
            </a:r>
            <a:r>
              <a:rPr lang="es-ES" sz="1200" dirty="0"/>
              <a:t>Editorial La Gaceta S.A.</a:t>
            </a:r>
            <a:endParaRPr lang="es-EC" sz="1200" dirty="0"/>
          </a:p>
          <a:p>
            <a:r>
              <a:rPr lang="es-ES" sz="1200" dirty="0"/>
              <a:t>Elaboración María E. Tovar A</a:t>
            </a:r>
            <a:r>
              <a:rPr lang="es-ES" sz="1200" dirty="0" smtClean="0"/>
              <a:t>.</a:t>
            </a:r>
          </a:p>
          <a:p>
            <a:r>
              <a:rPr lang="es-ES" sz="1200" dirty="0" smtClean="0"/>
              <a:t>Año :2013</a:t>
            </a:r>
            <a:endParaRPr lang="es-EC" sz="1200" dirty="0"/>
          </a:p>
          <a:p>
            <a:endParaRPr lang="es-EC" dirty="0"/>
          </a:p>
        </p:txBody>
      </p:sp>
    </p:spTree>
    <p:extLst>
      <p:ext uri="{BB962C8B-B14F-4D97-AF65-F5344CB8AC3E}">
        <p14:creationId xmlns:p14="http://schemas.microsoft.com/office/powerpoint/2010/main" val="959796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S" sz="2400" b="1" dirty="0" smtClean="0">
                <a:latin typeface="Footlight MT Light" pitchFamily="18" charset="0"/>
              </a:rPr>
              <a:t>económico</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591887" y="2175684"/>
            <a:ext cx="5276657" cy="400110"/>
          </a:xfrm>
          <a:prstGeom prst="rect">
            <a:avLst/>
          </a:prstGeom>
          <a:noFill/>
        </p:spPr>
        <p:txBody>
          <a:bodyPr wrap="square" rtlCol="0">
            <a:spAutoFit/>
          </a:bodyPr>
          <a:lstStyle/>
          <a:p>
            <a:pPr algn="ctr"/>
            <a:r>
              <a:rPr lang="es-EC" sz="2000" dirty="0">
                <a:latin typeface="Aparajita" pitchFamily="34" charset="0"/>
                <a:cs typeface="Aparajita" pitchFamily="34" charset="0"/>
              </a:rPr>
              <a:t> </a:t>
            </a:r>
            <a:r>
              <a:rPr lang="es-ES" sz="2000" b="1" dirty="0">
                <a:latin typeface="Aparajita" pitchFamily="34" charset="0"/>
                <a:cs typeface="Aparajita" pitchFamily="34" charset="0"/>
              </a:rPr>
              <a:t>Índice de Confianza Empresarial (ICE) Global</a:t>
            </a:r>
            <a:endParaRPr lang="es-EC" sz="2000" dirty="0">
              <a:latin typeface="Aparajita" pitchFamily="34" charset="0"/>
              <a:cs typeface="Aparajita" pitchFamily="34" charset="0"/>
            </a:endParaRPr>
          </a:p>
        </p:txBody>
      </p:sp>
      <p:sp>
        <p:nvSpPr>
          <p:cNvPr id="5" name="4 CuadroTexto"/>
          <p:cNvSpPr txBox="1"/>
          <p:nvPr/>
        </p:nvSpPr>
        <p:spPr>
          <a:xfrm>
            <a:off x="1642596" y="5697623"/>
            <a:ext cx="5233660" cy="400110"/>
          </a:xfrm>
          <a:prstGeom prst="rect">
            <a:avLst/>
          </a:prstGeom>
          <a:noFill/>
        </p:spPr>
        <p:txBody>
          <a:bodyPr wrap="square" rtlCol="0">
            <a:spAutoFit/>
          </a:bodyPr>
          <a:lstStyle/>
          <a:p>
            <a:r>
              <a:rPr lang="es-ES" sz="1000" dirty="0" smtClean="0"/>
              <a:t>Fuente y Elaboración: </a:t>
            </a:r>
            <a:r>
              <a:rPr lang="es-ES" sz="1000" dirty="0"/>
              <a:t>Banco Central del </a:t>
            </a:r>
            <a:r>
              <a:rPr lang="es-ES" sz="1000" dirty="0" smtClean="0"/>
              <a:t>Ecuador</a:t>
            </a:r>
          </a:p>
          <a:p>
            <a:r>
              <a:rPr lang="es-ES" sz="1000" dirty="0" smtClean="0"/>
              <a:t>Año: 2013</a:t>
            </a:r>
            <a:endParaRPr lang="es-EC" sz="1000" dirty="0"/>
          </a:p>
        </p:txBody>
      </p:sp>
      <p:pic>
        <p:nvPicPr>
          <p:cNvPr id="7" name="6 Imagen"/>
          <p:cNvPicPr/>
          <p:nvPr/>
        </p:nvPicPr>
        <p:blipFill>
          <a:blip r:embed="rId4" cstate="print"/>
          <a:srcRect/>
          <a:stretch>
            <a:fillRect/>
          </a:stretch>
        </p:blipFill>
        <p:spPr bwMode="auto">
          <a:xfrm>
            <a:off x="1675008" y="2576892"/>
            <a:ext cx="5210737" cy="3046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152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1486411"/>
            <a:ext cx="7776864"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S" sz="2400" b="1" dirty="0" smtClean="0">
                <a:latin typeface="Footlight MT Light" pitchFamily="18" charset="0"/>
              </a:rPr>
              <a:t>económico</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642596" y="2764959"/>
            <a:ext cx="5276657" cy="400110"/>
          </a:xfrm>
          <a:prstGeom prst="rect">
            <a:avLst/>
          </a:prstGeom>
          <a:noFill/>
        </p:spPr>
        <p:txBody>
          <a:bodyPr wrap="square" rtlCol="0">
            <a:spAutoFit/>
          </a:bodyPr>
          <a:lstStyle/>
          <a:p>
            <a:pPr algn="ctr"/>
            <a:r>
              <a:rPr lang="es-EC" sz="2000" b="1" dirty="0">
                <a:latin typeface="Aparajita" pitchFamily="34" charset="0"/>
                <a:cs typeface="Aparajita" pitchFamily="34" charset="0"/>
              </a:rPr>
              <a:t> </a:t>
            </a:r>
            <a:r>
              <a:rPr lang="es-ES" sz="2000" b="1" dirty="0">
                <a:latin typeface="Aparajita" pitchFamily="34" charset="0"/>
                <a:cs typeface="Aparajita" pitchFamily="34" charset="0"/>
              </a:rPr>
              <a:t>Tasas de Interés Activas Referenciales y </a:t>
            </a:r>
            <a:r>
              <a:rPr lang="es-ES" sz="2000" b="1" dirty="0" smtClean="0">
                <a:latin typeface="Aparajita" pitchFamily="34" charset="0"/>
                <a:cs typeface="Aparajita" pitchFamily="34" charset="0"/>
              </a:rPr>
              <a:t>Máximas</a:t>
            </a:r>
            <a:endParaRPr lang="es-EC" sz="2000" dirty="0">
              <a:latin typeface="Aparajita" pitchFamily="34" charset="0"/>
              <a:cs typeface="Aparajita"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310376496"/>
              </p:ext>
            </p:extLst>
          </p:nvPr>
        </p:nvGraphicFramePr>
        <p:xfrm>
          <a:off x="466343" y="3509772"/>
          <a:ext cx="7601713" cy="1717548"/>
        </p:xfrm>
        <a:graphic>
          <a:graphicData uri="http://schemas.openxmlformats.org/drawingml/2006/table">
            <a:tbl>
              <a:tblPr firstRow="1" firstCol="1" bandRow="1">
                <a:tableStyleId>{72833802-FEF1-4C79-8D5D-14CF1EAF98D9}</a:tableStyleId>
              </a:tblPr>
              <a:tblGrid>
                <a:gridCol w="2593489"/>
                <a:gridCol w="1008112"/>
                <a:gridCol w="2701129"/>
                <a:gridCol w="1298983"/>
              </a:tblGrid>
              <a:tr h="1213889">
                <a:tc>
                  <a:txBody>
                    <a:bodyPr/>
                    <a:lstStyle/>
                    <a:p>
                      <a:pPr marL="457200" algn="l">
                        <a:lnSpc>
                          <a:spcPct val="115000"/>
                        </a:lnSpc>
                        <a:spcAft>
                          <a:spcPts val="0"/>
                        </a:spcAft>
                      </a:pPr>
                      <a:r>
                        <a:rPr lang="es-EC" sz="1400" dirty="0">
                          <a:solidFill>
                            <a:schemeClr val="tx1">
                              <a:lumMod val="90000"/>
                              <a:lumOff val="10000"/>
                            </a:schemeClr>
                          </a:solidFill>
                          <a:effectLst/>
                        </a:rPr>
                        <a:t> </a:t>
                      </a:r>
                    </a:p>
                    <a:p>
                      <a:pPr marL="457200" algn="l">
                        <a:lnSpc>
                          <a:spcPct val="115000"/>
                        </a:lnSpc>
                        <a:spcAft>
                          <a:spcPts val="0"/>
                        </a:spcAft>
                      </a:pPr>
                      <a:r>
                        <a:rPr lang="es-EC" sz="1400" dirty="0">
                          <a:solidFill>
                            <a:schemeClr val="tx1">
                              <a:lumMod val="90000"/>
                              <a:lumOff val="10000"/>
                            </a:schemeClr>
                          </a:solidFill>
                          <a:effectLst/>
                        </a:rPr>
                        <a:t>Tasa Activa Efectiva </a:t>
                      </a:r>
                      <a:r>
                        <a:rPr lang="es-EC" sz="1400" dirty="0" smtClean="0">
                          <a:solidFill>
                            <a:schemeClr val="tx1">
                              <a:lumMod val="90000"/>
                              <a:lumOff val="10000"/>
                            </a:schemeClr>
                          </a:solidFill>
                          <a:effectLst/>
                        </a:rPr>
                        <a:t>Referencial</a:t>
                      </a:r>
                    </a:p>
                    <a:p>
                      <a:pPr marL="457200" algn="l">
                        <a:lnSpc>
                          <a:spcPct val="115000"/>
                        </a:lnSpc>
                        <a:spcAft>
                          <a:spcPts val="0"/>
                        </a:spcAft>
                      </a:pPr>
                      <a:r>
                        <a:rPr lang="es-EC" sz="1400" dirty="0" smtClean="0">
                          <a:solidFill>
                            <a:schemeClr val="tx1">
                              <a:lumMod val="90000"/>
                              <a:lumOff val="10000"/>
                            </a:schemeClr>
                          </a:solidFill>
                          <a:effectLst/>
                        </a:rPr>
                        <a:t>para el segmento:</a:t>
                      </a:r>
                    </a:p>
                    <a:p>
                      <a:pPr marL="457200" algn="l">
                        <a:lnSpc>
                          <a:spcPct val="115000"/>
                        </a:lnSpc>
                        <a:spcAft>
                          <a:spcPts val="0"/>
                        </a:spcAft>
                      </a:pP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l">
                        <a:lnSpc>
                          <a:spcPct val="115000"/>
                        </a:lnSpc>
                        <a:spcAft>
                          <a:spcPts val="0"/>
                        </a:spcAft>
                      </a:pPr>
                      <a:endParaRPr lang="es-EC" sz="1400" dirty="0" smtClean="0">
                        <a:solidFill>
                          <a:schemeClr val="tx1">
                            <a:lumMod val="90000"/>
                            <a:lumOff val="10000"/>
                          </a:schemeClr>
                        </a:solidFill>
                        <a:effectLst/>
                      </a:endParaRPr>
                    </a:p>
                    <a:p>
                      <a:pPr marL="457200" algn="l">
                        <a:lnSpc>
                          <a:spcPct val="115000"/>
                        </a:lnSpc>
                        <a:spcAft>
                          <a:spcPts val="0"/>
                        </a:spcAft>
                      </a:pPr>
                      <a:endParaRPr lang="es-EC" sz="1400" dirty="0" smtClean="0">
                        <a:solidFill>
                          <a:schemeClr val="tx1">
                            <a:lumMod val="90000"/>
                            <a:lumOff val="10000"/>
                          </a:schemeClr>
                        </a:solidFill>
                        <a:effectLst/>
                      </a:endParaRPr>
                    </a:p>
                    <a:p>
                      <a:pPr marL="457200" algn="l">
                        <a:lnSpc>
                          <a:spcPct val="115000"/>
                        </a:lnSpc>
                        <a:spcAft>
                          <a:spcPts val="0"/>
                        </a:spcAft>
                      </a:pPr>
                      <a:r>
                        <a:rPr lang="es-EC" sz="1400" dirty="0" smtClean="0">
                          <a:solidFill>
                            <a:schemeClr val="tx1">
                              <a:lumMod val="90000"/>
                              <a:lumOff val="10000"/>
                            </a:schemeClr>
                          </a:solidFill>
                          <a:effectLst/>
                        </a:rPr>
                        <a:t>% </a:t>
                      </a:r>
                      <a:r>
                        <a:rPr lang="es-EC" sz="1400" dirty="0">
                          <a:solidFill>
                            <a:schemeClr val="tx1">
                              <a:lumMod val="90000"/>
                              <a:lumOff val="10000"/>
                            </a:schemeClr>
                          </a:solidFill>
                          <a:effectLst/>
                        </a:rPr>
                        <a:t>anual</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l">
                        <a:lnSpc>
                          <a:spcPct val="115000"/>
                        </a:lnSpc>
                        <a:spcAft>
                          <a:spcPts val="0"/>
                        </a:spcAft>
                      </a:pPr>
                      <a:r>
                        <a:rPr lang="es-EC" sz="1400" dirty="0">
                          <a:solidFill>
                            <a:schemeClr val="tx1">
                              <a:lumMod val="90000"/>
                              <a:lumOff val="10000"/>
                            </a:schemeClr>
                          </a:solidFill>
                          <a:effectLst/>
                        </a:rPr>
                        <a:t> </a:t>
                      </a:r>
                    </a:p>
                    <a:p>
                      <a:pPr marL="457200" algn="l">
                        <a:lnSpc>
                          <a:spcPct val="115000"/>
                        </a:lnSpc>
                        <a:spcAft>
                          <a:spcPts val="0"/>
                        </a:spcAft>
                      </a:pPr>
                      <a:r>
                        <a:rPr lang="es-EC" sz="1400" dirty="0">
                          <a:solidFill>
                            <a:schemeClr val="tx1">
                              <a:lumMod val="90000"/>
                              <a:lumOff val="10000"/>
                            </a:schemeClr>
                          </a:solidFill>
                          <a:effectLst/>
                        </a:rPr>
                        <a:t>Tasa Activa Efectiva Máxima</a:t>
                      </a:r>
                    </a:p>
                    <a:p>
                      <a:pPr marL="457200" algn="l">
                        <a:lnSpc>
                          <a:spcPct val="115000"/>
                        </a:lnSpc>
                        <a:spcAft>
                          <a:spcPts val="0"/>
                        </a:spcAft>
                      </a:pPr>
                      <a:r>
                        <a:rPr lang="es-EC" sz="1400" dirty="0">
                          <a:solidFill>
                            <a:schemeClr val="tx1">
                              <a:lumMod val="90000"/>
                              <a:lumOff val="10000"/>
                            </a:schemeClr>
                          </a:solidFill>
                          <a:effectLst/>
                        </a:rPr>
                        <a:t>para el segmento:</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l">
                        <a:lnSpc>
                          <a:spcPct val="115000"/>
                        </a:lnSpc>
                        <a:spcAft>
                          <a:spcPts val="0"/>
                        </a:spcAft>
                      </a:pPr>
                      <a:endParaRPr lang="es-EC" sz="1400" dirty="0" smtClean="0">
                        <a:solidFill>
                          <a:schemeClr val="tx1">
                            <a:lumMod val="90000"/>
                            <a:lumOff val="10000"/>
                          </a:schemeClr>
                        </a:solidFill>
                        <a:effectLst/>
                      </a:endParaRPr>
                    </a:p>
                    <a:p>
                      <a:pPr marL="457200" algn="l">
                        <a:lnSpc>
                          <a:spcPct val="115000"/>
                        </a:lnSpc>
                        <a:spcAft>
                          <a:spcPts val="0"/>
                        </a:spcAft>
                      </a:pPr>
                      <a:endParaRPr lang="es-EC" sz="1400" dirty="0" smtClean="0">
                        <a:solidFill>
                          <a:schemeClr val="tx1">
                            <a:lumMod val="90000"/>
                            <a:lumOff val="10000"/>
                          </a:schemeClr>
                        </a:solidFill>
                        <a:effectLst/>
                      </a:endParaRPr>
                    </a:p>
                    <a:p>
                      <a:pPr marL="457200" algn="l">
                        <a:lnSpc>
                          <a:spcPct val="115000"/>
                        </a:lnSpc>
                        <a:spcAft>
                          <a:spcPts val="0"/>
                        </a:spcAft>
                      </a:pPr>
                      <a:r>
                        <a:rPr lang="es-EC" sz="1400" dirty="0" smtClean="0">
                          <a:solidFill>
                            <a:schemeClr val="tx1">
                              <a:lumMod val="90000"/>
                              <a:lumOff val="10000"/>
                            </a:schemeClr>
                          </a:solidFill>
                          <a:effectLst/>
                        </a:rPr>
                        <a:t>% </a:t>
                      </a:r>
                      <a:r>
                        <a:rPr lang="es-EC" sz="1400" dirty="0">
                          <a:solidFill>
                            <a:schemeClr val="tx1">
                              <a:lumMod val="90000"/>
                              <a:lumOff val="10000"/>
                            </a:schemeClr>
                          </a:solidFill>
                          <a:effectLst/>
                        </a:rPr>
                        <a:t>anual</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7507">
                <a:tc>
                  <a:txBody>
                    <a:bodyPr/>
                    <a:lstStyle/>
                    <a:p>
                      <a:pPr marL="457200" algn="just">
                        <a:lnSpc>
                          <a:spcPct val="115000"/>
                        </a:lnSpc>
                        <a:spcAft>
                          <a:spcPts val="0"/>
                        </a:spcAft>
                      </a:pPr>
                      <a:r>
                        <a:rPr lang="es-EC" sz="1400" dirty="0">
                          <a:solidFill>
                            <a:schemeClr val="tx1">
                              <a:lumMod val="90000"/>
                              <a:lumOff val="10000"/>
                            </a:schemeClr>
                          </a:solidFill>
                          <a:effectLst/>
                        </a:rPr>
                        <a:t>  </a:t>
                      </a:r>
                      <a:endParaRPr lang="es-EC" sz="1400" dirty="0" smtClean="0">
                        <a:solidFill>
                          <a:schemeClr val="tx1">
                            <a:lumMod val="90000"/>
                            <a:lumOff val="10000"/>
                          </a:schemeClr>
                        </a:solidFill>
                        <a:effectLst/>
                      </a:endParaRPr>
                    </a:p>
                    <a:p>
                      <a:pPr marL="457200" algn="just">
                        <a:lnSpc>
                          <a:spcPct val="115000"/>
                        </a:lnSpc>
                        <a:spcAft>
                          <a:spcPts val="0"/>
                        </a:spcAft>
                      </a:pPr>
                      <a:r>
                        <a:rPr lang="es-EC" sz="1400" dirty="0" smtClean="0">
                          <a:solidFill>
                            <a:schemeClr val="tx1">
                              <a:lumMod val="90000"/>
                              <a:lumOff val="10000"/>
                            </a:schemeClr>
                          </a:solidFill>
                          <a:effectLst/>
                        </a:rPr>
                        <a:t>Productivo </a:t>
                      </a:r>
                      <a:r>
                        <a:rPr lang="es-EC" sz="1400" dirty="0">
                          <a:solidFill>
                            <a:schemeClr val="tx1">
                              <a:lumMod val="90000"/>
                              <a:lumOff val="10000"/>
                            </a:schemeClr>
                          </a:solidFill>
                          <a:effectLst/>
                        </a:rPr>
                        <a:t>PYMES</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15000"/>
                        </a:lnSpc>
                        <a:spcAft>
                          <a:spcPts val="0"/>
                        </a:spcAft>
                      </a:pPr>
                      <a:endParaRPr lang="es-EC" sz="1400" dirty="0" smtClean="0">
                        <a:solidFill>
                          <a:schemeClr val="tx1">
                            <a:lumMod val="90000"/>
                            <a:lumOff val="10000"/>
                          </a:schemeClr>
                        </a:solidFill>
                        <a:effectLst/>
                      </a:endParaRPr>
                    </a:p>
                    <a:p>
                      <a:pPr marL="457200" algn="ctr">
                        <a:lnSpc>
                          <a:spcPct val="115000"/>
                        </a:lnSpc>
                        <a:spcAft>
                          <a:spcPts val="0"/>
                        </a:spcAft>
                      </a:pPr>
                      <a:r>
                        <a:rPr lang="es-EC" sz="1400" dirty="0" smtClean="0">
                          <a:solidFill>
                            <a:schemeClr val="tx1">
                              <a:lumMod val="90000"/>
                              <a:lumOff val="10000"/>
                            </a:schemeClr>
                          </a:solidFill>
                          <a:effectLst/>
                        </a:rPr>
                        <a:t>11.20</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just">
                        <a:lnSpc>
                          <a:spcPct val="115000"/>
                        </a:lnSpc>
                        <a:spcAft>
                          <a:spcPts val="0"/>
                        </a:spcAft>
                      </a:pPr>
                      <a:r>
                        <a:rPr lang="es-EC" sz="1400" dirty="0">
                          <a:solidFill>
                            <a:schemeClr val="tx1">
                              <a:lumMod val="90000"/>
                              <a:lumOff val="10000"/>
                            </a:schemeClr>
                          </a:solidFill>
                          <a:effectLst/>
                        </a:rPr>
                        <a:t>  </a:t>
                      </a:r>
                      <a:endParaRPr lang="es-EC" sz="1400" dirty="0" smtClean="0">
                        <a:solidFill>
                          <a:schemeClr val="tx1">
                            <a:lumMod val="90000"/>
                            <a:lumOff val="10000"/>
                          </a:schemeClr>
                        </a:solidFill>
                        <a:effectLst/>
                      </a:endParaRPr>
                    </a:p>
                    <a:p>
                      <a:pPr marL="457200" algn="just">
                        <a:lnSpc>
                          <a:spcPct val="115000"/>
                        </a:lnSpc>
                        <a:spcAft>
                          <a:spcPts val="0"/>
                        </a:spcAft>
                      </a:pPr>
                      <a:r>
                        <a:rPr lang="es-EC" sz="1400" dirty="0" smtClean="0">
                          <a:solidFill>
                            <a:schemeClr val="tx1">
                              <a:lumMod val="90000"/>
                              <a:lumOff val="10000"/>
                            </a:schemeClr>
                          </a:solidFill>
                          <a:effectLst/>
                        </a:rPr>
                        <a:t>Productivo </a:t>
                      </a:r>
                      <a:r>
                        <a:rPr lang="es-EC" sz="1400" dirty="0">
                          <a:solidFill>
                            <a:schemeClr val="tx1">
                              <a:lumMod val="90000"/>
                              <a:lumOff val="10000"/>
                            </a:schemeClr>
                          </a:solidFill>
                          <a:effectLst/>
                        </a:rPr>
                        <a:t>PYMES</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15000"/>
                        </a:lnSpc>
                        <a:spcAft>
                          <a:spcPts val="0"/>
                        </a:spcAft>
                      </a:pPr>
                      <a:endParaRPr lang="es-EC" sz="1400" dirty="0" smtClean="0">
                        <a:solidFill>
                          <a:schemeClr val="tx1">
                            <a:lumMod val="90000"/>
                            <a:lumOff val="10000"/>
                          </a:schemeClr>
                        </a:solidFill>
                        <a:effectLst/>
                      </a:endParaRPr>
                    </a:p>
                    <a:p>
                      <a:pPr marL="457200" algn="ctr">
                        <a:lnSpc>
                          <a:spcPct val="115000"/>
                        </a:lnSpc>
                        <a:spcAft>
                          <a:spcPts val="0"/>
                        </a:spcAft>
                      </a:pPr>
                      <a:r>
                        <a:rPr lang="es-EC" sz="1400" dirty="0" smtClean="0">
                          <a:solidFill>
                            <a:schemeClr val="tx1">
                              <a:lumMod val="90000"/>
                              <a:lumOff val="10000"/>
                            </a:schemeClr>
                          </a:solidFill>
                          <a:effectLst/>
                        </a:rPr>
                        <a:t>11.83</a:t>
                      </a:r>
                      <a:endParaRPr lang="es-EC" sz="1400" dirty="0">
                        <a:solidFill>
                          <a:schemeClr val="tx1">
                            <a:lumMod val="90000"/>
                            <a:lumOff val="10000"/>
                          </a:schemeClr>
                        </a:solidFill>
                        <a:effectLst/>
                        <a:latin typeface="Batang" pitchFamily="18" charset="-127"/>
                        <a:ea typeface="Batang" pitchFamily="18" charset="-127"/>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6 CuadroTexto"/>
          <p:cNvSpPr txBox="1"/>
          <p:nvPr/>
        </p:nvSpPr>
        <p:spPr>
          <a:xfrm>
            <a:off x="467544" y="5373216"/>
            <a:ext cx="5184576" cy="923330"/>
          </a:xfrm>
          <a:prstGeom prst="rect">
            <a:avLst/>
          </a:prstGeom>
          <a:noFill/>
        </p:spPr>
        <p:txBody>
          <a:bodyPr wrap="square" rtlCol="0">
            <a:spAutoFit/>
          </a:bodyPr>
          <a:lstStyle/>
          <a:p>
            <a:r>
              <a:rPr lang="es-ES" sz="1200" dirty="0" smtClean="0"/>
              <a:t>Fuente: </a:t>
            </a:r>
            <a:r>
              <a:rPr lang="es-ES" sz="1200" dirty="0"/>
              <a:t>Editorial La Gaceta S.A.</a:t>
            </a:r>
            <a:endParaRPr lang="es-EC" sz="1200" dirty="0"/>
          </a:p>
          <a:p>
            <a:r>
              <a:rPr lang="es-ES" sz="1200" dirty="0"/>
              <a:t>Elaboración María E. Tovar A</a:t>
            </a:r>
            <a:r>
              <a:rPr lang="es-ES" sz="1200" dirty="0" smtClean="0"/>
              <a:t>.</a:t>
            </a:r>
          </a:p>
          <a:p>
            <a:r>
              <a:rPr lang="es-ES" sz="1200" dirty="0" smtClean="0"/>
              <a:t>Año :2013</a:t>
            </a:r>
            <a:endParaRPr lang="es-EC" sz="1200" dirty="0"/>
          </a:p>
          <a:p>
            <a:endParaRPr lang="es-EC" dirty="0"/>
          </a:p>
        </p:txBody>
      </p:sp>
    </p:spTree>
    <p:extLst>
      <p:ext uri="{BB962C8B-B14F-4D97-AF65-F5344CB8AC3E}">
        <p14:creationId xmlns:p14="http://schemas.microsoft.com/office/powerpoint/2010/main" val="423160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S" sz="2400" b="1" dirty="0" smtClean="0">
                <a:latin typeface="Footlight MT Light" pitchFamily="18" charset="0"/>
              </a:rPr>
              <a:t>económico</a:t>
            </a:r>
            <a:r>
              <a:rPr lang="es-EC" sz="2400" b="1" dirty="0" smtClean="0"/>
              <a:t> </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638720" y="2128388"/>
            <a:ext cx="5506517" cy="400110"/>
          </a:xfrm>
          <a:prstGeom prst="rect">
            <a:avLst/>
          </a:prstGeom>
          <a:noFill/>
        </p:spPr>
        <p:txBody>
          <a:bodyPr wrap="square" rtlCol="0">
            <a:spAutoFit/>
          </a:bodyPr>
          <a:lstStyle/>
          <a:p>
            <a:pPr algn="ctr"/>
            <a:r>
              <a:rPr lang="es-EC" sz="2000" b="1" dirty="0">
                <a:latin typeface="Aparajita" pitchFamily="34" charset="0"/>
                <a:cs typeface="Aparajita" pitchFamily="34" charset="0"/>
              </a:rPr>
              <a:t> </a:t>
            </a:r>
            <a:r>
              <a:rPr lang="es-ES" sz="2000" b="1" dirty="0">
                <a:latin typeface="Aparajita" pitchFamily="34" charset="0"/>
                <a:cs typeface="Aparajita" pitchFamily="34" charset="0"/>
              </a:rPr>
              <a:t>Empleo, Desempleo y Ocupación en el Ecuador</a:t>
            </a:r>
            <a:endParaRPr lang="es-EC" sz="2000" b="1" dirty="0">
              <a:latin typeface="Aparajita" pitchFamily="34" charset="0"/>
              <a:cs typeface="Aparajita" pitchFamily="34" charset="0"/>
            </a:endParaRPr>
          </a:p>
        </p:txBody>
      </p:sp>
      <p:sp>
        <p:nvSpPr>
          <p:cNvPr id="5" name="4 CuadroTexto"/>
          <p:cNvSpPr txBox="1"/>
          <p:nvPr/>
        </p:nvSpPr>
        <p:spPr>
          <a:xfrm>
            <a:off x="1447132" y="5996331"/>
            <a:ext cx="5233660" cy="400110"/>
          </a:xfrm>
          <a:prstGeom prst="rect">
            <a:avLst/>
          </a:prstGeom>
          <a:noFill/>
        </p:spPr>
        <p:txBody>
          <a:bodyPr wrap="square" rtlCol="0">
            <a:spAutoFit/>
          </a:bodyPr>
          <a:lstStyle/>
          <a:p>
            <a:r>
              <a:rPr lang="es-ES" sz="1000" dirty="0" smtClean="0"/>
              <a:t>Fuente y Elaboración:  </a:t>
            </a:r>
            <a:r>
              <a:rPr lang="es-ES" sz="1000" dirty="0" smtClean="0"/>
              <a:t>INEC</a:t>
            </a:r>
          </a:p>
          <a:p>
            <a:r>
              <a:rPr lang="es-ES" sz="1000" dirty="0" smtClean="0"/>
              <a:t>Año: 2013</a:t>
            </a:r>
            <a:endParaRPr lang="es-EC" sz="1000" dirty="0"/>
          </a:p>
        </p:txBody>
      </p:sp>
      <p:pic>
        <p:nvPicPr>
          <p:cNvPr id="9" name="8 Imagen"/>
          <p:cNvPicPr/>
          <p:nvPr/>
        </p:nvPicPr>
        <p:blipFill>
          <a:blip r:embed="rId4" cstate="print"/>
          <a:srcRect/>
          <a:stretch>
            <a:fillRect/>
          </a:stretch>
        </p:blipFill>
        <p:spPr bwMode="auto">
          <a:xfrm>
            <a:off x="1475656" y="2852937"/>
            <a:ext cx="5832648" cy="3096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157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801119193"/>
              </p:ext>
            </p:extLst>
          </p:nvPr>
        </p:nvGraphicFramePr>
        <p:xfrm>
          <a:off x="467544" y="1484784"/>
          <a:ext cx="7443100" cy="4345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CuadroTexto"/>
          <p:cNvSpPr txBox="1"/>
          <p:nvPr/>
        </p:nvSpPr>
        <p:spPr>
          <a:xfrm>
            <a:off x="4971348" y="563081"/>
            <a:ext cx="3275856"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endParaRPr lang="es-EC" sz="2400" dirty="0"/>
          </a:p>
        </p:txBody>
      </p:sp>
      <p:sp>
        <p:nvSpPr>
          <p:cNvPr id="12" name="11 CuadroTexto"/>
          <p:cNvSpPr txBox="1"/>
          <p:nvPr/>
        </p:nvSpPr>
        <p:spPr>
          <a:xfrm>
            <a:off x="4644009" y="6190534"/>
            <a:ext cx="3930534" cy="461665"/>
          </a:xfrm>
          <a:prstGeom prst="rect">
            <a:avLst/>
          </a:prstGeom>
          <a:noFill/>
        </p:spPr>
        <p:txBody>
          <a:bodyPr wrap="square" rtlCol="0">
            <a:spAutoFit/>
          </a:bodyPr>
          <a:lstStyle/>
          <a:p>
            <a:pPr algn="ctr"/>
            <a:r>
              <a:rPr lang="es-ES" sz="2400" b="1" dirty="0" smtClean="0">
                <a:latin typeface="Footlight MT Light" pitchFamily="18" charset="0"/>
              </a:rPr>
              <a:t>Análisis del Sector </a:t>
            </a:r>
            <a:r>
              <a:rPr lang="es-EC" sz="2400" b="1" dirty="0" smtClean="0">
                <a:latin typeface="Footlight MT Light" pitchFamily="18" charset="0"/>
              </a:rPr>
              <a:t>Legal</a:t>
            </a:r>
            <a:endParaRPr lang="es-EC" sz="2400" dirty="0"/>
          </a:p>
        </p:txBody>
      </p:sp>
    </p:spTree>
    <p:extLst>
      <p:ext uri="{BB962C8B-B14F-4D97-AF65-F5344CB8AC3E}">
        <p14:creationId xmlns:p14="http://schemas.microsoft.com/office/powerpoint/2010/main" val="307744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71348" y="563081"/>
            <a:ext cx="3275856"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2281580271"/>
              </p:ext>
            </p:extLst>
          </p:nvPr>
        </p:nvGraphicFramePr>
        <p:xfrm>
          <a:off x="814838" y="1628800"/>
          <a:ext cx="6614682" cy="4280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4644009" y="6190534"/>
            <a:ext cx="3930534" cy="461665"/>
          </a:xfrm>
          <a:prstGeom prst="rect">
            <a:avLst/>
          </a:prstGeom>
          <a:noFill/>
        </p:spPr>
        <p:txBody>
          <a:bodyPr wrap="square" rtlCol="0">
            <a:spAutoFit/>
          </a:bodyPr>
          <a:lstStyle/>
          <a:p>
            <a:pPr algn="ctr"/>
            <a:r>
              <a:rPr lang="es-ES" sz="2400" b="1" dirty="0" smtClean="0">
                <a:latin typeface="Footlight MT Light" pitchFamily="18" charset="0"/>
              </a:rPr>
              <a:t>Análisis del Sector </a:t>
            </a:r>
            <a:r>
              <a:rPr lang="es-EC" sz="2400" b="1" dirty="0" smtClean="0">
                <a:latin typeface="Footlight MT Light" pitchFamily="18" charset="0"/>
              </a:rPr>
              <a:t>Legal</a:t>
            </a:r>
            <a:endParaRPr lang="es-EC" sz="2400" dirty="0"/>
          </a:p>
        </p:txBody>
      </p:sp>
    </p:spTree>
    <p:extLst>
      <p:ext uri="{BB962C8B-B14F-4D97-AF65-F5344CB8AC3E}">
        <p14:creationId xmlns:p14="http://schemas.microsoft.com/office/powerpoint/2010/main" val="1840827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C" sz="2400" b="1" dirty="0" smtClean="0">
                <a:latin typeface="Footlight MT Light" pitchFamily="18" charset="0"/>
              </a:rPr>
              <a:t>Tecnológico</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4932041" y="4823747"/>
            <a:ext cx="3024335" cy="693485"/>
            <a:chOff x="3454220" y="1757680"/>
            <a:chExt cx="2641779" cy="1296528"/>
          </a:xfrm>
        </p:grpSpPr>
        <p:sp>
          <p:nvSpPr>
            <p:cNvPr id="7" name="6 Rectángulo"/>
            <p:cNvSpPr/>
            <p:nvPr/>
          </p:nvSpPr>
          <p:spPr>
            <a:xfrm>
              <a:off x="3962400" y="1757680"/>
              <a:ext cx="2133599" cy="777240"/>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3454220" y="2276968"/>
              <a:ext cx="2353747" cy="7772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514350" lvl="2" indent="-57150" defTabSz="444500">
                <a:lnSpc>
                  <a:spcPct val="90000"/>
                </a:lnSpc>
                <a:spcBef>
                  <a:spcPct val="0"/>
                </a:spcBef>
                <a:spcAft>
                  <a:spcPct val="15000"/>
                </a:spcAft>
                <a:buChar char="••"/>
              </a:pPr>
              <a:endParaRPr lang="es-EC" sz="1600" dirty="0">
                <a:solidFill>
                  <a:schemeClr val="tx1"/>
                </a:solidFill>
                <a:latin typeface="Footlight MT Light" pitchFamily="18" charset="0"/>
              </a:endParaRPr>
            </a:p>
            <a:p>
              <a:pPr marL="57150" lvl="1" indent="-57150" algn="l" defTabSz="444500">
                <a:lnSpc>
                  <a:spcPct val="90000"/>
                </a:lnSpc>
                <a:spcBef>
                  <a:spcPct val="0"/>
                </a:spcBef>
                <a:spcAft>
                  <a:spcPct val="15000"/>
                </a:spcAft>
                <a:buChar char="••"/>
              </a:pPr>
              <a:endParaRPr lang="es-EC" sz="1000" kern="1200" dirty="0"/>
            </a:p>
          </p:txBody>
        </p:sp>
      </p:grpSp>
      <p:pic>
        <p:nvPicPr>
          <p:cNvPr id="10" name="9 Imagen"/>
          <p:cNvPicPr/>
          <p:nvPr/>
        </p:nvPicPr>
        <p:blipFill>
          <a:blip r:embed="rId4" cstate="print"/>
          <a:srcRect/>
          <a:stretch>
            <a:fillRect/>
          </a:stretch>
        </p:blipFill>
        <p:spPr bwMode="auto">
          <a:xfrm>
            <a:off x="785786" y="2428868"/>
            <a:ext cx="6643734" cy="3101001"/>
          </a:xfrm>
          <a:prstGeom prst="rect">
            <a:avLst/>
          </a:prstGeom>
          <a:noFill/>
          <a:ln w="9525">
            <a:noFill/>
            <a:miter lim="800000"/>
            <a:headEnd/>
            <a:tailEnd/>
          </a:ln>
        </p:spPr>
      </p:pic>
    </p:spTree>
    <p:extLst>
      <p:ext uri="{BB962C8B-B14F-4D97-AF65-F5344CB8AC3E}">
        <p14:creationId xmlns:p14="http://schemas.microsoft.com/office/powerpoint/2010/main" val="934338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4" name="3 Rectángulo"/>
          <p:cNvSpPr/>
          <p:nvPr/>
        </p:nvSpPr>
        <p:spPr>
          <a:xfrm>
            <a:off x="1248745" y="2505670"/>
            <a:ext cx="5814412"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CAPITULO I</a:t>
            </a:r>
            <a:endParaRPr lang="es-EC"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p:txBody>
      </p:sp>
    </p:spTree>
    <p:extLst>
      <p:ext uri="{BB962C8B-B14F-4D97-AF65-F5344CB8AC3E}">
        <p14:creationId xmlns:p14="http://schemas.microsoft.com/office/powerpoint/2010/main" val="906974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86411"/>
            <a:ext cx="8460432"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MACROAMBIENTE</a:t>
            </a:r>
            <a:r>
              <a:rPr lang="es-EC" sz="2400" b="1" dirty="0" smtClean="0">
                <a:effectLst>
                  <a:outerShdw blurRad="38100" dist="38100" dir="2700000" algn="tl">
                    <a:srgbClr val="000000">
                      <a:alpha val="43137"/>
                    </a:srgbClr>
                  </a:outerShdw>
                </a:effectLst>
                <a:latin typeface="Footlight MT Light" pitchFamily="18" charset="0"/>
              </a:rPr>
              <a:t>:          </a:t>
            </a:r>
            <a:r>
              <a:rPr lang="es-ES" sz="2400" b="1" dirty="0" smtClean="0">
                <a:latin typeface="Footlight MT Light" pitchFamily="18" charset="0"/>
              </a:rPr>
              <a:t>Análisis </a:t>
            </a:r>
            <a:r>
              <a:rPr lang="es-ES" sz="2400" b="1" dirty="0">
                <a:latin typeface="Footlight MT Light" pitchFamily="18" charset="0"/>
              </a:rPr>
              <a:t>del Sector </a:t>
            </a:r>
            <a:r>
              <a:rPr lang="es-EC" sz="2400" b="1" dirty="0" smtClean="0">
                <a:latin typeface="Footlight MT Light" pitchFamily="18" charset="0"/>
              </a:rPr>
              <a:t>Tecnológico</a:t>
            </a:r>
            <a:endParaRPr lang="es-EC"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1538915953"/>
              </p:ext>
            </p:extLst>
          </p:nvPr>
        </p:nvGraphicFramePr>
        <p:xfrm>
          <a:off x="1016986" y="2636912"/>
          <a:ext cx="6426460"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a:srcRect/>
          <a:stretch>
            <a:fillRect/>
          </a:stretch>
        </p:blipFill>
        <p:spPr bwMode="auto">
          <a:xfrm>
            <a:off x="3571868" y="2786058"/>
            <a:ext cx="2786082" cy="1143285"/>
          </a:xfrm>
          <a:prstGeom prst="rect">
            <a:avLst/>
          </a:prstGeom>
          <a:noFill/>
          <a:ln w="9525">
            <a:noFill/>
            <a:miter lim="800000"/>
            <a:headEnd/>
            <a:tailEnd/>
          </a:ln>
          <a:effectLst/>
        </p:spPr>
      </p:pic>
      <p:pic>
        <p:nvPicPr>
          <p:cNvPr id="4099" name="Picture 3"/>
          <p:cNvPicPr>
            <a:picLocks noChangeAspect="1" noChangeArrowheads="1"/>
          </p:cNvPicPr>
          <p:nvPr/>
        </p:nvPicPr>
        <p:blipFill>
          <a:blip r:embed="rId10"/>
          <a:srcRect/>
          <a:stretch>
            <a:fillRect/>
          </a:stretch>
        </p:blipFill>
        <p:spPr bwMode="auto">
          <a:xfrm>
            <a:off x="3714744" y="4714884"/>
            <a:ext cx="2643206" cy="1047753"/>
          </a:xfrm>
          <a:prstGeom prst="rect">
            <a:avLst/>
          </a:prstGeom>
          <a:noFill/>
          <a:ln w="9525">
            <a:noFill/>
            <a:miter lim="800000"/>
            <a:headEnd/>
            <a:tailEnd/>
          </a:ln>
          <a:effectLst/>
        </p:spPr>
      </p:pic>
    </p:spTree>
    <p:extLst>
      <p:ext uri="{BB962C8B-B14F-4D97-AF65-F5344CB8AC3E}">
        <p14:creationId xmlns:p14="http://schemas.microsoft.com/office/powerpoint/2010/main" val="1997525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1090077"/>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85720" y="3643314"/>
            <a:ext cx="1728192" cy="646331"/>
          </a:xfrm>
          <a:prstGeom prst="rect">
            <a:avLst/>
          </a:prstGeom>
          <a:noFill/>
        </p:spPr>
        <p:txBody>
          <a:bodyPr wrap="square" rtlCol="0">
            <a:spAutoFit/>
          </a:bodyPr>
          <a:lstStyle/>
          <a:p>
            <a:pPr algn="ctr"/>
            <a:r>
              <a:rPr lang="es-EC" b="1" dirty="0">
                <a:latin typeface="Footlight MT Light" pitchFamily="18" charset="0"/>
              </a:rPr>
              <a:t>Análisis de </a:t>
            </a:r>
            <a:endParaRPr lang="es-EC" b="1" dirty="0" smtClean="0">
              <a:latin typeface="Footlight MT Light" pitchFamily="18" charset="0"/>
            </a:endParaRPr>
          </a:p>
          <a:p>
            <a:pPr algn="ctr"/>
            <a:r>
              <a:rPr lang="es-EC" b="1" dirty="0" smtClean="0">
                <a:latin typeface="Footlight MT Light" pitchFamily="18" charset="0"/>
              </a:rPr>
              <a:t>Competencia</a:t>
            </a:r>
            <a:endParaRPr lang="es-EC" b="1" dirty="0">
              <a:latin typeface="Footlight MT Light" pitchFamily="18" charset="0"/>
            </a:endParaRPr>
          </a:p>
        </p:txBody>
      </p:sp>
      <p:graphicFrame>
        <p:nvGraphicFramePr>
          <p:cNvPr id="5" name="4 Diagrama"/>
          <p:cNvGraphicFramePr/>
          <p:nvPr>
            <p:extLst>
              <p:ext uri="{D42A27DB-BD31-4B8C-83A1-F6EECF244321}">
                <p14:modId xmlns:p14="http://schemas.microsoft.com/office/powerpoint/2010/main" val="1459988706"/>
              </p:ext>
            </p:extLst>
          </p:nvPr>
        </p:nvGraphicFramePr>
        <p:xfrm>
          <a:off x="2000232" y="2428868"/>
          <a:ext cx="2736304" cy="2997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1253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628412"/>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83681" y="1716959"/>
            <a:ext cx="3463686" cy="369332"/>
          </a:xfrm>
          <a:prstGeom prst="rect">
            <a:avLst/>
          </a:prstGeom>
          <a:noFill/>
        </p:spPr>
        <p:txBody>
          <a:bodyPr wrap="square" rtlCol="0">
            <a:spAutoFit/>
          </a:bodyPr>
          <a:lstStyle/>
          <a:p>
            <a:pPr algn="ctr"/>
            <a:r>
              <a:rPr lang="es-EC" b="1" dirty="0">
                <a:latin typeface="Footlight MT Light" pitchFamily="18" charset="0"/>
              </a:rPr>
              <a:t>Análisis </a:t>
            </a:r>
            <a:r>
              <a:rPr lang="es-EC" b="1" dirty="0" smtClean="0">
                <a:latin typeface="Footlight MT Light" pitchFamily="18" charset="0"/>
              </a:rPr>
              <a:t>de Proveedores</a:t>
            </a:r>
            <a:endParaRPr lang="es-EC" b="1" dirty="0">
              <a:latin typeface="Footlight MT Light" pitchFamily="18" charset="0"/>
            </a:endParaRPr>
          </a:p>
        </p:txBody>
      </p:sp>
      <p:graphicFrame>
        <p:nvGraphicFramePr>
          <p:cNvPr id="6" name="5 Diagrama"/>
          <p:cNvGraphicFramePr/>
          <p:nvPr>
            <p:extLst>
              <p:ext uri="{D42A27DB-BD31-4B8C-83A1-F6EECF244321}">
                <p14:modId xmlns:p14="http://schemas.microsoft.com/office/powerpoint/2010/main" val="4256922902"/>
              </p:ext>
            </p:extLst>
          </p:nvPr>
        </p:nvGraphicFramePr>
        <p:xfrm>
          <a:off x="1043608" y="2541969"/>
          <a:ext cx="641991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7643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628412"/>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83681" y="1716959"/>
            <a:ext cx="3463686" cy="369332"/>
          </a:xfrm>
          <a:prstGeom prst="rect">
            <a:avLst/>
          </a:prstGeom>
          <a:noFill/>
        </p:spPr>
        <p:txBody>
          <a:bodyPr wrap="square" rtlCol="0">
            <a:spAutoFit/>
          </a:bodyPr>
          <a:lstStyle/>
          <a:p>
            <a:pPr algn="ctr"/>
            <a:r>
              <a:rPr lang="es-EC" b="1" dirty="0">
                <a:latin typeface="Footlight MT Light" pitchFamily="18" charset="0"/>
              </a:rPr>
              <a:t>Análisis </a:t>
            </a:r>
            <a:r>
              <a:rPr lang="es-EC" b="1" dirty="0" smtClean="0">
                <a:latin typeface="Footlight MT Light" pitchFamily="18" charset="0"/>
              </a:rPr>
              <a:t>de Clientes</a:t>
            </a:r>
            <a:endParaRPr lang="es-EC" b="1" dirty="0">
              <a:latin typeface="Footlight MT Light" pitchFamily="18"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2893723132"/>
              </p:ext>
            </p:extLst>
          </p:nvPr>
        </p:nvGraphicFramePr>
        <p:xfrm>
          <a:off x="742330" y="2420888"/>
          <a:ext cx="7346388" cy="3662680"/>
        </p:xfrm>
        <a:graphic>
          <a:graphicData uri="http://schemas.openxmlformats.org/drawingml/2006/table">
            <a:tbl>
              <a:tblPr firstRow="1" bandRow="1">
                <a:tableStyleId>{93296810-A885-4BE3-A3E7-6D5BEEA58F35}</a:tableStyleId>
              </a:tblPr>
              <a:tblGrid>
                <a:gridCol w="3673194"/>
                <a:gridCol w="3673194"/>
              </a:tblGrid>
              <a:tr h="370840">
                <a:tc gridSpan="2">
                  <a:txBody>
                    <a:bodyPr/>
                    <a:lstStyle/>
                    <a:p>
                      <a:pPr algn="ctr"/>
                      <a:r>
                        <a:rPr lang="es-EC" sz="1400" dirty="0" smtClean="0">
                          <a:solidFill>
                            <a:schemeClr val="tx1">
                              <a:lumMod val="90000"/>
                              <a:lumOff val="10000"/>
                            </a:schemeClr>
                          </a:solidFill>
                          <a:effectLst/>
                          <a:latin typeface="Bodoni MT Black" pitchFamily="18" charset="0"/>
                        </a:rPr>
                        <a:t>SECTOR</a:t>
                      </a:r>
                      <a:r>
                        <a:rPr lang="es-EC" sz="1400" baseline="0" dirty="0" smtClean="0">
                          <a:solidFill>
                            <a:schemeClr val="tx1">
                              <a:lumMod val="90000"/>
                              <a:lumOff val="10000"/>
                            </a:schemeClr>
                          </a:solidFill>
                          <a:effectLst/>
                          <a:latin typeface="Bodoni MT Black" pitchFamily="18" charset="0"/>
                        </a:rPr>
                        <a:t> PUBLICO</a:t>
                      </a:r>
                      <a:endParaRPr lang="es-EC" sz="1400" b="1" dirty="0">
                        <a:solidFill>
                          <a:schemeClr val="tx1">
                            <a:lumMod val="90000"/>
                            <a:lumOff val="10000"/>
                          </a:schemeClr>
                        </a:solidFill>
                        <a:effectLst/>
                        <a:latin typeface="Bodoni MT Black" pitchFamily="18" charset="0"/>
                      </a:endParaRPr>
                    </a:p>
                  </a:txBody>
                  <a:tcPr/>
                </a:tc>
                <a:tc hMerge="1">
                  <a:txBody>
                    <a:bodyPr/>
                    <a:lstStyle/>
                    <a:p>
                      <a:endParaRPr lang="es-EC" sz="1600" dirty="0"/>
                    </a:p>
                  </a:txBody>
                  <a:tcPr/>
                </a:tc>
              </a:tr>
              <a:tr h="370840">
                <a:tc>
                  <a:txBody>
                    <a:bodyPr/>
                    <a:lstStyle/>
                    <a:p>
                      <a:endParaRPr lang="es-ES" sz="1400" b="0" kern="1200" dirty="0" smtClean="0">
                        <a:solidFill>
                          <a:schemeClr val="tx1"/>
                        </a:solidFill>
                        <a:latin typeface="Footlight MT Light" pitchFamily="18" charset="0"/>
                        <a:ea typeface="+mn-ea"/>
                        <a:cs typeface="+mn-cs"/>
                      </a:endParaRPr>
                    </a:p>
                    <a:p>
                      <a:r>
                        <a:rPr lang="es-ES" sz="1400" b="0" kern="1200" dirty="0" smtClean="0">
                          <a:solidFill>
                            <a:schemeClr val="tx1"/>
                          </a:solidFill>
                          <a:latin typeface="Footlight MT Light" pitchFamily="18" charset="0"/>
                          <a:ea typeface="+mn-ea"/>
                          <a:cs typeface="+mn-cs"/>
                        </a:rPr>
                        <a:t>ASAMBLEA CONSTITUYENTE</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PROVINCIA DE COTOPAXI</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LATACUNGA</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PUJILI</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SAQUISILI</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GAN SALCEDO</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LA MANA</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SIGCHOS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GAD PANGUA</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INSTITUTO DE LA NIÑEZ  Y FAMILIA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INSTITUTO RAMON BARBA NARANJO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INSTITUTO TECNOLOGICO SUPERIOR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MINISTERIO DE CULTURA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MINISTERIO DE INDUSTRIAS </a:t>
                      </a:r>
                      <a:endParaRPr lang="es-EC" sz="1400" b="0" kern="1200" dirty="0">
                        <a:solidFill>
                          <a:schemeClr val="tx1"/>
                        </a:solidFill>
                        <a:latin typeface="Footlight MT Light" pitchFamily="18"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latin typeface="Footlight MT Light"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latin typeface="Footlight MT Light" pitchFamily="18" charset="0"/>
                          <a:ea typeface="+mn-ea"/>
                          <a:cs typeface="+mn-cs"/>
                        </a:rPr>
                        <a:t>MINISTERIO DEL AMBIENTE</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MINISTERIO DE OBRAS PÚBLICAS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MINISTERIO DE OBRAS PUBLICAS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MINISTERIO DE SALUD Y  SUBCENTROS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I.E.S.S.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PRESIDENCIA DE LA REPUBLICA</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VICEPRECIDENCIA DE LA REPUBLICA</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CUERPO DE BOMBEROS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COLEGIO DE MEDICOS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COLEGIO PROV. DE CONTADORES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PATRONATOS MUNICIPALES</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EMPRESA ELECTRICA COTOPAXI</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SERVICIO DE RENTAS INTERNAS</a:t>
                      </a:r>
                      <a:endParaRPr lang="es-EC" sz="1400" b="0" kern="1200" dirty="0" smtClean="0">
                        <a:solidFill>
                          <a:schemeClr val="tx1"/>
                        </a:solidFill>
                        <a:latin typeface="Footlight MT Light" pitchFamily="18" charset="0"/>
                        <a:ea typeface="+mn-ea"/>
                        <a:cs typeface="+mn-cs"/>
                      </a:endParaRPr>
                    </a:p>
                    <a:p>
                      <a:endParaRPr lang="es-EC" sz="1400" b="0" kern="1200" dirty="0">
                        <a:solidFill>
                          <a:schemeClr val="tx1"/>
                        </a:solidFill>
                        <a:latin typeface="Footlight MT Light" pitchFamily="18" charset="0"/>
                        <a:ea typeface="+mn-ea"/>
                        <a:cs typeface="+mn-cs"/>
                      </a:endParaRPr>
                    </a:p>
                  </a:txBody>
                  <a:tcPr/>
                </a:tc>
              </a:tr>
            </a:tbl>
          </a:graphicData>
        </a:graphic>
      </p:graphicFrame>
    </p:spTree>
    <p:extLst>
      <p:ext uri="{BB962C8B-B14F-4D97-AF65-F5344CB8AC3E}">
        <p14:creationId xmlns:p14="http://schemas.microsoft.com/office/powerpoint/2010/main" val="700900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628412"/>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83681" y="1412776"/>
            <a:ext cx="3463686" cy="369332"/>
          </a:xfrm>
          <a:prstGeom prst="rect">
            <a:avLst/>
          </a:prstGeom>
          <a:noFill/>
        </p:spPr>
        <p:txBody>
          <a:bodyPr wrap="square" rtlCol="0">
            <a:spAutoFit/>
          </a:bodyPr>
          <a:lstStyle/>
          <a:p>
            <a:pPr algn="ctr"/>
            <a:r>
              <a:rPr lang="es-EC" b="1" dirty="0">
                <a:latin typeface="Footlight MT Light" pitchFamily="18" charset="0"/>
              </a:rPr>
              <a:t>Análisis </a:t>
            </a:r>
            <a:r>
              <a:rPr lang="es-EC" b="1" dirty="0" smtClean="0">
                <a:latin typeface="Footlight MT Light" pitchFamily="18" charset="0"/>
              </a:rPr>
              <a:t>de Clientes</a:t>
            </a:r>
            <a:endParaRPr lang="es-EC" b="1" dirty="0">
              <a:latin typeface="Footlight MT Light" pitchFamily="18"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3426009447"/>
              </p:ext>
            </p:extLst>
          </p:nvPr>
        </p:nvGraphicFramePr>
        <p:xfrm>
          <a:off x="467544" y="2492896"/>
          <a:ext cx="7632848" cy="3672408"/>
        </p:xfrm>
        <a:graphic>
          <a:graphicData uri="http://schemas.openxmlformats.org/drawingml/2006/table">
            <a:tbl>
              <a:tblPr firstRow="1" bandRow="1">
                <a:tableStyleId>{93296810-A885-4BE3-A3E7-6D5BEEA58F35}</a:tableStyleId>
              </a:tblPr>
              <a:tblGrid>
                <a:gridCol w="3085740"/>
                <a:gridCol w="2314303"/>
                <a:gridCol w="2232805"/>
              </a:tblGrid>
              <a:tr h="371825">
                <a:tc gridSpan="3">
                  <a:txBody>
                    <a:bodyPr/>
                    <a:lstStyle/>
                    <a:p>
                      <a:pPr algn="ctr"/>
                      <a:r>
                        <a:rPr lang="es-EC" sz="1400" dirty="0" smtClean="0">
                          <a:solidFill>
                            <a:schemeClr val="tx1">
                              <a:lumMod val="90000"/>
                              <a:lumOff val="10000"/>
                            </a:schemeClr>
                          </a:solidFill>
                          <a:effectLst/>
                          <a:latin typeface="Bodoni MT Black" pitchFamily="18" charset="0"/>
                        </a:rPr>
                        <a:t>SECTOR</a:t>
                      </a:r>
                      <a:r>
                        <a:rPr lang="es-EC" sz="1400" baseline="0" dirty="0" smtClean="0">
                          <a:solidFill>
                            <a:schemeClr val="tx1">
                              <a:lumMod val="90000"/>
                              <a:lumOff val="10000"/>
                            </a:schemeClr>
                          </a:solidFill>
                          <a:effectLst/>
                          <a:latin typeface="Bodoni MT Black" pitchFamily="18" charset="0"/>
                        </a:rPr>
                        <a:t> PRIVADO</a:t>
                      </a:r>
                      <a:endParaRPr lang="es-EC" sz="1400" b="1" dirty="0">
                        <a:solidFill>
                          <a:schemeClr val="tx1">
                            <a:lumMod val="90000"/>
                            <a:lumOff val="10000"/>
                          </a:schemeClr>
                        </a:solidFill>
                        <a:effectLst/>
                        <a:latin typeface="Bodoni MT Black" pitchFamily="18" charset="0"/>
                      </a:endParaRPr>
                    </a:p>
                  </a:txBody>
                  <a:tcPr/>
                </a:tc>
                <a:tc hMerge="1">
                  <a:txBody>
                    <a:bodyPr/>
                    <a:lstStyle/>
                    <a:p>
                      <a:endParaRPr lang="es-EC" sz="1600" dirty="0"/>
                    </a:p>
                  </a:txBody>
                  <a:tcPr/>
                </a:tc>
                <a:tc hMerge="1">
                  <a:txBody>
                    <a:bodyPr/>
                    <a:lstStyle/>
                    <a:p>
                      <a:pPr algn="ctr"/>
                      <a:endParaRPr lang="es-EC" sz="1600" b="1" dirty="0">
                        <a:solidFill>
                          <a:schemeClr val="tx1">
                            <a:lumMod val="90000"/>
                            <a:lumOff val="10000"/>
                          </a:schemeClr>
                        </a:solidFill>
                        <a:effectLst/>
                        <a:latin typeface="Bodoni MT Black" pitchFamily="18" charset="0"/>
                      </a:endParaRPr>
                    </a:p>
                  </a:txBody>
                  <a:tcPr/>
                </a:tc>
              </a:tr>
              <a:tr h="3300583">
                <a:tc>
                  <a:txBody>
                    <a:bodyPr/>
                    <a:lstStyle/>
                    <a:p>
                      <a:endParaRPr lang="es-ES" sz="1400" b="0" kern="1200" dirty="0" smtClean="0">
                        <a:solidFill>
                          <a:schemeClr val="tx1"/>
                        </a:solidFill>
                        <a:latin typeface="Footlight MT Light" pitchFamily="18" charset="0"/>
                        <a:ea typeface="+mn-ea"/>
                        <a:cs typeface="+mn-cs"/>
                      </a:endParaRPr>
                    </a:p>
                    <a:p>
                      <a:r>
                        <a:rPr lang="es-ES" sz="1400" b="0" kern="1200" dirty="0" smtClean="0">
                          <a:solidFill>
                            <a:schemeClr val="tx1"/>
                          </a:solidFill>
                          <a:latin typeface="Footlight MT Light" pitchFamily="18" charset="0"/>
                          <a:ea typeface="+mn-ea"/>
                          <a:cs typeface="+mn-cs"/>
                        </a:rPr>
                        <a:t>EQR EQUATOROSES C A</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MULTISACAD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NINTANGA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SEMAYARI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AGLOMERADOS COTOPAXI S.A.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ARCO FLOR FLORES ARCOIRIS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DIAMANROSES SA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ECARNI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MEGA SANTAMARIA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MOLINOS POULTIER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FUNDEL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NARANJO ROSES ECUADOR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AGRIROSE CIA LTDA </a:t>
                      </a:r>
                    </a:p>
                    <a:p>
                      <a:r>
                        <a:rPr lang="es-ES" sz="1400" b="0" kern="1200" dirty="0" smtClean="0">
                          <a:solidFill>
                            <a:schemeClr val="tx1"/>
                          </a:solidFill>
                          <a:latin typeface="Footlight MT Light" pitchFamily="18" charset="0"/>
                          <a:ea typeface="+mn-ea"/>
                          <a:cs typeface="+mn-cs"/>
                        </a:rPr>
                        <a:t>AGRO RAB CIA LTDA </a:t>
                      </a:r>
                      <a:endParaRPr lang="es-EC" sz="1400" b="0" kern="1200" dirty="0">
                        <a:solidFill>
                          <a:schemeClr val="tx1"/>
                        </a:solidFill>
                        <a:latin typeface="Footlight MT Light" pitchFamily="18"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kern="1200" dirty="0" smtClean="0">
                        <a:solidFill>
                          <a:schemeClr val="tx1"/>
                        </a:solidFill>
                        <a:latin typeface="Footlight MT Light"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latin typeface="Footlight MT Light" pitchFamily="18" charset="0"/>
                          <a:ea typeface="+mn-ea"/>
                          <a:cs typeface="+mn-cs"/>
                        </a:rPr>
                        <a:t>SAIT SAMANIEGO ITURRALDE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SICOBRA S 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TOPROSES CIA LTDA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VERDILLANO CIA. LTDA.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593RECORDS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AGRICOLA SAN FULGENCIO AGRIFUL CIA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AGRICOLA TIOBAMABA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AGRINAG S.A         </a:t>
                      </a:r>
                      <a:br>
                        <a:rPr lang="es-ES" sz="1400" b="0" kern="1200" dirty="0" smtClean="0">
                          <a:solidFill>
                            <a:schemeClr val="tx1"/>
                          </a:solidFill>
                          <a:latin typeface="Footlight MT Light" pitchFamily="18" charset="0"/>
                          <a:ea typeface="+mn-ea"/>
                          <a:cs typeface="+mn-cs"/>
                        </a:rPr>
                      </a:br>
                      <a:endParaRPr lang="es-EC" sz="1400" b="0" kern="1200" dirty="0">
                        <a:solidFill>
                          <a:schemeClr val="tx1"/>
                        </a:solidFill>
                        <a:latin typeface="Footlight MT Light" pitchFamily="18" charset="0"/>
                        <a:ea typeface="+mn-ea"/>
                        <a:cs typeface="+mn-cs"/>
                      </a:endParaRPr>
                    </a:p>
                  </a:txBody>
                  <a:tcPr/>
                </a:tc>
                <a:tc>
                  <a:txBody>
                    <a:bodyPr/>
                    <a:lstStyle/>
                    <a:p>
                      <a:endParaRPr lang="es-ES" sz="1400" b="0" kern="1200" dirty="0" smtClean="0">
                        <a:solidFill>
                          <a:schemeClr val="tx1"/>
                        </a:solidFill>
                        <a:latin typeface="Footlight MT Light" pitchFamily="18" charset="0"/>
                        <a:ea typeface="+mn-ea"/>
                        <a:cs typeface="+mn-cs"/>
                      </a:endParaRPr>
                    </a:p>
                    <a:p>
                      <a:r>
                        <a:rPr lang="es-ES" sz="1400" b="0" kern="1200" dirty="0" smtClean="0">
                          <a:solidFill>
                            <a:schemeClr val="tx1"/>
                          </a:solidFill>
                          <a:latin typeface="Footlight MT Light" pitchFamily="18" charset="0"/>
                          <a:ea typeface="+mn-ea"/>
                          <a:cs typeface="+mn-cs"/>
                        </a:rPr>
                        <a:t>NEVADO ECUADOR S A</a:t>
                      </a:r>
                    </a:p>
                    <a:p>
                      <a:r>
                        <a:rPr lang="es-ES" sz="1400" b="0" kern="1200" dirty="0" smtClean="0">
                          <a:solidFill>
                            <a:schemeClr val="tx1"/>
                          </a:solidFill>
                          <a:latin typeface="Footlight MT Light" pitchFamily="18" charset="0"/>
                          <a:ea typeface="+mn-ea"/>
                          <a:cs typeface="+mn-cs"/>
                        </a:rPr>
                        <a:t>AGROEFECTO CIA LTDA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AGROGANA S.A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AGRONAGSICHE S A </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latin typeface="Footlight MT Light" pitchFamily="18" charset="0"/>
                          <a:ea typeface="+mn-ea"/>
                          <a:cs typeface="+mn-cs"/>
                        </a:rPr>
                        <a:t>AGROARGENTINA CIA.LTDA.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AGROCALIDAD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AGROCOEX S.A.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 AGRONPAXI CIA LTDA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AGROQUIMICOS DEL ECUADOR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AGRORAB CIA LTDA         </a:t>
                      </a:r>
                      <a:br>
                        <a:rPr lang="es-ES" sz="1400" b="0" kern="1200" dirty="0" smtClean="0">
                          <a:solidFill>
                            <a:schemeClr val="tx1"/>
                          </a:solidFill>
                          <a:latin typeface="Footlight MT Light" pitchFamily="18" charset="0"/>
                          <a:ea typeface="+mn-ea"/>
                          <a:cs typeface="+mn-cs"/>
                        </a:rPr>
                      </a:br>
                      <a:r>
                        <a:rPr lang="es-ES" sz="1400" b="0" kern="1200" dirty="0" smtClean="0">
                          <a:solidFill>
                            <a:schemeClr val="tx1"/>
                          </a:solidFill>
                          <a:latin typeface="Footlight MT Light" pitchFamily="18" charset="0"/>
                          <a:ea typeface="+mn-ea"/>
                          <a:cs typeface="+mn-cs"/>
                        </a:rPr>
                        <a:t>AGROVALENCIA C.A</a:t>
                      </a:r>
                      <a:endParaRPr lang="es-EC" sz="1400" b="0" kern="1200" dirty="0">
                        <a:solidFill>
                          <a:schemeClr val="tx1"/>
                        </a:solidFill>
                        <a:latin typeface="Footlight MT Light" pitchFamily="18" charset="0"/>
                        <a:ea typeface="+mn-ea"/>
                        <a:cs typeface="+mn-cs"/>
                      </a:endParaRPr>
                    </a:p>
                  </a:txBody>
                  <a:tcPr/>
                </a:tc>
              </a:tr>
            </a:tbl>
          </a:graphicData>
        </a:graphic>
      </p:graphicFrame>
    </p:spTree>
    <p:extLst>
      <p:ext uri="{BB962C8B-B14F-4D97-AF65-F5344CB8AC3E}">
        <p14:creationId xmlns:p14="http://schemas.microsoft.com/office/powerpoint/2010/main" val="419789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628412"/>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3073827807"/>
              </p:ext>
            </p:extLst>
          </p:nvPr>
        </p:nvGraphicFramePr>
        <p:xfrm>
          <a:off x="899592" y="2636912"/>
          <a:ext cx="6912768" cy="3291840"/>
        </p:xfrm>
        <a:graphic>
          <a:graphicData uri="http://schemas.openxmlformats.org/drawingml/2006/table">
            <a:tbl>
              <a:tblPr firstRow="1" firstCol="1" bandRow="1">
                <a:tableStyleId>{21E4AEA4-8DFA-4A89-87EB-49C32662AFE0}</a:tableStyleId>
              </a:tblPr>
              <a:tblGrid>
                <a:gridCol w="3413536"/>
                <a:gridCol w="3499232"/>
              </a:tblGrid>
              <a:tr h="0">
                <a:tc>
                  <a:txBody>
                    <a:bodyPr/>
                    <a:lstStyle/>
                    <a:p>
                      <a:pPr marL="0" algn="ctr" defTabSz="914400" rtl="0" eaLnBrk="1" latinLnBrk="0" hangingPunct="1">
                        <a:lnSpc>
                          <a:spcPct val="150000"/>
                        </a:lnSpc>
                        <a:spcAft>
                          <a:spcPts val="0"/>
                        </a:spcAft>
                      </a:pPr>
                      <a:r>
                        <a:rPr lang="es-ES" sz="1600" b="1" kern="1200" dirty="0">
                          <a:solidFill>
                            <a:schemeClr val="tx1"/>
                          </a:solidFill>
                          <a:effectLst/>
                          <a:latin typeface="Footlight MT Light" pitchFamily="18" charset="0"/>
                          <a:ea typeface="+mn-ea"/>
                          <a:cs typeface="+mn-cs"/>
                        </a:rPr>
                        <a:t>FORTALEZAS</a:t>
                      </a:r>
                      <a:endParaRPr lang="es-EC" sz="1600" b="1" kern="1200" dirty="0">
                        <a:solidFill>
                          <a:schemeClr val="tx1"/>
                        </a:solidFill>
                        <a:effectLst/>
                        <a:latin typeface="Footlight MT Light" pitchFamily="18" charset="0"/>
                        <a:ea typeface="+mn-ea"/>
                        <a:cs typeface="+mn-cs"/>
                      </a:endParaRPr>
                    </a:p>
                  </a:txBody>
                  <a:tcPr marL="68580" marR="68580" marT="0" marB="0"/>
                </a:tc>
                <a:tc>
                  <a:txBody>
                    <a:bodyPr/>
                    <a:lstStyle/>
                    <a:p>
                      <a:pPr marL="0" algn="ctr" defTabSz="914400" rtl="0" eaLnBrk="1" latinLnBrk="0" hangingPunct="1">
                        <a:lnSpc>
                          <a:spcPct val="150000"/>
                        </a:lnSpc>
                        <a:spcAft>
                          <a:spcPts val="0"/>
                        </a:spcAft>
                      </a:pPr>
                      <a:r>
                        <a:rPr lang="es-ES" sz="1600" b="1" kern="1200" dirty="0">
                          <a:solidFill>
                            <a:schemeClr val="tx1"/>
                          </a:solidFill>
                          <a:effectLst/>
                          <a:latin typeface="Footlight MT Light" pitchFamily="18" charset="0"/>
                          <a:ea typeface="+mn-ea"/>
                          <a:cs typeface="+mn-cs"/>
                        </a:rPr>
                        <a:t>DEBILIDADES </a:t>
                      </a:r>
                      <a:endParaRPr lang="es-EC" sz="1600" b="1" kern="1200" dirty="0">
                        <a:solidFill>
                          <a:schemeClr val="tx1"/>
                        </a:solidFill>
                        <a:effectLst/>
                        <a:latin typeface="Footlight MT Light" pitchFamily="18" charset="0"/>
                        <a:ea typeface="+mn-ea"/>
                        <a:cs typeface="+mn-cs"/>
                      </a:endParaRPr>
                    </a:p>
                  </a:txBody>
                  <a:tcPr marL="68580" marR="68580" marT="0" marB="0"/>
                </a:tc>
              </a:tr>
              <a:tr h="819150">
                <a:tc>
                  <a:txBody>
                    <a:bodyPr/>
                    <a:lstStyle/>
                    <a:p>
                      <a:pPr marL="285750" indent="-285750" algn="just">
                        <a:lnSpc>
                          <a:spcPct val="150000"/>
                        </a:lnSpc>
                        <a:spcAft>
                          <a:spcPts val="0"/>
                        </a:spcAft>
                        <a:buFont typeface="Arial" pitchFamily="34" charset="0"/>
                        <a:buChar char="•"/>
                      </a:pPr>
                      <a:endParaRPr lang="es-ES" sz="1600" b="0" kern="1200" dirty="0" smtClean="0">
                        <a:solidFill>
                          <a:schemeClr val="tx1"/>
                        </a:solidFill>
                        <a:latin typeface="Footlight MT Light" pitchFamily="18" charset="0"/>
                        <a:ea typeface="+mn-ea"/>
                        <a:cs typeface="+mn-cs"/>
                      </a:endParaRPr>
                    </a:p>
                    <a:p>
                      <a:pPr marL="285750" indent="-285750" algn="just">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Delegación </a:t>
                      </a:r>
                      <a:r>
                        <a:rPr lang="es-ES" sz="1600" b="0" kern="1200" dirty="0">
                          <a:solidFill>
                            <a:schemeClr val="tx1"/>
                          </a:solidFill>
                          <a:latin typeface="Footlight MT Light" pitchFamily="18" charset="0"/>
                          <a:ea typeface="+mn-ea"/>
                          <a:cs typeface="+mn-cs"/>
                        </a:rPr>
                        <a:t>de autoridad por departamentos</a:t>
                      </a:r>
                      <a:r>
                        <a:rPr lang="es-ES" sz="1600" b="0" kern="1200" dirty="0" smtClean="0">
                          <a:solidFill>
                            <a:schemeClr val="tx1"/>
                          </a:solidFill>
                          <a:latin typeface="Footlight MT Light" pitchFamily="18" charset="0"/>
                          <a:ea typeface="+mn-ea"/>
                          <a:cs typeface="+mn-cs"/>
                        </a:rPr>
                        <a:t>.</a:t>
                      </a:r>
                    </a:p>
                    <a:p>
                      <a:pPr marL="285750" indent="-285750" algn="just">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El </a:t>
                      </a:r>
                      <a:r>
                        <a:rPr lang="es-ES" sz="1600" b="0" kern="1200" dirty="0">
                          <a:solidFill>
                            <a:schemeClr val="tx1"/>
                          </a:solidFill>
                          <a:latin typeface="Footlight MT Light" pitchFamily="18" charset="0"/>
                          <a:ea typeface="+mn-ea"/>
                          <a:cs typeface="+mn-cs"/>
                        </a:rPr>
                        <a:t>personal se encuentra comprometido con la empresa, lo que permite desarrollar las actividades diarias en un buen ambiente de trabajo.</a:t>
                      </a:r>
                      <a:endParaRPr lang="es-EC" sz="1600" b="0" kern="1200" dirty="0">
                        <a:solidFill>
                          <a:schemeClr val="tx1"/>
                        </a:solidFill>
                        <a:latin typeface="Footlight MT Light" pitchFamily="18" charset="0"/>
                        <a:ea typeface="+mn-ea"/>
                        <a:cs typeface="+mn-cs"/>
                      </a:endParaRPr>
                    </a:p>
                  </a:txBody>
                  <a:tcPr marL="68580" marR="68580" marT="0" marB="0">
                    <a:solidFill>
                      <a:schemeClr val="accent2">
                        <a:lumMod val="20000"/>
                        <a:lumOff val="80000"/>
                      </a:schemeClr>
                    </a:solidFill>
                  </a:tcPr>
                </a:tc>
                <a:tc>
                  <a:txBody>
                    <a:bodyPr/>
                    <a:lstStyle/>
                    <a:p>
                      <a:pPr marL="285750" indent="-285750">
                        <a:lnSpc>
                          <a:spcPct val="150000"/>
                        </a:lnSpc>
                        <a:spcAft>
                          <a:spcPts val="0"/>
                        </a:spcAft>
                        <a:buFont typeface="Arial" pitchFamily="34" charset="0"/>
                        <a:buChar char="•"/>
                      </a:pPr>
                      <a:endParaRPr lang="es-ES" sz="1600" b="0" kern="1200" dirty="0" smtClean="0">
                        <a:solidFill>
                          <a:schemeClr val="tx1"/>
                        </a:solidFill>
                        <a:latin typeface="Footlight MT Light" pitchFamily="18" charset="0"/>
                        <a:ea typeface="+mn-ea"/>
                        <a:cs typeface="+mn-cs"/>
                      </a:endParaRP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Gestión Tradicional</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a:t>
                      </a:r>
                      <a:r>
                        <a:rPr lang="es-ES" sz="1600" b="0" kern="1200" dirty="0">
                          <a:solidFill>
                            <a:schemeClr val="tx1"/>
                          </a:solidFill>
                          <a:latin typeface="Footlight MT Light" pitchFamily="18" charset="0"/>
                          <a:ea typeface="+mn-ea"/>
                          <a:cs typeface="+mn-cs"/>
                        </a:rPr>
                        <a:t>de una </a:t>
                      </a:r>
                      <a:r>
                        <a:rPr lang="es-ES" sz="1600" b="0" kern="1200" dirty="0" smtClean="0">
                          <a:solidFill>
                            <a:schemeClr val="tx1"/>
                          </a:solidFill>
                          <a:latin typeface="Footlight MT Light" pitchFamily="18" charset="0"/>
                          <a:ea typeface="+mn-ea"/>
                          <a:cs typeface="+mn-cs"/>
                        </a:rPr>
                        <a:t>Planificación</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Estratégica</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a:t>
                      </a:r>
                      <a:r>
                        <a:rPr lang="es-ES" sz="1600" b="0" kern="1200" dirty="0">
                          <a:solidFill>
                            <a:schemeClr val="tx1"/>
                          </a:solidFill>
                          <a:latin typeface="Footlight MT Light" pitchFamily="18" charset="0"/>
                          <a:ea typeface="+mn-ea"/>
                          <a:cs typeface="+mn-cs"/>
                        </a:rPr>
                        <a:t>de capacitación al personal</a:t>
                      </a:r>
                      <a:endParaRPr lang="es-EC" sz="1600" b="0" kern="1200" dirty="0">
                        <a:solidFill>
                          <a:schemeClr val="tx1"/>
                        </a:solidFill>
                        <a:latin typeface="Footlight MT Light" pitchFamily="18" charset="0"/>
                        <a:ea typeface="+mn-ea"/>
                        <a:cs typeface="+mn-cs"/>
                      </a:endParaRPr>
                    </a:p>
                  </a:txBody>
                  <a:tcPr marL="68580" marR="68580" marT="0" marB="0">
                    <a:solidFill>
                      <a:schemeClr val="accent2">
                        <a:lumMod val="20000"/>
                        <a:lumOff val="80000"/>
                      </a:schemeClr>
                    </a:solidFill>
                  </a:tcPr>
                </a:tc>
              </a:tr>
            </a:tbl>
          </a:graphicData>
        </a:graphic>
      </p:graphicFrame>
      <p:sp>
        <p:nvSpPr>
          <p:cNvPr id="6" name="5 CuadroTexto"/>
          <p:cNvSpPr txBox="1"/>
          <p:nvPr/>
        </p:nvSpPr>
        <p:spPr>
          <a:xfrm>
            <a:off x="2636168" y="1354680"/>
            <a:ext cx="3463686" cy="369332"/>
          </a:xfrm>
          <a:prstGeom prst="rect">
            <a:avLst/>
          </a:prstGeom>
          <a:noFill/>
        </p:spPr>
        <p:txBody>
          <a:bodyPr wrap="square" rtlCol="0">
            <a:spAutoFit/>
          </a:bodyPr>
          <a:lstStyle/>
          <a:p>
            <a:pPr algn="ctr"/>
            <a:r>
              <a:rPr lang="es-EC" b="1" dirty="0">
                <a:latin typeface="Footlight MT Light" pitchFamily="18" charset="0"/>
              </a:rPr>
              <a:t>Análisis </a:t>
            </a:r>
            <a:r>
              <a:rPr lang="es-EC" b="1" dirty="0" smtClean="0">
                <a:latin typeface="Footlight MT Light" pitchFamily="18" charset="0"/>
              </a:rPr>
              <a:t>Interno</a:t>
            </a:r>
            <a:endParaRPr lang="es-EC" b="1" dirty="0">
              <a:latin typeface="Footlight MT Light" pitchFamily="18" charset="0"/>
            </a:endParaRPr>
          </a:p>
        </p:txBody>
      </p:sp>
      <p:sp>
        <p:nvSpPr>
          <p:cNvPr id="7" name="6 CuadroTexto"/>
          <p:cNvSpPr txBox="1"/>
          <p:nvPr/>
        </p:nvSpPr>
        <p:spPr>
          <a:xfrm>
            <a:off x="822562" y="1988098"/>
            <a:ext cx="3463686" cy="369332"/>
          </a:xfrm>
          <a:prstGeom prst="rect">
            <a:avLst/>
          </a:prstGeom>
          <a:noFill/>
        </p:spPr>
        <p:txBody>
          <a:bodyPr wrap="square" rtlCol="0">
            <a:spAutoFit/>
          </a:bodyPr>
          <a:lstStyle/>
          <a:p>
            <a:pPr algn="ctr"/>
            <a:r>
              <a:rPr lang="es-EC" b="1" dirty="0" smtClean="0">
                <a:latin typeface="Footlight MT Light" pitchFamily="18" charset="0"/>
              </a:rPr>
              <a:t>GERENCIA GENERAL</a:t>
            </a:r>
            <a:endParaRPr lang="es-EC" b="1" dirty="0">
              <a:latin typeface="Footlight MT Light" pitchFamily="18" charset="0"/>
            </a:endParaRPr>
          </a:p>
        </p:txBody>
      </p:sp>
    </p:spTree>
    <p:extLst>
      <p:ext uri="{BB962C8B-B14F-4D97-AF65-F5344CB8AC3E}">
        <p14:creationId xmlns:p14="http://schemas.microsoft.com/office/powerpoint/2010/main" val="4243596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628412"/>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83768" y="1214422"/>
            <a:ext cx="3463686" cy="369332"/>
          </a:xfrm>
          <a:prstGeom prst="rect">
            <a:avLst/>
          </a:prstGeom>
          <a:noFill/>
        </p:spPr>
        <p:txBody>
          <a:bodyPr wrap="square" rtlCol="0">
            <a:spAutoFit/>
          </a:bodyPr>
          <a:lstStyle/>
          <a:p>
            <a:pPr algn="ctr"/>
            <a:r>
              <a:rPr lang="es-EC" b="1" dirty="0">
                <a:latin typeface="Footlight MT Light" pitchFamily="18" charset="0"/>
              </a:rPr>
              <a:t>Análisis </a:t>
            </a:r>
            <a:r>
              <a:rPr lang="es-EC" b="1" dirty="0" smtClean="0">
                <a:latin typeface="Footlight MT Light" pitchFamily="18" charset="0"/>
              </a:rPr>
              <a:t>Interno</a:t>
            </a:r>
            <a:endParaRPr lang="es-EC" b="1" dirty="0">
              <a:latin typeface="Footlight MT Light"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7158422"/>
              </p:ext>
            </p:extLst>
          </p:nvPr>
        </p:nvGraphicFramePr>
        <p:xfrm>
          <a:off x="851128" y="2780928"/>
          <a:ext cx="7128792" cy="2926080"/>
        </p:xfrm>
        <a:graphic>
          <a:graphicData uri="http://schemas.openxmlformats.org/drawingml/2006/table">
            <a:tbl>
              <a:tblPr firstRow="1" firstCol="1" bandRow="1">
                <a:tableStyleId>{21E4AEA4-8DFA-4A89-87EB-49C32662AFE0}</a:tableStyleId>
              </a:tblPr>
              <a:tblGrid>
                <a:gridCol w="3520209"/>
                <a:gridCol w="3608583"/>
              </a:tblGrid>
              <a:tr h="0">
                <a:tc>
                  <a:txBody>
                    <a:bodyPr/>
                    <a:lstStyle/>
                    <a:p>
                      <a:pPr marL="0" algn="ctr" defTabSz="914400" rtl="0" eaLnBrk="1" latinLnBrk="0" hangingPunct="1">
                        <a:lnSpc>
                          <a:spcPct val="150000"/>
                        </a:lnSpc>
                        <a:spcAft>
                          <a:spcPts val="0"/>
                        </a:spcAft>
                      </a:pPr>
                      <a:r>
                        <a:rPr lang="es-ES" sz="1600" b="1" kern="1200" dirty="0">
                          <a:solidFill>
                            <a:schemeClr val="tx1"/>
                          </a:solidFill>
                          <a:effectLst/>
                          <a:latin typeface="Footlight MT Light" pitchFamily="18" charset="0"/>
                          <a:ea typeface="+mn-ea"/>
                          <a:cs typeface="+mn-cs"/>
                        </a:rPr>
                        <a:t>FORTALEZAS</a:t>
                      </a:r>
                      <a:endParaRPr lang="es-EC" sz="1600" b="1" kern="1200" dirty="0">
                        <a:solidFill>
                          <a:schemeClr val="tx1"/>
                        </a:solidFill>
                        <a:effectLst/>
                        <a:latin typeface="Footlight MT Light" pitchFamily="18" charset="0"/>
                        <a:ea typeface="+mn-ea"/>
                        <a:cs typeface="+mn-cs"/>
                      </a:endParaRPr>
                    </a:p>
                  </a:txBody>
                  <a:tcPr marL="68580" marR="68580" marT="0" marB="0"/>
                </a:tc>
                <a:tc>
                  <a:txBody>
                    <a:bodyPr/>
                    <a:lstStyle/>
                    <a:p>
                      <a:pPr marL="0" algn="ctr" defTabSz="914400" rtl="0" eaLnBrk="1" latinLnBrk="0" hangingPunct="1">
                        <a:lnSpc>
                          <a:spcPct val="150000"/>
                        </a:lnSpc>
                        <a:spcAft>
                          <a:spcPts val="0"/>
                        </a:spcAft>
                      </a:pPr>
                      <a:r>
                        <a:rPr lang="es-ES" sz="1600" b="1" kern="1200" dirty="0">
                          <a:solidFill>
                            <a:schemeClr val="tx1"/>
                          </a:solidFill>
                          <a:effectLst/>
                          <a:latin typeface="Footlight MT Light" pitchFamily="18" charset="0"/>
                          <a:ea typeface="+mn-ea"/>
                          <a:cs typeface="+mn-cs"/>
                        </a:rPr>
                        <a:t>DEBILIDADES </a:t>
                      </a:r>
                      <a:endParaRPr lang="es-EC" sz="1600" b="1" kern="1200" dirty="0">
                        <a:solidFill>
                          <a:schemeClr val="tx1"/>
                        </a:solidFill>
                        <a:effectLst/>
                        <a:latin typeface="Footlight MT Light" pitchFamily="18" charset="0"/>
                        <a:ea typeface="+mn-ea"/>
                        <a:cs typeface="+mn-cs"/>
                      </a:endParaRPr>
                    </a:p>
                  </a:txBody>
                  <a:tcPr marL="68580" marR="68580" marT="0" marB="0"/>
                </a:tc>
              </a:tr>
              <a:tr h="819150">
                <a:tc>
                  <a:txBody>
                    <a:bodyPr/>
                    <a:lstStyle/>
                    <a:p>
                      <a:pPr marL="285750" indent="-285750" algn="just">
                        <a:lnSpc>
                          <a:spcPct val="150000"/>
                        </a:lnSpc>
                        <a:spcAft>
                          <a:spcPts val="0"/>
                        </a:spcAft>
                        <a:buFont typeface="Arial" pitchFamily="34" charset="0"/>
                        <a:buChar char="•"/>
                      </a:pPr>
                      <a:endParaRPr lang="es-ES" sz="1600" b="0" kern="1200" dirty="0" smtClean="0">
                        <a:solidFill>
                          <a:schemeClr val="tx1"/>
                        </a:solidFill>
                        <a:latin typeface="Footlight MT Light" pitchFamily="18" charset="0"/>
                        <a:ea typeface="+mn-ea"/>
                        <a:cs typeface="+mn-cs"/>
                      </a:endParaRPr>
                    </a:p>
                    <a:p>
                      <a:pPr marL="285750" indent="-285750" algn="l" defTabSz="914400" rtl="0" eaLnBrk="1" latinLnBrk="0" hangingPunct="1">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Selección de Proveedores con precios moderados</a:t>
                      </a:r>
                      <a:br>
                        <a:rPr lang="es-ES" sz="1600" b="0" kern="1200" dirty="0" smtClean="0">
                          <a:solidFill>
                            <a:schemeClr val="tx1"/>
                          </a:solidFill>
                          <a:latin typeface="Footlight MT Light" pitchFamily="18" charset="0"/>
                          <a:ea typeface="+mn-ea"/>
                          <a:cs typeface="+mn-cs"/>
                        </a:rPr>
                      </a:br>
                      <a:r>
                        <a:rPr lang="es-ES" sz="1600" b="0" kern="1200" dirty="0" smtClean="0">
                          <a:solidFill>
                            <a:schemeClr val="tx1"/>
                          </a:solidFill>
                          <a:latin typeface="Footlight MT Light" pitchFamily="18" charset="0"/>
                          <a:ea typeface="+mn-ea"/>
                          <a:cs typeface="+mn-cs"/>
                        </a:rPr>
                        <a:t> y buena calidad.</a:t>
                      </a:r>
                    </a:p>
                    <a:p>
                      <a:pPr marL="285750" indent="-285750" algn="l" defTabSz="914400" rtl="0" eaLnBrk="1" latinLnBrk="0" hangingPunct="1">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Manejo y control de los costos y fondos disponibles a corto plazo, así como el capital de trabajo.</a:t>
                      </a:r>
                      <a:endParaRPr lang="es-EC" sz="1600" b="0" kern="1200" dirty="0">
                        <a:solidFill>
                          <a:schemeClr val="tx1"/>
                        </a:solidFill>
                        <a:latin typeface="Footlight MT Light" pitchFamily="18" charset="0"/>
                        <a:ea typeface="+mn-ea"/>
                        <a:cs typeface="+mn-cs"/>
                      </a:endParaRPr>
                    </a:p>
                  </a:txBody>
                  <a:tcPr marL="68580" marR="68580" marT="0" marB="0">
                    <a:solidFill>
                      <a:schemeClr val="accent2">
                        <a:lumMod val="20000"/>
                        <a:lumOff val="80000"/>
                      </a:schemeClr>
                    </a:solidFill>
                  </a:tcPr>
                </a:tc>
                <a:tc>
                  <a:txBody>
                    <a:bodyPr/>
                    <a:lstStyle/>
                    <a:p>
                      <a:pPr>
                        <a:lnSpc>
                          <a:spcPct val="150000"/>
                        </a:lnSpc>
                        <a:spcAft>
                          <a:spcPts val="0"/>
                        </a:spcAft>
                      </a:pPr>
                      <a:endParaRPr lang="es-ES" sz="1600" b="0" kern="1200" dirty="0" smtClean="0">
                        <a:solidFill>
                          <a:schemeClr val="tx1"/>
                        </a:solidFill>
                        <a:latin typeface="Footlight MT Light" pitchFamily="18" charset="0"/>
                        <a:ea typeface="+mn-ea"/>
                        <a:cs typeface="+mn-cs"/>
                      </a:endParaRP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Sistema contable</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Acumulación </a:t>
                      </a:r>
                      <a:r>
                        <a:rPr lang="es-ES" sz="1600" b="0" kern="1200" dirty="0">
                          <a:solidFill>
                            <a:schemeClr val="tx1"/>
                          </a:solidFill>
                          <a:latin typeface="Footlight MT Light" pitchFamily="18" charset="0"/>
                          <a:ea typeface="+mn-ea"/>
                          <a:cs typeface="+mn-cs"/>
                        </a:rPr>
                        <a:t>de </a:t>
                      </a:r>
                      <a:r>
                        <a:rPr lang="es-ES" sz="1600" b="0" kern="1200" dirty="0" smtClean="0">
                          <a:solidFill>
                            <a:schemeClr val="tx1"/>
                          </a:solidFill>
                          <a:latin typeface="Footlight MT Light" pitchFamily="18" charset="0"/>
                          <a:ea typeface="+mn-ea"/>
                          <a:cs typeface="+mn-cs"/>
                        </a:rPr>
                        <a:t>actividades</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a:t>
                      </a:r>
                      <a:r>
                        <a:rPr lang="es-ES" sz="1600" b="0" kern="1200" dirty="0">
                          <a:solidFill>
                            <a:schemeClr val="tx1"/>
                          </a:solidFill>
                          <a:latin typeface="Footlight MT Light" pitchFamily="18" charset="0"/>
                          <a:ea typeface="+mn-ea"/>
                          <a:cs typeface="+mn-cs"/>
                        </a:rPr>
                        <a:t>de presupuestos y Flujos de </a:t>
                      </a:r>
                      <a:r>
                        <a:rPr lang="es-ES" sz="1600" b="0" kern="1200" dirty="0" smtClean="0">
                          <a:solidFill>
                            <a:schemeClr val="tx1"/>
                          </a:solidFill>
                          <a:latin typeface="Footlight MT Light" pitchFamily="18" charset="0"/>
                          <a:ea typeface="+mn-ea"/>
                          <a:cs typeface="+mn-cs"/>
                        </a:rPr>
                        <a:t>efectivo.</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a:t>
                      </a:r>
                      <a:r>
                        <a:rPr lang="es-ES" sz="1600" b="0" kern="1200" dirty="0">
                          <a:solidFill>
                            <a:schemeClr val="tx1"/>
                          </a:solidFill>
                          <a:latin typeface="Footlight MT Light" pitchFamily="18" charset="0"/>
                          <a:ea typeface="+mn-ea"/>
                          <a:cs typeface="+mn-cs"/>
                        </a:rPr>
                        <a:t>de Capacitación </a:t>
                      </a:r>
                      <a:endParaRPr lang="es-ES" sz="1600" b="0" kern="1200" dirty="0" smtClean="0">
                        <a:solidFill>
                          <a:schemeClr val="tx1"/>
                        </a:solidFill>
                        <a:latin typeface="Footlight MT Light" pitchFamily="18" charset="0"/>
                        <a:ea typeface="+mn-ea"/>
                        <a:cs typeface="+mn-cs"/>
                      </a:endParaRP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Políticas </a:t>
                      </a:r>
                      <a:r>
                        <a:rPr lang="es-ES" sz="1600" b="0" kern="1200" dirty="0">
                          <a:solidFill>
                            <a:schemeClr val="tx1"/>
                          </a:solidFill>
                          <a:latin typeface="Footlight MT Light" pitchFamily="18" charset="0"/>
                          <a:ea typeface="+mn-ea"/>
                          <a:cs typeface="+mn-cs"/>
                        </a:rPr>
                        <a:t>de Crédito</a:t>
                      </a:r>
                      <a:endParaRPr lang="es-EC" sz="1600" b="0" kern="1200" dirty="0">
                        <a:solidFill>
                          <a:schemeClr val="tx1"/>
                        </a:solidFill>
                        <a:latin typeface="Footlight MT Light" pitchFamily="18" charset="0"/>
                        <a:ea typeface="+mn-ea"/>
                        <a:cs typeface="+mn-cs"/>
                      </a:endParaRPr>
                    </a:p>
                  </a:txBody>
                  <a:tcPr marL="68580" marR="68580" marT="0" marB="0">
                    <a:solidFill>
                      <a:schemeClr val="accent2">
                        <a:lumMod val="20000"/>
                        <a:lumOff val="80000"/>
                      </a:schemeClr>
                    </a:solidFill>
                  </a:tcPr>
                </a:tc>
              </a:tr>
            </a:tbl>
          </a:graphicData>
        </a:graphic>
      </p:graphicFrame>
      <p:sp>
        <p:nvSpPr>
          <p:cNvPr id="6" name="5 CuadroTexto"/>
          <p:cNvSpPr txBox="1"/>
          <p:nvPr/>
        </p:nvSpPr>
        <p:spPr>
          <a:xfrm>
            <a:off x="928662" y="2143116"/>
            <a:ext cx="3463686" cy="369332"/>
          </a:xfrm>
          <a:prstGeom prst="rect">
            <a:avLst/>
          </a:prstGeom>
          <a:noFill/>
        </p:spPr>
        <p:txBody>
          <a:bodyPr wrap="square" rtlCol="0">
            <a:spAutoFit/>
          </a:bodyPr>
          <a:lstStyle/>
          <a:p>
            <a:pPr algn="ctr"/>
            <a:r>
              <a:rPr lang="es-EC" b="1" dirty="0" smtClean="0">
                <a:latin typeface="Footlight MT Light" pitchFamily="18" charset="0"/>
              </a:rPr>
              <a:t>DEPARTAMENTO FINANCIERO</a:t>
            </a:r>
          </a:p>
        </p:txBody>
      </p:sp>
    </p:spTree>
    <p:extLst>
      <p:ext uri="{BB962C8B-B14F-4D97-AF65-F5344CB8AC3E}">
        <p14:creationId xmlns:p14="http://schemas.microsoft.com/office/powerpoint/2010/main" val="3537980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73315" y="628412"/>
            <a:ext cx="3672408" cy="461665"/>
          </a:xfrm>
          <a:prstGeom prst="rect">
            <a:avLst/>
          </a:prstGeom>
          <a:noFill/>
        </p:spPr>
        <p:txBody>
          <a:bodyPr wrap="square" rtlCol="0">
            <a:spAutoFit/>
          </a:bodyPr>
          <a:lstStyle/>
          <a:p>
            <a:pPr algn="ctr"/>
            <a:r>
              <a:rPr lang="es-EC" sz="2400" b="1" u="sng" dirty="0" smtClean="0">
                <a:effectLst>
                  <a:outerShdw blurRad="38100" dist="38100" dir="2700000" algn="tl">
                    <a:srgbClr val="000000">
                      <a:alpha val="43137"/>
                    </a:srgbClr>
                  </a:outerShdw>
                </a:effectLst>
                <a:latin typeface="Footlight MT Light" pitchFamily="18" charset="0"/>
              </a:rPr>
              <a:t>MICROAMBIENTE </a:t>
            </a:r>
            <a:endParaRPr lang="es-EC" sz="2400" u="sng" dirty="0">
              <a:effectLst>
                <a:outerShdw blurRad="38100" dist="38100" dir="2700000" algn="tl">
                  <a:srgbClr val="000000">
                    <a:alpha val="43137"/>
                  </a:srgbClr>
                </a:outerShdw>
              </a:effectLst>
              <a:latin typeface="Footlight MT Light"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83768" y="1202280"/>
            <a:ext cx="3463686" cy="369332"/>
          </a:xfrm>
          <a:prstGeom prst="rect">
            <a:avLst/>
          </a:prstGeom>
          <a:noFill/>
        </p:spPr>
        <p:txBody>
          <a:bodyPr wrap="square" rtlCol="0">
            <a:spAutoFit/>
          </a:bodyPr>
          <a:lstStyle/>
          <a:p>
            <a:pPr algn="ctr"/>
            <a:r>
              <a:rPr lang="es-EC" b="1" dirty="0">
                <a:latin typeface="Footlight MT Light" pitchFamily="18" charset="0"/>
              </a:rPr>
              <a:t>Análisis </a:t>
            </a:r>
            <a:r>
              <a:rPr lang="es-EC" b="1" dirty="0" smtClean="0">
                <a:latin typeface="Footlight MT Light" pitchFamily="18" charset="0"/>
              </a:rPr>
              <a:t>Interno</a:t>
            </a:r>
            <a:endParaRPr lang="es-EC" b="1" dirty="0">
              <a:latin typeface="Footlight MT Light"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901366391"/>
              </p:ext>
            </p:extLst>
          </p:nvPr>
        </p:nvGraphicFramePr>
        <p:xfrm>
          <a:off x="611560" y="2780928"/>
          <a:ext cx="7465288" cy="3291840"/>
        </p:xfrm>
        <a:graphic>
          <a:graphicData uri="http://schemas.openxmlformats.org/drawingml/2006/table">
            <a:tbl>
              <a:tblPr firstRow="1" firstCol="1" bandRow="1">
                <a:tableStyleId>{21E4AEA4-8DFA-4A89-87EB-49C32662AFE0}</a:tableStyleId>
              </a:tblPr>
              <a:tblGrid>
                <a:gridCol w="3686371"/>
                <a:gridCol w="3778917"/>
              </a:tblGrid>
              <a:tr h="0">
                <a:tc>
                  <a:txBody>
                    <a:bodyPr/>
                    <a:lstStyle/>
                    <a:p>
                      <a:pPr marL="0" algn="ctr" defTabSz="914400" rtl="0" eaLnBrk="1" latinLnBrk="0" hangingPunct="1">
                        <a:lnSpc>
                          <a:spcPct val="150000"/>
                        </a:lnSpc>
                        <a:spcAft>
                          <a:spcPts val="0"/>
                        </a:spcAft>
                      </a:pPr>
                      <a:r>
                        <a:rPr lang="es-ES" sz="1600" b="1" kern="1200" dirty="0">
                          <a:solidFill>
                            <a:schemeClr val="tx1"/>
                          </a:solidFill>
                          <a:effectLst/>
                          <a:latin typeface="Footlight MT Light" pitchFamily="18" charset="0"/>
                          <a:ea typeface="+mn-ea"/>
                          <a:cs typeface="+mn-cs"/>
                        </a:rPr>
                        <a:t>FORTALEZAS</a:t>
                      </a:r>
                      <a:endParaRPr lang="es-EC" sz="1600" b="1" kern="1200" dirty="0">
                        <a:solidFill>
                          <a:schemeClr val="tx1"/>
                        </a:solidFill>
                        <a:effectLst/>
                        <a:latin typeface="Footlight MT Light" pitchFamily="18" charset="0"/>
                        <a:ea typeface="+mn-ea"/>
                        <a:cs typeface="+mn-cs"/>
                      </a:endParaRPr>
                    </a:p>
                  </a:txBody>
                  <a:tcPr marL="68580" marR="68580" marT="0" marB="0"/>
                </a:tc>
                <a:tc>
                  <a:txBody>
                    <a:bodyPr/>
                    <a:lstStyle/>
                    <a:p>
                      <a:pPr marL="0" algn="ctr" defTabSz="914400" rtl="0" eaLnBrk="1" latinLnBrk="0" hangingPunct="1">
                        <a:lnSpc>
                          <a:spcPct val="150000"/>
                        </a:lnSpc>
                        <a:spcAft>
                          <a:spcPts val="0"/>
                        </a:spcAft>
                      </a:pPr>
                      <a:r>
                        <a:rPr lang="es-ES" sz="1600" b="1" kern="1200" dirty="0">
                          <a:solidFill>
                            <a:schemeClr val="tx1"/>
                          </a:solidFill>
                          <a:effectLst/>
                          <a:latin typeface="Footlight MT Light" pitchFamily="18" charset="0"/>
                          <a:ea typeface="+mn-ea"/>
                          <a:cs typeface="+mn-cs"/>
                        </a:rPr>
                        <a:t>DEBILIDADES </a:t>
                      </a:r>
                      <a:endParaRPr lang="es-EC" sz="1600" b="1" kern="1200" dirty="0">
                        <a:solidFill>
                          <a:schemeClr val="tx1"/>
                        </a:solidFill>
                        <a:effectLst/>
                        <a:latin typeface="Footlight MT Light" pitchFamily="18" charset="0"/>
                        <a:ea typeface="+mn-ea"/>
                        <a:cs typeface="+mn-cs"/>
                      </a:endParaRPr>
                    </a:p>
                  </a:txBody>
                  <a:tcPr marL="68580" marR="68580" marT="0" marB="0"/>
                </a:tc>
              </a:tr>
              <a:tr h="819150">
                <a:tc>
                  <a:txBody>
                    <a:bodyPr/>
                    <a:lstStyle/>
                    <a:p>
                      <a:pPr marL="285750" indent="-285750" algn="just">
                        <a:lnSpc>
                          <a:spcPct val="150000"/>
                        </a:lnSpc>
                        <a:spcAft>
                          <a:spcPts val="0"/>
                        </a:spcAft>
                        <a:buFont typeface="Arial" pitchFamily="34" charset="0"/>
                        <a:buChar char="•"/>
                      </a:pPr>
                      <a:endParaRPr lang="es-ES" sz="1600" b="0" kern="1200" dirty="0" smtClean="0">
                        <a:solidFill>
                          <a:schemeClr val="tx1"/>
                        </a:solidFill>
                        <a:latin typeface="Footlight MT Light" pitchFamily="18" charset="0"/>
                        <a:ea typeface="+mn-ea"/>
                        <a:cs typeface="+mn-cs"/>
                      </a:endParaRPr>
                    </a:p>
                    <a:p>
                      <a:pPr marL="285750" indent="-285750" algn="l" defTabSz="914400" rtl="0" eaLnBrk="1" latinLnBrk="0" hangingPunct="1">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Disponibilidad de Tiempo por parte de los trabajadores.</a:t>
                      </a:r>
                    </a:p>
                    <a:p>
                      <a:pPr marL="285750" indent="-285750" algn="l" defTabSz="914400" rtl="0" eaLnBrk="1" latinLnBrk="0" hangingPunct="1">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Habilidad para la elaboración del ejemplar</a:t>
                      </a:r>
                      <a:endParaRPr lang="es-EC" sz="1600" b="0" kern="1200" dirty="0">
                        <a:solidFill>
                          <a:schemeClr val="tx1"/>
                        </a:solidFill>
                        <a:latin typeface="Footlight MT Light" pitchFamily="18" charset="0"/>
                        <a:ea typeface="+mn-ea"/>
                        <a:cs typeface="+mn-cs"/>
                      </a:endParaRPr>
                    </a:p>
                  </a:txBody>
                  <a:tcPr marL="68580" marR="68580" marT="0" marB="0">
                    <a:solidFill>
                      <a:schemeClr val="accent2">
                        <a:lumMod val="20000"/>
                        <a:lumOff val="80000"/>
                      </a:schemeClr>
                    </a:solidFill>
                  </a:tcPr>
                </a:tc>
                <a:tc>
                  <a:txBody>
                    <a:bodyPr/>
                    <a:lstStyle/>
                    <a:p>
                      <a:pPr>
                        <a:lnSpc>
                          <a:spcPct val="150000"/>
                        </a:lnSpc>
                        <a:spcAft>
                          <a:spcPts val="0"/>
                        </a:spcAft>
                      </a:pPr>
                      <a:endParaRPr lang="es-ES" sz="1600" b="0" kern="1200" dirty="0" smtClean="0">
                        <a:solidFill>
                          <a:schemeClr val="tx1"/>
                        </a:solidFill>
                        <a:latin typeface="Footlight MT Light" pitchFamily="18" charset="0"/>
                        <a:ea typeface="+mn-ea"/>
                        <a:cs typeface="+mn-cs"/>
                      </a:endParaRP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de capacitación al personal</a:t>
                      </a:r>
                    </a:p>
                    <a:p>
                      <a:pPr marL="285750" indent="-285750">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Maquinaria Deteriorada</a:t>
                      </a:r>
                    </a:p>
                    <a:p>
                      <a:pPr marL="285750" indent="-285750" algn="just">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de compromiso de los empleados por mejorar el producto final.</a:t>
                      </a:r>
                    </a:p>
                    <a:p>
                      <a:pPr marL="285750" indent="-285750" algn="just">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Falta de sistema que permita llevar control de desperdicios.</a:t>
                      </a:r>
                    </a:p>
                    <a:p>
                      <a:pPr marL="285750" indent="-285750" algn="just">
                        <a:lnSpc>
                          <a:spcPct val="150000"/>
                        </a:lnSpc>
                        <a:spcAft>
                          <a:spcPts val="0"/>
                        </a:spcAft>
                        <a:buFont typeface="Arial" pitchFamily="34" charset="0"/>
                        <a:buChar char="•"/>
                      </a:pPr>
                      <a:r>
                        <a:rPr lang="es-ES" sz="1600" b="0" kern="1200" dirty="0" smtClean="0">
                          <a:solidFill>
                            <a:schemeClr val="tx1"/>
                          </a:solidFill>
                          <a:latin typeface="Footlight MT Light" pitchFamily="18" charset="0"/>
                          <a:ea typeface="+mn-ea"/>
                          <a:cs typeface="+mn-cs"/>
                        </a:rPr>
                        <a:t>Fuga de Gacetas</a:t>
                      </a:r>
                      <a:endParaRPr lang="es-EC" sz="1600" b="0" kern="1200" dirty="0">
                        <a:solidFill>
                          <a:schemeClr val="tx1"/>
                        </a:solidFill>
                        <a:latin typeface="Footlight MT Light" pitchFamily="18" charset="0"/>
                        <a:ea typeface="+mn-ea"/>
                        <a:cs typeface="+mn-cs"/>
                      </a:endParaRPr>
                    </a:p>
                  </a:txBody>
                  <a:tcPr marL="68580" marR="68580" marT="0" marB="0">
                    <a:solidFill>
                      <a:schemeClr val="accent2">
                        <a:lumMod val="20000"/>
                        <a:lumOff val="80000"/>
                      </a:schemeClr>
                    </a:solidFill>
                  </a:tcPr>
                </a:tc>
              </a:tr>
            </a:tbl>
          </a:graphicData>
        </a:graphic>
      </p:graphicFrame>
      <p:sp>
        <p:nvSpPr>
          <p:cNvPr id="6" name="5 CuadroTexto"/>
          <p:cNvSpPr txBox="1"/>
          <p:nvPr/>
        </p:nvSpPr>
        <p:spPr>
          <a:xfrm>
            <a:off x="785786" y="2071678"/>
            <a:ext cx="3463686" cy="369332"/>
          </a:xfrm>
          <a:prstGeom prst="rect">
            <a:avLst/>
          </a:prstGeom>
          <a:noFill/>
        </p:spPr>
        <p:txBody>
          <a:bodyPr wrap="square" rtlCol="0">
            <a:spAutoFit/>
          </a:bodyPr>
          <a:lstStyle/>
          <a:p>
            <a:pPr algn="ctr"/>
            <a:r>
              <a:rPr lang="es-EC" b="1" dirty="0" smtClean="0">
                <a:latin typeface="Footlight MT Light" pitchFamily="18" charset="0"/>
              </a:rPr>
              <a:t>DPTO. DE PRODUCCIÓN</a:t>
            </a:r>
            <a:endParaRPr lang="es-EC" b="1" dirty="0">
              <a:latin typeface="Footlight MT Light" pitchFamily="18" charset="0"/>
            </a:endParaRPr>
          </a:p>
        </p:txBody>
      </p:sp>
    </p:spTree>
    <p:extLst>
      <p:ext uri="{BB962C8B-B14F-4D97-AF65-F5344CB8AC3E}">
        <p14:creationId xmlns:p14="http://schemas.microsoft.com/office/powerpoint/2010/main" val="1996016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4" name="3 Rectángulo"/>
          <p:cNvSpPr/>
          <p:nvPr/>
        </p:nvSpPr>
        <p:spPr>
          <a:xfrm>
            <a:off x="914467" y="2240868"/>
            <a:ext cx="6729367"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CAPITULO III</a:t>
            </a:r>
          </a:p>
          <a:p>
            <a:pPr algn="ct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endPar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ANÁLISIS </a:t>
            </a:r>
            <a:r>
              <a:rPr lang="es-EC"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FINANCIERO</a:t>
            </a:r>
          </a:p>
          <a:p>
            <a:pPr algn="ct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p:txBody>
      </p:sp>
    </p:spTree>
    <p:extLst>
      <p:ext uri="{BB962C8B-B14F-4D97-AF65-F5344CB8AC3E}">
        <p14:creationId xmlns:p14="http://schemas.microsoft.com/office/powerpoint/2010/main" val="3679771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35563" y="53554"/>
            <a:ext cx="7104789" cy="1107996"/>
          </a:xfrm>
          <a:prstGeom prst="rect">
            <a:avLst/>
          </a:prstGeom>
          <a:noFill/>
        </p:spPr>
        <p:txBody>
          <a:bodyPr wrap="square" rtlCol="0">
            <a:spAutoFit/>
          </a:bodyPr>
          <a:lstStyle/>
          <a:p>
            <a:pPr algn="ctr"/>
            <a:r>
              <a:rPr lang="es-MX" sz="1600" b="1" u="sng" dirty="0">
                <a:effectLst>
                  <a:outerShdw blurRad="38100" dist="38100" dir="2700000" algn="tl">
                    <a:srgbClr val="000000">
                      <a:alpha val="43137"/>
                    </a:srgbClr>
                  </a:outerShdw>
                </a:effectLst>
              </a:rPr>
              <a:t>BALANCE DE SITUACIÓN </a:t>
            </a:r>
            <a:r>
              <a:rPr lang="es-MX" sz="1600" b="1" u="sng" dirty="0" smtClean="0">
                <a:effectLst>
                  <a:outerShdw blurRad="38100" dist="38100" dir="2700000" algn="tl">
                    <a:srgbClr val="000000">
                      <a:alpha val="43137"/>
                    </a:srgbClr>
                  </a:outerShdw>
                </a:effectLst>
              </a:rPr>
              <a:t>FINANCIERA</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endParaRPr lang="es-EC" dirty="0"/>
          </a:p>
        </p:txBody>
      </p:sp>
      <p:pic>
        <p:nvPicPr>
          <p:cNvPr id="1026" name="Picture 2"/>
          <p:cNvPicPr>
            <a:picLocks noChangeAspect="1" noChangeArrowheads="1"/>
          </p:cNvPicPr>
          <p:nvPr/>
        </p:nvPicPr>
        <p:blipFill>
          <a:blip r:embed="rId2"/>
          <a:srcRect/>
          <a:stretch>
            <a:fillRect/>
          </a:stretch>
        </p:blipFill>
        <p:spPr bwMode="auto">
          <a:xfrm>
            <a:off x="700089" y="857256"/>
            <a:ext cx="7158060" cy="5929330"/>
          </a:xfrm>
          <a:prstGeom prst="rect">
            <a:avLst/>
          </a:prstGeom>
          <a:noFill/>
          <a:ln w="9525">
            <a:noFill/>
            <a:miter lim="800000"/>
            <a:headEnd/>
            <a:tailEnd/>
          </a:ln>
          <a:effectLst/>
        </p:spPr>
      </p:pic>
    </p:spTree>
    <p:extLst>
      <p:ext uri="{BB962C8B-B14F-4D97-AF65-F5344CB8AC3E}">
        <p14:creationId xmlns:p14="http://schemas.microsoft.com/office/powerpoint/2010/main" val="4682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smtClean="0"/>
              <a:t>ASPECTOS GENERALES:</a:t>
            </a:r>
          </a:p>
          <a:p>
            <a:pPr>
              <a:buNone/>
            </a:pPr>
            <a:r>
              <a:rPr lang="es-EC" dirty="0" smtClean="0"/>
              <a:t>Fundada 12 de Abril de 1967, por Sr. Rafael Sandoval Pastor.</a:t>
            </a:r>
          </a:p>
          <a:p>
            <a:endParaRPr lang="es-EC"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2" y="45697"/>
            <a:ext cx="391821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cstate="print"/>
          <a:srcRect/>
          <a:stretch>
            <a:fillRect/>
          </a:stretch>
        </p:blipFill>
        <p:spPr bwMode="auto">
          <a:xfrm>
            <a:off x="1142976" y="2928934"/>
            <a:ext cx="2214578" cy="3067047"/>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4286248" y="2857496"/>
            <a:ext cx="2857520" cy="3062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35563" y="-24"/>
            <a:ext cx="7104789" cy="1384995"/>
          </a:xfrm>
          <a:prstGeom prst="rect">
            <a:avLst/>
          </a:prstGeom>
          <a:noFill/>
        </p:spPr>
        <p:txBody>
          <a:bodyPr wrap="square" rtlCol="0">
            <a:spAutoFit/>
          </a:bodyPr>
          <a:lstStyle/>
          <a:p>
            <a:pPr algn="ctr"/>
            <a:r>
              <a:rPr lang="es-MX" sz="1600" b="1" u="sng" dirty="0">
                <a:effectLst>
                  <a:outerShdw blurRad="38100" dist="38100" dir="2700000" algn="tl">
                    <a:srgbClr val="000000">
                      <a:alpha val="43137"/>
                    </a:srgbClr>
                  </a:outerShdw>
                </a:effectLst>
              </a:rPr>
              <a:t>BALANCE DE SITUACIÓN </a:t>
            </a:r>
            <a:r>
              <a:rPr lang="es-MX" sz="1600" b="1" u="sng" dirty="0" smtClean="0">
                <a:effectLst>
                  <a:outerShdw blurRad="38100" dist="38100" dir="2700000" algn="tl">
                    <a:srgbClr val="000000">
                      <a:alpha val="43137"/>
                    </a:srgbClr>
                  </a:outerShdw>
                </a:effectLst>
              </a:rPr>
              <a:t>FINANCIERA</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pPr algn="ctr"/>
            <a:endParaRPr lang="es-EC" b="1" u="sng" dirty="0">
              <a:effectLst>
                <a:outerShdw blurRad="38100" dist="38100" dir="2700000" algn="tl">
                  <a:srgbClr val="000000">
                    <a:alpha val="43137"/>
                  </a:srgbClr>
                </a:outerShdw>
              </a:effectLst>
            </a:endParaRPr>
          </a:p>
          <a:p>
            <a:endParaRPr lang="es-EC" dirty="0"/>
          </a:p>
        </p:txBody>
      </p:sp>
      <p:pic>
        <p:nvPicPr>
          <p:cNvPr id="2051" name="Picture 3"/>
          <p:cNvPicPr>
            <a:picLocks noChangeAspect="1" noChangeArrowheads="1"/>
          </p:cNvPicPr>
          <p:nvPr/>
        </p:nvPicPr>
        <p:blipFill>
          <a:blip r:embed="rId3"/>
          <a:srcRect/>
          <a:stretch>
            <a:fillRect/>
          </a:stretch>
        </p:blipFill>
        <p:spPr bwMode="auto">
          <a:xfrm>
            <a:off x="328637" y="776311"/>
            <a:ext cx="7743825" cy="6010275"/>
          </a:xfrm>
          <a:prstGeom prst="rect">
            <a:avLst/>
          </a:prstGeom>
          <a:noFill/>
          <a:ln w="9525">
            <a:noFill/>
            <a:miter lim="800000"/>
            <a:headEnd/>
            <a:tailEnd/>
          </a:ln>
          <a:effectLst/>
        </p:spPr>
      </p:pic>
    </p:spTree>
    <p:extLst>
      <p:ext uri="{BB962C8B-B14F-4D97-AF65-F5344CB8AC3E}">
        <p14:creationId xmlns:p14="http://schemas.microsoft.com/office/powerpoint/2010/main" val="136556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35563" y="188640"/>
            <a:ext cx="7104789" cy="1384995"/>
          </a:xfrm>
          <a:prstGeom prst="rect">
            <a:avLst/>
          </a:prstGeom>
          <a:noFill/>
        </p:spPr>
        <p:txBody>
          <a:bodyPr wrap="square" rtlCol="0">
            <a:spAutoFit/>
          </a:bodyPr>
          <a:lstStyle/>
          <a:p>
            <a:pPr algn="ctr"/>
            <a:r>
              <a:rPr lang="es-EC" sz="1600" b="1" u="sng" dirty="0" smtClean="0">
                <a:effectLst>
                  <a:outerShdw blurRad="38100" dist="38100" dir="2700000" algn="tl">
                    <a:srgbClr val="000000">
                      <a:alpha val="43137"/>
                    </a:srgbClr>
                  </a:outerShdw>
                </a:effectLst>
              </a:rPr>
              <a:t>ESTADO DE PERDIDAS Y GANANCIAS</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pPr algn="ctr"/>
            <a:endParaRPr lang="es-EC" b="1" u="sng" dirty="0">
              <a:effectLst>
                <a:outerShdw blurRad="38100" dist="38100" dir="2700000" algn="tl">
                  <a:srgbClr val="000000">
                    <a:alpha val="43137"/>
                  </a:srgbClr>
                </a:outerShdw>
              </a:effectLst>
            </a:endParaRPr>
          </a:p>
          <a:p>
            <a:endParaRPr lang="es-EC" dirty="0"/>
          </a:p>
        </p:txBody>
      </p:sp>
      <p:pic>
        <p:nvPicPr>
          <p:cNvPr id="2" name="Picture 2"/>
          <p:cNvPicPr>
            <a:picLocks noChangeAspect="1" noChangeArrowheads="1"/>
          </p:cNvPicPr>
          <p:nvPr/>
        </p:nvPicPr>
        <p:blipFill>
          <a:blip r:embed="rId2"/>
          <a:srcRect/>
          <a:stretch>
            <a:fillRect/>
          </a:stretch>
        </p:blipFill>
        <p:spPr bwMode="auto">
          <a:xfrm>
            <a:off x="428596" y="1071546"/>
            <a:ext cx="7743825" cy="5357850"/>
          </a:xfrm>
          <a:prstGeom prst="rect">
            <a:avLst/>
          </a:prstGeom>
          <a:noFill/>
          <a:ln w="9525">
            <a:noFill/>
            <a:miter lim="800000"/>
            <a:headEnd/>
            <a:tailEnd/>
          </a:ln>
          <a:effectLst/>
        </p:spPr>
      </p:pic>
    </p:spTree>
    <p:extLst>
      <p:ext uri="{BB962C8B-B14F-4D97-AF65-F5344CB8AC3E}">
        <p14:creationId xmlns:p14="http://schemas.microsoft.com/office/powerpoint/2010/main" val="3254018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23"/>
            <a:ext cx="7651973" cy="1661993"/>
          </a:xfrm>
          <a:prstGeom prst="rect">
            <a:avLst/>
          </a:prstGeom>
          <a:noFill/>
        </p:spPr>
        <p:txBody>
          <a:bodyPr wrap="square" rtlCol="0">
            <a:spAutoFit/>
          </a:bodyPr>
          <a:lstStyle/>
          <a:p>
            <a:pPr algn="ctr"/>
            <a:r>
              <a:rPr lang="es-ES" sz="1600" b="1" u="sng" dirty="0" smtClean="0">
                <a:effectLst>
                  <a:outerShdw blurRad="38100" dist="38100" dir="2700000" algn="tl">
                    <a:srgbClr val="000000">
                      <a:alpha val="43137"/>
                    </a:srgbClr>
                  </a:outerShdw>
                </a:effectLst>
              </a:rPr>
              <a:t>ANÁLISIS </a:t>
            </a:r>
            <a:r>
              <a:rPr lang="es-ES" sz="1600" b="1" u="sng" dirty="0">
                <a:effectLst>
                  <a:outerShdw blurRad="38100" dist="38100" dir="2700000" algn="tl">
                    <a:srgbClr val="000000">
                      <a:alpha val="43137"/>
                    </a:srgbClr>
                  </a:outerShdw>
                </a:effectLst>
              </a:rPr>
              <a:t>HORIZONTAL DEL ESTADO DE SITUACIÓN </a:t>
            </a:r>
            <a:r>
              <a:rPr lang="es-ES" sz="1600" b="1" u="sng" dirty="0" smtClean="0">
                <a:effectLst>
                  <a:outerShdw blurRad="38100" dist="38100" dir="2700000" algn="tl">
                    <a:srgbClr val="000000">
                      <a:alpha val="43137"/>
                    </a:srgbClr>
                  </a:outerShdw>
                </a:effectLst>
              </a:rPr>
              <a:t>FINANCIERA</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pPr algn="ctr"/>
            <a:endParaRPr lang="es-ES" b="1" u="sng" dirty="0" smtClean="0">
              <a:effectLst>
                <a:outerShdw blurRad="38100" dist="38100" dir="2700000" algn="tl">
                  <a:srgbClr val="000000">
                    <a:alpha val="43137"/>
                  </a:srgbClr>
                </a:outerShdw>
              </a:effectLst>
            </a:endParaRPr>
          </a:p>
          <a:p>
            <a:pPr algn="ctr"/>
            <a:endParaRPr lang="es-EC" b="1" u="sng" dirty="0">
              <a:effectLst>
                <a:outerShdw blurRad="38100" dist="38100" dir="2700000" algn="tl">
                  <a:srgbClr val="000000">
                    <a:alpha val="43137"/>
                  </a:srgbClr>
                </a:outerShdw>
              </a:effectLst>
            </a:endParaRPr>
          </a:p>
          <a:p>
            <a:endParaRPr lang="es-EC" dirty="0"/>
          </a:p>
        </p:txBody>
      </p:sp>
      <p:pic>
        <p:nvPicPr>
          <p:cNvPr id="4099" name="Picture 3"/>
          <p:cNvPicPr>
            <a:picLocks noChangeAspect="1" noChangeArrowheads="1"/>
          </p:cNvPicPr>
          <p:nvPr/>
        </p:nvPicPr>
        <p:blipFill>
          <a:blip r:embed="rId2"/>
          <a:srcRect/>
          <a:stretch>
            <a:fillRect/>
          </a:stretch>
        </p:blipFill>
        <p:spPr bwMode="auto">
          <a:xfrm>
            <a:off x="785786" y="785794"/>
            <a:ext cx="6991350" cy="5857916"/>
          </a:xfrm>
          <a:prstGeom prst="rect">
            <a:avLst/>
          </a:prstGeom>
          <a:noFill/>
          <a:ln w="9525">
            <a:noFill/>
            <a:miter lim="800000"/>
            <a:headEnd/>
            <a:tailEnd/>
          </a:ln>
          <a:effectLst/>
        </p:spPr>
      </p:pic>
    </p:spTree>
    <p:extLst>
      <p:ext uri="{BB962C8B-B14F-4D97-AF65-F5344CB8AC3E}">
        <p14:creationId xmlns:p14="http://schemas.microsoft.com/office/powerpoint/2010/main" val="3585658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0530" y="242646"/>
            <a:ext cx="7872875" cy="1384995"/>
          </a:xfrm>
          <a:prstGeom prst="rect">
            <a:avLst/>
          </a:prstGeom>
          <a:noFill/>
        </p:spPr>
        <p:txBody>
          <a:bodyPr wrap="square" rtlCol="0">
            <a:spAutoFit/>
          </a:bodyPr>
          <a:lstStyle/>
          <a:p>
            <a:pPr algn="ctr"/>
            <a:r>
              <a:rPr lang="es-ES" sz="1600" b="1" u="sng" dirty="0" smtClean="0">
                <a:effectLst>
                  <a:outerShdw blurRad="38100" dist="38100" dir="2700000" algn="tl">
                    <a:srgbClr val="000000">
                      <a:alpha val="43137"/>
                    </a:srgbClr>
                  </a:outerShdw>
                </a:effectLst>
              </a:rPr>
              <a:t>ANÁLISIS </a:t>
            </a:r>
            <a:r>
              <a:rPr lang="es-ES" sz="1600" b="1" u="sng" dirty="0">
                <a:effectLst>
                  <a:outerShdw blurRad="38100" dist="38100" dir="2700000" algn="tl">
                    <a:srgbClr val="000000">
                      <a:alpha val="43137"/>
                    </a:srgbClr>
                  </a:outerShdw>
                </a:effectLst>
              </a:rPr>
              <a:t>HORIZONTAL DEL ESTADO DE </a:t>
            </a:r>
            <a:r>
              <a:rPr lang="es-EC" sz="1600" b="1" u="sng" dirty="0" smtClean="0">
                <a:effectLst>
                  <a:outerShdw blurRad="38100" dist="38100" dir="2700000" algn="tl">
                    <a:srgbClr val="000000">
                      <a:alpha val="43137"/>
                    </a:srgbClr>
                  </a:outerShdw>
                </a:effectLst>
              </a:rPr>
              <a:t>PERDIDAS Y GANANCIAS</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pPr algn="ctr"/>
            <a:endParaRPr lang="es-EC" b="1" u="sng" dirty="0">
              <a:effectLst>
                <a:outerShdw blurRad="38100" dist="38100" dir="2700000" algn="tl">
                  <a:srgbClr val="000000">
                    <a:alpha val="43137"/>
                  </a:srgbClr>
                </a:outerShdw>
              </a:effectLst>
            </a:endParaRPr>
          </a:p>
          <a:p>
            <a:endParaRPr lang="es-EC"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1125124"/>
            <a:ext cx="6750773" cy="4589892"/>
          </a:xfrm>
          <a:prstGeom prst="rect">
            <a:avLst/>
          </a:prstGeom>
          <a:noFill/>
          <a:ln>
            <a:noFill/>
          </a:ln>
        </p:spPr>
      </p:pic>
    </p:spTree>
    <p:extLst>
      <p:ext uri="{BB962C8B-B14F-4D97-AF65-F5344CB8AC3E}">
        <p14:creationId xmlns:p14="http://schemas.microsoft.com/office/powerpoint/2010/main" val="2123364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18650" y="242646"/>
            <a:ext cx="7872875" cy="1384995"/>
          </a:xfrm>
          <a:prstGeom prst="rect">
            <a:avLst/>
          </a:prstGeom>
          <a:noFill/>
        </p:spPr>
        <p:txBody>
          <a:bodyPr wrap="square" rtlCol="0">
            <a:spAutoFit/>
          </a:bodyPr>
          <a:lstStyle/>
          <a:p>
            <a:pPr algn="ctr"/>
            <a:r>
              <a:rPr lang="es-ES" sz="1600" b="1" u="sng" dirty="0" smtClean="0">
                <a:effectLst>
                  <a:outerShdw blurRad="38100" dist="38100" dir="2700000" algn="tl">
                    <a:srgbClr val="000000">
                      <a:alpha val="43137"/>
                    </a:srgbClr>
                  </a:outerShdw>
                </a:effectLst>
              </a:rPr>
              <a:t>ANÁLISIS </a:t>
            </a:r>
            <a:r>
              <a:rPr lang="es-EC" sz="1600" b="1" u="sng" dirty="0" smtClean="0">
                <a:effectLst>
                  <a:outerShdw blurRad="38100" dist="38100" dir="2700000" algn="tl">
                    <a:srgbClr val="000000">
                      <a:alpha val="43137"/>
                    </a:srgbClr>
                  </a:outerShdw>
                </a:effectLst>
              </a:rPr>
              <a:t>VERTICAL BALANCE DE SITUACION FINANCIERA</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pPr algn="ctr"/>
            <a:endParaRPr lang="es-EC" b="1" u="sng" dirty="0">
              <a:effectLst>
                <a:outerShdw blurRad="38100" dist="38100" dir="2700000" algn="tl">
                  <a:srgbClr val="000000">
                    <a:alpha val="43137"/>
                  </a:srgbClr>
                </a:outerShdw>
              </a:effectLst>
            </a:endParaRPr>
          </a:p>
          <a:p>
            <a:endParaRPr lang="es-EC" dirty="0"/>
          </a:p>
        </p:txBody>
      </p:sp>
      <p:pic>
        <p:nvPicPr>
          <p:cNvPr id="2050" name="Picture 2"/>
          <p:cNvPicPr>
            <a:picLocks noChangeAspect="1" noChangeArrowheads="1"/>
          </p:cNvPicPr>
          <p:nvPr/>
        </p:nvPicPr>
        <p:blipFill>
          <a:blip r:embed="rId2"/>
          <a:srcRect/>
          <a:stretch>
            <a:fillRect/>
          </a:stretch>
        </p:blipFill>
        <p:spPr bwMode="auto">
          <a:xfrm>
            <a:off x="857224" y="1066822"/>
            <a:ext cx="6838950" cy="5505450"/>
          </a:xfrm>
          <a:prstGeom prst="rect">
            <a:avLst/>
          </a:prstGeom>
          <a:noFill/>
          <a:ln w="9525">
            <a:noFill/>
            <a:miter lim="800000"/>
            <a:headEnd/>
            <a:tailEnd/>
          </a:ln>
          <a:effectLst/>
        </p:spPr>
      </p:pic>
    </p:spTree>
    <p:extLst>
      <p:ext uri="{BB962C8B-B14F-4D97-AF65-F5344CB8AC3E}">
        <p14:creationId xmlns:p14="http://schemas.microsoft.com/office/powerpoint/2010/main" val="55615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srcRect/>
          <a:stretch>
            <a:fillRect/>
          </a:stretch>
        </p:blipFill>
        <p:spPr bwMode="auto">
          <a:xfrm>
            <a:off x="476223" y="321447"/>
            <a:ext cx="3381398" cy="3268289"/>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4381499" y="3364725"/>
            <a:ext cx="3119459" cy="3278985"/>
          </a:xfrm>
          <a:prstGeom prst="rect">
            <a:avLst/>
          </a:prstGeom>
          <a:noFill/>
          <a:ln w="9525">
            <a:noFill/>
            <a:miter lim="800000"/>
            <a:headEnd/>
            <a:tailEnd/>
          </a:ln>
        </p:spPr>
      </p:pic>
      <p:sp>
        <p:nvSpPr>
          <p:cNvPr id="4" name="3 CuadroTexto"/>
          <p:cNvSpPr txBox="1"/>
          <p:nvPr/>
        </p:nvSpPr>
        <p:spPr>
          <a:xfrm rot="2173121">
            <a:off x="5074268" y="1023204"/>
            <a:ext cx="2143140" cy="646331"/>
          </a:xfrm>
          <a:prstGeom prst="rect">
            <a:avLst/>
          </a:prstGeom>
          <a:noFill/>
        </p:spPr>
        <p:txBody>
          <a:bodyPr wrap="square" rtlCol="0">
            <a:spAutoFit/>
          </a:bodyPr>
          <a:lstStyle/>
          <a:p>
            <a:pPr algn="ctr"/>
            <a:r>
              <a:rPr lang="es-EC" dirty="0" smtClean="0">
                <a:solidFill>
                  <a:srgbClr val="0070C0"/>
                </a:solidFill>
              </a:rPr>
              <a:t>DISTRIBUCIÒN DE LAS CUENTAS:</a:t>
            </a:r>
            <a:endParaRPr lang="es-EC" dirty="0">
              <a:solidFill>
                <a:srgbClr val="0070C0"/>
              </a:solidFill>
            </a:endParaRPr>
          </a:p>
        </p:txBody>
      </p:sp>
      <p:sp>
        <p:nvSpPr>
          <p:cNvPr id="8" name="7 CuadroTexto"/>
          <p:cNvSpPr txBox="1"/>
          <p:nvPr/>
        </p:nvSpPr>
        <p:spPr>
          <a:xfrm>
            <a:off x="1198301" y="4783725"/>
            <a:ext cx="2143140" cy="923330"/>
          </a:xfrm>
          <a:prstGeom prst="rect">
            <a:avLst/>
          </a:prstGeom>
          <a:noFill/>
        </p:spPr>
        <p:txBody>
          <a:bodyPr wrap="square" rtlCol="0">
            <a:spAutoFit/>
          </a:bodyPr>
          <a:lstStyle/>
          <a:p>
            <a:pPr algn="ctr"/>
            <a:r>
              <a:rPr lang="es-EC" dirty="0" smtClean="0">
                <a:solidFill>
                  <a:srgbClr val="0070C0"/>
                </a:solidFill>
              </a:rPr>
              <a:t>ESTRATEGIA DE FINANCIAMIENTO DINAMICA</a:t>
            </a:r>
            <a:endParaRPr lang="es-EC" dirty="0">
              <a:solidFill>
                <a:srgbClr val="0070C0"/>
              </a:solidFill>
            </a:endParaRPr>
          </a:p>
        </p:txBody>
      </p:sp>
    </p:spTree>
    <p:extLst>
      <p:ext uri="{BB962C8B-B14F-4D97-AF65-F5344CB8AC3E}">
        <p14:creationId xmlns:p14="http://schemas.microsoft.com/office/powerpoint/2010/main" val="3061298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0530" y="242646"/>
            <a:ext cx="7872875" cy="1631216"/>
          </a:xfrm>
          <a:prstGeom prst="rect">
            <a:avLst/>
          </a:prstGeom>
          <a:noFill/>
        </p:spPr>
        <p:txBody>
          <a:bodyPr wrap="square" rtlCol="0">
            <a:spAutoFit/>
          </a:bodyPr>
          <a:lstStyle/>
          <a:p>
            <a:pPr algn="ctr"/>
            <a:r>
              <a:rPr lang="es-ES" sz="1600" b="1" u="sng" dirty="0" smtClean="0">
                <a:effectLst>
                  <a:outerShdw blurRad="38100" dist="38100" dir="2700000" algn="tl">
                    <a:srgbClr val="000000">
                      <a:alpha val="43137"/>
                    </a:srgbClr>
                  </a:outerShdw>
                </a:effectLst>
              </a:rPr>
              <a:t>ANÁLISIS </a:t>
            </a:r>
            <a:r>
              <a:rPr lang="es-EC" sz="1600" b="1" u="sng" dirty="0" smtClean="0">
                <a:effectLst>
                  <a:outerShdw blurRad="38100" dist="38100" dir="2700000" algn="tl">
                    <a:srgbClr val="000000">
                      <a:alpha val="43137"/>
                    </a:srgbClr>
                  </a:outerShdw>
                </a:effectLst>
              </a:rPr>
              <a:t>VERTICAL </a:t>
            </a:r>
          </a:p>
          <a:p>
            <a:pPr algn="ctr"/>
            <a:r>
              <a:rPr lang="es-EC" sz="1600" b="1" u="sng" dirty="0" smtClean="0">
                <a:effectLst>
                  <a:outerShdw blurRad="38100" dist="38100" dir="2700000" algn="tl">
                    <a:srgbClr val="000000">
                      <a:alpha val="43137"/>
                    </a:srgbClr>
                  </a:outerShdw>
                </a:effectLst>
              </a:rPr>
              <a:t>ESTADO DE PERDIDAS Y GANANCIAS</a:t>
            </a:r>
          </a:p>
          <a:p>
            <a:pPr algn="ctr"/>
            <a:r>
              <a:rPr lang="es-MX" sz="1600" b="1" u="sng" dirty="0" smtClean="0">
                <a:effectLst>
                  <a:outerShdw blurRad="38100" dist="38100" dir="2700000" algn="tl">
                    <a:srgbClr val="000000">
                      <a:alpha val="43137"/>
                    </a:srgbClr>
                  </a:outerShdw>
                </a:effectLst>
              </a:rPr>
              <a:t>EDITORIAL LA GACETA S.A.</a:t>
            </a:r>
          </a:p>
          <a:p>
            <a:pPr algn="ctr"/>
            <a:r>
              <a:rPr lang="es-MX" sz="1600" b="1" u="sng" dirty="0" smtClean="0">
                <a:effectLst>
                  <a:outerShdw blurRad="38100" dist="38100" dir="2700000" algn="tl">
                    <a:srgbClr val="000000">
                      <a:alpha val="43137"/>
                    </a:srgbClr>
                  </a:outerShdw>
                </a:effectLst>
              </a:rPr>
              <a:t>VALORES EN USD</a:t>
            </a:r>
            <a:r>
              <a:rPr lang="es-EC" sz="1600" b="1" u="sng" dirty="0" smtClean="0">
                <a:effectLst>
                  <a:outerShdw blurRad="38100" dist="38100" dir="2700000" algn="tl">
                    <a:srgbClr val="000000">
                      <a:alpha val="43137"/>
                    </a:srgbClr>
                  </a:outerShdw>
                </a:effectLst>
              </a:rPr>
              <a:t>.</a:t>
            </a:r>
          </a:p>
          <a:p>
            <a:pPr algn="ctr"/>
            <a:endParaRPr lang="es-EC" b="1" u="sng" dirty="0">
              <a:effectLst>
                <a:outerShdw blurRad="38100" dist="38100" dir="2700000" algn="tl">
                  <a:srgbClr val="000000">
                    <a:alpha val="43137"/>
                  </a:srgbClr>
                </a:outerShdw>
              </a:effectLst>
            </a:endParaRPr>
          </a:p>
          <a:p>
            <a:endParaRPr lang="es-EC"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1550187"/>
            <a:ext cx="6553221" cy="3664763"/>
          </a:xfrm>
          <a:prstGeom prst="rect">
            <a:avLst/>
          </a:prstGeom>
          <a:noFill/>
          <a:ln>
            <a:noFill/>
          </a:ln>
        </p:spPr>
      </p:pic>
    </p:spTree>
    <p:extLst>
      <p:ext uri="{BB962C8B-B14F-4D97-AF65-F5344CB8AC3E}">
        <p14:creationId xmlns:p14="http://schemas.microsoft.com/office/powerpoint/2010/main" val="2814019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55509" y="399753"/>
            <a:ext cx="5184576" cy="400110"/>
          </a:xfrm>
          <a:prstGeom prst="rect">
            <a:avLst/>
          </a:prstGeom>
          <a:noFill/>
        </p:spPr>
        <p:txBody>
          <a:bodyPr wrap="square" rtlCol="0">
            <a:spAutoFit/>
          </a:bodyPr>
          <a:lstStyle/>
          <a:p>
            <a:r>
              <a:rPr lang="es-EC" sz="2000" b="1" u="sng" dirty="0" smtClean="0">
                <a:latin typeface="SimSun-ExtB" pitchFamily="49" charset="-122"/>
                <a:ea typeface="SimSun-ExtB" pitchFamily="49" charset="-122"/>
              </a:rPr>
              <a:t>ACTIVO</a:t>
            </a:r>
            <a:endParaRPr lang="es-EC" sz="2000" b="1" u="sng" dirty="0">
              <a:latin typeface="SimSun-ExtB" pitchFamily="49" charset="-122"/>
              <a:ea typeface="SimSun-ExtB" pitchFamily="49" charset="-122"/>
            </a:endParaRPr>
          </a:p>
        </p:txBody>
      </p:sp>
      <p:sp>
        <p:nvSpPr>
          <p:cNvPr id="7" name="6 CuadroTexto"/>
          <p:cNvSpPr txBox="1"/>
          <p:nvPr/>
        </p:nvSpPr>
        <p:spPr>
          <a:xfrm>
            <a:off x="3216176" y="3668977"/>
            <a:ext cx="5388272" cy="400110"/>
          </a:xfrm>
          <a:prstGeom prst="rect">
            <a:avLst/>
          </a:prstGeom>
          <a:noFill/>
        </p:spPr>
        <p:txBody>
          <a:bodyPr wrap="square" rtlCol="0">
            <a:spAutoFit/>
          </a:bodyPr>
          <a:lstStyle/>
          <a:p>
            <a:pPr algn="ctr"/>
            <a:r>
              <a:rPr lang="es-EC" sz="2000" b="1" u="sng" dirty="0" smtClean="0">
                <a:latin typeface="SimSun-ExtB" pitchFamily="49" charset="-122"/>
                <a:ea typeface="SimSun-ExtB" pitchFamily="49" charset="-122"/>
              </a:rPr>
              <a:t>PASIVO</a:t>
            </a:r>
            <a:endParaRPr lang="es-EC" sz="2000" b="1" u="sng" dirty="0">
              <a:latin typeface="SimSun-ExtB" pitchFamily="49" charset="-122"/>
              <a:ea typeface="SimSun-ExtB" pitchFamily="49" charset="-122"/>
            </a:endParaRPr>
          </a:p>
        </p:txBody>
      </p:sp>
      <p:cxnSp>
        <p:nvCxnSpPr>
          <p:cNvPr id="9" name="8 Conector angular"/>
          <p:cNvCxnSpPr/>
          <p:nvPr/>
        </p:nvCxnSpPr>
        <p:spPr>
          <a:xfrm rot="16200000" flipH="1">
            <a:off x="820860" y="1013545"/>
            <a:ext cx="1165577" cy="96010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 name="9 Conector angular"/>
          <p:cNvCxnSpPr/>
          <p:nvPr/>
        </p:nvCxnSpPr>
        <p:spPr>
          <a:xfrm rot="5400000">
            <a:off x="6501216" y="4098073"/>
            <a:ext cx="1134126" cy="768088"/>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pic>
        <p:nvPicPr>
          <p:cNvPr id="8" name="7 Imagen"/>
          <p:cNvPicPr/>
          <p:nvPr/>
        </p:nvPicPr>
        <p:blipFill>
          <a:blip r:embed="rId2" cstate="print"/>
          <a:srcRect/>
          <a:stretch>
            <a:fillRect/>
          </a:stretch>
        </p:blipFill>
        <p:spPr bwMode="auto">
          <a:xfrm>
            <a:off x="1928795" y="1000108"/>
            <a:ext cx="4929221" cy="2428892"/>
          </a:xfrm>
          <a:prstGeom prst="rect">
            <a:avLst/>
          </a:prstGeom>
          <a:noFill/>
          <a:ln w="9525">
            <a:noFill/>
            <a:miter lim="800000"/>
            <a:headEnd/>
            <a:tailEnd/>
          </a:ln>
        </p:spPr>
      </p:pic>
      <p:pic>
        <p:nvPicPr>
          <p:cNvPr id="11" name="10 Imagen"/>
          <p:cNvPicPr/>
          <p:nvPr/>
        </p:nvPicPr>
        <p:blipFill>
          <a:blip r:embed="rId3" cstate="print"/>
          <a:srcRect/>
          <a:stretch>
            <a:fillRect/>
          </a:stretch>
        </p:blipFill>
        <p:spPr bwMode="auto">
          <a:xfrm>
            <a:off x="1814531" y="4214818"/>
            <a:ext cx="4686295" cy="2500330"/>
          </a:xfrm>
          <a:prstGeom prst="rect">
            <a:avLst/>
          </a:prstGeom>
          <a:noFill/>
          <a:ln w="9525">
            <a:noFill/>
            <a:miter lim="800000"/>
            <a:headEnd/>
            <a:tailEnd/>
          </a:ln>
        </p:spPr>
      </p:pic>
      <p:sp>
        <p:nvSpPr>
          <p:cNvPr id="12" name="11 CuadroTexto"/>
          <p:cNvSpPr txBox="1"/>
          <p:nvPr/>
        </p:nvSpPr>
        <p:spPr>
          <a:xfrm>
            <a:off x="3214678" y="285728"/>
            <a:ext cx="5184576" cy="400110"/>
          </a:xfrm>
          <a:prstGeom prst="rect">
            <a:avLst/>
          </a:prstGeom>
          <a:noFill/>
        </p:spPr>
        <p:txBody>
          <a:bodyPr wrap="square" rtlCol="0">
            <a:spAutoFit/>
          </a:bodyPr>
          <a:lstStyle/>
          <a:p>
            <a:r>
              <a:rPr lang="es-EC" sz="2000" b="1" u="sng" dirty="0" smtClean="0">
                <a:solidFill>
                  <a:schemeClr val="bg2">
                    <a:lumMod val="75000"/>
                  </a:schemeClr>
                </a:solidFill>
                <a:latin typeface="SimSun-ExtB" pitchFamily="49" charset="-122"/>
                <a:ea typeface="SimSun-ExtB" pitchFamily="49" charset="-122"/>
              </a:rPr>
              <a:t>ANALISIS DE TENDENCIAS</a:t>
            </a:r>
            <a:endParaRPr lang="es-EC" sz="2000" b="1" u="sng" dirty="0">
              <a:solidFill>
                <a:schemeClr val="bg2">
                  <a:lumMod val="75000"/>
                </a:schemeClr>
              </a:solidFill>
              <a:latin typeface="SimSun-ExtB" pitchFamily="49" charset="-122"/>
              <a:ea typeface="SimSun-ExtB" pitchFamily="49" charset="-122"/>
            </a:endParaRPr>
          </a:p>
        </p:txBody>
      </p:sp>
    </p:spTree>
    <p:extLst>
      <p:ext uri="{BB962C8B-B14F-4D97-AF65-F5344CB8AC3E}">
        <p14:creationId xmlns:p14="http://schemas.microsoft.com/office/powerpoint/2010/main" val="112932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285984" y="792288"/>
            <a:ext cx="4032448" cy="707886"/>
          </a:xfrm>
          <a:prstGeom prst="rect">
            <a:avLst/>
          </a:prstGeom>
          <a:noFill/>
        </p:spPr>
        <p:txBody>
          <a:bodyPr wrap="square" rtlCol="0">
            <a:spAutoFit/>
          </a:bodyPr>
          <a:lstStyle/>
          <a:p>
            <a:pPr algn="ctr"/>
            <a:r>
              <a:rPr lang="es-EC" sz="2000" b="1" u="sng" dirty="0" smtClean="0">
                <a:latin typeface="SimSun-ExtB" pitchFamily="49" charset="-122"/>
                <a:ea typeface="SimSun-ExtB" pitchFamily="49" charset="-122"/>
              </a:rPr>
              <a:t>ANALISIS DE TENDENCIAS DE PATRIMONIO</a:t>
            </a:r>
            <a:endParaRPr lang="es-EC" sz="2000" b="1" u="sng" dirty="0">
              <a:latin typeface="SimSun-ExtB" pitchFamily="49" charset="-122"/>
              <a:ea typeface="SimSun-ExtB" pitchFamily="49" charset="-122"/>
            </a:endParaRPr>
          </a:p>
        </p:txBody>
      </p:sp>
      <p:cxnSp>
        <p:nvCxnSpPr>
          <p:cNvPr id="8" name="7 Conector curvado"/>
          <p:cNvCxnSpPr/>
          <p:nvPr/>
        </p:nvCxnSpPr>
        <p:spPr>
          <a:xfrm rot="10800000" flipV="1">
            <a:off x="1357290" y="1428736"/>
            <a:ext cx="672075" cy="1092097"/>
          </a:xfrm>
          <a:prstGeom prst="curvedConnector3">
            <a:avLst>
              <a:gd name="adj1" fmla="val 14535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8 Conector curvado"/>
          <p:cNvCxnSpPr/>
          <p:nvPr/>
        </p:nvCxnSpPr>
        <p:spPr>
          <a:xfrm>
            <a:off x="6429388" y="1500174"/>
            <a:ext cx="672075" cy="1092097"/>
          </a:xfrm>
          <a:prstGeom prst="curvedConnector3">
            <a:avLst>
              <a:gd name="adj1" fmla="val 145352"/>
            </a:avLst>
          </a:prstGeom>
          <a:ln>
            <a:tailEnd type="arrow"/>
          </a:ln>
        </p:spPr>
        <p:style>
          <a:lnRef idx="2">
            <a:schemeClr val="accent6"/>
          </a:lnRef>
          <a:fillRef idx="0">
            <a:schemeClr val="accent6"/>
          </a:fillRef>
          <a:effectRef idx="1">
            <a:schemeClr val="accent6"/>
          </a:effectRef>
          <a:fontRef idx="minor">
            <a:schemeClr val="tx1"/>
          </a:fontRef>
        </p:style>
      </p:cxnSp>
      <p:pic>
        <p:nvPicPr>
          <p:cNvPr id="10" name="9 Imagen"/>
          <p:cNvPicPr/>
          <p:nvPr/>
        </p:nvPicPr>
        <p:blipFill>
          <a:blip r:embed="rId2" cstate="print"/>
          <a:srcRect/>
          <a:stretch>
            <a:fillRect/>
          </a:stretch>
        </p:blipFill>
        <p:spPr bwMode="auto">
          <a:xfrm>
            <a:off x="1714480" y="1571612"/>
            <a:ext cx="4989549" cy="3357586"/>
          </a:xfrm>
          <a:prstGeom prst="rect">
            <a:avLst/>
          </a:prstGeom>
          <a:noFill/>
          <a:ln w="9525">
            <a:noFill/>
            <a:miter lim="800000"/>
            <a:headEnd/>
            <a:tailEnd/>
          </a:ln>
        </p:spPr>
      </p:pic>
    </p:spTree>
    <p:extLst>
      <p:ext uri="{BB962C8B-B14F-4D97-AF65-F5344CB8AC3E}">
        <p14:creationId xmlns:p14="http://schemas.microsoft.com/office/powerpoint/2010/main" val="1590248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577" y="296652"/>
            <a:ext cx="806489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latin typeface="High Tower Text" pitchFamily="18" charset="0"/>
              </a:rPr>
              <a:t>ANALISIS DE INDICADORES FINANCIEROS</a:t>
            </a:r>
            <a:endParaRPr lang="es-EC" sz="2400" b="1" dirty="0">
              <a:ln w="11430"/>
              <a:effectLst>
                <a:outerShdw blurRad="50800" dist="39000" dir="5460000" algn="tl">
                  <a:srgbClr val="000000">
                    <a:alpha val="38000"/>
                  </a:srgbClr>
                </a:outerShdw>
              </a:effectLst>
              <a:latin typeface="High Tower Text"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62873181"/>
              </p:ext>
            </p:extLst>
          </p:nvPr>
        </p:nvGraphicFramePr>
        <p:xfrm>
          <a:off x="403589" y="1232282"/>
          <a:ext cx="7720806" cy="5542672"/>
        </p:xfrm>
        <a:graphic>
          <a:graphicData uri="http://schemas.openxmlformats.org/drawingml/2006/table">
            <a:tbl>
              <a:tblPr firstRow="1" firstCol="1" bandRow="1">
                <a:tableStyleId>{5FD0F851-EC5A-4D38-B0AD-8093EC10F338}</a:tableStyleId>
              </a:tblPr>
              <a:tblGrid>
                <a:gridCol w="2950860"/>
                <a:gridCol w="1588837"/>
                <a:gridCol w="1420444"/>
                <a:gridCol w="1760665"/>
              </a:tblGrid>
              <a:tr h="148590">
                <a:tc>
                  <a:txBody>
                    <a:bodyPr/>
                    <a:lstStyle/>
                    <a:p>
                      <a:pPr algn="ctr">
                        <a:lnSpc>
                          <a:spcPct val="100000"/>
                        </a:lnSpc>
                        <a:spcAft>
                          <a:spcPts val="0"/>
                        </a:spcAft>
                      </a:pPr>
                      <a:r>
                        <a:rPr lang="es-ES" sz="1000" dirty="0" smtClean="0">
                          <a:effectLst/>
                        </a:rPr>
                        <a:t>RAZONES</a:t>
                      </a:r>
                      <a:endParaRPr lang="es-EC" sz="1000" b="1"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smtClean="0">
                          <a:effectLst/>
                        </a:rPr>
                        <a:t>2010</a:t>
                      </a:r>
                      <a:endParaRPr lang="es-EC" sz="1000" b="1"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smtClean="0">
                          <a:effectLst/>
                        </a:rPr>
                        <a:t>2011</a:t>
                      </a:r>
                      <a:endParaRPr lang="es-EC" sz="1000" b="1"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smtClean="0">
                          <a:effectLst/>
                        </a:rPr>
                        <a:t>2012</a:t>
                      </a:r>
                      <a:endParaRPr lang="es-EC" sz="1000" b="1" dirty="0">
                        <a:solidFill>
                          <a:schemeClr val="tx1"/>
                        </a:solidFill>
                        <a:effectLst/>
                        <a:latin typeface="+mj-lt"/>
                        <a:ea typeface="Calibri"/>
                        <a:cs typeface="Times New Roman"/>
                      </a:endParaRPr>
                    </a:p>
                  </a:txBody>
                  <a:tcPr marL="37543" marR="37543" marT="0" marB="0" anchor="b"/>
                </a:tc>
              </a:tr>
              <a:tr h="148590">
                <a:tc gridSpan="4">
                  <a:txBody>
                    <a:bodyPr/>
                    <a:lstStyle/>
                    <a:p>
                      <a:pPr algn="ctr">
                        <a:lnSpc>
                          <a:spcPct val="100000"/>
                        </a:lnSpc>
                        <a:spcAft>
                          <a:spcPts val="0"/>
                        </a:spcAft>
                      </a:pPr>
                      <a:r>
                        <a:rPr lang="es-ES" sz="1000" dirty="0">
                          <a:effectLst/>
                        </a:rPr>
                        <a:t>Razones de Liquidez</a:t>
                      </a:r>
                      <a:endParaRPr lang="es-EC" sz="1000" dirty="0">
                        <a:solidFill>
                          <a:schemeClr val="tx1"/>
                        </a:solidFill>
                        <a:effectLst/>
                        <a:latin typeface="+mj-lt"/>
                        <a:ea typeface="Calibri"/>
                        <a:cs typeface="Times New Roman"/>
                      </a:endParaRPr>
                    </a:p>
                  </a:txBody>
                  <a:tcPr marL="37543" marR="3754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48590">
                <a:tc>
                  <a:txBody>
                    <a:bodyPr/>
                    <a:lstStyle/>
                    <a:p>
                      <a:pPr>
                        <a:lnSpc>
                          <a:spcPct val="100000"/>
                        </a:lnSpc>
                        <a:spcAft>
                          <a:spcPts val="0"/>
                        </a:spcAft>
                      </a:pPr>
                      <a:r>
                        <a:rPr lang="es-ES" sz="1000" dirty="0">
                          <a:effectLst/>
                        </a:rPr>
                        <a:t>Razón Corriente </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1,10</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0,97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1,97</a:t>
                      </a:r>
                      <a:endParaRPr lang="es-EC" sz="1000" dirty="0">
                        <a:solidFill>
                          <a:schemeClr val="tx1"/>
                        </a:solidFill>
                        <a:effectLst/>
                        <a:latin typeface="+mj-lt"/>
                        <a:ea typeface="Calibri"/>
                        <a:cs typeface="Times New Roman"/>
                      </a:endParaRPr>
                    </a:p>
                  </a:txBody>
                  <a:tcPr marL="37543" marR="37543" marT="0" marB="0" anchor="b"/>
                </a:tc>
              </a:tr>
              <a:tr h="271510">
                <a:tc>
                  <a:txBody>
                    <a:bodyPr/>
                    <a:lstStyle/>
                    <a:p>
                      <a:pPr>
                        <a:lnSpc>
                          <a:spcPct val="100000"/>
                        </a:lnSpc>
                        <a:spcAft>
                          <a:spcPts val="0"/>
                        </a:spcAft>
                      </a:pPr>
                      <a:r>
                        <a:rPr lang="es-ES" sz="1000" dirty="0">
                          <a:effectLst/>
                        </a:rPr>
                        <a:t>Razón Ácida</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1,10</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0,97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1,97</a:t>
                      </a:r>
                      <a:endParaRPr lang="es-EC" sz="1000" dirty="0">
                        <a:solidFill>
                          <a:schemeClr val="tx1"/>
                        </a:solidFill>
                        <a:effectLst/>
                        <a:latin typeface="+mj-lt"/>
                        <a:ea typeface="Calibri"/>
                        <a:cs typeface="Times New Roman"/>
                      </a:endParaRPr>
                    </a:p>
                  </a:txBody>
                  <a:tcPr marL="37543" marR="37543" marT="0" marB="0" anchor="b"/>
                </a:tc>
              </a:tr>
              <a:tr h="148590">
                <a:tc>
                  <a:txBody>
                    <a:bodyPr/>
                    <a:lstStyle/>
                    <a:p>
                      <a:pPr>
                        <a:lnSpc>
                          <a:spcPct val="100000"/>
                        </a:lnSpc>
                        <a:spcAft>
                          <a:spcPts val="0"/>
                        </a:spcAft>
                      </a:pPr>
                      <a:r>
                        <a:rPr lang="es-ES" sz="1000" dirty="0">
                          <a:effectLst/>
                        </a:rPr>
                        <a:t>Capital de Trabajo</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7.839,66</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(2.652,83)</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97.306,89</a:t>
                      </a:r>
                      <a:endParaRPr lang="es-EC" sz="1000" dirty="0">
                        <a:solidFill>
                          <a:schemeClr val="tx1"/>
                        </a:solidFill>
                        <a:effectLst/>
                        <a:latin typeface="+mj-lt"/>
                        <a:ea typeface="Calibri"/>
                        <a:cs typeface="Times New Roman"/>
                      </a:endParaRPr>
                    </a:p>
                  </a:txBody>
                  <a:tcPr marL="37543" marR="37543" marT="0" marB="0" anchor="b"/>
                </a:tc>
              </a:tr>
              <a:tr h="148590">
                <a:tc gridSpan="4">
                  <a:txBody>
                    <a:bodyPr/>
                    <a:lstStyle/>
                    <a:p>
                      <a:pPr algn="ctr">
                        <a:lnSpc>
                          <a:spcPct val="100000"/>
                        </a:lnSpc>
                        <a:spcAft>
                          <a:spcPts val="0"/>
                        </a:spcAft>
                      </a:pPr>
                      <a:r>
                        <a:rPr lang="es-ES" sz="1000" dirty="0">
                          <a:effectLst/>
                        </a:rPr>
                        <a:t>Razones de Actividad</a:t>
                      </a:r>
                      <a:endParaRPr lang="es-EC" sz="1000" dirty="0">
                        <a:solidFill>
                          <a:schemeClr val="tx1"/>
                        </a:solidFill>
                        <a:effectLst/>
                        <a:latin typeface="+mj-lt"/>
                        <a:ea typeface="Calibri"/>
                        <a:cs typeface="Times New Roman"/>
                      </a:endParaRPr>
                    </a:p>
                  </a:txBody>
                  <a:tcPr marL="37543" marR="3754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97180">
                <a:tc>
                  <a:txBody>
                    <a:bodyPr/>
                    <a:lstStyle/>
                    <a:p>
                      <a:pPr>
                        <a:lnSpc>
                          <a:spcPct val="100000"/>
                        </a:lnSpc>
                        <a:spcAft>
                          <a:spcPts val="0"/>
                        </a:spcAft>
                      </a:pPr>
                      <a:r>
                        <a:rPr lang="es-ES" sz="1000" dirty="0">
                          <a:effectLst/>
                        </a:rPr>
                        <a:t>Rotación de Cuentas por Cobrar</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52</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10</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a:t>
                      </a:r>
                      <a:endParaRPr lang="es-EC" sz="1000" dirty="0">
                        <a:solidFill>
                          <a:schemeClr val="tx1"/>
                        </a:solidFill>
                        <a:effectLst/>
                        <a:latin typeface="+mj-lt"/>
                        <a:ea typeface="Calibri"/>
                        <a:cs typeface="Times New Roman"/>
                      </a:endParaRPr>
                    </a:p>
                  </a:txBody>
                  <a:tcPr marL="37543" marR="37543" marT="0" marB="0" anchor="b"/>
                </a:tc>
              </a:tr>
              <a:tr h="148590">
                <a:tc>
                  <a:txBody>
                    <a:bodyPr/>
                    <a:lstStyle/>
                    <a:p>
                      <a:pPr>
                        <a:lnSpc>
                          <a:spcPct val="100000"/>
                        </a:lnSpc>
                        <a:spcAft>
                          <a:spcPts val="0"/>
                        </a:spcAft>
                      </a:pPr>
                      <a:r>
                        <a:rPr lang="es-ES" sz="1000" dirty="0">
                          <a:effectLst/>
                        </a:rPr>
                        <a:t>Plazo Medio de Cobros</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37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52</a:t>
                      </a:r>
                      <a:endParaRPr lang="es-EC" sz="1000" dirty="0">
                        <a:solidFill>
                          <a:schemeClr val="tx1"/>
                        </a:solidFill>
                        <a:effectLst/>
                        <a:latin typeface="+mj-lt"/>
                        <a:ea typeface="Calibri"/>
                        <a:cs typeface="Times New Roman"/>
                      </a:endParaRPr>
                    </a:p>
                  </a:txBody>
                  <a:tcPr marL="37543" marR="37543" marT="0" marB="0" anchor="b"/>
                </a:tc>
              </a:tr>
              <a:tr h="297180">
                <a:tc>
                  <a:txBody>
                    <a:bodyPr/>
                    <a:lstStyle/>
                    <a:p>
                      <a:pPr>
                        <a:lnSpc>
                          <a:spcPct val="100000"/>
                        </a:lnSpc>
                        <a:spcAft>
                          <a:spcPts val="0"/>
                        </a:spcAft>
                      </a:pPr>
                      <a:r>
                        <a:rPr lang="es-ES" sz="1000" dirty="0">
                          <a:effectLst/>
                        </a:rPr>
                        <a:t>Rotación de Inventarios de Mercaderías</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381</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726</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0</a:t>
                      </a:r>
                      <a:endParaRPr lang="es-EC" sz="1000" dirty="0">
                        <a:solidFill>
                          <a:schemeClr val="tx1"/>
                        </a:solidFill>
                        <a:effectLst/>
                        <a:latin typeface="+mj-lt"/>
                        <a:ea typeface="Calibri"/>
                        <a:cs typeface="Times New Roman"/>
                      </a:endParaRPr>
                    </a:p>
                  </a:txBody>
                  <a:tcPr marL="37543" marR="37543" marT="0" marB="0" anchor="b"/>
                </a:tc>
              </a:tr>
              <a:tr h="181007">
                <a:tc>
                  <a:txBody>
                    <a:bodyPr/>
                    <a:lstStyle/>
                    <a:p>
                      <a:pPr>
                        <a:lnSpc>
                          <a:spcPct val="100000"/>
                        </a:lnSpc>
                        <a:spcAft>
                          <a:spcPts val="0"/>
                        </a:spcAft>
                      </a:pPr>
                      <a:r>
                        <a:rPr lang="es-ES" sz="1000" dirty="0">
                          <a:effectLst/>
                        </a:rPr>
                        <a:t>Plazo Medio de Inventarios</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0</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0</a:t>
                      </a:r>
                      <a:endParaRPr lang="es-EC" sz="1000" dirty="0">
                        <a:solidFill>
                          <a:schemeClr val="tx1"/>
                        </a:solidFill>
                        <a:effectLst/>
                        <a:latin typeface="+mj-lt"/>
                        <a:ea typeface="Calibri"/>
                        <a:cs typeface="Times New Roman"/>
                      </a:endParaRPr>
                    </a:p>
                  </a:txBody>
                  <a:tcPr marL="37543" marR="37543" marT="0" marB="0" anchor="b"/>
                </a:tc>
              </a:tr>
              <a:tr h="271510">
                <a:tc>
                  <a:txBody>
                    <a:bodyPr/>
                    <a:lstStyle/>
                    <a:p>
                      <a:pPr>
                        <a:lnSpc>
                          <a:spcPct val="100000"/>
                        </a:lnSpc>
                        <a:spcAft>
                          <a:spcPts val="0"/>
                        </a:spcAft>
                      </a:pPr>
                      <a:r>
                        <a:rPr lang="es-ES" sz="1000" dirty="0">
                          <a:effectLst/>
                        </a:rPr>
                        <a:t>Rotación de Cuentas por Pagar</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11</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5</a:t>
                      </a:r>
                      <a:endParaRPr lang="es-EC" sz="1000" dirty="0">
                        <a:solidFill>
                          <a:schemeClr val="tx1"/>
                        </a:solidFill>
                        <a:effectLst/>
                        <a:latin typeface="+mj-lt"/>
                        <a:ea typeface="Calibri"/>
                        <a:cs typeface="Times New Roman"/>
                      </a:endParaRPr>
                    </a:p>
                  </a:txBody>
                  <a:tcPr marL="37543" marR="37543" marT="0" marB="0" anchor="b"/>
                </a:tc>
              </a:tr>
              <a:tr h="148590">
                <a:tc>
                  <a:txBody>
                    <a:bodyPr/>
                    <a:lstStyle/>
                    <a:p>
                      <a:pPr>
                        <a:lnSpc>
                          <a:spcPct val="100000"/>
                        </a:lnSpc>
                        <a:spcAft>
                          <a:spcPts val="0"/>
                        </a:spcAft>
                      </a:pPr>
                      <a:r>
                        <a:rPr lang="es-ES" sz="1000" dirty="0">
                          <a:effectLst/>
                        </a:rPr>
                        <a:t>Plazo Medio de Pagos</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33</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55</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76</a:t>
                      </a:r>
                      <a:endParaRPr lang="es-EC" sz="1000" dirty="0">
                        <a:solidFill>
                          <a:schemeClr val="tx1"/>
                        </a:solidFill>
                        <a:effectLst/>
                        <a:latin typeface="+mj-lt"/>
                        <a:ea typeface="Calibri"/>
                        <a:cs typeface="Times New Roman"/>
                      </a:endParaRPr>
                    </a:p>
                  </a:txBody>
                  <a:tcPr marL="37543" marR="37543" marT="0" marB="0" anchor="b"/>
                </a:tc>
              </a:tr>
              <a:tr h="358394">
                <a:tc>
                  <a:txBody>
                    <a:bodyPr/>
                    <a:lstStyle/>
                    <a:p>
                      <a:pPr>
                        <a:lnSpc>
                          <a:spcPct val="100000"/>
                        </a:lnSpc>
                        <a:spcAft>
                          <a:spcPts val="0"/>
                        </a:spcAft>
                      </a:pPr>
                      <a:r>
                        <a:rPr lang="es-ES" sz="1000" dirty="0">
                          <a:effectLst/>
                        </a:rPr>
                        <a:t>Diferencia días Cuentas por Cobrar - días Cuentas por Pagar</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(18)</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(23)</a:t>
                      </a:r>
                      <a:endParaRPr lang="es-EC" sz="1000" dirty="0">
                        <a:solidFill>
                          <a:schemeClr val="tx1"/>
                        </a:solidFill>
                        <a:effectLst/>
                        <a:latin typeface="+mj-lt"/>
                        <a:ea typeface="Calibri"/>
                        <a:cs typeface="Times New Roman"/>
                      </a:endParaRPr>
                    </a:p>
                  </a:txBody>
                  <a:tcPr marL="37543" marR="37543" marT="0" marB="0" anchor="b"/>
                </a:tc>
              </a:tr>
              <a:tr h="148590">
                <a:tc gridSpan="4">
                  <a:txBody>
                    <a:bodyPr/>
                    <a:lstStyle/>
                    <a:p>
                      <a:pPr algn="ctr">
                        <a:lnSpc>
                          <a:spcPct val="100000"/>
                        </a:lnSpc>
                        <a:spcAft>
                          <a:spcPts val="0"/>
                        </a:spcAft>
                      </a:pPr>
                      <a:r>
                        <a:rPr lang="es-ES" sz="1000" dirty="0">
                          <a:effectLst/>
                        </a:rPr>
                        <a:t>Razones de Endeudamiento</a:t>
                      </a:r>
                      <a:endParaRPr lang="es-EC" sz="1000" dirty="0">
                        <a:solidFill>
                          <a:schemeClr val="tx1"/>
                        </a:solidFill>
                        <a:effectLst/>
                        <a:latin typeface="+mj-lt"/>
                        <a:ea typeface="Calibri"/>
                        <a:cs typeface="Times New Roman"/>
                      </a:endParaRPr>
                    </a:p>
                  </a:txBody>
                  <a:tcPr marL="37543" marR="3754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38929">
                <a:tc>
                  <a:txBody>
                    <a:bodyPr/>
                    <a:lstStyle/>
                    <a:p>
                      <a:pPr>
                        <a:lnSpc>
                          <a:spcPct val="100000"/>
                        </a:lnSpc>
                        <a:spcAft>
                          <a:spcPts val="0"/>
                        </a:spcAft>
                      </a:pPr>
                      <a:r>
                        <a:rPr lang="es-ES" sz="1000" dirty="0">
                          <a:effectLst/>
                        </a:rPr>
                        <a:t>Razón de endeudamiento Total</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81,86%</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77,53%</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56,27%</a:t>
                      </a:r>
                      <a:endParaRPr lang="es-EC" sz="1000" dirty="0">
                        <a:solidFill>
                          <a:schemeClr val="tx1"/>
                        </a:solidFill>
                        <a:effectLst/>
                        <a:latin typeface="+mj-lt"/>
                        <a:ea typeface="Calibri"/>
                        <a:cs typeface="Times New Roman"/>
                      </a:endParaRPr>
                    </a:p>
                  </a:txBody>
                  <a:tcPr marL="37543" marR="37543" marT="0" marB="0" anchor="b"/>
                </a:tc>
              </a:tr>
              <a:tr h="297180">
                <a:tc>
                  <a:txBody>
                    <a:bodyPr/>
                    <a:lstStyle/>
                    <a:p>
                      <a:pPr>
                        <a:lnSpc>
                          <a:spcPct val="100000"/>
                        </a:lnSpc>
                        <a:spcAft>
                          <a:spcPts val="0"/>
                        </a:spcAft>
                      </a:pPr>
                      <a:r>
                        <a:rPr lang="es-ES" sz="1000" dirty="0">
                          <a:effectLst/>
                        </a:rPr>
                        <a:t>Razón de Pasivo Largo Plazo a Patrimonio</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2,52</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1,43</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0,51</a:t>
                      </a:r>
                      <a:endParaRPr lang="es-EC" sz="1000" dirty="0">
                        <a:solidFill>
                          <a:schemeClr val="tx1"/>
                        </a:solidFill>
                        <a:effectLst/>
                        <a:latin typeface="+mj-lt"/>
                        <a:ea typeface="Calibri"/>
                        <a:cs typeface="Times New Roman"/>
                      </a:endParaRPr>
                    </a:p>
                  </a:txBody>
                  <a:tcPr marL="37543" marR="37543" marT="0" marB="0" anchor="b"/>
                </a:tc>
              </a:tr>
              <a:tr h="148590">
                <a:tc>
                  <a:txBody>
                    <a:bodyPr/>
                    <a:lstStyle/>
                    <a:p>
                      <a:pPr>
                        <a:lnSpc>
                          <a:spcPct val="100000"/>
                        </a:lnSpc>
                        <a:spcAft>
                          <a:spcPts val="0"/>
                        </a:spcAft>
                      </a:pPr>
                      <a:r>
                        <a:rPr lang="es-ES" sz="1000" dirty="0">
                          <a:effectLst/>
                        </a:rPr>
                        <a:t>Financiamiento Propio</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18,14%</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22,47%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43,73%</a:t>
                      </a:r>
                      <a:endParaRPr lang="es-EC" sz="1000" dirty="0">
                        <a:solidFill>
                          <a:schemeClr val="tx1"/>
                        </a:solidFill>
                        <a:effectLst/>
                        <a:latin typeface="+mj-lt"/>
                        <a:ea typeface="Calibri"/>
                        <a:cs typeface="Times New Roman"/>
                      </a:endParaRPr>
                    </a:p>
                  </a:txBody>
                  <a:tcPr marL="37543" marR="37543" marT="0" marB="0" anchor="b"/>
                </a:tc>
              </a:tr>
              <a:tr h="148590">
                <a:tc gridSpan="4">
                  <a:txBody>
                    <a:bodyPr/>
                    <a:lstStyle/>
                    <a:p>
                      <a:pPr algn="ctr">
                        <a:lnSpc>
                          <a:spcPct val="100000"/>
                        </a:lnSpc>
                        <a:spcAft>
                          <a:spcPts val="0"/>
                        </a:spcAft>
                      </a:pPr>
                      <a:r>
                        <a:rPr lang="es-ES" sz="1000" dirty="0">
                          <a:effectLst/>
                        </a:rPr>
                        <a:t>Razones de Rentabilidad</a:t>
                      </a:r>
                      <a:endParaRPr lang="es-EC" sz="1000" dirty="0">
                        <a:solidFill>
                          <a:schemeClr val="tx1"/>
                        </a:solidFill>
                        <a:effectLst/>
                        <a:latin typeface="+mj-lt"/>
                        <a:ea typeface="Calibri"/>
                        <a:cs typeface="Times New Roman"/>
                      </a:endParaRPr>
                    </a:p>
                  </a:txBody>
                  <a:tcPr marL="37543" marR="3754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97180">
                <a:tc>
                  <a:txBody>
                    <a:bodyPr/>
                    <a:lstStyle/>
                    <a:p>
                      <a:pPr>
                        <a:lnSpc>
                          <a:spcPct val="100000"/>
                        </a:lnSpc>
                        <a:spcAft>
                          <a:spcPts val="0"/>
                        </a:spcAft>
                      </a:pPr>
                      <a:r>
                        <a:rPr lang="es-ES" sz="1000" dirty="0">
                          <a:effectLst/>
                        </a:rPr>
                        <a:t>Rentabilidad sobre Ventas o Margen Neto de Utilidad</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6,79%</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2,25%</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15,96%</a:t>
                      </a:r>
                      <a:endParaRPr lang="es-EC" sz="1000" dirty="0">
                        <a:solidFill>
                          <a:schemeClr val="tx1"/>
                        </a:solidFill>
                        <a:effectLst/>
                        <a:latin typeface="+mj-lt"/>
                        <a:ea typeface="Calibri"/>
                        <a:cs typeface="Times New Roman"/>
                      </a:endParaRPr>
                    </a:p>
                  </a:txBody>
                  <a:tcPr marL="37543" marR="37543" marT="0" marB="0" anchor="b"/>
                </a:tc>
              </a:tr>
              <a:tr h="297180">
                <a:tc>
                  <a:txBody>
                    <a:bodyPr/>
                    <a:lstStyle/>
                    <a:p>
                      <a:pPr>
                        <a:lnSpc>
                          <a:spcPct val="100000"/>
                        </a:lnSpc>
                        <a:spcAft>
                          <a:spcPts val="0"/>
                        </a:spcAft>
                      </a:pPr>
                      <a:r>
                        <a:rPr lang="es-ES" sz="1000" dirty="0">
                          <a:effectLst/>
                        </a:rPr>
                        <a:t>Rentabilidad sobre Activos (ROA)</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14,36%</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4,77%</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23,48%</a:t>
                      </a:r>
                      <a:endParaRPr lang="es-EC" sz="1000" dirty="0">
                        <a:solidFill>
                          <a:schemeClr val="tx1"/>
                        </a:solidFill>
                        <a:effectLst/>
                        <a:latin typeface="+mj-lt"/>
                        <a:ea typeface="Calibri"/>
                        <a:cs typeface="Times New Roman"/>
                      </a:endParaRPr>
                    </a:p>
                  </a:txBody>
                  <a:tcPr marL="37543" marR="37543" marT="0" marB="0" anchor="b"/>
                </a:tc>
              </a:tr>
              <a:tr h="297180">
                <a:tc>
                  <a:txBody>
                    <a:bodyPr/>
                    <a:lstStyle/>
                    <a:p>
                      <a:pPr>
                        <a:lnSpc>
                          <a:spcPct val="100000"/>
                        </a:lnSpc>
                        <a:spcAft>
                          <a:spcPts val="0"/>
                        </a:spcAft>
                      </a:pPr>
                      <a:r>
                        <a:rPr lang="es-ES" sz="1000" dirty="0">
                          <a:effectLst/>
                        </a:rPr>
                        <a:t>Rentabilidad sobre el Patrimonio (ROE)</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79,14%</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21,23%</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53,71%</a:t>
                      </a:r>
                      <a:endParaRPr lang="es-EC" sz="1000" dirty="0">
                        <a:solidFill>
                          <a:schemeClr val="tx1"/>
                        </a:solidFill>
                        <a:effectLst/>
                        <a:latin typeface="+mj-lt"/>
                        <a:ea typeface="Calibri"/>
                        <a:cs typeface="Times New Roman"/>
                      </a:endParaRPr>
                    </a:p>
                  </a:txBody>
                  <a:tcPr marL="37543" marR="37543" marT="0" marB="0" anchor="b"/>
                </a:tc>
              </a:tr>
              <a:tr h="457042">
                <a:tc>
                  <a:txBody>
                    <a:bodyPr/>
                    <a:lstStyle/>
                    <a:p>
                      <a:pPr>
                        <a:lnSpc>
                          <a:spcPct val="100000"/>
                        </a:lnSpc>
                        <a:spcAft>
                          <a:spcPts val="0"/>
                        </a:spcAft>
                      </a:pPr>
                      <a:r>
                        <a:rPr lang="es-ES" sz="1000" dirty="0">
                          <a:effectLst/>
                        </a:rPr>
                        <a:t>Sistema Dupont</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3,21%</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1,06%</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10,84%</a:t>
                      </a:r>
                      <a:endParaRPr lang="es-EC" sz="1000" dirty="0">
                        <a:solidFill>
                          <a:schemeClr val="tx1"/>
                        </a:solidFill>
                        <a:effectLst/>
                        <a:latin typeface="+mj-lt"/>
                        <a:ea typeface="Calibri"/>
                        <a:cs typeface="Times New Roman"/>
                      </a:endParaRPr>
                    </a:p>
                  </a:txBody>
                  <a:tcPr marL="37543" marR="37543" marT="0" marB="0" anchor="b"/>
                </a:tc>
              </a:tr>
              <a:tr h="148590">
                <a:tc gridSpan="4">
                  <a:txBody>
                    <a:bodyPr/>
                    <a:lstStyle/>
                    <a:p>
                      <a:pPr algn="ctr">
                        <a:lnSpc>
                          <a:spcPct val="100000"/>
                        </a:lnSpc>
                        <a:spcAft>
                          <a:spcPts val="0"/>
                        </a:spcAft>
                      </a:pPr>
                      <a:r>
                        <a:rPr lang="es-ES" sz="1000" dirty="0">
                          <a:effectLst/>
                        </a:rPr>
                        <a:t>MARGENES</a:t>
                      </a:r>
                      <a:endParaRPr lang="es-EC" sz="1000" dirty="0">
                        <a:solidFill>
                          <a:schemeClr val="tx1"/>
                        </a:solidFill>
                        <a:effectLst/>
                        <a:latin typeface="+mj-lt"/>
                        <a:ea typeface="Calibri"/>
                        <a:cs typeface="Times New Roman"/>
                      </a:endParaRPr>
                    </a:p>
                  </a:txBody>
                  <a:tcPr marL="37543" marR="3754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48590">
                <a:tc>
                  <a:txBody>
                    <a:bodyPr/>
                    <a:lstStyle/>
                    <a:p>
                      <a:pPr>
                        <a:lnSpc>
                          <a:spcPct val="100000"/>
                        </a:lnSpc>
                        <a:spcAft>
                          <a:spcPts val="0"/>
                        </a:spcAft>
                      </a:pPr>
                      <a:r>
                        <a:rPr lang="es-ES" sz="1000" dirty="0">
                          <a:effectLst/>
                        </a:rPr>
                        <a:t>Margen Bruto</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60,88%</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60,38%</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60,48%</a:t>
                      </a:r>
                      <a:endParaRPr lang="es-EC" sz="1000" dirty="0">
                        <a:solidFill>
                          <a:schemeClr val="tx1"/>
                        </a:solidFill>
                        <a:effectLst/>
                        <a:latin typeface="+mj-lt"/>
                        <a:ea typeface="Calibri"/>
                        <a:cs typeface="Times New Roman"/>
                      </a:endParaRPr>
                    </a:p>
                  </a:txBody>
                  <a:tcPr marL="37543" marR="37543" marT="0" marB="0" anchor="b"/>
                </a:tc>
              </a:tr>
              <a:tr h="148590">
                <a:tc>
                  <a:txBody>
                    <a:bodyPr/>
                    <a:lstStyle/>
                    <a:p>
                      <a:pPr>
                        <a:lnSpc>
                          <a:spcPct val="100000"/>
                        </a:lnSpc>
                        <a:spcAft>
                          <a:spcPts val="0"/>
                        </a:spcAft>
                      </a:pPr>
                      <a:r>
                        <a:rPr lang="es-ES" sz="1000" dirty="0">
                          <a:effectLst/>
                        </a:rPr>
                        <a:t>Margen Operativo</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6,82%</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2,61%</a:t>
                      </a:r>
                      <a:endParaRPr lang="es-EC" sz="1000" dirty="0">
                        <a:solidFill>
                          <a:schemeClr val="tx1"/>
                        </a:solidFill>
                        <a:effectLst/>
                        <a:latin typeface="+mj-lt"/>
                        <a:ea typeface="Calibri"/>
                        <a:cs typeface="Times New Roman"/>
                      </a:endParaRPr>
                    </a:p>
                  </a:txBody>
                  <a:tcPr marL="37543" marR="37543" marT="0" marB="0" anchor="b"/>
                </a:tc>
                <a:tc>
                  <a:txBody>
                    <a:bodyPr/>
                    <a:lstStyle/>
                    <a:p>
                      <a:pPr algn="ctr">
                        <a:lnSpc>
                          <a:spcPct val="100000"/>
                        </a:lnSpc>
                        <a:spcAft>
                          <a:spcPts val="0"/>
                        </a:spcAft>
                      </a:pPr>
                      <a:r>
                        <a:rPr lang="es-ES" sz="1000" dirty="0">
                          <a:effectLst/>
                        </a:rPr>
                        <a:t>17,15%</a:t>
                      </a:r>
                      <a:endParaRPr lang="es-EC" sz="1000" dirty="0">
                        <a:solidFill>
                          <a:schemeClr val="tx1"/>
                        </a:solidFill>
                        <a:effectLst/>
                        <a:latin typeface="+mj-lt"/>
                        <a:ea typeface="Calibri"/>
                        <a:cs typeface="Times New Roman"/>
                      </a:endParaRPr>
                    </a:p>
                  </a:txBody>
                  <a:tcPr marL="37543" marR="37543" marT="0" marB="0" anchor="b"/>
                </a:tc>
              </a:tr>
            </a:tbl>
          </a:graphicData>
        </a:graphic>
      </p:graphicFrame>
    </p:spTree>
    <p:extLst>
      <p:ext uri="{BB962C8B-B14F-4D97-AF65-F5344CB8AC3E}">
        <p14:creationId xmlns:p14="http://schemas.microsoft.com/office/powerpoint/2010/main" val="4041046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3020" y="2084382"/>
            <a:ext cx="7920880" cy="3416320"/>
          </a:xfrm>
          <a:prstGeom prst="rect">
            <a:avLst/>
          </a:prstGeom>
          <a:noFill/>
        </p:spPr>
        <p:txBody>
          <a:bodyPr wrap="square" rtlCol="0">
            <a:spAutoFit/>
          </a:bodyPr>
          <a:lstStyle/>
          <a:p>
            <a:pPr algn="just"/>
            <a:r>
              <a:rPr lang="es-EC" dirty="0"/>
              <a:t> </a:t>
            </a:r>
          </a:p>
          <a:p>
            <a:r>
              <a:rPr lang="es-EC" dirty="0"/>
              <a:t> </a:t>
            </a:r>
            <a:endParaRPr lang="es-ES" dirty="0"/>
          </a:p>
          <a:p>
            <a:pPr algn="just"/>
            <a:r>
              <a:rPr lang="es-EC" dirty="0"/>
              <a:t>         </a:t>
            </a:r>
            <a:endParaRPr lang="es-EC" dirty="0" smtClean="0"/>
          </a:p>
          <a:p>
            <a:pPr algn="just"/>
            <a:endParaRPr lang="es-EC" dirty="0" smtClean="0"/>
          </a:p>
          <a:p>
            <a:pPr algn="just"/>
            <a:endParaRPr lang="es-EC" dirty="0" smtClean="0"/>
          </a:p>
          <a:p>
            <a:pPr algn="just"/>
            <a:endParaRPr lang="es-EC" dirty="0" smtClean="0"/>
          </a:p>
          <a:p>
            <a:pPr algn="just"/>
            <a:endParaRPr lang="es-EC" dirty="0" smtClean="0"/>
          </a:p>
          <a:p>
            <a:pPr algn="just"/>
            <a:endParaRPr lang="es-EC" dirty="0" smtClean="0"/>
          </a:p>
          <a:p>
            <a:pPr algn="just"/>
            <a:r>
              <a:rPr lang="es-EC" dirty="0" smtClean="0"/>
              <a:t>  </a:t>
            </a:r>
            <a:r>
              <a:rPr lang="es-EC" dirty="0"/>
              <a:t>El problema detectado en Editorial La Gaceta, se concentra en una reducción del nivel de rentabilidad, baja liquidez, competencia, cambios tecnológicos y preferencias del consumidor. </a:t>
            </a:r>
            <a:endParaRPr lang="es-EC" dirty="0" smtClean="0"/>
          </a:p>
          <a:p>
            <a:pPr algn="just"/>
            <a:endParaRPr lang="es-EC" dirty="0" smtClean="0"/>
          </a:p>
        </p:txBody>
      </p:sp>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3" name="2 CuadroTexto"/>
          <p:cNvSpPr txBox="1"/>
          <p:nvPr/>
        </p:nvSpPr>
        <p:spPr>
          <a:xfrm>
            <a:off x="0" y="1142984"/>
            <a:ext cx="8460432" cy="523220"/>
          </a:xfrm>
          <a:prstGeom prst="rect">
            <a:avLst/>
          </a:prstGeom>
          <a:noFill/>
        </p:spPr>
        <p:txBody>
          <a:bodyPr wrap="square" rtlCol="0">
            <a:spAutoFit/>
          </a:bodyPr>
          <a:lstStyle/>
          <a:p>
            <a:pPr algn="ctr"/>
            <a:r>
              <a:rPr lang="es-EC" sz="2800" b="1" dirty="0" smtClean="0">
                <a:latin typeface="Lucida Sans Typewriter" pitchFamily="49" charset="0"/>
              </a:rPr>
              <a:t>DETERMINACION DEL PROBLEMA</a:t>
            </a:r>
            <a:endParaRPr lang="es-EC" sz="2800" b="1" dirty="0">
              <a:latin typeface="Lucida Sans Typewriter" pitchFamily="49"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2" y="117135"/>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500034" y="1928802"/>
            <a:ext cx="7143800" cy="1857388"/>
          </a:xfrm>
          <a:prstGeom prst="round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C" b="1" dirty="0" smtClean="0"/>
              <a:t>	2.011				             2.010	</a:t>
            </a:r>
          </a:p>
          <a:p>
            <a:pPr algn="just"/>
            <a:r>
              <a:rPr lang="es-EC" dirty="0" smtClean="0"/>
              <a:t>Ventas $ 427 mil </a:t>
            </a:r>
          </a:p>
          <a:p>
            <a:pPr algn="just"/>
            <a:r>
              <a:rPr lang="es-EC" dirty="0" smtClean="0"/>
              <a:t>Total de Activos $ 201 mil</a:t>
            </a:r>
          </a:p>
          <a:p>
            <a:pPr algn="just"/>
            <a:r>
              <a:rPr lang="es-EC" dirty="0" smtClean="0"/>
              <a:t>Utilidad $ 9 mil					</a:t>
            </a:r>
          </a:p>
          <a:p>
            <a:pPr algn="just"/>
            <a:r>
              <a:rPr lang="es-EC" dirty="0" smtClean="0"/>
              <a:t>					</a:t>
            </a:r>
          </a:p>
          <a:p>
            <a:pPr algn="just"/>
            <a:r>
              <a:rPr lang="es-EC" dirty="0" smtClean="0"/>
              <a:t>						5 %</a:t>
            </a:r>
            <a:endParaRPr lang="es-EC" dirty="0"/>
          </a:p>
        </p:txBody>
      </p:sp>
      <p:pic>
        <p:nvPicPr>
          <p:cNvPr id="87041" name="Picture 1"/>
          <p:cNvPicPr>
            <a:picLocks noChangeAspect="1" noChangeArrowheads="1"/>
          </p:cNvPicPr>
          <p:nvPr/>
        </p:nvPicPr>
        <p:blipFill>
          <a:blip r:embed="rId3"/>
          <a:srcRect/>
          <a:stretch>
            <a:fillRect/>
          </a:stretch>
        </p:blipFill>
        <p:spPr bwMode="auto">
          <a:xfrm>
            <a:off x="3500430" y="2185988"/>
            <a:ext cx="1866900" cy="1314450"/>
          </a:xfrm>
          <a:prstGeom prst="rect">
            <a:avLst/>
          </a:prstGeom>
          <a:noFill/>
          <a:ln w="9525">
            <a:noFill/>
            <a:miter lim="800000"/>
            <a:headEnd/>
            <a:tailEnd/>
          </a:ln>
          <a:effectLst/>
        </p:spPr>
      </p:pic>
    </p:spTree>
    <p:extLst>
      <p:ext uri="{BB962C8B-B14F-4D97-AF65-F5344CB8AC3E}">
        <p14:creationId xmlns:p14="http://schemas.microsoft.com/office/powerpoint/2010/main" val="3471538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51895178"/>
              </p:ext>
            </p:extLst>
          </p:nvPr>
        </p:nvGraphicFramePr>
        <p:xfrm>
          <a:off x="1047726" y="1607331"/>
          <a:ext cx="6528725" cy="124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68634740"/>
              </p:ext>
            </p:extLst>
          </p:nvPr>
        </p:nvGraphicFramePr>
        <p:xfrm>
          <a:off x="347531" y="3986223"/>
          <a:ext cx="7776862" cy="942975"/>
        </p:xfrm>
        <a:graphic>
          <a:graphicData uri="http://schemas.openxmlformats.org/drawingml/2006/table">
            <a:tbl>
              <a:tblPr firstRow="1" firstCol="1" bandRow="1">
                <a:tableStyleId>{E8B1032C-EA38-4F05-BA0D-38AFFFC7BED3}</a:tableStyleId>
              </a:tblPr>
              <a:tblGrid>
                <a:gridCol w="864096"/>
                <a:gridCol w="1632181"/>
                <a:gridCol w="1728192"/>
                <a:gridCol w="1920213"/>
                <a:gridCol w="1632180"/>
              </a:tblGrid>
              <a:tr h="377190">
                <a:tc>
                  <a:txBody>
                    <a:bodyPr/>
                    <a:lstStyle/>
                    <a:p>
                      <a:endParaRPr lang="es-EC" sz="800" dirty="0">
                        <a:effectLst/>
                        <a:latin typeface="Calibri"/>
                        <a:cs typeface="Times New Roman"/>
                      </a:endParaRPr>
                    </a:p>
                  </a:txBody>
                  <a:tcPr marL="87923" marR="87923" marT="0" marB="0"/>
                </a:tc>
                <a:tc>
                  <a:txBody>
                    <a:bodyPr/>
                    <a:lstStyle/>
                    <a:p>
                      <a:pPr algn="ctr">
                        <a:lnSpc>
                          <a:spcPct val="150000"/>
                        </a:lnSpc>
                        <a:spcAft>
                          <a:spcPts val="0"/>
                        </a:spcAft>
                      </a:pPr>
                      <a:r>
                        <a:rPr lang="es-EC" sz="800" dirty="0">
                          <a:effectLst/>
                        </a:rPr>
                        <a:t>Utilidad Neta / Ventas</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Ventas / Activo Total</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Activo Total / Patrimonio Total</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Dupont</a:t>
                      </a:r>
                      <a:endParaRPr lang="es-EC" sz="800" dirty="0">
                        <a:effectLst/>
                        <a:latin typeface="Calibri"/>
                        <a:ea typeface="Calibri"/>
                        <a:cs typeface="Times New Roman"/>
                      </a:endParaRPr>
                    </a:p>
                  </a:txBody>
                  <a:tcPr marL="87923" marR="87923" marT="0" marB="0"/>
                </a:tc>
              </a:tr>
              <a:tr h="188595">
                <a:tc>
                  <a:txBody>
                    <a:bodyPr/>
                    <a:lstStyle/>
                    <a:p>
                      <a:pPr algn="r">
                        <a:lnSpc>
                          <a:spcPct val="150000"/>
                        </a:lnSpc>
                        <a:spcAft>
                          <a:spcPts val="0"/>
                        </a:spcAft>
                      </a:pPr>
                      <a:r>
                        <a:rPr lang="es-EC" sz="800" dirty="0">
                          <a:effectLst/>
                        </a:rPr>
                        <a:t>2010</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6,79%</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2,12</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5,51</a:t>
                      </a:r>
                      <a:endParaRPr lang="es-EC" sz="800" dirty="0">
                        <a:effectLst/>
                        <a:latin typeface="Calibri"/>
                        <a:ea typeface="Calibri"/>
                        <a:cs typeface="Times New Roman"/>
                      </a:endParaRPr>
                    </a:p>
                  </a:txBody>
                  <a:tcPr marL="87923" marR="87923" marT="0" marB="0"/>
                </a:tc>
                <a:tc>
                  <a:txBody>
                    <a:bodyPr/>
                    <a:lstStyle/>
                    <a:p>
                      <a:pPr algn="r">
                        <a:lnSpc>
                          <a:spcPct val="150000"/>
                        </a:lnSpc>
                        <a:spcAft>
                          <a:spcPts val="0"/>
                        </a:spcAft>
                      </a:pPr>
                      <a:r>
                        <a:rPr lang="es-EC" sz="800" dirty="0" smtClean="0">
                          <a:effectLst/>
                        </a:rPr>
                        <a:t>79%</a:t>
                      </a:r>
                      <a:endParaRPr lang="es-EC" sz="800" dirty="0">
                        <a:effectLst/>
                        <a:latin typeface="Calibri"/>
                        <a:ea typeface="Calibri"/>
                        <a:cs typeface="Times New Roman"/>
                      </a:endParaRPr>
                    </a:p>
                  </a:txBody>
                  <a:tcPr marL="87923" marR="87923" marT="0" marB="0"/>
                </a:tc>
              </a:tr>
              <a:tr h="188595">
                <a:tc>
                  <a:txBody>
                    <a:bodyPr/>
                    <a:lstStyle/>
                    <a:p>
                      <a:pPr algn="r">
                        <a:lnSpc>
                          <a:spcPct val="150000"/>
                        </a:lnSpc>
                        <a:spcAft>
                          <a:spcPts val="0"/>
                        </a:spcAft>
                      </a:pPr>
                      <a:r>
                        <a:rPr lang="es-EC" sz="800" dirty="0">
                          <a:effectLst/>
                        </a:rPr>
                        <a:t>2011</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2,25%</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2,12</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4,45</a:t>
                      </a:r>
                      <a:endParaRPr lang="es-EC" sz="800" dirty="0">
                        <a:effectLst/>
                        <a:latin typeface="Calibri"/>
                        <a:ea typeface="Calibri"/>
                        <a:cs typeface="Times New Roman"/>
                      </a:endParaRPr>
                    </a:p>
                  </a:txBody>
                  <a:tcPr marL="87923" marR="87923" marT="0" marB="0"/>
                </a:tc>
                <a:tc>
                  <a:txBody>
                    <a:bodyPr/>
                    <a:lstStyle/>
                    <a:p>
                      <a:pPr algn="r">
                        <a:lnSpc>
                          <a:spcPct val="150000"/>
                        </a:lnSpc>
                        <a:spcAft>
                          <a:spcPts val="0"/>
                        </a:spcAft>
                      </a:pPr>
                      <a:r>
                        <a:rPr lang="es-EC" sz="800" dirty="0" smtClean="0">
                          <a:effectLst/>
                          <a:latin typeface="Calibri"/>
                          <a:ea typeface="Calibri"/>
                          <a:cs typeface="Times New Roman"/>
                        </a:rPr>
                        <a:t>21%</a:t>
                      </a:r>
                      <a:endParaRPr lang="es-EC" sz="800" dirty="0">
                        <a:effectLst/>
                        <a:latin typeface="Calibri"/>
                        <a:ea typeface="Calibri"/>
                        <a:cs typeface="Times New Roman"/>
                      </a:endParaRPr>
                    </a:p>
                  </a:txBody>
                  <a:tcPr marL="87923" marR="87923" marT="0" marB="0"/>
                </a:tc>
              </a:tr>
              <a:tr h="188595">
                <a:tc>
                  <a:txBody>
                    <a:bodyPr/>
                    <a:lstStyle/>
                    <a:p>
                      <a:pPr algn="r">
                        <a:lnSpc>
                          <a:spcPct val="150000"/>
                        </a:lnSpc>
                        <a:spcAft>
                          <a:spcPts val="0"/>
                        </a:spcAft>
                      </a:pPr>
                      <a:r>
                        <a:rPr lang="es-EC" sz="800" dirty="0">
                          <a:effectLst/>
                        </a:rPr>
                        <a:t>2012</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15,96%</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1,47</a:t>
                      </a:r>
                      <a:endParaRPr lang="es-EC" sz="800" dirty="0">
                        <a:effectLst/>
                        <a:latin typeface="Calibri"/>
                        <a:ea typeface="Calibri"/>
                        <a:cs typeface="Times New Roman"/>
                      </a:endParaRPr>
                    </a:p>
                  </a:txBody>
                  <a:tcPr marL="87923" marR="87923" marT="0" marB="0"/>
                </a:tc>
                <a:tc>
                  <a:txBody>
                    <a:bodyPr/>
                    <a:lstStyle/>
                    <a:p>
                      <a:pPr algn="ctr">
                        <a:lnSpc>
                          <a:spcPct val="150000"/>
                        </a:lnSpc>
                        <a:spcAft>
                          <a:spcPts val="0"/>
                        </a:spcAft>
                      </a:pPr>
                      <a:r>
                        <a:rPr lang="es-EC" sz="800" dirty="0">
                          <a:effectLst/>
                        </a:rPr>
                        <a:t>2,29</a:t>
                      </a:r>
                      <a:endParaRPr lang="es-EC" sz="800" dirty="0">
                        <a:effectLst/>
                        <a:latin typeface="Calibri"/>
                        <a:ea typeface="Calibri"/>
                        <a:cs typeface="Times New Roman"/>
                      </a:endParaRPr>
                    </a:p>
                  </a:txBody>
                  <a:tcPr marL="87923" marR="87923" marT="0" marB="0"/>
                </a:tc>
                <a:tc>
                  <a:txBody>
                    <a:bodyPr/>
                    <a:lstStyle/>
                    <a:p>
                      <a:pPr algn="r">
                        <a:lnSpc>
                          <a:spcPct val="150000"/>
                        </a:lnSpc>
                        <a:spcAft>
                          <a:spcPts val="0"/>
                        </a:spcAft>
                      </a:pPr>
                      <a:r>
                        <a:rPr lang="es-EC" sz="800" dirty="0" smtClean="0">
                          <a:effectLst/>
                          <a:latin typeface="Calibri"/>
                          <a:ea typeface="Calibri"/>
                          <a:cs typeface="Times New Roman"/>
                        </a:rPr>
                        <a:t>54%</a:t>
                      </a:r>
                      <a:endParaRPr lang="es-EC" sz="800" dirty="0">
                        <a:effectLst/>
                        <a:latin typeface="Calibri"/>
                        <a:ea typeface="Calibri"/>
                        <a:cs typeface="Times New Roman"/>
                      </a:endParaRPr>
                    </a:p>
                  </a:txBody>
                  <a:tcPr marL="87923" marR="87923" marT="0" marB="0"/>
                </a:tc>
              </a:tr>
            </a:tbl>
          </a:graphicData>
        </a:graphic>
      </p:graphicFrame>
      <p:sp>
        <p:nvSpPr>
          <p:cNvPr id="11" name="10 CuadroTexto"/>
          <p:cNvSpPr txBox="1"/>
          <p:nvPr/>
        </p:nvSpPr>
        <p:spPr>
          <a:xfrm>
            <a:off x="640160" y="5214784"/>
            <a:ext cx="2688299" cy="276999"/>
          </a:xfrm>
          <a:prstGeom prst="rect">
            <a:avLst/>
          </a:prstGeom>
          <a:noFill/>
        </p:spPr>
        <p:txBody>
          <a:bodyPr wrap="square" rtlCol="0">
            <a:spAutoFit/>
          </a:bodyPr>
          <a:lstStyle/>
          <a:p>
            <a:pPr algn="ctr"/>
            <a:r>
              <a:rPr lang="es-ES" sz="1200" b="1" dirty="0" smtClean="0">
                <a:latin typeface="+mj-lt"/>
              </a:rPr>
              <a:t>Eficiencia Económica</a:t>
            </a:r>
            <a:endParaRPr lang="es-EC" sz="1200" dirty="0">
              <a:latin typeface="+mj-lt"/>
            </a:endParaRPr>
          </a:p>
        </p:txBody>
      </p:sp>
      <p:sp>
        <p:nvSpPr>
          <p:cNvPr id="12" name="11 CuadroTexto"/>
          <p:cNvSpPr txBox="1"/>
          <p:nvPr/>
        </p:nvSpPr>
        <p:spPr>
          <a:xfrm>
            <a:off x="2459765" y="3374995"/>
            <a:ext cx="2688299" cy="276999"/>
          </a:xfrm>
          <a:prstGeom prst="rect">
            <a:avLst/>
          </a:prstGeom>
          <a:noFill/>
        </p:spPr>
        <p:txBody>
          <a:bodyPr wrap="square" rtlCol="0">
            <a:spAutoFit/>
          </a:bodyPr>
          <a:lstStyle/>
          <a:p>
            <a:pPr algn="ctr"/>
            <a:r>
              <a:rPr lang="es-ES" sz="1200" b="1" dirty="0" smtClean="0">
                <a:latin typeface="+mj-lt"/>
              </a:rPr>
              <a:t>Eficiencia Operativa</a:t>
            </a:r>
            <a:endParaRPr lang="es-EC" sz="1200" dirty="0">
              <a:latin typeface="+mj-lt"/>
            </a:endParaRPr>
          </a:p>
        </p:txBody>
      </p:sp>
      <p:sp>
        <p:nvSpPr>
          <p:cNvPr id="13" name="12 CuadroTexto"/>
          <p:cNvSpPr txBox="1"/>
          <p:nvPr/>
        </p:nvSpPr>
        <p:spPr>
          <a:xfrm>
            <a:off x="4187957" y="5318659"/>
            <a:ext cx="2880320" cy="276999"/>
          </a:xfrm>
          <a:prstGeom prst="rect">
            <a:avLst/>
          </a:prstGeom>
          <a:noFill/>
        </p:spPr>
        <p:txBody>
          <a:bodyPr wrap="square" rtlCol="0">
            <a:spAutoFit/>
          </a:bodyPr>
          <a:lstStyle/>
          <a:p>
            <a:pPr algn="ctr"/>
            <a:r>
              <a:rPr lang="es-ES" sz="1200" b="1" dirty="0" smtClean="0">
                <a:latin typeface="+mj-lt"/>
              </a:rPr>
              <a:t>Apalancamiento </a:t>
            </a:r>
            <a:r>
              <a:rPr lang="es-ES" sz="1200" b="1" dirty="0">
                <a:latin typeface="+mj-lt"/>
              </a:rPr>
              <a:t>financiero</a:t>
            </a:r>
            <a:endParaRPr lang="es-EC" sz="1200" b="1" dirty="0">
              <a:latin typeface="+mj-lt"/>
            </a:endParaRPr>
          </a:p>
        </p:txBody>
      </p:sp>
      <p:sp>
        <p:nvSpPr>
          <p:cNvPr id="14" name="13 Flecha abajo"/>
          <p:cNvSpPr/>
          <p:nvPr/>
        </p:nvSpPr>
        <p:spPr>
          <a:xfrm>
            <a:off x="3611894" y="3582744"/>
            <a:ext cx="192021" cy="27830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15" name="14 Flecha abajo"/>
          <p:cNvSpPr/>
          <p:nvPr/>
        </p:nvSpPr>
        <p:spPr>
          <a:xfrm flipH="1" flipV="1">
            <a:off x="1835696" y="4913062"/>
            <a:ext cx="288032" cy="30172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16" name="15 Flecha abajo"/>
          <p:cNvSpPr/>
          <p:nvPr/>
        </p:nvSpPr>
        <p:spPr>
          <a:xfrm flipH="1" flipV="1">
            <a:off x="5484101" y="5013280"/>
            <a:ext cx="288032" cy="30172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17" name="16 CuadroTexto"/>
          <p:cNvSpPr txBox="1"/>
          <p:nvPr/>
        </p:nvSpPr>
        <p:spPr>
          <a:xfrm>
            <a:off x="6300192" y="3383269"/>
            <a:ext cx="1920213" cy="276999"/>
          </a:xfrm>
          <a:prstGeom prst="rect">
            <a:avLst/>
          </a:prstGeom>
          <a:noFill/>
        </p:spPr>
        <p:txBody>
          <a:bodyPr wrap="square" rtlCol="0">
            <a:spAutoFit/>
          </a:bodyPr>
          <a:lstStyle/>
          <a:p>
            <a:pPr algn="ctr"/>
            <a:r>
              <a:rPr lang="es-ES" sz="1200" b="1" dirty="0" smtClean="0">
                <a:latin typeface="+mj-lt"/>
              </a:rPr>
              <a:t>ROE</a:t>
            </a:r>
            <a:endParaRPr lang="es-EC" sz="1200" dirty="0">
              <a:latin typeface="+mj-lt"/>
            </a:endParaRPr>
          </a:p>
        </p:txBody>
      </p:sp>
      <p:sp>
        <p:nvSpPr>
          <p:cNvPr id="18" name="17 Flecha abajo"/>
          <p:cNvSpPr/>
          <p:nvPr/>
        </p:nvSpPr>
        <p:spPr>
          <a:xfrm>
            <a:off x="7164288" y="3593169"/>
            <a:ext cx="192021" cy="27830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19" name="18 Rectángulo"/>
          <p:cNvSpPr/>
          <p:nvPr/>
        </p:nvSpPr>
        <p:spPr>
          <a:xfrm>
            <a:off x="285720" y="482182"/>
            <a:ext cx="7048549" cy="923330"/>
          </a:xfrm>
          <a:prstGeom prst="rect">
            <a:avLst/>
          </a:prstGeom>
          <a:noFill/>
        </p:spPr>
        <p:txBody>
          <a:bodyPr wrap="square" lIns="91440" tIns="45720" rIns="91440" bIns="45720">
            <a:spAutoFit/>
          </a:bodyPr>
          <a:lstStyle/>
          <a:p>
            <a:pPr algn="ctr"/>
            <a:r>
              <a:rPr lang="es-E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Análisis Dupont</a:t>
            </a:r>
            <a:endParaRPr lang="es-E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45842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000" b="1" dirty="0"/>
              <a:t>Fortalezas y Debilidades Financieras</a:t>
            </a:r>
            <a:r>
              <a:rPr lang="es-ES" sz="3000" b="1" dirty="0"/>
              <a:t/>
            </a:r>
            <a:br>
              <a:rPr lang="es-ES" sz="3000" b="1" dirty="0"/>
            </a:br>
            <a:endParaRPr lang="es-ES" sz="3000" dirty="0"/>
          </a:p>
        </p:txBody>
      </p:sp>
      <p:graphicFrame>
        <p:nvGraphicFramePr>
          <p:cNvPr id="4" name="3 Tabla"/>
          <p:cNvGraphicFramePr>
            <a:graphicFrameLocks noGrp="1"/>
          </p:cNvGraphicFramePr>
          <p:nvPr/>
        </p:nvGraphicFramePr>
        <p:xfrm>
          <a:off x="571473" y="928670"/>
          <a:ext cx="7500990" cy="5625966"/>
        </p:xfrm>
        <a:graphic>
          <a:graphicData uri="http://schemas.openxmlformats.org/drawingml/2006/table">
            <a:tbl>
              <a:tblPr firstRow="1" firstCol="1" bandRow="1">
                <a:tableStyleId>{5C22544A-7EE6-4342-B048-85BDC9FD1C3A}</a:tableStyleId>
              </a:tblPr>
              <a:tblGrid>
                <a:gridCol w="542990"/>
                <a:gridCol w="3511868"/>
                <a:gridCol w="3446132"/>
              </a:tblGrid>
              <a:tr h="505326">
                <a:tc>
                  <a:txBody>
                    <a:bodyPr/>
                    <a:lstStyle/>
                    <a:p>
                      <a:pPr>
                        <a:lnSpc>
                          <a:spcPct val="200000"/>
                        </a:lnSpc>
                        <a:spcAft>
                          <a:spcPts val="0"/>
                        </a:spcAft>
                      </a:pPr>
                      <a:r>
                        <a:rPr lang="es-ES" sz="1400" dirty="0">
                          <a:effectLst/>
                        </a:rPr>
                        <a:t>No.</a:t>
                      </a:r>
                      <a:endParaRPr lang="es-ES" sz="1400" dirty="0">
                        <a:solidFill>
                          <a:srgbClr val="FFFFFF"/>
                        </a:solidFill>
                        <a:effectLst/>
                        <a:latin typeface="Calibri"/>
                        <a:ea typeface="Calibri"/>
                        <a:cs typeface="Times New Roman"/>
                      </a:endParaRPr>
                    </a:p>
                  </a:txBody>
                  <a:tcPr marL="84221" marR="84221" marT="0" marB="0"/>
                </a:tc>
                <a:tc>
                  <a:txBody>
                    <a:bodyPr/>
                    <a:lstStyle/>
                    <a:p>
                      <a:pPr algn="ctr">
                        <a:lnSpc>
                          <a:spcPct val="200000"/>
                        </a:lnSpc>
                        <a:spcAft>
                          <a:spcPts val="0"/>
                        </a:spcAft>
                      </a:pPr>
                      <a:r>
                        <a:rPr lang="es-ES" sz="1400" dirty="0">
                          <a:effectLst/>
                        </a:rPr>
                        <a:t>Fortalezas</a:t>
                      </a:r>
                      <a:endParaRPr lang="es-ES" sz="1400" dirty="0">
                        <a:solidFill>
                          <a:srgbClr val="FFFFFF"/>
                        </a:solidFill>
                        <a:effectLst/>
                        <a:latin typeface="Calibri"/>
                        <a:ea typeface="Calibri"/>
                        <a:cs typeface="Times New Roman"/>
                      </a:endParaRPr>
                    </a:p>
                  </a:txBody>
                  <a:tcPr marL="84221" marR="84221" marT="0" marB="0"/>
                </a:tc>
                <a:tc>
                  <a:txBody>
                    <a:bodyPr/>
                    <a:lstStyle/>
                    <a:p>
                      <a:pPr algn="ctr">
                        <a:lnSpc>
                          <a:spcPct val="200000"/>
                        </a:lnSpc>
                        <a:spcAft>
                          <a:spcPts val="0"/>
                        </a:spcAft>
                      </a:pPr>
                      <a:r>
                        <a:rPr lang="es-ES" sz="1400" dirty="0">
                          <a:effectLst/>
                        </a:rPr>
                        <a:t>Debilidades</a:t>
                      </a:r>
                      <a:endParaRPr lang="es-ES" sz="1400" dirty="0">
                        <a:solidFill>
                          <a:srgbClr val="FFFFFF"/>
                        </a:solidFill>
                        <a:effectLst/>
                        <a:latin typeface="Calibri"/>
                        <a:ea typeface="Calibri"/>
                        <a:cs typeface="Times New Roman"/>
                      </a:endParaRPr>
                    </a:p>
                  </a:txBody>
                  <a:tcPr marL="84221" marR="84221" marT="0" marB="0"/>
                </a:tc>
              </a:tr>
              <a:tr h="1010653">
                <a:tc>
                  <a:txBody>
                    <a:bodyPr/>
                    <a:lstStyle/>
                    <a:p>
                      <a:pPr>
                        <a:lnSpc>
                          <a:spcPct val="200000"/>
                        </a:lnSpc>
                        <a:spcAft>
                          <a:spcPts val="0"/>
                        </a:spcAft>
                      </a:pPr>
                      <a:r>
                        <a:rPr lang="es-ES" sz="1400" dirty="0">
                          <a:effectLst/>
                        </a:rPr>
                        <a:t>1</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La Gaceta demuestra tener capacidad para cubrir sus obligaciones con terceros. </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Bajo crecimiento en el nivel de ventas, ya que registro un crecimiento apenas del 1.01%  del año 2.011 al 2.012</a:t>
                      </a:r>
                      <a:endParaRPr lang="es-ES" sz="1400" dirty="0">
                        <a:solidFill>
                          <a:srgbClr val="FFFFFF"/>
                        </a:solidFill>
                        <a:effectLst/>
                        <a:latin typeface="Calibri"/>
                        <a:ea typeface="Calibri"/>
                        <a:cs typeface="Times New Roman"/>
                      </a:endParaRPr>
                    </a:p>
                  </a:txBody>
                  <a:tcPr marL="84221" marR="84221" marT="0" marB="0"/>
                </a:tc>
              </a:tr>
              <a:tr h="1263316">
                <a:tc>
                  <a:txBody>
                    <a:bodyPr/>
                    <a:lstStyle/>
                    <a:p>
                      <a:pPr>
                        <a:lnSpc>
                          <a:spcPct val="200000"/>
                        </a:lnSpc>
                        <a:spcAft>
                          <a:spcPts val="0"/>
                        </a:spcAft>
                      </a:pPr>
                      <a:r>
                        <a:rPr lang="es-ES" sz="1400" dirty="0">
                          <a:effectLst/>
                        </a:rPr>
                        <a:t>2</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La Gaceta ha logrado obtener mayores plazos de financiamiento por parte de los proveedores, según se observa en el indicador Plazo Medio de Pago.</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Según el Índice de Plazo Medio de Cobros, existe una notoria demora en la recuperación de las cuentas por cobrar, lo que produce morosidad en la cartera.</a:t>
                      </a:r>
                      <a:endParaRPr lang="es-ES" sz="1400" dirty="0">
                        <a:solidFill>
                          <a:srgbClr val="FFFFFF"/>
                        </a:solidFill>
                        <a:effectLst/>
                        <a:latin typeface="Calibri"/>
                        <a:ea typeface="Calibri"/>
                        <a:cs typeface="Times New Roman"/>
                      </a:endParaRPr>
                    </a:p>
                  </a:txBody>
                  <a:tcPr marL="84221" marR="84221" marT="0" marB="0"/>
                </a:tc>
              </a:tr>
              <a:tr h="1263316">
                <a:tc>
                  <a:txBody>
                    <a:bodyPr/>
                    <a:lstStyle/>
                    <a:p>
                      <a:pPr>
                        <a:lnSpc>
                          <a:spcPct val="200000"/>
                        </a:lnSpc>
                        <a:spcAft>
                          <a:spcPts val="0"/>
                        </a:spcAft>
                      </a:pPr>
                      <a:r>
                        <a:rPr lang="es-ES" sz="1400" dirty="0">
                          <a:effectLst/>
                        </a:rPr>
                        <a:t>3</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Los Índices de endeudamiento indican que el endeudamiento ha disminuido, finalizando el 2.012 con un 56.27%</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Los gastos generales si bien se han reducido, siguen siendo uno de los valores más altos que afectan al total de Gastos Operativos.</a:t>
                      </a:r>
                      <a:endParaRPr lang="es-ES" sz="1400" dirty="0">
                        <a:solidFill>
                          <a:srgbClr val="FFFFFF"/>
                        </a:solidFill>
                        <a:effectLst/>
                        <a:latin typeface="Calibri"/>
                        <a:ea typeface="Calibri"/>
                        <a:cs typeface="Times New Roman"/>
                      </a:endParaRPr>
                    </a:p>
                  </a:txBody>
                  <a:tcPr marL="84221" marR="84221" marT="0" marB="0"/>
                </a:tc>
              </a:tr>
              <a:tr h="757990">
                <a:tc>
                  <a:txBody>
                    <a:bodyPr/>
                    <a:lstStyle/>
                    <a:p>
                      <a:pPr>
                        <a:lnSpc>
                          <a:spcPct val="200000"/>
                        </a:lnSpc>
                        <a:spcAft>
                          <a:spcPts val="0"/>
                        </a:spcAft>
                      </a:pPr>
                      <a:r>
                        <a:rPr lang="es-ES" sz="1400" dirty="0">
                          <a:effectLst/>
                        </a:rPr>
                        <a:t>4</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La rentabilidad ha incrementado, debido a una reducción en los gastos.</a:t>
                      </a:r>
                      <a:endParaRPr lang="es-ES" sz="1400" dirty="0">
                        <a:solidFill>
                          <a:srgbClr val="FFFFFF"/>
                        </a:solidFill>
                        <a:effectLst/>
                        <a:latin typeface="Calibri"/>
                        <a:ea typeface="Calibri"/>
                        <a:cs typeface="Times New Roman"/>
                      </a:endParaRPr>
                    </a:p>
                  </a:txBody>
                  <a:tcPr marL="84221" marR="84221" marT="0" marB="0"/>
                </a:tc>
                <a:tc>
                  <a:txBody>
                    <a:bodyPr/>
                    <a:lstStyle/>
                    <a:p>
                      <a:pPr>
                        <a:lnSpc>
                          <a:spcPct val="200000"/>
                        </a:lnSpc>
                        <a:spcAft>
                          <a:spcPts val="0"/>
                        </a:spcAft>
                      </a:pPr>
                      <a:r>
                        <a:rPr lang="es-ES" sz="1400" dirty="0">
                          <a:effectLst/>
                        </a:rPr>
                        <a:t> </a:t>
                      </a:r>
                      <a:endParaRPr lang="es-ES" sz="1400" dirty="0">
                        <a:solidFill>
                          <a:srgbClr val="FFFFFF"/>
                        </a:solidFill>
                        <a:effectLst/>
                        <a:latin typeface="Calibri"/>
                        <a:ea typeface="Calibri"/>
                        <a:cs typeface="Times New Roman"/>
                      </a:endParaRPr>
                    </a:p>
                  </a:txBody>
                  <a:tcPr marL="84221" marR="84221" marT="0" marB="0"/>
                </a:tc>
              </a:tr>
            </a:tbl>
          </a:graphicData>
        </a:graphic>
      </p:graphicFrame>
    </p:spTree>
    <p:extLst>
      <p:ext uri="{BB962C8B-B14F-4D97-AF65-F5344CB8AC3E}">
        <p14:creationId xmlns:p14="http://schemas.microsoft.com/office/powerpoint/2010/main" val="2653999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4" name="3 Rectángulo"/>
          <p:cNvSpPr/>
          <p:nvPr/>
        </p:nvSpPr>
        <p:spPr>
          <a:xfrm>
            <a:off x="857224" y="1000108"/>
            <a:ext cx="6729367"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CAPITULO IV</a:t>
            </a:r>
          </a:p>
          <a:p>
            <a:pPr algn="ct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endPar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ESTRATEGIAS Y PROYECCION FINANCIERA</a:t>
            </a:r>
            <a:endParaRPr lang="es-EC"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p:txBody>
      </p:sp>
    </p:spTree>
    <p:extLst>
      <p:ext uri="{BB962C8B-B14F-4D97-AF65-F5344CB8AC3E}">
        <p14:creationId xmlns:p14="http://schemas.microsoft.com/office/powerpoint/2010/main" val="3679771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5509" y="-24"/>
            <a:ext cx="806489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400" b="1" dirty="0" smtClean="0">
                <a:ln w="11430"/>
                <a:effectLst>
                  <a:outerShdw blurRad="50800" dist="39000" dir="5460000" algn="tl">
                    <a:srgbClr val="000000">
                      <a:alpha val="38000"/>
                    </a:srgbClr>
                  </a:outerShdw>
                </a:effectLst>
                <a:latin typeface="High Tower Text" pitchFamily="18" charset="0"/>
              </a:rPr>
              <a:t>FORMULACIÒN DE ESTRATEGIAS</a:t>
            </a:r>
          </a:p>
          <a:p>
            <a:pPr algn="ctr"/>
            <a:r>
              <a:rPr lang="es-EC" sz="2400" b="1" dirty="0" smtClean="0">
                <a:ln w="11430"/>
                <a:effectLst>
                  <a:outerShdw blurRad="50800" dist="39000" dir="5460000" algn="tl">
                    <a:srgbClr val="000000">
                      <a:alpha val="38000"/>
                    </a:srgbClr>
                  </a:outerShdw>
                </a:effectLst>
                <a:latin typeface="High Tower Text" pitchFamily="18" charset="0"/>
              </a:rPr>
              <a:t>MATRIZ FODA</a:t>
            </a:r>
            <a:endParaRPr lang="es-EC" sz="2400" b="1" dirty="0">
              <a:ln w="11430"/>
              <a:effectLst>
                <a:outerShdw blurRad="50800" dist="39000" dir="5460000" algn="tl">
                  <a:srgbClr val="000000">
                    <a:alpha val="38000"/>
                  </a:srgbClr>
                </a:outerShdw>
              </a:effectLst>
              <a:latin typeface="High Tower Text" pitchFamily="18" charset="0"/>
            </a:endParaRPr>
          </a:p>
        </p:txBody>
      </p:sp>
      <p:sp>
        <p:nvSpPr>
          <p:cNvPr id="2" name="1 Rectángulo"/>
          <p:cNvSpPr/>
          <p:nvPr/>
        </p:nvSpPr>
        <p:spPr>
          <a:xfrm>
            <a:off x="1944216" y="6300028"/>
            <a:ext cx="4572000" cy="369332"/>
          </a:xfrm>
          <a:prstGeom prst="rect">
            <a:avLst/>
          </a:prstGeom>
        </p:spPr>
        <p:txBody>
          <a:bodyPr>
            <a:spAutoFit/>
          </a:bodyPr>
          <a:lstStyle/>
          <a:p>
            <a:r>
              <a:rPr lang="es-ES" sz="1400" b="1" dirty="0"/>
              <a:t> Elaborado: </a:t>
            </a:r>
            <a:r>
              <a:rPr lang="es-ES" sz="1400" dirty="0"/>
              <a:t>María Eugenia Tovar A</a:t>
            </a:r>
            <a:r>
              <a:rPr lang="es-ES" dirty="0" smtClean="0"/>
              <a:t>.</a:t>
            </a:r>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328" y="1146389"/>
            <a:ext cx="5819775" cy="516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571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214290"/>
            <a:ext cx="4572000" cy="923330"/>
          </a:xfrm>
          <a:prstGeom prst="rect">
            <a:avLst/>
          </a:prstGeom>
        </p:spPr>
        <p:txBody>
          <a:bodyPr>
            <a:spAutoFit/>
          </a:bodyPr>
          <a:lstStyle/>
          <a:p>
            <a:pPr algn="ctr"/>
            <a:r>
              <a:rPr lang="es-EC" b="1" dirty="0" smtClean="0">
                <a:ln w="11430"/>
                <a:effectLst>
                  <a:outerShdw blurRad="50800" dist="39000" dir="5460000" algn="tl">
                    <a:srgbClr val="000000">
                      <a:alpha val="38000"/>
                    </a:srgbClr>
                  </a:outerShdw>
                </a:effectLst>
                <a:latin typeface="High Tower Text" pitchFamily="18" charset="0"/>
              </a:rPr>
              <a:t>MATRIZ DE ESTRATEGIAS</a:t>
            </a:r>
          </a:p>
          <a:p>
            <a:pPr algn="ctr"/>
            <a:r>
              <a:rPr lang="es-EC" b="1" dirty="0" smtClean="0">
                <a:ln w="11430"/>
                <a:effectLst>
                  <a:outerShdw blurRad="50800" dist="39000" dir="5460000" algn="tl">
                    <a:srgbClr val="000000">
                      <a:alpha val="38000"/>
                    </a:srgbClr>
                  </a:outerShdw>
                </a:effectLst>
                <a:latin typeface="High Tower Text" pitchFamily="18" charset="0"/>
              </a:rPr>
              <a:t>LA GACETA S.A.</a:t>
            </a:r>
          </a:p>
          <a:p>
            <a:pPr algn="ctr"/>
            <a:endParaRPr lang="es-EC" b="1" dirty="0">
              <a:ln w="11430"/>
              <a:effectLst>
                <a:outerShdw blurRad="50800" dist="39000" dir="5460000" algn="tl">
                  <a:srgbClr val="000000">
                    <a:alpha val="38000"/>
                  </a:srgbClr>
                </a:outerShdw>
              </a:effectLst>
              <a:latin typeface="High Tower Text"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69" y="1154888"/>
            <a:ext cx="8086725" cy="472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65090" y="6077652"/>
            <a:ext cx="4572000" cy="369332"/>
          </a:xfrm>
          <a:prstGeom prst="rect">
            <a:avLst/>
          </a:prstGeom>
        </p:spPr>
        <p:txBody>
          <a:bodyPr>
            <a:spAutoFit/>
          </a:bodyPr>
          <a:lstStyle/>
          <a:p>
            <a:r>
              <a:rPr lang="es-ES" sz="1400" b="1" dirty="0"/>
              <a:t> Elaborado: </a:t>
            </a:r>
            <a:r>
              <a:rPr lang="es-ES" sz="1400" dirty="0"/>
              <a:t>María Eugenia Tovar A</a:t>
            </a:r>
            <a:r>
              <a:rPr lang="es-ES" dirty="0" smtClean="0"/>
              <a:t>.</a:t>
            </a:r>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graphicFrame>
        <p:nvGraphicFramePr>
          <p:cNvPr id="5" name="4 Diagrama"/>
          <p:cNvGraphicFramePr/>
          <p:nvPr/>
        </p:nvGraphicFramePr>
        <p:xfrm>
          <a:off x="1214414" y="1357298"/>
          <a:ext cx="6096000"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928794" y="428604"/>
            <a:ext cx="4572000" cy="646331"/>
          </a:xfrm>
          <a:prstGeom prst="rect">
            <a:avLst/>
          </a:prstGeom>
        </p:spPr>
        <p:txBody>
          <a:bodyPr>
            <a:spAutoFit/>
          </a:bodyPr>
          <a:lstStyle/>
          <a:p>
            <a:pPr marL="342900" indent="-342900" algn="ctr">
              <a:buFont typeface="+mj-lt"/>
              <a:buAutoNum type="arabicPeriod"/>
            </a:pPr>
            <a:r>
              <a:rPr lang="es-EC" b="1" dirty="0" smtClean="0">
                <a:ln w="11430"/>
                <a:effectLst>
                  <a:outerShdw blurRad="50800" dist="39000" dir="5460000" algn="tl">
                    <a:srgbClr val="000000">
                      <a:alpha val="38000"/>
                    </a:srgbClr>
                  </a:outerShdw>
                </a:effectLst>
                <a:latin typeface="High Tower Text" pitchFamily="18" charset="0"/>
              </a:rPr>
              <a:t>MAQUINARIA DETERIORADA</a:t>
            </a:r>
          </a:p>
          <a:p>
            <a:pPr algn="ctr"/>
            <a:endParaRPr lang="es-EC" b="1" dirty="0">
              <a:ln w="11430"/>
              <a:effectLst>
                <a:outerShdw blurRad="50800" dist="39000" dir="5460000" algn="tl">
                  <a:srgbClr val="000000">
                    <a:alpha val="38000"/>
                  </a:srgbClr>
                </a:outerShdw>
              </a:effectLst>
              <a:latin typeface="High Tower Text" pitchFamily="18" charset="0"/>
            </a:endParaRPr>
          </a:p>
        </p:txBody>
      </p:sp>
      <p:cxnSp>
        <p:nvCxnSpPr>
          <p:cNvPr id="8" name="7 Conector angular"/>
          <p:cNvCxnSpPr/>
          <p:nvPr/>
        </p:nvCxnSpPr>
        <p:spPr>
          <a:xfrm rot="5400000">
            <a:off x="1393009" y="821513"/>
            <a:ext cx="1285884" cy="107157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3071802" y="4143380"/>
            <a:ext cx="28575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5214942" y="4213230"/>
            <a:ext cx="28575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7"/>
          <a:srcRect/>
          <a:stretch>
            <a:fillRect/>
          </a:stretch>
        </p:blipFill>
        <p:spPr bwMode="auto">
          <a:xfrm>
            <a:off x="5715008" y="857232"/>
            <a:ext cx="1990725" cy="1495425"/>
          </a:xfrm>
          <a:prstGeom prst="rect">
            <a:avLst/>
          </a:prstGeom>
          <a:noFill/>
          <a:ln w="9525">
            <a:noFill/>
            <a:miter lim="800000"/>
            <a:headEnd/>
            <a:tailEnd/>
          </a:ln>
          <a:effectLst/>
        </p:spPr>
      </p:pic>
    </p:spTree>
    <p:extLst>
      <p:ext uri="{BB962C8B-B14F-4D97-AF65-F5344CB8AC3E}">
        <p14:creationId xmlns:p14="http://schemas.microsoft.com/office/powerpoint/2010/main" val="3679771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285852" y="1500174"/>
          <a:ext cx="6096000"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928794" y="428604"/>
            <a:ext cx="4572000" cy="369332"/>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2.   INCREMENTO EN VENTAS</a:t>
            </a:r>
          </a:p>
        </p:txBody>
      </p:sp>
      <p:pic>
        <p:nvPicPr>
          <p:cNvPr id="3074" name="Picture 2" descr="https://encrypted-tbn2.gstatic.com/images?q=tbn:ANd9GcTOpP9zXOphmdvtnvsF2i2vQ9fMjdFeoyJDrSo4GAJLb2BDS7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425" y="150923"/>
            <a:ext cx="2195736" cy="924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285852" y="1554729"/>
          <a:ext cx="5829300" cy="1257300"/>
        </p:xfrm>
        <a:graphic>
          <a:graphicData uri="http://schemas.openxmlformats.org/drawingml/2006/table">
            <a:tbl>
              <a:tblPr>
                <a:tableStyleId>{69C7853C-536D-4A76-A0AE-DD22124D55A5}</a:tableStyleId>
              </a:tblPr>
              <a:tblGrid>
                <a:gridCol w="1420153"/>
                <a:gridCol w="1439216"/>
                <a:gridCol w="1439216"/>
                <a:gridCol w="1530715"/>
              </a:tblGrid>
              <a:tr h="381000">
                <a:tc>
                  <a:txBody>
                    <a:bodyPr/>
                    <a:lstStyle/>
                    <a:p>
                      <a:pPr marL="457200" algn="ctr">
                        <a:lnSpc>
                          <a:spcPct val="150000"/>
                        </a:lnSpc>
                        <a:spcAft>
                          <a:spcPts val="0"/>
                        </a:spcAft>
                      </a:pPr>
                      <a:r>
                        <a:rPr lang="es-EC" sz="1100" dirty="0"/>
                        <a:t>INGRESOS </a:t>
                      </a:r>
                      <a:br>
                        <a:rPr lang="es-EC" sz="1100" dirty="0"/>
                      </a:br>
                      <a:r>
                        <a:rPr lang="es-EC" sz="1100" dirty="0"/>
                        <a:t>VENTAS</a:t>
                      </a:r>
                      <a:endParaRPr lang="es-EC" sz="1100" dirty="0">
                        <a:latin typeface="Calibri"/>
                        <a:ea typeface="Calibri"/>
                        <a:cs typeface="Times New Roman"/>
                      </a:endParaRPr>
                    </a:p>
                  </a:txBody>
                  <a:tcPr marL="68580" marR="68580" marT="0" marB="0"/>
                </a:tc>
                <a:tc>
                  <a:txBody>
                    <a:bodyPr/>
                    <a:lstStyle/>
                    <a:p>
                      <a:pPr marL="457200" algn="ctr">
                        <a:lnSpc>
                          <a:spcPct val="150000"/>
                        </a:lnSpc>
                        <a:spcAft>
                          <a:spcPts val="0"/>
                        </a:spcAft>
                      </a:pPr>
                      <a:r>
                        <a:rPr lang="es-EC" sz="1100" dirty="0"/>
                        <a:t>% INCREMENTO </a:t>
                      </a:r>
                      <a:br>
                        <a:rPr lang="es-EC" sz="1100" dirty="0"/>
                      </a:br>
                      <a:r>
                        <a:rPr lang="es-EC" sz="1100" dirty="0"/>
                        <a:t>PROYECTADO</a:t>
                      </a:r>
                      <a:endParaRPr lang="es-EC" sz="1100" dirty="0">
                        <a:latin typeface="Calibri"/>
                        <a:ea typeface="Calibri"/>
                        <a:cs typeface="Times New Roman"/>
                      </a:endParaRPr>
                    </a:p>
                  </a:txBody>
                  <a:tcPr marL="68580" marR="68580" marT="0" marB="0"/>
                </a:tc>
                <a:tc>
                  <a:txBody>
                    <a:bodyPr/>
                    <a:lstStyle/>
                    <a:p>
                      <a:pPr marL="457200" algn="ctr">
                        <a:lnSpc>
                          <a:spcPct val="150000"/>
                        </a:lnSpc>
                        <a:spcAft>
                          <a:spcPts val="0"/>
                        </a:spcAft>
                      </a:pPr>
                      <a:r>
                        <a:rPr lang="es-EC" sz="1100" dirty="0"/>
                        <a:t>INCREMENTO</a:t>
                      </a:r>
                      <a:endParaRPr lang="es-EC" sz="1100" dirty="0">
                        <a:latin typeface="Calibri"/>
                        <a:ea typeface="Calibri"/>
                        <a:cs typeface="Times New Roman"/>
                      </a:endParaRPr>
                    </a:p>
                  </a:txBody>
                  <a:tcPr marL="68580" marR="68580" marT="0" marB="0"/>
                </a:tc>
                <a:tc>
                  <a:txBody>
                    <a:bodyPr/>
                    <a:lstStyle/>
                    <a:p>
                      <a:pPr marL="457200" algn="ctr">
                        <a:lnSpc>
                          <a:spcPct val="150000"/>
                        </a:lnSpc>
                        <a:spcAft>
                          <a:spcPts val="0"/>
                        </a:spcAft>
                      </a:pPr>
                      <a:r>
                        <a:rPr lang="es-EC" sz="1100" dirty="0"/>
                        <a:t>VENTAS</a:t>
                      </a:r>
                      <a:br>
                        <a:rPr lang="es-EC" sz="1100" dirty="0"/>
                      </a:br>
                      <a:r>
                        <a:rPr lang="es-EC" sz="1100" dirty="0"/>
                        <a:t>PROYECTADAS</a:t>
                      </a:r>
                      <a:endParaRPr lang="es-EC" sz="1100" dirty="0">
                        <a:latin typeface="Calibri"/>
                        <a:ea typeface="Calibri"/>
                        <a:cs typeface="Times New Roman"/>
                      </a:endParaRPr>
                    </a:p>
                  </a:txBody>
                  <a:tcPr marL="68580" marR="68580" marT="0" marB="0"/>
                </a:tc>
              </a:tr>
              <a:tr h="190500">
                <a:tc>
                  <a:txBody>
                    <a:bodyPr/>
                    <a:lstStyle/>
                    <a:p>
                      <a:pPr marL="457200" algn="just">
                        <a:lnSpc>
                          <a:spcPct val="150000"/>
                        </a:lnSpc>
                        <a:spcAft>
                          <a:spcPts val="0"/>
                        </a:spcAft>
                      </a:pPr>
                      <a:r>
                        <a:rPr lang="es-EC" sz="1100"/>
                        <a:t>                                                     390.271,83 </a:t>
                      </a:r>
                      <a:endParaRPr lang="es-EC" sz="1100">
                        <a:latin typeface="Calibri"/>
                        <a:ea typeface="Calibri"/>
                        <a:cs typeface="Times New Roman"/>
                      </a:endParaRPr>
                    </a:p>
                  </a:txBody>
                  <a:tcPr marL="68580" marR="68580" marT="0" marB="0"/>
                </a:tc>
                <a:tc>
                  <a:txBody>
                    <a:bodyPr/>
                    <a:lstStyle/>
                    <a:p>
                      <a:pPr marL="457200" algn="r">
                        <a:lnSpc>
                          <a:spcPct val="150000"/>
                        </a:lnSpc>
                        <a:spcAft>
                          <a:spcPts val="0"/>
                        </a:spcAft>
                      </a:pPr>
                      <a:endParaRPr lang="es-EC" sz="1100"/>
                    </a:p>
                    <a:p>
                      <a:pPr marL="457200" algn="r">
                        <a:lnSpc>
                          <a:spcPct val="150000"/>
                        </a:lnSpc>
                        <a:spcAft>
                          <a:spcPts val="0"/>
                        </a:spcAft>
                      </a:pPr>
                      <a:r>
                        <a:rPr lang="es-EC" sz="1100"/>
                        <a:t>13%</a:t>
                      </a:r>
                      <a:endParaRPr lang="es-EC" sz="1100">
                        <a:latin typeface="Calibri"/>
                        <a:ea typeface="Calibri"/>
                        <a:cs typeface="Times New Roman"/>
                      </a:endParaRPr>
                    </a:p>
                  </a:txBody>
                  <a:tcPr marL="68580" marR="68580" marT="0" marB="0"/>
                </a:tc>
                <a:tc>
                  <a:txBody>
                    <a:bodyPr/>
                    <a:lstStyle/>
                    <a:p>
                      <a:pPr marL="457200" algn="r">
                        <a:lnSpc>
                          <a:spcPct val="150000"/>
                        </a:lnSpc>
                        <a:spcAft>
                          <a:spcPts val="0"/>
                        </a:spcAft>
                      </a:pPr>
                      <a:endParaRPr lang="es-EC" sz="1100" dirty="0"/>
                    </a:p>
                    <a:p>
                      <a:pPr marL="457200" algn="r">
                        <a:lnSpc>
                          <a:spcPct val="150000"/>
                        </a:lnSpc>
                        <a:spcAft>
                          <a:spcPts val="0"/>
                        </a:spcAft>
                      </a:pPr>
                      <a:r>
                        <a:rPr lang="es-EC" sz="1100" dirty="0"/>
                        <a:t>$50.735,34</a:t>
                      </a:r>
                      <a:endParaRPr lang="es-EC" sz="1100" dirty="0">
                        <a:latin typeface="Calibri"/>
                        <a:ea typeface="Calibri"/>
                        <a:cs typeface="Times New Roman"/>
                      </a:endParaRPr>
                    </a:p>
                  </a:txBody>
                  <a:tcPr marL="68580" marR="68580" marT="0" marB="0"/>
                </a:tc>
                <a:tc>
                  <a:txBody>
                    <a:bodyPr/>
                    <a:lstStyle/>
                    <a:p>
                      <a:pPr marL="457200" algn="r">
                        <a:lnSpc>
                          <a:spcPct val="150000"/>
                        </a:lnSpc>
                        <a:spcAft>
                          <a:spcPts val="0"/>
                        </a:spcAft>
                      </a:pPr>
                      <a:endParaRPr lang="es-EC" sz="1100" dirty="0"/>
                    </a:p>
                    <a:p>
                      <a:pPr marL="457200" algn="r">
                        <a:lnSpc>
                          <a:spcPct val="150000"/>
                        </a:lnSpc>
                        <a:spcAft>
                          <a:spcPts val="0"/>
                        </a:spcAft>
                      </a:pPr>
                      <a:r>
                        <a:rPr lang="es-EC" sz="1100" dirty="0"/>
                        <a:t>$441.007,17</a:t>
                      </a:r>
                      <a:endParaRPr lang="es-EC" sz="1100" dirty="0">
                        <a:latin typeface="Calibri"/>
                        <a:ea typeface="Calibri"/>
                        <a:cs typeface="Times New Roman"/>
                      </a:endParaRPr>
                    </a:p>
                  </a:txBody>
                  <a:tcPr marL="68580" marR="68580" marT="0" marB="0"/>
                </a:tc>
              </a:tr>
            </a:tbl>
          </a:graphicData>
        </a:graphic>
      </p:graphicFrame>
      <p:sp>
        <p:nvSpPr>
          <p:cNvPr id="5" name="4 Rectángulo"/>
          <p:cNvSpPr/>
          <p:nvPr/>
        </p:nvSpPr>
        <p:spPr>
          <a:xfrm>
            <a:off x="2000232" y="714356"/>
            <a:ext cx="4572000" cy="646331"/>
          </a:xfrm>
          <a:prstGeom prst="rect">
            <a:avLst/>
          </a:prstGeom>
        </p:spPr>
        <p:txBody>
          <a:bodyPr>
            <a:spAutoFit/>
          </a:bodyPr>
          <a:lstStyle/>
          <a:p>
            <a:pPr algn="ctr"/>
            <a:r>
              <a:rPr lang="es-EC" b="1" dirty="0" smtClean="0">
                <a:ln w="11430"/>
                <a:effectLst>
                  <a:outerShdw blurRad="50800" dist="39000" dir="5460000" algn="tl">
                    <a:srgbClr val="000000">
                      <a:alpha val="38000"/>
                    </a:srgbClr>
                  </a:outerShdw>
                </a:effectLst>
                <a:latin typeface="High Tower Text" pitchFamily="18" charset="0"/>
              </a:rPr>
              <a:t>INCREMENTO EN VENTAS</a:t>
            </a:r>
          </a:p>
          <a:p>
            <a:pPr algn="ctr"/>
            <a:r>
              <a:rPr lang="es-EC" b="1" dirty="0" smtClean="0">
                <a:ln w="11430"/>
                <a:effectLst>
                  <a:outerShdw blurRad="50800" dist="39000" dir="5460000" algn="tl">
                    <a:srgbClr val="000000">
                      <a:alpha val="38000"/>
                    </a:srgbClr>
                  </a:outerShdw>
                </a:effectLst>
                <a:latin typeface="High Tower Text" pitchFamily="18" charset="0"/>
              </a:rPr>
              <a:t>VALORES EN USD.</a:t>
            </a:r>
          </a:p>
        </p:txBody>
      </p:sp>
      <p:sp>
        <p:nvSpPr>
          <p:cNvPr id="6" name="5 Flecha curvada hacia la derecha"/>
          <p:cNvSpPr/>
          <p:nvPr/>
        </p:nvSpPr>
        <p:spPr>
          <a:xfrm>
            <a:off x="571472" y="2000240"/>
            <a:ext cx="500066" cy="21431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7 Rectángulo"/>
          <p:cNvSpPr/>
          <p:nvPr/>
        </p:nvSpPr>
        <p:spPr>
          <a:xfrm>
            <a:off x="2071670" y="3282735"/>
            <a:ext cx="4572000" cy="646331"/>
          </a:xfrm>
          <a:prstGeom prst="rect">
            <a:avLst/>
          </a:prstGeom>
        </p:spPr>
        <p:txBody>
          <a:bodyPr>
            <a:spAutoFit/>
          </a:bodyPr>
          <a:lstStyle/>
          <a:p>
            <a:pPr algn="ctr"/>
            <a:r>
              <a:rPr lang="es-EC" b="1" dirty="0" smtClean="0">
                <a:ln w="11430"/>
                <a:effectLst>
                  <a:outerShdw blurRad="50800" dist="39000" dir="5460000" algn="tl">
                    <a:srgbClr val="000000">
                      <a:alpha val="38000"/>
                    </a:srgbClr>
                  </a:outerShdw>
                </a:effectLst>
                <a:latin typeface="High Tower Text" pitchFamily="18" charset="0"/>
              </a:rPr>
              <a:t>INCREMENTO EN GASTOS</a:t>
            </a:r>
          </a:p>
          <a:p>
            <a:pPr algn="ctr"/>
            <a:r>
              <a:rPr lang="es-EC" b="1" dirty="0" smtClean="0">
                <a:ln w="11430"/>
                <a:effectLst>
                  <a:outerShdw blurRad="50800" dist="39000" dir="5460000" algn="tl">
                    <a:srgbClr val="000000">
                      <a:alpha val="38000"/>
                    </a:srgbClr>
                  </a:outerShdw>
                </a:effectLst>
                <a:latin typeface="High Tower Text" pitchFamily="18" charset="0"/>
              </a:rPr>
              <a:t>VALORES EN USD.</a:t>
            </a:r>
          </a:p>
        </p:txBody>
      </p:sp>
      <p:pic>
        <p:nvPicPr>
          <p:cNvPr id="90113" name="Picture 1"/>
          <p:cNvPicPr>
            <a:picLocks noChangeAspect="1" noChangeArrowheads="1"/>
          </p:cNvPicPr>
          <p:nvPr/>
        </p:nvPicPr>
        <p:blipFill>
          <a:blip r:embed="rId2"/>
          <a:srcRect/>
          <a:stretch>
            <a:fillRect/>
          </a:stretch>
        </p:blipFill>
        <p:spPr bwMode="auto">
          <a:xfrm>
            <a:off x="1285852" y="3952886"/>
            <a:ext cx="6324600" cy="13335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357166"/>
            <a:ext cx="4572000" cy="369332"/>
          </a:xfrm>
          <a:prstGeom prst="rect">
            <a:avLst/>
          </a:prstGeom>
        </p:spPr>
        <p:txBody>
          <a:bodyPr>
            <a:spAutoFit/>
          </a:bodyPr>
          <a:lstStyle/>
          <a:p>
            <a:pPr algn="ctr"/>
            <a:r>
              <a:rPr lang="es-EC" b="1" dirty="0" smtClean="0">
                <a:ln w="11430"/>
                <a:effectLst>
                  <a:outerShdw blurRad="50800" dist="39000" dir="5460000" algn="tl">
                    <a:srgbClr val="000000">
                      <a:alpha val="38000"/>
                    </a:srgbClr>
                  </a:outerShdw>
                </a:effectLst>
                <a:latin typeface="High Tower Text" pitchFamily="18" charset="0"/>
              </a:rPr>
              <a:t>3.   MEJORAR ATENCION AL CLIENTE</a:t>
            </a:r>
          </a:p>
        </p:txBody>
      </p:sp>
      <p:graphicFrame>
        <p:nvGraphicFramePr>
          <p:cNvPr id="5" name="4 Diagrama"/>
          <p:cNvGraphicFramePr/>
          <p:nvPr/>
        </p:nvGraphicFramePr>
        <p:xfrm>
          <a:off x="1214414" y="7141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nvGraphicFramePr>
        <p:xfrm>
          <a:off x="1928794" y="4643446"/>
          <a:ext cx="4572032" cy="1157804"/>
        </p:xfrm>
        <a:graphic>
          <a:graphicData uri="http://schemas.openxmlformats.org/drawingml/2006/table">
            <a:tbl>
              <a:tblPr>
                <a:tableStyleId>{18603FDC-E32A-4AB5-989C-0864C3EAD2B8}</a:tableStyleId>
              </a:tblPr>
              <a:tblGrid>
                <a:gridCol w="1741726"/>
                <a:gridCol w="1339790"/>
                <a:gridCol w="1490516"/>
              </a:tblGrid>
              <a:tr h="786132">
                <a:tc>
                  <a:txBody>
                    <a:bodyPr/>
                    <a:lstStyle/>
                    <a:p>
                      <a:pPr algn="ctr">
                        <a:lnSpc>
                          <a:spcPct val="150000"/>
                        </a:lnSpc>
                        <a:spcAft>
                          <a:spcPts val="0"/>
                        </a:spcAft>
                      </a:pPr>
                      <a:r>
                        <a:rPr lang="es-EC" sz="1600" dirty="0"/>
                        <a:t>VALOR DEL CURSO </a:t>
                      </a:r>
                      <a:br>
                        <a:rPr lang="es-EC" sz="1600" dirty="0"/>
                      </a:br>
                      <a:r>
                        <a:rPr lang="es-EC" sz="1600" dirty="0"/>
                        <a:t>POR PERSONA</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NUMERO DE </a:t>
                      </a:r>
                      <a:br>
                        <a:rPr lang="es-EC" sz="1600" dirty="0"/>
                      </a:br>
                      <a:r>
                        <a:rPr lang="es-EC" sz="1600" dirty="0"/>
                        <a:t>VENDEDORES</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a:t>TOTAL EN </a:t>
                      </a:r>
                      <a:br>
                        <a:rPr lang="es-EC" sz="1600"/>
                      </a:br>
                      <a:r>
                        <a:rPr lang="es-EC" sz="1600"/>
                        <a:t>CAPACITACIÓN</a:t>
                      </a:r>
                      <a:endParaRPr lang="es-EC" sz="1600">
                        <a:latin typeface="Calibri"/>
                        <a:ea typeface="Calibri"/>
                        <a:cs typeface="Times New Roman"/>
                      </a:endParaRPr>
                    </a:p>
                  </a:txBody>
                  <a:tcPr marL="68580" marR="68580" marT="0" marB="0"/>
                </a:tc>
              </a:tr>
              <a:tr h="371672">
                <a:tc>
                  <a:txBody>
                    <a:bodyPr/>
                    <a:lstStyle/>
                    <a:p>
                      <a:pPr algn="ctr">
                        <a:lnSpc>
                          <a:spcPct val="150000"/>
                        </a:lnSpc>
                        <a:spcAft>
                          <a:spcPts val="0"/>
                        </a:spcAft>
                      </a:pPr>
                      <a:r>
                        <a:rPr lang="es-EC" sz="1600" dirty="0"/>
                        <a:t>310,8</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2</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621,6</a:t>
                      </a:r>
                      <a:endParaRPr lang="es-EC" sz="1600" dirty="0">
                        <a:latin typeface="Calibri"/>
                        <a:ea typeface="Calibri"/>
                        <a:cs typeface="Times New Roman"/>
                      </a:endParaRPr>
                    </a:p>
                  </a:txBody>
                  <a:tcPr marL="68580" marR="68580" marT="0" marB="0"/>
                </a:tc>
              </a:tr>
            </a:tbl>
          </a:graphicData>
        </a:graphic>
      </p:graphicFrame>
      <p:sp>
        <p:nvSpPr>
          <p:cNvPr id="8" name="7 Rectángulo"/>
          <p:cNvSpPr/>
          <p:nvPr/>
        </p:nvSpPr>
        <p:spPr>
          <a:xfrm>
            <a:off x="2000232" y="3929066"/>
            <a:ext cx="4572000" cy="646331"/>
          </a:xfrm>
          <a:prstGeom prst="rect">
            <a:avLst/>
          </a:prstGeom>
        </p:spPr>
        <p:txBody>
          <a:bodyPr>
            <a:spAutoFit/>
          </a:bodyPr>
          <a:lstStyle/>
          <a:p>
            <a:pPr algn="ctr"/>
            <a:r>
              <a:rPr lang="es-EC" b="1" dirty="0" smtClean="0">
                <a:ln w="11430"/>
                <a:effectLst>
                  <a:outerShdw blurRad="50800" dist="39000" dir="5460000" algn="tl">
                    <a:srgbClr val="000000">
                      <a:alpha val="38000"/>
                    </a:srgbClr>
                  </a:outerShdw>
                </a:effectLst>
                <a:latin typeface="High Tower Text" pitchFamily="18" charset="0"/>
              </a:rPr>
              <a:t>GASTOS EN CAPACITACION</a:t>
            </a:r>
          </a:p>
          <a:p>
            <a:pPr algn="ctr"/>
            <a:r>
              <a:rPr lang="es-EC" b="1" dirty="0" smtClean="0">
                <a:ln w="11430"/>
                <a:effectLst>
                  <a:outerShdw blurRad="50800" dist="39000" dir="5460000" algn="tl">
                    <a:srgbClr val="000000">
                      <a:alpha val="38000"/>
                    </a:srgbClr>
                  </a:outerShdw>
                </a:effectLst>
                <a:latin typeface="High Tower Text" pitchFamily="18" charset="0"/>
              </a:rPr>
              <a:t>VALORES EN USD.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369332"/>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4.   ESTABLECER PROMOCIONES</a:t>
            </a:r>
          </a:p>
        </p:txBody>
      </p:sp>
      <p:graphicFrame>
        <p:nvGraphicFramePr>
          <p:cNvPr id="5" name="4 Diagrama"/>
          <p:cNvGraphicFramePr/>
          <p:nvPr/>
        </p:nvGraphicFramePr>
        <p:xfrm>
          <a:off x="1214414" y="714356"/>
          <a:ext cx="6096000" cy="2389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nvGraphicFramePr>
        <p:xfrm>
          <a:off x="1428728" y="3676156"/>
          <a:ext cx="5715039" cy="1828800"/>
        </p:xfrm>
        <a:graphic>
          <a:graphicData uri="http://schemas.openxmlformats.org/drawingml/2006/table">
            <a:tbl>
              <a:tblPr>
                <a:tableStyleId>{E269D01E-BC32-4049-B463-5C60D7B0CCD2}</a:tableStyleId>
              </a:tblPr>
              <a:tblGrid>
                <a:gridCol w="1056040"/>
                <a:gridCol w="1380444"/>
                <a:gridCol w="1535744"/>
                <a:gridCol w="1742811"/>
              </a:tblGrid>
              <a:tr h="983696">
                <a:tc>
                  <a:txBody>
                    <a:bodyPr/>
                    <a:lstStyle/>
                    <a:p>
                      <a:pPr algn="ctr">
                        <a:lnSpc>
                          <a:spcPct val="150000"/>
                        </a:lnSpc>
                        <a:spcAft>
                          <a:spcPts val="0"/>
                        </a:spcAft>
                      </a:pPr>
                      <a:endParaRPr lang="es-EC" sz="1600" dirty="0"/>
                    </a:p>
                    <a:p>
                      <a:pPr algn="ctr">
                        <a:lnSpc>
                          <a:spcPct val="150000"/>
                        </a:lnSpc>
                        <a:spcAft>
                          <a:spcPts val="0"/>
                        </a:spcAft>
                      </a:pPr>
                      <a:r>
                        <a:rPr lang="es-EC" sz="1600" dirty="0"/>
                        <a:t>INGRESOS </a:t>
                      </a:r>
                      <a:br>
                        <a:rPr lang="es-EC" sz="1600" dirty="0"/>
                      </a:br>
                      <a:r>
                        <a:rPr lang="es-EC" sz="1600" dirty="0"/>
                        <a:t>VENTAS</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 INCREMENTO </a:t>
                      </a:r>
                      <a:br>
                        <a:rPr lang="es-EC" sz="1600" dirty="0"/>
                      </a:br>
                      <a:r>
                        <a:rPr lang="es-EC" sz="1600" dirty="0"/>
                        <a:t>PROYECTADO</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endParaRPr lang="es-EC" sz="1600"/>
                    </a:p>
                    <a:p>
                      <a:pPr algn="ctr">
                        <a:lnSpc>
                          <a:spcPct val="150000"/>
                        </a:lnSpc>
                        <a:spcAft>
                          <a:spcPts val="0"/>
                        </a:spcAft>
                      </a:pPr>
                      <a:r>
                        <a:rPr lang="es-EC" sz="1600"/>
                        <a:t>INCREMENTO</a:t>
                      </a:r>
                      <a:endParaRPr lang="es-EC" sz="1600">
                        <a:latin typeface="Calibri"/>
                        <a:ea typeface="Calibri"/>
                        <a:cs typeface="Times New Roman"/>
                      </a:endParaRPr>
                    </a:p>
                  </a:txBody>
                  <a:tcPr marL="68580" marR="68580" marT="0" marB="0"/>
                </a:tc>
                <a:tc>
                  <a:txBody>
                    <a:bodyPr/>
                    <a:lstStyle/>
                    <a:p>
                      <a:pPr algn="ctr">
                        <a:lnSpc>
                          <a:spcPct val="150000"/>
                        </a:lnSpc>
                        <a:spcAft>
                          <a:spcPts val="0"/>
                        </a:spcAft>
                      </a:pPr>
                      <a:endParaRPr lang="es-EC" sz="1600" dirty="0"/>
                    </a:p>
                    <a:p>
                      <a:pPr algn="ctr">
                        <a:lnSpc>
                          <a:spcPct val="150000"/>
                        </a:lnSpc>
                        <a:spcAft>
                          <a:spcPts val="0"/>
                        </a:spcAft>
                      </a:pPr>
                      <a:r>
                        <a:rPr lang="es-EC" sz="1600" dirty="0"/>
                        <a:t>VENTAS</a:t>
                      </a:r>
                      <a:br>
                        <a:rPr lang="es-EC" sz="1600" dirty="0"/>
                      </a:br>
                      <a:r>
                        <a:rPr lang="es-EC" sz="1600" dirty="0"/>
                        <a:t>PROYECTADAS</a:t>
                      </a:r>
                      <a:endParaRPr lang="es-EC" sz="1600" dirty="0">
                        <a:latin typeface="Calibri"/>
                        <a:ea typeface="Calibri"/>
                        <a:cs typeface="Times New Roman"/>
                      </a:endParaRPr>
                    </a:p>
                  </a:txBody>
                  <a:tcPr marL="68580" marR="68580" marT="0" marB="0"/>
                </a:tc>
              </a:tr>
              <a:tr h="327899">
                <a:tc>
                  <a:txBody>
                    <a:bodyPr/>
                    <a:lstStyle/>
                    <a:p>
                      <a:pPr algn="r">
                        <a:lnSpc>
                          <a:spcPct val="150000"/>
                        </a:lnSpc>
                        <a:spcAft>
                          <a:spcPts val="0"/>
                        </a:spcAft>
                      </a:pPr>
                      <a:r>
                        <a:rPr lang="es-EC" sz="1600"/>
                        <a:t>390.271,83</a:t>
                      </a:r>
                      <a:endParaRPr lang="es-EC" sz="160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6%</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23.416,31</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413.688,14</a:t>
                      </a:r>
                      <a:endParaRPr lang="es-EC" sz="1600" dirty="0">
                        <a:latin typeface="Calibri"/>
                        <a:ea typeface="Calibri"/>
                        <a:cs typeface="Times New Roman"/>
                      </a:endParaRPr>
                    </a:p>
                  </a:txBody>
                  <a:tcPr marL="68580" marR="68580" marT="0" marB="0"/>
                </a:tc>
              </a:tr>
            </a:tbl>
          </a:graphicData>
        </a:graphic>
      </p:graphicFrame>
      <p:sp>
        <p:nvSpPr>
          <p:cNvPr id="7" name="6 Rectángulo"/>
          <p:cNvSpPr/>
          <p:nvPr/>
        </p:nvSpPr>
        <p:spPr>
          <a:xfrm>
            <a:off x="2000232" y="2988230"/>
            <a:ext cx="4572000" cy="646331"/>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INCREMENTO EN VENTAS</a:t>
            </a:r>
          </a:p>
          <a:p>
            <a:pPr marL="342900" indent="-342900" algn="ctr"/>
            <a:r>
              <a:rPr lang="es-EC" b="1" dirty="0" smtClean="0">
                <a:ln w="11430"/>
                <a:effectLst>
                  <a:outerShdw blurRad="50800" dist="39000" dir="5460000" algn="tl">
                    <a:srgbClr val="000000">
                      <a:alpha val="38000"/>
                    </a:srgbClr>
                  </a:outerShdw>
                </a:effectLst>
                <a:latin typeface="High Tower Text" pitchFamily="18" charset="0"/>
              </a:rPr>
              <a:t>VALORES EN USD.</a:t>
            </a:r>
          </a:p>
        </p:txBody>
      </p:sp>
      <p:cxnSp>
        <p:nvCxnSpPr>
          <p:cNvPr id="11" name="10 Conector recto de flecha"/>
          <p:cNvCxnSpPr/>
          <p:nvPr/>
        </p:nvCxnSpPr>
        <p:spPr>
          <a:xfrm rot="5400000">
            <a:off x="3821901" y="2678901"/>
            <a:ext cx="500066"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pic>
        <p:nvPicPr>
          <p:cNvPr id="20481" name="Picture 1"/>
          <p:cNvPicPr>
            <a:picLocks noChangeAspect="1" noChangeArrowheads="1"/>
          </p:cNvPicPr>
          <p:nvPr/>
        </p:nvPicPr>
        <p:blipFill>
          <a:blip r:embed="rId7"/>
          <a:srcRect/>
          <a:stretch>
            <a:fillRect/>
          </a:stretch>
        </p:blipFill>
        <p:spPr bwMode="auto">
          <a:xfrm>
            <a:off x="490519" y="119048"/>
            <a:ext cx="1438275" cy="123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31666" y="3429000"/>
            <a:ext cx="7920880" cy="1200329"/>
          </a:xfrm>
          <a:prstGeom prst="rect">
            <a:avLst/>
          </a:prstGeom>
          <a:noFill/>
        </p:spPr>
        <p:txBody>
          <a:bodyPr wrap="square" rtlCol="0">
            <a:spAutoFit/>
          </a:bodyPr>
          <a:lstStyle/>
          <a:p>
            <a:pPr algn="just"/>
            <a:r>
              <a:rPr lang="es-EC" dirty="0"/>
              <a:t> </a:t>
            </a:r>
          </a:p>
          <a:p>
            <a:pPr algn="ctr"/>
            <a:r>
              <a:rPr lang="es-EC" dirty="0" smtClean="0"/>
              <a:t>Formular </a:t>
            </a:r>
            <a:r>
              <a:rPr lang="es-EC" dirty="0"/>
              <a:t>un plan financiero para Editorial La Gaceta por medio del estudio de la situación actual, que permita determinar las verdaderas necesidades financieras y establecer estrategias encaminadas a mejorar su rentabilidad</a:t>
            </a:r>
            <a:r>
              <a:rPr lang="es-EC" dirty="0" smtClean="0"/>
              <a:t>.</a:t>
            </a:r>
            <a:endParaRPr lang="es-EC" dirty="0"/>
          </a:p>
        </p:txBody>
      </p:sp>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3" name="2 CuadroTexto"/>
          <p:cNvSpPr txBox="1"/>
          <p:nvPr/>
        </p:nvSpPr>
        <p:spPr>
          <a:xfrm>
            <a:off x="0" y="2004844"/>
            <a:ext cx="8460432" cy="523220"/>
          </a:xfrm>
          <a:prstGeom prst="rect">
            <a:avLst/>
          </a:prstGeom>
          <a:noFill/>
        </p:spPr>
        <p:txBody>
          <a:bodyPr wrap="square" rtlCol="0">
            <a:spAutoFit/>
          </a:bodyPr>
          <a:lstStyle/>
          <a:p>
            <a:pPr algn="ctr"/>
            <a:r>
              <a:rPr lang="es-EC" sz="2800" b="1" dirty="0" smtClean="0">
                <a:latin typeface="Lucida Sans Typewriter" pitchFamily="49" charset="0"/>
              </a:rPr>
              <a:t>OBJETIVO GENERAL</a:t>
            </a:r>
            <a:endParaRPr lang="es-EC" sz="2800" b="1" dirty="0">
              <a:latin typeface="Lucida Sans Typewriter" pitchFamily="49"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758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428604"/>
            <a:ext cx="4572000" cy="646331"/>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5.   MAYOR DISTRIBUCION DE EJEMPLARES</a:t>
            </a:r>
          </a:p>
        </p:txBody>
      </p:sp>
      <p:graphicFrame>
        <p:nvGraphicFramePr>
          <p:cNvPr id="5" name="4 Diagrama"/>
          <p:cNvGraphicFramePr/>
          <p:nvPr/>
        </p:nvGraphicFramePr>
        <p:xfrm>
          <a:off x="500034" y="1428736"/>
          <a:ext cx="7215238"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nvGraphicFramePr>
        <p:xfrm>
          <a:off x="1347780" y="4986358"/>
          <a:ext cx="6010302" cy="1280160"/>
        </p:xfrm>
        <a:graphic>
          <a:graphicData uri="http://schemas.openxmlformats.org/drawingml/2006/table">
            <a:tbl>
              <a:tblPr>
                <a:tableStyleId>{18603FDC-E32A-4AB5-989C-0864C3EAD2B8}</a:tableStyleId>
              </a:tblPr>
              <a:tblGrid>
                <a:gridCol w="1223335"/>
                <a:gridCol w="1418361"/>
                <a:gridCol w="1577926"/>
                <a:gridCol w="1790680"/>
              </a:tblGrid>
              <a:tr h="571500">
                <a:tc>
                  <a:txBody>
                    <a:bodyPr/>
                    <a:lstStyle/>
                    <a:p>
                      <a:pPr algn="ctr">
                        <a:lnSpc>
                          <a:spcPct val="150000"/>
                        </a:lnSpc>
                        <a:spcAft>
                          <a:spcPts val="0"/>
                        </a:spcAft>
                      </a:pPr>
                      <a:r>
                        <a:rPr lang="es-EC" sz="1400" dirty="0"/>
                        <a:t>INGRESOS </a:t>
                      </a:r>
                      <a:br>
                        <a:rPr lang="es-EC" sz="1400" dirty="0"/>
                      </a:br>
                      <a:r>
                        <a:rPr lang="es-EC" sz="1400" dirty="0"/>
                        <a:t>VENTAS</a:t>
                      </a:r>
                      <a:br>
                        <a:rPr lang="es-EC" sz="1400" dirty="0"/>
                      </a:br>
                      <a:r>
                        <a:rPr lang="es-EC" sz="1400" dirty="0"/>
                        <a:t>EJEMPLARES</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t>% INCREMENTO </a:t>
                      </a:r>
                      <a:br>
                        <a:rPr lang="es-EC" sz="1400" dirty="0"/>
                      </a:br>
                      <a:r>
                        <a:rPr lang="es-EC" sz="1400" dirty="0"/>
                        <a:t>PROYECTADO</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EC" sz="1400"/>
                        <a:t>INCREMENTO</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t>VENTAS DE EJEMPLARES</a:t>
                      </a:r>
                      <a:br>
                        <a:rPr lang="es-EC" sz="1400" dirty="0"/>
                      </a:br>
                      <a:r>
                        <a:rPr lang="es-EC" sz="1400" dirty="0"/>
                        <a:t>PROYECTADAS</a:t>
                      </a:r>
                      <a:endParaRPr lang="es-EC" sz="1400" dirty="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400" dirty="0"/>
                        <a:t>42.000,00</a:t>
                      </a:r>
                      <a:endParaRPr lang="es-EC" sz="1400" dirty="0">
                        <a:latin typeface="Calibri"/>
                        <a:ea typeface="Calibri"/>
                        <a:cs typeface="Times New Roman"/>
                      </a:endParaRPr>
                    </a:p>
                  </a:txBody>
                  <a:tcPr marL="68580" marR="68580" marT="0" marB="0"/>
                </a:tc>
                <a:tc>
                  <a:txBody>
                    <a:bodyPr/>
                    <a:lstStyle/>
                    <a:p>
                      <a:pPr algn="r">
                        <a:lnSpc>
                          <a:spcPct val="150000"/>
                        </a:lnSpc>
                        <a:spcAft>
                          <a:spcPts val="0"/>
                        </a:spcAft>
                      </a:pPr>
                      <a:r>
                        <a:rPr lang="es-EC" sz="1400" dirty="0"/>
                        <a:t>21%</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t>8.820</a:t>
                      </a:r>
                      <a:endParaRPr lang="es-EC" sz="1400" dirty="0">
                        <a:latin typeface="Calibri"/>
                        <a:ea typeface="Calibri"/>
                        <a:cs typeface="Times New Roman"/>
                      </a:endParaRPr>
                    </a:p>
                  </a:txBody>
                  <a:tcPr marL="68580" marR="68580" marT="0" marB="0"/>
                </a:tc>
                <a:tc>
                  <a:txBody>
                    <a:bodyPr/>
                    <a:lstStyle/>
                    <a:p>
                      <a:pPr algn="r">
                        <a:lnSpc>
                          <a:spcPct val="150000"/>
                        </a:lnSpc>
                        <a:spcAft>
                          <a:spcPts val="0"/>
                        </a:spcAft>
                      </a:pPr>
                      <a:r>
                        <a:rPr lang="es-EC" sz="1400" dirty="0"/>
                        <a:t>50.820,00</a:t>
                      </a:r>
                      <a:endParaRPr lang="es-EC" sz="1400" dirty="0">
                        <a:latin typeface="Calibri"/>
                        <a:ea typeface="Calibri"/>
                        <a:cs typeface="Times New Roman"/>
                      </a:endParaRPr>
                    </a:p>
                  </a:txBody>
                  <a:tcPr marL="68580" marR="68580" marT="0" marB="0"/>
                </a:tc>
              </a:tr>
            </a:tbl>
          </a:graphicData>
        </a:graphic>
      </p:graphicFrame>
      <p:sp>
        <p:nvSpPr>
          <p:cNvPr id="7" name="6 Rectángulo"/>
          <p:cNvSpPr/>
          <p:nvPr/>
        </p:nvSpPr>
        <p:spPr>
          <a:xfrm>
            <a:off x="2000232" y="4354305"/>
            <a:ext cx="4572000" cy="646331"/>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INCREMENTO EN VENTAS DE EJEMPLARES</a:t>
            </a:r>
          </a:p>
        </p:txBody>
      </p:sp>
      <p:pic>
        <p:nvPicPr>
          <p:cNvPr id="8" name="Picture 3"/>
          <p:cNvPicPr>
            <a:picLocks noChangeAspect="1" noChangeArrowheads="1"/>
          </p:cNvPicPr>
          <p:nvPr/>
        </p:nvPicPr>
        <p:blipFill>
          <a:blip r:embed="rId7"/>
          <a:srcRect/>
          <a:stretch>
            <a:fillRect/>
          </a:stretch>
        </p:blipFill>
        <p:spPr bwMode="auto">
          <a:xfrm>
            <a:off x="5357818" y="137118"/>
            <a:ext cx="2214578" cy="1220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28794" y="428604"/>
            <a:ext cx="4572000" cy="646331"/>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6.   IMPLEMENTAR COBRO DE TARJETAS DE CREDITO</a:t>
            </a:r>
          </a:p>
        </p:txBody>
      </p:sp>
      <p:graphicFrame>
        <p:nvGraphicFramePr>
          <p:cNvPr id="6" name="5 Tabla"/>
          <p:cNvGraphicFramePr>
            <a:graphicFrameLocks noGrp="1"/>
          </p:cNvGraphicFramePr>
          <p:nvPr/>
        </p:nvGraphicFramePr>
        <p:xfrm>
          <a:off x="1961209" y="1759088"/>
          <a:ext cx="4396741" cy="3703320"/>
        </p:xfrm>
        <a:graphic>
          <a:graphicData uri="http://schemas.openxmlformats.org/drawingml/2006/table">
            <a:tbl>
              <a:tblPr/>
              <a:tblGrid>
                <a:gridCol w="3011889"/>
                <a:gridCol w="1384852"/>
              </a:tblGrid>
              <a:tr h="755202">
                <a:tc>
                  <a:txBody>
                    <a:bodyPr/>
                    <a:lstStyle/>
                    <a:p>
                      <a:pPr algn="ctr">
                        <a:lnSpc>
                          <a:spcPct val="150000"/>
                        </a:lnSpc>
                        <a:spcAft>
                          <a:spcPts val="0"/>
                        </a:spcAft>
                      </a:pPr>
                      <a:r>
                        <a:rPr lang="es-EC" sz="1800" b="1" dirty="0">
                          <a:solidFill>
                            <a:srgbClr val="000000"/>
                          </a:solidFill>
                          <a:latin typeface="Times New Roman"/>
                          <a:ea typeface="Times New Roman"/>
                          <a:cs typeface="Times New Roman"/>
                        </a:rPr>
                        <a:t>TOTAL VENTAS</a:t>
                      </a:r>
                      <a:br>
                        <a:rPr lang="es-EC" sz="1800" b="1" dirty="0">
                          <a:solidFill>
                            <a:srgbClr val="000000"/>
                          </a:solidFill>
                          <a:latin typeface="Times New Roman"/>
                          <a:ea typeface="Times New Roman"/>
                          <a:cs typeface="Times New Roman"/>
                        </a:rPr>
                      </a:br>
                      <a:r>
                        <a:rPr lang="es-EC" sz="1800" b="1" dirty="0">
                          <a:solidFill>
                            <a:srgbClr val="000000"/>
                          </a:solidFill>
                          <a:latin typeface="Times New Roman"/>
                          <a:ea typeface="Times New Roman"/>
                          <a:cs typeface="Times New Roman"/>
                        </a:rPr>
                        <a:t> PROYECTADAS</a:t>
                      </a:r>
                      <a:endParaRPr lang="es-EC"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r">
                        <a:lnSpc>
                          <a:spcPct val="150000"/>
                        </a:lnSpc>
                        <a:spcAft>
                          <a:spcPts val="0"/>
                        </a:spcAft>
                      </a:pPr>
                      <a:endParaRPr lang="es-EC" sz="1800">
                        <a:latin typeface="Calibri"/>
                        <a:ea typeface="Calibri"/>
                        <a:cs typeface="Times New Roman"/>
                      </a:endParaRPr>
                    </a:p>
                    <a:p>
                      <a:pPr algn="r">
                        <a:lnSpc>
                          <a:spcPct val="150000"/>
                        </a:lnSpc>
                        <a:spcAft>
                          <a:spcPts val="0"/>
                        </a:spcAft>
                      </a:pPr>
                      <a:r>
                        <a:rPr lang="es-EC" sz="1800" b="1">
                          <a:solidFill>
                            <a:srgbClr val="000000"/>
                          </a:solidFill>
                          <a:latin typeface="Times New Roman"/>
                          <a:ea typeface="Times New Roman"/>
                          <a:cs typeface="Times New Roman"/>
                        </a:rPr>
                        <a:t>82.971,65</a:t>
                      </a:r>
                      <a:endParaRPr lang="es-EC" sz="18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r>
              <a:tr h="755202">
                <a:tc>
                  <a:txBody>
                    <a:bodyPr/>
                    <a:lstStyle/>
                    <a:p>
                      <a:pPr>
                        <a:lnSpc>
                          <a:spcPct val="150000"/>
                        </a:lnSpc>
                        <a:spcAft>
                          <a:spcPts val="0"/>
                        </a:spcAft>
                      </a:pPr>
                      <a:r>
                        <a:rPr lang="es-EC" sz="1800" b="1" dirty="0">
                          <a:solidFill>
                            <a:srgbClr val="000000"/>
                          </a:solidFill>
                          <a:latin typeface="Times New Roman"/>
                          <a:ea typeface="Times New Roman"/>
                          <a:cs typeface="Times New Roman"/>
                        </a:rPr>
                        <a:t>25% DE VENTAS TARJETA DE CREDITO </a:t>
                      </a:r>
                      <a:endParaRPr lang="es-EC"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C0504D"/>
                    </a:solidFill>
                  </a:tcPr>
                </a:tc>
                <a:tc>
                  <a:txBody>
                    <a:bodyPr/>
                    <a:lstStyle/>
                    <a:p>
                      <a:pPr algn="r">
                        <a:lnSpc>
                          <a:spcPct val="150000"/>
                        </a:lnSpc>
                        <a:spcAft>
                          <a:spcPts val="0"/>
                        </a:spcAft>
                      </a:pPr>
                      <a:r>
                        <a:rPr lang="es-EC" sz="1800">
                          <a:solidFill>
                            <a:srgbClr val="000000"/>
                          </a:solidFill>
                          <a:latin typeface="Times New Roman"/>
                          <a:ea typeface="Times New Roman"/>
                          <a:cs typeface="Times New Roman"/>
                        </a:rPr>
                        <a:t>20.742,91</a:t>
                      </a:r>
                      <a:endParaRPr lang="es-EC" sz="18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377601">
                <a:tc>
                  <a:txBody>
                    <a:bodyPr/>
                    <a:lstStyle/>
                    <a:p>
                      <a:pPr>
                        <a:lnSpc>
                          <a:spcPct val="150000"/>
                        </a:lnSpc>
                        <a:spcAft>
                          <a:spcPts val="0"/>
                        </a:spcAft>
                      </a:pPr>
                      <a:r>
                        <a:rPr lang="es-EC" sz="1800" b="1" dirty="0">
                          <a:solidFill>
                            <a:srgbClr val="000000"/>
                          </a:solidFill>
                          <a:latin typeface="Times New Roman"/>
                          <a:ea typeface="Times New Roman"/>
                          <a:cs typeface="Times New Roman"/>
                        </a:rPr>
                        <a:t>75% DE VENTAS CREDITO DIRECTO</a:t>
                      </a:r>
                      <a:endParaRPr lang="es-EC" sz="1800" dirty="0">
                        <a:latin typeface="Calibri"/>
                        <a:ea typeface="Calibri"/>
                        <a:cs typeface="Times New Roman"/>
                      </a:endParaRPr>
                    </a:p>
                  </a:txBody>
                  <a:tcPr marL="68580" marR="68580" marT="0" marB="0">
                    <a:lnL>
                      <a:noFill/>
                    </a:lnL>
                    <a:lnR>
                      <a:noFill/>
                    </a:lnR>
                    <a:lnT>
                      <a:noFill/>
                    </a:lnT>
                    <a:lnB>
                      <a:noFill/>
                    </a:lnB>
                    <a:solidFill>
                      <a:srgbClr val="C0504D"/>
                    </a:solidFill>
                  </a:tcPr>
                </a:tc>
                <a:tc>
                  <a:txBody>
                    <a:bodyPr/>
                    <a:lstStyle/>
                    <a:p>
                      <a:pPr algn="r">
                        <a:lnSpc>
                          <a:spcPct val="150000"/>
                        </a:lnSpc>
                        <a:spcAft>
                          <a:spcPts val="0"/>
                        </a:spcAft>
                      </a:pPr>
                      <a:r>
                        <a:rPr lang="es-EC" sz="1800" dirty="0">
                          <a:solidFill>
                            <a:srgbClr val="000000"/>
                          </a:solidFill>
                          <a:latin typeface="Times New Roman"/>
                          <a:ea typeface="Times New Roman"/>
                          <a:cs typeface="Times New Roman"/>
                        </a:rPr>
                        <a:t>62.228,74</a:t>
                      </a:r>
                      <a:endParaRPr lang="es-EC" sz="1800" dirty="0">
                        <a:latin typeface="Calibri"/>
                        <a:ea typeface="Calibri"/>
                        <a:cs typeface="Times New Roman"/>
                      </a:endParaRPr>
                    </a:p>
                  </a:txBody>
                  <a:tcPr marL="68580" marR="68580" marT="0" marB="0">
                    <a:lnL>
                      <a:noFill/>
                    </a:lnL>
                    <a:lnR>
                      <a:noFill/>
                    </a:lnR>
                    <a:lnT>
                      <a:noFill/>
                    </a:lnT>
                    <a:lnB>
                      <a:noFill/>
                    </a:lnB>
                  </a:tcPr>
                </a:tc>
              </a:tr>
              <a:tr h="755202">
                <a:tc>
                  <a:txBody>
                    <a:bodyPr/>
                    <a:lstStyle/>
                    <a:p>
                      <a:pPr>
                        <a:lnSpc>
                          <a:spcPct val="150000"/>
                        </a:lnSpc>
                        <a:spcAft>
                          <a:spcPts val="0"/>
                        </a:spcAft>
                      </a:pPr>
                      <a:r>
                        <a:rPr lang="es-EC" sz="1800" b="1">
                          <a:solidFill>
                            <a:srgbClr val="000000"/>
                          </a:solidFill>
                          <a:latin typeface="Times New Roman"/>
                          <a:ea typeface="Times New Roman"/>
                          <a:cs typeface="Times New Roman"/>
                        </a:rPr>
                        <a:t>5% COMISIÓN TARJETA DE CRÉDITO </a:t>
                      </a:r>
                      <a:endParaRPr lang="es-EC" sz="180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50000"/>
                        </a:lnSpc>
                        <a:spcAft>
                          <a:spcPts val="0"/>
                        </a:spcAft>
                      </a:pPr>
                      <a:endParaRPr lang="es-EC" sz="1800" dirty="0">
                        <a:solidFill>
                          <a:srgbClr val="000000"/>
                        </a:solidFill>
                        <a:latin typeface="Times New Roman"/>
                        <a:ea typeface="Times New Roman"/>
                        <a:cs typeface="Times New Roman"/>
                      </a:endParaRPr>
                    </a:p>
                    <a:p>
                      <a:pPr algn="ctr">
                        <a:lnSpc>
                          <a:spcPct val="150000"/>
                        </a:lnSpc>
                        <a:spcAft>
                          <a:spcPts val="0"/>
                        </a:spcAft>
                      </a:pPr>
                      <a:r>
                        <a:rPr lang="es-EC" sz="1800" dirty="0">
                          <a:solidFill>
                            <a:srgbClr val="000000"/>
                          </a:solidFill>
                          <a:latin typeface="Times New Roman"/>
                          <a:ea typeface="Times New Roman"/>
                          <a:cs typeface="Times New Roman"/>
                        </a:rPr>
                        <a:t>                  1037,15</a:t>
                      </a:r>
                      <a:endParaRPr lang="es-EC" sz="18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18433" name="Picture 1"/>
          <p:cNvPicPr>
            <a:picLocks noChangeAspect="1" noChangeArrowheads="1"/>
          </p:cNvPicPr>
          <p:nvPr/>
        </p:nvPicPr>
        <p:blipFill>
          <a:blip r:embed="rId2"/>
          <a:srcRect/>
          <a:stretch>
            <a:fillRect/>
          </a:stretch>
        </p:blipFill>
        <p:spPr bwMode="auto">
          <a:xfrm>
            <a:off x="214282" y="214290"/>
            <a:ext cx="2000250" cy="145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646331"/>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7.   INCENTIVAR AL PERSONAL DE COBRANZAS</a:t>
            </a:r>
          </a:p>
        </p:txBody>
      </p:sp>
      <p:graphicFrame>
        <p:nvGraphicFramePr>
          <p:cNvPr id="5" name="4 Diagrama"/>
          <p:cNvGraphicFramePr/>
          <p:nvPr/>
        </p:nvGraphicFramePr>
        <p:xfrm>
          <a:off x="23802" y="1397000"/>
          <a:ext cx="5191140" cy="246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nvGraphicFramePr>
        <p:xfrm>
          <a:off x="1285852" y="5000636"/>
          <a:ext cx="6811526" cy="1143008"/>
        </p:xfrm>
        <a:graphic>
          <a:graphicData uri="http://schemas.openxmlformats.org/drawingml/2006/table">
            <a:tbl>
              <a:tblPr>
                <a:tableStyleId>{306799F8-075E-4A3A-A7F6-7FBC6576F1A4}</a:tableStyleId>
              </a:tblPr>
              <a:tblGrid>
                <a:gridCol w="2556690"/>
                <a:gridCol w="1573276"/>
                <a:gridCol w="2681560"/>
              </a:tblGrid>
              <a:tr h="571504">
                <a:tc>
                  <a:txBody>
                    <a:bodyPr/>
                    <a:lstStyle/>
                    <a:p>
                      <a:pPr algn="ctr">
                        <a:lnSpc>
                          <a:spcPct val="150000"/>
                        </a:lnSpc>
                        <a:spcAft>
                          <a:spcPts val="0"/>
                        </a:spcAft>
                      </a:pPr>
                      <a:r>
                        <a:rPr lang="es-EC" sz="1600" dirty="0"/>
                        <a:t>BONO DE INCREMENTO</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N° COBRADORES</a:t>
                      </a:r>
                      <a:endParaRPr lang="es-EC" sz="1600" dirty="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TOTAL INCREMENTO</a:t>
                      </a:r>
                      <a:endParaRPr lang="es-EC" sz="1600" dirty="0">
                        <a:latin typeface="Calibri"/>
                        <a:ea typeface="Calibri"/>
                        <a:cs typeface="Times New Roman"/>
                      </a:endParaRPr>
                    </a:p>
                  </a:txBody>
                  <a:tcPr marL="68580" marR="68580" marT="0" marB="0"/>
                </a:tc>
              </a:tr>
              <a:tr h="571504">
                <a:tc>
                  <a:txBody>
                    <a:bodyPr/>
                    <a:lstStyle/>
                    <a:p>
                      <a:pPr algn="ctr">
                        <a:lnSpc>
                          <a:spcPct val="150000"/>
                        </a:lnSpc>
                        <a:spcAft>
                          <a:spcPts val="0"/>
                        </a:spcAft>
                      </a:pPr>
                      <a:r>
                        <a:rPr lang="es-EC" sz="1600"/>
                        <a:t>720,00</a:t>
                      </a:r>
                      <a:endParaRPr lang="es-EC" sz="1600">
                        <a:latin typeface="Calibri"/>
                        <a:ea typeface="Calibri"/>
                        <a:cs typeface="Times New Roman"/>
                      </a:endParaRPr>
                    </a:p>
                  </a:txBody>
                  <a:tcPr marL="68580" marR="68580" marT="0" marB="0"/>
                </a:tc>
                <a:tc>
                  <a:txBody>
                    <a:bodyPr/>
                    <a:lstStyle/>
                    <a:p>
                      <a:pPr algn="ctr">
                        <a:lnSpc>
                          <a:spcPct val="150000"/>
                        </a:lnSpc>
                        <a:spcAft>
                          <a:spcPts val="0"/>
                        </a:spcAft>
                      </a:pPr>
                      <a:r>
                        <a:rPr lang="es-EC" sz="1600"/>
                        <a:t>2,00</a:t>
                      </a:r>
                      <a:endParaRPr lang="es-EC" sz="1600">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t>1.440,00</a:t>
                      </a:r>
                      <a:endParaRPr lang="es-EC" sz="1600" dirty="0">
                        <a:latin typeface="Calibri"/>
                        <a:ea typeface="Calibri"/>
                        <a:cs typeface="Times New Roman"/>
                      </a:endParaRPr>
                    </a:p>
                  </a:txBody>
                  <a:tcPr marL="68580" marR="68580" marT="0" marB="0"/>
                </a:tc>
              </a:tr>
            </a:tbl>
          </a:graphicData>
        </a:graphic>
      </p:graphicFrame>
      <p:sp>
        <p:nvSpPr>
          <p:cNvPr id="7" name="6 Rectángulo"/>
          <p:cNvSpPr/>
          <p:nvPr/>
        </p:nvSpPr>
        <p:spPr>
          <a:xfrm>
            <a:off x="3571900" y="4211429"/>
            <a:ext cx="4572000" cy="646331"/>
          </a:xfrm>
          <a:prstGeom prst="rect">
            <a:avLst/>
          </a:prstGeom>
        </p:spPr>
        <p:txBody>
          <a:bodyPr>
            <a:spAutoFit/>
          </a:bodyPr>
          <a:lstStyle/>
          <a:p>
            <a:pPr marL="342900" indent="-342900" algn="ctr"/>
            <a:r>
              <a:rPr lang="es-EC" b="1" dirty="0" smtClean="0">
                <a:ln w="11430"/>
                <a:effectLst>
                  <a:outerShdw blurRad="50800" dist="39000" dir="5460000" algn="tl">
                    <a:srgbClr val="000000">
                      <a:alpha val="38000"/>
                    </a:srgbClr>
                  </a:outerShdw>
                </a:effectLst>
                <a:latin typeface="High Tower Text" pitchFamily="18" charset="0"/>
              </a:rPr>
              <a:t>BONO DE INCREMENTO A COLABORADORES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923330"/>
          </a:xfrm>
          <a:prstGeom prst="rect">
            <a:avLst/>
          </a:prstGeom>
        </p:spPr>
        <p:txBody>
          <a:bodyPr>
            <a:spAutoFit/>
          </a:bodyPr>
          <a:lstStyle/>
          <a:p>
            <a:pPr marL="342900" indent="-342900" algn="ctr">
              <a:buAutoNum type="arabicPeriod" startAt="8"/>
            </a:pPr>
            <a:r>
              <a:rPr lang="es-EC" b="1" dirty="0" smtClean="0">
                <a:ln w="11430"/>
                <a:effectLst>
                  <a:outerShdw blurRad="50800" dist="39000" dir="5460000" algn="tl">
                    <a:srgbClr val="000000">
                      <a:alpha val="38000"/>
                    </a:srgbClr>
                  </a:outerShdw>
                </a:effectLst>
                <a:latin typeface="High Tower Text" pitchFamily="18" charset="0"/>
              </a:rPr>
              <a:t>CONTRATACION DE UNA EMPRESA DE COBRANZAS PARA CARTERA VENCIDA </a:t>
            </a:r>
          </a:p>
        </p:txBody>
      </p:sp>
      <p:graphicFrame>
        <p:nvGraphicFramePr>
          <p:cNvPr id="5" name="4 Tabla"/>
          <p:cNvGraphicFramePr>
            <a:graphicFrameLocks noGrp="1"/>
          </p:cNvGraphicFramePr>
          <p:nvPr/>
        </p:nvGraphicFramePr>
        <p:xfrm>
          <a:off x="1071538" y="3143248"/>
          <a:ext cx="6625082" cy="2928957"/>
        </p:xfrm>
        <a:graphic>
          <a:graphicData uri="http://schemas.openxmlformats.org/drawingml/2006/table">
            <a:tbl>
              <a:tblPr/>
              <a:tblGrid>
                <a:gridCol w="2542985"/>
                <a:gridCol w="995997"/>
                <a:gridCol w="1960880"/>
                <a:gridCol w="1125220"/>
              </a:tblGrid>
              <a:tr h="1119951">
                <a:tc>
                  <a:txBody>
                    <a:bodyPr/>
                    <a:lstStyle/>
                    <a:p>
                      <a:pPr algn="ctr">
                        <a:lnSpc>
                          <a:spcPct val="200000"/>
                        </a:lnSpc>
                        <a:spcAft>
                          <a:spcPts val="0"/>
                        </a:spcAft>
                      </a:pPr>
                      <a:r>
                        <a:rPr lang="es-EC" sz="1600" b="1" dirty="0">
                          <a:solidFill>
                            <a:srgbClr val="000000"/>
                          </a:solidFill>
                          <a:latin typeface="Times New Roman"/>
                          <a:ea typeface="Times New Roman"/>
                          <a:cs typeface="Times New Roman"/>
                        </a:rPr>
                        <a:t>CUENTAS</a:t>
                      </a:r>
                      <a:endParaRPr lang="es-EC" sz="16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200000"/>
                        </a:lnSpc>
                        <a:spcAft>
                          <a:spcPts val="0"/>
                        </a:spcAft>
                      </a:pPr>
                      <a:r>
                        <a:rPr lang="es-EC" sz="1600" b="1">
                          <a:solidFill>
                            <a:srgbClr val="000000"/>
                          </a:solidFill>
                          <a:latin typeface="Times New Roman"/>
                          <a:ea typeface="Times New Roman"/>
                          <a:cs typeface="Times New Roman"/>
                        </a:rPr>
                        <a:t>2.012</a:t>
                      </a:r>
                      <a:endParaRPr lang="es-EC" sz="16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200000"/>
                        </a:lnSpc>
                        <a:spcAft>
                          <a:spcPts val="0"/>
                        </a:spcAft>
                      </a:pPr>
                      <a:r>
                        <a:rPr lang="es-EC" sz="1600" b="1" dirty="0">
                          <a:solidFill>
                            <a:srgbClr val="000000"/>
                          </a:solidFill>
                          <a:latin typeface="Times New Roman"/>
                          <a:ea typeface="Times New Roman"/>
                          <a:cs typeface="Times New Roman"/>
                        </a:rPr>
                        <a:t>% CARTERA RECUPERADA</a:t>
                      </a:r>
                      <a:endParaRPr lang="es-EC" sz="16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200000"/>
                        </a:lnSpc>
                        <a:spcAft>
                          <a:spcPts val="0"/>
                        </a:spcAft>
                      </a:pPr>
                      <a:r>
                        <a:rPr lang="es-EC" sz="1600" b="1" dirty="0">
                          <a:solidFill>
                            <a:srgbClr val="000000"/>
                          </a:solidFill>
                          <a:latin typeface="Times New Roman"/>
                          <a:ea typeface="Times New Roman"/>
                          <a:cs typeface="Times New Roman"/>
                        </a:rPr>
                        <a:t>TOTAL</a:t>
                      </a:r>
                      <a:endParaRPr lang="es-EC" sz="16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r>
              <a:tr h="603002">
                <a:tc>
                  <a:txBody>
                    <a:bodyPr/>
                    <a:lstStyle/>
                    <a:p>
                      <a:pPr>
                        <a:lnSpc>
                          <a:spcPct val="200000"/>
                        </a:lnSpc>
                        <a:spcAft>
                          <a:spcPts val="0"/>
                        </a:spcAft>
                      </a:pPr>
                      <a:r>
                        <a:rPr lang="es-EC" sz="1600" b="1" dirty="0">
                          <a:solidFill>
                            <a:srgbClr val="000000"/>
                          </a:solidFill>
                          <a:latin typeface="Times New Roman"/>
                          <a:ea typeface="Times New Roman"/>
                          <a:cs typeface="Times New Roman"/>
                        </a:rPr>
                        <a:t>CUENTAS POR COBRAR</a:t>
                      </a:r>
                      <a:endParaRPr lang="es-EC" sz="16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C0504D"/>
                    </a:solidFill>
                  </a:tcPr>
                </a:tc>
                <a:tc>
                  <a:txBody>
                    <a:bodyPr/>
                    <a:lstStyle/>
                    <a:p>
                      <a:pPr algn="ctr">
                        <a:lnSpc>
                          <a:spcPct val="200000"/>
                        </a:lnSpc>
                        <a:spcAft>
                          <a:spcPts val="0"/>
                        </a:spcAft>
                      </a:pPr>
                      <a:r>
                        <a:rPr lang="es-EC" sz="1600">
                          <a:solidFill>
                            <a:srgbClr val="000000"/>
                          </a:solidFill>
                          <a:latin typeface="Times New Roman"/>
                          <a:ea typeface="Times New Roman"/>
                          <a:cs typeface="Times New Roman"/>
                        </a:rPr>
                        <a:t>45.602,70</a:t>
                      </a:r>
                      <a:endParaRPr lang="es-EC" sz="16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200000"/>
                        </a:lnSpc>
                        <a:spcAft>
                          <a:spcPts val="0"/>
                        </a:spcAft>
                      </a:pPr>
                      <a:r>
                        <a:rPr lang="es-EC" sz="1600">
                          <a:solidFill>
                            <a:srgbClr val="000000"/>
                          </a:solidFill>
                          <a:latin typeface="Times New Roman"/>
                          <a:ea typeface="Times New Roman"/>
                          <a:cs typeface="Times New Roman"/>
                        </a:rPr>
                        <a:t>38%</a:t>
                      </a:r>
                      <a:endParaRPr lang="es-EC" sz="16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200000"/>
                        </a:lnSpc>
                        <a:spcAft>
                          <a:spcPts val="0"/>
                        </a:spcAft>
                      </a:pPr>
                      <a:r>
                        <a:rPr lang="es-EC" sz="1600">
                          <a:solidFill>
                            <a:srgbClr val="000000"/>
                          </a:solidFill>
                          <a:latin typeface="Times New Roman"/>
                          <a:ea typeface="Times New Roman"/>
                          <a:cs typeface="Times New Roman"/>
                        </a:rPr>
                        <a:t>17.329,03</a:t>
                      </a:r>
                      <a:endParaRPr lang="es-EC" sz="16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603002">
                <a:tc>
                  <a:txBody>
                    <a:bodyPr/>
                    <a:lstStyle/>
                    <a:p>
                      <a:pPr algn="ctr">
                        <a:lnSpc>
                          <a:spcPct val="200000"/>
                        </a:lnSpc>
                        <a:spcAft>
                          <a:spcPts val="0"/>
                        </a:spcAft>
                      </a:pPr>
                      <a:r>
                        <a:rPr lang="es-EC" sz="1600" b="1" dirty="0">
                          <a:solidFill>
                            <a:srgbClr val="000000"/>
                          </a:solidFill>
                          <a:latin typeface="Times New Roman"/>
                          <a:ea typeface="Times New Roman"/>
                          <a:cs typeface="Times New Roman"/>
                        </a:rPr>
                        <a:t>CUENTAS</a:t>
                      </a:r>
                      <a:endParaRPr lang="es-EC" sz="1600" dirty="0">
                        <a:latin typeface="Calibri"/>
                        <a:ea typeface="Calibri"/>
                        <a:cs typeface="Times New Roman"/>
                      </a:endParaRPr>
                    </a:p>
                  </a:txBody>
                  <a:tcPr marL="68580" marR="68580" marT="0" marB="0">
                    <a:lnL>
                      <a:noFill/>
                    </a:lnL>
                    <a:lnR>
                      <a:noFill/>
                    </a:lnR>
                    <a:lnT>
                      <a:noFill/>
                    </a:lnT>
                    <a:lnB>
                      <a:noFill/>
                    </a:lnB>
                    <a:solidFill>
                      <a:srgbClr val="C0504D"/>
                    </a:solidFill>
                  </a:tcPr>
                </a:tc>
                <a:tc>
                  <a:txBody>
                    <a:bodyPr/>
                    <a:lstStyle/>
                    <a:p>
                      <a:pPr algn="ctr">
                        <a:lnSpc>
                          <a:spcPct val="200000"/>
                        </a:lnSpc>
                        <a:spcAft>
                          <a:spcPts val="0"/>
                        </a:spcAft>
                      </a:pPr>
                      <a:r>
                        <a:rPr lang="es-EC" sz="1600" b="1" dirty="0">
                          <a:solidFill>
                            <a:srgbClr val="000000"/>
                          </a:solidFill>
                          <a:latin typeface="Times New Roman"/>
                          <a:ea typeface="Times New Roman"/>
                          <a:cs typeface="Times New Roman"/>
                        </a:rPr>
                        <a:t>2.012</a:t>
                      </a:r>
                      <a:endParaRPr lang="es-EC" sz="1600" dirty="0">
                        <a:latin typeface="Calibri"/>
                        <a:ea typeface="Calibri"/>
                        <a:cs typeface="Times New Roman"/>
                      </a:endParaRPr>
                    </a:p>
                  </a:txBody>
                  <a:tcPr marL="68580" marR="68580" marT="0" marB="0">
                    <a:lnL>
                      <a:noFill/>
                    </a:lnL>
                    <a:lnR>
                      <a:noFill/>
                    </a:lnR>
                    <a:lnT>
                      <a:noFill/>
                    </a:lnT>
                    <a:lnB>
                      <a:noFill/>
                    </a:lnB>
                    <a:solidFill>
                      <a:srgbClr val="C0504D"/>
                    </a:solidFill>
                  </a:tcPr>
                </a:tc>
                <a:tc>
                  <a:txBody>
                    <a:bodyPr/>
                    <a:lstStyle/>
                    <a:p>
                      <a:pPr algn="ctr">
                        <a:lnSpc>
                          <a:spcPct val="200000"/>
                        </a:lnSpc>
                        <a:spcAft>
                          <a:spcPts val="0"/>
                        </a:spcAft>
                      </a:pPr>
                      <a:r>
                        <a:rPr lang="es-EC" sz="1600" b="1">
                          <a:solidFill>
                            <a:srgbClr val="000000"/>
                          </a:solidFill>
                          <a:latin typeface="Times New Roman"/>
                          <a:ea typeface="Times New Roman"/>
                          <a:cs typeface="Times New Roman"/>
                        </a:rPr>
                        <a:t>PAGO </a:t>
                      </a:r>
                      <a:endParaRPr lang="es-EC" sz="1600">
                        <a:latin typeface="Calibri"/>
                        <a:ea typeface="Calibri"/>
                        <a:cs typeface="Times New Roman"/>
                      </a:endParaRPr>
                    </a:p>
                  </a:txBody>
                  <a:tcPr marL="68580" marR="68580" marT="0" marB="0">
                    <a:lnL>
                      <a:noFill/>
                    </a:lnL>
                    <a:lnR>
                      <a:noFill/>
                    </a:lnR>
                    <a:lnT>
                      <a:noFill/>
                    </a:lnT>
                    <a:lnB>
                      <a:noFill/>
                    </a:lnB>
                    <a:solidFill>
                      <a:srgbClr val="C0504D"/>
                    </a:solidFill>
                  </a:tcPr>
                </a:tc>
                <a:tc>
                  <a:txBody>
                    <a:bodyPr/>
                    <a:lstStyle/>
                    <a:p>
                      <a:pPr algn="ctr">
                        <a:lnSpc>
                          <a:spcPct val="200000"/>
                        </a:lnSpc>
                        <a:spcAft>
                          <a:spcPts val="0"/>
                        </a:spcAft>
                      </a:pPr>
                      <a:r>
                        <a:rPr lang="es-EC" sz="1600" b="1">
                          <a:solidFill>
                            <a:srgbClr val="000000"/>
                          </a:solidFill>
                          <a:latin typeface="Times New Roman"/>
                          <a:ea typeface="Times New Roman"/>
                          <a:cs typeface="Times New Roman"/>
                        </a:rPr>
                        <a:t>TOTAL</a:t>
                      </a:r>
                      <a:endParaRPr lang="es-EC" sz="1600">
                        <a:latin typeface="Calibri"/>
                        <a:ea typeface="Calibri"/>
                        <a:cs typeface="Times New Roman"/>
                      </a:endParaRPr>
                    </a:p>
                  </a:txBody>
                  <a:tcPr marL="68580" marR="68580" marT="0" marB="0">
                    <a:lnL>
                      <a:noFill/>
                    </a:lnL>
                    <a:lnR>
                      <a:noFill/>
                    </a:lnR>
                    <a:lnT>
                      <a:noFill/>
                    </a:lnT>
                    <a:lnB>
                      <a:noFill/>
                    </a:lnB>
                    <a:solidFill>
                      <a:srgbClr val="C0504D"/>
                    </a:solidFill>
                  </a:tcPr>
                </a:tc>
              </a:tr>
              <a:tr h="603002">
                <a:tc>
                  <a:txBody>
                    <a:bodyPr/>
                    <a:lstStyle/>
                    <a:p>
                      <a:pPr>
                        <a:lnSpc>
                          <a:spcPct val="200000"/>
                        </a:lnSpc>
                        <a:spcAft>
                          <a:spcPts val="0"/>
                        </a:spcAft>
                      </a:pPr>
                      <a:r>
                        <a:rPr lang="es-EC" sz="1600" b="1" dirty="0">
                          <a:solidFill>
                            <a:srgbClr val="000000"/>
                          </a:solidFill>
                          <a:latin typeface="Times New Roman"/>
                          <a:ea typeface="Times New Roman"/>
                          <a:cs typeface="Times New Roman"/>
                        </a:rPr>
                        <a:t>CUENTAS POR COBRAR</a:t>
                      </a:r>
                      <a:endParaRPr lang="es-EC" sz="16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200000"/>
                        </a:lnSpc>
                        <a:spcAft>
                          <a:spcPts val="0"/>
                        </a:spcAft>
                      </a:pPr>
                      <a:r>
                        <a:rPr lang="es-EC" sz="1600" dirty="0">
                          <a:solidFill>
                            <a:srgbClr val="000000"/>
                          </a:solidFill>
                          <a:latin typeface="Times New Roman"/>
                          <a:ea typeface="Times New Roman"/>
                          <a:cs typeface="Times New Roman"/>
                        </a:rPr>
                        <a:t>13.680,81</a:t>
                      </a:r>
                      <a:endParaRPr lang="es-EC" sz="16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lnSpc>
                          <a:spcPct val="200000"/>
                        </a:lnSpc>
                        <a:spcAft>
                          <a:spcPts val="0"/>
                        </a:spcAft>
                      </a:pPr>
                      <a:r>
                        <a:rPr lang="es-EC" sz="1600" dirty="0">
                          <a:solidFill>
                            <a:srgbClr val="000000"/>
                          </a:solidFill>
                          <a:latin typeface="Times New Roman"/>
                          <a:ea typeface="Times New Roman"/>
                          <a:cs typeface="Times New Roman"/>
                        </a:rPr>
                        <a:t>5%</a:t>
                      </a:r>
                      <a:endParaRPr lang="es-EC" sz="16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lnSpc>
                          <a:spcPct val="200000"/>
                        </a:lnSpc>
                        <a:spcAft>
                          <a:spcPts val="0"/>
                        </a:spcAft>
                      </a:pPr>
                      <a:r>
                        <a:rPr lang="es-EC" sz="1600" dirty="0">
                          <a:solidFill>
                            <a:srgbClr val="000000"/>
                          </a:solidFill>
                          <a:latin typeface="Times New Roman"/>
                          <a:ea typeface="Times New Roman"/>
                          <a:cs typeface="Times New Roman"/>
                        </a:rPr>
                        <a:t>866,45</a:t>
                      </a:r>
                      <a:endParaRPr lang="es-EC" sz="16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7" name="6 Rectángulo"/>
          <p:cNvSpPr/>
          <p:nvPr/>
        </p:nvSpPr>
        <p:spPr>
          <a:xfrm>
            <a:off x="1990740" y="2357430"/>
            <a:ext cx="5153028" cy="646331"/>
          </a:xfrm>
          <a:prstGeom prst="rect">
            <a:avLst/>
          </a:prstGeom>
        </p:spPr>
        <p:txBody>
          <a:bodyPr wrap="square">
            <a:spAutoFit/>
          </a:bodyPr>
          <a:lstStyle/>
          <a:p>
            <a:pPr marL="342900" indent="-342900" algn="ctr"/>
            <a:r>
              <a:rPr lang="es-EC" b="1" dirty="0" smtClean="0">
                <a:ln w="11430"/>
                <a:solidFill>
                  <a:schemeClr val="accent5">
                    <a:lumMod val="60000"/>
                    <a:lumOff val="40000"/>
                  </a:schemeClr>
                </a:solidFill>
                <a:effectLst>
                  <a:outerShdw blurRad="50800" dist="39000" dir="5460000" algn="tl">
                    <a:srgbClr val="000000">
                      <a:alpha val="38000"/>
                    </a:srgbClr>
                  </a:outerShdw>
                </a:effectLst>
                <a:latin typeface="High Tower Text" pitchFamily="18" charset="0"/>
              </a:rPr>
              <a:t>RECUPERACION DE CARTERA VENCIDA</a:t>
            </a:r>
          </a:p>
          <a:p>
            <a:pPr marL="342900" indent="-342900" algn="ctr"/>
            <a:r>
              <a:rPr lang="es-EC" b="1" dirty="0" smtClean="0">
                <a:ln w="11430"/>
                <a:solidFill>
                  <a:schemeClr val="accent5">
                    <a:lumMod val="60000"/>
                    <a:lumOff val="40000"/>
                  </a:schemeClr>
                </a:solidFill>
                <a:effectLst>
                  <a:outerShdw blurRad="50800" dist="39000" dir="5460000" algn="tl">
                    <a:srgbClr val="000000">
                      <a:alpha val="38000"/>
                    </a:srgbClr>
                  </a:outerShdw>
                </a:effectLst>
                <a:latin typeface="High Tower Text" pitchFamily="18" charset="0"/>
              </a:rPr>
              <a:t>VALORES EN USD.</a:t>
            </a:r>
          </a:p>
        </p:txBody>
      </p:sp>
      <p:sp>
        <p:nvSpPr>
          <p:cNvPr id="8" name="7 Flecha curvada hacia la derecha"/>
          <p:cNvSpPr/>
          <p:nvPr/>
        </p:nvSpPr>
        <p:spPr>
          <a:xfrm>
            <a:off x="857224" y="571480"/>
            <a:ext cx="428628" cy="17145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400110"/>
          </a:xfrm>
          <a:prstGeom prst="rect">
            <a:avLst/>
          </a:prstGeom>
        </p:spPr>
        <p:txBody>
          <a:bodyPr wrap="square">
            <a:spAutoFit/>
          </a:bodyPr>
          <a:lstStyle/>
          <a:p>
            <a:pPr marL="342900" indent="-342900" algn="ctr"/>
            <a:r>
              <a:rPr lang="es-EC" sz="2000" b="1" dirty="0" smtClean="0">
                <a:ln w="11430"/>
                <a:effectLst>
                  <a:outerShdw blurRad="50800" dist="39000" dir="5460000" algn="tl">
                    <a:srgbClr val="000000">
                      <a:alpha val="38000"/>
                    </a:srgbClr>
                  </a:outerShdw>
                </a:effectLst>
                <a:latin typeface="High Tower Text" pitchFamily="18" charset="0"/>
              </a:rPr>
              <a:t>PROYECCIONES FINANCIERAS</a:t>
            </a:r>
          </a:p>
        </p:txBody>
      </p:sp>
      <p:pic>
        <p:nvPicPr>
          <p:cNvPr id="5124" name="Picture 4"/>
          <p:cNvPicPr>
            <a:picLocks noChangeAspect="1" noChangeArrowheads="1"/>
          </p:cNvPicPr>
          <p:nvPr/>
        </p:nvPicPr>
        <p:blipFill>
          <a:blip r:embed="rId2"/>
          <a:srcRect/>
          <a:stretch>
            <a:fillRect/>
          </a:stretch>
        </p:blipFill>
        <p:spPr bwMode="auto">
          <a:xfrm>
            <a:off x="1119188" y="1071546"/>
            <a:ext cx="6905625"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400110"/>
          </a:xfrm>
          <a:prstGeom prst="rect">
            <a:avLst/>
          </a:prstGeom>
        </p:spPr>
        <p:txBody>
          <a:bodyPr wrap="square">
            <a:spAutoFit/>
          </a:bodyPr>
          <a:lstStyle/>
          <a:p>
            <a:pPr marL="342900" indent="-342900" algn="ctr"/>
            <a:r>
              <a:rPr lang="es-EC" sz="2000" b="1" dirty="0" smtClean="0">
                <a:ln w="11430"/>
                <a:effectLst>
                  <a:outerShdw blurRad="50800" dist="39000" dir="5460000" algn="tl">
                    <a:srgbClr val="000000">
                      <a:alpha val="38000"/>
                    </a:srgbClr>
                  </a:outerShdw>
                </a:effectLst>
                <a:latin typeface="High Tower Text" pitchFamily="18" charset="0"/>
              </a:rPr>
              <a:t>PROYECCIONES FINANCIERAS</a:t>
            </a:r>
          </a:p>
        </p:txBody>
      </p:sp>
      <p:pic>
        <p:nvPicPr>
          <p:cNvPr id="6146" name="Picture 2"/>
          <p:cNvPicPr>
            <a:picLocks noChangeAspect="1" noChangeArrowheads="1"/>
          </p:cNvPicPr>
          <p:nvPr/>
        </p:nvPicPr>
        <p:blipFill>
          <a:blip r:embed="rId2"/>
          <a:srcRect/>
          <a:stretch>
            <a:fillRect/>
          </a:stretch>
        </p:blipFill>
        <p:spPr bwMode="auto">
          <a:xfrm>
            <a:off x="785786" y="857232"/>
            <a:ext cx="6905625"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219078" y="133357"/>
            <a:ext cx="8139136" cy="6438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14314" y="95253"/>
            <a:ext cx="8143900" cy="6548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1406" y="142852"/>
            <a:ext cx="8286776" cy="6397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2143108" y="423887"/>
            <a:ext cx="4657725" cy="6434137"/>
          </a:xfrm>
          <a:prstGeom prst="rect">
            <a:avLst/>
          </a:prstGeom>
          <a:noFill/>
          <a:ln w="9525">
            <a:noFill/>
            <a:miter lim="800000"/>
            <a:headEnd/>
            <a:tailEnd/>
          </a:ln>
          <a:effectLst/>
        </p:spPr>
      </p:pic>
      <p:sp>
        <p:nvSpPr>
          <p:cNvPr id="5" name="4 CuadroTexto"/>
          <p:cNvSpPr txBox="1"/>
          <p:nvPr/>
        </p:nvSpPr>
        <p:spPr>
          <a:xfrm>
            <a:off x="285720" y="2523176"/>
            <a:ext cx="1785950" cy="1477328"/>
          </a:xfrm>
          <a:prstGeom prst="rect">
            <a:avLst/>
          </a:prstGeom>
          <a:noFill/>
        </p:spPr>
        <p:txBody>
          <a:bodyPr wrap="square" rtlCol="0">
            <a:spAutoFit/>
          </a:bodyPr>
          <a:lstStyle/>
          <a:p>
            <a:pPr marL="0" lvl="2" algn="ctr"/>
            <a:r>
              <a:rPr lang="es-MX" b="1" dirty="0" smtClean="0"/>
              <a:t>Proyección de Indicadores y Razones Financieras</a:t>
            </a:r>
            <a:endParaRPr lang="es-EC" sz="1400" b="1" dirty="0" smtClean="0"/>
          </a:p>
          <a:p>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5755" y="2492896"/>
            <a:ext cx="8212426" cy="4124206"/>
          </a:xfrm>
          <a:prstGeom prst="rect">
            <a:avLst/>
          </a:prstGeom>
          <a:noFill/>
        </p:spPr>
        <p:txBody>
          <a:bodyPr wrap="square" rtlCol="0">
            <a:spAutoFit/>
          </a:bodyPr>
          <a:lstStyle/>
          <a:p>
            <a:pPr algn="just"/>
            <a:r>
              <a:rPr lang="es-EC" sz="1600" dirty="0"/>
              <a:t> </a:t>
            </a:r>
          </a:p>
          <a:p>
            <a:pPr marL="285750" lvl="0" indent="-285750" algn="just">
              <a:buFont typeface="Arial" pitchFamily="34" charset="0"/>
              <a:buChar char="•"/>
            </a:pPr>
            <a:r>
              <a:rPr lang="es-EC" sz="1600" dirty="0" smtClean="0"/>
              <a:t>Identificar en la Editorial sus principales servicios, comprender los objetivos y metas institucionales a través de la revisión de su filosofía organizacional. </a:t>
            </a:r>
          </a:p>
          <a:p>
            <a:pPr marL="285750" lvl="0" indent="-285750" algn="just">
              <a:buFont typeface="Arial" pitchFamily="34" charset="0"/>
              <a:buChar char="•"/>
            </a:pPr>
            <a:endParaRPr lang="es-EC" sz="1600" dirty="0" smtClean="0"/>
          </a:p>
          <a:p>
            <a:pPr marL="285750" lvl="0" indent="-285750" algn="just">
              <a:buFont typeface="Arial" pitchFamily="34" charset="0"/>
              <a:buChar char="•"/>
            </a:pPr>
            <a:r>
              <a:rPr lang="es-ES" sz="1600" dirty="0" smtClean="0"/>
              <a:t>Efectuar un diagnostico situacional de La Gaceta, para establecer el F</a:t>
            </a:r>
            <a:r>
              <a:rPr lang="es-EC" sz="1600" dirty="0" smtClean="0"/>
              <a:t>ODA institucional, a través de los factores que afectan o benefician a la empresa.</a:t>
            </a:r>
          </a:p>
          <a:p>
            <a:pPr marL="285750" lvl="0" indent="-285750" algn="just">
              <a:buFont typeface="Arial" pitchFamily="34" charset="0"/>
              <a:buChar char="•"/>
            </a:pPr>
            <a:endParaRPr lang="es-EC" sz="1600" dirty="0" smtClean="0"/>
          </a:p>
          <a:p>
            <a:pPr marL="285750" lvl="0" indent="-285750" algn="just">
              <a:buFont typeface="Arial" pitchFamily="34" charset="0"/>
              <a:buChar char="•"/>
            </a:pPr>
            <a:r>
              <a:rPr lang="es-EC" sz="1600" dirty="0" smtClean="0"/>
              <a:t>Realizar el análisis financiero de la editorial de los tres últimos años en base a los reportes proporcionados, para analizar la estructura financiera actual e identificar oportunidades de mejora.</a:t>
            </a:r>
          </a:p>
          <a:p>
            <a:pPr marL="285750" lvl="0" indent="-285750" algn="just">
              <a:buFont typeface="Arial" pitchFamily="34" charset="0"/>
              <a:buChar char="•"/>
            </a:pPr>
            <a:endParaRPr lang="es-EC" sz="1600" dirty="0" smtClean="0"/>
          </a:p>
          <a:p>
            <a:pPr marL="285750" lvl="0" indent="-285750" algn="just">
              <a:buFont typeface="Arial" pitchFamily="34" charset="0"/>
              <a:buChar char="•"/>
            </a:pPr>
            <a:r>
              <a:rPr lang="es-EC" sz="1600" dirty="0" smtClean="0"/>
              <a:t>Proponer estrategias financieras que permitan mejorar la rentabilidad de la Editorial, </a:t>
            </a:r>
            <a:r>
              <a:rPr lang="es-ES" sz="1600" dirty="0" smtClean="0"/>
              <a:t>coadyuvando a la sostenibilidad de la empresa dentro del mercado.</a:t>
            </a:r>
            <a:endParaRPr lang="es-EC" sz="1600" dirty="0" smtClean="0"/>
          </a:p>
          <a:p>
            <a:pPr marL="285750" lvl="0" indent="-285750" algn="just">
              <a:buFont typeface="Arial" pitchFamily="34" charset="0"/>
              <a:buChar char="•"/>
            </a:pPr>
            <a:endParaRPr lang="es-ES" sz="1600" dirty="0" smtClean="0"/>
          </a:p>
          <a:p>
            <a:pPr marL="285750" lvl="0" indent="-285750" algn="just">
              <a:buFont typeface="Arial" pitchFamily="34" charset="0"/>
              <a:buChar char="•"/>
            </a:pPr>
            <a:r>
              <a:rPr lang="es-ES" sz="1600" dirty="0" smtClean="0"/>
              <a:t>Efectuar proyecciones financieras para verificar los resultados de la aplicación de las nuevas estrategias. </a:t>
            </a:r>
            <a:endParaRPr lang="es-EC" sz="1600" dirty="0"/>
          </a:p>
        </p:txBody>
      </p:sp>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3" name="2 CuadroTexto"/>
          <p:cNvSpPr txBox="1"/>
          <p:nvPr/>
        </p:nvSpPr>
        <p:spPr>
          <a:xfrm>
            <a:off x="-27743" y="1494076"/>
            <a:ext cx="8460432" cy="523220"/>
          </a:xfrm>
          <a:prstGeom prst="rect">
            <a:avLst/>
          </a:prstGeom>
          <a:noFill/>
        </p:spPr>
        <p:txBody>
          <a:bodyPr wrap="square" rtlCol="0">
            <a:spAutoFit/>
          </a:bodyPr>
          <a:lstStyle/>
          <a:p>
            <a:pPr algn="ctr"/>
            <a:r>
              <a:rPr lang="es-EC" sz="2800" b="1" dirty="0" smtClean="0">
                <a:latin typeface="Lucida Sans Typewriter" pitchFamily="49" charset="0"/>
              </a:rPr>
              <a:t>OBJETIVOS ESPECIFICOS</a:t>
            </a:r>
            <a:endParaRPr lang="es-EC" sz="2800" b="1" dirty="0">
              <a:latin typeface="Lucida Sans Typewriter" pitchFamily="49"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790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4" name="3 Rectángulo"/>
          <p:cNvSpPr/>
          <p:nvPr/>
        </p:nvSpPr>
        <p:spPr>
          <a:xfrm>
            <a:off x="857224" y="1000108"/>
            <a:ext cx="6729367"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CAPITULO V</a:t>
            </a:r>
          </a:p>
          <a:p>
            <a:pPr algn="ct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endPar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CONCLUSIONES Y RECOMENDACIONES</a:t>
            </a:r>
            <a:endParaRPr lang="es-EC"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a:p>
            <a:pPr algn="ct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p:txBody>
      </p:sp>
    </p:spTree>
    <p:extLst>
      <p:ext uri="{BB962C8B-B14F-4D97-AF65-F5344CB8AC3E}">
        <p14:creationId xmlns:p14="http://schemas.microsoft.com/office/powerpoint/2010/main" val="3679771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28794" y="428604"/>
            <a:ext cx="4572000" cy="430887"/>
          </a:xfrm>
          <a:prstGeom prst="rect">
            <a:avLst/>
          </a:prstGeom>
        </p:spPr>
        <p:txBody>
          <a:bodyPr>
            <a:spAutoFit/>
          </a:bodyPr>
          <a:lstStyle/>
          <a:p>
            <a:pPr marL="342900" indent="-342900" algn="ctr"/>
            <a:r>
              <a:rPr lang="es-EC" sz="2200" b="1" dirty="0" smtClean="0">
                <a:ln w="11430"/>
                <a:effectLst>
                  <a:outerShdw blurRad="50800" dist="39000" dir="5460000" algn="tl">
                    <a:srgbClr val="000000">
                      <a:alpha val="38000"/>
                    </a:srgbClr>
                  </a:outerShdw>
                </a:effectLst>
                <a:latin typeface="High Tower Text" pitchFamily="18" charset="0"/>
              </a:rPr>
              <a:t>CONCLUSIONES</a:t>
            </a:r>
          </a:p>
        </p:txBody>
      </p:sp>
      <p:sp>
        <p:nvSpPr>
          <p:cNvPr id="7" name="6 Rectángulo redondeado"/>
          <p:cNvSpPr/>
          <p:nvPr/>
        </p:nvSpPr>
        <p:spPr>
          <a:xfrm>
            <a:off x="928662" y="1142984"/>
            <a:ext cx="7143800" cy="5143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ü"/>
            </a:pPr>
            <a:endParaRPr lang="es-EC" dirty="0" smtClean="0"/>
          </a:p>
          <a:p>
            <a:pPr lvl="0">
              <a:buFont typeface="Wingdings" pitchFamily="2" charset="2"/>
              <a:buChar char="ü"/>
            </a:pPr>
            <a:endParaRPr lang="es-EC" dirty="0" smtClean="0"/>
          </a:p>
          <a:p>
            <a:pPr lvl="0">
              <a:buFont typeface="Wingdings" pitchFamily="2" charset="2"/>
              <a:buChar char="ü"/>
            </a:pPr>
            <a:endParaRPr lang="es-EC" dirty="0" smtClean="0"/>
          </a:p>
          <a:p>
            <a:pPr lvl="0">
              <a:buFont typeface="Wingdings" pitchFamily="2" charset="2"/>
              <a:buChar char="ü"/>
            </a:pPr>
            <a:endParaRPr lang="es-EC" dirty="0" smtClean="0"/>
          </a:p>
          <a:p>
            <a:pPr lvl="0">
              <a:buFont typeface="Wingdings" pitchFamily="2" charset="2"/>
              <a:buChar char="ü"/>
            </a:pPr>
            <a:endParaRPr lang="es-EC" dirty="0" smtClean="0"/>
          </a:p>
          <a:p>
            <a:pPr lvl="0">
              <a:buFont typeface="Wingdings" pitchFamily="2" charset="2"/>
              <a:buChar char="ü"/>
            </a:pPr>
            <a:endParaRPr lang="es-EC" dirty="0" smtClean="0"/>
          </a:p>
          <a:p>
            <a:pPr lvl="0">
              <a:buFont typeface="Wingdings" pitchFamily="2" charset="2"/>
              <a:buChar char="ü"/>
            </a:pPr>
            <a:endParaRPr lang="es-EC" dirty="0" smtClean="0"/>
          </a:p>
          <a:p>
            <a:pPr lvl="0">
              <a:buFont typeface="Wingdings" pitchFamily="2" charset="2"/>
              <a:buChar char="ü"/>
            </a:pPr>
            <a:r>
              <a:rPr lang="es-EC" dirty="0" smtClean="0"/>
              <a:t>La Gaceta S.A. es un medio de comunicación escrita.</a:t>
            </a:r>
          </a:p>
          <a:p>
            <a:pPr lvl="0" algn="just"/>
            <a:r>
              <a:rPr lang="es-EC" dirty="0" smtClean="0"/>
              <a:t>46 años  de trayectoria, cuya actividad económica es la elaboración y distribución de periódicos, presta servicios de publicidad y Pagina WEB, con el fin de dar a conocer lo que acontece en el entorno.</a:t>
            </a:r>
          </a:p>
          <a:p>
            <a:pPr lvl="0" algn="just">
              <a:buFont typeface="Wingdings" pitchFamily="2" charset="2"/>
              <a:buChar char="ü"/>
            </a:pPr>
            <a:r>
              <a:rPr lang="es-EC" dirty="0" smtClean="0"/>
              <a:t>Ha logrado sobrellevar retos, entre ellos ser mejores y mas competitivos  a través de posibilidades de revisión, de aportación del valor e innovación.</a:t>
            </a:r>
          </a:p>
          <a:p>
            <a:pPr lvl="0" algn="just">
              <a:buFont typeface="Wingdings" pitchFamily="2" charset="2"/>
              <a:buChar char="ü"/>
            </a:pPr>
            <a:r>
              <a:rPr lang="es-EC" dirty="0" smtClean="0"/>
              <a:t>El Gobierno, para mantener su imagen y aceptación ha incluido al presupuestos valores importantes a la partida de difusión, información y publicidad. </a:t>
            </a:r>
          </a:p>
          <a:p>
            <a:pPr lvl="0" algn="just">
              <a:buFont typeface="Wingdings" pitchFamily="2" charset="2"/>
              <a:buChar char="ü"/>
            </a:pPr>
            <a:r>
              <a:rPr lang="es-EC" dirty="0" smtClean="0"/>
              <a:t>Se realizo el análisis financiero determinado sus fortalezas y debilidades financieras, detectando un bajo crecimiento en la ventas, falta de liquidez para cubrir sus obligaciones, maquinaria deteriorada, demora en la recuperación de cartera vencida, obteniendo así un panorama que permita  desarrollar estrategias financieras, </a:t>
            </a:r>
            <a:r>
              <a:rPr lang="es-ES" dirty="0" smtClean="0"/>
              <a:t>mediante la utilización de estrategias competitivas que contribuyan al manejo óptimo de los recursos.</a:t>
            </a:r>
            <a:endParaRPr lang="es-EC" dirty="0" smtClean="0"/>
          </a:p>
          <a:p>
            <a:pPr lvl="0" algn="just"/>
            <a:endParaRPr lang="es-EC" dirty="0" smtClean="0"/>
          </a:p>
          <a:p>
            <a:pPr lvl="0" algn="just"/>
            <a:endParaRPr lang="es-EC" dirty="0" smtClean="0"/>
          </a:p>
          <a:p>
            <a:pPr lvl="0" algn="just"/>
            <a:endParaRPr lang="es-EC" dirty="0" smtClean="0"/>
          </a:p>
          <a:p>
            <a:pPr lvl="0" algn="just"/>
            <a:endParaRPr lang="es-EC" dirty="0" smtClean="0"/>
          </a:p>
          <a:p>
            <a:pPr lvl="0" algn="just"/>
            <a:endParaRPr lang="es-EC" dirty="0" smtClean="0"/>
          </a:p>
          <a:p>
            <a:pPr lvl="0" algn="just"/>
            <a:endParaRPr lang="es-EC" dirty="0" smtClean="0"/>
          </a:p>
          <a:p>
            <a:pPr lvl="0"/>
            <a:endParaRPr lang="es-EC" dirty="0" smtClean="0"/>
          </a:p>
          <a:p>
            <a:pPr algn="ctr"/>
            <a:endParaRPr lang="es-EC"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492443"/>
          </a:xfrm>
          <a:prstGeom prst="rect">
            <a:avLst/>
          </a:prstGeom>
        </p:spPr>
        <p:txBody>
          <a:bodyPr>
            <a:spAutoFit/>
          </a:bodyPr>
          <a:lstStyle/>
          <a:p>
            <a:pPr marL="342900" indent="-342900" algn="ctr"/>
            <a:r>
              <a:rPr lang="es-EC" sz="2600" b="1" dirty="0" smtClean="0">
                <a:ln w="11430"/>
                <a:effectLst>
                  <a:outerShdw blurRad="50800" dist="39000" dir="5460000" algn="tl">
                    <a:srgbClr val="000000">
                      <a:alpha val="38000"/>
                    </a:srgbClr>
                  </a:outerShdw>
                </a:effectLst>
                <a:latin typeface="High Tower Text" pitchFamily="18" charset="0"/>
              </a:rPr>
              <a:t>CONCLUSIONES</a:t>
            </a:r>
          </a:p>
        </p:txBody>
      </p:sp>
      <p:sp>
        <p:nvSpPr>
          <p:cNvPr id="5" name="4 Rectángulo redondeado"/>
          <p:cNvSpPr/>
          <p:nvPr/>
        </p:nvSpPr>
        <p:spPr>
          <a:xfrm>
            <a:off x="857224" y="1285860"/>
            <a:ext cx="7143800" cy="4714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smtClean="0"/>
              <a:t>Con la aplicación de las estrategias financieras planteadas, La Gaceta S.A. para el año 2013 generaría una utilidad de $145 mil dólares.</a:t>
            </a:r>
          </a:p>
          <a:p>
            <a:pPr algn="just"/>
            <a:r>
              <a:rPr lang="es-EC" dirty="0" smtClean="0"/>
              <a:t> </a:t>
            </a:r>
          </a:p>
          <a:p>
            <a:pPr lvl="0" algn="just"/>
            <a:r>
              <a:rPr lang="es-EC" dirty="0" smtClean="0"/>
              <a:t>Los resultados financieros con las aplicaciones de las estrategias propuestas se resumen en: </a:t>
            </a:r>
          </a:p>
          <a:p>
            <a:r>
              <a:rPr lang="es-EC" dirty="0" smtClean="0"/>
              <a:t> </a:t>
            </a:r>
          </a:p>
          <a:p>
            <a:pPr lvl="0" algn="just">
              <a:buFont typeface="Wingdings" pitchFamily="2" charset="2"/>
              <a:buChar char="v"/>
            </a:pPr>
            <a:r>
              <a:rPr lang="es-EC" b="1" dirty="0" smtClean="0"/>
              <a:t>Rentabilidad sobre ventas.- </a:t>
            </a:r>
            <a:r>
              <a:rPr lang="es-EC" dirty="0" smtClean="0"/>
              <a:t>Las ventas de La Gaceta S.A., para el año  2013 generarán una rentabilidad de 26,10%, </a:t>
            </a:r>
          </a:p>
          <a:p>
            <a:pPr lvl="0" algn="just">
              <a:buFont typeface="Wingdings" pitchFamily="2" charset="2"/>
              <a:buChar char="v"/>
            </a:pPr>
            <a:r>
              <a:rPr lang="es-EC" b="1" dirty="0" smtClean="0"/>
              <a:t>Rentabilidad sobre activos.- </a:t>
            </a:r>
            <a:r>
              <a:rPr lang="es-EC" dirty="0" smtClean="0"/>
              <a:t>Los activos generarán una rentabilidad de 39,52%. </a:t>
            </a:r>
          </a:p>
          <a:p>
            <a:pPr lvl="0" algn="just">
              <a:buFont typeface="Wingdings" pitchFamily="2" charset="2"/>
              <a:buChar char="v"/>
            </a:pPr>
            <a:r>
              <a:rPr lang="es-EC" b="1" dirty="0" smtClean="0"/>
              <a:t>Rentabilidad sobre el patrimonio.- </a:t>
            </a:r>
            <a:r>
              <a:rPr lang="es-EC" dirty="0" smtClean="0"/>
              <a:t>Por cada cien dólares invertidos en el patrimonio se generará una rentabilidad del 83%. </a:t>
            </a:r>
          </a:p>
          <a:p>
            <a:pPr algn="ctr"/>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428604"/>
            <a:ext cx="4572000" cy="400110"/>
          </a:xfrm>
          <a:prstGeom prst="rect">
            <a:avLst/>
          </a:prstGeom>
        </p:spPr>
        <p:txBody>
          <a:bodyPr>
            <a:spAutoFit/>
          </a:bodyPr>
          <a:lstStyle/>
          <a:p>
            <a:pPr marL="342900" indent="-342900" algn="ctr"/>
            <a:r>
              <a:rPr lang="es-EC" sz="2000" b="1" dirty="0" smtClean="0">
                <a:ln w="11430"/>
                <a:effectLst>
                  <a:outerShdw blurRad="50800" dist="39000" dir="5460000" algn="tl">
                    <a:srgbClr val="000000">
                      <a:alpha val="38000"/>
                    </a:srgbClr>
                  </a:outerShdw>
                </a:effectLst>
                <a:latin typeface="High Tower Text" pitchFamily="18" charset="0"/>
              </a:rPr>
              <a:t>RECOMENDACIONES</a:t>
            </a:r>
          </a:p>
        </p:txBody>
      </p:sp>
      <p:sp>
        <p:nvSpPr>
          <p:cNvPr id="5" name="4 Rectángulo redondeado"/>
          <p:cNvSpPr/>
          <p:nvPr/>
        </p:nvSpPr>
        <p:spPr>
          <a:xfrm>
            <a:off x="642910" y="857232"/>
            <a:ext cx="7429552" cy="550072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Wingdings" pitchFamily="2" charset="2"/>
              <a:buChar char="v"/>
            </a:pPr>
            <a:r>
              <a:rPr lang="es-ES" dirty="0" smtClean="0"/>
              <a:t>Aprovechar la continua difusión de publicidad por parte del Gobierno, así como el crecimiento económico del país y el alto interés de las empresas por invertir en publicidad, para que la empresa de esta manera pueda ampliar su mercado y por ende su rentabilidad.</a:t>
            </a:r>
            <a:endParaRPr lang="es-EC" dirty="0" smtClean="0"/>
          </a:p>
          <a:p>
            <a:r>
              <a:rPr lang="es-ES" dirty="0" smtClean="0"/>
              <a:t> </a:t>
            </a:r>
            <a:endParaRPr lang="es-EC" dirty="0" smtClean="0"/>
          </a:p>
          <a:p>
            <a:pPr lvl="0" algn="just">
              <a:buFont typeface="Wingdings" pitchFamily="2" charset="2"/>
              <a:buChar char="v"/>
            </a:pPr>
            <a:r>
              <a:rPr lang="es-EC" dirty="0" smtClean="0"/>
              <a:t>Establecer lineamientos que permitan mejorar la gestión en la  recuperación de cartera a fin de mejorar el indicador en el cobro de deudas.</a:t>
            </a:r>
          </a:p>
          <a:p>
            <a:endParaRPr lang="es-EC" dirty="0" smtClean="0"/>
          </a:p>
          <a:p>
            <a:pPr lvl="0" algn="just">
              <a:buFont typeface="Wingdings" pitchFamily="2" charset="2"/>
              <a:buChar char="v"/>
            </a:pPr>
            <a:r>
              <a:rPr lang="es-EC" dirty="0" smtClean="0"/>
              <a:t>Aplicar las estrategias planteadas en el presente trabajo, tales como:</a:t>
            </a:r>
          </a:p>
          <a:p>
            <a:pPr lvl="1" algn="just">
              <a:buFont typeface="Wingdings" pitchFamily="2" charset="2"/>
              <a:buChar char="ü"/>
            </a:pPr>
            <a:r>
              <a:rPr lang="es-EC" dirty="0" smtClean="0"/>
              <a:t>La adquisición de maquinaria que permitiría mejorar el producto final y la optimización de recursos,</a:t>
            </a:r>
          </a:p>
          <a:p>
            <a:pPr lvl="1" algn="just">
              <a:buFont typeface="Wingdings" pitchFamily="2" charset="2"/>
              <a:buChar char="ü"/>
            </a:pPr>
            <a:r>
              <a:rPr lang="es-EC" dirty="0" smtClean="0"/>
              <a:t> el incremento de ventas mediante la contratación de un nuevo vendedor, </a:t>
            </a:r>
          </a:p>
          <a:p>
            <a:pPr lvl="1" algn="just">
              <a:buFont typeface="Wingdings" pitchFamily="2" charset="2"/>
              <a:buChar char="ü"/>
            </a:pPr>
            <a:r>
              <a:rPr lang="es-EC" dirty="0" smtClean="0"/>
              <a:t>Implementar nuevos medios de cobro,</a:t>
            </a:r>
          </a:p>
          <a:p>
            <a:pPr lvl="1" algn="just">
              <a:buFont typeface="Wingdings" pitchFamily="2" charset="2"/>
              <a:buChar char="ü"/>
            </a:pPr>
            <a:r>
              <a:rPr lang="es-EC" dirty="0" smtClean="0"/>
              <a:t>La contratación de una empresa especializada en cobranzas, ya que los resultados obtenidos, aseguran la posibilidad en el mejoramiento de la rentabilidad de La Gaceta S.A. </a:t>
            </a:r>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5984" y="2967335"/>
            <a:ext cx="407196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67219" y="1667877"/>
            <a:ext cx="8460432" cy="369332"/>
          </a:xfrm>
          <a:prstGeom prst="rect">
            <a:avLst/>
          </a:prstGeom>
          <a:noFill/>
        </p:spPr>
        <p:txBody>
          <a:bodyPr wrap="square" rtlCol="0">
            <a:spAutoFit/>
          </a:bodyPr>
          <a:lstStyle/>
          <a:p>
            <a:pPr algn="ctr"/>
            <a:r>
              <a:rPr lang="es-ES" b="1" u="sng" dirty="0">
                <a:effectLst>
                  <a:outerShdw blurRad="38100" dist="38100" dir="2700000" algn="tl">
                    <a:srgbClr val="000000">
                      <a:alpha val="43137"/>
                    </a:srgbClr>
                  </a:outerShdw>
                </a:effectLst>
                <a:latin typeface="Lucida Sans Typewriter" pitchFamily="49" charset="0"/>
              </a:rPr>
              <a:t>ORGANIGRAMA ESTRUCTURAL </a:t>
            </a:r>
          </a:p>
        </p:txBody>
      </p:sp>
      <p:sp>
        <p:nvSpPr>
          <p:cNvPr id="4" name="3 CuadroTexto"/>
          <p:cNvSpPr txBox="1"/>
          <p:nvPr/>
        </p:nvSpPr>
        <p:spPr>
          <a:xfrm>
            <a:off x="323528" y="5517232"/>
            <a:ext cx="5184576" cy="923330"/>
          </a:xfrm>
          <a:prstGeom prst="rect">
            <a:avLst/>
          </a:prstGeom>
          <a:noFill/>
        </p:spPr>
        <p:txBody>
          <a:bodyPr wrap="square" rtlCol="0">
            <a:spAutoFit/>
          </a:bodyPr>
          <a:lstStyle/>
          <a:p>
            <a:r>
              <a:rPr lang="es-ES" sz="1200" dirty="0" smtClean="0"/>
              <a:t>Fuente: </a:t>
            </a:r>
            <a:r>
              <a:rPr lang="es-ES" sz="1200" dirty="0"/>
              <a:t>Editorial La Gaceta S.A.</a:t>
            </a:r>
            <a:endParaRPr lang="es-EC" sz="1200" dirty="0"/>
          </a:p>
          <a:p>
            <a:r>
              <a:rPr lang="es-ES" sz="1200" dirty="0"/>
              <a:t>Elaboración María E. Tovar A</a:t>
            </a:r>
            <a:r>
              <a:rPr lang="es-ES" sz="1200" dirty="0" smtClean="0"/>
              <a:t>.</a:t>
            </a:r>
          </a:p>
          <a:p>
            <a:r>
              <a:rPr lang="es-ES" sz="1200" dirty="0" smtClean="0"/>
              <a:t>Año :2013</a:t>
            </a:r>
            <a:endParaRPr lang="es-EC" sz="1200" dirty="0"/>
          </a:p>
          <a:p>
            <a:endParaRPr lang="es-EC" dirty="0"/>
          </a:p>
        </p:txBody>
      </p:sp>
      <p:pic>
        <p:nvPicPr>
          <p:cNvPr id="2050" name="Picture 2"/>
          <p:cNvPicPr>
            <a:picLocks noChangeAspect="1" noChangeArrowheads="1"/>
          </p:cNvPicPr>
          <p:nvPr/>
        </p:nvPicPr>
        <p:blipFill>
          <a:blip r:embed="rId3"/>
          <a:srcRect/>
          <a:stretch>
            <a:fillRect/>
          </a:stretch>
        </p:blipFill>
        <p:spPr bwMode="auto">
          <a:xfrm>
            <a:off x="952519" y="2166952"/>
            <a:ext cx="6334125" cy="3333750"/>
          </a:xfrm>
          <a:prstGeom prst="rect">
            <a:avLst/>
          </a:prstGeom>
          <a:noFill/>
          <a:ln w="9525">
            <a:noFill/>
            <a:miter lim="800000"/>
            <a:headEnd/>
            <a:tailEnd/>
          </a:ln>
          <a:effectLst/>
        </p:spPr>
      </p:pic>
    </p:spTree>
    <p:extLst>
      <p:ext uri="{BB962C8B-B14F-4D97-AF65-F5344CB8AC3E}">
        <p14:creationId xmlns:p14="http://schemas.microsoft.com/office/powerpoint/2010/main" val="2112633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1357298"/>
            <a:ext cx="1986156" cy="461665"/>
          </a:xfrm>
          <a:prstGeom prst="rect">
            <a:avLst/>
          </a:prstGeom>
          <a:noFill/>
        </p:spPr>
        <p:txBody>
          <a:bodyPr wrap="square" rtlCol="0">
            <a:spAutoFit/>
          </a:bodyPr>
          <a:lstStyle/>
          <a:p>
            <a:pPr algn="ctr"/>
            <a:r>
              <a:rPr lang="es-EC" sz="2400" b="1" u="sng" dirty="0">
                <a:effectLst>
                  <a:outerShdw blurRad="38100" dist="38100" dir="2700000" algn="tl">
                    <a:srgbClr val="000000">
                      <a:alpha val="43137"/>
                    </a:srgbClr>
                  </a:outerShdw>
                </a:effectLst>
                <a:latin typeface="Batang" pitchFamily="18" charset="-127"/>
                <a:ea typeface="Batang" pitchFamily="18" charset="-127"/>
              </a:rPr>
              <a:t>SERVICIOS</a:t>
            </a:r>
          </a:p>
        </p:txBody>
      </p:sp>
      <p:graphicFrame>
        <p:nvGraphicFramePr>
          <p:cNvPr id="2" name="1 Diagrama"/>
          <p:cNvGraphicFramePr/>
          <p:nvPr>
            <p:extLst>
              <p:ext uri="{D42A27DB-BD31-4B8C-83A1-F6EECF244321}">
                <p14:modId xmlns:p14="http://schemas.microsoft.com/office/powerpoint/2010/main" val="3178404732"/>
              </p:ext>
            </p:extLst>
          </p:nvPr>
        </p:nvGraphicFramePr>
        <p:xfrm>
          <a:off x="500034" y="2071678"/>
          <a:ext cx="48835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20" y="213211"/>
            <a:ext cx="4275404" cy="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0760" y="1785926"/>
            <a:ext cx="1785950" cy="1543047"/>
          </a:xfrm>
          <a:prstGeom prst="rect">
            <a:avLst/>
          </a:prstGeom>
          <a:noFill/>
          <a:ln>
            <a:noFill/>
          </a:ln>
        </p:spPr>
      </p:pic>
      <p:pic>
        <p:nvPicPr>
          <p:cNvPr id="9" name="8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0771" y="3429000"/>
            <a:ext cx="2038815" cy="1390837"/>
          </a:xfrm>
          <a:prstGeom prst="rect">
            <a:avLst/>
          </a:prstGeom>
          <a:noFill/>
          <a:ln>
            <a:noFill/>
          </a:ln>
        </p:spPr>
      </p:pic>
      <p:pic>
        <p:nvPicPr>
          <p:cNvPr id="10" name="Picture 2"/>
          <p:cNvPicPr>
            <a:picLocks noChangeAspect="1" noChangeArrowheads="1"/>
          </p:cNvPicPr>
          <p:nvPr/>
        </p:nvPicPr>
        <p:blipFill>
          <a:blip r:embed="rId11" cstate="print"/>
          <a:srcRect/>
          <a:stretch>
            <a:fillRect/>
          </a:stretch>
        </p:blipFill>
        <p:spPr bwMode="auto">
          <a:xfrm>
            <a:off x="5786446" y="4929198"/>
            <a:ext cx="2286016" cy="1428760"/>
          </a:xfrm>
          <a:prstGeom prst="rect">
            <a:avLst/>
          </a:prstGeom>
          <a:noFill/>
          <a:ln w="9525">
            <a:noFill/>
            <a:miter lim="800000"/>
            <a:headEnd/>
            <a:tailEnd/>
          </a:ln>
          <a:effectLst/>
        </p:spPr>
      </p:pic>
    </p:spTree>
    <p:extLst>
      <p:ext uri="{BB962C8B-B14F-4D97-AF65-F5344CB8AC3E}">
        <p14:creationId xmlns:p14="http://schemas.microsoft.com/office/powerpoint/2010/main" val="4000937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124744"/>
            <a:ext cx="4248472" cy="369332"/>
          </a:xfrm>
          <a:prstGeom prst="rect">
            <a:avLst/>
          </a:prstGeom>
          <a:noFill/>
        </p:spPr>
        <p:txBody>
          <a:bodyPr wrap="square" rtlCol="0">
            <a:spAutoFit/>
          </a:bodyPr>
          <a:lstStyle/>
          <a:p>
            <a:endParaRPr lang="es-EC" dirty="0"/>
          </a:p>
        </p:txBody>
      </p:sp>
      <p:sp>
        <p:nvSpPr>
          <p:cNvPr id="4" name="3 Rectángulo"/>
          <p:cNvSpPr/>
          <p:nvPr/>
        </p:nvSpPr>
        <p:spPr>
          <a:xfrm>
            <a:off x="0" y="1916832"/>
            <a:ext cx="8460432"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rPr>
              <a:t>CAPITULO II</a:t>
            </a:r>
          </a:p>
          <a:p>
            <a:pPr algn="ctr"/>
            <a:endParaRPr lang="es-EC" sz="6000" dirty="0" smtClean="0"/>
          </a:p>
          <a:p>
            <a:pPr algn="ctr"/>
            <a:r>
              <a:rPr lang="es-EC" sz="6000" spc="-300" dirty="0" smtClean="0"/>
              <a:t>ANÁLISIS </a:t>
            </a:r>
            <a:r>
              <a:rPr lang="es-EC" sz="6000" spc="-300" dirty="0"/>
              <a:t>SITUACIONAL</a:t>
            </a:r>
            <a:endParaRPr lang="es-EC" sz="6000" b="1" spc="-3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igh Tower Text" pitchFamily="18" charset="0"/>
            </a:endParaRPr>
          </a:p>
        </p:txBody>
      </p:sp>
    </p:spTree>
    <p:extLst>
      <p:ext uri="{BB962C8B-B14F-4D97-AF65-F5344CB8AC3E}">
        <p14:creationId xmlns:p14="http://schemas.microsoft.com/office/powerpoint/2010/main" val="68844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2402</TotalTime>
  <Words>1754</Words>
  <Application>Microsoft Office PowerPoint</Application>
  <PresentationFormat>Presentación en pantalla (4:3)</PresentationFormat>
  <Paragraphs>572</Paragraphs>
  <Slides>64</Slides>
  <Notes>20</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Fortalezas y Debilidades Financieras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USER</cp:lastModifiedBy>
  <cp:revision>153</cp:revision>
  <dcterms:created xsi:type="dcterms:W3CDTF">2013-01-12T12:44:17Z</dcterms:created>
  <dcterms:modified xsi:type="dcterms:W3CDTF">2013-08-14T21:39:16Z</dcterms:modified>
</cp:coreProperties>
</file>