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11" r:id="rId3"/>
    <p:sldId id="280" r:id="rId4"/>
    <p:sldId id="284" r:id="rId5"/>
    <p:sldId id="291" r:id="rId6"/>
    <p:sldId id="287" r:id="rId7"/>
    <p:sldId id="265" r:id="rId8"/>
    <p:sldId id="258" r:id="rId9"/>
    <p:sldId id="259" r:id="rId10"/>
    <p:sldId id="264" r:id="rId11"/>
    <p:sldId id="279" r:id="rId12"/>
    <p:sldId id="283" r:id="rId13"/>
    <p:sldId id="290" r:id="rId14"/>
    <p:sldId id="263" r:id="rId15"/>
    <p:sldId id="297" r:id="rId16"/>
    <p:sldId id="308" r:id="rId17"/>
    <p:sldId id="298" r:id="rId18"/>
    <p:sldId id="294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9" r:id="rId28"/>
    <p:sldId id="310" r:id="rId29"/>
    <p:sldId id="299" r:id="rId30"/>
    <p:sldId id="295" r:id="rId31"/>
    <p:sldId id="296" r:id="rId32"/>
    <p:sldId id="316" r:id="rId33"/>
    <p:sldId id="317" r:id="rId34"/>
    <p:sldId id="312" r:id="rId35"/>
    <p:sldId id="313" r:id="rId36"/>
    <p:sldId id="314" r:id="rId37"/>
    <p:sldId id="318" r:id="rId38"/>
    <p:sldId id="315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0CE97-FC9B-4F7E-8E57-DCDDE71F62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36DC94-C522-4EB4-A45A-7395AEF1696D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Dirección TIC´s</a:t>
          </a:r>
          <a:endParaRPr lang="es-EC" sz="1400" b="1" dirty="0">
            <a:solidFill>
              <a:schemeClr val="tx1"/>
            </a:solidFill>
          </a:endParaRPr>
        </a:p>
      </dgm:t>
    </dgm:pt>
    <dgm:pt modelId="{01B8607F-656C-4D20-9C0F-758A523D1849}" type="parTrans" cxnId="{B6E49E92-38E5-40D9-AE6A-B7F56D9B0473}">
      <dgm:prSet/>
      <dgm:spPr/>
      <dgm:t>
        <a:bodyPr/>
        <a:lstStyle/>
        <a:p>
          <a:endParaRPr lang="es-EC"/>
        </a:p>
      </dgm:t>
    </dgm:pt>
    <dgm:pt modelId="{B0F44984-9CC9-40ED-AD4B-5599978F9E24}" type="sibTrans" cxnId="{B6E49E92-38E5-40D9-AE6A-B7F56D9B0473}">
      <dgm:prSet/>
      <dgm:spPr/>
      <dgm:t>
        <a:bodyPr/>
        <a:lstStyle/>
        <a:p>
          <a:endParaRPr lang="es-EC"/>
        </a:p>
      </dgm:t>
    </dgm:pt>
    <dgm:pt modelId="{9DB4C8CF-1C0D-4BFA-BFBE-3C3E1E420168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Proyectos</a:t>
          </a:r>
          <a:r>
            <a:rPr lang="es-EC" sz="1100" b="1" dirty="0" smtClean="0">
              <a:solidFill>
                <a:schemeClr val="tx1"/>
              </a:solidFill>
            </a:rPr>
            <a:t> </a:t>
          </a:r>
          <a:r>
            <a:rPr lang="es-EC" sz="1400" b="1" dirty="0" smtClean="0">
              <a:solidFill>
                <a:schemeClr val="tx1"/>
              </a:solidFill>
            </a:rPr>
            <a:t>Tecnológicos</a:t>
          </a:r>
          <a:endParaRPr lang="es-EC" sz="1400" b="1" dirty="0">
            <a:solidFill>
              <a:schemeClr val="tx1"/>
            </a:solidFill>
          </a:endParaRPr>
        </a:p>
      </dgm:t>
    </dgm:pt>
    <dgm:pt modelId="{AC77C876-70A0-4D70-A77C-0977A5635BC6}" type="parTrans" cxnId="{A378070F-4E9E-407E-A825-A2820423665E}">
      <dgm:prSet/>
      <dgm:spPr/>
      <dgm:t>
        <a:bodyPr/>
        <a:lstStyle/>
        <a:p>
          <a:endParaRPr lang="es-EC"/>
        </a:p>
      </dgm:t>
    </dgm:pt>
    <dgm:pt modelId="{24E78EB8-FDD2-4FC6-9DAB-B117049CA998}" type="sibTrans" cxnId="{A378070F-4E9E-407E-A825-A2820423665E}">
      <dgm:prSet/>
      <dgm:spPr/>
      <dgm:t>
        <a:bodyPr/>
        <a:lstStyle/>
        <a:p>
          <a:endParaRPr lang="es-EC"/>
        </a:p>
      </dgm:t>
    </dgm:pt>
    <dgm:pt modelId="{935214BB-8EB3-45F0-BD60-FA4C959A4B15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Infraestructura</a:t>
          </a:r>
          <a:endParaRPr lang="es-EC" sz="1400" b="1" dirty="0">
            <a:solidFill>
              <a:schemeClr val="tx1"/>
            </a:solidFill>
          </a:endParaRPr>
        </a:p>
      </dgm:t>
    </dgm:pt>
    <dgm:pt modelId="{E563C815-1739-479D-8662-F6C7A3D63229}" type="parTrans" cxnId="{014BD036-EC3B-491A-A8F1-794148F7F891}">
      <dgm:prSet/>
      <dgm:spPr/>
      <dgm:t>
        <a:bodyPr/>
        <a:lstStyle/>
        <a:p>
          <a:endParaRPr lang="es-EC"/>
        </a:p>
      </dgm:t>
    </dgm:pt>
    <dgm:pt modelId="{A8F7BEE9-C4DD-423F-9FF1-59F274743B1F}" type="sibTrans" cxnId="{014BD036-EC3B-491A-A8F1-794148F7F891}">
      <dgm:prSet/>
      <dgm:spPr/>
      <dgm:t>
        <a:bodyPr/>
        <a:lstStyle/>
        <a:p>
          <a:endParaRPr lang="es-EC"/>
        </a:p>
      </dgm:t>
    </dgm:pt>
    <dgm:pt modelId="{1716D3CE-0CCD-44A5-A5F5-94FA0774C193}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Sistemas Informáticos</a:t>
          </a:r>
          <a:endParaRPr lang="es-EC" sz="1400" b="1" dirty="0">
            <a:solidFill>
              <a:schemeClr val="tx1"/>
            </a:solidFill>
          </a:endParaRPr>
        </a:p>
      </dgm:t>
    </dgm:pt>
    <dgm:pt modelId="{18334EAC-0C29-4772-8A43-7DCACBBEBBFE}" type="parTrans" cxnId="{7E279CB6-38D6-4649-89F7-A7C1D1E57B53}">
      <dgm:prSet/>
      <dgm:spPr/>
      <dgm:t>
        <a:bodyPr/>
        <a:lstStyle/>
        <a:p>
          <a:endParaRPr lang="es-EC"/>
        </a:p>
      </dgm:t>
    </dgm:pt>
    <dgm:pt modelId="{C085D3E3-6435-433C-AF7A-9CA345425312}" type="sibTrans" cxnId="{7E279CB6-38D6-4649-89F7-A7C1D1E57B53}">
      <dgm:prSet/>
      <dgm:spPr/>
      <dgm:t>
        <a:bodyPr/>
        <a:lstStyle/>
        <a:p>
          <a:endParaRPr lang="es-EC"/>
        </a:p>
      </dgm:t>
    </dgm:pt>
    <dgm:pt modelId="{97D7E91A-83B4-456B-8893-1EC41EF06222}" type="asst">
      <dgm:prSet phldrT="[Texto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prstDash val="dash"/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Asistente Administrativa</a:t>
          </a:r>
          <a:endParaRPr lang="es-EC" sz="1400" dirty="0">
            <a:solidFill>
              <a:schemeClr val="tx1"/>
            </a:solidFill>
          </a:endParaRPr>
        </a:p>
      </dgm:t>
    </dgm:pt>
    <dgm:pt modelId="{766FA8EF-A684-4A77-BADE-D58A5BAA7FCB}" type="parTrans" cxnId="{3E6269EB-D9C7-457B-A0B6-94A1F30677B9}">
      <dgm:prSet/>
      <dgm:spPr>
        <a:ln>
          <a:prstDash val="dash"/>
        </a:ln>
      </dgm:spPr>
      <dgm:t>
        <a:bodyPr/>
        <a:lstStyle/>
        <a:p>
          <a:endParaRPr lang="es-EC"/>
        </a:p>
      </dgm:t>
    </dgm:pt>
    <dgm:pt modelId="{E3BD9D0F-76B6-4995-8994-C71636CA62F9}" type="sibTrans" cxnId="{3E6269EB-D9C7-457B-A0B6-94A1F30677B9}">
      <dgm:prSet/>
      <dgm:spPr/>
      <dgm:t>
        <a:bodyPr/>
        <a:lstStyle/>
        <a:p>
          <a:endParaRPr lang="es-EC"/>
        </a:p>
      </dgm:t>
    </dgm:pt>
    <dgm:pt modelId="{FE28E829-0C6B-4760-ADC3-C640078A9BE8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Soporte a Usuarios</a:t>
          </a:r>
          <a:endParaRPr lang="es-EC" sz="1400" b="1" dirty="0">
            <a:solidFill>
              <a:schemeClr val="tx1"/>
            </a:solidFill>
          </a:endParaRPr>
        </a:p>
      </dgm:t>
    </dgm:pt>
    <dgm:pt modelId="{F6E4F55D-197A-4E4A-A01F-366C3F1CB7A3}" type="parTrans" cxnId="{04B9BF4E-7041-49E9-9D5F-61BE0A9A7B57}">
      <dgm:prSet/>
      <dgm:spPr/>
      <dgm:t>
        <a:bodyPr/>
        <a:lstStyle/>
        <a:p>
          <a:endParaRPr lang="es-EC"/>
        </a:p>
      </dgm:t>
    </dgm:pt>
    <dgm:pt modelId="{384C0BBA-7242-489F-A790-8E5F25FE6B31}" type="sibTrans" cxnId="{04B9BF4E-7041-49E9-9D5F-61BE0A9A7B57}">
      <dgm:prSet/>
      <dgm:spPr/>
      <dgm:t>
        <a:bodyPr/>
        <a:lstStyle/>
        <a:p>
          <a:endParaRPr lang="es-EC"/>
        </a:p>
      </dgm:t>
    </dgm:pt>
    <dgm:pt modelId="{1E47D7BB-64FE-4C5F-BC51-C02C3D31B8C1}" type="pres">
      <dgm:prSet presAssocID="{8ED0CE97-FC9B-4F7E-8E57-DCDDE71F62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FBF6611-F74D-41B5-BAB7-680221CD28C5}" type="pres">
      <dgm:prSet presAssocID="{0036DC94-C522-4EB4-A45A-7395AEF1696D}" presName="hierRoot1" presStyleCnt="0">
        <dgm:presLayoutVars>
          <dgm:hierBranch val="init"/>
        </dgm:presLayoutVars>
      </dgm:prSet>
      <dgm:spPr/>
    </dgm:pt>
    <dgm:pt modelId="{B1DC2443-6DC5-4411-8F8A-3E2D388C2B0C}" type="pres">
      <dgm:prSet presAssocID="{0036DC94-C522-4EB4-A45A-7395AEF1696D}" presName="rootComposite1" presStyleCnt="0"/>
      <dgm:spPr/>
    </dgm:pt>
    <dgm:pt modelId="{C4576917-00AF-4300-A37B-A485C13DA136}" type="pres">
      <dgm:prSet presAssocID="{0036DC94-C522-4EB4-A45A-7395AEF1696D}" presName="rootText1" presStyleLbl="node0" presStyleIdx="0" presStyleCnt="1" custLinFactNeighborY="-798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5E4BA3-825A-454F-9617-91F059068E36}" type="pres">
      <dgm:prSet presAssocID="{0036DC94-C522-4EB4-A45A-7395AEF1696D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2A56183-428A-47FD-952E-BA27AD05C323}" type="pres">
      <dgm:prSet presAssocID="{0036DC94-C522-4EB4-A45A-7395AEF1696D}" presName="hierChild2" presStyleCnt="0"/>
      <dgm:spPr/>
    </dgm:pt>
    <dgm:pt modelId="{178364F3-8D83-4EEE-A775-CF756989EC4A}" type="pres">
      <dgm:prSet presAssocID="{AC77C876-70A0-4D70-A77C-0977A5635BC6}" presName="Name37" presStyleLbl="parChTrans1D2" presStyleIdx="0" presStyleCnt="5"/>
      <dgm:spPr/>
      <dgm:t>
        <a:bodyPr/>
        <a:lstStyle/>
        <a:p>
          <a:endParaRPr lang="es-EC"/>
        </a:p>
      </dgm:t>
    </dgm:pt>
    <dgm:pt modelId="{BAF45618-C36D-45B1-8528-23B50678B92D}" type="pres">
      <dgm:prSet presAssocID="{9DB4C8CF-1C0D-4BFA-BFBE-3C3E1E420168}" presName="hierRoot2" presStyleCnt="0">
        <dgm:presLayoutVars>
          <dgm:hierBranch val="init"/>
        </dgm:presLayoutVars>
      </dgm:prSet>
      <dgm:spPr/>
    </dgm:pt>
    <dgm:pt modelId="{838AB956-A01E-495A-84E5-C8756718EBB2}" type="pres">
      <dgm:prSet presAssocID="{9DB4C8CF-1C0D-4BFA-BFBE-3C3E1E420168}" presName="rootComposite" presStyleCnt="0"/>
      <dgm:spPr/>
    </dgm:pt>
    <dgm:pt modelId="{E8A0EB38-2B04-4CE1-8D9F-4BA14327B64C}" type="pres">
      <dgm:prSet presAssocID="{9DB4C8CF-1C0D-4BFA-BFBE-3C3E1E420168}" presName="rootText" presStyleLbl="node2" presStyleIdx="0" presStyleCnt="4" custLinFactNeighborY="-696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ECEDB2-EF7A-4F6E-8055-36FCF9332916}" type="pres">
      <dgm:prSet presAssocID="{9DB4C8CF-1C0D-4BFA-BFBE-3C3E1E420168}" presName="rootConnector" presStyleLbl="node2" presStyleIdx="0" presStyleCnt="4"/>
      <dgm:spPr/>
      <dgm:t>
        <a:bodyPr/>
        <a:lstStyle/>
        <a:p>
          <a:endParaRPr lang="es-EC"/>
        </a:p>
      </dgm:t>
    </dgm:pt>
    <dgm:pt modelId="{3E4390EF-6E49-4900-BEA8-00AD361234B1}" type="pres">
      <dgm:prSet presAssocID="{9DB4C8CF-1C0D-4BFA-BFBE-3C3E1E420168}" presName="hierChild4" presStyleCnt="0"/>
      <dgm:spPr/>
    </dgm:pt>
    <dgm:pt modelId="{4D0B35AD-B04F-46C7-8898-A6F5476ECC27}" type="pres">
      <dgm:prSet presAssocID="{9DB4C8CF-1C0D-4BFA-BFBE-3C3E1E420168}" presName="hierChild5" presStyleCnt="0"/>
      <dgm:spPr/>
    </dgm:pt>
    <dgm:pt modelId="{2603C7BD-FC1E-4B51-A306-AB9479316E1F}" type="pres">
      <dgm:prSet presAssocID="{E563C815-1739-479D-8662-F6C7A3D63229}" presName="Name37" presStyleLbl="parChTrans1D2" presStyleIdx="1" presStyleCnt="5"/>
      <dgm:spPr/>
      <dgm:t>
        <a:bodyPr/>
        <a:lstStyle/>
        <a:p>
          <a:endParaRPr lang="es-EC"/>
        </a:p>
      </dgm:t>
    </dgm:pt>
    <dgm:pt modelId="{154D682B-A889-43DB-952F-505FFC4913ED}" type="pres">
      <dgm:prSet presAssocID="{935214BB-8EB3-45F0-BD60-FA4C959A4B15}" presName="hierRoot2" presStyleCnt="0">
        <dgm:presLayoutVars>
          <dgm:hierBranch val="init"/>
        </dgm:presLayoutVars>
      </dgm:prSet>
      <dgm:spPr/>
    </dgm:pt>
    <dgm:pt modelId="{11877C73-4E81-4007-B34F-C843EC511110}" type="pres">
      <dgm:prSet presAssocID="{935214BB-8EB3-45F0-BD60-FA4C959A4B15}" presName="rootComposite" presStyleCnt="0"/>
      <dgm:spPr/>
    </dgm:pt>
    <dgm:pt modelId="{EE1E11A7-2375-44FE-BB42-8367D34EDE46}" type="pres">
      <dgm:prSet presAssocID="{935214BB-8EB3-45F0-BD60-FA4C959A4B15}" presName="rootText" presStyleLbl="node2" presStyleIdx="1" presStyleCnt="4" custLinFactNeighborY="-696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32F6BD-B0F1-4060-8F6A-373250E5001A}" type="pres">
      <dgm:prSet presAssocID="{935214BB-8EB3-45F0-BD60-FA4C959A4B15}" presName="rootConnector" presStyleLbl="node2" presStyleIdx="1" presStyleCnt="4"/>
      <dgm:spPr/>
      <dgm:t>
        <a:bodyPr/>
        <a:lstStyle/>
        <a:p>
          <a:endParaRPr lang="es-EC"/>
        </a:p>
      </dgm:t>
    </dgm:pt>
    <dgm:pt modelId="{7DC2FB4F-DD9D-4620-8E85-CDD77F5E44DD}" type="pres">
      <dgm:prSet presAssocID="{935214BB-8EB3-45F0-BD60-FA4C959A4B15}" presName="hierChild4" presStyleCnt="0"/>
      <dgm:spPr/>
    </dgm:pt>
    <dgm:pt modelId="{ECCB6784-EEFE-481C-8F80-A30126520F06}" type="pres">
      <dgm:prSet presAssocID="{935214BB-8EB3-45F0-BD60-FA4C959A4B15}" presName="hierChild5" presStyleCnt="0"/>
      <dgm:spPr/>
    </dgm:pt>
    <dgm:pt modelId="{AECA53C5-1557-4DB3-83E9-1AD6D8B5A8E8}" type="pres">
      <dgm:prSet presAssocID="{18334EAC-0C29-4772-8A43-7DCACBBEBBFE}" presName="Name37" presStyleLbl="parChTrans1D2" presStyleIdx="2" presStyleCnt="5"/>
      <dgm:spPr/>
      <dgm:t>
        <a:bodyPr/>
        <a:lstStyle/>
        <a:p>
          <a:endParaRPr lang="es-EC"/>
        </a:p>
      </dgm:t>
    </dgm:pt>
    <dgm:pt modelId="{193FC98A-8AA8-489E-A2D3-6DC6B8EE9A54}" type="pres">
      <dgm:prSet presAssocID="{1716D3CE-0CCD-44A5-A5F5-94FA0774C193}" presName="hierRoot2" presStyleCnt="0">
        <dgm:presLayoutVars>
          <dgm:hierBranch val="init"/>
        </dgm:presLayoutVars>
      </dgm:prSet>
      <dgm:spPr/>
    </dgm:pt>
    <dgm:pt modelId="{1DD4D46D-6290-4D76-A19C-FD006EBA0CB1}" type="pres">
      <dgm:prSet presAssocID="{1716D3CE-0CCD-44A5-A5F5-94FA0774C193}" presName="rootComposite" presStyleCnt="0"/>
      <dgm:spPr/>
    </dgm:pt>
    <dgm:pt modelId="{F00C8671-FD54-49FB-B322-90BCD4B538D8}" type="pres">
      <dgm:prSet presAssocID="{1716D3CE-0CCD-44A5-A5F5-94FA0774C193}" presName="rootText" presStyleLbl="node2" presStyleIdx="2" presStyleCnt="4" custLinFactNeighborY="-696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962D14-069C-49D6-A3E2-B0FD35F15C31}" type="pres">
      <dgm:prSet presAssocID="{1716D3CE-0CCD-44A5-A5F5-94FA0774C193}" presName="rootConnector" presStyleLbl="node2" presStyleIdx="2" presStyleCnt="4"/>
      <dgm:spPr/>
      <dgm:t>
        <a:bodyPr/>
        <a:lstStyle/>
        <a:p>
          <a:endParaRPr lang="es-EC"/>
        </a:p>
      </dgm:t>
    </dgm:pt>
    <dgm:pt modelId="{9E24174F-349C-4BD0-AE67-06575168160F}" type="pres">
      <dgm:prSet presAssocID="{1716D3CE-0CCD-44A5-A5F5-94FA0774C193}" presName="hierChild4" presStyleCnt="0"/>
      <dgm:spPr/>
    </dgm:pt>
    <dgm:pt modelId="{D734EA94-EB84-43F2-8625-BD95BE85B90B}" type="pres">
      <dgm:prSet presAssocID="{1716D3CE-0CCD-44A5-A5F5-94FA0774C193}" presName="hierChild5" presStyleCnt="0"/>
      <dgm:spPr/>
    </dgm:pt>
    <dgm:pt modelId="{F984894A-3E2D-4579-96AD-7401A8DB11FA}" type="pres">
      <dgm:prSet presAssocID="{F6E4F55D-197A-4E4A-A01F-366C3F1CB7A3}" presName="Name37" presStyleLbl="parChTrans1D2" presStyleIdx="3" presStyleCnt="5"/>
      <dgm:spPr/>
      <dgm:t>
        <a:bodyPr/>
        <a:lstStyle/>
        <a:p>
          <a:endParaRPr lang="es-EC"/>
        </a:p>
      </dgm:t>
    </dgm:pt>
    <dgm:pt modelId="{DB102F35-BDB0-4642-9DBC-AFCBEDC0CA64}" type="pres">
      <dgm:prSet presAssocID="{FE28E829-0C6B-4760-ADC3-C640078A9BE8}" presName="hierRoot2" presStyleCnt="0">
        <dgm:presLayoutVars>
          <dgm:hierBranch val="init"/>
        </dgm:presLayoutVars>
      </dgm:prSet>
      <dgm:spPr/>
    </dgm:pt>
    <dgm:pt modelId="{19F61F27-9018-4797-86A8-B68C905DF38F}" type="pres">
      <dgm:prSet presAssocID="{FE28E829-0C6B-4760-ADC3-C640078A9BE8}" presName="rootComposite" presStyleCnt="0"/>
      <dgm:spPr/>
    </dgm:pt>
    <dgm:pt modelId="{11EACFF9-013E-40EE-832F-828C1D940B83}" type="pres">
      <dgm:prSet presAssocID="{FE28E829-0C6B-4760-ADC3-C640078A9BE8}" presName="rootText" presStyleLbl="node2" presStyleIdx="3" presStyleCnt="4" custLinFactNeighborY="-696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C295C6-5450-46EE-882F-02ED8532EB34}" type="pres">
      <dgm:prSet presAssocID="{FE28E829-0C6B-4760-ADC3-C640078A9BE8}" presName="rootConnector" presStyleLbl="node2" presStyleIdx="3" presStyleCnt="4"/>
      <dgm:spPr/>
      <dgm:t>
        <a:bodyPr/>
        <a:lstStyle/>
        <a:p>
          <a:endParaRPr lang="es-EC"/>
        </a:p>
      </dgm:t>
    </dgm:pt>
    <dgm:pt modelId="{5E89CC8F-B9F4-45FF-83FE-FC6AEC5404C1}" type="pres">
      <dgm:prSet presAssocID="{FE28E829-0C6B-4760-ADC3-C640078A9BE8}" presName="hierChild4" presStyleCnt="0"/>
      <dgm:spPr/>
    </dgm:pt>
    <dgm:pt modelId="{49CD3D38-3043-451D-82AA-3E74E6D45D1A}" type="pres">
      <dgm:prSet presAssocID="{FE28E829-0C6B-4760-ADC3-C640078A9BE8}" presName="hierChild5" presStyleCnt="0"/>
      <dgm:spPr/>
    </dgm:pt>
    <dgm:pt modelId="{ED83B453-C9FC-43BD-A889-B69224A45891}" type="pres">
      <dgm:prSet presAssocID="{0036DC94-C522-4EB4-A45A-7395AEF1696D}" presName="hierChild3" presStyleCnt="0"/>
      <dgm:spPr/>
    </dgm:pt>
    <dgm:pt modelId="{C5B188A7-7DFE-4323-B998-102A52843864}" type="pres">
      <dgm:prSet presAssocID="{766FA8EF-A684-4A77-BADE-D58A5BAA7FCB}" presName="Name111" presStyleLbl="parChTrans1D2" presStyleIdx="4" presStyleCnt="5"/>
      <dgm:spPr/>
      <dgm:t>
        <a:bodyPr/>
        <a:lstStyle/>
        <a:p>
          <a:endParaRPr lang="es-EC"/>
        </a:p>
      </dgm:t>
    </dgm:pt>
    <dgm:pt modelId="{AE56F127-668B-4C44-A14B-638A6CD50F4D}" type="pres">
      <dgm:prSet presAssocID="{97D7E91A-83B4-456B-8893-1EC41EF06222}" presName="hierRoot3" presStyleCnt="0">
        <dgm:presLayoutVars>
          <dgm:hierBranch val="init"/>
        </dgm:presLayoutVars>
      </dgm:prSet>
      <dgm:spPr/>
    </dgm:pt>
    <dgm:pt modelId="{029FE11C-B4C4-4536-8A4E-24742DAF5864}" type="pres">
      <dgm:prSet presAssocID="{97D7E91A-83B4-456B-8893-1EC41EF06222}" presName="rootComposite3" presStyleCnt="0"/>
      <dgm:spPr/>
    </dgm:pt>
    <dgm:pt modelId="{078A60D7-992C-4591-95B9-75DCD97BC818}" type="pres">
      <dgm:prSet presAssocID="{97D7E91A-83B4-456B-8893-1EC41EF06222}" presName="rootText3" presStyleLbl="asst1" presStyleIdx="0" presStyleCnt="1" custScaleX="100198" custScaleY="71794" custLinFactX="76649" custLinFactNeighborX="100000" custLinFactNeighborY="-513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0FE009-4654-4DB2-B37E-4CC7CAB5F6AA}" type="pres">
      <dgm:prSet presAssocID="{97D7E91A-83B4-456B-8893-1EC41EF06222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AF5A004-8234-497B-B82B-02FA8D0C2D35}" type="pres">
      <dgm:prSet presAssocID="{97D7E91A-83B4-456B-8893-1EC41EF06222}" presName="hierChild6" presStyleCnt="0"/>
      <dgm:spPr/>
    </dgm:pt>
    <dgm:pt modelId="{E7A2073D-F9D5-408D-A3B3-BF8861DB35A0}" type="pres">
      <dgm:prSet presAssocID="{97D7E91A-83B4-456B-8893-1EC41EF06222}" presName="hierChild7" presStyleCnt="0"/>
      <dgm:spPr/>
    </dgm:pt>
  </dgm:ptLst>
  <dgm:cxnLst>
    <dgm:cxn modelId="{1CE96BA7-480E-4BBB-9E97-3C148EE9533A}" type="presOf" srcId="{8ED0CE97-FC9B-4F7E-8E57-DCDDE71F627E}" destId="{1E47D7BB-64FE-4C5F-BC51-C02C3D31B8C1}" srcOrd="0" destOrd="0" presId="urn:microsoft.com/office/officeart/2005/8/layout/orgChart1"/>
    <dgm:cxn modelId="{7E279CB6-38D6-4649-89F7-A7C1D1E57B53}" srcId="{0036DC94-C522-4EB4-A45A-7395AEF1696D}" destId="{1716D3CE-0CCD-44A5-A5F5-94FA0774C193}" srcOrd="3" destOrd="0" parTransId="{18334EAC-0C29-4772-8A43-7DCACBBEBBFE}" sibTransId="{C085D3E3-6435-433C-AF7A-9CA345425312}"/>
    <dgm:cxn modelId="{816889CA-CBB4-4CF5-A7E3-DB1103ECAF82}" type="presOf" srcId="{97D7E91A-83B4-456B-8893-1EC41EF06222}" destId="{5E0FE009-4654-4DB2-B37E-4CC7CAB5F6AA}" srcOrd="1" destOrd="0" presId="urn:microsoft.com/office/officeart/2005/8/layout/orgChart1"/>
    <dgm:cxn modelId="{E566F727-6D2F-4853-B8AE-D75E51BED900}" type="presOf" srcId="{935214BB-8EB3-45F0-BD60-FA4C959A4B15}" destId="{5032F6BD-B0F1-4060-8F6A-373250E5001A}" srcOrd="1" destOrd="0" presId="urn:microsoft.com/office/officeart/2005/8/layout/orgChart1"/>
    <dgm:cxn modelId="{25E3369C-62BF-42DC-B60A-9534C47F4A80}" type="presOf" srcId="{AC77C876-70A0-4D70-A77C-0977A5635BC6}" destId="{178364F3-8D83-4EEE-A775-CF756989EC4A}" srcOrd="0" destOrd="0" presId="urn:microsoft.com/office/officeart/2005/8/layout/orgChart1"/>
    <dgm:cxn modelId="{3E6269EB-D9C7-457B-A0B6-94A1F30677B9}" srcId="{0036DC94-C522-4EB4-A45A-7395AEF1696D}" destId="{97D7E91A-83B4-456B-8893-1EC41EF06222}" srcOrd="0" destOrd="0" parTransId="{766FA8EF-A684-4A77-BADE-D58A5BAA7FCB}" sibTransId="{E3BD9D0F-76B6-4995-8994-C71636CA62F9}"/>
    <dgm:cxn modelId="{014BD036-EC3B-491A-A8F1-794148F7F891}" srcId="{0036DC94-C522-4EB4-A45A-7395AEF1696D}" destId="{935214BB-8EB3-45F0-BD60-FA4C959A4B15}" srcOrd="2" destOrd="0" parTransId="{E563C815-1739-479D-8662-F6C7A3D63229}" sibTransId="{A8F7BEE9-C4DD-423F-9FF1-59F274743B1F}"/>
    <dgm:cxn modelId="{1D98E80E-45AE-49DD-9CEE-D74874739BC8}" type="presOf" srcId="{E563C815-1739-479D-8662-F6C7A3D63229}" destId="{2603C7BD-FC1E-4B51-A306-AB9479316E1F}" srcOrd="0" destOrd="0" presId="urn:microsoft.com/office/officeart/2005/8/layout/orgChart1"/>
    <dgm:cxn modelId="{7BB30ACD-2D55-4FBD-90ED-26BC32087E23}" type="presOf" srcId="{1716D3CE-0CCD-44A5-A5F5-94FA0774C193}" destId="{3D962D14-069C-49D6-A3E2-B0FD35F15C31}" srcOrd="1" destOrd="0" presId="urn:microsoft.com/office/officeart/2005/8/layout/orgChart1"/>
    <dgm:cxn modelId="{8C2595E2-B816-4E0E-82FB-F8BC142F652C}" type="presOf" srcId="{F6E4F55D-197A-4E4A-A01F-366C3F1CB7A3}" destId="{F984894A-3E2D-4579-96AD-7401A8DB11FA}" srcOrd="0" destOrd="0" presId="urn:microsoft.com/office/officeart/2005/8/layout/orgChart1"/>
    <dgm:cxn modelId="{769B4FC2-8F1A-42EF-A6AE-8A3177E13B26}" type="presOf" srcId="{FE28E829-0C6B-4760-ADC3-C640078A9BE8}" destId="{F5C295C6-5450-46EE-882F-02ED8532EB34}" srcOrd="1" destOrd="0" presId="urn:microsoft.com/office/officeart/2005/8/layout/orgChart1"/>
    <dgm:cxn modelId="{A378070F-4E9E-407E-A825-A2820423665E}" srcId="{0036DC94-C522-4EB4-A45A-7395AEF1696D}" destId="{9DB4C8CF-1C0D-4BFA-BFBE-3C3E1E420168}" srcOrd="1" destOrd="0" parTransId="{AC77C876-70A0-4D70-A77C-0977A5635BC6}" sibTransId="{24E78EB8-FDD2-4FC6-9DAB-B117049CA998}"/>
    <dgm:cxn modelId="{B6E49E92-38E5-40D9-AE6A-B7F56D9B0473}" srcId="{8ED0CE97-FC9B-4F7E-8E57-DCDDE71F627E}" destId="{0036DC94-C522-4EB4-A45A-7395AEF1696D}" srcOrd="0" destOrd="0" parTransId="{01B8607F-656C-4D20-9C0F-758A523D1849}" sibTransId="{B0F44984-9CC9-40ED-AD4B-5599978F9E24}"/>
    <dgm:cxn modelId="{30573E8E-BDBB-4E22-BA29-7968AA217C02}" type="presOf" srcId="{9DB4C8CF-1C0D-4BFA-BFBE-3C3E1E420168}" destId="{E8A0EB38-2B04-4CE1-8D9F-4BA14327B64C}" srcOrd="0" destOrd="0" presId="urn:microsoft.com/office/officeart/2005/8/layout/orgChart1"/>
    <dgm:cxn modelId="{CF23DC73-1D7D-42E8-91B5-A26CC0CF976B}" type="presOf" srcId="{97D7E91A-83B4-456B-8893-1EC41EF06222}" destId="{078A60D7-992C-4591-95B9-75DCD97BC818}" srcOrd="0" destOrd="0" presId="urn:microsoft.com/office/officeart/2005/8/layout/orgChart1"/>
    <dgm:cxn modelId="{BC5CEE01-223A-4373-AA33-587CA26094B6}" type="presOf" srcId="{18334EAC-0C29-4772-8A43-7DCACBBEBBFE}" destId="{AECA53C5-1557-4DB3-83E9-1AD6D8B5A8E8}" srcOrd="0" destOrd="0" presId="urn:microsoft.com/office/officeart/2005/8/layout/orgChart1"/>
    <dgm:cxn modelId="{99007706-F677-422D-B3E9-C4E9AB8B3333}" type="presOf" srcId="{0036DC94-C522-4EB4-A45A-7395AEF1696D}" destId="{C4576917-00AF-4300-A37B-A485C13DA136}" srcOrd="0" destOrd="0" presId="urn:microsoft.com/office/officeart/2005/8/layout/orgChart1"/>
    <dgm:cxn modelId="{F6BBD2CD-3194-4104-A784-62E01915AF7B}" type="presOf" srcId="{935214BB-8EB3-45F0-BD60-FA4C959A4B15}" destId="{EE1E11A7-2375-44FE-BB42-8367D34EDE46}" srcOrd="0" destOrd="0" presId="urn:microsoft.com/office/officeart/2005/8/layout/orgChart1"/>
    <dgm:cxn modelId="{D9990836-A56F-497F-A6FA-C5AB77B28120}" type="presOf" srcId="{9DB4C8CF-1C0D-4BFA-BFBE-3C3E1E420168}" destId="{48ECEDB2-EF7A-4F6E-8055-36FCF9332916}" srcOrd="1" destOrd="0" presId="urn:microsoft.com/office/officeart/2005/8/layout/orgChart1"/>
    <dgm:cxn modelId="{AF06A349-ABCD-4C09-8BDE-841FB0E96822}" type="presOf" srcId="{FE28E829-0C6B-4760-ADC3-C640078A9BE8}" destId="{11EACFF9-013E-40EE-832F-828C1D940B83}" srcOrd="0" destOrd="0" presId="urn:microsoft.com/office/officeart/2005/8/layout/orgChart1"/>
    <dgm:cxn modelId="{552E0DAA-C37C-414A-BBE5-9A35D35B91CA}" type="presOf" srcId="{766FA8EF-A684-4A77-BADE-D58A5BAA7FCB}" destId="{C5B188A7-7DFE-4323-B998-102A52843864}" srcOrd="0" destOrd="0" presId="urn:microsoft.com/office/officeart/2005/8/layout/orgChart1"/>
    <dgm:cxn modelId="{04B9BF4E-7041-49E9-9D5F-61BE0A9A7B57}" srcId="{0036DC94-C522-4EB4-A45A-7395AEF1696D}" destId="{FE28E829-0C6B-4760-ADC3-C640078A9BE8}" srcOrd="4" destOrd="0" parTransId="{F6E4F55D-197A-4E4A-A01F-366C3F1CB7A3}" sibTransId="{384C0BBA-7242-489F-A790-8E5F25FE6B31}"/>
    <dgm:cxn modelId="{8AE2EE16-E067-4813-ACDA-2795671EA2FD}" type="presOf" srcId="{0036DC94-C522-4EB4-A45A-7395AEF1696D}" destId="{785E4BA3-825A-454F-9617-91F059068E36}" srcOrd="1" destOrd="0" presId="urn:microsoft.com/office/officeart/2005/8/layout/orgChart1"/>
    <dgm:cxn modelId="{6AA47BEC-B271-466C-8B4C-88B89BC0580D}" type="presOf" srcId="{1716D3CE-0CCD-44A5-A5F5-94FA0774C193}" destId="{F00C8671-FD54-49FB-B322-90BCD4B538D8}" srcOrd="0" destOrd="0" presId="urn:microsoft.com/office/officeart/2005/8/layout/orgChart1"/>
    <dgm:cxn modelId="{C7AB277A-4077-4EE8-8939-EE5212AC19F4}" type="presParOf" srcId="{1E47D7BB-64FE-4C5F-BC51-C02C3D31B8C1}" destId="{8FBF6611-F74D-41B5-BAB7-680221CD28C5}" srcOrd="0" destOrd="0" presId="urn:microsoft.com/office/officeart/2005/8/layout/orgChart1"/>
    <dgm:cxn modelId="{5F405E02-293B-49B6-BAA1-F8586B4C6581}" type="presParOf" srcId="{8FBF6611-F74D-41B5-BAB7-680221CD28C5}" destId="{B1DC2443-6DC5-4411-8F8A-3E2D388C2B0C}" srcOrd="0" destOrd="0" presId="urn:microsoft.com/office/officeart/2005/8/layout/orgChart1"/>
    <dgm:cxn modelId="{69FEAE32-F6F5-45CD-92E0-222F5A435E87}" type="presParOf" srcId="{B1DC2443-6DC5-4411-8F8A-3E2D388C2B0C}" destId="{C4576917-00AF-4300-A37B-A485C13DA136}" srcOrd="0" destOrd="0" presId="urn:microsoft.com/office/officeart/2005/8/layout/orgChart1"/>
    <dgm:cxn modelId="{C93EB641-61DB-4BAE-B952-D198C8855440}" type="presParOf" srcId="{B1DC2443-6DC5-4411-8F8A-3E2D388C2B0C}" destId="{785E4BA3-825A-454F-9617-91F059068E36}" srcOrd="1" destOrd="0" presId="urn:microsoft.com/office/officeart/2005/8/layout/orgChart1"/>
    <dgm:cxn modelId="{162A9B94-FAC6-407D-82B1-86596E975E07}" type="presParOf" srcId="{8FBF6611-F74D-41B5-BAB7-680221CD28C5}" destId="{62A56183-428A-47FD-952E-BA27AD05C323}" srcOrd="1" destOrd="0" presId="urn:microsoft.com/office/officeart/2005/8/layout/orgChart1"/>
    <dgm:cxn modelId="{C958B987-1EE3-45B6-ADBC-89610344EE7D}" type="presParOf" srcId="{62A56183-428A-47FD-952E-BA27AD05C323}" destId="{178364F3-8D83-4EEE-A775-CF756989EC4A}" srcOrd="0" destOrd="0" presId="urn:microsoft.com/office/officeart/2005/8/layout/orgChart1"/>
    <dgm:cxn modelId="{863022A6-3898-4BFC-84E5-EDC51A035AA8}" type="presParOf" srcId="{62A56183-428A-47FD-952E-BA27AD05C323}" destId="{BAF45618-C36D-45B1-8528-23B50678B92D}" srcOrd="1" destOrd="0" presId="urn:microsoft.com/office/officeart/2005/8/layout/orgChart1"/>
    <dgm:cxn modelId="{E4CE50EC-13F1-4752-BD9D-E8D51876A0A8}" type="presParOf" srcId="{BAF45618-C36D-45B1-8528-23B50678B92D}" destId="{838AB956-A01E-495A-84E5-C8756718EBB2}" srcOrd="0" destOrd="0" presId="urn:microsoft.com/office/officeart/2005/8/layout/orgChart1"/>
    <dgm:cxn modelId="{FDC080A7-E177-412D-AB32-4533D7618288}" type="presParOf" srcId="{838AB956-A01E-495A-84E5-C8756718EBB2}" destId="{E8A0EB38-2B04-4CE1-8D9F-4BA14327B64C}" srcOrd="0" destOrd="0" presId="urn:microsoft.com/office/officeart/2005/8/layout/orgChart1"/>
    <dgm:cxn modelId="{4BB7F497-B6F9-4739-88EC-063AC7F52075}" type="presParOf" srcId="{838AB956-A01E-495A-84E5-C8756718EBB2}" destId="{48ECEDB2-EF7A-4F6E-8055-36FCF9332916}" srcOrd="1" destOrd="0" presId="urn:microsoft.com/office/officeart/2005/8/layout/orgChart1"/>
    <dgm:cxn modelId="{B988AAE0-72ED-4C5D-B8C0-E69F27457522}" type="presParOf" srcId="{BAF45618-C36D-45B1-8528-23B50678B92D}" destId="{3E4390EF-6E49-4900-BEA8-00AD361234B1}" srcOrd="1" destOrd="0" presId="urn:microsoft.com/office/officeart/2005/8/layout/orgChart1"/>
    <dgm:cxn modelId="{A1E34F19-DC39-491B-8D09-FD56915EC8AB}" type="presParOf" srcId="{BAF45618-C36D-45B1-8528-23B50678B92D}" destId="{4D0B35AD-B04F-46C7-8898-A6F5476ECC27}" srcOrd="2" destOrd="0" presId="urn:microsoft.com/office/officeart/2005/8/layout/orgChart1"/>
    <dgm:cxn modelId="{BA5CADEB-B1EE-4ECE-8F8D-04EA9656F554}" type="presParOf" srcId="{62A56183-428A-47FD-952E-BA27AD05C323}" destId="{2603C7BD-FC1E-4B51-A306-AB9479316E1F}" srcOrd="2" destOrd="0" presId="urn:microsoft.com/office/officeart/2005/8/layout/orgChart1"/>
    <dgm:cxn modelId="{B9F53124-99A8-43A8-BBD0-8BE5C07FAB16}" type="presParOf" srcId="{62A56183-428A-47FD-952E-BA27AD05C323}" destId="{154D682B-A889-43DB-952F-505FFC4913ED}" srcOrd="3" destOrd="0" presId="urn:microsoft.com/office/officeart/2005/8/layout/orgChart1"/>
    <dgm:cxn modelId="{2FEC13D0-5C4F-4EF7-8CB9-4DEFC55BAD43}" type="presParOf" srcId="{154D682B-A889-43DB-952F-505FFC4913ED}" destId="{11877C73-4E81-4007-B34F-C843EC511110}" srcOrd="0" destOrd="0" presId="urn:microsoft.com/office/officeart/2005/8/layout/orgChart1"/>
    <dgm:cxn modelId="{AB50ADBD-E4BD-4001-829A-B5F3EAF3A09A}" type="presParOf" srcId="{11877C73-4E81-4007-B34F-C843EC511110}" destId="{EE1E11A7-2375-44FE-BB42-8367D34EDE46}" srcOrd="0" destOrd="0" presId="urn:microsoft.com/office/officeart/2005/8/layout/orgChart1"/>
    <dgm:cxn modelId="{124761C7-540C-490E-B74C-A9ACBD6D3012}" type="presParOf" srcId="{11877C73-4E81-4007-B34F-C843EC511110}" destId="{5032F6BD-B0F1-4060-8F6A-373250E5001A}" srcOrd="1" destOrd="0" presId="urn:microsoft.com/office/officeart/2005/8/layout/orgChart1"/>
    <dgm:cxn modelId="{DF603A43-7EA5-478A-9A2A-649640D4EDBA}" type="presParOf" srcId="{154D682B-A889-43DB-952F-505FFC4913ED}" destId="{7DC2FB4F-DD9D-4620-8E85-CDD77F5E44DD}" srcOrd="1" destOrd="0" presId="urn:microsoft.com/office/officeart/2005/8/layout/orgChart1"/>
    <dgm:cxn modelId="{B736FA27-AA07-41EF-A116-D556D11B41CF}" type="presParOf" srcId="{154D682B-A889-43DB-952F-505FFC4913ED}" destId="{ECCB6784-EEFE-481C-8F80-A30126520F06}" srcOrd="2" destOrd="0" presId="urn:microsoft.com/office/officeart/2005/8/layout/orgChart1"/>
    <dgm:cxn modelId="{ACE880F4-3BB1-4956-9E4F-1EC2FD92D285}" type="presParOf" srcId="{62A56183-428A-47FD-952E-BA27AD05C323}" destId="{AECA53C5-1557-4DB3-83E9-1AD6D8B5A8E8}" srcOrd="4" destOrd="0" presId="urn:microsoft.com/office/officeart/2005/8/layout/orgChart1"/>
    <dgm:cxn modelId="{C9C485B6-46ED-4460-82DD-F51559981CFA}" type="presParOf" srcId="{62A56183-428A-47FD-952E-BA27AD05C323}" destId="{193FC98A-8AA8-489E-A2D3-6DC6B8EE9A54}" srcOrd="5" destOrd="0" presId="urn:microsoft.com/office/officeart/2005/8/layout/orgChart1"/>
    <dgm:cxn modelId="{918712F8-315F-4B0E-8FF8-89DF60FE9324}" type="presParOf" srcId="{193FC98A-8AA8-489E-A2D3-6DC6B8EE9A54}" destId="{1DD4D46D-6290-4D76-A19C-FD006EBA0CB1}" srcOrd="0" destOrd="0" presId="urn:microsoft.com/office/officeart/2005/8/layout/orgChart1"/>
    <dgm:cxn modelId="{792DEB8E-0CB3-43A9-8DA7-155B437C53C4}" type="presParOf" srcId="{1DD4D46D-6290-4D76-A19C-FD006EBA0CB1}" destId="{F00C8671-FD54-49FB-B322-90BCD4B538D8}" srcOrd="0" destOrd="0" presId="urn:microsoft.com/office/officeart/2005/8/layout/orgChart1"/>
    <dgm:cxn modelId="{7D2C060C-166E-4C17-8B3A-099A2FF91338}" type="presParOf" srcId="{1DD4D46D-6290-4D76-A19C-FD006EBA0CB1}" destId="{3D962D14-069C-49D6-A3E2-B0FD35F15C31}" srcOrd="1" destOrd="0" presId="urn:microsoft.com/office/officeart/2005/8/layout/orgChart1"/>
    <dgm:cxn modelId="{39C66D3A-1760-481E-A76F-1843BE36B828}" type="presParOf" srcId="{193FC98A-8AA8-489E-A2D3-6DC6B8EE9A54}" destId="{9E24174F-349C-4BD0-AE67-06575168160F}" srcOrd="1" destOrd="0" presId="urn:microsoft.com/office/officeart/2005/8/layout/orgChart1"/>
    <dgm:cxn modelId="{B6C78096-C0D6-4425-8ACF-64C2E38C535A}" type="presParOf" srcId="{193FC98A-8AA8-489E-A2D3-6DC6B8EE9A54}" destId="{D734EA94-EB84-43F2-8625-BD95BE85B90B}" srcOrd="2" destOrd="0" presId="urn:microsoft.com/office/officeart/2005/8/layout/orgChart1"/>
    <dgm:cxn modelId="{756B736E-2809-40FF-8302-E96BED1B0CBC}" type="presParOf" srcId="{62A56183-428A-47FD-952E-BA27AD05C323}" destId="{F984894A-3E2D-4579-96AD-7401A8DB11FA}" srcOrd="6" destOrd="0" presId="urn:microsoft.com/office/officeart/2005/8/layout/orgChart1"/>
    <dgm:cxn modelId="{2576BDE9-FF97-4682-80E8-8DA47E155081}" type="presParOf" srcId="{62A56183-428A-47FD-952E-BA27AD05C323}" destId="{DB102F35-BDB0-4642-9DBC-AFCBEDC0CA64}" srcOrd="7" destOrd="0" presId="urn:microsoft.com/office/officeart/2005/8/layout/orgChart1"/>
    <dgm:cxn modelId="{B9D6C04F-1FFB-48DA-993A-7C0C3CC74A9D}" type="presParOf" srcId="{DB102F35-BDB0-4642-9DBC-AFCBEDC0CA64}" destId="{19F61F27-9018-4797-86A8-B68C905DF38F}" srcOrd="0" destOrd="0" presId="urn:microsoft.com/office/officeart/2005/8/layout/orgChart1"/>
    <dgm:cxn modelId="{5DF54B63-0862-429B-9DF8-33DC8AB6EA2A}" type="presParOf" srcId="{19F61F27-9018-4797-86A8-B68C905DF38F}" destId="{11EACFF9-013E-40EE-832F-828C1D940B83}" srcOrd="0" destOrd="0" presId="urn:microsoft.com/office/officeart/2005/8/layout/orgChart1"/>
    <dgm:cxn modelId="{DCEE84FE-F89E-4FAE-9B5C-2DA51586554A}" type="presParOf" srcId="{19F61F27-9018-4797-86A8-B68C905DF38F}" destId="{F5C295C6-5450-46EE-882F-02ED8532EB34}" srcOrd="1" destOrd="0" presId="urn:microsoft.com/office/officeart/2005/8/layout/orgChart1"/>
    <dgm:cxn modelId="{3D48BDB3-A84B-4943-9414-40DE0A9559DF}" type="presParOf" srcId="{DB102F35-BDB0-4642-9DBC-AFCBEDC0CA64}" destId="{5E89CC8F-B9F4-45FF-83FE-FC6AEC5404C1}" srcOrd="1" destOrd="0" presId="urn:microsoft.com/office/officeart/2005/8/layout/orgChart1"/>
    <dgm:cxn modelId="{5071B3AA-195D-44EE-900F-5242065AE771}" type="presParOf" srcId="{DB102F35-BDB0-4642-9DBC-AFCBEDC0CA64}" destId="{49CD3D38-3043-451D-82AA-3E74E6D45D1A}" srcOrd="2" destOrd="0" presId="urn:microsoft.com/office/officeart/2005/8/layout/orgChart1"/>
    <dgm:cxn modelId="{4260DF98-E6DA-45C5-B2BC-4F2FB2F84BDD}" type="presParOf" srcId="{8FBF6611-F74D-41B5-BAB7-680221CD28C5}" destId="{ED83B453-C9FC-43BD-A889-B69224A45891}" srcOrd="2" destOrd="0" presId="urn:microsoft.com/office/officeart/2005/8/layout/orgChart1"/>
    <dgm:cxn modelId="{2B5FF662-1B56-45C2-87BE-F78AB6AF10F7}" type="presParOf" srcId="{ED83B453-C9FC-43BD-A889-B69224A45891}" destId="{C5B188A7-7DFE-4323-B998-102A52843864}" srcOrd="0" destOrd="0" presId="urn:microsoft.com/office/officeart/2005/8/layout/orgChart1"/>
    <dgm:cxn modelId="{F472FE32-040D-4EF2-87D1-2902C9A6E407}" type="presParOf" srcId="{ED83B453-C9FC-43BD-A889-B69224A45891}" destId="{AE56F127-668B-4C44-A14B-638A6CD50F4D}" srcOrd="1" destOrd="0" presId="urn:microsoft.com/office/officeart/2005/8/layout/orgChart1"/>
    <dgm:cxn modelId="{2F1B0679-7EB2-40F4-BDEF-86AC51D02107}" type="presParOf" srcId="{AE56F127-668B-4C44-A14B-638A6CD50F4D}" destId="{029FE11C-B4C4-4536-8A4E-24742DAF5864}" srcOrd="0" destOrd="0" presId="urn:microsoft.com/office/officeart/2005/8/layout/orgChart1"/>
    <dgm:cxn modelId="{37950E47-FA3F-4EC5-B7F2-6B0C6457AF05}" type="presParOf" srcId="{029FE11C-B4C4-4536-8A4E-24742DAF5864}" destId="{078A60D7-992C-4591-95B9-75DCD97BC818}" srcOrd="0" destOrd="0" presId="urn:microsoft.com/office/officeart/2005/8/layout/orgChart1"/>
    <dgm:cxn modelId="{4AC17A05-CD25-42CC-A7B4-3D5C0DF7C88D}" type="presParOf" srcId="{029FE11C-B4C4-4536-8A4E-24742DAF5864}" destId="{5E0FE009-4654-4DB2-B37E-4CC7CAB5F6AA}" srcOrd="1" destOrd="0" presId="urn:microsoft.com/office/officeart/2005/8/layout/orgChart1"/>
    <dgm:cxn modelId="{3A3EDBDB-CDD0-4666-AD9E-DA194F82C10F}" type="presParOf" srcId="{AE56F127-668B-4C44-A14B-638A6CD50F4D}" destId="{AAF5A004-8234-497B-B82B-02FA8D0C2D35}" srcOrd="1" destOrd="0" presId="urn:microsoft.com/office/officeart/2005/8/layout/orgChart1"/>
    <dgm:cxn modelId="{35613B9A-E207-487B-B930-9078FB30B351}" type="presParOf" srcId="{AE56F127-668B-4C44-A14B-638A6CD50F4D}" destId="{E7A2073D-F9D5-408D-A3B3-BF8861DB35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B188A7-7DFE-4323-B998-102A52843864}">
      <dsp:nvSpPr>
        <dsp:cNvPr id="0" name=""/>
        <dsp:cNvSpPr/>
      </dsp:nvSpPr>
      <dsp:spPr>
        <a:xfrm>
          <a:off x="3960440" y="854501"/>
          <a:ext cx="1127104" cy="794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610"/>
              </a:lnTo>
              <a:lnTo>
                <a:pt x="1127104" y="79461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4894A-3E2D-4579-96AD-7401A8DB11FA}">
      <dsp:nvSpPr>
        <dsp:cNvPr id="0" name=""/>
        <dsp:cNvSpPr/>
      </dsp:nvSpPr>
      <dsp:spPr>
        <a:xfrm>
          <a:off x="3960440" y="854501"/>
          <a:ext cx="3101841" cy="1424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513"/>
              </a:lnTo>
              <a:lnTo>
                <a:pt x="3101841" y="1245513"/>
              </a:lnTo>
              <a:lnTo>
                <a:pt x="3101841" y="1424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A53C5-1557-4DB3-83E9-1AD6D8B5A8E8}">
      <dsp:nvSpPr>
        <dsp:cNvPr id="0" name=""/>
        <dsp:cNvSpPr/>
      </dsp:nvSpPr>
      <dsp:spPr>
        <a:xfrm>
          <a:off x="3960440" y="854501"/>
          <a:ext cx="1033947" cy="1424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513"/>
              </a:lnTo>
              <a:lnTo>
                <a:pt x="1033947" y="1245513"/>
              </a:lnTo>
              <a:lnTo>
                <a:pt x="1033947" y="1424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3C7BD-FC1E-4B51-A306-AB9479316E1F}">
      <dsp:nvSpPr>
        <dsp:cNvPr id="0" name=""/>
        <dsp:cNvSpPr/>
      </dsp:nvSpPr>
      <dsp:spPr>
        <a:xfrm>
          <a:off x="2926492" y="854501"/>
          <a:ext cx="1033947" cy="1424959"/>
        </a:xfrm>
        <a:custGeom>
          <a:avLst/>
          <a:gdLst/>
          <a:ahLst/>
          <a:cxnLst/>
          <a:rect l="0" t="0" r="0" b="0"/>
          <a:pathLst>
            <a:path>
              <a:moveTo>
                <a:pt x="1033947" y="0"/>
              </a:moveTo>
              <a:lnTo>
                <a:pt x="1033947" y="1245513"/>
              </a:lnTo>
              <a:lnTo>
                <a:pt x="0" y="1245513"/>
              </a:lnTo>
              <a:lnTo>
                <a:pt x="0" y="1424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364F3-8D83-4EEE-A775-CF756989EC4A}">
      <dsp:nvSpPr>
        <dsp:cNvPr id="0" name=""/>
        <dsp:cNvSpPr/>
      </dsp:nvSpPr>
      <dsp:spPr>
        <a:xfrm>
          <a:off x="858598" y="854501"/>
          <a:ext cx="3101841" cy="1424959"/>
        </a:xfrm>
        <a:custGeom>
          <a:avLst/>
          <a:gdLst/>
          <a:ahLst/>
          <a:cxnLst/>
          <a:rect l="0" t="0" r="0" b="0"/>
          <a:pathLst>
            <a:path>
              <a:moveTo>
                <a:pt x="3101841" y="0"/>
              </a:moveTo>
              <a:lnTo>
                <a:pt x="3101841" y="1245513"/>
              </a:lnTo>
              <a:lnTo>
                <a:pt x="0" y="1245513"/>
              </a:lnTo>
              <a:lnTo>
                <a:pt x="0" y="1424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76917-00AF-4300-A37B-A485C13DA136}">
      <dsp:nvSpPr>
        <dsp:cNvPr id="0" name=""/>
        <dsp:cNvSpPr/>
      </dsp:nvSpPr>
      <dsp:spPr>
        <a:xfrm>
          <a:off x="3105938" y="0"/>
          <a:ext cx="1709003" cy="854501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Dirección TIC´s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105938" y="0"/>
        <a:ext cx="1709003" cy="854501"/>
      </dsp:txXfrm>
    </dsp:sp>
    <dsp:sp modelId="{E8A0EB38-2B04-4CE1-8D9F-4BA14327B64C}">
      <dsp:nvSpPr>
        <dsp:cNvPr id="0" name=""/>
        <dsp:cNvSpPr/>
      </dsp:nvSpPr>
      <dsp:spPr>
        <a:xfrm>
          <a:off x="4097" y="2279460"/>
          <a:ext cx="1709003" cy="854501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Proyectos</a:t>
          </a:r>
          <a:r>
            <a:rPr lang="es-EC" sz="1100" b="1" kern="1200" dirty="0" smtClean="0">
              <a:solidFill>
                <a:schemeClr val="tx1"/>
              </a:solidFill>
            </a:rPr>
            <a:t> </a:t>
          </a:r>
          <a:r>
            <a:rPr lang="es-EC" sz="1400" b="1" kern="1200" dirty="0" smtClean="0">
              <a:solidFill>
                <a:schemeClr val="tx1"/>
              </a:solidFill>
            </a:rPr>
            <a:t>Tecnológicos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097" y="2279460"/>
        <a:ext cx="1709003" cy="854501"/>
      </dsp:txXfrm>
    </dsp:sp>
    <dsp:sp modelId="{EE1E11A7-2375-44FE-BB42-8367D34EDE46}">
      <dsp:nvSpPr>
        <dsp:cNvPr id="0" name=""/>
        <dsp:cNvSpPr/>
      </dsp:nvSpPr>
      <dsp:spPr>
        <a:xfrm>
          <a:off x="2071991" y="2279460"/>
          <a:ext cx="1709003" cy="854501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Infraestructura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071991" y="2279460"/>
        <a:ext cx="1709003" cy="854501"/>
      </dsp:txXfrm>
    </dsp:sp>
    <dsp:sp modelId="{F00C8671-FD54-49FB-B322-90BCD4B538D8}">
      <dsp:nvSpPr>
        <dsp:cNvPr id="0" name=""/>
        <dsp:cNvSpPr/>
      </dsp:nvSpPr>
      <dsp:spPr>
        <a:xfrm>
          <a:off x="4139885" y="2279460"/>
          <a:ext cx="1709003" cy="854501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Sistemas Informáticos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139885" y="2279460"/>
        <a:ext cx="1709003" cy="854501"/>
      </dsp:txXfrm>
    </dsp:sp>
    <dsp:sp modelId="{11EACFF9-013E-40EE-832F-828C1D940B83}">
      <dsp:nvSpPr>
        <dsp:cNvPr id="0" name=""/>
        <dsp:cNvSpPr/>
      </dsp:nvSpPr>
      <dsp:spPr>
        <a:xfrm>
          <a:off x="6207779" y="2279460"/>
          <a:ext cx="1709003" cy="854501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Soporte a Usuarios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6207779" y="2279460"/>
        <a:ext cx="1709003" cy="854501"/>
      </dsp:txXfrm>
    </dsp:sp>
    <dsp:sp modelId="{078A60D7-992C-4591-95B9-75DCD97BC818}">
      <dsp:nvSpPr>
        <dsp:cNvPr id="0" name=""/>
        <dsp:cNvSpPr/>
      </dsp:nvSpPr>
      <dsp:spPr>
        <a:xfrm>
          <a:off x="5087544" y="1342371"/>
          <a:ext cx="1712387" cy="61348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Asistente Administrativa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87544" y="1342371"/>
        <a:ext cx="1712387" cy="61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image" Target="../media/image2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 userDrawn="1"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8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9" name="8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B1B9-65DE-4817-8F7B-F130792FD9C7}" type="datetimeFigureOut">
              <a:rPr lang="es-EC" smtClean="0"/>
              <a:pPr/>
              <a:t>20/12/2012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B002-D413-4BF9-9B86-D8D9FD5173A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emf"/><Relationship Id="rId117" Type="http://schemas.openxmlformats.org/officeDocument/2006/relationships/image" Target="../media/image131.emf"/><Relationship Id="rId21" Type="http://schemas.openxmlformats.org/officeDocument/2006/relationships/image" Target="../media/image35.emf"/><Relationship Id="rId42" Type="http://schemas.openxmlformats.org/officeDocument/2006/relationships/image" Target="../media/image56.gif"/><Relationship Id="rId47" Type="http://schemas.openxmlformats.org/officeDocument/2006/relationships/image" Target="../media/image61.gif"/><Relationship Id="rId63" Type="http://schemas.openxmlformats.org/officeDocument/2006/relationships/image" Target="../media/image77.emf"/><Relationship Id="rId68" Type="http://schemas.openxmlformats.org/officeDocument/2006/relationships/image" Target="../media/image82.gif"/><Relationship Id="rId84" Type="http://schemas.openxmlformats.org/officeDocument/2006/relationships/image" Target="../media/image98.emf"/><Relationship Id="rId89" Type="http://schemas.openxmlformats.org/officeDocument/2006/relationships/image" Target="../media/image103.emf"/><Relationship Id="rId112" Type="http://schemas.openxmlformats.org/officeDocument/2006/relationships/image" Target="../media/image126.emf"/><Relationship Id="rId133" Type="http://schemas.openxmlformats.org/officeDocument/2006/relationships/image" Target="../media/image147.emf"/><Relationship Id="rId138" Type="http://schemas.openxmlformats.org/officeDocument/2006/relationships/image" Target="../media/image152.gif"/><Relationship Id="rId154" Type="http://schemas.openxmlformats.org/officeDocument/2006/relationships/image" Target="../media/image168.gif"/><Relationship Id="rId159" Type="http://schemas.openxmlformats.org/officeDocument/2006/relationships/image" Target="../media/image173.emf"/><Relationship Id="rId175" Type="http://schemas.openxmlformats.org/officeDocument/2006/relationships/image" Target="../media/image189.gif"/><Relationship Id="rId170" Type="http://schemas.openxmlformats.org/officeDocument/2006/relationships/image" Target="../media/image184.emf"/><Relationship Id="rId16" Type="http://schemas.openxmlformats.org/officeDocument/2006/relationships/image" Target="../media/image30.emf"/><Relationship Id="rId107" Type="http://schemas.openxmlformats.org/officeDocument/2006/relationships/image" Target="../media/image121.gif"/><Relationship Id="rId11" Type="http://schemas.openxmlformats.org/officeDocument/2006/relationships/image" Target="../media/image25.emf"/><Relationship Id="rId32" Type="http://schemas.openxmlformats.org/officeDocument/2006/relationships/image" Target="../media/image46.emf"/><Relationship Id="rId37" Type="http://schemas.openxmlformats.org/officeDocument/2006/relationships/image" Target="../media/image51.emf"/><Relationship Id="rId53" Type="http://schemas.openxmlformats.org/officeDocument/2006/relationships/image" Target="../media/image67.gif"/><Relationship Id="rId58" Type="http://schemas.openxmlformats.org/officeDocument/2006/relationships/image" Target="../media/image72.emf"/><Relationship Id="rId74" Type="http://schemas.openxmlformats.org/officeDocument/2006/relationships/image" Target="../media/image88.gif"/><Relationship Id="rId79" Type="http://schemas.openxmlformats.org/officeDocument/2006/relationships/image" Target="../media/image93.emf"/><Relationship Id="rId102" Type="http://schemas.openxmlformats.org/officeDocument/2006/relationships/image" Target="../media/image116.gif"/><Relationship Id="rId123" Type="http://schemas.openxmlformats.org/officeDocument/2006/relationships/image" Target="../media/image137.emf"/><Relationship Id="rId128" Type="http://schemas.openxmlformats.org/officeDocument/2006/relationships/image" Target="../media/image142.emf"/><Relationship Id="rId144" Type="http://schemas.openxmlformats.org/officeDocument/2006/relationships/image" Target="../media/image158.emf"/><Relationship Id="rId149" Type="http://schemas.openxmlformats.org/officeDocument/2006/relationships/image" Target="../media/image163.emf"/><Relationship Id="rId5" Type="http://schemas.openxmlformats.org/officeDocument/2006/relationships/image" Target="../media/image19.png"/><Relationship Id="rId90" Type="http://schemas.openxmlformats.org/officeDocument/2006/relationships/image" Target="../media/image104.emf"/><Relationship Id="rId95" Type="http://schemas.openxmlformats.org/officeDocument/2006/relationships/image" Target="../media/image109.emf"/><Relationship Id="rId160" Type="http://schemas.openxmlformats.org/officeDocument/2006/relationships/image" Target="../media/image174.emf"/><Relationship Id="rId165" Type="http://schemas.openxmlformats.org/officeDocument/2006/relationships/image" Target="../media/image179.emf"/><Relationship Id="rId181" Type="http://schemas.openxmlformats.org/officeDocument/2006/relationships/image" Target="../media/image195.emf"/><Relationship Id="rId22" Type="http://schemas.openxmlformats.org/officeDocument/2006/relationships/image" Target="../media/image36.emf"/><Relationship Id="rId27" Type="http://schemas.openxmlformats.org/officeDocument/2006/relationships/image" Target="../media/image41.emf"/><Relationship Id="rId43" Type="http://schemas.openxmlformats.org/officeDocument/2006/relationships/image" Target="../media/image57.emf"/><Relationship Id="rId48" Type="http://schemas.openxmlformats.org/officeDocument/2006/relationships/image" Target="../media/image62.gif"/><Relationship Id="rId64" Type="http://schemas.openxmlformats.org/officeDocument/2006/relationships/image" Target="../media/image78.emf"/><Relationship Id="rId69" Type="http://schemas.openxmlformats.org/officeDocument/2006/relationships/image" Target="../media/image83.gif"/><Relationship Id="rId113" Type="http://schemas.openxmlformats.org/officeDocument/2006/relationships/image" Target="../media/image127.emf"/><Relationship Id="rId118" Type="http://schemas.openxmlformats.org/officeDocument/2006/relationships/image" Target="../media/image132.emf"/><Relationship Id="rId134" Type="http://schemas.openxmlformats.org/officeDocument/2006/relationships/image" Target="../media/image148.emf"/><Relationship Id="rId139" Type="http://schemas.openxmlformats.org/officeDocument/2006/relationships/image" Target="../media/image153.emf"/><Relationship Id="rId80" Type="http://schemas.openxmlformats.org/officeDocument/2006/relationships/image" Target="../media/image94.gif"/><Relationship Id="rId85" Type="http://schemas.openxmlformats.org/officeDocument/2006/relationships/image" Target="../media/image99.emf"/><Relationship Id="rId150" Type="http://schemas.openxmlformats.org/officeDocument/2006/relationships/image" Target="../media/image164.emf"/><Relationship Id="rId155" Type="http://schemas.openxmlformats.org/officeDocument/2006/relationships/image" Target="../media/image169.emf"/><Relationship Id="rId171" Type="http://schemas.openxmlformats.org/officeDocument/2006/relationships/image" Target="../media/image185.emf"/><Relationship Id="rId176" Type="http://schemas.openxmlformats.org/officeDocument/2006/relationships/image" Target="../media/image190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33" Type="http://schemas.openxmlformats.org/officeDocument/2006/relationships/image" Target="../media/image47.png"/><Relationship Id="rId38" Type="http://schemas.openxmlformats.org/officeDocument/2006/relationships/image" Target="../media/image52.emf"/><Relationship Id="rId59" Type="http://schemas.openxmlformats.org/officeDocument/2006/relationships/image" Target="../media/image73.emf"/><Relationship Id="rId103" Type="http://schemas.openxmlformats.org/officeDocument/2006/relationships/image" Target="../media/image117.emf"/><Relationship Id="rId108" Type="http://schemas.openxmlformats.org/officeDocument/2006/relationships/image" Target="../media/image122.gif"/><Relationship Id="rId124" Type="http://schemas.openxmlformats.org/officeDocument/2006/relationships/image" Target="../media/image138.emf"/><Relationship Id="rId129" Type="http://schemas.openxmlformats.org/officeDocument/2006/relationships/image" Target="../media/image143.emf"/><Relationship Id="rId54" Type="http://schemas.openxmlformats.org/officeDocument/2006/relationships/image" Target="../media/image68.emf"/><Relationship Id="rId70" Type="http://schemas.openxmlformats.org/officeDocument/2006/relationships/image" Target="../media/image84.emf"/><Relationship Id="rId75" Type="http://schemas.openxmlformats.org/officeDocument/2006/relationships/image" Target="../media/image89.emf"/><Relationship Id="rId91" Type="http://schemas.openxmlformats.org/officeDocument/2006/relationships/image" Target="../media/image105.emf"/><Relationship Id="rId96" Type="http://schemas.openxmlformats.org/officeDocument/2006/relationships/image" Target="../media/image110.emf"/><Relationship Id="rId140" Type="http://schemas.openxmlformats.org/officeDocument/2006/relationships/image" Target="../media/image154.emf"/><Relationship Id="rId145" Type="http://schemas.openxmlformats.org/officeDocument/2006/relationships/image" Target="../media/image159.gif"/><Relationship Id="rId161" Type="http://schemas.openxmlformats.org/officeDocument/2006/relationships/image" Target="../media/image175.gif"/><Relationship Id="rId166" Type="http://schemas.openxmlformats.org/officeDocument/2006/relationships/image" Target="../media/image180.emf"/><Relationship Id="rId182" Type="http://schemas.openxmlformats.org/officeDocument/2006/relationships/image" Target="../media/image19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23" Type="http://schemas.openxmlformats.org/officeDocument/2006/relationships/image" Target="../media/image37.emf"/><Relationship Id="rId28" Type="http://schemas.openxmlformats.org/officeDocument/2006/relationships/image" Target="../media/image42.emf"/><Relationship Id="rId49" Type="http://schemas.openxmlformats.org/officeDocument/2006/relationships/image" Target="../media/image63.emf"/><Relationship Id="rId114" Type="http://schemas.openxmlformats.org/officeDocument/2006/relationships/image" Target="../media/image128.emf"/><Relationship Id="rId119" Type="http://schemas.openxmlformats.org/officeDocument/2006/relationships/image" Target="../media/image133.emf"/><Relationship Id="rId44" Type="http://schemas.openxmlformats.org/officeDocument/2006/relationships/image" Target="../media/image58.emf"/><Relationship Id="rId60" Type="http://schemas.openxmlformats.org/officeDocument/2006/relationships/image" Target="../media/image74.gif"/><Relationship Id="rId65" Type="http://schemas.openxmlformats.org/officeDocument/2006/relationships/image" Target="../media/image79.gif"/><Relationship Id="rId81" Type="http://schemas.openxmlformats.org/officeDocument/2006/relationships/image" Target="../media/image95.gif"/><Relationship Id="rId86" Type="http://schemas.openxmlformats.org/officeDocument/2006/relationships/image" Target="../media/image100.emf"/><Relationship Id="rId130" Type="http://schemas.openxmlformats.org/officeDocument/2006/relationships/image" Target="../media/image144.emf"/><Relationship Id="rId135" Type="http://schemas.openxmlformats.org/officeDocument/2006/relationships/image" Target="../media/image149.emf"/><Relationship Id="rId151" Type="http://schemas.openxmlformats.org/officeDocument/2006/relationships/image" Target="../media/image165.emf"/><Relationship Id="rId156" Type="http://schemas.openxmlformats.org/officeDocument/2006/relationships/image" Target="../media/image170.emf"/><Relationship Id="rId177" Type="http://schemas.openxmlformats.org/officeDocument/2006/relationships/image" Target="../media/image191.emf"/><Relationship Id="rId4" Type="http://schemas.openxmlformats.org/officeDocument/2006/relationships/image" Target="../media/image5.jpeg"/><Relationship Id="rId9" Type="http://schemas.openxmlformats.org/officeDocument/2006/relationships/image" Target="../media/image23.emf"/><Relationship Id="rId172" Type="http://schemas.openxmlformats.org/officeDocument/2006/relationships/image" Target="../media/image186.emf"/><Relationship Id="rId180" Type="http://schemas.openxmlformats.org/officeDocument/2006/relationships/image" Target="../media/image194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9" Type="http://schemas.openxmlformats.org/officeDocument/2006/relationships/image" Target="../media/image53.gif"/><Relationship Id="rId109" Type="http://schemas.openxmlformats.org/officeDocument/2006/relationships/image" Target="../media/image123.emf"/><Relationship Id="rId34" Type="http://schemas.openxmlformats.org/officeDocument/2006/relationships/image" Target="../media/image48.gif"/><Relationship Id="rId50" Type="http://schemas.openxmlformats.org/officeDocument/2006/relationships/image" Target="../media/image64.emf"/><Relationship Id="rId55" Type="http://schemas.openxmlformats.org/officeDocument/2006/relationships/image" Target="../media/image69.emf"/><Relationship Id="rId76" Type="http://schemas.openxmlformats.org/officeDocument/2006/relationships/image" Target="../media/image90.emf"/><Relationship Id="rId97" Type="http://schemas.openxmlformats.org/officeDocument/2006/relationships/image" Target="../media/image111.gif"/><Relationship Id="rId104" Type="http://schemas.openxmlformats.org/officeDocument/2006/relationships/image" Target="../media/image118.emf"/><Relationship Id="rId120" Type="http://schemas.openxmlformats.org/officeDocument/2006/relationships/image" Target="../media/image134.emf"/><Relationship Id="rId125" Type="http://schemas.openxmlformats.org/officeDocument/2006/relationships/image" Target="../media/image139.emf"/><Relationship Id="rId141" Type="http://schemas.openxmlformats.org/officeDocument/2006/relationships/image" Target="../media/image155.emf"/><Relationship Id="rId146" Type="http://schemas.openxmlformats.org/officeDocument/2006/relationships/image" Target="../media/image160.emf"/><Relationship Id="rId167" Type="http://schemas.openxmlformats.org/officeDocument/2006/relationships/image" Target="../media/image181.emf"/><Relationship Id="rId7" Type="http://schemas.openxmlformats.org/officeDocument/2006/relationships/image" Target="../media/image21.emf"/><Relationship Id="rId71" Type="http://schemas.openxmlformats.org/officeDocument/2006/relationships/image" Target="../media/image85.emf"/><Relationship Id="rId92" Type="http://schemas.openxmlformats.org/officeDocument/2006/relationships/image" Target="../media/image106.emf"/><Relationship Id="rId162" Type="http://schemas.openxmlformats.org/officeDocument/2006/relationships/image" Target="../media/image176.gif"/><Relationship Id="rId2" Type="http://schemas.openxmlformats.org/officeDocument/2006/relationships/image" Target="../media/image1.jpeg"/><Relationship Id="rId29" Type="http://schemas.openxmlformats.org/officeDocument/2006/relationships/image" Target="../media/image43.emf"/><Relationship Id="rId24" Type="http://schemas.openxmlformats.org/officeDocument/2006/relationships/image" Target="../media/image38.emf"/><Relationship Id="rId40" Type="http://schemas.openxmlformats.org/officeDocument/2006/relationships/image" Target="../media/image54.gif"/><Relationship Id="rId45" Type="http://schemas.openxmlformats.org/officeDocument/2006/relationships/image" Target="../media/image59.emf"/><Relationship Id="rId66" Type="http://schemas.openxmlformats.org/officeDocument/2006/relationships/image" Target="../media/image80.emf"/><Relationship Id="rId87" Type="http://schemas.openxmlformats.org/officeDocument/2006/relationships/image" Target="../media/image101.gif"/><Relationship Id="rId110" Type="http://schemas.openxmlformats.org/officeDocument/2006/relationships/image" Target="../media/image124.emf"/><Relationship Id="rId115" Type="http://schemas.openxmlformats.org/officeDocument/2006/relationships/image" Target="../media/image129.emf"/><Relationship Id="rId131" Type="http://schemas.openxmlformats.org/officeDocument/2006/relationships/image" Target="../media/image145.emf"/><Relationship Id="rId136" Type="http://schemas.openxmlformats.org/officeDocument/2006/relationships/image" Target="../media/image150.emf"/><Relationship Id="rId157" Type="http://schemas.openxmlformats.org/officeDocument/2006/relationships/image" Target="../media/image171.emf"/><Relationship Id="rId178" Type="http://schemas.openxmlformats.org/officeDocument/2006/relationships/image" Target="../media/image192.gif"/><Relationship Id="rId61" Type="http://schemas.openxmlformats.org/officeDocument/2006/relationships/image" Target="../media/image75.emf"/><Relationship Id="rId82" Type="http://schemas.openxmlformats.org/officeDocument/2006/relationships/image" Target="../media/image96.gif"/><Relationship Id="rId152" Type="http://schemas.openxmlformats.org/officeDocument/2006/relationships/image" Target="../media/image166.emf"/><Relationship Id="rId173" Type="http://schemas.openxmlformats.org/officeDocument/2006/relationships/image" Target="../media/image187.emf"/><Relationship Id="rId19" Type="http://schemas.openxmlformats.org/officeDocument/2006/relationships/image" Target="../media/image33.emf"/><Relationship Id="rId14" Type="http://schemas.openxmlformats.org/officeDocument/2006/relationships/image" Target="../media/image28.emf"/><Relationship Id="rId30" Type="http://schemas.openxmlformats.org/officeDocument/2006/relationships/image" Target="../media/image44.emf"/><Relationship Id="rId35" Type="http://schemas.openxmlformats.org/officeDocument/2006/relationships/image" Target="../media/image49.emf"/><Relationship Id="rId56" Type="http://schemas.openxmlformats.org/officeDocument/2006/relationships/image" Target="../media/image70.gif"/><Relationship Id="rId77" Type="http://schemas.openxmlformats.org/officeDocument/2006/relationships/image" Target="../media/image91.gif"/><Relationship Id="rId100" Type="http://schemas.openxmlformats.org/officeDocument/2006/relationships/image" Target="../media/image114.emf"/><Relationship Id="rId105" Type="http://schemas.openxmlformats.org/officeDocument/2006/relationships/image" Target="../media/image119.emf"/><Relationship Id="rId126" Type="http://schemas.openxmlformats.org/officeDocument/2006/relationships/image" Target="../media/image140.png"/><Relationship Id="rId147" Type="http://schemas.openxmlformats.org/officeDocument/2006/relationships/image" Target="../media/image161.emf"/><Relationship Id="rId168" Type="http://schemas.openxmlformats.org/officeDocument/2006/relationships/image" Target="../media/image182.gif"/><Relationship Id="rId8" Type="http://schemas.openxmlformats.org/officeDocument/2006/relationships/image" Target="../media/image22.emf"/><Relationship Id="rId51" Type="http://schemas.openxmlformats.org/officeDocument/2006/relationships/image" Target="../media/image65.emf"/><Relationship Id="rId72" Type="http://schemas.openxmlformats.org/officeDocument/2006/relationships/image" Target="../media/image86.emf"/><Relationship Id="rId93" Type="http://schemas.openxmlformats.org/officeDocument/2006/relationships/image" Target="../media/image107.emf"/><Relationship Id="rId98" Type="http://schemas.openxmlformats.org/officeDocument/2006/relationships/image" Target="../media/image112.emf"/><Relationship Id="rId121" Type="http://schemas.openxmlformats.org/officeDocument/2006/relationships/image" Target="../media/image135.emf"/><Relationship Id="rId142" Type="http://schemas.openxmlformats.org/officeDocument/2006/relationships/image" Target="../media/image156.emf"/><Relationship Id="rId163" Type="http://schemas.openxmlformats.org/officeDocument/2006/relationships/image" Target="../media/image177.gif"/><Relationship Id="rId3" Type="http://schemas.openxmlformats.org/officeDocument/2006/relationships/image" Target="../media/image2.png"/><Relationship Id="rId25" Type="http://schemas.openxmlformats.org/officeDocument/2006/relationships/image" Target="../media/image39.emf"/><Relationship Id="rId46" Type="http://schemas.openxmlformats.org/officeDocument/2006/relationships/image" Target="../media/image60.emf"/><Relationship Id="rId67" Type="http://schemas.openxmlformats.org/officeDocument/2006/relationships/image" Target="../media/image81.emf"/><Relationship Id="rId116" Type="http://schemas.openxmlformats.org/officeDocument/2006/relationships/image" Target="../media/image130.emf"/><Relationship Id="rId137" Type="http://schemas.openxmlformats.org/officeDocument/2006/relationships/image" Target="../media/image151.emf"/><Relationship Id="rId158" Type="http://schemas.openxmlformats.org/officeDocument/2006/relationships/image" Target="../media/image172.emf"/><Relationship Id="rId20" Type="http://schemas.openxmlformats.org/officeDocument/2006/relationships/image" Target="../media/image34.emf"/><Relationship Id="rId41" Type="http://schemas.openxmlformats.org/officeDocument/2006/relationships/image" Target="../media/image55.gif"/><Relationship Id="rId62" Type="http://schemas.openxmlformats.org/officeDocument/2006/relationships/image" Target="../media/image76.emf"/><Relationship Id="rId83" Type="http://schemas.openxmlformats.org/officeDocument/2006/relationships/image" Target="../media/image97.emf"/><Relationship Id="rId88" Type="http://schemas.openxmlformats.org/officeDocument/2006/relationships/image" Target="../media/image102.emf"/><Relationship Id="rId111" Type="http://schemas.openxmlformats.org/officeDocument/2006/relationships/image" Target="../media/image125.gif"/><Relationship Id="rId132" Type="http://schemas.openxmlformats.org/officeDocument/2006/relationships/image" Target="../media/image146.emf"/><Relationship Id="rId153" Type="http://schemas.openxmlformats.org/officeDocument/2006/relationships/image" Target="../media/image167.emf"/><Relationship Id="rId174" Type="http://schemas.openxmlformats.org/officeDocument/2006/relationships/image" Target="../media/image188.emf"/><Relationship Id="rId179" Type="http://schemas.openxmlformats.org/officeDocument/2006/relationships/image" Target="../media/image193.emf"/><Relationship Id="rId15" Type="http://schemas.openxmlformats.org/officeDocument/2006/relationships/image" Target="../media/image29.emf"/><Relationship Id="rId36" Type="http://schemas.openxmlformats.org/officeDocument/2006/relationships/image" Target="../media/image50.emf"/><Relationship Id="rId57" Type="http://schemas.openxmlformats.org/officeDocument/2006/relationships/image" Target="../media/image71.gif"/><Relationship Id="rId106" Type="http://schemas.openxmlformats.org/officeDocument/2006/relationships/image" Target="../media/image120.emf"/><Relationship Id="rId127" Type="http://schemas.openxmlformats.org/officeDocument/2006/relationships/image" Target="../media/image141.emf"/><Relationship Id="rId10" Type="http://schemas.openxmlformats.org/officeDocument/2006/relationships/image" Target="../media/image24.gif"/><Relationship Id="rId31" Type="http://schemas.openxmlformats.org/officeDocument/2006/relationships/image" Target="../media/image45.emf"/><Relationship Id="rId52" Type="http://schemas.openxmlformats.org/officeDocument/2006/relationships/image" Target="../media/image66.emf"/><Relationship Id="rId73" Type="http://schemas.openxmlformats.org/officeDocument/2006/relationships/image" Target="../media/image87.emf"/><Relationship Id="rId78" Type="http://schemas.openxmlformats.org/officeDocument/2006/relationships/image" Target="../media/image92.emf"/><Relationship Id="rId94" Type="http://schemas.openxmlformats.org/officeDocument/2006/relationships/image" Target="../media/image108.gif"/><Relationship Id="rId99" Type="http://schemas.openxmlformats.org/officeDocument/2006/relationships/image" Target="../media/image113.emf"/><Relationship Id="rId101" Type="http://schemas.openxmlformats.org/officeDocument/2006/relationships/image" Target="../media/image115.emf"/><Relationship Id="rId122" Type="http://schemas.openxmlformats.org/officeDocument/2006/relationships/image" Target="../media/image136.emf"/><Relationship Id="rId143" Type="http://schemas.openxmlformats.org/officeDocument/2006/relationships/image" Target="../media/image157.emf"/><Relationship Id="rId148" Type="http://schemas.openxmlformats.org/officeDocument/2006/relationships/image" Target="../media/image162.emf"/><Relationship Id="rId164" Type="http://schemas.openxmlformats.org/officeDocument/2006/relationships/image" Target="../media/image178.emf"/><Relationship Id="rId169" Type="http://schemas.openxmlformats.org/officeDocument/2006/relationships/image" Target="../media/image18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9" Type="http://schemas.openxmlformats.org/officeDocument/2006/relationships/image" Target="../media/image85.emf"/><Relationship Id="rId3" Type="http://schemas.openxmlformats.org/officeDocument/2006/relationships/image" Target="../media/image2.png"/><Relationship Id="rId21" Type="http://schemas.openxmlformats.org/officeDocument/2006/relationships/image" Target="../media/image202.png"/><Relationship Id="rId34" Type="http://schemas.openxmlformats.org/officeDocument/2006/relationships/image" Target="../media/image80.emf"/><Relationship Id="rId42" Type="http://schemas.openxmlformats.org/officeDocument/2006/relationships/image" Target="../media/image209.png"/><Relationship Id="rId47" Type="http://schemas.openxmlformats.org/officeDocument/2006/relationships/image" Target="../media/image93.emf"/><Relationship Id="rId50" Type="http://schemas.openxmlformats.org/officeDocument/2006/relationships/hyperlink" Target="http://www.bomberosquito.gob.ec/bomberos/index.php?option=com_alberghi&amp;task=detail&amp;Itemid=13&amp;id=114" TargetMode="External"/><Relationship Id="rId7" Type="http://schemas.openxmlformats.org/officeDocument/2006/relationships/image" Target="../media/image52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204.png"/><Relationship Id="rId33" Type="http://schemas.openxmlformats.org/officeDocument/2006/relationships/image" Target="../media/image206.png"/><Relationship Id="rId38" Type="http://schemas.openxmlformats.org/officeDocument/2006/relationships/image" Target="../media/image84.emf"/><Relationship Id="rId46" Type="http://schemas.openxmlformats.org/officeDocument/2006/relationships/image" Target="../media/image92.emf"/><Relationship Id="rId2" Type="http://schemas.openxmlformats.org/officeDocument/2006/relationships/image" Target="../media/image1.jpeg"/><Relationship Id="rId16" Type="http://schemas.openxmlformats.org/officeDocument/2006/relationships/image" Target="../media/image201.png"/><Relationship Id="rId20" Type="http://schemas.openxmlformats.org/officeDocument/2006/relationships/image" Target="../media/image66.emf"/><Relationship Id="rId29" Type="http://schemas.openxmlformats.org/officeDocument/2006/relationships/image" Target="../media/image75.emf"/><Relationship Id="rId41" Type="http://schemas.openxmlformats.org/officeDocument/2006/relationships/image" Target="../media/image8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11" Type="http://schemas.openxmlformats.org/officeDocument/2006/relationships/image" Target="../media/image57.emf"/><Relationship Id="rId24" Type="http://schemas.openxmlformats.org/officeDocument/2006/relationships/image" Target="../media/image203.png"/><Relationship Id="rId32" Type="http://schemas.openxmlformats.org/officeDocument/2006/relationships/image" Target="../media/image78.emf"/><Relationship Id="rId37" Type="http://schemas.openxmlformats.org/officeDocument/2006/relationships/image" Target="../media/image208.png"/><Relationship Id="rId40" Type="http://schemas.openxmlformats.org/officeDocument/2006/relationships/image" Target="../media/image86.emf"/><Relationship Id="rId45" Type="http://schemas.openxmlformats.org/officeDocument/2006/relationships/image" Target="../media/image210.png"/><Relationship Id="rId5" Type="http://schemas.openxmlformats.org/officeDocument/2006/relationships/image" Target="../media/image49.emf"/><Relationship Id="rId15" Type="http://schemas.openxmlformats.org/officeDocument/2006/relationships/image" Target="../media/image200.png"/><Relationship Id="rId23" Type="http://schemas.openxmlformats.org/officeDocument/2006/relationships/image" Target="../media/image69.emf"/><Relationship Id="rId28" Type="http://schemas.openxmlformats.org/officeDocument/2006/relationships/image" Target="../media/image205.png"/><Relationship Id="rId36" Type="http://schemas.openxmlformats.org/officeDocument/2006/relationships/image" Target="../media/image207.png"/><Relationship Id="rId49" Type="http://schemas.openxmlformats.org/officeDocument/2006/relationships/image" Target="../media/image141.emf"/><Relationship Id="rId10" Type="http://schemas.openxmlformats.org/officeDocument/2006/relationships/image" Target="../media/image199.png"/><Relationship Id="rId19" Type="http://schemas.openxmlformats.org/officeDocument/2006/relationships/image" Target="../media/image65.emf"/><Relationship Id="rId31" Type="http://schemas.openxmlformats.org/officeDocument/2006/relationships/image" Target="../media/image77.emf"/><Relationship Id="rId44" Type="http://schemas.openxmlformats.org/officeDocument/2006/relationships/image" Target="../media/image90.emf"/><Relationship Id="rId4" Type="http://schemas.openxmlformats.org/officeDocument/2006/relationships/image" Target="../media/image5.jpeg"/><Relationship Id="rId9" Type="http://schemas.openxmlformats.org/officeDocument/2006/relationships/image" Target="../media/image198.png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Relationship Id="rId30" Type="http://schemas.openxmlformats.org/officeDocument/2006/relationships/image" Target="../media/image76.emf"/><Relationship Id="rId35" Type="http://schemas.openxmlformats.org/officeDocument/2006/relationships/image" Target="../media/image81.emf"/><Relationship Id="rId43" Type="http://schemas.openxmlformats.org/officeDocument/2006/relationships/image" Target="../media/image89.emf"/><Relationship Id="rId48" Type="http://schemas.openxmlformats.org/officeDocument/2006/relationships/image" Target="../media/image211.png"/><Relationship Id="rId8" Type="http://schemas.openxmlformats.org/officeDocument/2006/relationships/image" Target="../media/image197.png"/><Relationship Id="rId51" Type="http://schemas.openxmlformats.org/officeDocument/2006/relationships/image" Target="../media/image2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3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9" Type="http://schemas.openxmlformats.org/officeDocument/2006/relationships/image" Target="../media/image85.emf"/><Relationship Id="rId3" Type="http://schemas.openxmlformats.org/officeDocument/2006/relationships/image" Target="../media/image2.png"/><Relationship Id="rId21" Type="http://schemas.openxmlformats.org/officeDocument/2006/relationships/image" Target="../media/image202.png"/><Relationship Id="rId34" Type="http://schemas.openxmlformats.org/officeDocument/2006/relationships/image" Target="../media/image80.emf"/><Relationship Id="rId42" Type="http://schemas.openxmlformats.org/officeDocument/2006/relationships/image" Target="../media/image209.png"/><Relationship Id="rId47" Type="http://schemas.openxmlformats.org/officeDocument/2006/relationships/image" Target="../media/image93.emf"/><Relationship Id="rId50" Type="http://schemas.openxmlformats.org/officeDocument/2006/relationships/image" Target="../media/image212.jpeg"/><Relationship Id="rId7" Type="http://schemas.openxmlformats.org/officeDocument/2006/relationships/image" Target="../media/image52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204.png"/><Relationship Id="rId33" Type="http://schemas.openxmlformats.org/officeDocument/2006/relationships/image" Target="../media/image206.png"/><Relationship Id="rId38" Type="http://schemas.openxmlformats.org/officeDocument/2006/relationships/image" Target="../media/image84.emf"/><Relationship Id="rId46" Type="http://schemas.openxmlformats.org/officeDocument/2006/relationships/image" Target="../media/image92.emf"/><Relationship Id="rId2" Type="http://schemas.openxmlformats.org/officeDocument/2006/relationships/image" Target="../media/image1.jpeg"/><Relationship Id="rId16" Type="http://schemas.openxmlformats.org/officeDocument/2006/relationships/image" Target="../media/image201.png"/><Relationship Id="rId20" Type="http://schemas.openxmlformats.org/officeDocument/2006/relationships/image" Target="../media/image66.emf"/><Relationship Id="rId29" Type="http://schemas.openxmlformats.org/officeDocument/2006/relationships/image" Target="../media/image75.emf"/><Relationship Id="rId41" Type="http://schemas.openxmlformats.org/officeDocument/2006/relationships/image" Target="../media/image8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11" Type="http://schemas.openxmlformats.org/officeDocument/2006/relationships/image" Target="../media/image57.emf"/><Relationship Id="rId24" Type="http://schemas.openxmlformats.org/officeDocument/2006/relationships/image" Target="../media/image203.png"/><Relationship Id="rId32" Type="http://schemas.openxmlformats.org/officeDocument/2006/relationships/image" Target="../media/image78.emf"/><Relationship Id="rId37" Type="http://schemas.openxmlformats.org/officeDocument/2006/relationships/image" Target="../media/image208.png"/><Relationship Id="rId40" Type="http://schemas.openxmlformats.org/officeDocument/2006/relationships/image" Target="../media/image86.emf"/><Relationship Id="rId45" Type="http://schemas.openxmlformats.org/officeDocument/2006/relationships/image" Target="../media/image210.png"/><Relationship Id="rId5" Type="http://schemas.openxmlformats.org/officeDocument/2006/relationships/image" Target="../media/image49.emf"/><Relationship Id="rId15" Type="http://schemas.openxmlformats.org/officeDocument/2006/relationships/image" Target="../media/image200.png"/><Relationship Id="rId23" Type="http://schemas.openxmlformats.org/officeDocument/2006/relationships/image" Target="../media/image69.emf"/><Relationship Id="rId28" Type="http://schemas.openxmlformats.org/officeDocument/2006/relationships/image" Target="../media/image205.png"/><Relationship Id="rId36" Type="http://schemas.openxmlformats.org/officeDocument/2006/relationships/image" Target="../media/image207.png"/><Relationship Id="rId49" Type="http://schemas.openxmlformats.org/officeDocument/2006/relationships/hyperlink" Target="http://www.bomberosquito.gob.ec/bomberos/index.php?option=com_alberghi&amp;task=detail&amp;Itemid=13&amp;id=114" TargetMode="External"/><Relationship Id="rId10" Type="http://schemas.openxmlformats.org/officeDocument/2006/relationships/image" Target="../media/image199.png"/><Relationship Id="rId19" Type="http://schemas.openxmlformats.org/officeDocument/2006/relationships/image" Target="../media/image65.emf"/><Relationship Id="rId31" Type="http://schemas.openxmlformats.org/officeDocument/2006/relationships/image" Target="../media/image77.emf"/><Relationship Id="rId44" Type="http://schemas.openxmlformats.org/officeDocument/2006/relationships/image" Target="../media/image90.emf"/><Relationship Id="rId52" Type="http://schemas.openxmlformats.org/officeDocument/2006/relationships/image" Target="../media/image216.jpeg"/><Relationship Id="rId4" Type="http://schemas.openxmlformats.org/officeDocument/2006/relationships/image" Target="../media/image5.jpeg"/><Relationship Id="rId9" Type="http://schemas.openxmlformats.org/officeDocument/2006/relationships/image" Target="../media/image198.png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Relationship Id="rId30" Type="http://schemas.openxmlformats.org/officeDocument/2006/relationships/image" Target="../media/image76.emf"/><Relationship Id="rId35" Type="http://schemas.openxmlformats.org/officeDocument/2006/relationships/image" Target="../media/image81.emf"/><Relationship Id="rId43" Type="http://schemas.openxmlformats.org/officeDocument/2006/relationships/image" Target="../media/image89.emf"/><Relationship Id="rId48" Type="http://schemas.openxmlformats.org/officeDocument/2006/relationships/image" Target="../media/image211.png"/><Relationship Id="rId8" Type="http://schemas.openxmlformats.org/officeDocument/2006/relationships/image" Target="../media/image197.png"/><Relationship Id="rId51" Type="http://schemas.openxmlformats.org/officeDocument/2006/relationships/image" Target="../media/image2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iapositiva_de_Microsoft_Office_PowerPoint3.sldx"/><Relationship Id="rId3" Type="http://schemas.openxmlformats.org/officeDocument/2006/relationships/image" Target="../media/image1.jpeg"/><Relationship Id="rId7" Type="http://schemas.openxmlformats.org/officeDocument/2006/relationships/package" Target="../embeddings/Diapositiva_de_Microsoft_Office_PowerPoint2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iapositiva_de_Microsoft_Office_PowerPoint1.sldx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Hoja_de_c_lculo_de_Microsoft_Office_Excel4.xlsx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1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2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hyperlink" Target="http://www.bomberosquito.gob.ec/bomberos/index.php?option=com_alberghi&amp;task=detail&amp;Itemid=13&amp;id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bomberosquito.gob.ec/bomberos/index.php?option=com_alberghi&amp;task=detail&amp;Itemid=13&amp;id=11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://www.bomberosquito.gob.ec/bomberos/index.php?option=com_alberghi&amp;task=detail&amp;Itemid=13&amp;id=1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-353742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8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ESCUELA POLIT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CNICA DEL EJ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RCITO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DIRECCION DE POSTGRADOS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Maestría en Gerencia de Sistemas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PLANIFICACI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ESTRAT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GICA DE TECNOLOGIAS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INFORMACI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 PARA EL CUERPO DE BOMBEROS DEL DISTRITO METROPOLITANO DE QUITO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Maestrante: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Ing. Andr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Cuasapaz 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Director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Ing. Ramiro Delgado, </a:t>
            </a:r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Msc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86284" y="1484784"/>
            <a:ext cx="3600400" cy="4392488"/>
            <a:chOff x="4932040" y="1232264"/>
            <a:chExt cx="3456384" cy="469573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232264"/>
              <a:ext cx="3456061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3446756"/>
              <a:ext cx="3456384" cy="248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212" y="1340768"/>
            <a:ext cx="44802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475656" y="836712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u="sng" dirty="0" smtClean="0">
                <a:latin typeface="Arial" pitchFamily="34" charset="0"/>
                <a:cs typeface="Arial" pitchFamily="34" charset="0"/>
              </a:rPr>
              <a:t>Antes</a:t>
            </a:r>
            <a:endParaRPr lang="es-EC" sz="3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68144" y="764704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u="sng" dirty="0" smtClean="0">
                <a:latin typeface="Arial" pitchFamily="34" charset="0"/>
                <a:cs typeface="Arial" pitchFamily="34" charset="0"/>
              </a:rPr>
              <a:t>Después</a:t>
            </a:r>
            <a:endParaRPr lang="es-EC" sz="3000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4322432" y="908720"/>
            <a:ext cx="0" cy="5184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827584" y="1412776"/>
            <a:ext cx="4824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u="sng" dirty="0" smtClean="0">
                <a:latin typeface="Arial" pitchFamily="34" charset="0"/>
                <a:cs typeface="Arial" pitchFamily="34" charset="0"/>
              </a:rPr>
              <a:t>Agenda:</a:t>
            </a: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1.- Introducción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2.- Justificación.</a:t>
            </a:r>
            <a:endParaRPr lang="es-EC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3.- </a:t>
            </a:r>
            <a:r>
              <a:rPr lang="es-EC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Estrategia de TI 2012 - 2014</a:t>
            </a:r>
            <a:endParaRPr lang="es-EC" sz="2400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28" name="27 CuadroTexto"/>
          <p:cNvSpPr txBox="1"/>
          <p:nvPr/>
        </p:nvSpPr>
        <p:spPr>
          <a:xfrm>
            <a:off x="3203848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Cadena de Valor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112 Grupo"/>
          <p:cNvGrpSpPr/>
          <p:nvPr/>
        </p:nvGrpSpPr>
        <p:grpSpPr>
          <a:xfrm>
            <a:off x="467544" y="766372"/>
            <a:ext cx="8676456" cy="5182908"/>
            <a:chOff x="15766" y="14316"/>
            <a:chExt cx="9112469" cy="6829368"/>
          </a:xfrm>
        </p:grpSpPr>
        <p:sp>
          <p:nvSpPr>
            <p:cNvPr id="92" name="1 Pentágono"/>
            <p:cNvSpPr/>
            <p:nvPr/>
          </p:nvSpPr>
          <p:spPr>
            <a:xfrm>
              <a:off x="955834" y="1762422"/>
              <a:ext cx="5976664" cy="1368152"/>
            </a:xfrm>
            <a:prstGeom prst="homePlate">
              <a:avLst>
                <a:gd name="adj" fmla="val 33042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2 Pentágono"/>
            <p:cNvSpPr/>
            <p:nvPr/>
          </p:nvSpPr>
          <p:spPr>
            <a:xfrm>
              <a:off x="955834" y="3348720"/>
              <a:ext cx="6048672" cy="1800200"/>
            </a:xfrm>
            <a:prstGeom prst="homePlate">
              <a:avLst>
                <a:gd name="adj" fmla="val 31871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94" name="9 Grupo"/>
            <p:cNvGrpSpPr/>
            <p:nvPr/>
          </p:nvGrpSpPr>
          <p:grpSpPr>
            <a:xfrm>
              <a:off x="8372659" y="1118594"/>
              <a:ext cx="755576" cy="4672064"/>
              <a:chOff x="0" y="-1874392"/>
              <a:chExt cx="551655" cy="4302781"/>
            </a:xfrm>
            <a:solidFill>
              <a:srgbClr val="FFCC00"/>
            </a:solidFill>
          </p:grpSpPr>
          <p:sp>
            <p:nvSpPr>
              <p:cNvPr id="111" name="10 Rectángulo redondeado"/>
              <p:cNvSpPr/>
              <p:nvPr/>
            </p:nvSpPr>
            <p:spPr>
              <a:xfrm rot="16200000">
                <a:off x="-1875563" y="1171"/>
                <a:ext cx="4302781" cy="55165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2" name="11 Rectángulo"/>
              <p:cNvSpPr/>
              <p:nvPr/>
            </p:nvSpPr>
            <p:spPr>
              <a:xfrm rot="16200000">
                <a:off x="-1848633" y="28101"/>
                <a:ext cx="4248921" cy="4977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>
                <a:defPPr>
                  <a:defRPr lang="es-EC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1" kern="1200" dirty="0" smtClean="0">
                    <a:solidFill>
                      <a:schemeClr val="tx1"/>
                    </a:solidFill>
                  </a:rPr>
                  <a:t>Satisfacción Ciudadana</a:t>
                </a:r>
                <a:endParaRPr lang="es-ES" sz="15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12 Llamada de flecha hacia arriba"/>
            <p:cNvSpPr/>
            <p:nvPr/>
          </p:nvSpPr>
          <p:spPr>
            <a:xfrm>
              <a:off x="542626" y="5187500"/>
              <a:ext cx="7830032" cy="1656184"/>
            </a:xfrm>
            <a:prstGeom prst="upArrow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Dirección General Administrativa</a:t>
              </a:r>
            </a:p>
            <a:p>
              <a:r>
                <a:rPr lang="es-EC" sz="1500" dirty="0" smtClean="0">
                  <a:solidFill>
                    <a:schemeClr val="tx1"/>
                  </a:solidFill>
                </a:rPr>
                <a:t>- Dirección General Administrativa	- Dirección Financiera</a:t>
              </a:r>
            </a:p>
            <a:p>
              <a:r>
                <a:rPr lang="es-EC" sz="1500" dirty="0" smtClean="0">
                  <a:solidFill>
                    <a:schemeClr val="tx1"/>
                  </a:solidFill>
                </a:rPr>
                <a:t>- Dirección de Talento Humano		- Dirección DTIC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sp>
          <p:nvSpPr>
            <p:cNvPr id="96" name="13 Llamada de flecha hacia abajo"/>
            <p:cNvSpPr/>
            <p:nvPr/>
          </p:nvSpPr>
          <p:spPr>
            <a:xfrm>
              <a:off x="611088" y="14316"/>
              <a:ext cx="7704856" cy="1700808"/>
            </a:xfrm>
            <a:prstGeom prst="downArrowCallou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DIRECTORIO CB-DMQ</a:t>
              </a: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Gestión Estratégica Institucional</a:t>
              </a:r>
            </a:p>
            <a:p>
              <a:r>
                <a:rPr lang="es-EC" sz="1500" dirty="0" smtClean="0">
                  <a:solidFill>
                    <a:schemeClr val="tx1"/>
                  </a:solidFill>
                </a:rPr>
                <a:t>- Auditoría Interna		- Comunicación Social</a:t>
              </a:r>
            </a:p>
            <a:p>
              <a:r>
                <a:rPr lang="es-EC" sz="1500" dirty="0" smtClean="0">
                  <a:solidFill>
                    <a:schemeClr val="tx1"/>
                  </a:solidFill>
                </a:rPr>
                <a:t>- Planificación	- Jurídico 	- Escuela Formación y Especialización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97" name="14 Grupo"/>
            <p:cNvGrpSpPr/>
            <p:nvPr/>
          </p:nvGrpSpPr>
          <p:grpSpPr>
            <a:xfrm>
              <a:off x="15766" y="1139060"/>
              <a:ext cx="802874" cy="4608701"/>
              <a:chOff x="0" y="-1874392"/>
              <a:chExt cx="551655" cy="4302781"/>
            </a:xfrm>
            <a:solidFill>
              <a:srgbClr val="FFC000"/>
            </a:solidFill>
          </p:grpSpPr>
          <p:sp>
            <p:nvSpPr>
              <p:cNvPr id="109" name="15 Rectángulo redondeado"/>
              <p:cNvSpPr/>
              <p:nvPr/>
            </p:nvSpPr>
            <p:spPr>
              <a:xfrm rot="16200000">
                <a:off x="-1875563" y="1171"/>
                <a:ext cx="4302781" cy="55165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16 Rectángulo"/>
              <p:cNvSpPr/>
              <p:nvPr/>
            </p:nvSpPr>
            <p:spPr>
              <a:xfrm rot="16200000">
                <a:off x="-1848633" y="28101"/>
                <a:ext cx="4248921" cy="49779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>
                <a:defPPr>
                  <a:defRPr lang="es-EC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1" dirty="0" smtClean="0">
                    <a:solidFill>
                      <a:schemeClr val="tx1"/>
                    </a:solidFill>
                  </a:rPr>
                  <a:t>Necesidad</a:t>
                </a:r>
                <a:r>
                  <a:rPr lang="es-ES" sz="1500" b="1" kern="1200" dirty="0" smtClean="0">
                    <a:solidFill>
                      <a:schemeClr val="tx1"/>
                    </a:solidFill>
                  </a:rPr>
                  <a:t> Ciudadana</a:t>
                </a:r>
                <a:endParaRPr lang="es-ES" sz="15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25 Rectángulo"/>
            <p:cNvSpPr/>
            <p:nvPr/>
          </p:nvSpPr>
          <p:spPr>
            <a:xfrm>
              <a:off x="7024972" y="1931148"/>
              <a:ext cx="1296144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MDMQ</a:t>
              </a: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(LUAE)</a:t>
              </a:r>
            </a:p>
            <a:p>
              <a:pPr algn="ctr"/>
              <a:endParaRPr lang="es-EC" sz="1500" dirty="0"/>
            </a:p>
          </p:txBody>
        </p:sp>
        <p:sp>
          <p:nvSpPr>
            <p:cNvPr id="99" name="26 Rectángulo"/>
            <p:cNvSpPr/>
            <p:nvPr/>
          </p:nvSpPr>
          <p:spPr>
            <a:xfrm>
              <a:off x="7096980" y="3443316"/>
              <a:ext cx="1224136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ECU 911</a:t>
              </a:r>
            </a:p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CMAC</a:t>
              </a:r>
            </a:p>
            <a:p>
              <a:pPr algn="ctr"/>
              <a:endParaRPr lang="es-EC" sz="1500" dirty="0"/>
            </a:p>
          </p:txBody>
        </p:sp>
        <p:sp>
          <p:nvSpPr>
            <p:cNvPr id="100" name="17 Rectángulo"/>
            <p:cNvSpPr/>
            <p:nvPr/>
          </p:nvSpPr>
          <p:spPr>
            <a:xfrm>
              <a:off x="7081214" y="4595444"/>
              <a:ext cx="1224136" cy="10801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Hospitales</a:t>
              </a:r>
            </a:p>
            <a:p>
              <a:pPr algn="ctr"/>
              <a:r>
                <a:rPr lang="es-EC" sz="1500" b="1" dirty="0" smtClean="0">
                  <a:solidFill>
                    <a:schemeClr val="tx1"/>
                  </a:solidFill>
                </a:rPr>
                <a:t>Clínicas Públicas y Privadas</a:t>
              </a:r>
            </a:p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endParaRPr lang="es-EC" sz="1500" b="1" dirty="0" smtClean="0">
                <a:solidFill>
                  <a:schemeClr val="tx1"/>
                </a:solidFill>
              </a:endParaRPr>
            </a:p>
            <a:p>
              <a:pPr algn="ctr"/>
              <a:endParaRPr lang="es-EC" sz="1500" dirty="0"/>
            </a:p>
          </p:txBody>
        </p:sp>
        <p:sp>
          <p:nvSpPr>
            <p:cNvPr id="101" name="22 CuadroTexto"/>
            <p:cNvSpPr txBox="1"/>
            <p:nvPr/>
          </p:nvSpPr>
          <p:spPr>
            <a:xfrm>
              <a:off x="2684026" y="1643116"/>
              <a:ext cx="24482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b="1" dirty="0" smtClean="0"/>
                <a:t>PREVENCIÓN</a:t>
              </a:r>
              <a:endParaRPr lang="es-EC" sz="1500" b="1" dirty="0"/>
            </a:p>
          </p:txBody>
        </p:sp>
        <p:sp>
          <p:nvSpPr>
            <p:cNvPr id="102" name="24 CuadroTexto"/>
            <p:cNvSpPr txBox="1"/>
            <p:nvPr/>
          </p:nvSpPr>
          <p:spPr>
            <a:xfrm>
              <a:off x="2323986" y="3443316"/>
              <a:ext cx="32403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b="1" dirty="0" smtClean="0"/>
                <a:t>EMERGENCIAS</a:t>
              </a:r>
              <a:endParaRPr lang="es-EC" sz="1500" b="1" dirty="0"/>
            </a:p>
          </p:txBody>
        </p:sp>
        <p:sp>
          <p:nvSpPr>
            <p:cNvPr id="103" name="27 Cheurón"/>
            <p:cNvSpPr/>
            <p:nvPr/>
          </p:nvSpPr>
          <p:spPr>
            <a:xfrm>
              <a:off x="1034664" y="4235404"/>
              <a:ext cx="1728192" cy="7200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dirty="0" smtClean="0">
                  <a:solidFill>
                    <a:schemeClr val="tx1"/>
                  </a:solidFill>
                </a:rPr>
                <a:t>Llamada Auxilio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sp>
          <p:nvSpPr>
            <p:cNvPr id="104" name="28 Cheurón"/>
            <p:cNvSpPr/>
            <p:nvPr/>
          </p:nvSpPr>
          <p:spPr>
            <a:xfrm>
              <a:off x="2657194" y="4235404"/>
              <a:ext cx="1944216" cy="7200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dirty="0" smtClean="0">
                  <a:solidFill>
                    <a:schemeClr val="tx1"/>
                  </a:solidFill>
                </a:rPr>
                <a:t>Despacho Unidades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sp>
          <p:nvSpPr>
            <p:cNvPr id="105" name="29 Cheurón"/>
            <p:cNvSpPr/>
            <p:nvPr/>
          </p:nvSpPr>
          <p:spPr>
            <a:xfrm>
              <a:off x="4422074" y="4235404"/>
              <a:ext cx="2006368" cy="7200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dirty="0" smtClean="0">
                  <a:solidFill>
                    <a:schemeClr val="tx1"/>
                  </a:solidFill>
                </a:rPr>
                <a:t>Atención Emergencia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sp>
          <p:nvSpPr>
            <p:cNvPr id="106" name="33 Cheurón"/>
            <p:cNvSpPr/>
            <p:nvPr/>
          </p:nvSpPr>
          <p:spPr>
            <a:xfrm>
              <a:off x="1027842" y="2291188"/>
              <a:ext cx="1944216" cy="7200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dirty="0" smtClean="0">
                  <a:solidFill>
                    <a:schemeClr val="tx1"/>
                  </a:solidFill>
                </a:rPr>
                <a:t>Inspección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sp>
          <p:nvSpPr>
            <p:cNvPr id="107" name="34 Cheurón"/>
            <p:cNvSpPr/>
            <p:nvPr/>
          </p:nvSpPr>
          <p:spPr>
            <a:xfrm>
              <a:off x="2760734" y="2291188"/>
              <a:ext cx="1867508" cy="7200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dirty="0" smtClean="0">
                  <a:solidFill>
                    <a:schemeClr val="tx1"/>
                  </a:solidFill>
                </a:rPr>
                <a:t>Visto Bueno Planos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  <p:sp>
          <p:nvSpPr>
            <p:cNvPr id="108" name="35 Cheurón"/>
            <p:cNvSpPr/>
            <p:nvPr/>
          </p:nvSpPr>
          <p:spPr>
            <a:xfrm>
              <a:off x="4405396" y="2291188"/>
              <a:ext cx="2311078" cy="7200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500" dirty="0" smtClean="0">
                  <a:solidFill>
                    <a:schemeClr val="tx1"/>
                  </a:solidFill>
                </a:rPr>
                <a:t>Permisos Funcionamiento</a:t>
              </a:r>
              <a:endParaRPr lang="es-EC" sz="15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843808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Objetivos Estratégicos 2012 - 2014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1445732"/>
            <a:ext cx="3600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Generar en la población del DMQ una cultura de prevención y preparación en relación con los riesgos naturales y antrópicos</a:t>
            </a:r>
            <a:r>
              <a:rPr lang="es-E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(generados por el hombre).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Proteger a los habitantes del DMQ de los eventos adversos que puedan ocurrir de origen natural</a:t>
            </a:r>
            <a:r>
              <a:rPr kumimoji="0" 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antrópico impulsando la gestión de riesgos en el DMQ.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Apoyar la existencia de una red de Atención de Emergencias oportuna y eficiente en el Distrito Metropolitano de Quito.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Brindar una atención eficaz y oportuna ante las distintas llamadas de emergencia recibidas en la Central de Comunicaciones CMAC</a:t>
            </a:r>
            <a:r>
              <a:rPr kumimoji="0" lang="es-ES" sz="1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y/o ECU 911</a:t>
            </a:r>
            <a:endParaRPr kumimoji="0" lang="es-E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Mejorar la comunicación interna y externa, que permita posicionar la imagen institucional del CB-DMQ.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Fortalecer la gestión administrativa del CB-DMQ para contribuir al cumplimiento de sus objetivos institucionales.</a:t>
            </a:r>
            <a:endParaRPr kumimoji="0" lang="es-E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8" descr="Rescate y Salvam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201622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entr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2936"/>
            <a:ext cx="208823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3" descr="Materiales Peligrosos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6869" name="Picture 5" descr="http://t1.gstatic.com/images?q=tbn:ANd9GcRQUCY8bYTKyUtwowNAx_5LkNpnt3l4tEIwyNxu2IF5PuqGVuXhq-oxIMoL5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149080"/>
            <a:ext cx="2088232" cy="17430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1619672" y="836712"/>
            <a:ext cx="6624736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Estrategia de TI 2012 - 2014</a:t>
            </a:r>
            <a:endParaRPr kumimoji="0" lang="es-EC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611560" y="1484785"/>
            <a:ext cx="784887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Plan integral plurianual 2 años de duración alineado al Plan Estratégico del CB-DMQ que se compone en tres ejes que son:</a:t>
            </a:r>
            <a:endParaRPr lang="es-EC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000" dirty="0" smtClean="0">
                <a:latin typeface="Arial" pitchFamily="34" charset="0"/>
                <a:cs typeface="Arial" pitchFamily="34" charset="0"/>
              </a:rPr>
              <a:t>Procesos y gestión</a:t>
            </a:r>
          </a:p>
          <a:p>
            <a:pPr marL="514350" lvl="0" indent="-514350">
              <a:buFont typeface="+mj-lt"/>
              <a:buAutoNum type="arabicPeriod"/>
            </a:pPr>
            <a:endParaRPr lang="es-EC" sz="3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sz="3000" dirty="0" smtClean="0">
                <a:latin typeface="Arial" pitchFamily="34" charset="0"/>
                <a:cs typeface="Arial" pitchFamily="34" charset="0"/>
              </a:rPr>
              <a:t>Tecnología de información</a:t>
            </a:r>
          </a:p>
          <a:p>
            <a:pPr marL="514350" lvl="0" indent="-514350">
              <a:buFont typeface="+mj-lt"/>
              <a:buAutoNum type="arabicPeriod"/>
            </a:pPr>
            <a:endParaRPr lang="es-EC" sz="3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ES" sz="3000" dirty="0" smtClean="0">
                <a:latin typeface="Arial" pitchFamily="34" charset="0"/>
                <a:cs typeface="Arial" pitchFamily="34" charset="0"/>
              </a:rPr>
              <a:t>Comunicaciones</a:t>
            </a:r>
            <a:endParaRPr lang="es-EC" sz="3000" dirty="0" smtClean="0">
              <a:latin typeface="Arial" pitchFamily="34" charset="0"/>
              <a:cs typeface="Arial" pitchFamily="34" charset="0"/>
            </a:endParaRP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71438"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1619672" y="836712"/>
            <a:ext cx="6624736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1. Procesos y Gestión</a:t>
            </a:r>
            <a:endParaRPr kumimoji="0" lang="es-EC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611560" y="1484785"/>
            <a:ext cx="7848872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200" dirty="0" smtClean="0"/>
              <a:t> </a:t>
            </a:r>
            <a:r>
              <a:rPr lang="es-ES" sz="3000" dirty="0" smtClean="0"/>
              <a:t>Instaurar procesos y procedimientos claros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000" dirty="0" smtClean="0"/>
              <a:t>Establecer un Gobierno de TI</a:t>
            </a:r>
          </a:p>
          <a:p>
            <a:endParaRPr lang="es-ES" sz="3000" dirty="0" smtClean="0"/>
          </a:p>
          <a:p>
            <a:endParaRPr lang="es-ES" sz="3000" dirty="0" smtClean="0"/>
          </a:p>
          <a:p>
            <a:pPr>
              <a:buFont typeface="Wingdings" pitchFamily="2" charset="2"/>
              <a:buChar char="Ø"/>
            </a:pPr>
            <a:r>
              <a:rPr lang="es-ES" sz="3000" dirty="0" smtClean="0"/>
              <a:t>Revisar el orgánico funcional de la DTIC´s</a:t>
            </a:r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pPr marL="71438"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aphicFrame>
        <p:nvGraphicFramePr>
          <p:cNvPr id="11" name="10 Diagrama"/>
          <p:cNvGraphicFramePr/>
          <p:nvPr/>
        </p:nvGraphicFramePr>
        <p:xfrm>
          <a:off x="827584" y="1052736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1619672" y="836712"/>
            <a:ext cx="72008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 Tecnología de Información</a:t>
            </a:r>
            <a:endParaRPr kumimoji="0" lang="es-EC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611560" y="1484785"/>
            <a:ext cx="853244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ES" sz="3500" dirty="0" smtClean="0"/>
              <a:t>Arquitectura de información organizacional</a:t>
            </a:r>
          </a:p>
          <a:p>
            <a:r>
              <a:rPr lang="es-ES" sz="3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3500" dirty="0" smtClean="0">
              <a:latin typeface="Arial" pitchFamily="34" charset="0"/>
              <a:cs typeface="Arial" pitchFamily="34" charset="0"/>
            </a:endParaRPr>
          </a:p>
          <a:p>
            <a:endParaRPr lang="es-ES" sz="3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500" dirty="0" smtClean="0"/>
              <a:t>Implantar nuevos sistemas informáticos</a:t>
            </a:r>
          </a:p>
          <a:p>
            <a:endParaRPr lang="es-ES" sz="3000" dirty="0" smtClean="0"/>
          </a:p>
          <a:p>
            <a:pPr marL="71438"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051720" y="260648"/>
            <a:ext cx="6887616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Sistemas de Información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2627" y="1460500"/>
            <a:ext cx="4714875" cy="4397375"/>
          </a:xfrm>
          <a:prstGeom prst="rect">
            <a:avLst/>
          </a:prstGeom>
          <a:noFill/>
        </p:spPr>
      </p:pic>
      <p:sp>
        <p:nvSpPr>
          <p:cNvPr id="20" name="3 CuadroTexto"/>
          <p:cNvSpPr txBox="1">
            <a:spLocks noChangeArrowheads="1"/>
          </p:cNvSpPr>
          <p:nvPr/>
        </p:nvSpPr>
        <p:spPr bwMode="auto">
          <a:xfrm>
            <a:off x="526004" y="1143000"/>
            <a:ext cx="3500437" cy="5601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C" sz="2500" dirty="0" smtClean="0">
                <a:latin typeface="Arial" pitchFamily="34" charset="0"/>
                <a:cs typeface="Arial" pitchFamily="34" charset="0"/>
              </a:rPr>
              <a:t> Sistema de Atención y Gestión de Emergencias. 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</a:pPr>
            <a:endParaRPr lang="es-ES" sz="2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C" sz="2500" dirty="0" smtClean="0">
                <a:latin typeface="Arial" pitchFamily="34" charset="0"/>
                <a:cs typeface="Arial" pitchFamily="34" charset="0"/>
              </a:rPr>
              <a:t> Sistema de Prevención, Visto Bueno de Planos y Permisos de Ocupación.</a:t>
            </a:r>
          </a:p>
          <a:p>
            <a:endParaRPr lang="es-EC" sz="2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C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Sistema Integrado Administrativo Financiero (ERP)</a:t>
            </a:r>
            <a:endParaRPr lang="es-EC" sz="2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C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256384" y="0"/>
            <a:ext cx="688761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Atención y Gesti</a:t>
            </a:r>
            <a:r>
              <a:rPr lang="es-ES" sz="3000" dirty="0" smtClean="0">
                <a:latin typeface="+mj-lt"/>
                <a:ea typeface="+mj-ea"/>
                <a:cs typeface="+mj-cs"/>
              </a:rPr>
              <a:t>ón de Emergencias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68609" name="Group 1"/>
          <p:cNvGrpSpPr>
            <a:grpSpLocks noChangeAspect="1"/>
          </p:cNvGrpSpPr>
          <p:nvPr/>
        </p:nvGrpSpPr>
        <p:grpSpPr bwMode="auto">
          <a:xfrm>
            <a:off x="395536" y="1196752"/>
            <a:ext cx="8496944" cy="5427751"/>
            <a:chOff x="0" y="0"/>
            <a:chExt cx="6863" cy="5748"/>
          </a:xfrm>
        </p:grpSpPr>
        <p:sp>
          <p:nvSpPr>
            <p:cNvPr id="69814" name="AutoShape 120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863" cy="574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grpSp>
          <p:nvGrpSpPr>
            <p:cNvPr id="69613" name="Group 1005"/>
            <p:cNvGrpSpPr>
              <a:grpSpLocks/>
            </p:cNvGrpSpPr>
            <p:nvPr/>
          </p:nvGrpSpPr>
          <p:grpSpPr bwMode="auto">
            <a:xfrm>
              <a:off x="19" y="2341"/>
              <a:ext cx="6358" cy="3179"/>
              <a:chOff x="19" y="2341"/>
              <a:chExt cx="6358" cy="3179"/>
            </a:xfrm>
          </p:grpSpPr>
          <p:sp>
            <p:nvSpPr>
              <p:cNvPr id="69813" name="Rectangle 1205"/>
              <p:cNvSpPr>
                <a:spLocks noChangeArrowheads="1"/>
              </p:cNvSpPr>
              <p:nvPr/>
            </p:nvSpPr>
            <p:spPr bwMode="auto">
              <a:xfrm>
                <a:off x="4728" y="3263"/>
                <a:ext cx="1319" cy="225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12" name="Rectangle 1204"/>
              <p:cNvSpPr>
                <a:spLocks noChangeArrowheads="1"/>
              </p:cNvSpPr>
              <p:nvPr/>
            </p:nvSpPr>
            <p:spPr bwMode="auto">
              <a:xfrm>
                <a:off x="4728" y="3263"/>
                <a:ext cx="1319" cy="2257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11" name="Freeform 1203"/>
              <p:cNvSpPr>
                <a:spLocks noEditPoints="1"/>
              </p:cNvSpPr>
              <p:nvPr/>
            </p:nvSpPr>
            <p:spPr bwMode="auto">
              <a:xfrm>
                <a:off x="443" y="2341"/>
                <a:ext cx="4964" cy="1655"/>
              </a:xfrm>
              <a:custGeom>
                <a:avLst/>
                <a:gdLst/>
                <a:ahLst/>
                <a:cxnLst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2760" y="640"/>
                  </a:cxn>
                  <a:cxn ang="0">
                    <a:pos x="4351" y="668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  <a:cxn ang="0">
                    <a:pos x="1168" y="640"/>
                  </a:cxn>
                  <a:cxn ang="0">
                    <a:pos x="2760" y="640"/>
                  </a:cxn>
                  <a:cxn ang="0">
                    <a:pos x="4342" y="640"/>
                  </a:cxn>
                  <a:cxn ang="0">
                    <a:pos x="2760" y="640"/>
                  </a:cxn>
                </a:cxnLst>
                <a:rect l="0" t="0" r="r" b="b"/>
                <a:pathLst>
                  <a:path w="4964" h="1655">
                    <a:moveTo>
                      <a:pt x="0" y="565"/>
                    </a:moveTo>
                    <a:lnTo>
                      <a:pt x="0" y="640"/>
                    </a:lnTo>
                    <a:lnTo>
                      <a:pt x="2760" y="640"/>
                    </a:lnTo>
                    <a:moveTo>
                      <a:pt x="537" y="1533"/>
                    </a:moveTo>
                    <a:lnTo>
                      <a:pt x="537" y="640"/>
                    </a:lnTo>
                    <a:lnTo>
                      <a:pt x="2760" y="640"/>
                    </a:lnTo>
                    <a:moveTo>
                      <a:pt x="2505" y="1430"/>
                    </a:moveTo>
                    <a:lnTo>
                      <a:pt x="2505" y="640"/>
                    </a:lnTo>
                    <a:lnTo>
                      <a:pt x="2760" y="640"/>
                    </a:lnTo>
                    <a:moveTo>
                      <a:pt x="3174" y="630"/>
                    </a:moveTo>
                    <a:lnTo>
                      <a:pt x="3174" y="640"/>
                    </a:lnTo>
                    <a:lnTo>
                      <a:pt x="2760" y="640"/>
                    </a:lnTo>
                    <a:moveTo>
                      <a:pt x="4964" y="1655"/>
                    </a:moveTo>
                    <a:lnTo>
                      <a:pt x="4964" y="640"/>
                    </a:lnTo>
                    <a:lnTo>
                      <a:pt x="2760" y="640"/>
                    </a:lnTo>
                    <a:moveTo>
                      <a:pt x="1290" y="0"/>
                    </a:moveTo>
                    <a:lnTo>
                      <a:pt x="1290" y="640"/>
                    </a:lnTo>
                    <a:lnTo>
                      <a:pt x="2760" y="640"/>
                    </a:lnTo>
                    <a:moveTo>
                      <a:pt x="3428" y="339"/>
                    </a:moveTo>
                    <a:lnTo>
                      <a:pt x="3428" y="640"/>
                    </a:lnTo>
                    <a:lnTo>
                      <a:pt x="2760" y="640"/>
                    </a:lnTo>
                    <a:moveTo>
                      <a:pt x="725" y="630"/>
                    </a:moveTo>
                    <a:lnTo>
                      <a:pt x="725" y="640"/>
                    </a:lnTo>
                    <a:lnTo>
                      <a:pt x="2760" y="640"/>
                    </a:lnTo>
                    <a:moveTo>
                      <a:pt x="2213" y="743"/>
                    </a:moveTo>
                    <a:lnTo>
                      <a:pt x="2213" y="640"/>
                    </a:ln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51" y="668"/>
                    </a:moveTo>
                    <a:lnTo>
                      <a:pt x="4351" y="640"/>
                    </a:ln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  <a:moveTo>
                      <a:pt x="4342" y="640"/>
                    </a:moveTo>
                    <a:lnTo>
                      <a:pt x="2760" y="640"/>
                    </a:lnTo>
                    <a:moveTo>
                      <a:pt x="1168" y="640"/>
                    </a:moveTo>
                    <a:lnTo>
                      <a:pt x="2760" y="640"/>
                    </a:ln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10" name="Rectangle 1202"/>
              <p:cNvSpPr>
                <a:spLocks noChangeArrowheads="1"/>
              </p:cNvSpPr>
              <p:nvPr/>
            </p:nvSpPr>
            <p:spPr bwMode="auto">
              <a:xfrm>
                <a:off x="19" y="2859"/>
                <a:ext cx="6358" cy="9"/>
              </a:xfrm>
              <a:prstGeom prst="rect">
                <a:avLst/>
              </a:prstGeom>
              <a:solidFill>
                <a:srgbClr val="4F8F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9" name="Rectangle 1201"/>
              <p:cNvSpPr>
                <a:spLocks noChangeArrowheads="1"/>
              </p:cNvSpPr>
              <p:nvPr/>
            </p:nvSpPr>
            <p:spPr bwMode="auto">
              <a:xfrm>
                <a:off x="19" y="2868"/>
                <a:ext cx="6358" cy="9"/>
              </a:xfrm>
              <a:prstGeom prst="rect">
                <a:avLst/>
              </a:prstGeom>
              <a:solidFill>
                <a:srgbClr val="569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8" name="Rectangle 1200"/>
              <p:cNvSpPr>
                <a:spLocks noChangeArrowheads="1"/>
              </p:cNvSpPr>
              <p:nvPr/>
            </p:nvSpPr>
            <p:spPr bwMode="auto">
              <a:xfrm>
                <a:off x="19" y="2877"/>
                <a:ext cx="6358" cy="10"/>
              </a:xfrm>
              <a:prstGeom prst="rect">
                <a:avLst/>
              </a:prstGeom>
              <a:solidFill>
                <a:srgbClr val="6098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7" name="Rectangle 1199"/>
              <p:cNvSpPr>
                <a:spLocks noChangeArrowheads="1"/>
              </p:cNvSpPr>
              <p:nvPr/>
            </p:nvSpPr>
            <p:spPr bwMode="auto">
              <a:xfrm>
                <a:off x="19" y="2887"/>
                <a:ext cx="6358" cy="9"/>
              </a:xfrm>
              <a:prstGeom prst="rect">
                <a:avLst/>
              </a:prstGeom>
              <a:solidFill>
                <a:srgbClr val="699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6" name="Rectangle 1198"/>
              <p:cNvSpPr>
                <a:spLocks noChangeArrowheads="1"/>
              </p:cNvSpPr>
              <p:nvPr/>
            </p:nvSpPr>
            <p:spPr bwMode="auto">
              <a:xfrm>
                <a:off x="19" y="2896"/>
                <a:ext cx="6358" cy="10"/>
              </a:xfrm>
              <a:prstGeom prst="rect">
                <a:avLst/>
              </a:prstGeom>
              <a:solidFill>
                <a:srgbClr val="72A2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5" name="Rectangle 1197"/>
              <p:cNvSpPr>
                <a:spLocks noChangeArrowheads="1"/>
              </p:cNvSpPr>
              <p:nvPr/>
            </p:nvSpPr>
            <p:spPr bwMode="auto">
              <a:xfrm>
                <a:off x="19" y="2906"/>
                <a:ext cx="6358" cy="9"/>
              </a:xfrm>
              <a:prstGeom prst="rect">
                <a:avLst/>
              </a:prstGeom>
              <a:solidFill>
                <a:srgbClr val="7CA7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4" name="Rectangle 1196"/>
              <p:cNvSpPr>
                <a:spLocks noChangeArrowheads="1"/>
              </p:cNvSpPr>
              <p:nvPr/>
            </p:nvSpPr>
            <p:spPr bwMode="auto">
              <a:xfrm>
                <a:off x="19" y="2915"/>
                <a:ext cx="6358" cy="9"/>
              </a:xfrm>
              <a:prstGeom prst="rect">
                <a:avLst/>
              </a:prstGeom>
              <a:solidFill>
                <a:srgbClr val="85AD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3" name="Rectangle 1195"/>
              <p:cNvSpPr>
                <a:spLocks noChangeArrowheads="1"/>
              </p:cNvSpPr>
              <p:nvPr/>
            </p:nvSpPr>
            <p:spPr bwMode="auto">
              <a:xfrm>
                <a:off x="19" y="2924"/>
                <a:ext cx="6358" cy="10"/>
              </a:xfrm>
              <a:prstGeom prst="rect">
                <a:avLst/>
              </a:prstGeom>
              <a:solidFill>
                <a:srgbClr val="8EB2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2" name="Rectangle 1194"/>
              <p:cNvSpPr>
                <a:spLocks noChangeArrowheads="1"/>
              </p:cNvSpPr>
              <p:nvPr/>
            </p:nvSpPr>
            <p:spPr bwMode="auto">
              <a:xfrm>
                <a:off x="19" y="2934"/>
                <a:ext cx="6358" cy="9"/>
              </a:xfrm>
              <a:prstGeom prst="rect">
                <a:avLst/>
              </a:prstGeom>
              <a:solidFill>
                <a:srgbClr val="98B7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1" name="Rectangle 1193"/>
              <p:cNvSpPr>
                <a:spLocks noChangeArrowheads="1"/>
              </p:cNvSpPr>
              <p:nvPr/>
            </p:nvSpPr>
            <p:spPr bwMode="auto">
              <a:xfrm>
                <a:off x="19" y="2943"/>
                <a:ext cx="6358" cy="10"/>
              </a:xfrm>
              <a:prstGeom prst="rect">
                <a:avLst/>
              </a:prstGeom>
              <a:solidFill>
                <a:srgbClr val="A1BC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800" name="Rectangle 1192"/>
              <p:cNvSpPr>
                <a:spLocks noChangeArrowheads="1"/>
              </p:cNvSpPr>
              <p:nvPr/>
            </p:nvSpPr>
            <p:spPr bwMode="auto">
              <a:xfrm>
                <a:off x="19" y="2953"/>
                <a:ext cx="6358" cy="9"/>
              </a:xfrm>
              <a:prstGeom prst="rect">
                <a:avLst/>
              </a:prstGeom>
              <a:solidFill>
                <a:srgbClr val="AAC1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9" name="Rectangle 1191"/>
              <p:cNvSpPr>
                <a:spLocks noChangeArrowheads="1"/>
              </p:cNvSpPr>
              <p:nvPr/>
            </p:nvSpPr>
            <p:spPr bwMode="auto">
              <a:xfrm>
                <a:off x="19" y="2962"/>
                <a:ext cx="6358" cy="9"/>
              </a:xfrm>
              <a:prstGeom prst="rect">
                <a:avLst/>
              </a:prstGeom>
              <a:solidFill>
                <a:srgbClr val="B4C7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8" name="Rectangle 1190"/>
              <p:cNvSpPr>
                <a:spLocks noChangeArrowheads="1"/>
              </p:cNvSpPr>
              <p:nvPr/>
            </p:nvSpPr>
            <p:spPr bwMode="auto">
              <a:xfrm>
                <a:off x="19" y="2971"/>
                <a:ext cx="6358" cy="10"/>
              </a:xfrm>
              <a:prstGeom prst="rect">
                <a:avLst/>
              </a:prstGeom>
              <a:solidFill>
                <a:srgbClr val="BDCC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7" name="Rectangle 1189"/>
              <p:cNvSpPr>
                <a:spLocks noChangeArrowheads="1"/>
              </p:cNvSpPr>
              <p:nvPr/>
            </p:nvSpPr>
            <p:spPr bwMode="auto">
              <a:xfrm>
                <a:off x="19" y="2981"/>
                <a:ext cx="6358" cy="9"/>
              </a:xfrm>
              <a:prstGeom prst="rect">
                <a:avLst/>
              </a:prstGeom>
              <a:solidFill>
                <a:srgbClr val="C5D1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6" name="Rectangle 1188"/>
              <p:cNvSpPr>
                <a:spLocks noChangeArrowheads="1"/>
              </p:cNvSpPr>
              <p:nvPr/>
            </p:nvSpPr>
            <p:spPr bwMode="auto">
              <a:xfrm>
                <a:off x="19" y="2990"/>
                <a:ext cx="6358" cy="10"/>
              </a:xfrm>
              <a:prstGeom prst="rect">
                <a:avLst/>
              </a:prstGeom>
              <a:solidFill>
                <a:srgbClr val="BCC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5" name="Rectangle 1187"/>
              <p:cNvSpPr>
                <a:spLocks noChangeArrowheads="1"/>
              </p:cNvSpPr>
              <p:nvPr/>
            </p:nvSpPr>
            <p:spPr bwMode="auto">
              <a:xfrm>
                <a:off x="19" y="3000"/>
                <a:ext cx="6358" cy="9"/>
              </a:xfrm>
              <a:prstGeom prst="rect">
                <a:avLst/>
              </a:prstGeom>
              <a:solidFill>
                <a:srgbClr val="B3C6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4" name="Rectangle 1186"/>
              <p:cNvSpPr>
                <a:spLocks noChangeArrowheads="1"/>
              </p:cNvSpPr>
              <p:nvPr/>
            </p:nvSpPr>
            <p:spPr bwMode="auto">
              <a:xfrm>
                <a:off x="19" y="3009"/>
                <a:ext cx="6358" cy="9"/>
              </a:xfrm>
              <a:prstGeom prst="rect">
                <a:avLst/>
              </a:prstGeom>
              <a:solidFill>
                <a:srgbClr val="A9C1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3" name="Rectangle 1185"/>
              <p:cNvSpPr>
                <a:spLocks noChangeArrowheads="1"/>
              </p:cNvSpPr>
              <p:nvPr/>
            </p:nvSpPr>
            <p:spPr bwMode="auto">
              <a:xfrm>
                <a:off x="19" y="3018"/>
                <a:ext cx="6358" cy="10"/>
              </a:xfrm>
              <a:prstGeom prst="rect">
                <a:avLst/>
              </a:prstGeom>
              <a:solidFill>
                <a:srgbClr val="A0BC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2" name="Rectangle 1184"/>
              <p:cNvSpPr>
                <a:spLocks noChangeArrowheads="1"/>
              </p:cNvSpPr>
              <p:nvPr/>
            </p:nvSpPr>
            <p:spPr bwMode="auto">
              <a:xfrm>
                <a:off x="19" y="3028"/>
                <a:ext cx="6358" cy="9"/>
              </a:xfrm>
              <a:prstGeom prst="rect">
                <a:avLst/>
              </a:prstGeom>
              <a:solidFill>
                <a:srgbClr val="97B7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1" name="Rectangle 1183"/>
              <p:cNvSpPr>
                <a:spLocks noChangeArrowheads="1"/>
              </p:cNvSpPr>
              <p:nvPr/>
            </p:nvSpPr>
            <p:spPr bwMode="auto">
              <a:xfrm>
                <a:off x="19" y="3037"/>
                <a:ext cx="6358" cy="10"/>
              </a:xfrm>
              <a:prstGeom prst="rect">
                <a:avLst/>
              </a:prstGeom>
              <a:solidFill>
                <a:srgbClr val="8DB2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90" name="Rectangle 1182"/>
              <p:cNvSpPr>
                <a:spLocks noChangeArrowheads="1"/>
              </p:cNvSpPr>
              <p:nvPr/>
            </p:nvSpPr>
            <p:spPr bwMode="auto">
              <a:xfrm>
                <a:off x="19" y="3047"/>
                <a:ext cx="6358" cy="9"/>
              </a:xfrm>
              <a:prstGeom prst="rect">
                <a:avLst/>
              </a:prstGeom>
              <a:solidFill>
                <a:srgbClr val="84AC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9" name="Rectangle 1181"/>
              <p:cNvSpPr>
                <a:spLocks noChangeArrowheads="1"/>
              </p:cNvSpPr>
              <p:nvPr/>
            </p:nvSpPr>
            <p:spPr bwMode="auto">
              <a:xfrm>
                <a:off x="19" y="3056"/>
                <a:ext cx="6358" cy="10"/>
              </a:xfrm>
              <a:prstGeom prst="rect">
                <a:avLst/>
              </a:prstGeom>
              <a:solidFill>
                <a:srgbClr val="7BA7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8" name="Rectangle 1180"/>
              <p:cNvSpPr>
                <a:spLocks noChangeArrowheads="1"/>
              </p:cNvSpPr>
              <p:nvPr/>
            </p:nvSpPr>
            <p:spPr bwMode="auto">
              <a:xfrm>
                <a:off x="19" y="3066"/>
                <a:ext cx="6358" cy="9"/>
              </a:xfrm>
              <a:prstGeom prst="rect">
                <a:avLst/>
              </a:prstGeom>
              <a:solidFill>
                <a:srgbClr val="71A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7" name="Rectangle 1179"/>
              <p:cNvSpPr>
                <a:spLocks noChangeArrowheads="1"/>
              </p:cNvSpPr>
              <p:nvPr/>
            </p:nvSpPr>
            <p:spPr bwMode="auto">
              <a:xfrm>
                <a:off x="19" y="3075"/>
                <a:ext cx="6358" cy="9"/>
              </a:xfrm>
              <a:prstGeom prst="rect">
                <a:avLst/>
              </a:prstGeom>
              <a:solidFill>
                <a:srgbClr val="689C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6" name="Rectangle 1178"/>
              <p:cNvSpPr>
                <a:spLocks noChangeArrowheads="1"/>
              </p:cNvSpPr>
              <p:nvPr/>
            </p:nvSpPr>
            <p:spPr bwMode="auto">
              <a:xfrm>
                <a:off x="19" y="3084"/>
                <a:ext cx="6358" cy="10"/>
              </a:xfrm>
              <a:prstGeom prst="rect">
                <a:avLst/>
              </a:prstGeom>
              <a:solidFill>
                <a:srgbClr val="5E97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5" name="Rectangle 1177"/>
              <p:cNvSpPr>
                <a:spLocks noChangeArrowheads="1"/>
              </p:cNvSpPr>
              <p:nvPr/>
            </p:nvSpPr>
            <p:spPr bwMode="auto">
              <a:xfrm>
                <a:off x="19" y="3094"/>
                <a:ext cx="6358" cy="9"/>
              </a:xfrm>
              <a:prstGeom prst="rect">
                <a:avLst/>
              </a:prstGeom>
              <a:solidFill>
                <a:srgbClr val="559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4" name="Freeform 1176"/>
              <p:cNvSpPr>
                <a:spLocks noEditPoints="1"/>
              </p:cNvSpPr>
              <p:nvPr/>
            </p:nvSpPr>
            <p:spPr bwMode="auto">
              <a:xfrm>
                <a:off x="30" y="2868"/>
                <a:ext cx="6337" cy="226"/>
              </a:xfrm>
              <a:custGeom>
                <a:avLst/>
                <a:gdLst/>
                <a:ahLst/>
                <a:cxnLst>
                  <a:cxn ang="0">
                    <a:pos x="10726" y="192"/>
                  </a:cxn>
                  <a:cxn ang="0">
                    <a:pos x="10670" y="40"/>
                  </a:cxn>
                  <a:cxn ang="0">
                    <a:pos x="10613" y="192"/>
                  </a:cxn>
                  <a:cxn ang="0">
                    <a:pos x="10670" y="343"/>
                  </a:cxn>
                  <a:cxn ang="0">
                    <a:pos x="10726" y="192"/>
                  </a:cxn>
                  <a:cxn ang="0">
                    <a:pos x="93" y="0"/>
                  </a:cxn>
                  <a:cxn ang="0">
                    <a:pos x="10669" y="0"/>
                  </a:cxn>
                  <a:cxn ang="0">
                    <a:pos x="10670" y="3"/>
                  </a:cxn>
                  <a:cxn ang="0">
                    <a:pos x="10764" y="192"/>
                  </a:cxn>
                  <a:cxn ang="0">
                    <a:pos x="10670" y="381"/>
                  </a:cxn>
                  <a:cxn ang="0">
                    <a:pos x="10670" y="381"/>
                  </a:cxn>
                  <a:cxn ang="0">
                    <a:pos x="10669" y="384"/>
                  </a:cxn>
                  <a:cxn ang="0">
                    <a:pos x="93" y="384"/>
                  </a:cxn>
                  <a:cxn ang="0">
                    <a:pos x="95" y="381"/>
                  </a:cxn>
                  <a:cxn ang="0">
                    <a:pos x="0" y="192"/>
                  </a:cxn>
                  <a:cxn ang="0">
                    <a:pos x="95" y="3"/>
                  </a:cxn>
                  <a:cxn ang="0">
                    <a:pos x="95" y="3"/>
                  </a:cxn>
                  <a:cxn ang="0">
                    <a:pos x="93" y="0"/>
                  </a:cxn>
                </a:cxnLst>
                <a:rect l="0" t="0" r="r" b="b"/>
                <a:pathLst>
                  <a:path w="10764" h="384">
                    <a:moveTo>
                      <a:pt x="10726" y="192"/>
                    </a:moveTo>
                    <a:cubicBezTo>
                      <a:pt x="10726" y="108"/>
                      <a:pt x="10701" y="40"/>
                      <a:pt x="10670" y="40"/>
                    </a:cubicBezTo>
                    <a:cubicBezTo>
                      <a:pt x="10638" y="40"/>
                      <a:pt x="10613" y="108"/>
                      <a:pt x="10613" y="192"/>
                    </a:cubicBezTo>
                    <a:cubicBezTo>
                      <a:pt x="10613" y="275"/>
                      <a:pt x="10638" y="343"/>
                      <a:pt x="10670" y="343"/>
                    </a:cubicBezTo>
                    <a:cubicBezTo>
                      <a:pt x="10701" y="343"/>
                      <a:pt x="10726" y="275"/>
                      <a:pt x="10726" y="192"/>
                    </a:cubicBezTo>
                    <a:close/>
                    <a:moveTo>
                      <a:pt x="93" y="0"/>
                    </a:moveTo>
                    <a:lnTo>
                      <a:pt x="10669" y="0"/>
                    </a:lnTo>
                    <a:lnTo>
                      <a:pt x="10670" y="3"/>
                    </a:lnTo>
                    <a:cubicBezTo>
                      <a:pt x="10722" y="3"/>
                      <a:pt x="10764" y="87"/>
                      <a:pt x="10764" y="192"/>
                    </a:cubicBezTo>
                    <a:cubicBezTo>
                      <a:pt x="10764" y="296"/>
                      <a:pt x="10722" y="381"/>
                      <a:pt x="10670" y="381"/>
                    </a:cubicBezTo>
                    <a:cubicBezTo>
                      <a:pt x="10670" y="381"/>
                      <a:pt x="10670" y="381"/>
                      <a:pt x="10670" y="381"/>
                    </a:cubicBezTo>
                    <a:lnTo>
                      <a:pt x="10669" y="384"/>
                    </a:lnTo>
                    <a:lnTo>
                      <a:pt x="93" y="384"/>
                    </a:lnTo>
                    <a:lnTo>
                      <a:pt x="95" y="381"/>
                    </a:lnTo>
                    <a:cubicBezTo>
                      <a:pt x="42" y="381"/>
                      <a:pt x="0" y="296"/>
                      <a:pt x="0" y="192"/>
                    </a:cubicBezTo>
                    <a:cubicBezTo>
                      <a:pt x="0" y="87"/>
                      <a:pt x="42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lnTo>
                      <a:pt x="93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37377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3" name="Freeform 1175"/>
              <p:cNvSpPr>
                <a:spLocks/>
              </p:cNvSpPr>
              <p:nvPr/>
            </p:nvSpPr>
            <p:spPr bwMode="auto">
              <a:xfrm>
                <a:off x="30" y="2870"/>
                <a:ext cx="6337" cy="222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670" y="0"/>
                  </a:cxn>
                  <a:cxn ang="0">
                    <a:pos x="10764" y="189"/>
                  </a:cxn>
                  <a:cxn ang="0">
                    <a:pos x="10670" y="378"/>
                  </a:cxn>
                  <a:cxn ang="0">
                    <a:pos x="10670" y="378"/>
                  </a:cxn>
                  <a:cxn ang="0">
                    <a:pos x="95" y="378"/>
                  </a:cxn>
                  <a:cxn ang="0">
                    <a:pos x="0" y="189"/>
                  </a:cxn>
                  <a:cxn ang="0">
                    <a:pos x="95" y="0"/>
                  </a:cxn>
                  <a:cxn ang="0">
                    <a:pos x="95" y="0"/>
                  </a:cxn>
                </a:cxnLst>
                <a:rect l="0" t="0" r="r" b="b"/>
                <a:pathLst>
                  <a:path w="10764" h="378">
                    <a:moveTo>
                      <a:pt x="95" y="0"/>
                    </a:moveTo>
                    <a:lnTo>
                      <a:pt x="10670" y="0"/>
                    </a:lnTo>
                    <a:cubicBezTo>
                      <a:pt x="10722" y="0"/>
                      <a:pt x="10764" y="84"/>
                      <a:pt x="10764" y="189"/>
                    </a:cubicBezTo>
                    <a:cubicBezTo>
                      <a:pt x="10764" y="293"/>
                      <a:pt x="10722" y="378"/>
                      <a:pt x="10670" y="378"/>
                    </a:cubicBezTo>
                    <a:cubicBezTo>
                      <a:pt x="10670" y="378"/>
                      <a:pt x="10670" y="378"/>
                      <a:pt x="10670" y="378"/>
                    </a:cubicBezTo>
                    <a:lnTo>
                      <a:pt x="95" y="378"/>
                    </a:lnTo>
                    <a:cubicBezTo>
                      <a:pt x="42" y="378"/>
                      <a:pt x="0" y="293"/>
                      <a:pt x="0" y="189"/>
                    </a:cubicBezTo>
                    <a:cubicBezTo>
                      <a:pt x="0" y="84"/>
                      <a:pt x="42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noFill/>
              <a:ln w="1206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82" name="Rectangle 1174"/>
              <p:cNvSpPr>
                <a:spLocks noChangeArrowheads="1"/>
              </p:cNvSpPr>
              <p:nvPr/>
            </p:nvSpPr>
            <p:spPr bwMode="auto">
              <a:xfrm>
                <a:off x="2251" y="2896"/>
                <a:ext cx="40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Red 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81" name="Rectangle 1173"/>
              <p:cNvSpPr>
                <a:spLocks noChangeArrowheads="1"/>
              </p:cNvSpPr>
              <p:nvPr/>
            </p:nvSpPr>
            <p:spPr bwMode="auto">
              <a:xfrm>
                <a:off x="2619" y="2896"/>
                <a:ext cx="4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80" name="Rectangle 1172"/>
              <p:cNvSpPr>
                <a:spLocks noChangeArrowheads="1"/>
              </p:cNvSpPr>
              <p:nvPr/>
            </p:nvSpPr>
            <p:spPr bwMode="auto">
              <a:xfrm>
                <a:off x="2656" y="2896"/>
                <a:ext cx="34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CAD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79" name="Rectangle 1171"/>
              <p:cNvSpPr>
                <a:spLocks noChangeArrowheads="1"/>
              </p:cNvSpPr>
              <p:nvPr/>
            </p:nvSpPr>
            <p:spPr bwMode="auto">
              <a:xfrm>
                <a:off x="3014" y="2896"/>
                <a:ext cx="9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ea typeface="Calibri" pitchFamily="34" charset="0"/>
                    <a:cs typeface="Arial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78" name="Rectangle 1170"/>
              <p:cNvSpPr>
                <a:spLocks noChangeArrowheads="1"/>
              </p:cNvSpPr>
              <p:nvPr/>
            </p:nvSpPr>
            <p:spPr bwMode="auto">
              <a:xfrm>
                <a:off x="3146" y="2896"/>
                <a:ext cx="31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LAN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77" name="Rectangle 1169"/>
              <p:cNvSpPr>
                <a:spLocks noChangeArrowheads="1"/>
              </p:cNvSpPr>
              <p:nvPr/>
            </p:nvSpPr>
            <p:spPr bwMode="auto">
              <a:xfrm>
                <a:off x="3476" y="2896"/>
                <a:ext cx="27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100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76" name="Rectangle 1168"/>
              <p:cNvSpPr>
                <a:spLocks noChangeArrowheads="1"/>
              </p:cNvSpPr>
              <p:nvPr/>
            </p:nvSpPr>
            <p:spPr bwMode="auto">
              <a:xfrm>
                <a:off x="3768" y="2896"/>
                <a:ext cx="42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Mpbs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75" name="Rectangle 1167"/>
              <p:cNvSpPr>
                <a:spLocks noChangeArrowheads="1"/>
              </p:cNvSpPr>
              <p:nvPr/>
            </p:nvSpPr>
            <p:spPr bwMode="auto">
              <a:xfrm>
                <a:off x="2619" y="3272"/>
                <a:ext cx="668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74" name="Rectangle 1166"/>
              <p:cNvSpPr>
                <a:spLocks noChangeArrowheads="1"/>
              </p:cNvSpPr>
              <p:nvPr/>
            </p:nvSpPr>
            <p:spPr bwMode="auto">
              <a:xfrm>
                <a:off x="2619" y="3282"/>
                <a:ext cx="668" cy="9"/>
              </a:xfrm>
              <a:prstGeom prst="rect">
                <a:avLst/>
              </a:prstGeom>
              <a:solidFill>
                <a:srgbClr val="E2D9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73" name="Rectangle 1165"/>
              <p:cNvSpPr>
                <a:spLocks noChangeArrowheads="1"/>
              </p:cNvSpPr>
              <p:nvPr/>
            </p:nvSpPr>
            <p:spPr bwMode="auto">
              <a:xfrm>
                <a:off x="2619" y="3291"/>
                <a:ext cx="668" cy="10"/>
              </a:xfrm>
              <a:prstGeom prst="rect">
                <a:avLst/>
              </a:prstGeom>
              <a:solidFill>
                <a:srgbClr val="E2D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72" name="Rectangle 1164"/>
              <p:cNvSpPr>
                <a:spLocks noChangeArrowheads="1"/>
              </p:cNvSpPr>
              <p:nvPr/>
            </p:nvSpPr>
            <p:spPr bwMode="auto">
              <a:xfrm>
                <a:off x="2619" y="3301"/>
                <a:ext cx="668" cy="9"/>
              </a:xfrm>
              <a:prstGeom prst="rect">
                <a:avLst/>
              </a:prstGeom>
              <a:solidFill>
                <a:srgbClr val="E3DA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71" name="Rectangle 1163"/>
              <p:cNvSpPr>
                <a:spLocks noChangeArrowheads="1"/>
              </p:cNvSpPr>
              <p:nvPr/>
            </p:nvSpPr>
            <p:spPr bwMode="auto">
              <a:xfrm>
                <a:off x="2619" y="3310"/>
                <a:ext cx="668" cy="9"/>
              </a:xfrm>
              <a:prstGeom prst="rect">
                <a:avLst/>
              </a:prstGeom>
              <a:solidFill>
                <a:srgbClr val="E4DC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70" name="Rectangle 1162"/>
              <p:cNvSpPr>
                <a:spLocks noChangeArrowheads="1"/>
              </p:cNvSpPr>
              <p:nvPr/>
            </p:nvSpPr>
            <p:spPr bwMode="auto">
              <a:xfrm>
                <a:off x="2619" y="3319"/>
                <a:ext cx="668" cy="10"/>
              </a:xfrm>
              <a:prstGeom prst="rect">
                <a:avLst/>
              </a:prstGeom>
              <a:solidFill>
                <a:srgbClr val="E5D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9" name="Rectangle 1161"/>
              <p:cNvSpPr>
                <a:spLocks noChangeArrowheads="1"/>
              </p:cNvSpPr>
              <p:nvPr/>
            </p:nvSpPr>
            <p:spPr bwMode="auto">
              <a:xfrm>
                <a:off x="2619" y="3329"/>
                <a:ext cx="668" cy="9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8" name="Rectangle 1160"/>
              <p:cNvSpPr>
                <a:spLocks noChangeArrowheads="1"/>
              </p:cNvSpPr>
              <p:nvPr/>
            </p:nvSpPr>
            <p:spPr bwMode="auto">
              <a:xfrm>
                <a:off x="2619" y="3338"/>
                <a:ext cx="668" cy="10"/>
              </a:xfrm>
              <a:prstGeom prst="rect">
                <a:avLst/>
              </a:prstGeom>
              <a:solidFill>
                <a:srgbClr val="E7D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7" name="Rectangle 1159"/>
              <p:cNvSpPr>
                <a:spLocks noChangeArrowheads="1"/>
              </p:cNvSpPr>
              <p:nvPr/>
            </p:nvSpPr>
            <p:spPr bwMode="auto">
              <a:xfrm>
                <a:off x="2619" y="3348"/>
                <a:ext cx="668" cy="9"/>
              </a:xfrm>
              <a:prstGeom prst="rect">
                <a:avLst/>
              </a:prstGeom>
              <a:solidFill>
                <a:srgbClr val="E7E0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6" name="Rectangle 1158"/>
              <p:cNvSpPr>
                <a:spLocks noChangeArrowheads="1"/>
              </p:cNvSpPr>
              <p:nvPr/>
            </p:nvSpPr>
            <p:spPr bwMode="auto">
              <a:xfrm>
                <a:off x="2619" y="3357"/>
                <a:ext cx="668" cy="9"/>
              </a:xfrm>
              <a:prstGeom prst="rect">
                <a:avLst/>
              </a:prstGeom>
              <a:solidFill>
                <a:srgbClr val="E8E1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5" name="Rectangle 1157"/>
              <p:cNvSpPr>
                <a:spLocks noChangeArrowheads="1"/>
              </p:cNvSpPr>
              <p:nvPr/>
            </p:nvSpPr>
            <p:spPr bwMode="auto">
              <a:xfrm>
                <a:off x="2619" y="3366"/>
                <a:ext cx="668" cy="10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4" name="Rectangle 1156"/>
              <p:cNvSpPr>
                <a:spLocks noChangeArrowheads="1"/>
              </p:cNvSpPr>
              <p:nvPr/>
            </p:nvSpPr>
            <p:spPr bwMode="auto">
              <a:xfrm>
                <a:off x="2619" y="3376"/>
                <a:ext cx="668" cy="9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3" name="Rectangle 1155"/>
              <p:cNvSpPr>
                <a:spLocks noChangeArrowheads="1"/>
              </p:cNvSpPr>
              <p:nvPr/>
            </p:nvSpPr>
            <p:spPr bwMode="auto">
              <a:xfrm>
                <a:off x="2619" y="3385"/>
                <a:ext cx="668" cy="10"/>
              </a:xfrm>
              <a:prstGeom prst="rect">
                <a:avLst/>
              </a:prstGeom>
              <a:solidFill>
                <a:srgbClr val="EAE4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2" name="Rectangle 1154"/>
              <p:cNvSpPr>
                <a:spLocks noChangeArrowheads="1"/>
              </p:cNvSpPr>
              <p:nvPr/>
            </p:nvSpPr>
            <p:spPr bwMode="auto">
              <a:xfrm>
                <a:off x="2619" y="3395"/>
                <a:ext cx="668" cy="9"/>
              </a:xfrm>
              <a:prstGeom prst="rect">
                <a:avLst/>
              </a:prstGeom>
              <a:solidFill>
                <a:srgbClr val="EAE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1" name="Rectangle 1153"/>
              <p:cNvSpPr>
                <a:spLocks noChangeArrowheads="1"/>
              </p:cNvSpPr>
              <p:nvPr/>
            </p:nvSpPr>
            <p:spPr bwMode="auto">
              <a:xfrm>
                <a:off x="2619" y="3404"/>
                <a:ext cx="668" cy="9"/>
              </a:xfrm>
              <a:prstGeom prst="rect">
                <a:avLst/>
              </a:prstGeom>
              <a:solidFill>
                <a:srgbClr val="EBE6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60" name="Rectangle 1152"/>
              <p:cNvSpPr>
                <a:spLocks noChangeArrowheads="1"/>
              </p:cNvSpPr>
              <p:nvPr/>
            </p:nvSpPr>
            <p:spPr bwMode="auto">
              <a:xfrm>
                <a:off x="2619" y="3413"/>
                <a:ext cx="668" cy="10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9" name="Rectangle 1151"/>
              <p:cNvSpPr>
                <a:spLocks noChangeArrowheads="1"/>
              </p:cNvSpPr>
              <p:nvPr/>
            </p:nvSpPr>
            <p:spPr bwMode="auto">
              <a:xfrm>
                <a:off x="2619" y="3423"/>
                <a:ext cx="668" cy="9"/>
              </a:xfrm>
              <a:prstGeom prst="rect">
                <a:avLst/>
              </a:prstGeom>
              <a:solidFill>
                <a:srgbClr val="EDE8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8" name="Rectangle 1150"/>
              <p:cNvSpPr>
                <a:spLocks noChangeArrowheads="1"/>
              </p:cNvSpPr>
              <p:nvPr/>
            </p:nvSpPr>
            <p:spPr bwMode="auto">
              <a:xfrm>
                <a:off x="2619" y="3432"/>
                <a:ext cx="668" cy="10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7" name="Rectangle 1149"/>
              <p:cNvSpPr>
                <a:spLocks noChangeArrowheads="1"/>
              </p:cNvSpPr>
              <p:nvPr/>
            </p:nvSpPr>
            <p:spPr bwMode="auto">
              <a:xfrm>
                <a:off x="2619" y="3442"/>
                <a:ext cx="668" cy="9"/>
              </a:xfrm>
              <a:prstGeom prst="rect">
                <a:avLst/>
              </a:prstGeom>
              <a:solidFill>
                <a:srgbClr val="EF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6" name="Rectangle 1148"/>
              <p:cNvSpPr>
                <a:spLocks noChangeArrowheads="1"/>
              </p:cNvSpPr>
              <p:nvPr/>
            </p:nvSpPr>
            <p:spPr bwMode="auto">
              <a:xfrm>
                <a:off x="2619" y="3451"/>
                <a:ext cx="668" cy="9"/>
              </a:xfrm>
              <a:prstGeom prst="rect">
                <a:avLst/>
              </a:prstGeom>
              <a:solidFill>
                <a:srgbClr val="EFEB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5" name="Rectangle 1147"/>
              <p:cNvSpPr>
                <a:spLocks noChangeArrowheads="1"/>
              </p:cNvSpPr>
              <p:nvPr/>
            </p:nvSpPr>
            <p:spPr bwMode="auto">
              <a:xfrm>
                <a:off x="2619" y="3460"/>
                <a:ext cx="668" cy="10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4" name="Rectangle 1146"/>
              <p:cNvSpPr>
                <a:spLocks noChangeArrowheads="1"/>
              </p:cNvSpPr>
              <p:nvPr/>
            </p:nvSpPr>
            <p:spPr bwMode="auto">
              <a:xfrm>
                <a:off x="2619" y="3470"/>
                <a:ext cx="668" cy="9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3" name="Rectangle 1145"/>
              <p:cNvSpPr>
                <a:spLocks noChangeArrowheads="1"/>
              </p:cNvSpPr>
              <p:nvPr/>
            </p:nvSpPr>
            <p:spPr bwMode="auto">
              <a:xfrm>
                <a:off x="2619" y="3479"/>
                <a:ext cx="668" cy="10"/>
              </a:xfrm>
              <a:prstGeom prst="rect">
                <a:avLst/>
              </a:prstGeom>
              <a:solidFill>
                <a:srgbClr val="F2EE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2" name="Rectangle 1144"/>
              <p:cNvSpPr>
                <a:spLocks noChangeArrowheads="1"/>
              </p:cNvSpPr>
              <p:nvPr/>
            </p:nvSpPr>
            <p:spPr bwMode="auto">
              <a:xfrm>
                <a:off x="2619" y="3489"/>
                <a:ext cx="668" cy="9"/>
              </a:xfrm>
              <a:prstGeom prst="rect">
                <a:avLst/>
              </a:prstGeom>
              <a:solidFill>
                <a:srgbClr val="F3EF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1" name="Rectangle 1143"/>
              <p:cNvSpPr>
                <a:spLocks noChangeArrowheads="1"/>
              </p:cNvSpPr>
              <p:nvPr/>
            </p:nvSpPr>
            <p:spPr bwMode="auto">
              <a:xfrm>
                <a:off x="2619" y="3498"/>
                <a:ext cx="668" cy="9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50" name="Rectangle 1142"/>
              <p:cNvSpPr>
                <a:spLocks noChangeArrowheads="1"/>
              </p:cNvSpPr>
              <p:nvPr/>
            </p:nvSpPr>
            <p:spPr bwMode="auto">
              <a:xfrm>
                <a:off x="2619" y="3507"/>
                <a:ext cx="668" cy="10"/>
              </a:xfrm>
              <a:prstGeom prst="rect">
                <a:avLst/>
              </a:prstGeom>
              <a:solidFill>
                <a:srgbClr val="F4F0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9" name="Rectangle 1141"/>
              <p:cNvSpPr>
                <a:spLocks noChangeArrowheads="1"/>
              </p:cNvSpPr>
              <p:nvPr/>
            </p:nvSpPr>
            <p:spPr bwMode="auto">
              <a:xfrm>
                <a:off x="2619" y="3517"/>
                <a:ext cx="668" cy="9"/>
              </a:xfrm>
              <a:prstGeom prst="rect">
                <a:avLst/>
              </a:prstGeom>
              <a:solidFill>
                <a:srgbClr val="F5F2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8" name="Rectangle 1140"/>
              <p:cNvSpPr>
                <a:spLocks noChangeArrowheads="1"/>
              </p:cNvSpPr>
              <p:nvPr/>
            </p:nvSpPr>
            <p:spPr bwMode="auto">
              <a:xfrm>
                <a:off x="2619" y="3526"/>
                <a:ext cx="668" cy="10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7" name="Rectangle 1139"/>
              <p:cNvSpPr>
                <a:spLocks noChangeArrowheads="1"/>
              </p:cNvSpPr>
              <p:nvPr/>
            </p:nvSpPr>
            <p:spPr bwMode="auto">
              <a:xfrm>
                <a:off x="2619" y="3536"/>
                <a:ext cx="668" cy="9"/>
              </a:xfrm>
              <a:prstGeom prst="rect">
                <a:avLst/>
              </a:prstGeom>
              <a:solidFill>
                <a:srgbClr val="F7F4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6" name="Rectangle 1138"/>
              <p:cNvSpPr>
                <a:spLocks noChangeArrowheads="1"/>
              </p:cNvSpPr>
              <p:nvPr/>
            </p:nvSpPr>
            <p:spPr bwMode="auto">
              <a:xfrm>
                <a:off x="2619" y="3545"/>
                <a:ext cx="668" cy="9"/>
              </a:xfrm>
              <a:prstGeom prst="rect">
                <a:avLst/>
              </a:prstGeom>
              <a:solidFill>
                <a:srgbClr val="F8F5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5" name="Rectangle 1137"/>
              <p:cNvSpPr>
                <a:spLocks noChangeArrowheads="1"/>
              </p:cNvSpPr>
              <p:nvPr/>
            </p:nvSpPr>
            <p:spPr bwMode="auto">
              <a:xfrm>
                <a:off x="2619" y="3554"/>
                <a:ext cx="668" cy="10"/>
              </a:xfrm>
              <a:prstGeom prst="rect">
                <a:avLst/>
              </a:prstGeom>
              <a:solidFill>
                <a:srgbClr val="F8F6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4" name="Rectangle 1136"/>
              <p:cNvSpPr>
                <a:spLocks noChangeArrowheads="1"/>
              </p:cNvSpPr>
              <p:nvPr/>
            </p:nvSpPr>
            <p:spPr bwMode="auto">
              <a:xfrm>
                <a:off x="2619" y="3564"/>
                <a:ext cx="668" cy="9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3" name="Rectangle 1135"/>
              <p:cNvSpPr>
                <a:spLocks noChangeArrowheads="1"/>
              </p:cNvSpPr>
              <p:nvPr/>
            </p:nvSpPr>
            <p:spPr bwMode="auto">
              <a:xfrm>
                <a:off x="2619" y="3573"/>
                <a:ext cx="668" cy="10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2" name="Rectangle 1134"/>
              <p:cNvSpPr>
                <a:spLocks noChangeArrowheads="1"/>
              </p:cNvSpPr>
              <p:nvPr/>
            </p:nvSpPr>
            <p:spPr bwMode="auto">
              <a:xfrm>
                <a:off x="2619" y="3583"/>
                <a:ext cx="668" cy="9"/>
              </a:xfrm>
              <a:prstGeom prst="rect">
                <a:avLst/>
              </a:prstGeom>
              <a:solidFill>
                <a:srgbClr val="FAF9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1" name="Rectangle 1133"/>
              <p:cNvSpPr>
                <a:spLocks noChangeArrowheads="1"/>
              </p:cNvSpPr>
              <p:nvPr/>
            </p:nvSpPr>
            <p:spPr bwMode="auto">
              <a:xfrm>
                <a:off x="2619" y="3592"/>
                <a:ext cx="668" cy="9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40" name="Rectangle 1132"/>
              <p:cNvSpPr>
                <a:spLocks noChangeArrowheads="1"/>
              </p:cNvSpPr>
              <p:nvPr/>
            </p:nvSpPr>
            <p:spPr bwMode="auto">
              <a:xfrm>
                <a:off x="2619" y="3601"/>
                <a:ext cx="668" cy="10"/>
              </a:xfrm>
              <a:prstGeom prst="rect">
                <a:avLst/>
              </a:prstGeom>
              <a:solidFill>
                <a:srgbClr val="FCFB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39" name="Rectangle 1131"/>
              <p:cNvSpPr>
                <a:spLocks noChangeArrowheads="1"/>
              </p:cNvSpPr>
              <p:nvPr/>
            </p:nvSpPr>
            <p:spPr bwMode="auto">
              <a:xfrm>
                <a:off x="2619" y="3611"/>
                <a:ext cx="668" cy="9"/>
              </a:xfrm>
              <a:prstGeom prst="rect">
                <a:avLst/>
              </a:prstGeom>
              <a:solidFill>
                <a:srgbClr val="FCFC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38" name="Rectangle 1130"/>
              <p:cNvSpPr>
                <a:spLocks noChangeArrowheads="1"/>
              </p:cNvSpPr>
              <p:nvPr/>
            </p:nvSpPr>
            <p:spPr bwMode="auto">
              <a:xfrm>
                <a:off x="2619" y="3620"/>
                <a:ext cx="668" cy="10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37" name="Rectangle 1129"/>
              <p:cNvSpPr>
                <a:spLocks noChangeArrowheads="1"/>
              </p:cNvSpPr>
              <p:nvPr/>
            </p:nvSpPr>
            <p:spPr bwMode="auto">
              <a:xfrm>
                <a:off x="2619" y="3630"/>
                <a:ext cx="668" cy="9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36" name="Freeform 1128"/>
              <p:cNvSpPr>
                <a:spLocks/>
              </p:cNvSpPr>
              <p:nvPr/>
            </p:nvSpPr>
            <p:spPr bwMode="auto">
              <a:xfrm>
                <a:off x="2628" y="3282"/>
                <a:ext cx="640" cy="350"/>
              </a:xfrm>
              <a:custGeom>
                <a:avLst/>
                <a:gdLst/>
                <a:ahLst/>
                <a:cxnLst>
                  <a:cxn ang="0">
                    <a:pos x="416" y="592"/>
                  </a:cxn>
                  <a:cxn ang="0">
                    <a:pos x="1088" y="224"/>
                  </a:cxn>
                  <a:cxn ang="0">
                    <a:pos x="672" y="0"/>
                  </a:cxn>
                  <a:cxn ang="0">
                    <a:pos x="0" y="368"/>
                  </a:cxn>
                  <a:cxn ang="0">
                    <a:pos x="5" y="370"/>
                  </a:cxn>
                  <a:cxn ang="0">
                    <a:pos x="419" y="596"/>
                  </a:cxn>
                </a:cxnLst>
                <a:rect l="0" t="0" r="r" b="b"/>
                <a:pathLst>
                  <a:path w="1088" h="596">
                    <a:moveTo>
                      <a:pt x="416" y="592"/>
                    </a:moveTo>
                    <a:lnTo>
                      <a:pt x="1088" y="224"/>
                    </a:lnTo>
                    <a:lnTo>
                      <a:pt x="672" y="0"/>
                    </a:lnTo>
                    <a:lnTo>
                      <a:pt x="0" y="368"/>
                    </a:lnTo>
                    <a:lnTo>
                      <a:pt x="5" y="370"/>
                    </a:lnTo>
                    <a:cubicBezTo>
                      <a:pt x="112" y="487"/>
                      <a:pt x="257" y="567"/>
                      <a:pt x="419" y="596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735" name="Picture 11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19" y="3489"/>
                <a:ext cx="263" cy="696"/>
              </a:xfrm>
              <a:prstGeom prst="rect">
                <a:avLst/>
              </a:prstGeom>
              <a:noFill/>
            </p:spPr>
          </p:pic>
          <p:sp>
            <p:nvSpPr>
              <p:cNvPr id="69734" name="Freeform 1126"/>
              <p:cNvSpPr>
                <a:spLocks/>
              </p:cNvSpPr>
              <p:nvPr/>
            </p:nvSpPr>
            <p:spPr bwMode="auto">
              <a:xfrm>
                <a:off x="2628" y="3498"/>
                <a:ext cx="247" cy="677"/>
              </a:xfrm>
              <a:custGeom>
                <a:avLst/>
                <a:gdLst/>
                <a:ahLst/>
                <a:cxnLst>
                  <a:cxn ang="0">
                    <a:pos x="419" y="228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944"/>
                  </a:cxn>
                  <a:cxn ang="0">
                    <a:pos x="6" y="939"/>
                  </a:cxn>
                  <a:cxn ang="0">
                    <a:pos x="419" y="1148"/>
                  </a:cxn>
                  <a:cxn ang="0">
                    <a:pos x="416" y="1152"/>
                  </a:cxn>
                  <a:cxn ang="0">
                    <a:pos x="416" y="224"/>
                  </a:cxn>
                </a:cxnLst>
                <a:rect l="0" t="0" r="r" b="b"/>
                <a:pathLst>
                  <a:path w="419" h="1152">
                    <a:moveTo>
                      <a:pt x="419" y="228"/>
                    </a:moveTo>
                    <a:cubicBezTo>
                      <a:pt x="257" y="199"/>
                      <a:pt x="111" y="118"/>
                      <a:pt x="6" y="1"/>
                    </a:cubicBezTo>
                    <a:lnTo>
                      <a:pt x="0" y="0"/>
                    </a:lnTo>
                    <a:lnTo>
                      <a:pt x="0" y="944"/>
                    </a:lnTo>
                    <a:lnTo>
                      <a:pt x="6" y="939"/>
                    </a:lnTo>
                    <a:cubicBezTo>
                      <a:pt x="114" y="1051"/>
                      <a:pt x="259" y="1125"/>
                      <a:pt x="419" y="1148"/>
                    </a:cubicBezTo>
                    <a:lnTo>
                      <a:pt x="416" y="1152"/>
                    </a:lnTo>
                    <a:lnTo>
                      <a:pt x="416" y="224"/>
                    </a:ln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733" name="Picture 11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63" y="3404"/>
                <a:ext cx="424" cy="781"/>
              </a:xfrm>
              <a:prstGeom prst="rect">
                <a:avLst/>
              </a:prstGeom>
              <a:noFill/>
            </p:spPr>
          </p:pic>
          <p:pic>
            <p:nvPicPr>
              <p:cNvPr id="69732" name="Picture 112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63" y="3404"/>
                <a:ext cx="424" cy="781"/>
              </a:xfrm>
              <a:prstGeom prst="rect">
                <a:avLst/>
              </a:prstGeom>
              <a:noFill/>
            </p:spPr>
          </p:pic>
          <p:sp>
            <p:nvSpPr>
              <p:cNvPr id="69731" name="Freeform 1123"/>
              <p:cNvSpPr>
                <a:spLocks/>
              </p:cNvSpPr>
              <p:nvPr/>
            </p:nvSpPr>
            <p:spPr bwMode="auto">
              <a:xfrm>
                <a:off x="2873" y="3413"/>
                <a:ext cx="395" cy="762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0" y="762"/>
                  </a:cxn>
                  <a:cxn ang="0">
                    <a:pos x="395" y="546"/>
                  </a:cxn>
                  <a:cxn ang="0">
                    <a:pos x="395" y="0"/>
                  </a:cxn>
                  <a:cxn ang="0">
                    <a:pos x="0" y="217"/>
                  </a:cxn>
                </a:cxnLst>
                <a:rect l="0" t="0" r="r" b="b"/>
                <a:pathLst>
                  <a:path w="395" h="762">
                    <a:moveTo>
                      <a:pt x="0" y="217"/>
                    </a:moveTo>
                    <a:lnTo>
                      <a:pt x="0" y="762"/>
                    </a:lnTo>
                    <a:lnTo>
                      <a:pt x="395" y="546"/>
                    </a:lnTo>
                    <a:lnTo>
                      <a:pt x="395" y="0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30" name="Freeform 1122"/>
              <p:cNvSpPr>
                <a:spLocks/>
              </p:cNvSpPr>
              <p:nvPr/>
            </p:nvSpPr>
            <p:spPr bwMode="auto">
              <a:xfrm>
                <a:off x="2628" y="3282"/>
                <a:ext cx="640" cy="893"/>
              </a:xfrm>
              <a:custGeom>
                <a:avLst/>
                <a:gdLst/>
                <a:ahLst/>
                <a:cxnLst>
                  <a:cxn ang="0">
                    <a:pos x="1088" y="224"/>
                  </a:cxn>
                  <a:cxn ang="0">
                    <a:pos x="672" y="0"/>
                  </a:cxn>
                  <a:cxn ang="0">
                    <a:pos x="0" y="368"/>
                  </a:cxn>
                  <a:cxn ang="0">
                    <a:pos x="0" y="1312"/>
                  </a:cxn>
                  <a:cxn ang="0">
                    <a:pos x="6" y="1307"/>
                  </a:cxn>
                  <a:cxn ang="0">
                    <a:pos x="419" y="1516"/>
                  </a:cxn>
                  <a:cxn ang="0">
                    <a:pos x="416" y="1520"/>
                  </a:cxn>
                  <a:cxn ang="0">
                    <a:pos x="1088" y="1152"/>
                  </a:cxn>
                  <a:cxn ang="0">
                    <a:pos x="1088" y="224"/>
                  </a:cxn>
                </a:cxnLst>
                <a:rect l="0" t="0" r="r" b="b"/>
                <a:pathLst>
                  <a:path w="1088" h="1520">
                    <a:moveTo>
                      <a:pt x="1088" y="224"/>
                    </a:moveTo>
                    <a:lnTo>
                      <a:pt x="672" y="0"/>
                    </a:lnTo>
                    <a:lnTo>
                      <a:pt x="0" y="368"/>
                    </a:lnTo>
                    <a:lnTo>
                      <a:pt x="0" y="1312"/>
                    </a:lnTo>
                    <a:lnTo>
                      <a:pt x="6" y="1307"/>
                    </a:lnTo>
                    <a:cubicBezTo>
                      <a:pt x="114" y="1419"/>
                      <a:pt x="259" y="1493"/>
                      <a:pt x="419" y="1516"/>
                    </a:cubicBezTo>
                    <a:lnTo>
                      <a:pt x="416" y="1520"/>
                    </a:lnTo>
                    <a:lnTo>
                      <a:pt x="1088" y="1152"/>
                    </a:lnTo>
                    <a:lnTo>
                      <a:pt x="1088" y="224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729" name="Picture 112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03" y="3808"/>
                <a:ext cx="95" cy="94"/>
              </a:xfrm>
              <a:prstGeom prst="rect">
                <a:avLst/>
              </a:prstGeom>
              <a:noFill/>
            </p:spPr>
          </p:pic>
          <p:pic>
            <p:nvPicPr>
              <p:cNvPr id="69728" name="Picture 112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03" y="3808"/>
                <a:ext cx="95" cy="94"/>
              </a:xfrm>
              <a:prstGeom prst="rect">
                <a:avLst/>
              </a:prstGeom>
              <a:noFill/>
            </p:spPr>
          </p:pic>
          <p:sp>
            <p:nvSpPr>
              <p:cNvPr id="69727" name="Freeform 1119"/>
              <p:cNvSpPr>
                <a:spLocks/>
              </p:cNvSpPr>
              <p:nvPr/>
            </p:nvSpPr>
            <p:spPr bwMode="auto">
              <a:xfrm>
                <a:off x="2721" y="3830"/>
                <a:ext cx="44" cy="55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14" y="4"/>
                  </a:cxn>
                  <a:cxn ang="0">
                    <a:pos x="5" y="34"/>
                  </a:cxn>
                  <a:cxn ang="0">
                    <a:pos x="31" y="51"/>
                  </a:cxn>
                  <a:cxn ang="0">
                    <a:pos x="39" y="21"/>
                  </a:cxn>
                </a:cxnLst>
                <a:rect l="0" t="0" r="r" b="b"/>
                <a:pathLst>
                  <a:path w="44" h="55">
                    <a:moveTo>
                      <a:pt x="39" y="21"/>
                    </a:moveTo>
                    <a:cubicBezTo>
                      <a:pt x="35" y="8"/>
                      <a:pt x="23" y="0"/>
                      <a:pt x="14" y="4"/>
                    </a:cubicBezTo>
                    <a:cubicBezTo>
                      <a:pt x="4" y="7"/>
                      <a:pt x="0" y="21"/>
                      <a:pt x="5" y="34"/>
                    </a:cubicBezTo>
                    <a:cubicBezTo>
                      <a:pt x="9" y="47"/>
                      <a:pt x="21" y="55"/>
                      <a:pt x="31" y="51"/>
                    </a:cubicBezTo>
                    <a:cubicBezTo>
                      <a:pt x="41" y="48"/>
                      <a:pt x="44" y="34"/>
                      <a:pt x="39" y="2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26" name="Freeform 1118"/>
              <p:cNvSpPr>
                <a:spLocks noEditPoints="1"/>
              </p:cNvSpPr>
              <p:nvPr/>
            </p:nvSpPr>
            <p:spPr bwMode="auto">
              <a:xfrm>
                <a:off x="2670" y="3945"/>
                <a:ext cx="165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143"/>
                  </a:cxn>
                  <a:cxn ang="0">
                    <a:pos x="0" y="56"/>
                  </a:cxn>
                  <a:cxn ang="0">
                    <a:pos x="279" y="199"/>
                  </a:cxn>
                  <a:cxn ang="0">
                    <a:pos x="0" y="112"/>
                  </a:cxn>
                  <a:cxn ang="0">
                    <a:pos x="279" y="256"/>
                  </a:cxn>
                </a:cxnLst>
                <a:rect l="0" t="0" r="r" b="b"/>
                <a:pathLst>
                  <a:path w="279" h="256">
                    <a:moveTo>
                      <a:pt x="0" y="0"/>
                    </a:moveTo>
                    <a:cubicBezTo>
                      <a:pt x="84" y="68"/>
                      <a:pt x="179" y="117"/>
                      <a:pt x="279" y="143"/>
                    </a:cubicBezTo>
                    <a:moveTo>
                      <a:pt x="0" y="56"/>
                    </a:moveTo>
                    <a:cubicBezTo>
                      <a:pt x="84" y="125"/>
                      <a:pt x="179" y="173"/>
                      <a:pt x="279" y="199"/>
                    </a:cubicBezTo>
                    <a:moveTo>
                      <a:pt x="0" y="112"/>
                    </a:moveTo>
                    <a:cubicBezTo>
                      <a:pt x="84" y="181"/>
                      <a:pt x="179" y="229"/>
                      <a:pt x="279" y="256"/>
                    </a:cubicBezTo>
                  </a:path>
                </a:pathLst>
              </a:custGeom>
              <a:noFill/>
              <a:ln w="508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25" name="Freeform 1117"/>
              <p:cNvSpPr>
                <a:spLocks/>
              </p:cNvSpPr>
              <p:nvPr/>
            </p:nvSpPr>
            <p:spPr bwMode="auto">
              <a:xfrm>
                <a:off x="2664" y="3603"/>
                <a:ext cx="178" cy="9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8"/>
                  </a:cxn>
                  <a:cxn ang="0">
                    <a:pos x="300" y="152"/>
                  </a:cxn>
                  <a:cxn ang="0">
                    <a:pos x="289" y="142"/>
                  </a:cxn>
                  <a:cxn ang="0">
                    <a:pos x="16" y="3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8">
                    <a:moveTo>
                      <a:pt x="10" y="25"/>
                    </a:moveTo>
                    <a:cubicBezTo>
                      <a:pt x="90" y="92"/>
                      <a:pt x="186" y="141"/>
                      <a:pt x="289" y="168"/>
                    </a:cubicBezTo>
                    <a:cubicBezTo>
                      <a:pt x="297" y="166"/>
                      <a:pt x="302" y="159"/>
                      <a:pt x="300" y="152"/>
                    </a:cubicBezTo>
                    <a:cubicBezTo>
                      <a:pt x="299" y="147"/>
                      <a:pt x="295" y="143"/>
                      <a:pt x="289" y="142"/>
                    </a:cubicBezTo>
                    <a:cubicBezTo>
                      <a:pt x="188" y="116"/>
                      <a:pt x="94" y="68"/>
                      <a:pt x="16" y="3"/>
                    </a:cubicBezTo>
                    <a:cubicBezTo>
                      <a:pt x="12" y="0"/>
                      <a:pt x="6" y="0"/>
                      <a:pt x="3" y="3"/>
                    </a:cubicBezTo>
                    <a:cubicBezTo>
                      <a:pt x="1" y="5"/>
                      <a:pt x="0" y="8"/>
                      <a:pt x="0" y="10"/>
                    </a:cubicBezTo>
                    <a:cubicBezTo>
                      <a:pt x="1" y="16"/>
                      <a:pt x="4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24" name="Freeform 1116"/>
              <p:cNvSpPr>
                <a:spLocks/>
              </p:cNvSpPr>
              <p:nvPr/>
            </p:nvSpPr>
            <p:spPr bwMode="auto">
              <a:xfrm>
                <a:off x="2664" y="3603"/>
                <a:ext cx="178" cy="98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170" y="98"/>
                  </a:cxn>
                  <a:cxn ang="0">
                    <a:pos x="177" y="89"/>
                  </a:cxn>
                  <a:cxn ang="0">
                    <a:pos x="170" y="83"/>
                  </a:cxn>
                  <a:cxn ang="0">
                    <a:pos x="9" y="1"/>
                  </a:cxn>
                  <a:cxn ang="0">
                    <a:pos x="2" y="1"/>
                  </a:cxn>
                  <a:cxn ang="0">
                    <a:pos x="0" y="6"/>
                  </a:cxn>
                  <a:cxn ang="0">
                    <a:pos x="6" y="14"/>
                  </a:cxn>
                </a:cxnLst>
                <a:rect l="0" t="0" r="r" b="b"/>
                <a:pathLst>
                  <a:path w="178" h="98">
                    <a:moveTo>
                      <a:pt x="6" y="14"/>
                    </a:moveTo>
                    <a:cubicBezTo>
                      <a:pt x="53" y="54"/>
                      <a:pt x="109" y="83"/>
                      <a:pt x="170" y="98"/>
                    </a:cubicBezTo>
                    <a:cubicBezTo>
                      <a:pt x="175" y="97"/>
                      <a:pt x="178" y="93"/>
                      <a:pt x="177" y="89"/>
                    </a:cubicBezTo>
                    <a:cubicBezTo>
                      <a:pt x="176" y="86"/>
                      <a:pt x="174" y="84"/>
                      <a:pt x="170" y="83"/>
                    </a:cubicBezTo>
                    <a:cubicBezTo>
                      <a:pt x="111" y="68"/>
                      <a:pt x="55" y="40"/>
                      <a:pt x="9" y="1"/>
                    </a:cubicBezTo>
                    <a:cubicBezTo>
                      <a:pt x="7" y="0"/>
                      <a:pt x="3" y="0"/>
                      <a:pt x="2" y="1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9"/>
                      <a:pt x="2" y="13"/>
                      <a:pt x="6" y="14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723" name="Picture 11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03" y="3639"/>
                <a:ext cx="76" cy="57"/>
              </a:xfrm>
              <a:prstGeom prst="rect">
                <a:avLst/>
              </a:prstGeom>
              <a:noFill/>
            </p:spPr>
          </p:pic>
          <p:sp>
            <p:nvSpPr>
              <p:cNvPr id="69722" name="Freeform 1114"/>
              <p:cNvSpPr>
                <a:spLocks/>
              </p:cNvSpPr>
              <p:nvPr/>
            </p:nvSpPr>
            <p:spPr bwMode="auto">
              <a:xfrm>
                <a:off x="2712" y="3643"/>
                <a:ext cx="55" cy="40"/>
              </a:xfrm>
              <a:custGeom>
                <a:avLst/>
                <a:gdLst/>
                <a:ahLst/>
                <a:cxnLst>
                  <a:cxn ang="0">
                    <a:pos x="55" y="38"/>
                  </a:cxn>
                  <a:cxn ang="0">
                    <a:pos x="5" y="14"/>
                  </a:cxn>
                  <a:cxn ang="0">
                    <a:pos x="35" y="38"/>
                  </a:cxn>
                  <a:cxn ang="0">
                    <a:pos x="55" y="38"/>
                  </a:cxn>
                </a:cxnLst>
                <a:rect l="0" t="0" r="r" b="b"/>
                <a:pathLst>
                  <a:path w="55" h="40">
                    <a:moveTo>
                      <a:pt x="55" y="38"/>
                    </a:moveTo>
                    <a:cubicBezTo>
                      <a:pt x="45" y="10"/>
                      <a:pt x="23" y="0"/>
                      <a:pt x="5" y="14"/>
                    </a:cubicBezTo>
                    <a:cubicBezTo>
                      <a:pt x="0" y="25"/>
                      <a:pt x="13" y="35"/>
                      <a:pt x="35" y="38"/>
                    </a:cubicBezTo>
                    <a:cubicBezTo>
                      <a:pt x="41" y="40"/>
                      <a:pt x="48" y="40"/>
                      <a:pt x="55" y="38"/>
                    </a:cubicBezTo>
                  </a:path>
                </a:pathLst>
              </a:custGeom>
              <a:noFill/>
              <a:ln w="127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721" name="Picture 11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56" y="3649"/>
                <a:ext cx="189" cy="150"/>
              </a:xfrm>
              <a:prstGeom prst="rect">
                <a:avLst/>
              </a:prstGeom>
              <a:noFill/>
            </p:spPr>
          </p:pic>
          <p:pic>
            <p:nvPicPr>
              <p:cNvPr id="69720" name="Picture 11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56" y="3649"/>
                <a:ext cx="189" cy="150"/>
              </a:xfrm>
              <a:prstGeom prst="rect">
                <a:avLst/>
              </a:prstGeom>
              <a:noFill/>
            </p:spPr>
          </p:pic>
          <p:pic>
            <p:nvPicPr>
              <p:cNvPr id="69719" name="Picture 11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56" y="3649"/>
                <a:ext cx="189" cy="150"/>
              </a:xfrm>
              <a:prstGeom prst="rect">
                <a:avLst/>
              </a:prstGeom>
              <a:noFill/>
            </p:spPr>
          </p:pic>
          <p:sp>
            <p:nvSpPr>
              <p:cNvPr id="69718" name="Freeform 1110"/>
              <p:cNvSpPr>
                <a:spLocks/>
              </p:cNvSpPr>
              <p:nvPr/>
            </p:nvSpPr>
            <p:spPr bwMode="auto">
              <a:xfrm>
                <a:off x="2666" y="3667"/>
                <a:ext cx="169" cy="99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287" y="167"/>
                  </a:cxn>
                  <a:cxn ang="0">
                    <a:pos x="288" y="160"/>
                  </a:cxn>
                  <a:cxn ang="0">
                    <a:pos x="288" y="144"/>
                  </a:cxn>
                  <a:cxn ang="0">
                    <a:pos x="287" y="149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8" y="24"/>
                  </a:cxn>
                </a:cxnLst>
                <a:rect l="0" t="0" r="r" b="b"/>
                <a:pathLst>
                  <a:path w="288" h="167">
                    <a:moveTo>
                      <a:pt x="8" y="24"/>
                    </a:moveTo>
                    <a:cubicBezTo>
                      <a:pt x="88" y="91"/>
                      <a:pt x="184" y="140"/>
                      <a:pt x="287" y="167"/>
                    </a:cubicBezTo>
                    <a:lnTo>
                      <a:pt x="288" y="160"/>
                    </a:lnTo>
                    <a:lnTo>
                      <a:pt x="288" y="144"/>
                    </a:lnTo>
                    <a:lnTo>
                      <a:pt x="287" y="149"/>
                    </a:lnTo>
                    <a:cubicBezTo>
                      <a:pt x="185" y="120"/>
                      <a:pt x="89" y="71"/>
                      <a:pt x="8" y="6"/>
                    </a:cubicBezTo>
                    <a:lnTo>
                      <a:pt x="0" y="0"/>
                    </a:lnTo>
                    <a:lnTo>
                      <a:pt x="0" y="16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7" name="Freeform 1109"/>
              <p:cNvSpPr>
                <a:spLocks/>
              </p:cNvSpPr>
              <p:nvPr/>
            </p:nvSpPr>
            <p:spPr bwMode="auto">
              <a:xfrm>
                <a:off x="2666" y="3658"/>
                <a:ext cx="169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0"/>
                  </a:cxn>
                  <a:cxn ang="0">
                    <a:pos x="8" y="79"/>
                  </a:cxn>
                  <a:cxn ang="0">
                    <a:pos x="287" y="222"/>
                  </a:cxn>
                </a:cxnLst>
                <a:rect l="0" t="0" r="r" b="b"/>
                <a:pathLst>
                  <a:path w="287" h="222">
                    <a:moveTo>
                      <a:pt x="0" y="0"/>
                    </a:moveTo>
                    <a:lnTo>
                      <a:pt x="0" y="80"/>
                    </a:lnTo>
                    <a:lnTo>
                      <a:pt x="8" y="79"/>
                    </a:lnTo>
                    <a:cubicBezTo>
                      <a:pt x="89" y="145"/>
                      <a:pt x="185" y="193"/>
                      <a:pt x="287" y="22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6" name="Freeform 1108"/>
              <p:cNvSpPr>
                <a:spLocks/>
              </p:cNvSpPr>
              <p:nvPr/>
            </p:nvSpPr>
            <p:spPr bwMode="auto">
              <a:xfrm>
                <a:off x="2670" y="3663"/>
                <a:ext cx="165" cy="127"/>
              </a:xfrm>
              <a:custGeom>
                <a:avLst/>
                <a:gdLst/>
                <a:ahLst/>
                <a:cxnLst>
                  <a:cxn ang="0">
                    <a:pos x="280" y="215"/>
                  </a:cxn>
                  <a:cxn ang="0">
                    <a:pos x="280" y="135"/>
                  </a:cxn>
                  <a:cxn ang="0">
                    <a:pos x="279" y="143"/>
                  </a:cxn>
                  <a:cxn ang="0">
                    <a:pos x="0" y="0"/>
                  </a:cxn>
                </a:cxnLst>
                <a:rect l="0" t="0" r="r" b="b"/>
                <a:pathLst>
                  <a:path w="280" h="215">
                    <a:moveTo>
                      <a:pt x="280" y="215"/>
                    </a:moveTo>
                    <a:lnTo>
                      <a:pt x="280" y="135"/>
                    </a:lnTo>
                    <a:lnTo>
                      <a:pt x="279" y="143"/>
                    </a:lnTo>
                    <a:cubicBezTo>
                      <a:pt x="177" y="113"/>
                      <a:pt x="82" y="6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5" name="Rectangle 1107"/>
              <p:cNvSpPr>
                <a:spLocks noChangeArrowheads="1"/>
              </p:cNvSpPr>
              <p:nvPr/>
            </p:nvSpPr>
            <p:spPr bwMode="auto">
              <a:xfrm>
                <a:off x="2948" y="3855"/>
                <a:ext cx="245" cy="10"/>
              </a:xfrm>
              <a:prstGeom prst="rect">
                <a:avLst/>
              </a:prstGeom>
              <a:solidFill>
                <a:srgbClr val="F5F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4" name="Rectangle 1106"/>
              <p:cNvSpPr>
                <a:spLocks noChangeArrowheads="1"/>
              </p:cNvSpPr>
              <p:nvPr/>
            </p:nvSpPr>
            <p:spPr bwMode="auto">
              <a:xfrm>
                <a:off x="2948" y="3865"/>
                <a:ext cx="245" cy="9"/>
              </a:xfrm>
              <a:prstGeom prst="rect">
                <a:avLst/>
              </a:prstGeom>
              <a:solidFill>
                <a:srgbClr val="5290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3" name="Rectangle 1105"/>
              <p:cNvSpPr>
                <a:spLocks noChangeArrowheads="1"/>
              </p:cNvSpPr>
              <p:nvPr/>
            </p:nvSpPr>
            <p:spPr bwMode="auto">
              <a:xfrm>
                <a:off x="2948" y="3874"/>
                <a:ext cx="245" cy="10"/>
              </a:xfrm>
              <a:prstGeom prst="rect">
                <a:avLst/>
              </a:prstGeom>
              <a:solidFill>
                <a:srgbClr val="5F99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2" name="Rectangle 1104"/>
              <p:cNvSpPr>
                <a:spLocks noChangeArrowheads="1"/>
              </p:cNvSpPr>
              <p:nvPr/>
            </p:nvSpPr>
            <p:spPr bwMode="auto">
              <a:xfrm>
                <a:off x="2948" y="3884"/>
                <a:ext cx="245" cy="9"/>
              </a:xfrm>
              <a:prstGeom prst="rect">
                <a:avLst/>
              </a:prstGeom>
              <a:solidFill>
                <a:srgbClr val="6DA2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1" name="Rectangle 1103"/>
              <p:cNvSpPr>
                <a:spLocks noChangeArrowheads="1"/>
              </p:cNvSpPr>
              <p:nvPr/>
            </p:nvSpPr>
            <p:spPr bwMode="auto">
              <a:xfrm>
                <a:off x="2948" y="3893"/>
                <a:ext cx="245" cy="9"/>
              </a:xfrm>
              <a:prstGeom prst="rect">
                <a:avLst/>
              </a:prstGeom>
              <a:solidFill>
                <a:srgbClr val="7BA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10" name="Rectangle 1102"/>
              <p:cNvSpPr>
                <a:spLocks noChangeArrowheads="1"/>
              </p:cNvSpPr>
              <p:nvPr/>
            </p:nvSpPr>
            <p:spPr bwMode="auto">
              <a:xfrm>
                <a:off x="2948" y="3902"/>
                <a:ext cx="245" cy="10"/>
              </a:xfrm>
              <a:prstGeom prst="rect">
                <a:avLst/>
              </a:prstGeom>
              <a:solidFill>
                <a:srgbClr val="89B4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9" name="Rectangle 1101"/>
              <p:cNvSpPr>
                <a:spLocks noChangeArrowheads="1"/>
              </p:cNvSpPr>
              <p:nvPr/>
            </p:nvSpPr>
            <p:spPr bwMode="auto">
              <a:xfrm>
                <a:off x="2948" y="3912"/>
                <a:ext cx="245" cy="9"/>
              </a:xfrm>
              <a:prstGeom prst="rect">
                <a:avLst/>
              </a:prstGeom>
              <a:solidFill>
                <a:srgbClr val="97B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8" name="Rectangle 1100"/>
              <p:cNvSpPr>
                <a:spLocks noChangeArrowheads="1"/>
              </p:cNvSpPr>
              <p:nvPr/>
            </p:nvSpPr>
            <p:spPr bwMode="auto">
              <a:xfrm>
                <a:off x="2948" y="3921"/>
                <a:ext cx="245" cy="10"/>
              </a:xfrm>
              <a:prstGeom prst="rect">
                <a:avLst/>
              </a:prstGeom>
              <a:solidFill>
                <a:srgbClr val="A6C6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7" name="Rectangle 1099"/>
              <p:cNvSpPr>
                <a:spLocks noChangeArrowheads="1"/>
              </p:cNvSpPr>
              <p:nvPr/>
            </p:nvSpPr>
            <p:spPr bwMode="auto">
              <a:xfrm>
                <a:off x="2948" y="3931"/>
                <a:ext cx="245" cy="9"/>
              </a:xfrm>
              <a:prstGeom prst="rect">
                <a:avLst/>
              </a:prstGeom>
              <a:solidFill>
                <a:srgbClr val="B4CF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6" name="Rectangle 1098"/>
              <p:cNvSpPr>
                <a:spLocks noChangeArrowheads="1"/>
              </p:cNvSpPr>
              <p:nvPr/>
            </p:nvSpPr>
            <p:spPr bwMode="auto">
              <a:xfrm>
                <a:off x="2948" y="3940"/>
                <a:ext cx="245" cy="9"/>
              </a:xfrm>
              <a:prstGeom prst="rect">
                <a:avLst/>
              </a:prstGeom>
              <a:solidFill>
                <a:srgbClr val="C2D8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5" name="Rectangle 1097"/>
              <p:cNvSpPr>
                <a:spLocks noChangeArrowheads="1"/>
              </p:cNvSpPr>
              <p:nvPr/>
            </p:nvSpPr>
            <p:spPr bwMode="auto">
              <a:xfrm>
                <a:off x="2948" y="3949"/>
                <a:ext cx="245" cy="10"/>
              </a:xfrm>
              <a:prstGeom prst="rect">
                <a:avLst/>
              </a:prstGeom>
              <a:solidFill>
                <a:srgbClr val="D0E1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4" name="Rectangle 1096"/>
              <p:cNvSpPr>
                <a:spLocks noChangeArrowheads="1"/>
              </p:cNvSpPr>
              <p:nvPr/>
            </p:nvSpPr>
            <p:spPr bwMode="auto">
              <a:xfrm>
                <a:off x="2948" y="3959"/>
                <a:ext cx="245" cy="9"/>
              </a:xfrm>
              <a:prstGeom prst="rect">
                <a:avLst/>
              </a:prstGeom>
              <a:solidFill>
                <a:srgbClr val="DDEA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3" name="Rectangle 1095"/>
              <p:cNvSpPr>
                <a:spLocks noChangeArrowheads="1"/>
              </p:cNvSpPr>
              <p:nvPr/>
            </p:nvSpPr>
            <p:spPr bwMode="auto">
              <a:xfrm>
                <a:off x="2948" y="3968"/>
                <a:ext cx="245" cy="10"/>
              </a:xfrm>
              <a:prstGeom prst="rect">
                <a:avLst/>
              </a:prstGeom>
              <a:solidFill>
                <a:srgbClr val="EBF3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2" name="Oval 1094"/>
              <p:cNvSpPr>
                <a:spLocks noChangeArrowheads="1"/>
              </p:cNvSpPr>
              <p:nvPr/>
            </p:nvSpPr>
            <p:spPr bwMode="auto">
              <a:xfrm>
                <a:off x="2958" y="3872"/>
                <a:ext cx="220" cy="100"/>
              </a:xfrm>
              <a:prstGeom prst="ellipse">
                <a:avLst/>
              </a:prstGeom>
              <a:noFill/>
              <a:ln w="5715" cap="rnd">
                <a:solidFill>
                  <a:srgbClr val="4E8EC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1" name="Rectangle 1093"/>
              <p:cNvSpPr>
                <a:spLocks noChangeArrowheads="1"/>
              </p:cNvSpPr>
              <p:nvPr/>
            </p:nvSpPr>
            <p:spPr bwMode="auto">
              <a:xfrm>
                <a:off x="2948" y="3912"/>
                <a:ext cx="10" cy="263"/>
              </a:xfrm>
              <a:prstGeom prst="rect">
                <a:avLst/>
              </a:prstGeom>
              <a:solidFill>
                <a:srgbClr val="4E8E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700" name="Rectangle 1092"/>
              <p:cNvSpPr>
                <a:spLocks noChangeArrowheads="1"/>
              </p:cNvSpPr>
              <p:nvPr/>
            </p:nvSpPr>
            <p:spPr bwMode="auto">
              <a:xfrm>
                <a:off x="2958" y="3912"/>
                <a:ext cx="9" cy="263"/>
              </a:xfrm>
              <a:prstGeom prst="rect">
                <a:avLst/>
              </a:prstGeom>
              <a:solidFill>
                <a:srgbClr val="5C9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9" name="Rectangle 1091"/>
              <p:cNvSpPr>
                <a:spLocks noChangeArrowheads="1"/>
              </p:cNvSpPr>
              <p:nvPr/>
            </p:nvSpPr>
            <p:spPr bwMode="auto">
              <a:xfrm>
                <a:off x="2967" y="3912"/>
                <a:ext cx="9" cy="263"/>
              </a:xfrm>
              <a:prstGeom prst="rect">
                <a:avLst/>
              </a:prstGeom>
              <a:solidFill>
                <a:srgbClr val="6AA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8" name="Rectangle 1090"/>
              <p:cNvSpPr>
                <a:spLocks noChangeArrowheads="1"/>
              </p:cNvSpPr>
              <p:nvPr/>
            </p:nvSpPr>
            <p:spPr bwMode="auto">
              <a:xfrm>
                <a:off x="2976" y="3912"/>
                <a:ext cx="10" cy="263"/>
              </a:xfrm>
              <a:prstGeom prst="rect">
                <a:avLst/>
              </a:prstGeom>
              <a:solidFill>
                <a:srgbClr val="78A9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7" name="Rectangle 1089"/>
              <p:cNvSpPr>
                <a:spLocks noChangeArrowheads="1"/>
              </p:cNvSpPr>
              <p:nvPr/>
            </p:nvSpPr>
            <p:spPr bwMode="auto">
              <a:xfrm>
                <a:off x="2986" y="3912"/>
                <a:ext cx="9" cy="263"/>
              </a:xfrm>
              <a:prstGeom prst="rect">
                <a:avLst/>
              </a:prstGeom>
              <a:solidFill>
                <a:srgbClr val="86B2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6" name="Rectangle 1088"/>
              <p:cNvSpPr>
                <a:spLocks noChangeArrowheads="1"/>
              </p:cNvSpPr>
              <p:nvPr/>
            </p:nvSpPr>
            <p:spPr bwMode="auto">
              <a:xfrm>
                <a:off x="2995" y="3912"/>
                <a:ext cx="10" cy="263"/>
              </a:xfrm>
              <a:prstGeom prst="rect">
                <a:avLst/>
              </a:prstGeom>
              <a:solidFill>
                <a:srgbClr val="94BB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5" name="Rectangle 1087"/>
              <p:cNvSpPr>
                <a:spLocks noChangeArrowheads="1"/>
              </p:cNvSpPr>
              <p:nvPr/>
            </p:nvSpPr>
            <p:spPr bwMode="auto">
              <a:xfrm>
                <a:off x="3005" y="3912"/>
                <a:ext cx="9" cy="263"/>
              </a:xfrm>
              <a:prstGeom prst="rect">
                <a:avLst/>
              </a:prstGeom>
              <a:solidFill>
                <a:srgbClr val="A3C4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4" name="Rectangle 1086"/>
              <p:cNvSpPr>
                <a:spLocks noChangeArrowheads="1"/>
              </p:cNvSpPr>
              <p:nvPr/>
            </p:nvSpPr>
            <p:spPr bwMode="auto">
              <a:xfrm>
                <a:off x="3014" y="3912"/>
                <a:ext cx="10" cy="263"/>
              </a:xfrm>
              <a:prstGeom prst="rect">
                <a:avLst/>
              </a:prstGeom>
              <a:solidFill>
                <a:srgbClr val="B1CD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3" name="Rectangle 1085"/>
              <p:cNvSpPr>
                <a:spLocks noChangeArrowheads="1"/>
              </p:cNvSpPr>
              <p:nvPr/>
            </p:nvSpPr>
            <p:spPr bwMode="auto">
              <a:xfrm>
                <a:off x="3024" y="3912"/>
                <a:ext cx="9" cy="263"/>
              </a:xfrm>
              <a:prstGeom prst="rect">
                <a:avLst/>
              </a:prstGeom>
              <a:solidFill>
                <a:srgbClr val="BED6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2" name="Rectangle 1084"/>
              <p:cNvSpPr>
                <a:spLocks noChangeArrowheads="1"/>
              </p:cNvSpPr>
              <p:nvPr/>
            </p:nvSpPr>
            <p:spPr bwMode="auto">
              <a:xfrm>
                <a:off x="3033" y="3912"/>
                <a:ext cx="9" cy="263"/>
              </a:xfrm>
              <a:prstGeom prst="rect">
                <a:avLst/>
              </a:prstGeom>
              <a:solidFill>
                <a:srgbClr val="CCD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1" name="Rectangle 1083"/>
              <p:cNvSpPr>
                <a:spLocks noChangeArrowheads="1"/>
              </p:cNvSpPr>
              <p:nvPr/>
            </p:nvSpPr>
            <p:spPr bwMode="auto">
              <a:xfrm>
                <a:off x="3042" y="3912"/>
                <a:ext cx="10" cy="263"/>
              </a:xfrm>
              <a:prstGeom prst="rect">
                <a:avLst/>
              </a:prstGeom>
              <a:solidFill>
                <a:srgbClr val="DAE8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90" name="Rectangle 1082"/>
              <p:cNvSpPr>
                <a:spLocks noChangeArrowheads="1"/>
              </p:cNvSpPr>
              <p:nvPr/>
            </p:nvSpPr>
            <p:spPr bwMode="auto">
              <a:xfrm>
                <a:off x="3052" y="3912"/>
                <a:ext cx="9" cy="263"/>
              </a:xfrm>
              <a:prstGeom prst="rect">
                <a:avLst/>
              </a:prstGeom>
              <a:solidFill>
                <a:srgbClr val="E8F0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9" name="Rectangle 1081"/>
              <p:cNvSpPr>
                <a:spLocks noChangeArrowheads="1"/>
              </p:cNvSpPr>
              <p:nvPr/>
            </p:nvSpPr>
            <p:spPr bwMode="auto">
              <a:xfrm>
                <a:off x="3061" y="3912"/>
                <a:ext cx="10" cy="263"/>
              </a:xfrm>
              <a:prstGeom prst="rect">
                <a:avLst/>
              </a:prstGeom>
              <a:solidFill>
                <a:srgbClr val="F6F9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8" name="Rectangle 1080"/>
              <p:cNvSpPr>
                <a:spLocks noChangeArrowheads="1"/>
              </p:cNvSpPr>
              <p:nvPr/>
            </p:nvSpPr>
            <p:spPr bwMode="auto">
              <a:xfrm>
                <a:off x="3071" y="3912"/>
                <a:ext cx="9" cy="263"/>
              </a:xfrm>
              <a:prstGeom prst="rect">
                <a:avLst/>
              </a:prstGeom>
              <a:solidFill>
                <a:srgbClr val="FAFC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7" name="Rectangle 1079"/>
              <p:cNvSpPr>
                <a:spLocks noChangeArrowheads="1"/>
              </p:cNvSpPr>
              <p:nvPr/>
            </p:nvSpPr>
            <p:spPr bwMode="auto">
              <a:xfrm>
                <a:off x="3080" y="3912"/>
                <a:ext cx="10" cy="263"/>
              </a:xfrm>
              <a:prstGeom prst="rect">
                <a:avLst/>
              </a:prstGeom>
              <a:solidFill>
                <a:srgbClr val="ECF3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6" name="Rectangle 1078"/>
              <p:cNvSpPr>
                <a:spLocks noChangeArrowheads="1"/>
              </p:cNvSpPr>
              <p:nvPr/>
            </p:nvSpPr>
            <p:spPr bwMode="auto">
              <a:xfrm>
                <a:off x="3090" y="3912"/>
                <a:ext cx="9" cy="263"/>
              </a:xfrm>
              <a:prstGeom prst="rect">
                <a:avLst/>
              </a:prstGeom>
              <a:solidFill>
                <a:srgbClr val="DEEA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5" name="Rectangle 1077"/>
              <p:cNvSpPr>
                <a:spLocks noChangeArrowheads="1"/>
              </p:cNvSpPr>
              <p:nvPr/>
            </p:nvSpPr>
            <p:spPr bwMode="auto">
              <a:xfrm>
                <a:off x="3099" y="3912"/>
                <a:ext cx="9" cy="263"/>
              </a:xfrm>
              <a:prstGeom prst="rect">
                <a:avLst/>
              </a:prstGeom>
              <a:solidFill>
                <a:srgbClr val="D1E1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4" name="Rectangle 1076"/>
              <p:cNvSpPr>
                <a:spLocks noChangeArrowheads="1"/>
              </p:cNvSpPr>
              <p:nvPr/>
            </p:nvSpPr>
            <p:spPr bwMode="auto">
              <a:xfrm>
                <a:off x="3108" y="3912"/>
                <a:ext cx="10" cy="263"/>
              </a:xfrm>
              <a:prstGeom prst="rect">
                <a:avLst/>
              </a:prstGeom>
              <a:solidFill>
                <a:srgbClr val="C3D9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3" name="Rectangle 1075"/>
              <p:cNvSpPr>
                <a:spLocks noChangeArrowheads="1"/>
              </p:cNvSpPr>
              <p:nvPr/>
            </p:nvSpPr>
            <p:spPr bwMode="auto">
              <a:xfrm>
                <a:off x="3118" y="3912"/>
                <a:ext cx="9" cy="263"/>
              </a:xfrm>
              <a:prstGeom prst="rect">
                <a:avLst/>
              </a:prstGeom>
              <a:solidFill>
                <a:srgbClr val="B5D0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2" name="Rectangle 1074"/>
              <p:cNvSpPr>
                <a:spLocks noChangeArrowheads="1"/>
              </p:cNvSpPr>
              <p:nvPr/>
            </p:nvSpPr>
            <p:spPr bwMode="auto">
              <a:xfrm>
                <a:off x="3127" y="3912"/>
                <a:ext cx="10" cy="263"/>
              </a:xfrm>
              <a:prstGeom prst="rect">
                <a:avLst/>
              </a:prstGeom>
              <a:solidFill>
                <a:srgbClr val="A7C7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1" name="Rectangle 1073"/>
              <p:cNvSpPr>
                <a:spLocks noChangeArrowheads="1"/>
              </p:cNvSpPr>
              <p:nvPr/>
            </p:nvSpPr>
            <p:spPr bwMode="auto">
              <a:xfrm>
                <a:off x="3137" y="3912"/>
                <a:ext cx="9" cy="263"/>
              </a:xfrm>
              <a:prstGeom prst="rect">
                <a:avLst/>
              </a:prstGeom>
              <a:solidFill>
                <a:srgbClr val="98BE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80" name="Rectangle 1072"/>
              <p:cNvSpPr>
                <a:spLocks noChangeArrowheads="1"/>
              </p:cNvSpPr>
              <p:nvPr/>
            </p:nvSpPr>
            <p:spPr bwMode="auto">
              <a:xfrm>
                <a:off x="3146" y="3912"/>
                <a:ext cx="9" cy="263"/>
              </a:xfrm>
              <a:prstGeom prst="rect">
                <a:avLst/>
              </a:prstGeom>
              <a:solidFill>
                <a:srgbClr val="8AB4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9" name="Rectangle 1071"/>
              <p:cNvSpPr>
                <a:spLocks noChangeArrowheads="1"/>
              </p:cNvSpPr>
              <p:nvPr/>
            </p:nvSpPr>
            <p:spPr bwMode="auto">
              <a:xfrm>
                <a:off x="3155" y="3912"/>
                <a:ext cx="10" cy="263"/>
              </a:xfrm>
              <a:prstGeom prst="rect">
                <a:avLst/>
              </a:prstGeom>
              <a:solidFill>
                <a:srgbClr val="7CAB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8" name="Rectangle 1070"/>
              <p:cNvSpPr>
                <a:spLocks noChangeArrowheads="1"/>
              </p:cNvSpPr>
              <p:nvPr/>
            </p:nvSpPr>
            <p:spPr bwMode="auto">
              <a:xfrm>
                <a:off x="3165" y="3912"/>
                <a:ext cx="9" cy="263"/>
              </a:xfrm>
              <a:prstGeom prst="rect">
                <a:avLst/>
              </a:prstGeom>
              <a:solidFill>
                <a:srgbClr val="6EA3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7" name="Rectangle 1069"/>
              <p:cNvSpPr>
                <a:spLocks noChangeArrowheads="1"/>
              </p:cNvSpPr>
              <p:nvPr/>
            </p:nvSpPr>
            <p:spPr bwMode="auto">
              <a:xfrm>
                <a:off x="3174" y="3912"/>
                <a:ext cx="10" cy="263"/>
              </a:xfrm>
              <a:prstGeom prst="rect">
                <a:avLst/>
              </a:prstGeom>
              <a:solidFill>
                <a:srgbClr val="619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6" name="Rectangle 1068"/>
              <p:cNvSpPr>
                <a:spLocks noChangeArrowheads="1"/>
              </p:cNvSpPr>
              <p:nvPr/>
            </p:nvSpPr>
            <p:spPr bwMode="auto">
              <a:xfrm>
                <a:off x="3184" y="3912"/>
                <a:ext cx="9" cy="263"/>
              </a:xfrm>
              <a:prstGeom prst="rect">
                <a:avLst/>
              </a:prstGeom>
              <a:solidFill>
                <a:srgbClr val="5391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5" name="Freeform 1067"/>
              <p:cNvSpPr>
                <a:spLocks/>
              </p:cNvSpPr>
              <p:nvPr/>
            </p:nvSpPr>
            <p:spPr bwMode="auto">
              <a:xfrm>
                <a:off x="2958" y="3921"/>
                <a:ext cx="220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6"/>
                  </a:cxn>
                  <a:cxn ang="0">
                    <a:pos x="0" y="335"/>
                  </a:cxn>
                  <a:cxn ang="0">
                    <a:pos x="193" y="418"/>
                  </a:cxn>
                  <a:cxn ang="0">
                    <a:pos x="374" y="336"/>
                  </a:cxn>
                  <a:cxn ang="0">
                    <a:pos x="368" y="336"/>
                  </a:cxn>
                  <a:cxn ang="0">
                    <a:pos x="368" y="0"/>
                  </a:cxn>
                  <a:cxn ang="0">
                    <a:pos x="374" y="2"/>
                  </a:cxn>
                  <a:cxn ang="0">
                    <a:pos x="189" y="8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419">
                    <a:moveTo>
                      <a:pt x="0" y="0"/>
                    </a:moveTo>
                    <a:lnTo>
                      <a:pt x="0" y="336"/>
                    </a:lnTo>
                    <a:lnTo>
                      <a:pt x="0" y="335"/>
                    </a:lnTo>
                    <a:cubicBezTo>
                      <a:pt x="4" y="382"/>
                      <a:pt x="90" y="419"/>
                      <a:pt x="193" y="418"/>
                    </a:cubicBezTo>
                    <a:cubicBezTo>
                      <a:pt x="290" y="416"/>
                      <a:pt x="369" y="381"/>
                      <a:pt x="374" y="336"/>
                    </a:cubicBezTo>
                    <a:lnTo>
                      <a:pt x="368" y="336"/>
                    </a:lnTo>
                    <a:lnTo>
                      <a:pt x="368" y="0"/>
                    </a:lnTo>
                    <a:lnTo>
                      <a:pt x="374" y="2"/>
                    </a:lnTo>
                    <a:cubicBezTo>
                      <a:pt x="375" y="49"/>
                      <a:pt x="292" y="88"/>
                      <a:pt x="189" y="89"/>
                    </a:cubicBezTo>
                    <a:cubicBezTo>
                      <a:pt x="85" y="89"/>
                      <a:pt x="1" y="51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" cap="rnd">
                <a:solidFill>
                  <a:srgbClr val="4E8EC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4" name="Freeform 1066"/>
              <p:cNvSpPr>
                <a:spLocks/>
              </p:cNvSpPr>
              <p:nvPr/>
            </p:nvSpPr>
            <p:spPr bwMode="auto">
              <a:xfrm>
                <a:off x="2958" y="3871"/>
                <a:ext cx="219" cy="296"/>
              </a:xfrm>
              <a:custGeom>
                <a:avLst/>
                <a:gdLst/>
                <a:ahLst/>
                <a:cxnLst>
                  <a:cxn ang="0">
                    <a:pos x="372" y="86"/>
                  </a:cxn>
                  <a:cxn ang="0">
                    <a:pos x="186" y="0"/>
                  </a:cxn>
                  <a:cxn ang="0">
                    <a:pos x="1" y="86"/>
                  </a:cxn>
                  <a:cxn ang="0">
                    <a:pos x="1" y="86"/>
                  </a:cxn>
                  <a:cxn ang="0">
                    <a:pos x="0" y="85"/>
                  </a:cxn>
                  <a:cxn ang="0">
                    <a:pos x="0" y="421"/>
                  </a:cxn>
                  <a:cxn ang="0">
                    <a:pos x="1" y="419"/>
                  </a:cxn>
                  <a:cxn ang="0">
                    <a:pos x="193" y="502"/>
                  </a:cxn>
                  <a:cxn ang="0">
                    <a:pos x="371" y="420"/>
                  </a:cxn>
                  <a:cxn ang="0">
                    <a:pos x="368" y="421"/>
                  </a:cxn>
                  <a:cxn ang="0">
                    <a:pos x="368" y="85"/>
                  </a:cxn>
                </a:cxnLst>
                <a:rect l="0" t="0" r="r" b="b"/>
                <a:pathLst>
                  <a:path w="372" h="503">
                    <a:moveTo>
                      <a:pt x="372" y="86"/>
                    </a:moveTo>
                    <a:cubicBezTo>
                      <a:pt x="372" y="39"/>
                      <a:pt x="289" y="0"/>
                      <a:pt x="186" y="0"/>
                    </a:cubicBezTo>
                    <a:cubicBezTo>
                      <a:pt x="84" y="0"/>
                      <a:pt x="1" y="39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lnTo>
                      <a:pt x="0" y="85"/>
                    </a:lnTo>
                    <a:lnTo>
                      <a:pt x="0" y="421"/>
                    </a:lnTo>
                    <a:lnTo>
                      <a:pt x="1" y="419"/>
                    </a:lnTo>
                    <a:cubicBezTo>
                      <a:pt x="4" y="466"/>
                      <a:pt x="90" y="503"/>
                      <a:pt x="193" y="502"/>
                    </a:cubicBezTo>
                    <a:cubicBezTo>
                      <a:pt x="289" y="500"/>
                      <a:pt x="366" y="465"/>
                      <a:pt x="371" y="420"/>
                    </a:cubicBezTo>
                    <a:lnTo>
                      <a:pt x="368" y="421"/>
                    </a:lnTo>
                    <a:lnTo>
                      <a:pt x="368" y="85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3" name="Rectangle 1065"/>
              <p:cNvSpPr>
                <a:spLocks noChangeArrowheads="1"/>
              </p:cNvSpPr>
              <p:nvPr/>
            </p:nvSpPr>
            <p:spPr bwMode="auto">
              <a:xfrm>
                <a:off x="2863" y="3413"/>
                <a:ext cx="660" cy="10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2" name="Rectangle 1064"/>
              <p:cNvSpPr>
                <a:spLocks noChangeArrowheads="1"/>
              </p:cNvSpPr>
              <p:nvPr/>
            </p:nvSpPr>
            <p:spPr bwMode="auto">
              <a:xfrm>
                <a:off x="2863" y="3423"/>
                <a:ext cx="660" cy="9"/>
              </a:xfrm>
              <a:prstGeom prst="rect">
                <a:avLst/>
              </a:prstGeom>
              <a:solidFill>
                <a:srgbClr val="E2D9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1" name="Rectangle 1063"/>
              <p:cNvSpPr>
                <a:spLocks noChangeArrowheads="1"/>
              </p:cNvSpPr>
              <p:nvPr/>
            </p:nvSpPr>
            <p:spPr bwMode="auto">
              <a:xfrm>
                <a:off x="2863" y="3432"/>
                <a:ext cx="660" cy="10"/>
              </a:xfrm>
              <a:prstGeom prst="rect">
                <a:avLst/>
              </a:prstGeom>
              <a:solidFill>
                <a:srgbClr val="E2D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70" name="Rectangle 1062"/>
              <p:cNvSpPr>
                <a:spLocks noChangeArrowheads="1"/>
              </p:cNvSpPr>
              <p:nvPr/>
            </p:nvSpPr>
            <p:spPr bwMode="auto">
              <a:xfrm>
                <a:off x="2863" y="3442"/>
                <a:ext cx="660" cy="9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9" name="Rectangle 1061"/>
              <p:cNvSpPr>
                <a:spLocks noChangeArrowheads="1"/>
              </p:cNvSpPr>
              <p:nvPr/>
            </p:nvSpPr>
            <p:spPr bwMode="auto">
              <a:xfrm>
                <a:off x="2863" y="3451"/>
                <a:ext cx="660" cy="9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8" name="Rectangle 1060"/>
              <p:cNvSpPr>
                <a:spLocks noChangeArrowheads="1"/>
              </p:cNvSpPr>
              <p:nvPr/>
            </p:nvSpPr>
            <p:spPr bwMode="auto">
              <a:xfrm>
                <a:off x="2863" y="3460"/>
                <a:ext cx="660" cy="10"/>
              </a:xfrm>
              <a:prstGeom prst="rect">
                <a:avLst/>
              </a:prstGeom>
              <a:solidFill>
                <a:srgbClr val="E5D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7" name="Rectangle 1059"/>
              <p:cNvSpPr>
                <a:spLocks noChangeArrowheads="1"/>
              </p:cNvSpPr>
              <p:nvPr/>
            </p:nvSpPr>
            <p:spPr bwMode="auto">
              <a:xfrm>
                <a:off x="2863" y="3470"/>
                <a:ext cx="660" cy="9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6" name="Rectangle 1058"/>
              <p:cNvSpPr>
                <a:spLocks noChangeArrowheads="1"/>
              </p:cNvSpPr>
              <p:nvPr/>
            </p:nvSpPr>
            <p:spPr bwMode="auto">
              <a:xfrm>
                <a:off x="2863" y="3479"/>
                <a:ext cx="660" cy="10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5" name="Rectangle 1057"/>
              <p:cNvSpPr>
                <a:spLocks noChangeArrowheads="1"/>
              </p:cNvSpPr>
              <p:nvPr/>
            </p:nvSpPr>
            <p:spPr bwMode="auto">
              <a:xfrm>
                <a:off x="2863" y="3489"/>
                <a:ext cx="660" cy="9"/>
              </a:xfrm>
              <a:prstGeom prst="rect">
                <a:avLst/>
              </a:prstGeom>
              <a:solidFill>
                <a:srgbClr val="E7D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4" name="Rectangle 1056"/>
              <p:cNvSpPr>
                <a:spLocks noChangeArrowheads="1"/>
              </p:cNvSpPr>
              <p:nvPr/>
            </p:nvSpPr>
            <p:spPr bwMode="auto">
              <a:xfrm>
                <a:off x="2863" y="3498"/>
                <a:ext cx="660" cy="9"/>
              </a:xfrm>
              <a:prstGeom prst="rect">
                <a:avLst/>
              </a:prstGeom>
              <a:solidFill>
                <a:srgbClr val="E8E1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3" name="Rectangle 1055"/>
              <p:cNvSpPr>
                <a:spLocks noChangeArrowheads="1"/>
              </p:cNvSpPr>
              <p:nvPr/>
            </p:nvSpPr>
            <p:spPr bwMode="auto">
              <a:xfrm>
                <a:off x="2863" y="3507"/>
                <a:ext cx="660" cy="10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2" name="Rectangle 1054"/>
              <p:cNvSpPr>
                <a:spLocks noChangeArrowheads="1"/>
              </p:cNvSpPr>
              <p:nvPr/>
            </p:nvSpPr>
            <p:spPr bwMode="auto">
              <a:xfrm>
                <a:off x="2863" y="3517"/>
                <a:ext cx="660" cy="9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1" name="Rectangle 1053"/>
              <p:cNvSpPr>
                <a:spLocks noChangeArrowheads="1"/>
              </p:cNvSpPr>
              <p:nvPr/>
            </p:nvSpPr>
            <p:spPr bwMode="auto">
              <a:xfrm>
                <a:off x="2863" y="3526"/>
                <a:ext cx="660" cy="10"/>
              </a:xfrm>
              <a:prstGeom prst="rect">
                <a:avLst/>
              </a:prstGeom>
              <a:solidFill>
                <a:srgbClr val="EAE4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60" name="Rectangle 1052"/>
              <p:cNvSpPr>
                <a:spLocks noChangeArrowheads="1"/>
              </p:cNvSpPr>
              <p:nvPr/>
            </p:nvSpPr>
            <p:spPr bwMode="auto">
              <a:xfrm>
                <a:off x="2863" y="3536"/>
                <a:ext cx="660" cy="9"/>
              </a:xfrm>
              <a:prstGeom prst="rect">
                <a:avLst/>
              </a:prstGeom>
              <a:solidFill>
                <a:srgbClr val="EAE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9" name="Rectangle 1051"/>
              <p:cNvSpPr>
                <a:spLocks noChangeArrowheads="1"/>
              </p:cNvSpPr>
              <p:nvPr/>
            </p:nvSpPr>
            <p:spPr bwMode="auto">
              <a:xfrm>
                <a:off x="2863" y="3545"/>
                <a:ext cx="660" cy="9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8" name="Rectangle 1050"/>
              <p:cNvSpPr>
                <a:spLocks noChangeArrowheads="1"/>
              </p:cNvSpPr>
              <p:nvPr/>
            </p:nvSpPr>
            <p:spPr bwMode="auto">
              <a:xfrm>
                <a:off x="2863" y="3554"/>
                <a:ext cx="660" cy="10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7" name="Rectangle 1049"/>
              <p:cNvSpPr>
                <a:spLocks noChangeArrowheads="1"/>
              </p:cNvSpPr>
              <p:nvPr/>
            </p:nvSpPr>
            <p:spPr bwMode="auto">
              <a:xfrm>
                <a:off x="2863" y="3564"/>
                <a:ext cx="660" cy="9"/>
              </a:xfrm>
              <a:prstGeom prst="rect">
                <a:avLst/>
              </a:prstGeom>
              <a:solidFill>
                <a:srgbClr val="EDE8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6" name="Rectangle 1048"/>
              <p:cNvSpPr>
                <a:spLocks noChangeArrowheads="1"/>
              </p:cNvSpPr>
              <p:nvPr/>
            </p:nvSpPr>
            <p:spPr bwMode="auto">
              <a:xfrm>
                <a:off x="2863" y="3573"/>
                <a:ext cx="660" cy="10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5" name="Rectangle 1047"/>
              <p:cNvSpPr>
                <a:spLocks noChangeArrowheads="1"/>
              </p:cNvSpPr>
              <p:nvPr/>
            </p:nvSpPr>
            <p:spPr bwMode="auto">
              <a:xfrm>
                <a:off x="2863" y="3583"/>
                <a:ext cx="660" cy="9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4" name="Rectangle 1046"/>
              <p:cNvSpPr>
                <a:spLocks noChangeArrowheads="1"/>
              </p:cNvSpPr>
              <p:nvPr/>
            </p:nvSpPr>
            <p:spPr bwMode="auto">
              <a:xfrm>
                <a:off x="2863" y="3592"/>
                <a:ext cx="660" cy="9"/>
              </a:xfrm>
              <a:prstGeom prst="rect">
                <a:avLst/>
              </a:prstGeom>
              <a:solidFill>
                <a:srgbClr val="EFEB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3" name="Rectangle 1045"/>
              <p:cNvSpPr>
                <a:spLocks noChangeArrowheads="1"/>
              </p:cNvSpPr>
              <p:nvPr/>
            </p:nvSpPr>
            <p:spPr bwMode="auto">
              <a:xfrm>
                <a:off x="2863" y="3601"/>
                <a:ext cx="660" cy="10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2" name="Rectangle 1044"/>
              <p:cNvSpPr>
                <a:spLocks noChangeArrowheads="1"/>
              </p:cNvSpPr>
              <p:nvPr/>
            </p:nvSpPr>
            <p:spPr bwMode="auto">
              <a:xfrm>
                <a:off x="2863" y="3611"/>
                <a:ext cx="660" cy="9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1" name="Rectangle 1043"/>
              <p:cNvSpPr>
                <a:spLocks noChangeArrowheads="1"/>
              </p:cNvSpPr>
              <p:nvPr/>
            </p:nvSpPr>
            <p:spPr bwMode="auto">
              <a:xfrm>
                <a:off x="2863" y="3620"/>
                <a:ext cx="660" cy="10"/>
              </a:xfrm>
              <a:prstGeom prst="rect">
                <a:avLst/>
              </a:prstGeom>
              <a:solidFill>
                <a:srgbClr val="F2EE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50" name="Rectangle 1042"/>
              <p:cNvSpPr>
                <a:spLocks noChangeArrowheads="1"/>
              </p:cNvSpPr>
              <p:nvPr/>
            </p:nvSpPr>
            <p:spPr bwMode="auto">
              <a:xfrm>
                <a:off x="2863" y="3630"/>
                <a:ext cx="660" cy="9"/>
              </a:xfrm>
              <a:prstGeom prst="rect">
                <a:avLst/>
              </a:prstGeom>
              <a:solidFill>
                <a:srgbClr val="F3EF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9" name="Rectangle 1041"/>
              <p:cNvSpPr>
                <a:spLocks noChangeArrowheads="1"/>
              </p:cNvSpPr>
              <p:nvPr/>
            </p:nvSpPr>
            <p:spPr bwMode="auto">
              <a:xfrm>
                <a:off x="2863" y="3639"/>
                <a:ext cx="660" cy="10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8" name="Rectangle 1040"/>
              <p:cNvSpPr>
                <a:spLocks noChangeArrowheads="1"/>
              </p:cNvSpPr>
              <p:nvPr/>
            </p:nvSpPr>
            <p:spPr bwMode="auto">
              <a:xfrm>
                <a:off x="2863" y="3649"/>
                <a:ext cx="660" cy="9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7" name="Rectangle 1039"/>
              <p:cNvSpPr>
                <a:spLocks noChangeArrowheads="1"/>
              </p:cNvSpPr>
              <p:nvPr/>
            </p:nvSpPr>
            <p:spPr bwMode="auto">
              <a:xfrm>
                <a:off x="2863" y="3658"/>
                <a:ext cx="660" cy="9"/>
              </a:xfrm>
              <a:prstGeom prst="rect">
                <a:avLst/>
              </a:prstGeom>
              <a:solidFill>
                <a:srgbClr val="F5F2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6" name="Rectangle 1038"/>
              <p:cNvSpPr>
                <a:spLocks noChangeArrowheads="1"/>
              </p:cNvSpPr>
              <p:nvPr/>
            </p:nvSpPr>
            <p:spPr bwMode="auto">
              <a:xfrm>
                <a:off x="2863" y="3667"/>
                <a:ext cx="660" cy="10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5" name="Rectangle 1037"/>
              <p:cNvSpPr>
                <a:spLocks noChangeArrowheads="1"/>
              </p:cNvSpPr>
              <p:nvPr/>
            </p:nvSpPr>
            <p:spPr bwMode="auto">
              <a:xfrm>
                <a:off x="2863" y="3677"/>
                <a:ext cx="660" cy="9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4" name="Rectangle 1036"/>
              <p:cNvSpPr>
                <a:spLocks noChangeArrowheads="1"/>
              </p:cNvSpPr>
              <p:nvPr/>
            </p:nvSpPr>
            <p:spPr bwMode="auto">
              <a:xfrm>
                <a:off x="2863" y="3686"/>
                <a:ext cx="660" cy="10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3" name="Rectangle 1035"/>
              <p:cNvSpPr>
                <a:spLocks noChangeArrowheads="1"/>
              </p:cNvSpPr>
              <p:nvPr/>
            </p:nvSpPr>
            <p:spPr bwMode="auto">
              <a:xfrm>
                <a:off x="2863" y="3696"/>
                <a:ext cx="660" cy="9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2" name="Rectangle 1034"/>
              <p:cNvSpPr>
                <a:spLocks noChangeArrowheads="1"/>
              </p:cNvSpPr>
              <p:nvPr/>
            </p:nvSpPr>
            <p:spPr bwMode="auto">
              <a:xfrm>
                <a:off x="2863" y="3705"/>
                <a:ext cx="660" cy="9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1" name="Rectangle 1033"/>
              <p:cNvSpPr>
                <a:spLocks noChangeArrowheads="1"/>
              </p:cNvSpPr>
              <p:nvPr/>
            </p:nvSpPr>
            <p:spPr bwMode="auto">
              <a:xfrm>
                <a:off x="2863" y="3714"/>
                <a:ext cx="660" cy="10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40" name="Rectangle 1032"/>
              <p:cNvSpPr>
                <a:spLocks noChangeArrowheads="1"/>
              </p:cNvSpPr>
              <p:nvPr/>
            </p:nvSpPr>
            <p:spPr bwMode="auto">
              <a:xfrm>
                <a:off x="2863" y="3724"/>
                <a:ext cx="660" cy="9"/>
              </a:xfrm>
              <a:prstGeom prst="rect">
                <a:avLst/>
              </a:prstGeom>
              <a:solidFill>
                <a:srgbClr val="FAF9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39" name="Rectangle 1031"/>
              <p:cNvSpPr>
                <a:spLocks noChangeArrowheads="1"/>
              </p:cNvSpPr>
              <p:nvPr/>
            </p:nvSpPr>
            <p:spPr bwMode="auto">
              <a:xfrm>
                <a:off x="2863" y="3733"/>
                <a:ext cx="660" cy="10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38" name="Rectangle 1030"/>
              <p:cNvSpPr>
                <a:spLocks noChangeArrowheads="1"/>
              </p:cNvSpPr>
              <p:nvPr/>
            </p:nvSpPr>
            <p:spPr bwMode="auto">
              <a:xfrm>
                <a:off x="2863" y="3743"/>
                <a:ext cx="660" cy="9"/>
              </a:xfrm>
              <a:prstGeom prst="rect">
                <a:avLst/>
              </a:prstGeom>
              <a:solidFill>
                <a:srgbClr val="FBFB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37" name="Rectangle 1029"/>
              <p:cNvSpPr>
                <a:spLocks noChangeArrowheads="1"/>
              </p:cNvSpPr>
              <p:nvPr/>
            </p:nvSpPr>
            <p:spPr bwMode="auto">
              <a:xfrm>
                <a:off x="2863" y="3752"/>
                <a:ext cx="660" cy="9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36" name="Rectangle 1028"/>
              <p:cNvSpPr>
                <a:spLocks noChangeArrowheads="1"/>
              </p:cNvSpPr>
              <p:nvPr/>
            </p:nvSpPr>
            <p:spPr bwMode="auto">
              <a:xfrm>
                <a:off x="2863" y="3761"/>
                <a:ext cx="660" cy="10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35" name="Rectangle 1027"/>
              <p:cNvSpPr>
                <a:spLocks noChangeArrowheads="1"/>
              </p:cNvSpPr>
              <p:nvPr/>
            </p:nvSpPr>
            <p:spPr bwMode="auto">
              <a:xfrm>
                <a:off x="2863" y="3771"/>
                <a:ext cx="660" cy="9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34" name="Freeform 1026"/>
              <p:cNvSpPr>
                <a:spLocks/>
              </p:cNvSpPr>
              <p:nvPr/>
            </p:nvSpPr>
            <p:spPr bwMode="auto">
              <a:xfrm>
                <a:off x="2881" y="3423"/>
                <a:ext cx="642" cy="351"/>
              </a:xfrm>
              <a:custGeom>
                <a:avLst/>
                <a:gdLst/>
                <a:ahLst/>
                <a:cxnLst>
                  <a:cxn ang="0">
                    <a:pos x="419" y="592"/>
                  </a:cxn>
                  <a:cxn ang="0">
                    <a:pos x="1091" y="224"/>
                  </a:cxn>
                  <a:cxn ang="0">
                    <a:pos x="675" y="0"/>
                  </a:cxn>
                  <a:cxn ang="0">
                    <a:pos x="3" y="368"/>
                  </a:cxn>
                  <a:cxn ang="0">
                    <a:pos x="0" y="372"/>
                  </a:cxn>
                  <a:cxn ang="0">
                    <a:pos x="413" y="598"/>
                  </a:cxn>
                </a:cxnLst>
                <a:rect l="0" t="0" r="r" b="b"/>
                <a:pathLst>
                  <a:path w="1091" h="598">
                    <a:moveTo>
                      <a:pt x="419" y="592"/>
                    </a:moveTo>
                    <a:lnTo>
                      <a:pt x="1091" y="224"/>
                    </a:lnTo>
                    <a:lnTo>
                      <a:pt x="675" y="0"/>
                    </a:lnTo>
                    <a:lnTo>
                      <a:pt x="3" y="368"/>
                    </a:lnTo>
                    <a:lnTo>
                      <a:pt x="0" y="372"/>
                    </a:lnTo>
                    <a:cubicBezTo>
                      <a:pt x="106" y="489"/>
                      <a:pt x="252" y="568"/>
                      <a:pt x="413" y="598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633" name="Picture 102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863" y="3630"/>
                <a:ext cx="264" cy="696"/>
              </a:xfrm>
              <a:prstGeom prst="rect">
                <a:avLst/>
              </a:prstGeom>
              <a:noFill/>
            </p:spPr>
          </p:pic>
          <p:pic>
            <p:nvPicPr>
              <p:cNvPr id="69632" name="Picture 102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863" y="3630"/>
                <a:ext cx="264" cy="696"/>
              </a:xfrm>
              <a:prstGeom prst="rect">
                <a:avLst/>
              </a:prstGeom>
              <a:noFill/>
            </p:spPr>
          </p:pic>
          <p:sp>
            <p:nvSpPr>
              <p:cNvPr id="69631" name="Freeform 1023"/>
              <p:cNvSpPr>
                <a:spLocks/>
              </p:cNvSpPr>
              <p:nvPr/>
            </p:nvSpPr>
            <p:spPr bwMode="auto">
              <a:xfrm>
                <a:off x="2881" y="3639"/>
                <a:ext cx="246" cy="677"/>
              </a:xfrm>
              <a:custGeom>
                <a:avLst/>
                <a:gdLst/>
                <a:ahLst/>
                <a:cxnLst>
                  <a:cxn ang="0">
                    <a:pos x="413" y="23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944"/>
                  </a:cxn>
                  <a:cxn ang="0">
                    <a:pos x="0" y="941"/>
                  </a:cxn>
                  <a:cxn ang="0">
                    <a:pos x="413" y="1150"/>
                  </a:cxn>
                  <a:cxn ang="0">
                    <a:pos x="419" y="1152"/>
                  </a:cxn>
                  <a:cxn ang="0">
                    <a:pos x="419" y="224"/>
                  </a:cxn>
                </a:cxnLst>
                <a:rect l="0" t="0" r="r" b="b"/>
                <a:pathLst>
                  <a:path w="419" h="1152">
                    <a:moveTo>
                      <a:pt x="413" y="230"/>
                    </a:moveTo>
                    <a:cubicBezTo>
                      <a:pt x="251" y="201"/>
                      <a:pt x="106" y="120"/>
                      <a:pt x="0" y="2"/>
                    </a:cubicBezTo>
                    <a:lnTo>
                      <a:pt x="3" y="0"/>
                    </a:lnTo>
                    <a:lnTo>
                      <a:pt x="3" y="944"/>
                    </a:lnTo>
                    <a:lnTo>
                      <a:pt x="0" y="941"/>
                    </a:lnTo>
                    <a:cubicBezTo>
                      <a:pt x="108" y="1053"/>
                      <a:pt x="254" y="1127"/>
                      <a:pt x="413" y="1150"/>
                    </a:cubicBezTo>
                    <a:lnTo>
                      <a:pt x="419" y="1152"/>
                    </a:lnTo>
                    <a:lnTo>
                      <a:pt x="419" y="224"/>
                    </a:ln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630" name="Picture 102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108" y="3545"/>
                <a:ext cx="424" cy="781"/>
              </a:xfrm>
              <a:prstGeom prst="rect">
                <a:avLst/>
              </a:prstGeom>
              <a:noFill/>
            </p:spPr>
          </p:pic>
          <p:pic>
            <p:nvPicPr>
              <p:cNvPr id="69629" name="Picture 102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108" y="3545"/>
                <a:ext cx="424" cy="781"/>
              </a:xfrm>
              <a:prstGeom prst="rect">
                <a:avLst/>
              </a:prstGeom>
              <a:noFill/>
            </p:spPr>
          </p:pic>
          <p:sp>
            <p:nvSpPr>
              <p:cNvPr id="69628" name="Freeform 1020"/>
              <p:cNvSpPr>
                <a:spLocks/>
              </p:cNvSpPr>
              <p:nvPr/>
            </p:nvSpPr>
            <p:spPr bwMode="auto">
              <a:xfrm>
                <a:off x="3127" y="3554"/>
                <a:ext cx="396" cy="762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0" y="762"/>
                  </a:cxn>
                  <a:cxn ang="0">
                    <a:pos x="396" y="546"/>
                  </a:cxn>
                  <a:cxn ang="0">
                    <a:pos x="396" y="0"/>
                  </a:cxn>
                  <a:cxn ang="0">
                    <a:pos x="0" y="217"/>
                  </a:cxn>
                </a:cxnLst>
                <a:rect l="0" t="0" r="r" b="b"/>
                <a:pathLst>
                  <a:path w="396" h="762">
                    <a:moveTo>
                      <a:pt x="0" y="217"/>
                    </a:moveTo>
                    <a:lnTo>
                      <a:pt x="0" y="762"/>
                    </a:lnTo>
                    <a:lnTo>
                      <a:pt x="396" y="546"/>
                    </a:lnTo>
                    <a:lnTo>
                      <a:pt x="396" y="0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27" name="Freeform 1019"/>
              <p:cNvSpPr>
                <a:spLocks/>
              </p:cNvSpPr>
              <p:nvPr/>
            </p:nvSpPr>
            <p:spPr bwMode="auto">
              <a:xfrm>
                <a:off x="2881" y="3423"/>
                <a:ext cx="642" cy="893"/>
              </a:xfrm>
              <a:custGeom>
                <a:avLst/>
                <a:gdLst/>
                <a:ahLst/>
                <a:cxnLst>
                  <a:cxn ang="0">
                    <a:pos x="1091" y="224"/>
                  </a:cxn>
                  <a:cxn ang="0">
                    <a:pos x="675" y="0"/>
                  </a:cxn>
                  <a:cxn ang="0">
                    <a:pos x="3" y="368"/>
                  </a:cxn>
                  <a:cxn ang="0">
                    <a:pos x="3" y="1312"/>
                  </a:cxn>
                  <a:cxn ang="0">
                    <a:pos x="0" y="1309"/>
                  </a:cxn>
                  <a:cxn ang="0">
                    <a:pos x="413" y="1518"/>
                  </a:cxn>
                  <a:cxn ang="0">
                    <a:pos x="419" y="1520"/>
                  </a:cxn>
                  <a:cxn ang="0">
                    <a:pos x="1091" y="1152"/>
                  </a:cxn>
                  <a:cxn ang="0">
                    <a:pos x="1091" y="224"/>
                  </a:cxn>
                </a:cxnLst>
                <a:rect l="0" t="0" r="r" b="b"/>
                <a:pathLst>
                  <a:path w="1091" h="1520">
                    <a:moveTo>
                      <a:pt x="1091" y="224"/>
                    </a:moveTo>
                    <a:lnTo>
                      <a:pt x="675" y="0"/>
                    </a:lnTo>
                    <a:lnTo>
                      <a:pt x="3" y="368"/>
                    </a:lnTo>
                    <a:lnTo>
                      <a:pt x="3" y="1312"/>
                    </a:lnTo>
                    <a:lnTo>
                      <a:pt x="0" y="1309"/>
                    </a:lnTo>
                    <a:cubicBezTo>
                      <a:pt x="108" y="1421"/>
                      <a:pt x="254" y="1495"/>
                      <a:pt x="413" y="1518"/>
                    </a:cubicBezTo>
                    <a:lnTo>
                      <a:pt x="419" y="1520"/>
                    </a:lnTo>
                    <a:lnTo>
                      <a:pt x="1091" y="1152"/>
                    </a:lnTo>
                    <a:lnTo>
                      <a:pt x="1091" y="224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626" name="Picture 1018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948" y="3949"/>
                <a:ext cx="94" cy="94"/>
              </a:xfrm>
              <a:prstGeom prst="rect">
                <a:avLst/>
              </a:prstGeom>
              <a:noFill/>
            </p:spPr>
          </p:pic>
          <p:pic>
            <p:nvPicPr>
              <p:cNvPr id="69625" name="Picture 1017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948" y="3949"/>
                <a:ext cx="94" cy="94"/>
              </a:xfrm>
              <a:prstGeom prst="rect">
                <a:avLst/>
              </a:prstGeom>
              <a:noFill/>
            </p:spPr>
          </p:pic>
          <p:sp>
            <p:nvSpPr>
              <p:cNvPr id="69624" name="Freeform 1016"/>
              <p:cNvSpPr>
                <a:spLocks/>
              </p:cNvSpPr>
              <p:nvPr/>
            </p:nvSpPr>
            <p:spPr bwMode="auto">
              <a:xfrm>
                <a:off x="2970" y="3972"/>
                <a:ext cx="45" cy="55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14" y="4"/>
                  </a:cxn>
                  <a:cxn ang="0">
                    <a:pos x="5" y="34"/>
                  </a:cxn>
                  <a:cxn ang="0">
                    <a:pos x="31" y="51"/>
                  </a:cxn>
                  <a:cxn ang="0">
                    <a:pos x="39" y="21"/>
                  </a:cxn>
                </a:cxnLst>
                <a:rect l="0" t="0" r="r" b="b"/>
                <a:pathLst>
                  <a:path w="45" h="55">
                    <a:moveTo>
                      <a:pt x="39" y="21"/>
                    </a:moveTo>
                    <a:cubicBezTo>
                      <a:pt x="35" y="8"/>
                      <a:pt x="23" y="0"/>
                      <a:pt x="14" y="4"/>
                    </a:cubicBezTo>
                    <a:cubicBezTo>
                      <a:pt x="4" y="7"/>
                      <a:pt x="0" y="21"/>
                      <a:pt x="5" y="34"/>
                    </a:cubicBezTo>
                    <a:cubicBezTo>
                      <a:pt x="9" y="47"/>
                      <a:pt x="21" y="55"/>
                      <a:pt x="31" y="51"/>
                    </a:cubicBezTo>
                    <a:cubicBezTo>
                      <a:pt x="41" y="48"/>
                      <a:pt x="45" y="34"/>
                      <a:pt x="39" y="2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23" name="Freeform 1015"/>
              <p:cNvSpPr>
                <a:spLocks noEditPoints="1"/>
              </p:cNvSpPr>
              <p:nvPr/>
            </p:nvSpPr>
            <p:spPr bwMode="auto">
              <a:xfrm>
                <a:off x="2920" y="4087"/>
                <a:ext cx="164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143"/>
                  </a:cxn>
                  <a:cxn ang="0">
                    <a:pos x="0" y="56"/>
                  </a:cxn>
                  <a:cxn ang="0">
                    <a:pos x="279" y="199"/>
                  </a:cxn>
                  <a:cxn ang="0">
                    <a:pos x="0" y="112"/>
                  </a:cxn>
                  <a:cxn ang="0">
                    <a:pos x="279" y="255"/>
                  </a:cxn>
                </a:cxnLst>
                <a:rect l="0" t="0" r="r" b="b"/>
                <a:pathLst>
                  <a:path w="279" h="255">
                    <a:moveTo>
                      <a:pt x="0" y="0"/>
                    </a:moveTo>
                    <a:cubicBezTo>
                      <a:pt x="83" y="68"/>
                      <a:pt x="178" y="117"/>
                      <a:pt x="279" y="143"/>
                    </a:cubicBezTo>
                    <a:moveTo>
                      <a:pt x="0" y="56"/>
                    </a:moveTo>
                    <a:cubicBezTo>
                      <a:pt x="83" y="124"/>
                      <a:pt x="178" y="173"/>
                      <a:pt x="279" y="199"/>
                    </a:cubicBezTo>
                    <a:moveTo>
                      <a:pt x="0" y="112"/>
                    </a:moveTo>
                    <a:cubicBezTo>
                      <a:pt x="83" y="180"/>
                      <a:pt x="178" y="229"/>
                      <a:pt x="279" y="255"/>
                    </a:cubicBezTo>
                  </a:path>
                </a:pathLst>
              </a:custGeom>
              <a:noFill/>
              <a:ln w="508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22" name="Freeform 1014"/>
              <p:cNvSpPr>
                <a:spLocks/>
              </p:cNvSpPr>
              <p:nvPr/>
            </p:nvSpPr>
            <p:spPr bwMode="auto">
              <a:xfrm>
                <a:off x="2913" y="3744"/>
                <a:ext cx="178" cy="100"/>
              </a:xfrm>
              <a:custGeom>
                <a:avLst/>
                <a:gdLst/>
                <a:ahLst/>
                <a:cxnLst>
                  <a:cxn ang="0">
                    <a:pos x="10" y="26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11"/>
                  </a:cxn>
                  <a:cxn ang="0">
                    <a:pos x="10" y="26"/>
                  </a:cxn>
                </a:cxnLst>
                <a:rect l="0" t="0" r="r" b="b"/>
                <a:pathLst>
                  <a:path w="302" h="169">
                    <a:moveTo>
                      <a:pt x="10" y="26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1" y="11"/>
                    </a:cubicBezTo>
                    <a:cubicBezTo>
                      <a:pt x="1" y="17"/>
                      <a:pt x="5" y="22"/>
                      <a:pt x="10" y="2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21" name="Freeform 1013"/>
              <p:cNvSpPr>
                <a:spLocks/>
              </p:cNvSpPr>
              <p:nvPr/>
            </p:nvSpPr>
            <p:spPr bwMode="auto">
              <a:xfrm>
                <a:off x="2913" y="3744"/>
                <a:ext cx="178" cy="100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170" y="100"/>
                  </a:cxn>
                  <a:cxn ang="0">
                    <a:pos x="177" y="90"/>
                  </a:cxn>
                  <a:cxn ang="0">
                    <a:pos x="170" y="84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6" y="16"/>
                  </a:cxn>
                </a:cxnLst>
                <a:rect l="0" t="0" r="r" b="b"/>
                <a:pathLst>
                  <a:path w="178" h="100">
                    <a:moveTo>
                      <a:pt x="6" y="16"/>
                    </a:moveTo>
                    <a:cubicBezTo>
                      <a:pt x="53" y="55"/>
                      <a:pt x="109" y="84"/>
                      <a:pt x="170" y="100"/>
                    </a:cubicBezTo>
                    <a:cubicBezTo>
                      <a:pt x="175" y="98"/>
                      <a:pt x="178" y="94"/>
                      <a:pt x="177" y="90"/>
                    </a:cubicBezTo>
                    <a:cubicBezTo>
                      <a:pt x="176" y="87"/>
                      <a:pt x="174" y="85"/>
                      <a:pt x="170" y="84"/>
                    </a:cubicBezTo>
                    <a:cubicBezTo>
                      <a:pt x="111" y="69"/>
                      <a:pt x="55" y="41"/>
                      <a:pt x="9" y="3"/>
                    </a:cubicBezTo>
                    <a:cubicBezTo>
                      <a:pt x="7" y="0"/>
                      <a:pt x="3" y="1"/>
                      <a:pt x="2" y="3"/>
                    </a:cubicBezTo>
                    <a:cubicBezTo>
                      <a:pt x="1" y="4"/>
                      <a:pt x="0" y="6"/>
                      <a:pt x="1" y="7"/>
                    </a:cubicBezTo>
                    <a:cubicBezTo>
                      <a:pt x="1" y="10"/>
                      <a:pt x="3" y="13"/>
                      <a:pt x="6" y="16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620" name="Picture 101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948" y="3780"/>
                <a:ext cx="76" cy="57"/>
              </a:xfrm>
              <a:prstGeom prst="rect">
                <a:avLst/>
              </a:prstGeom>
              <a:noFill/>
            </p:spPr>
          </p:pic>
          <p:pic>
            <p:nvPicPr>
              <p:cNvPr id="69619" name="Picture 101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948" y="3780"/>
                <a:ext cx="76" cy="57"/>
              </a:xfrm>
              <a:prstGeom prst="rect">
                <a:avLst/>
              </a:prstGeom>
              <a:noFill/>
            </p:spPr>
          </p:pic>
          <p:sp>
            <p:nvSpPr>
              <p:cNvPr id="69618" name="Freeform 1010"/>
              <p:cNvSpPr>
                <a:spLocks/>
              </p:cNvSpPr>
              <p:nvPr/>
            </p:nvSpPr>
            <p:spPr bwMode="auto">
              <a:xfrm>
                <a:off x="2961" y="3785"/>
                <a:ext cx="55" cy="39"/>
              </a:xfrm>
              <a:custGeom>
                <a:avLst/>
                <a:gdLst/>
                <a:ahLst/>
                <a:cxnLst>
                  <a:cxn ang="0">
                    <a:pos x="55" y="39"/>
                  </a:cxn>
                  <a:cxn ang="0">
                    <a:pos x="5" y="14"/>
                  </a:cxn>
                  <a:cxn ang="0">
                    <a:pos x="35" y="39"/>
                  </a:cxn>
                  <a:cxn ang="0">
                    <a:pos x="55" y="39"/>
                  </a:cxn>
                </a:cxnLst>
                <a:rect l="0" t="0" r="r" b="b"/>
                <a:pathLst>
                  <a:path w="55" h="39">
                    <a:moveTo>
                      <a:pt x="55" y="39"/>
                    </a:moveTo>
                    <a:cubicBezTo>
                      <a:pt x="45" y="10"/>
                      <a:pt x="23" y="0"/>
                      <a:pt x="5" y="14"/>
                    </a:cubicBezTo>
                    <a:cubicBezTo>
                      <a:pt x="0" y="25"/>
                      <a:pt x="13" y="36"/>
                      <a:pt x="35" y="39"/>
                    </a:cubicBezTo>
                    <a:cubicBezTo>
                      <a:pt x="41" y="39"/>
                      <a:pt x="48" y="39"/>
                      <a:pt x="55" y="39"/>
                    </a:cubicBezTo>
                  </a:path>
                </a:pathLst>
              </a:custGeom>
              <a:noFill/>
              <a:ln w="127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617" name="Picture 1009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911" y="3790"/>
                <a:ext cx="188" cy="150"/>
              </a:xfrm>
              <a:prstGeom prst="rect">
                <a:avLst/>
              </a:prstGeom>
              <a:noFill/>
            </p:spPr>
          </p:pic>
          <p:pic>
            <p:nvPicPr>
              <p:cNvPr id="69616" name="Picture 1008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911" y="3790"/>
                <a:ext cx="188" cy="150"/>
              </a:xfrm>
              <a:prstGeom prst="rect">
                <a:avLst/>
              </a:prstGeom>
              <a:noFill/>
            </p:spPr>
          </p:pic>
          <p:sp>
            <p:nvSpPr>
              <p:cNvPr id="69615" name="Freeform 1007"/>
              <p:cNvSpPr>
                <a:spLocks/>
              </p:cNvSpPr>
              <p:nvPr/>
            </p:nvSpPr>
            <p:spPr bwMode="auto">
              <a:xfrm>
                <a:off x="2920" y="3808"/>
                <a:ext cx="164" cy="1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79" y="169"/>
                  </a:cxn>
                  <a:cxn ang="0">
                    <a:pos x="272" y="176"/>
                  </a:cxn>
                  <a:cxn ang="0">
                    <a:pos x="272" y="144"/>
                  </a:cxn>
                  <a:cxn ang="0">
                    <a:pos x="279" y="151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0" y="26"/>
                  </a:cxn>
                </a:cxnLst>
                <a:rect l="0" t="0" r="r" b="b"/>
                <a:pathLst>
                  <a:path w="279" h="176">
                    <a:moveTo>
                      <a:pt x="0" y="26"/>
                    </a:moveTo>
                    <a:cubicBezTo>
                      <a:pt x="79" y="93"/>
                      <a:pt x="175" y="142"/>
                      <a:pt x="279" y="169"/>
                    </a:cubicBezTo>
                    <a:lnTo>
                      <a:pt x="272" y="176"/>
                    </a:lnTo>
                    <a:lnTo>
                      <a:pt x="272" y="144"/>
                    </a:lnTo>
                    <a:lnTo>
                      <a:pt x="279" y="151"/>
                    </a:lnTo>
                    <a:cubicBezTo>
                      <a:pt x="176" y="122"/>
                      <a:pt x="81" y="73"/>
                      <a:pt x="0" y="7"/>
                    </a:cubicBezTo>
                    <a:lnTo>
                      <a:pt x="0" y="0"/>
                    </a:lnTo>
                    <a:lnTo>
                      <a:pt x="0" y="3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14" name="Freeform 1006"/>
              <p:cNvSpPr>
                <a:spLocks/>
              </p:cNvSpPr>
              <p:nvPr/>
            </p:nvSpPr>
            <p:spPr bwMode="auto">
              <a:xfrm>
                <a:off x="2920" y="3799"/>
                <a:ext cx="16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0"/>
                  </a:cxn>
                  <a:cxn ang="0">
                    <a:pos x="0" y="81"/>
                  </a:cxn>
                  <a:cxn ang="0">
                    <a:pos x="279" y="224"/>
                  </a:cxn>
                </a:cxnLst>
                <a:rect l="0" t="0" r="r" b="b"/>
                <a:pathLst>
                  <a:path w="279" h="224">
                    <a:moveTo>
                      <a:pt x="0" y="0"/>
                    </a:moveTo>
                    <a:lnTo>
                      <a:pt x="0" y="80"/>
                    </a:lnTo>
                    <a:lnTo>
                      <a:pt x="0" y="81"/>
                    </a:lnTo>
                    <a:cubicBezTo>
                      <a:pt x="81" y="147"/>
                      <a:pt x="176" y="195"/>
                      <a:pt x="279" y="224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grpSp>
          <p:nvGrpSpPr>
            <p:cNvPr id="69412" name="Group 804"/>
            <p:cNvGrpSpPr>
              <a:grpSpLocks/>
            </p:cNvGrpSpPr>
            <p:nvPr/>
          </p:nvGrpSpPr>
          <p:grpSpPr bwMode="auto">
            <a:xfrm>
              <a:off x="19" y="37"/>
              <a:ext cx="5774" cy="5711"/>
              <a:chOff x="19" y="37"/>
              <a:chExt cx="5774" cy="5711"/>
            </a:xfrm>
          </p:grpSpPr>
          <p:sp>
            <p:nvSpPr>
              <p:cNvPr id="69612" name="Freeform 1004"/>
              <p:cNvSpPr>
                <a:spLocks/>
              </p:cNvSpPr>
              <p:nvPr/>
            </p:nvSpPr>
            <p:spPr bwMode="auto">
              <a:xfrm>
                <a:off x="2920" y="3805"/>
                <a:ext cx="164" cy="126"/>
              </a:xfrm>
              <a:custGeom>
                <a:avLst/>
                <a:gdLst/>
                <a:ahLst/>
                <a:cxnLst>
                  <a:cxn ang="0">
                    <a:pos x="272" y="214"/>
                  </a:cxn>
                  <a:cxn ang="0">
                    <a:pos x="272" y="150"/>
                  </a:cxn>
                  <a:cxn ang="0">
                    <a:pos x="279" y="144"/>
                  </a:cxn>
                  <a:cxn ang="0">
                    <a:pos x="0" y="0"/>
                  </a:cxn>
                </a:cxnLst>
                <a:rect l="0" t="0" r="r" b="b"/>
                <a:pathLst>
                  <a:path w="279" h="214">
                    <a:moveTo>
                      <a:pt x="272" y="214"/>
                    </a:moveTo>
                    <a:lnTo>
                      <a:pt x="272" y="150"/>
                    </a:lnTo>
                    <a:lnTo>
                      <a:pt x="279" y="144"/>
                    </a:lnTo>
                    <a:cubicBezTo>
                      <a:pt x="176" y="114"/>
                      <a:pt x="81" y="66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11" name="Rectangle 1003"/>
              <p:cNvSpPr>
                <a:spLocks noChangeArrowheads="1"/>
              </p:cNvSpPr>
              <p:nvPr/>
            </p:nvSpPr>
            <p:spPr bwMode="auto">
              <a:xfrm>
                <a:off x="3193" y="3996"/>
                <a:ext cx="245" cy="10"/>
              </a:xfrm>
              <a:prstGeom prst="rect">
                <a:avLst/>
              </a:prstGeom>
              <a:solidFill>
                <a:srgbClr val="F3F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10" name="Rectangle 1002"/>
              <p:cNvSpPr>
                <a:spLocks noChangeArrowheads="1"/>
              </p:cNvSpPr>
              <p:nvPr/>
            </p:nvSpPr>
            <p:spPr bwMode="auto">
              <a:xfrm>
                <a:off x="3193" y="4006"/>
                <a:ext cx="245" cy="9"/>
              </a:xfrm>
              <a:prstGeom prst="rect">
                <a:avLst/>
              </a:prstGeom>
              <a:solidFill>
                <a:srgbClr val="508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9" name="Rectangle 1001"/>
              <p:cNvSpPr>
                <a:spLocks noChangeArrowheads="1"/>
              </p:cNvSpPr>
              <p:nvPr/>
            </p:nvSpPr>
            <p:spPr bwMode="auto">
              <a:xfrm>
                <a:off x="3193" y="4015"/>
                <a:ext cx="245" cy="10"/>
              </a:xfrm>
              <a:prstGeom prst="rect">
                <a:avLst/>
              </a:prstGeom>
              <a:solidFill>
                <a:srgbClr val="5E9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8" name="Rectangle 1000"/>
              <p:cNvSpPr>
                <a:spLocks noChangeArrowheads="1"/>
              </p:cNvSpPr>
              <p:nvPr/>
            </p:nvSpPr>
            <p:spPr bwMode="auto">
              <a:xfrm>
                <a:off x="3193" y="4025"/>
                <a:ext cx="245" cy="9"/>
              </a:xfrm>
              <a:prstGeom prst="rect">
                <a:avLst/>
              </a:prstGeom>
              <a:solidFill>
                <a:srgbClr val="6CA1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7" name="Rectangle 999"/>
              <p:cNvSpPr>
                <a:spLocks noChangeArrowheads="1"/>
              </p:cNvSpPr>
              <p:nvPr/>
            </p:nvSpPr>
            <p:spPr bwMode="auto">
              <a:xfrm>
                <a:off x="3193" y="4034"/>
                <a:ext cx="245" cy="9"/>
              </a:xfrm>
              <a:prstGeom prst="rect">
                <a:avLst/>
              </a:prstGeom>
              <a:solidFill>
                <a:srgbClr val="7AAA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6" name="Rectangle 998"/>
              <p:cNvSpPr>
                <a:spLocks noChangeArrowheads="1"/>
              </p:cNvSpPr>
              <p:nvPr/>
            </p:nvSpPr>
            <p:spPr bwMode="auto">
              <a:xfrm>
                <a:off x="3193" y="4043"/>
                <a:ext cx="245" cy="10"/>
              </a:xfrm>
              <a:prstGeom prst="rect">
                <a:avLst/>
              </a:prstGeom>
              <a:solidFill>
                <a:srgbClr val="87B3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5" name="Rectangle 997"/>
              <p:cNvSpPr>
                <a:spLocks noChangeArrowheads="1"/>
              </p:cNvSpPr>
              <p:nvPr/>
            </p:nvSpPr>
            <p:spPr bwMode="auto">
              <a:xfrm>
                <a:off x="3193" y="4053"/>
                <a:ext cx="245" cy="9"/>
              </a:xfrm>
              <a:prstGeom prst="rect">
                <a:avLst/>
              </a:prstGeom>
              <a:solidFill>
                <a:srgbClr val="95BB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4" name="Rectangle 996"/>
              <p:cNvSpPr>
                <a:spLocks noChangeArrowheads="1"/>
              </p:cNvSpPr>
              <p:nvPr/>
            </p:nvSpPr>
            <p:spPr bwMode="auto">
              <a:xfrm>
                <a:off x="3193" y="4062"/>
                <a:ext cx="245" cy="10"/>
              </a:xfrm>
              <a:prstGeom prst="rect">
                <a:avLst/>
              </a:prstGeom>
              <a:solidFill>
                <a:srgbClr val="A4C5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3" name="Rectangle 995"/>
              <p:cNvSpPr>
                <a:spLocks noChangeArrowheads="1"/>
              </p:cNvSpPr>
              <p:nvPr/>
            </p:nvSpPr>
            <p:spPr bwMode="auto">
              <a:xfrm>
                <a:off x="3193" y="4072"/>
                <a:ext cx="245" cy="9"/>
              </a:xfrm>
              <a:prstGeom prst="rect">
                <a:avLst/>
              </a:prstGeom>
              <a:solidFill>
                <a:srgbClr val="B2CE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2" name="Rectangle 994"/>
              <p:cNvSpPr>
                <a:spLocks noChangeArrowheads="1"/>
              </p:cNvSpPr>
              <p:nvPr/>
            </p:nvSpPr>
            <p:spPr bwMode="auto">
              <a:xfrm>
                <a:off x="3193" y="4081"/>
                <a:ext cx="245" cy="9"/>
              </a:xfrm>
              <a:prstGeom prst="rect">
                <a:avLst/>
              </a:prstGeom>
              <a:solidFill>
                <a:srgbClr val="C0D7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1" name="Rectangle 993"/>
              <p:cNvSpPr>
                <a:spLocks noChangeArrowheads="1"/>
              </p:cNvSpPr>
              <p:nvPr/>
            </p:nvSpPr>
            <p:spPr bwMode="auto">
              <a:xfrm>
                <a:off x="3193" y="4090"/>
                <a:ext cx="245" cy="10"/>
              </a:xfrm>
              <a:prstGeom prst="rect">
                <a:avLst/>
              </a:prstGeom>
              <a:solidFill>
                <a:srgbClr val="CEE0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600" name="Rectangle 992"/>
              <p:cNvSpPr>
                <a:spLocks noChangeArrowheads="1"/>
              </p:cNvSpPr>
              <p:nvPr/>
            </p:nvSpPr>
            <p:spPr bwMode="auto">
              <a:xfrm>
                <a:off x="3193" y="4100"/>
                <a:ext cx="245" cy="9"/>
              </a:xfrm>
              <a:prstGeom prst="rect">
                <a:avLst/>
              </a:prstGeom>
              <a:solidFill>
                <a:srgbClr val="DCE9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9" name="Rectangle 991"/>
              <p:cNvSpPr>
                <a:spLocks noChangeArrowheads="1"/>
              </p:cNvSpPr>
              <p:nvPr/>
            </p:nvSpPr>
            <p:spPr bwMode="auto">
              <a:xfrm>
                <a:off x="3193" y="4109"/>
                <a:ext cx="245" cy="10"/>
              </a:xfrm>
              <a:prstGeom prst="rect">
                <a:avLst/>
              </a:prstGeom>
              <a:solidFill>
                <a:srgbClr val="EAF1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8" name="Oval 990"/>
              <p:cNvSpPr>
                <a:spLocks noChangeArrowheads="1"/>
              </p:cNvSpPr>
              <p:nvPr/>
            </p:nvSpPr>
            <p:spPr bwMode="auto">
              <a:xfrm>
                <a:off x="3207" y="4014"/>
                <a:ext cx="220" cy="101"/>
              </a:xfrm>
              <a:prstGeom prst="ellipse">
                <a:avLst/>
              </a:prstGeom>
              <a:noFill/>
              <a:ln w="5715" cap="rnd">
                <a:solidFill>
                  <a:srgbClr val="4E8EC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7" name="Rectangle 989"/>
              <p:cNvSpPr>
                <a:spLocks noChangeArrowheads="1"/>
              </p:cNvSpPr>
              <p:nvPr/>
            </p:nvSpPr>
            <p:spPr bwMode="auto">
              <a:xfrm>
                <a:off x="3193" y="4053"/>
                <a:ext cx="10" cy="263"/>
              </a:xfrm>
              <a:prstGeom prst="rect">
                <a:avLst/>
              </a:prstGeom>
              <a:solidFill>
                <a:srgbClr val="549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6" name="Rectangle 988"/>
              <p:cNvSpPr>
                <a:spLocks noChangeArrowheads="1"/>
              </p:cNvSpPr>
              <p:nvPr/>
            </p:nvSpPr>
            <p:spPr bwMode="auto">
              <a:xfrm>
                <a:off x="3203" y="4053"/>
                <a:ext cx="9" cy="263"/>
              </a:xfrm>
              <a:prstGeom prst="rect">
                <a:avLst/>
              </a:prstGeom>
              <a:solidFill>
                <a:srgbClr val="569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5" name="Rectangle 987"/>
              <p:cNvSpPr>
                <a:spLocks noChangeArrowheads="1"/>
              </p:cNvSpPr>
              <p:nvPr/>
            </p:nvSpPr>
            <p:spPr bwMode="auto">
              <a:xfrm>
                <a:off x="3212" y="4053"/>
                <a:ext cx="9" cy="263"/>
              </a:xfrm>
              <a:prstGeom prst="rect">
                <a:avLst/>
              </a:prstGeom>
              <a:solidFill>
                <a:srgbClr val="649C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4" name="Rectangle 986"/>
              <p:cNvSpPr>
                <a:spLocks noChangeArrowheads="1"/>
              </p:cNvSpPr>
              <p:nvPr/>
            </p:nvSpPr>
            <p:spPr bwMode="auto">
              <a:xfrm>
                <a:off x="3221" y="4053"/>
                <a:ext cx="10" cy="263"/>
              </a:xfrm>
              <a:prstGeom prst="rect">
                <a:avLst/>
              </a:prstGeom>
              <a:solidFill>
                <a:srgbClr val="72A5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3" name="Rectangle 985"/>
              <p:cNvSpPr>
                <a:spLocks noChangeArrowheads="1"/>
              </p:cNvSpPr>
              <p:nvPr/>
            </p:nvSpPr>
            <p:spPr bwMode="auto">
              <a:xfrm>
                <a:off x="3231" y="4053"/>
                <a:ext cx="9" cy="263"/>
              </a:xfrm>
              <a:prstGeom prst="rect">
                <a:avLst/>
              </a:prstGeom>
              <a:solidFill>
                <a:srgbClr val="80AE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2" name="Rectangle 984"/>
              <p:cNvSpPr>
                <a:spLocks noChangeArrowheads="1"/>
              </p:cNvSpPr>
              <p:nvPr/>
            </p:nvSpPr>
            <p:spPr bwMode="auto">
              <a:xfrm>
                <a:off x="3240" y="4053"/>
                <a:ext cx="10" cy="263"/>
              </a:xfrm>
              <a:prstGeom prst="rect">
                <a:avLst/>
              </a:prstGeom>
              <a:solidFill>
                <a:srgbClr val="8DB6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1" name="Rectangle 983"/>
              <p:cNvSpPr>
                <a:spLocks noChangeArrowheads="1"/>
              </p:cNvSpPr>
              <p:nvPr/>
            </p:nvSpPr>
            <p:spPr bwMode="auto">
              <a:xfrm>
                <a:off x="3250" y="4053"/>
                <a:ext cx="9" cy="263"/>
              </a:xfrm>
              <a:prstGeom prst="rect">
                <a:avLst/>
              </a:prstGeom>
              <a:solidFill>
                <a:srgbClr val="9CC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90" name="Rectangle 982"/>
              <p:cNvSpPr>
                <a:spLocks noChangeArrowheads="1"/>
              </p:cNvSpPr>
              <p:nvPr/>
            </p:nvSpPr>
            <p:spPr bwMode="auto">
              <a:xfrm>
                <a:off x="3259" y="4053"/>
                <a:ext cx="9" cy="263"/>
              </a:xfrm>
              <a:prstGeom prst="rect">
                <a:avLst/>
              </a:prstGeom>
              <a:solidFill>
                <a:srgbClr val="AAC9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9" name="Rectangle 981"/>
              <p:cNvSpPr>
                <a:spLocks noChangeArrowheads="1"/>
              </p:cNvSpPr>
              <p:nvPr/>
            </p:nvSpPr>
            <p:spPr bwMode="auto">
              <a:xfrm>
                <a:off x="3268" y="4053"/>
                <a:ext cx="10" cy="263"/>
              </a:xfrm>
              <a:prstGeom prst="rect">
                <a:avLst/>
              </a:prstGeom>
              <a:solidFill>
                <a:srgbClr val="B8D2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8" name="Rectangle 980"/>
              <p:cNvSpPr>
                <a:spLocks noChangeArrowheads="1"/>
              </p:cNvSpPr>
              <p:nvPr/>
            </p:nvSpPr>
            <p:spPr bwMode="auto">
              <a:xfrm>
                <a:off x="3278" y="4053"/>
                <a:ext cx="9" cy="263"/>
              </a:xfrm>
              <a:prstGeom prst="rect">
                <a:avLst/>
              </a:prstGeom>
              <a:solidFill>
                <a:srgbClr val="C6D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7" name="Rectangle 979"/>
              <p:cNvSpPr>
                <a:spLocks noChangeArrowheads="1"/>
              </p:cNvSpPr>
              <p:nvPr/>
            </p:nvSpPr>
            <p:spPr bwMode="auto">
              <a:xfrm>
                <a:off x="3287" y="4053"/>
                <a:ext cx="10" cy="263"/>
              </a:xfrm>
              <a:prstGeom prst="rect">
                <a:avLst/>
              </a:prstGeom>
              <a:solidFill>
                <a:srgbClr val="D4E4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6" name="Rectangle 978"/>
              <p:cNvSpPr>
                <a:spLocks noChangeArrowheads="1"/>
              </p:cNvSpPr>
              <p:nvPr/>
            </p:nvSpPr>
            <p:spPr bwMode="auto">
              <a:xfrm>
                <a:off x="3297" y="4053"/>
                <a:ext cx="9" cy="263"/>
              </a:xfrm>
              <a:prstGeom prst="rect">
                <a:avLst/>
              </a:prstGeom>
              <a:solidFill>
                <a:srgbClr val="E2EC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5" name="Rectangle 977"/>
              <p:cNvSpPr>
                <a:spLocks noChangeArrowheads="1"/>
              </p:cNvSpPr>
              <p:nvPr/>
            </p:nvSpPr>
            <p:spPr bwMode="auto">
              <a:xfrm>
                <a:off x="3306" y="4053"/>
                <a:ext cx="10" cy="263"/>
              </a:xfrm>
              <a:prstGeom prst="rect">
                <a:avLst/>
              </a:prstGeom>
              <a:solidFill>
                <a:srgbClr val="F0F5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4" name="Rectangle 976"/>
              <p:cNvSpPr>
                <a:spLocks noChangeArrowheads="1"/>
              </p:cNvSpPr>
              <p:nvPr/>
            </p:nvSpPr>
            <p:spPr bwMode="auto">
              <a:xfrm>
                <a:off x="3316" y="4053"/>
                <a:ext cx="9" cy="263"/>
              </a:xfrm>
              <a:prstGeom prst="rect">
                <a:avLst/>
              </a:prstGeom>
              <a:solidFill>
                <a:srgbClr val="FD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3" name="Rectangle 975"/>
              <p:cNvSpPr>
                <a:spLocks noChangeArrowheads="1"/>
              </p:cNvSpPr>
              <p:nvPr/>
            </p:nvSpPr>
            <p:spPr bwMode="auto">
              <a:xfrm>
                <a:off x="3325" y="4053"/>
                <a:ext cx="9" cy="263"/>
              </a:xfrm>
              <a:prstGeom prst="rect">
                <a:avLst/>
              </a:prstGeom>
              <a:solidFill>
                <a:srgbClr val="F3F7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2" name="Rectangle 974"/>
              <p:cNvSpPr>
                <a:spLocks noChangeArrowheads="1"/>
              </p:cNvSpPr>
              <p:nvPr/>
            </p:nvSpPr>
            <p:spPr bwMode="auto">
              <a:xfrm>
                <a:off x="3334" y="4053"/>
                <a:ext cx="10" cy="263"/>
              </a:xfrm>
              <a:prstGeom prst="rect">
                <a:avLst/>
              </a:prstGeom>
              <a:solidFill>
                <a:srgbClr val="E5EE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1" name="Rectangle 973"/>
              <p:cNvSpPr>
                <a:spLocks noChangeArrowheads="1"/>
              </p:cNvSpPr>
              <p:nvPr/>
            </p:nvSpPr>
            <p:spPr bwMode="auto">
              <a:xfrm>
                <a:off x="3344" y="4053"/>
                <a:ext cx="9" cy="263"/>
              </a:xfrm>
              <a:prstGeom prst="rect">
                <a:avLst/>
              </a:prstGeom>
              <a:solidFill>
                <a:srgbClr val="D7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80" name="Rectangle 972"/>
              <p:cNvSpPr>
                <a:spLocks noChangeArrowheads="1"/>
              </p:cNvSpPr>
              <p:nvPr/>
            </p:nvSpPr>
            <p:spPr bwMode="auto">
              <a:xfrm>
                <a:off x="3353" y="4053"/>
                <a:ext cx="10" cy="263"/>
              </a:xfrm>
              <a:prstGeom prst="rect">
                <a:avLst/>
              </a:prstGeom>
              <a:solidFill>
                <a:srgbClr val="C9D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9" name="Rectangle 971"/>
              <p:cNvSpPr>
                <a:spLocks noChangeArrowheads="1"/>
              </p:cNvSpPr>
              <p:nvPr/>
            </p:nvSpPr>
            <p:spPr bwMode="auto">
              <a:xfrm>
                <a:off x="3363" y="4053"/>
                <a:ext cx="9" cy="263"/>
              </a:xfrm>
              <a:prstGeom prst="rect">
                <a:avLst/>
              </a:prstGeom>
              <a:solidFill>
                <a:srgbClr val="BBD4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8" name="Rectangle 970"/>
              <p:cNvSpPr>
                <a:spLocks noChangeArrowheads="1"/>
              </p:cNvSpPr>
              <p:nvPr/>
            </p:nvSpPr>
            <p:spPr bwMode="auto">
              <a:xfrm>
                <a:off x="3372" y="4053"/>
                <a:ext cx="10" cy="263"/>
              </a:xfrm>
              <a:prstGeom prst="rect">
                <a:avLst/>
              </a:prstGeom>
              <a:solidFill>
                <a:srgbClr val="ADCB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7" name="Rectangle 969"/>
              <p:cNvSpPr>
                <a:spLocks noChangeArrowheads="1"/>
              </p:cNvSpPr>
              <p:nvPr/>
            </p:nvSpPr>
            <p:spPr bwMode="auto">
              <a:xfrm>
                <a:off x="3382" y="4053"/>
                <a:ext cx="9" cy="263"/>
              </a:xfrm>
              <a:prstGeom prst="rect">
                <a:avLst/>
              </a:prstGeom>
              <a:solidFill>
                <a:srgbClr val="9FC2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6" name="Rectangle 968"/>
              <p:cNvSpPr>
                <a:spLocks noChangeArrowheads="1"/>
              </p:cNvSpPr>
              <p:nvPr/>
            </p:nvSpPr>
            <p:spPr bwMode="auto">
              <a:xfrm>
                <a:off x="3391" y="4053"/>
                <a:ext cx="9" cy="263"/>
              </a:xfrm>
              <a:prstGeom prst="rect">
                <a:avLst/>
              </a:prstGeom>
              <a:solidFill>
                <a:srgbClr val="91B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5" name="Rectangle 967"/>
              <p:cNvSpPr>
                <a:spLocks noChangeArrowheads="1"/>
              </p:cNvSpPr>
              <p:nvPr/>
            </p:nvSpPr>
            <p:spPr bwMode="auto">
              <a:xfrm>
                <a:off x="3400" y="4053"/>
                <a:ext cx="10" cy="263"/>
              </a:xfrm>
              <a:prstGeom prst="rect">
                <a:avLst/>
              </a:prstGeom>
              <a:solidFill>
                <a:srgbClr val="83A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4" name="Rectangle 966"/>
              <p:cNvSpPr>
                <a:spLocks noChangeArrowheads="1"/>
              </p:cNvSpPr>
              <p:nvPr/>
            </p:nvSpPr>
            <p:spPr bwMode="auto">
              <a:xfrm>
                <a:off x="3410" y="4053"/>
                <a:ext cx="9" cy="263"/>
              </a:xfrm>
              <a:prstGeom prst="rect">
                <a:avLst/>
              </a:prstGeom>
              <a:solidFill>
                <a:srgbClr val="75A7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3" name="Rectangle 965"/>
              <p:cNvSpPr>
                <a:spLocks noChangeArrowheads="1"/>
              </p:cNvSpPr>
              <p:nvPr/>
            </p:nvSpPr>
            <p:spPr bwMode="auto">
              <a:xfrm>
                <a:off x="3419" y="4053"/>
                <a:ext cx="10" cy="263"/>
              </a:xfrm>
              <a:prstGeom prst="rect">
                <a:avLst/>
              </a:prstGeom>
              <a:solidFill>
                <a:srgbClr val="679E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2" name="Rectangle 964"/>
              <p:cNvSpPr>
                <a:spLocks noChangeArrowheads="1"/>
              </p:cNvSpPr>
              <p:nvPr/>
            </p:nvSpPr>
            <p:spPr bwMode="auto">
              <a:xfrm>
                <a:off x="3429" y="4053"/>
                <a:ext cx="9" cy="263"/>
              </a:xfrm>
              <a:prstGeom prst="rect">
                <a:avLst/>
              </a:prstGeom>
              <a:solidFill>
                <a:srgbClr val="5995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1" name="Freeform 963"/>
              <p:cNvSpPr>
                <a:spLocks/>
              </p:cNvSpPr>
              <p:nvPr/>
            </p:nvSpPr>
            <p:spPr bwMode="auto">
              <a:xfrm>
                <a:off x="3203" y="4062"/>
                <a:ext cx="226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6"/>
                  </a:cxn>
                  <a:cxn ang="0">
                    <a:pos x="7" y="337"/>
                  </a:cxn>
                  <a:cxn ang="0">
                    <a:pos x="201" y="420"/>
                  </a:cxn>
                  <a:cxn ang="0">
                    <a:pos x="381" y="338"/>
                  </a:cxn>
                  <a:cxn ang="0">
                    <a:pos x="384" y="336"/>
                  </a:cxn>
                  <a:cxn ang="0">
                    <a:pos x="384" y="0"/>
                  </a:cxn>
                  <a:cxn ang="0">
                    <a:pos x="381" y="4"/>
                  </a:cxn>
                  <a:cxn ang="0">
                    <a:pos x="196" y="91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384" h="421">
                    <a:moveTo>
                      <a:pt x="0" y="0"/>
                    </a:moveTo>
                    <a:lnTo>
                      <a:pt x="0" y="336"/>
                    </a:lnTo>
                    <a:lnTo>
                      <a:pt x="7" y="337"/>
                    </a:lnTo>
                    <a:cubicBezTo>
                      <a:pt x="11" y="384"/>
                      <a:pt x="98" y="421"/>
                      <a:pt x="201" y="420"/>
                    </a:cubicBezTo>
                    <a:cubicBezTo>
                      <a:pt x="298" y="418"/>
                      <a:pt x="376" y="383"/>
                      <a:pt x="381" y="338"/>
                    </a:cubicBezTo>
                    <a:lnTo>
                      <a:pt x="384" y="336"/>
                    </a:lnTo>
                    <a:lnTo>
                      <a:pt x="384" y="0"/>
                    </a:lnTo>
                    <a:lnTo>
                      <a:pt x="381" y="4"/>
                    </a:lnTo>
                    <a:cubicBezTo>
                      <a:pt x="382" y="51"/>
                      <a:pt x="299" y="90"/>
                      <a:pt x="196" y="91"/>
                    </a:cubicBezTo>
                    <a:cubicBezTo>
                      <a:pt x="93" y="91"/>
                      <a:pt x="8" y="53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" cap="rnd">
                <a:solidFill>
                  <a:srgbClr val="4E8EC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70" name="Freeform 962"/>
              <p:cNvSpPr>
                <a:spLocks/>
              </p:cNvSpPr>
              <p:nvPr/>
            </p:nvSpPr>
            <p:spPr bwMode="auto">
              <a:xfrm>
                <a:off x="3203" y="4013"/>
                <a:ext cx="226" cy="296"/>
              </a:xfrm>
              <a:custGeom>
                <a:avLst/>
                <a:gdLst/>
                <a:ahLst/>
                <a:cxnLst>
                  <a:cxn ang="0">
                    <a:pos x="379" y="86"/>
                  </a:cxn>
                  <a:cxn ang="0">
                    <a:pos x="194" y="0"/>
                  </a:cxn>
                  <a:cxn ang="0">
                    <a:pos x="8" y="86"/>
                  </a:cxn>
                  <a:cxn ang="0">
                    <a:pos x="8" y="86"/>
                  </a:cxn>
                  <a:cxn ang="0">
                    <a:pos x="0" y="83"/>
                  </a:cxn>
                  <a:cxn ang="0">
                    <a:pos x="0" y="419"/>
                  </a:cxn>
                  <a:cxn ang="0">
                    <a:pos x="8" y="419"/>
                  </a:cxn>
                  <a:cxn ang="0">
                    <a:pos x="200" y="502"/>
                  </a:cxn>
                  <a:cxn ang="0">
                    <a:pos x="379" y="420"/>
                  </a:cxn>
                  <a:cxn ang="0">
                    <a:pos x="384" y="419"/>
                  </a:cxn>
                  <a:cxn ang="0">
                    <a:pos x="384" y="83"/>
                  </a:cxn>
                </a:cxnLst>
                <a:rect l="0" t="0" r="r" b="b"/>
                <a:pathLst>
                  <a:path w="384" h="503">
                    <a:moveTo>
                      <a:pt x="379" y="86"/>
                    </a:moveTo>
                    <a:cubicBezTo>
                      <a:pt x="379" y="38"/>
                      <a:pt x="296" y="0"/>
                      <a:pt x="194" y="0"/>
                    </a:cubicBezTo>
                    <a:cubicBezTo>
                      <a:pt x="91" y="0"/>
                      <a:pt x="8" y="38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lnTo>
                      <a:pt x="0" y="83"/>
                    </a:lnTo>
                    <a:lnTo>
                      <a:pt x="0" y="419"/>
                    </a:lnTo>
                    <a:lnTo>
                      <a:pt x="8" y="419"/>
                    </a:lnTo>
                    <a:cubicBezTo>
                      <a:pt x="12" y="466"/>
                      <a:pt x="98" y="503"/>
                      <a:pt x="200" y="502"/>
                    </a:cubicBezTo>
                    <a:cubicBezTo>
                      <a:pt x="296" y="500"/>
                      <a:pt x="374" y="465"/>
                      <a:pt x="379" y="420"/>
                    </a:cubicBezTo>
                    <a:lnTo>
                      <a:pt x="384" y="419"/>
                    </a:lnTo>
                    <a:lnTo>
                      <a:pt x="384" y="83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69" name="Rectangle 961"/>
              <p:cNvSpPr>
                <a:spLocks noChangeArrowheads="1"/>
              </p:cNvSpPr>
              <p:nvPr/>
            </p:nvSpPr>
            <p:spPr bwMode="auto">
              <a:xfrm>
                <a:off x="2506" y="4410"/>
                <a:ext cx="99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Servidores de Base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8" name="Rectangle 960"/>
              <p:cNvSpPr>
                <a:spLocks noChangeArrowheads="1"/>
              </p:cNvSpPr>
              <p:nvPr/>
            </p:nvSpPr>
            <p:spPr bwMode="auto">
              <a:xfrm>
                <a:off x="2600" y="4560"/>
                <a:ext cx="45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de Datos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7" name="Rectangle 959"/>
              <p:cNvSpPr>
                <a:spLocks noChangeArrowheads="1"/>
              </p:cNvSpPr>
              <p:nvPr/>
            </p:nvSpPr>
            <p:spPr bwMode="auto">
              <a:xfrm>
                <a:off x="2402" y="4711"/>
                <a:ext cx="4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6" name="Rectangle 958"/>
              <p:cNvSpPr>
                <a:spLocks noChangeArrowheads="1"/>
              </p:cNvSpPr>
              <p:nvPr/>
            </p:nvSpPr>
            <p:spPr bwMode="auto">
              <a:xfrm>
                <a:off x="2440" y="4711"/>
                <a:ext cx="114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Primario y Secundario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5" name="Rectangle 957"/>
              <p:cNvSpPr>
                <a:spLocks noChangeArrowheads="1"/>
              </p:cNvSpPr>
              <p:nvPr/>
            </p:nvSpPr>
            <p:spPr bwMode="auto">
              <a:xfrm>
                <a:off x="3674" y="4711"/>
                <a:ext cx="4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4" name="Rectangle 956"/>
              <p:cNvSpPr>
                <a:spLocks noChangeArrowheads="1"/>
              </p:cNvSpPr>
              <p:nvPr/>
            </p:nvSpPr>
            <p:spPr bwMode="auto">
              <a:xfrm>
                <a:off x="2430" y="4928"/>
                <a:ext cx="74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Symbol" pitchFamily="18" charset="2"/>
                  </a:rPr>
                  <a:t>·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3" name="Rectangle 955"/>
              <p:cNvSpPr>
                <a:spLocks noChangeArrowheads="1"/>
              </p:cNvSpPr>
              <p:nvPr/>
            </p:nvSpPr>
            <p:spPr bwMode="auto">
              <a:xfrm>
                <a:off x="2571" y="4946"/>
                <a:ext cx="129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2" name="Rectangle 954"/>
              <p:cNvSpPr>
                <a:spLocks noChangeArrowheads="1"/>
              </p:cNvSpPr>
              <p:nvPr/>
            </p:nvSpPr>
            <p:spPr bwMode="auto">
              <a:xfrm>
                <a:off x="2430" y="5106"/>
                <a:ext cx="74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Symbol" pitchFamily="18" charset="2"/>
                  </a:rPr>
                  <a:t>·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1" name="Rectangle 953"/>
              <p:cNvSpPr>
                <a:spLocks noChangeArrowheads="1"/>
              </p:cNvSpPr>
              <p:nvPr/>
            </p:nvSpPr>
            <p:spPr bwMode="auto">
              <a:xfrm>
                <a:off x="2571" y="5124"/>
                <a:ext cx="10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60" name="Rectangle 952"/>
              <p:cNvSpPr>
                <a:spLocks noChangeArrowheads="1"/>
              </p:cNvSpPr>
              <p:nvPr/>
            </p:nvSpPr>
            <p:spPr bwMode="auto">
              <a:xfrm>
                <a:off x="2675" y="5124"/>
                <a:ext cx="4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9" name="Rectangle 951"/>
              <p:cNvSpPr>
                <a:spLocks noChangeArrowheads="1"/>
              </p:cNvSpPr>
              <p:nvPr/>
            </p:nvSpPr>
            <p:spPr bwMode="auto">
              <a:xfrm>
                <a:off x="2713" y="5124"/>
                <a:ext cx="97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Gerenciador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8" name="Rectangle 950"/>
              <p:cNvSpPr>
                <a:spLocks noChangeArrowheads="1"/>
              </p:cNvSpPr>
              <p:nvPr/>
            </p:nvSpPr>
            <p:spPr bwMode="auto">
              <a:xfrm>
                <a:off x="2430" y="5295"/>
                <a:ext cx="74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Symbol" pitchFamily="18" charset="2"/>
                  </a:rPr>
                  <a:t>·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7" name="Rectangle 949"/>
              <p:cNvSpPr>
                <a:spLocks noChangeArrowheads="1"/>
              </p:cNvSpPr>
              <p:nvPr/>
            </p:nvSpPr>
            <p:spPr bwMode="auto">
              <a:xfrm>
                <a:off x="2571" y="5313"/>
                <a:ext cx="10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6" name="Rectangle 948"/>
              <p:cNvSpPr>
                <a:spLocks noChangeArrowheads="1"/>
              </p:cNvSpPr>
              <p:nvPr/>
            </p:nvSpPr>
            <p:spPr bwMode="auto">
              <a:xfrm>
                <a:off x="2675" y="5313"/>
                <a:ext cx="4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5" name="Rectangle 947"/>
              <p:cNvSpPr>
                <a:spLocks noChangeArrowheads="1"/>
              </p:cNvSpPr>
              <p:nvPr/>
            </p:nvSpPr>
            <p:spPr bwMode="auto">
              <a:xfrm>
                <a:off x="2713" y="5313"/>
                <a:ext cx="97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Gerenciador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4" name="Rectangle 946"/>
              <p:cNvSpPr>
                <a:spLocks noChangeArrowheads="1"/>
              </p:cNvSpPr>
              <p:nvPr/>
            </p:nvSpPr>
            <p:spPr bwMode="auto">
              <a:xfrm>
                <a:off x="3589" y="5313"/>
                <a:ext cx="9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3" name="Rectangle 945"/>
              <p:cNvSpPr>
                <a:spLocks noChangeArrowheads="1"/>
              </p:cNvSpPr>
              <p:nvPr/>
            </p:nvSpPr>
            <p:spPr bwMode="auto">
              <a:xfrm>
                <a:off x="452" y="5012"/>
                <a:ext cx="74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Symbol" pitchFamily="18" charset="2"/>
                  </a:rPr>
                  <a:t>·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2" name="Rectangle 944"/>
              <p:cNvSpPr>
                <a:spLocks noChangeArrowheads="1"/>
              </p:cNvSpPr>
              <p:nvPr/>
            </p:nvSpPr>
            <p:spPr bwMode="auto">
              <a:xfrm>
                <a:off x="593" y="5030"/>
                <a:ext cx="10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1" name="Rectangle 943"/>
              <p:cNvSpPr>
                <a:spLocks noChangeArrowheads="1"/>
              </p:cNvSpPr>
              <p:nvPr/>
            </p:nvSpPr>
            <p:spPr bwMode="auto">
              <a:xfrm>
                <a:off x="697" y="5030"/>
                <a:ext cx="4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50" name="Rectangle 942"/>
              <p:cNvSpPr>
                <a:spLocks noChangeArrowheads="1"/>
              </p:cNvSpPr>
              <p:nvPr/>
            </p:nvSpPr>
            <p:spPr bwMode="auto">
              <a:xfrm>
                <a:off x="735" y="5030"/>
                <a:ext cx="85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Rastreador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49" name="Rectangle 941"/>
              <p:cNvSpPr>
                <a:spLocks noChangeArrowheads="1"/>
              </p:cNvSpPr>
              <p:nvPr/>
            </p:nvSpPr>
            <p:spPr bwMode="auto">
              <a:xfrm>
                <a:off x="641" y="3413"/>
                <a:ext cx="659" cy="10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8" name="Rectangle 940"/>
              <p:cNvSpPr>
                <a:spLocks noChangeArrowheads="1"/>
              </p:cNvSpPr>
              <p:nvPr/>
            </p:nvSpPr>
            <p:spPr bwMode="auto">
              <a:xfrm>
                <a:off x="641" y="3423"/>
                <a:ext cx="659" cy="9"/>
              </a:xfrm>
              <a:prstGeom prst="rect">
                <a:avLst/>
              </a:prstGeom>
              <a:solidFill>
                <a:srgbClr val="E2D9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7" name="Rectangle 939"/>
              <p:cNvSpPr>
                <a:spLocks noChangeArrowheads="1"/>
              </p:cNvSpPr>
              <p:nvPr/>
            </p:nvSpPr>
            <p:spPr bwMode="auto">
              <a:xfrm>
                <a:off x="641" y="3432"/>
                <a:ext cx="659" cy="10"/>
              </a:xfrm>
              <a:prstGeom prst="rect">
                <a:avLst/>
              </a:prstGeom>
              <a:solidFill>
                <a:srgbClr val="E2D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6" name="Rectangle 938"/>
              <p:cNvSpPr>
                <a:spLocks noChangeArrowheads="1"/>
              </p:cNvSpPr>
              <p:nvPr/>
            </p:nvSpPr>
            <p:spPr bwMode="auto">
              <a:xfrm>
                <a:off x="641" y="3442"/>
                <a:ext cx="659" cy="9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5" name="Rectangle 937"/>
              <p:cNvSpPr>
                <a:spLocks noChangeArrowheads="1"/>
              </p:cNvSpPr>
              <p:nvPr/>
            </p:nvSpPr>
            <p:spPr bwMode="auto">
              <a:xfrm>
                <a:off x="641" y="3451"/>
                <a:ext cx="659" cy="9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4" name="Rectangle 936"/>
              <p:cNvSpPr>
                <a:spLocks noChangeArrowheads="1"/>
              </p:cNvSpPr>
              <p:nvPr/>
            </p:nvSpPr>
            <p:spPr bwMode="auto">
              <a:xfrm>
                <a:off x="641" y="3460"/>
                <a:ext cx="659" cy="10"/>
              </a:xfrm>
              <a:prstGeom prst="rect">
                <a:avLst/>
              </a:prstGeom>
              <a:solidFill>
                <a:srgbClr val="E5D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3" name="Rectangle 935"/>
              <p:cNvSpPr>
                <a:spLocks noChangeArrowheads="1"/>
              </p:cNvSpPr>
              <p:nvPr/>
            </p:nvSpPr>
            <p:spPr bwMode="auto">
              <a:xfrm>
                <a:off x="641" y="3470"/>
                <a:ext cx="659" cy="9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2" name="Rectangle 934"/>
              <p:cNvSpPr>
                <a:spLocks noChangeArrowheads="1"/>
              </p:cNvSpPr>
              <p:nvPr/>
            </p:nvSpPr>
            <p:spPr bwMode="auto">
              <a:xfrm>
                <a:off x="641" y="3479"/>
                <a:ext cx="659" cy="10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1" name="Rectangle 933"/>
              <p:cNvSpPr>
                <a:spLocks noChangeArrowheads="1"/>
              </p:cNvSpPr>
              <p:nvPr/>
            </p:nvSpPr>
            <p:spPr bwMode="auto">
              <a:xfrm>
                <a:off x="641" y="3489"/>
                <a:ext cx="659" cy="9"/>
              </a:xfrm>
              <a:prstGeom prst="rect">
                <a:avLst/>
              </a:prstGeom>
              <a:solidFill>
                <a:srgbClr val="E7D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40" name="Rectangle 932"/>
              <p:cNvSpPr>
                <a:spLocks noChangeArrowheads="1"/>
              </p:cNvSpPr>
              <p:nvPr/>
            </p:nvSpPr>
            <p:spPr bwMode="auto">
              <a:xfrm>
                <a:off x="641" y="3498"/>
                <a:ext cx="659" cy="9"/>
              </a:xfrm>
              <a:prstGeom prst="rect">
                <a:avLst/>
              </a:prstGeom>
              <a:solidFill>
                <a:srgbClr val="E8E1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9" name="Rectangle 931"/>
              <p:cNvSpPr>
                <a:spLocks noChangeArrowheads="1"/>
              </p:cNvSpPr>
              <p:nvPr/>
            </p:nvSpPr>
            <p:spPr bwMode="auto">
              <a:xfrm>
                <a:off x="641" y="3507"/>
                <a:ext cx="659" cy="10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8" name="Rectangle 930"/>
              <p:cNvSpPr>
                <a:spLocks noChangeArrowheads="1"/>
              </p:cNvSpPr>
              <p:nvPr/>
            </p:nvSpPr>
            <p:spPr bwMode="auto">
              <a:xfrm>
                <a:off x="641" y="3517"/>
                <a:ext cx="659" cy="9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7" name="Rectangle 929"/>
              <p:cNvSpPr>
                <a:spLocks noChangeArrowheads="1"/>
              </p:cNvSpPr>
              <p:nvPr/>
            </p:nvSpPr>
            <p:spPr bwMode="auto">
              <a:xfrm>
                <a:off x="641" y="3526"/>
                <a:ext cx="659" cy="10"/>
              </a:xfrm>
              <a:prstGeom prst="rect">
                <a:avLst/>
              </a:prstGeom>
              <a:solidFill>
                <a:srgbClr val="EAE4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6" name="Rectangle 928"/>
              <p:cNvSpPr>
                <a:spLocks noChangeArrowheads="1"/>
              </p:cNvSpPr>
              <p:nvPr/>
            </p:nvSpPr>
            <p:spPr bwMode="auto">
              <a:xfrm>
                <a:off x="641" y="3536"/>
                <a:ext cx="659" cy="9"/>
              </a:xfrm>
              <a:prstGeom prst="rect">
                <a:avLst/>
              </a:prstGeom>
              <a:solidFill>
                <a:srgbClr val="EAE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5" name="Rectangle 927"/>
              <p:cNvSpPr>
                <a:spLocks noChangeArrowheads="1"/>
              </p:cNvSpPr>
              <p:nvPr/>
            </p:nvSpPr>
            <p:spPr bwMode="auto">
              <a:xfrm>
                <a:off x="641" y="3545"/>
                <a:ext cx="659" cy="9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4" name="Rectangle 926"/>
              <p:cNvSpPr>
                <a:spLocks noChangeArrowheads="1"/>
              </p:cNvSpPr>
              <p:nvPr/>
            </p:nvSpPr>
            <p:spPr bwMode="auto">
              <a:xfrm>
                <a:off x="641" y="3554"/>
                <a:ext cx="659" cy="10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3" name="Rectangle 925"/>
              <p:cNvSpPr>
                <a:spLocks noChangeArrowheads="1"/>
              </p:cNvSpPr>
              <p:nvPr/>
            </p:nvSpPr>
            <p:spPr bwMode="auto">
              <a:xfrm>
                <a:off x="641" y="3564"/>
                <a:ext cx="659" cy="9"/>
              </a:xfrm>
              <a:prstGeom prst="rect">
                <a:avLst/>
              </a:prstGeom>
              <a:solidFill>
                <a:srgbClr val="EDE8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2" name="Rectangle 924"/>
              <p:cNvSpPr>
                <a:spLocks noChangeArrowheads="1"/>
              </p:cNvSpPr>
              <p:nvPr/>
            </p:nvSpPr>
            <p:spPr bwMode="auto">
              <a:xfrm>
                <a:off x="641" y="3573"/>
                <a:ext cx="659" cy="10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1" name="Rectangle 923"/>
              <p:cNvSpPr>
                <a:spLocks noChangeArrowheads="1"/>
              </p:cNvSpPr>
              <p:nvPr/>
            </p:nvSpPr>
            <p:spPr bwMode="auto">
              <a:xfrm>
                <a:off x="641" y="3583"/>
                <a:ext cx="659" cy="9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30" name="Rectangle 922"/>
              <p:cNvSpPr>
                <a:spLocks noChangeArrowheads="1"/>
              </p:cNvSpPr>
              <p:nvPr/>
            </p:nvSpPr>
            <p:spPr bwMode="auto">
              <a:xfrm>
                <a:off x="641" y="3592"/>
                <a:ext cx="659" cy="9"/>
              </a:xfrm>
              <a:prstGeom prst="rect">
                <a:avLst/>
              </a:prstGeom>
              <a:solidFill>
                <a:srgbClr val="EFEB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9" name="Rectangle 921"/>
              <p:cNvSpPr>
                <a:spLocks noChangeArrowheads="1"/>
              </p:cNvSpPr>
              <p:nvPr/>
            </p:nvSpPr>
            <p:spPr bwMode="auto">
              <a:xfrm>
                <a:off x="641" y="3601"/>
                <a:ext cx="659" cy="10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8" name="Rectangle 920"/>
              <p:cNvSpPr>
                <a:spLocks noChangeArrowheads="1"/>
              </p:cNvSpPr>
              <p:nvPr/>
            </p:nvSpPr>
            <p:spPr bwMode="auto">
              <a:xfrm>
                <a:off x="641" y="3611"/>
                <a:ext cx="659" cy="9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7" name="Rectangle 919"/>
              <p:cNvSpPr>
                <a:spLocks noChangeArrowheads="1"/>
              </p:cNvSpPr>
              <p:nvPr/>
            </p:nvSpPr>
            <p:spPr bwMode="auto">
              <a:xfrm>
                <a:off x="641" y="3620"/>
                <a:ext cx="659" cy="10"/>
              </a:xfrm>
              <a:prstGeom prst="rect">
                <a:avLst/>
              </a:prstGeom>
              <a:solidFill>
                <a:srgbClr val="F2EE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6" name="Rectangle 918"/>
              <p:cNvSpPr>
                <a:spLocks noChangeArrowheads="1"/>
              </p:cNvSpPr>
              <p:nvPr/>
            </p:nvSpPr>
            <p:spPr bwMode="auto">
              <a:xfrm>
                <a:off x="641" y="3630"/>
                <a:ext cx="659" cy="9"/>
              </a:xfrm>
              <a:prstGeom prst="rect">
                <a:avLst/>
              </a:prstGeom>
              <a:solidFill>
                <a:srgbClr val="F3EF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5" name="Rectangle 917"/>
              <p:cNvSpPr>
                <a:spLocks noChangeArrowheads="1"/>
              </p:cNvSpPr>
              <p:nvPr/>
            </p:nvSpPr>
            <p:spPr bwMode="auto">
              <a:xfrm>
                <a:off x="641" y="3639"/>
                <a:ext cx="659" cy="10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4" name="Rectangle 916"/>
              <p:cNvSpPr>
                <a:spLocks noChangeArrowheads="1"/>
              </p:cNvSpPr>
              <p:nvPr/>
            </p:nvSpPr>
            <p:spPr bwMode="auto">
              <a:xfrm>
                <a:off x="641" y="3649"/>
                <a:ext cx="659" cy="9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3" name="Rectangle 915"/>
              <p:cNvSpPr>
                <a:spLocks noChangeArrowheads="1"/>
              </p:cNvSpPr>
              <p:nvPr/>
            </p:nvSpPr>
            <p:spPr bwMode="auto">
              <a:xfrm>
                <a:off x="641" y="3658"/>
                <a:ext cx="659" cy="9"/>
              </a:xfrm>
              <a:prstGeom prst="rect">
                <a:avLst/>
              </a:prstGeom>
              <a:solidFill>
                <a:srgbClr val="F5F2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2" name="Rectangle 914"/>
              <p:cNvSpPr>
                <a:spLocks noChangeArrowheads="1"/>
              </p:cNvSpPr>
              <p:nvPr/>
            </p:nvSpPr>
            <p:spPr bwMode="auto">
              <a:xfrm>
                <a:off x="641" y="3667"/>
                <a:ext cx="659" cy="10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1" name="Rectangle 913"/>
              <p:cNvSpPr>
                <a:spLocks noChangeArrowheads="1"/>
              </p:cNvSpPr>
              <p:nvPr/>
            </p:nvSpPr>
            <p:spPr bwMode="auto">
              <a:xfrm>
                <a:off x="641" y="3677"/>
                <a:ext cx="659" cy="9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20" name="Rectangle 912"/>
              <p:cNvSpPr>
                <a:spLocks noChangeArrowheads="1"/>
              </p:cNvSpPr>
              <p:nvPr/>
            </p:nvSpPr>
            <p:spPr bwMode="auto">
              <a:xfrm>
                <a:off x="641" y="3686"/>
                <a:ext cx="659" cy="10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9" name="Rectangle 911"/>
              <p:cNvSpPr>
                <a:spLocks noChangeArrowheads="1"/>
              </p:cNvSpPr>
              <p:nvPr/>
            </p:nvSpPr>
            <p:spPr bwMode="auto">
              <a:xfrm>
                <a:off x="641" y="3696"/>
                <a:ext cx="659" cy="9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8" name="Rectangle 910"/>
              <p:cNvSpPr>
                <a:spLocks noChangeArrowheads="1"/>
              </p:cNvSpPr>
              <p:nvPr/>
            </p:nvSpPr>
            <p:spPr bwMode="auto">
              <a:xfrm>
                <a:off x="641" y="3705"/>
                <a:ext cx="659" cy="9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7" name="Rectangle 909"/>
              <p:cNvSpPr>
                <a:spLocks noChangeArrowheads="1"/>
              </p:cNvSpPr>
              <p:nvPr/>
            </p:nvSpPr>
            <p:spPr bwMode="auto">
              <a:xfrm>
                <a:off x="641" y="3714"/>
                <a:ext cx="659" cy="10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6" name="Rectangle 908"/>
              <p:cNvSpPr>
                <a:spLocks noChangeArrowheads="1"/>
              </p:cNvSpPr>
              <p:nvPr/>
            </p:nvSpPr>
            <p:spPr bwMode="auto">
              <a:xfrm>
                <a:off x="641" y="3724"/>
                <a:ext cx="659" cy="9"/>
              </a:xfrm>
              <a:prstGeom prst="rect">
                <a:avLst/>
              </a:prstGeom>
              <a:solidFill>
                <a:srgbClr val="FAF9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5" name="Rectangle 907"/>
              <p:cNvSpPr>
                <a:spLocks noChangeArrowheads="1"/>
              </p:cNvSpPr>
              <p:nvPr/>
            </p:nvSpPr>
            <p:spPr bwMode="auto">
              <a:xfrm>
                <a:off x="641" y="3733"/>
                <a:ext cx="659" cy="10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4" name="Rectangle 906"/>
              <p:cNvSpPr>
                <a:spLocks noChangeArrowheads="1"/>
              </p:cNvSpPr>
              <p:nvPr/>
            </p:nvSpPr>
            <p:spPr bwMode="auto">
              <a:xfrm>
                <a:off x="641" y="3743"/>
                <a:ext cx="659" cy="9"/>
              </a:xfrm>
              <a:prstGeom prst="rect">
                <a:avLst/>
              </a:prstGeom>
              <a:solidFill>
                <a:srgbClr val="FBFB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3" name="Rectangle 905"/>
              <p:cNvSpPr>
                <a:spLocks noChangeArrowheads="1"/>
              </p:cNvSpPr>
              <p:nvPr/>
            </p:nvSpPr>
            <p:spPr bwMode="auto">
              <a:xfrm>
                <a:off x="641" y="3752"/>
                <a:ext cx="659" cy="9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2" name="Rectangle 904"/>
              <p:cNvSpPr>
                <a:spLocks noChangeArrowheads="1"/>
              </p:cNvSpPr>
              <p:nvPr/>
            </p:nvSpPr>
            <p:spPr bwMode="auto">
              <a:xfrm>
                <a:off x="641" y="3761"/>
                <a:ext cx="659" cy="10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1" name="Rectangle 903"/>
              <p:cNvSpPr>
                <a:spLocks noChangeArrowheads="1"/>
              </p:cNvSpPr>
              <p:nvPr/>
            </p:nvSpPr>
            <p:spPr bwMode="auto">
              <a:xfrm>
                <a:off x="641" y="3771"/>
                <a:ext cx="659" cy="9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10" name="Freeform 902"/>
              <p:cNvSpPr>
                <a:spLocks/>
              </p:cNvSpPr>
              <p:nvPr/>
            </p:nvSpPr>
            <p:spPr bwMode="auto">
              <a:xfrm>
                <a:off x="658" y="3423"/>
                <a:ext cx="642" cy="351"/>
              </a:xfrm>
              <a:custGeom>
                <a:avLst/>
                <a:gdLst/>
                <a:ahLst/>
                <a:cxnLst>
                  <a:cxn ang="0">
                    <a:pos x="419" y="592"/>
                  </a:cxn>
                  <a:cxn ang="0">
                    <a:pos x="1091" y="224"/>
                  </a:cxn>
                  <a:cxn ang="0">
                    <a:pos x="675" y="0"/>
                  </a:cxn>
                  <a:cxn ang="0">
                    <a:pos x="3" y="368"/>
                  </a:cxn>
                  <a:cxn ang="0">
                    <a:pos x="0" y="372"/>
                  </a:cxn>
                  <a:cxn ang="0">
                    <a:pos x="413" y="598"/>
                  </a:cxn>
                </a:cxnLst>
                <a:rect l="0" t="0" r="r" b="b"/>
                <a:pathLst>
                  <a:path w="1091" h="598">
                    <a:moveTo>
                      <a:pt x="419" y="592"/>
                    </a:moveTo>
                    <a:lnTo>
                      <a:pt x="1091" y="224"/>
                    </a:lnTo>
                    <a:lnTo>
                      <a:pt x="675" y="0"/>
                    </a:lnTo>
                    <a:lnTo>
                      <a:pt x="3" y="368"/>
                    </a:lnTo>
                    <a:lnTo>
                      <a:pt x="0" y="372"/>
                    </a:lnTo>
                    <a:cubicBezTo>
                      <a:pt x="106" y="489"/>
                      <a:pt x="252" y="568"/>
                      <a:pt x="413" y="598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509" name="Picture 901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41" y="3630"/>
                <a:ext cx="263" cy="696"/>
              </a:xfrm>
              <a:prstGeom prst="rect">
                <a:avLst/>
              </a:prstGeom>
              <a:noFill/>
            </p:spPr>
          </p:pic>
          <p:pic>
            <p:nvPicPr>
              <p:cNvPr id="69508" name="Picture 900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641" y="3630"/>
                <a:ext cx="263" cy="696"/>
              </a:xfrm>
              <a:prstGeom prst="rect">
                <a:avLst/>
              </a:prstGeom>
              <a:noFill/>
            </p:spPr>
          </p:pic>
          <p:sp>
            <p:nvSpPr>
              <p:cNvPr id="69507" name="Freeform 899"/>
              <p:cNvSpPr>
                <a:spLocks/>
              </p:cNvSpPr>
              <p:nvPr/>
            </p:nvSpPr>
            <p:spPr bwMode="auto">
              <a:xfrm>
                <a:off x="658" y="3639"/>
                <a:ext cx="246" cy="677"/>
              </a:xfrm>
              <a:custGeom>
                <a:avLst/>
                <a:gdLst/>
                <a:ahLst/>
                <a:cxnLst>
                  <a:cxn ang="0">
                    <a:pos x="413" y="23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944"/>
                  </a:cxn>
                  <a:cxn ang="0">
                    <a:pos x="0" y="941"/>
                  </a:cxn>
                  <a:cxn ang="0">
                    <a:pos x="413" y="1150"/>
                  </a:cxn>
                  <a:cxn ang="0">
                    <a:pos x="419" y="1152"/>
                  </a:cxn>
                  <a:cxn ang="0">
                    <a:pos x="419" y="224"/>
                  </a:cxn>
                </a:cxnLst>
                <a:rect l="0" t="0" r="r" b="b"/>
                <a:pathLst>
                  <a:path w="419" h="1152">
                    <a:moveTo>
                      <a:pt x="413" y="230"/>
                    </a:moveTo>
                    <a:cubicBezTo>
                      <a:pt x="252" y="201"/>
                      <a:pt x="106" y="120"/>
                      <a:pt x="0" y="2"/>
                    </a:cubicBezTo>
                    <a:lnTo>
                      <a:pt x="3" y="0"/>
                    </a:lnTo>
                    <a:lnTo>
                      <a:pt x="3" y="944"/>
                    </a:lnTo>
                    <a:lnTo>
                      <a:pt x="0" y="941"/>
                    </a:lnTo>
                    <a:cubicBezTo>
                      <a:pt x="108" y="1053"/>
                      <a:pt x="254" y="1127"/>
                      <a:pt x="413" y="1150"/>
                    </a:cubicBezTo>
                    <a:lnTo>
                      <a:pt x="419" y="1152"/>
                    </a:lnTo>
                    <a:lnTo>
                      <a:pt x="419" y="224"/>
                    </a:ln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506" name="Picture 898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885" y="3545"/>
                <a:ext cx="424" cy="781"/>
              </a:xfrm>
              <a:prstGeom prst="rect">
                <a:avLst/>
              </a:prstGeom>
              <a:noFill/>
            </p:spPr>
          </p:pic>
          <p:pic>
            <p:nvPicPr>
              <p:cNvPr id="69505" name="Picture 897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885" y="3545"/>
                <a:ext cx="424" cy="781"/>
              </a:xfrm>
              <a:prstGeom prst="rect">
                <a:avLst/>
              </a:prstGeom>
              <a:noFill/>
            </p:spPr>
          </p:pic>
          <p:sp>
            <p:nvSpPr>
              <p:cNvPr id="69504" name="Freeform 896"/>
              <p:cNvSpPr>
                <a:spLocks/>
              </p:cNvSpPr>
              <p:nvPr/>
            </p:nvSpPr>
            <p:spPr bwMode="auto">
              <a:xfrm>
                <a:off x="904" y="3554"/>
                <a:ext cx="396" cy="762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0" y="762"/>
                  </a:cxn>
                  <a:cxn ang="0">
                    <a:pos x="396" y="546"/>
                  </a:cxn>
                  <a:cxn ang="0">
                    <a:pos x="396" y="0"/>
                  </a:cxn>
                  <a:cxn ang="0">
                    <a:pos x="0" y="217"/>
                  </a:cxn>
                </a:cxnLst>
                <a:rect l="0" t="0" r="r" b="b"/>
                <a:pathLst>
                  <a:path w="396" h="762">
                    <a:moveTo>
                      <a:pt x="0" y="217"/>
                    </a:moveTo>
                    <a:lnTo>
                      <a:pt x="0" y="762"/>
                    </a:lnTo>
                    <a:lnTo>
                      <a:pt x="396" y="546"/>
                    </a:lnTo>
                    <a:lnTo>
                      <a:pt x="396" y="0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503" name="Freeform 895"/>
              <p:cNvSpPr>
                <a:spLocks/>
              </p:cNvSpPr>
              <p:nvPr/>
            </p:nvSpPr>
            <p:spPr bwMode="auto">
              <a:xfrm>
                <a:off x="658" y="3423"/>
                <a:ext cx="642" cy="893"/>
              </a:xfrm>
              <a:custGeom>
                <a:avLst/>
                <a:gdLst/>
                <a:ahLst/>
                <a:cxnLst>
                  <a:cxn ang="0">
                    <a:pos x="1091" y="224"/>
                  </a:cxn>
                  <a:cxn ang="0">
                    <a:pos x="675" y="0"/>
                  </a:cxn>
                  <a:cxn ang="0">
                    <a:pos x="3" y="368"/>
                  </a:cxn>
                  <a:cxn ang="0">
                    <a:pos x="3" y="1312"/>
                  </a:cxn>
                  <a:cxn ang="0">
                    <a:pos x="0" y="1309"/>
                  </a:cxn>
                  <a:cxn ang="0">
                    <a:pos x="413" y="1518"/>
                  </a:cxn>
                  <a:cxn ang="0">
                    <a:pos x="419" y="1520"/>
                  </a:cxn>
                  <a:cxn ang="0">
                    <a:pos x="1091" y="1152"/>
                  </a:cxn>
                  <a:cxn ang="0">
                    <a:pos x="1091" y="224"/>
                  </a:cxn>
                </a:cxnLst>
                <a:rect l="0" t="0" r="r" b="b"/>
                <a:pathLst>
                  <a:path w="1091" h="1520">
                    <a:moveTo>
                      <a:pt x="1091" y="224"/>
                    </a:moveTo>
                    <a:lnTo>
                      <a:pt x="675" y="0"/>
                    </a:lnTo>
                    <a:lnTo>
                      <a:pt x="3" y="368"/>
                    </a:lnTo>
                    <a:lnTo>
                      <a:pt x="3" y="1312"/>
                    </a:lnTo>
                    <a:lnTo>
                      <a:pt x="0" y="1309"/>
                    </a:lnTo>
                    <a:cubicBezTo>
                      <a:pt x="108" y="1421"/>
                      <a:pt x="254" y="1495"/>
                      <a:pt x="413" y="1518"/>
                    </a:cubicBezTo>
                    <a:lnTo>
                      <a:pt x="419" y="1520"/>
                    </a:lnTo>
                    <a:lnTo>
                      <a:pt x="1091" y="1152"/>
                    </a:lnTo>
                    <a:lnTo>
                      <a:pt x="1091" y="224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502" name="Picture 894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725" y="3949"/>
                <a:ext cx="95" cy="94"/>
              </a:xfrm>
              <a:prstGeom prst="rect">
                <a:avLst/>
              </a:prstGeom>
              <a:noFill/>
            </p:spPr>
          </p:pic>
          <p:pic>
            <p:nvPicPr>
              <p:cNvPr id="69501" name="Picture 893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25" y="3949"/>
                <a:ext cx="94" cy="94"/>
              </a:xfrm>
              <a:prstGeom prst="rect">
                <a:avLst/>
              </a:prstGeom>
              <a:noFill/>
            </p:spPr>
          </p:pic>
          <p:sp>
            <p:nvSpPr>
              <p:cNvPr id="69500" name="Freeform 892"/>
              <p:cNvSpPr>
                <a:spLocks/>
              </p:cNvSpPr>
              <p:nvPr/>
            </p:nvSpPr>
            <p:spPr bwMode="auto">
              <a:xfrm>
                <a:off x="747" y="3972"/>
                <a:ext cx="45" cy="55"/>
              </a:xfrm>
              <a:custGeom>
                <a:avLst/>
                <a:gdLst/>
                <a:ahLst/>
                <a:cxnLst>
                  <a:cxn ang="0">
                    <a:pos x="40" y="21"/>
                  </a:cxn>
                  <a:cxn ang="0">
                    <a:pos x="14" y="4"/>
                  </a:cxn>
                  <a:cxn ang="0">
                    <a:pos x="5" y="34"/>
                  </a:cxn>
                  <a:cxn ang="0">
                    <a:pos x="31" y="51"/>
                  </a:cxn>
                  <a:cxn ang="0">
                    <a:pos x="40" y="21"/>
                  </a:cxn>
                </a:cxnLst>
                <a:rect l="0" t="0" r="r" b="b"/>
                <a:pathLst>
                  <a:path w="45" h="55">
                    <a:moveTo>
                      <a:pt x="40" y="21"/>
                    </a:moveTo>
                    <a:cubicBezTo>
                      <a:pt x="35" y="8"/>
                      <a:pt x="24" y="0"/>
                      <a:pt x="14" y="4"/>
                    </a:cubicBezTo>
                    <a:cubicBezTo>
                      <a:pt x="4" y="7"/>
                      <a:pt x="0" y="21"/>
                      <a:pt x="5" y="34"/>
                    </a:cubicBezTo>
                    <a:cubicBezTo>
                      <a:pt x="9" y="47"/>
                      <a:pt x="21" y="55"/>
                      <a:pt x="31" y="51"/>
                    </a:cubicBezTo>
                    <a:cubicBezTo>
                      <a:pt x="41" y="48"/>
                      <a:pt x="45" y="34"/>
                      <a:pt x="40" y="2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99" name="Freeform 891"/>
              <p:cNvSpPr>
                <a:spLocks noEditPoints="1"/>
              </p:cNvSpPr>
              <p:nvPr/>
            </p:nvSpPr>
            <p:spPr bwMode="auto">
              <a:xfrm>
                <a:off x="697" y="4087"/>
                <a:ext cx="164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143"/>
                  </a:cxn>
                  <a:cxn ang="0">
                    <a:pos x="0" y="56"/>
                  </a:cxn>
                  <a:cxn ang="0">
                    <a:pos x="279" y="199"/>
                  </a:cxn>
                  <a:cxn ang="0">
                    <a:pos x="0" y="112"/>
                  </a:cxn>
                  <a:cxn ang="0">
                    <a:pos x="279" y="255"/>
                  </a:cxn>
                </a:cxnLst>
                <a:rect l="0" t="0" r="r" b="b"/>
                <a:pathLst>
                  <a:path w="279" h="255">
                    <a:moveTo>
                      <a:pt x="0" y="0"/>
                    </a:moveTo>
                    <a:cubicBezTo>
                      <a:pt x="83" y="68"/>
                      <a:pt x="178" y="117"/>
                      <a:pt x="279" y="143"/>
                    </a:cubicBezTo>
                    <a:moveTo>
                      <a:pt x="0" y="56"/>
                    </a:moveTo>
                    <a:cubicBezTo>
                      <a:pt x="83" y="124"/>
                      <a:pt x="178" y="173"/>
                      <a:pt x="279" y="199"/>
                    </a:cubicBezTo>
                    <a:moveTo>
                      <a:pt x="0" y="112"/>
                    </a:moveTo>
                    <a:cubicBezTo>
                      <a:pt x="83" y="180"/>
                      <a:pt x="178" y="229"/>
                      <a:pt x="279" y="255"/>
                    </a:cubicBezTo>
                  </a:path>
                </a:pathLst>
              </a:custGeom>
              <a:noFill/>
              <a:ln w="508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98" name="Freeform 890"/>
              <p:cNvSpPr>
                <a:spLocks/>
              </p:cNvSpPr>
              <p:nvPr/>
            </p:nvSpPr>
            <p:spPr bwMode="auto">
              <a:xfrm>
                <a:off x="690" y="3744"/>
                <a:ext cx="178" cy="100"/>
              </a:xfrm>
              <a:custGeom>
                <a:avLst/>
                <a:gdLst/>
                <a:ahLst/>
                <a:cxnLst>
                  <a:cxn ang="0">
                    <a:pos x="11" y="26"/>
                  </a:cxn>
                  <a:cxn ang="0">
                    <a:pos x="290" y="169"/>
                  </a:cxn>
                  <a:cxn ang="0">
                    <a:pos x="301" y="153"/>
                  </a:cxn>
                  <a:cxn ang="0">
                    <a:pos x="290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1" y="11"/>
                  </a:cxn>
                  <a:cxn ang="0">
                    <a:pos x="11" y="26"/>
                  </a:cxn>
                </a:cxnLst>
                <a:rect l="0" t="0" r="r" b="b"/>
                <a:pathLst>
                  <a:path w="302" h="169">
                    <a:moveTo>
                      <a:pt x="11" y="26"/>
                    </a:moveTo>
                    <a:cubicBezTo>
                      <a:pt x="91" y="93"/>
                      <a:pt x="186" y="142"/>
                      <a:pt x="290" y="169"/>
                    </a:cubicBezTo>
                    <a:cubicBezTo>
                      <a:pt x="297" y="167"/>
                      <a:pt x="302" y="160"/>
                      <a:pt x="301" y="153"/>
                    </a:cubicBezTo>
                    <a:cubicBezTo>
                      <a:pt x="299" y="148"/>
                      <a:pt x="295" y="144"/>
                      <a:pt x="290" y="143"/>
                    </a:cubicBezTo>
                    <a:cubicBezTo>
                      <a:pt x="188" y="117"/>
                      <a:pt x="95" y="69"/>
                      <a:pt x="16" y="4"/>
                    </a:cubicBezTo>
                    <a:cubicBezTo>
                      <a:pt x="12" y="0"/>
                      <a:pt x="7" y="1"/>
                      <a:pt x="3" y="4"/>
                    </a:cubicBezTo>
                    <a:cubicBezTo>
                      <a:pt x="1" y="6"/>
                      <a:pt x="0" y="9"/>
                      <a:pt x="1" y="11"/>
                    </a:cubicBezTo>
                    <a:cubicBezTo>
                      <a:pt x="1" y="17"/>
                      <a:pt x="5" y="22"/>
                      <a:pt x="11" y="2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97" name="Freeform 889"/>
              <p:cNvSpPr>
                <a:spLocks/>
              </p:cNvSpPr>
              <p:nvPr/>
            </p:nvSpPr>
            <p:spPr bwMode="auto">
              <a:xfrm>
                <a:off x="690" y="3744"/>
                <a:ext cx="178" cy="100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171" y="100"/>
                  </a:cxn>
                  <a:cxn ang="0">
                    <a:pos x="177" y="90"/>
                  </a:cxn>
                  <a:cxn ang="0">
                    <a:pos x="171" y="84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6" y="16"/>
                  </a:cxn>
                </a:cxnLst>
                <a:rect l="0" t="0" r="r" b="b"/>
                <a:pathLst>
                  <a:path w="178" h="100">
                    <a:moveTo>
                      <a:pt x="6" y="16"/>
                    </a:moveTo>
                    <a:cubicBezTo>
                      <a:pt x="54" y="55"/>
                      <a:pt x="109" y="84"/>
                      <a:pt x="171" y="100"/>
                    </a:cubicBezTo>
                    <a:cubicBezTo>
                      <a:pt x="175" y="98"/>
                      <a:pt x="178" y="94"/>
                      <a:pt x="177" y="90"/>
                    </a:cubicBezTo>
                    <a:cubicBezTo>
                      <a:pt x="176" y="87"/>
                      <a:pt x="174" y="85"/>
                      <a:pt x="171" y="84"/>
                    </a:cubicBezTo>
                    <a:cubicBezTo>
                      <a:pt x="111" y="69"/>
                      <a:pt x="56" y="41"/>
                      <a:pt x="9" y="3"/>
                    </a:cubicBezTo>
                    <a:cubicBezTo>
                      <a:pt x="7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1" y="7"/>
                    </a:cubicBezTo>
                    <a:cubicBezTo>
                      <a:pt x="1" y="10"/>
                      <a:pt x="3" y="13"/>
                      <a:pt x="6" y="16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96" name="Picture 888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725" y="3780"/>
                <a:ext cx="76" cy="57"/>
              </a:xfrm>
              <a:prstGeom prst="rect">
                <a:avLst/>
              </a:prstGeom>
              <a:noFill/>
            </p:spPr>
          </p:pic>
          <p:pic>
            <p:nvPicPr>
              <p:cNvPr id="69495" name="Picture 887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725" y="3780"/>
                <a:ext cx="76" cy="57"/>
              </a:xfrm>
              <a:prstGeom prst="rect">
                <a:avLst/>
              </a:prstGeom>
              <a:noFill/>
            </p:spPr>
          </p:pic>
          <p:sp>
            <p:nvSpPr>
              <p:cNvPr id="69494" name="Freeform 886"/>
              <p:cNvSpPr>
                <a:spLocks/>
              </p:cNvSpPr>
              <p:nvPr/>
            </p:nvSpPr>
            <p:spPr bwMode="auto">
              <a:xfrm>
                <a:off x="738" y="3785"/>
                <a:ext cx="55" cy="39"/>
              </a:xfrm>
              <a:custGeom>
                <a:avLst/>
                <a:gdLst/>
                <a:ahLst/>
                <a:cxnLst>
                  <a:cxn ang="0">
                    <a:pos x="55" y="39"/>
                  </a:cxn>
                  <a:cxn ang="0">
                    <a:pos x="6" y="14"/>
                  </a:cxn>
                  <a:cxn ang="0">
                    <a:pos x="35" y="39"/>
                  </a:cxn>
                  <a:cxn ang="0">
                    <a:pos x="55" y="39"/>
                  </a:cxn>
                </a:cxnLst>
                <a:rect l="0" t="0" r="r" b="b"/>
                <a:pathLst>
                  <a:path w="55" h="39">
                    <a:moveTo>
                      <a:pt x="55" y="39"/>
                    </a:moveTo>
                    <a:cubicBezTo>
                      <a:pt x="45" y="10"/>
                      <a:pt x="23" y="0"/>
                      <a:pt x="6" y="14"/>
                    </a:cubicBezTo>
                    <a:cubicBezTo>
                      <a:pt x="0" y="25"/>
                      <a:pt x="13" y="36"/>
                      <a:pt x="35" y="39"/>
                    </a:cubicBezTo>
                    <a:cubicBezTo>
                      <a:pt x="41" y="39"/>
                      <a:pt x="49" y="39"/>
                      <a:pt x="55" y="39"/>
                    </a:cubicBezTo>
                  </a:path>
                </a:pathLst>
              </a:custGeom>
              <a:noFill/>
              <a:ln w="127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93" name="Picture 885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688" y="3790"/>
                <a:ext cx="188" cy="150"/>
              </a:xfrm>
              <a:prstGeom prst="rect">
                <a:avLst/>
              </a:prstGeom>
              <a:noFill/>
            </p:spPr>
          </p:pic>
          <p:pic>
            <p:nvPicPr>
              <p:cNvPr id="69492" name="Picture 884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688" y="3790"/>
                <a:ext cx="188" cy="150"/>
              </a:xfrm>
              <a:prstGeom prst="rect">
                <a:avLst/>
              </a:prstGeom>
              <a:noFill/>
            </p:spPr>
          </p:pic>
          <p:sp>
            <p:nvSpPr>
              <p:cNvPr id="69491" name="Freeform 883"/>
              <p:cNvSpPr>
                <a:spLocks/>
              </p:cNvSpPr>
              <p:nvPr/>
            </p:nvSpPr>
            <p:spPr bwMode="auto">
              <a:xfrm>
                <a:off x="697" y="3808"/>
                <a:ext cx="164" cy="1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79" y="169"/>
                  </a:cxn>
                  <a:cxn ang="0">
                    <a:pos x="272" y="176"/>
                  </a:cxn>
                  <a:cxn ang="0">
                    <a:pos x="272" y="144"/>
                  </a:cxn>
                  <a:cxn ang="0">
                    <a:pos x="279" y="151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0" y="26"/>
                  </a:cxn>
                </a:cxnLst>
                <a:rect l="0" t="0" r="r" b="b"/>
                <a:pathLst>
                  <a:path w="279" h="176">
                    <a:moveTo>
                      <a:pt x="0" y="26"/>
                    </a:moveTo>
                    <a:cubicBezTo>
                      <a:pt x="80" y="93"/>
                      <a:pt x="175" y="142"/>
                      <a:pt x="279" y="169"/>
                    </a:cubicBezTo>
                    <a:lnTo>
                      <a:pt x="272" y="176"/>
                    </a:lnTo>
                    <a:lnTo>
                      <a:pt x="272" y="144"/>
                    </a:lnTo>
                    <a:lnTo>
                      <a:pt x="279" y="151"/>
                    </a:lnTo>
                    <a:cubicBezTo>
                      <a:pt x="176" y="122"/>
                      <a:pt x="81" y="73"/>
                      <a:pt x="0" y="7"/>
                    </a:cubicBezTo>
                    <a:lnTo>
                      <a:pt x="0" y="0"/>
                    </a:lnTo>
                    <a:lnTo>
                      <a:pt x="0" y="3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90" name="Freeform 882"/>
              <p:cNvSpPr>
                <a:spLocks/>
              </p:cNvSpPr>
              <p:nvPr/>
            </p:nvSpPr>
            <p:spPr bwMode="auto">
              <a:xfrm>
                <a:off x="697" y="3799"/>
                <a:ext cx="16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0"/>
                  </a:cxn>
                  <a:cxn ang="0">
                    <a:pos x="0" y="81"/>
                  </a:cxn>
                  <a:cxn ang="0">
                    <a:pos x="279" y="224"/>
                  </a:cxn>
                </a:cxnLst>
                <a:rect l="0" t="0" r="r" b="b"/>
                <a:pathLst>
                  <a:path w="279" h="224">
                    <a:moveTo>
                      <a:pt x="0" y="0"/>
                    </a:moveTo>
                    <a:lnTo>
                      <a:pt x="0" y="80"/>
                    </a:lnTo>
                    <a:lnTo>
                      <a:pt x="0" y="81"/>
                    </a:lnTo>
                    <a:cubicBezTo>
                      <a:pt x="81" y="147"/>
                      <a:pt x="176" y="195"/>
                      <a:pt x="279" y="224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89" name="Freeform 881"/>
              <p:cNvSpPr>
                <a:spLocks/>
              </p:cNvSpPr>
              <p:nvPr/>
            </p:nvSpPr>
            <p:spPr bwMode="auto">
              <a:xfrm>
                <a:off x="697" y="3805"/>
                <a:ext cx="164" cy="126"/>
              </a:xfrm>
              <a:custGeom>
                <a:avLst/>
                <a:gdLst/>
                <a:ahLst/>
                <a:cxnLst>
                  <a:cxn ang="0">
                    <a:pos x="272" y="214"/>
                  </a:cxn>
                  <a:cxn ang="0">
                    <a:pos x="272" y="150"/>
                  </a:cxn>
                  <a:cxn ang="0">
                    <a:pos x="279" y="144"/>
                  </a:cxn>
                  <a:cxn ang="0">
                    <a:pos x="0" y="0"/>
                  </a:cxn>
                </a:cxnLst>
                <a:rect l="0" t="0" r="r" b="b"/>
                <a:pathLst>
                  <a:path w="279" h="214">
                    <a:moveTo>
                      <a:pt x="272" y="214"/>
                    </a:moveTo>
                    <a:lnTo>
                      <a:pt x="272" y="150"/>
                    </a:lnTo>
                    <a:lnTo>
                      <a:pt x="279" y="144"/>
                    </a:lnTo>
                    <a:cubicBezTo>
                      <a:pt x="176" y="114"/>
                      <a:pt x="81" y="66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88" name="Rectangle 880"/>
              <p:cNvSpPr>
                <a:spLocks noChangeArrowheads="1"/>
              </p:cNvSpPr>
              <p:nvPr/>
            </p:nvSpPr>
            <p:spPr bwMode="auto">
              <a:xfrm>
                <a:off x="706" y="4523"/>
                <a:ext cx="58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Servidor de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87" name="Rectangle 879"/>
              <p:cNvSpPr>
                <a:spLocks noChangeArrowheads="1"/>
              </p:cNvSpPr>
              <p:nvPr/>
            </p:nvSpPr>
            <p:spPr bwMode="auto">
              <a:xfrm>
                <a:off x="904" y="4673"/>
                <a:ext cx="22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AVL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86" name="Rectangle 878"/>
              <p:cNvSpPr>
                <a:spLocks noChangeArrowheads="1"/>
              </p:cNvSpPr>
              <p:nvPr/>
            </p:nvSpPr>
            <p:spPr bwMode="auto">
              <a:xfrm>
                <a:off x="19" y="649"/>
                <a:ext cx="3014" cy="1692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85" name="Rectangle 877"/>
              <p:cNvSpPr>
                <a:spLocks noChangeArrowheads="1"/>
              </p:cNvSpPr>
              <p:nvPr/>
            </p:nvSpPr>
            <p:spPr bwMode="auto">
              <a:xfrm>
                <a:off x="19" y="649"/>
                <a:ext cx="3014" cy="1692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84" name="Rectangle 876"/>
              <p:cNvSpPr>
                <a:spLocks noChangeArrowheads="1"/>
              </p:cNvSpPr>
              <p:nvPr/>
            </p:nvSpPr>
            <p:spPr bwMode="auto">
              <a:xfrm>
                <a:off x="122" y="376"/>
                <a:ext cx="313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Centro de Operaciones del CB de Quito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83" name="Freeform 875"/>
              <p:cNvSpPr>
                <a:spLocks/>
              </p:cNvSpPr>
              <p:nvPr/>
            </p:nvSpPr>
            <p:spPr bwMode="auto">
              <a:xfrm>
                <a:off x="3194" y="1870"/>
                <a:ext cx="1376" cy="843"/>
              </a:xfrm>
              <a:custGeom>
                <a:avLst/>
                <a:gdLst/>
                <a:ahLst/>
                <a:cxnLst>
                  <a:cxn ang="0">
                    <a:pos x="861" y="231"/>
                  </a:cxn>
                  <a:cxn ang="0">
                    <a:pos x="1352" y="87"/>
                  </a:cxn>
                  <a:cxn ang="0">
                    <a:pos x="1502" y="227"/>
                  </a:cxn>
                  <a:cxn ang="0">
                    <a:pos x="1878" y="194"/>
                  </a:cxn>
                  <a:cxn ang="0">
                    <a:pos x="1962" y="310"/>
                  </a:cxn>
                  <a:cxn ang="0">
                    <a:pos x="2279" y="437"/>
                  </a:cxn>
                  <a:cxn ang="0">
                    <a:pos x="2171" y="668"/>
                  </a:cxn>
                  <a:cxn ang="0">
                    <a:pos x="2285" y="953"/>
                  </a:cxn>
                  <a:cxn ang="0">
                    <a:pos x="1995" y="1065"/>
                  </a:cxn>
                  <a:cxn ang="0">
                    <a:pos x="1460" y="1281"/>
                  </a:cxn>
                  <a:cxn ang="0">
                    <a:pos x="1422" y="1265"/>
                  </a:cxn>
                  <a:cxn ang="0">
                    <a:pos x="702" y="1216"/>
                  </a:cxn>
                  <a:cxn ang="0">
                    <a:pos x="301" y="1254"/>
                  </a:cxn>
                  <a:cxn ang="0">
                    <a:pos x="200" y="1000"/>
                  </a:cxn>
                  <a:cxn ang="0">
                    <a:pos x="8" y="794"/>
                  </a:cxn>
                  <a:cxn ang="0">
                    <a:pos x="201" y="613"/>
                  </a:cxn>
                  <a:cxn ang="0">
                    <a:pos x="106" y="396"/>
                  </a:cxn>
                  <a:cxn ang="0">
                    <a:pos x="337" y="307"/>
                  </a:cxn>
                  <a:cxn ang="0">
                    <a:pos x="343" y="309"/>
                  </a:cxn>
                  <a:cxn ang="0">
                    <a:pos x="663" y="97"/>
                  </a:cxn>
                  <a:cxn ang="0">
                    <a:pos x="861" y="231"/>
                  </a:cxn>
                </a:cxnLst>
                <a:rect l="0" t="0" r="r" b="b"/>
                <a:pathLst>
                  <a:path w="2337" h="1434">
                    <a:moveTo>
                      <a:pt x="861" y="231"/>
                    </a:moveTo>
                    <a:cubicBezTo>
                      <a:pt x="954" y="64"/>
                      <a:pt x="1174" y="0"/>
                      <a:pt x="1352" y="87"/>
                    </a:cubicBezTo>
                    <a:cubicBezTo>
                      <a:pt x="1416" y="119"/>
                      <a:pt x="1468" y="167"/>
                      <a:pt x="1502" y="227"/>
                    </a:cubicBezTo>
                    <a:cubicBezTo>
                      <a:pt x="1597" y="120"/>
                      <a:pt x="1765" y="106"/>
                      <a:pt x="1878" y="194"/>
                    </a:cubicBezTo>
                    <a:cubicBezTo>
                      <a:pt x="1917" y="225"/>
                      <a:pt x="1946" y="265"/>
                      <a:pt x="1962" y="310"/>
                    </a:cubicBezTo>
                    <a:cubicBezTo>
                      <a:pt x="2086" y="275"/>
                      <a:pt x="2220" y="328"/>
                      <a:pt x="2279" y="437"/>
                    </a:cubicBezTo>
                    <a:cubicBezTo>
                      <a:pt x="2310" y="529"/>
                      <a:pt x="2264" y="628"/>
                      <a:pt x="2171" y="668"/>
                    </a:cubicBezTo>
                    <a:cubicBezTo>
                      <a:pt x="2286" y="717"/>
                      <a:pt x="2337" y="845"/>
                      <a:pt x="2285" y="953"/>
                    </a:cubicBezTo>
                    <a:cubicBezTo>
                      <a:pt x="2235" y="1056"/>
                      <a:pt x="2108" y="1105"/>
                      <a:pt x="1995" y="1065"/>
                    </a:cubicBezTo>
                    <a:cubicBezTo>
                      <a:pt x="1911" y="1264"/>
                      <a:pt x="1672" y="1360"/>
                      <a:pt x="1460" y="1281"/>
                    </a:cubicBezTo>
                    <a:cubicBezTo>
                      <a:pt x="1447" y="1276"/>
                      <a:pt x="1434" y="1271"/>
                      <a:pt x="1422" y="1265"/>
                    </a:cubicBezTo>
                    <a:cubicBezTo>
                      <a:pt x="1207" y="1434"/>
                      <a:pt x="889" y="1412"/>
                      <a:pt x="702" y="1216"/>
                    </a:cubicBezTo>
                    <a:cubicBezTo>
                      <a:pt x="602" y="1331"/>
                      <a:pt x="423" y="1348"/>
                      <a:pt x="301" y="1254"/>
                    </a:cubicBezTo>
                    <a:cubicBezTo>
                      <a:pt x="221" y="1193"/>
                      <a:pt x="182" y="1095"/>
                      <a:pt x="200" y="1000"/>
                    </a:cubicBezTo>
                    <a:cubicBezTo>
                      <a:pt x="86" y="993"/>
                      <a:pt x="0" y="901"/>
                      <a:pt x="8" y="794"/>
                    </a:cubicBezTo>
                    <a:cubicBezTo>
                      <a:pt x="14" y="696"/>
                      <a:pt x="97" y="619"/>
                      <a:pt x="201" y="613"/>
                    </a:cubicBezTo>
                    <a:cubicBezTo>
                      <a:pt x="111" y="578"/>
                      <a:pt x="69" y="480"/>
                      <a:pt x="106" y="396"/>
                    </a:cubicBezTo>
                    <a:cubicBezTo>
                      <a:pt x="144" y="311"/>
                      <a:pt x="247" y="271"/>
                      <a:pt x="337" y="307"/>
                    </a:cubicBezTo>
                    <a:cubicBezTo>
                      <a:pt x="339" y="307"/>
                      <a:pt x="341" y="308"/>
                      <a:pt x="343" y="309"/>
                    </a:cubicBezTo>
                    <a:cubicBezTo>
                      <a:pt x="369" y="168"/>
                      <a:pt x="512" y="73"/>
                      <a:pt x="663" y="97"/>
                    </a:cubicBezTo>
                    <a:cubicBezTo>
                      <a:pt x="747" y="110"/>
                      <a:pt x="820" y="160"/>
                      <a:pt x="861" y="231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82" name="Freeform 874"/>
              <p:cNvSpPr>
                <a:spLocks/>
              </p:cNvSpPr>
              <p:nvPr/>
            </p:nvSpPr>
            <p:spPr bwMode="auto">
              <a:xfrm>
                <a:off x="3194" y="1870"/>
                <a:ext cx="1376" cy="843"/>
              </a:xfrm>
              <a:custGeom>
                <a:avLst/>
                <a:gdLst/>
                <a:ahLst/>
                <a:cxnLst>
                  <a:cxn ang="0">
                    <a:pos x="507" y="136"/>
                  </a:cxn>
                  <a:cxn ang="0">
                    <a:pos x="796" y="51"/>
                  </a:cxn>
                  <a:cxn ang="0">
                    <a:pos x="885" y="134"/>
                  </a:cxn>
                  <a:cxn ang="0">
                    <a:pos x="1106" y="114"/>
                  </a:cxn>
                  <a:cxn ang="0">
                    <a:pos x="1155" y="182"/>
                  </a:cxn>
                  <a:cxn ang="0">
                    <a:pos x="1342" y="257"/>
                  </a:cxn>
                  <a:cxn ang="0">
                    <a:pos x="1278" y="393"/>
                  </a:cxn>
                  <a:cxn ang="0">
                    <a:pos x="1346" y="560"/>
                  </a:cxn>
                  <a:cxn ang="0">
                    <a:pos x="1175" y="626"/>
                  </a:cxn>
                  <a:cxn ang="0">
                    <a:pos x="860" y="753"/>
                  </a:cxn>
                  <a:cxn ang="0">
                    <a:pos x="837" y="744"/>
                  </a:cxn>
                  <a:cxn ang="0">
                    <a:pos x="414" y="715"/>
                  </a:cxn>
                  <a:cxn ang="0">
                    <a:pos x="178" y="737"/>
                  </a:cxn>
                  <a:cxn ang="0">
                    <a:pos x="118" y="588"/>
                  </a:cxn>
                  <a:cxn ang="0">
                    <a:pos x="5" y="467"/>
                  </a:cxn>
                  <a:cxn ang="0">
                    <a:pos x="119" y="360"/>
                  </a:cxn>
                  <a:cxn ang="0">
                    <a:pos x="63" y="233"/>
                  </a:cxn>
                  <a:cxn ang="0">
                    <a:pos x="199" y="181"/>
                  </a:cxn>
                  <a:cxn ang="0">
                    <a:pos x="202" y="182"/>
                  </a:cxn>
                  <a:cxn ang="0">
                    <a:pos x="391" y="57"/>
                  </a:cxn>
                  <a:cxn ang="0">
                    <a:pos x="507" y="136"/>
                  </a:cxn>
                </a:cxnLst>
                <a:rect l="0" t="0" r="r" b="b"/>
                <a:pathLst>
                  <a:path w="1376" h="843">
                    <a:moveTo>
                      <a:pt x="507" y="136"/>
                    </a:moveTo>
                    <a:cubicBezTo>
                      <a:pt x="562" y="38"/>
                      <a:pt x="691" y="0"/>
                      <a:pt x="796" y="51"/>
                    </a:cubicBezTo>
                    <a:cubicBezTo>
                      <a:pt x="834" y="70"/>
                      <a:pt x="865" y="98"/>
                      <a:pt x="885" y="134"/>
                    </a:cubicBezTo>
                    <a:cubicBezTo>
                      <a:pt x="940" y="71"/>
                      <a:pt x="1039" y="62"/>
                      <a:pt x="1106" y="114"/>
                    </a:cubicBezTo>
                    <a:cubicBezTo>
                      <a:pt x="1129" y="132"/>
                      <a:pt x="1146" y="156"/>
                      <a:pt x="1155" y="182"/>
                    </a:cubicBezTo>
                    <a:cubicBezTo>
                      <a:pt x="1228" y="162"/>
                      <a:pt x="1307" y="193"/>
                      <a:pt x="1342" y="257"/>
                    </a:cubicBezTo>
                    <a:cubicBezTo>
                      <a:pt x="1360" y="311"/>
                      <a:pt x="1333" y="369"/>
                      <a:pt x="1278" y="393"/>
                    </a:cubicBezTo>
                    <a:cubicBezTo>
                      <a:pt x="1346" y="421"/>
                      <a:pt x="1376" y="497"/>
                      <a:pt x="1346" y="560"/>
                    </a:cubicBezTo>
                    <a:cubicBezTo>
                      <a:pt x="1316" y="621"/>
                      <a:pt x="1241" y="650"/>
                      <a:pt x="1175" y="626"/>
                    </a:cubicBezTo>
                    <a:cubicBezTo>
                      <a:pt x="1125" y="743"/>
                      <a:pt x="985" y="799"/>
                      <a:pt x="860" y="753"/>
                    </a:cubicBezTo>
                    <a:cubicBezTo>
                      <a:pt x="852" y="750"/>
                      <a:pt x="845" y="747"/>
                      <a:pt x="837" y="744"/>
                    </a:cubicBezTo>
                    <a:cubicBezTo>
                      <a:pt x="711" y="843"/>
                      <a:pt x="524" y="830"/>
                      <a:pt x="414" y="715"/>
                    </a:cubicBezTo>
                    <a:cubicBezTo>
                      <a:pt x="355" y="782"/>
                      <a:pt x="249" y="792"/>
                      <a:pt x="178" y="737"/>
                    </a:cubicBezTo>
                    <a:cubicBezTo>
                      <a:pt x="130" y="701"/>
                      <a:pt x="107" y="644"/>
                      <a:pt x="118" y="588"/>
                    </a:cubicBezTo>
                    <a:cubicBezTo>
                      <a:pt x="51" y="584"/>
                      <a:pt x="0" y="530"/>
                      <a:pt x="5" y="467"/>
                    </a:cubicBezTo>
                    <a:cubicBezTo>
                      <a:pt x="9" y="409"/>
                      <a:pt x="57" y="364"/>
                      <a:pt x="119" y="360"/>
                    </a:cubicBezTo>
                    <a:cubicBezTo>
                      <a:pt x="66" y="340"/>
                      <a:pt x="41" y="282"/>
                      <a:pt x="63" y="233"/>
                    </a:cubicBezTo>
                    <a:cubicBezTo>
                      <a:pt x="85" y="183"/>
                      <a:pt x="146" y="159"/>
                      <a:pt x="199" y="181"/>
                    </a:cubicBezTo>
                    <a:cubicBezTo>
                      <a:pt x="200" y="181"/>
                      <a:pt x="201" y="181"/>
                      <a:pt x="202" y="182"/>
                    </a:cubicBezTo>
                    <a:cubicBezTo>
                      <a:pt x="218" y="99"/>
                      <a:pt x="302" y="43"/>
                      <a:pt x="391" y="57"/>
                    </a:cubicBezTo>
                    <a:cubicBezTo>
                      <a:pt x="440" y="65"/>
                      <a:pt x="483" y="94"/>
                      <a:pt x="507" y="136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81" name="Rectangle 873"/>
              <p:cNvSpPr>
                <a:spLocks noChangeArrowheads="1"/>
              </p:cNvSpPr>
              <p:nvPr/>
            </p:nvSpPr>
            <p:spPr bwMode="auto">
              <a:xfrm>
                <a:off x="3636" y="2172"/>
                <a:ext cx="45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WAN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80" name="Freeform 872"/>
              <p:cNvSpPr>
                <a:spLocks/>
              </p:cNvSpPr>
              <p:nvPr/>
            </p:nvSpPr>
            <p:spPr bwMode="auto">
              <a:xfrm>
                <a:off x="4691" y="527"/>
                <a:ext cx="358" cy="620"/>
              </a:xfrm>
              <a:custGeom>
                <a:avLst/>
                <a:gdLst/>
                <a:ahLst/>
                <a:cxnLst>
                  <a:cxn ang="0">
                    <a:pos x="179" y="620"/>
                  </a:cxn>
                  <a:cxn ang="0">
                    <a:pos x="358" y="536"/>
                  </a:cxn>
                  <a:cxn ang="0">
                    <a:pos x="56" y="376"/>
                  </a:cxn>
                  <a:cxn ang="0">
                    <a:pos x="264" y="272"/>
                  </a:cxn>
                  <a:cxn ang="0">
                    <a:pos x="113" y="197"/>
                  </a:cxn>
                  <a:cxn ang="0">
                    <a:pos x="226" y="131"/>
                  </a:cxn>
                  <a:cxn ang="0">
                    <a:pos x="132" y="84"/>
                  </a:cxn>
                  <a:cxn ang="0">
                    <a:pos x="207" y="47"/>
                  </a:cxn>
                  <a:cxn ang="0">
                    <a:pos x="151" y="18"/>
                  </a:cxn>
                  <a:cxn ang="0">
                    <a:pos x="179" y="0"/>
                  </a:cxn>
                  <a:cxn ang="0">
                    <a:pos x="207" y="18"/>
                  </a:cxn>
                  <a:cxn ang="0">
                    <a:pos x="141" y="47"/>
                  </a:cxn>
                  <a:cxn ang="0">
                    <a:pos x="216" y="84"/>
                  </a:cxn>
                  <a:cxn ang="0">
                    <a:pos x="122" y="131"/>
                  </a:cxn>
                  <a:cxn ang="0">
                    <a:pos x="245" y="197"/>
                  </a:cxn>
                  <a:cxn ang="0">
                    <a:pos x="94" y="272"/>
                  </a:cxn>
                  <a:cxn ang="0">
                    <a:pos x="301" y="376"/>
                  </a:cxn>
                  <a:cxn ang="0">
                    <a:pos x="0" y="536"/>
                  </a:cxn>
                  <a:cxn ang="0">
                    <a:pos x="179" y="620"/>
                  </a:cxn>
                </a:cxnLst>
                <a:rect l="0" t="0" r="r" b="b"/>
                <a:pathLst>
                  <a:path w="358" h="620">
                    <a:moveTo>
                      <a:pt x="179" y="620"/>
                    </a:moveTo>
                    <a:lnTo>
                      <a:pt x="358" y="536"/>
                    </a:lnTo>
                    <a:lnTo>
                      <a:pt x="56" y="376"/>
                    </a:lnTo>
                    <a:lnTo>
                      <a:pt x="264" y="272"/>
                    </a:lnTo>
                    <a:lnTo>
                      <a:pt x="113" y="197"/>
                    </a:lnTo>
                    <a:lnTo>
                      <a:pt x="226" y="131"/>
                    </a:lnTo>
                    <a:lnTo>
                      <a:pt x="132" y="84"/>
                    </a:lnTo>
                    <a:lnTo>
                      <a:pt x="207" y="47"/>
                    </a:lnTo>
                    <a:lnTo>
                      <a:pt x="151" y="18"/>
                    </a:lnTo>
                    <a:lnTo>
                      <a:pt x="179" y="0"/>
                    </a:lnTo>
                    <a:lnTo>
                      <a:pt x="207" y="18"/>
                    </a:lnTo>
                    <a:lnTo>
                      <a:pt x="141" y="47"/>
                    </a:lnTo>
                    <a:lnTo>
                      <a:pt x="216" y="84"/>
                    </a:lnTo>
                    <a:lnTo>
                      <a:pt x="122" y="131"/>
                    </a:lnTo>
                    <a:lnTo>
                      <a:pt x="245" y="197"/>
                    </a:lnTo>
                    <a:lnTo>
                      <a:pt x="94" y="272"/>
                    </a:lnTo>
                    <a:lnTo>
                      <a:pt x="301" y="376"/>
                    </a:lnTo>
                    <a:lnTo>
                      <a:pt x="0" y="536"/>
                    </a:lnTo>
                    <a:lnTo>
                      <a:pt x="179" y="620"/>
                    </a:ln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9" name="Line 871"/>
              <p:cNvSpPr>
                <a:spLocks noChangeShapeType="1"/>
              </p:cNvSpPr>
              <p:nvPr/>
            </p:nvSpPr>
            <p:spPr bwMode="auto">
              <a:xfrm>
                <a:off x="4869" y="344"/>
                <a:ext cx="1" cy="888"/>
              </a:xfrm>
              <a:prstGeom prst="line">
                <a:avLst/>
              </a:prstGeom>
              <a:noFill/>
              <a:ln w="1206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8" name="Freeform 870"/>
              <p:cNvSpPr>
                <a:spLocks/>
              </p:cNvSpPr>
              <p:nvPr/>
            </p:nvSpPr>
            <p:spPr bwMode="auto">
              <a:xfrm>
                <a:off x="4719" y="545"/>
                <a:ext cx="301" cy="508"/>
              </a:xfrm>
              <a:custGeom>
                <a:avLst/>
                <a:gdLst/>
                <a:ahLst/>
                <a:cxnLst>
                  <a:cxn ang="0">
                    <a:pos x="151" y="508"/>
                  </a:cxn>
                  <a:cxn ang="0">
                    <a:pos x="0" y="433"/>
                  </a:cxn>
                  <a:cxn ang="0">
                    <a:pos x="254" y="311"/>
                  </a:cxn>
                  <a:cxn ang="0">
                    <a:pos x="75" y="217"/>
                  </a:cxn>
                  <a:cxn ang="0">
                    <a:pos x="207" y="141"/>
                  </a:cxn>
                  <a:cxn ang="0">
                    <a:pos x="104" y="85"/>
                  </a:cxn>
                  <a:cxn ang="0">
                    <a:pos x="188" y="47"/>
                  </a:cxn>
                  <a:cxn ang="0">
                    <a:pos x="123" y="10"/>
                  </a:cxn>
                  <a:cxn ang="0">
                    <a:pos x="151" y="0"/>
                  </a:cxn>
                  <a:cxn ang="0">
                    <a:pos x="179" y="10"/>
                  </a:cxn>
                  <a:cxn ang="0">
                    <a:pos x="113" y="47"/>
                  </a:cxn>
                  <a:cxn ang="0">
                    <a:pos x="198" y="85"/>
                  </a:cxn>
                  <a:cxn ang="0">
                    <a:pos x="94" y="141"/>
                  </a:cxn>
                  <a:cxn ang="0">
                    <a:pos x="226" y="217"/>
                  </a:cxn>
                  <a:cxn ang="0">
                    <a:pos x="47" y="311"/>
                  </a:cxn>
                  <a:cxn ang="0">
                    <a:pos x="301" y="433"/>
                  </a:cxn>
                  <a:cxn ang="0">
                    <a:pos x="151" y="508"/>
                  </a:cxn>
                </a:cxnLst>
                <a:rect l="0" t="0" r="r" b="b"/>
                <a:pathLst>
                  <a:path w="301" h="508">
                    <a:moveTo>
                      <a:pt x="151" y="508"/>
                    </a:moveTo>
                    <a:lnTo>
                      <a:pt x="0" y="433"/>
                    </a:lnTo>
                    <a:lnTo>
                      <a:pt x="254" y="311"/>
                    </a:lnTo>
                    <a:lnTo>
                      <a:pt x="75" y="217"/>
                    </a:lnTo>
                    <a:lnTo>
                      <a:pt x="207" y="141"/>
                    </a:lnTo>
                    <a:lnTo>
                      <a:pt x="104" y="85"/>
                    </a:lnTo>
                    <a:lnTo>
                      <a:pt x="188" y="47"/>
                    </a:lnTo>
                    <a:lnTo>
                      <a:pt x="123" y="10"/>
                    </a:lnTo>
                    <a:lnTo>
                      <a:pt x="151" y="0"/>
                    </a:lnTo>
                    <a:lnTo>
                      <a:pt x="179" y="10"/>
                    </a:lnTo>
                    <a:lnTo>
                      <a:pt x="113" y="47"/>
                    </a:lnTo>
                    <a:lnTo>
                      <a:pt x="198" y="85"/>
                    </a:lnTo>
                    <a:lnTo>
                      <a:pt x="94" y="141"/>
                    </a:lnTo>
                    <a:lnTo>
                      <a:pt x="226" y="217"/>
                    </a:lnTo>
                    <a:lnTo>
                      <a:pt x="47" y="311"/>
                    </a:lnTo>
                    <a:lnTo>
                      <a:pt x="301" y="433"/>
                    </a:lnTo>
                    <a:lnTo>
                      <a:pt x="151" y="508"/>
                    </a:ln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7" name="Freeform 869"/>
              <p:cNvSpPr>
                <a:spLocks/>
              </p:cNvSpPr>
              <p:nvPr/>
            </p:nvSpPr>
            <p:spPr bwMode="auto">
              <a:xfrm>
                <a:off x="4658" y="452"/>
                <a:ext cx="427" cy="780"/>
              </a:xfrm>
              <a:custGeom>
                <a:avLst/>
                <a:gdLst/>
                <a:ahLst/>
                <a:cxnLst>
                  <a:cxn ang="0">
                    <a:pos x="0" y="1160"/>
                  </a:cxn>
                  <a:cxn ang="0">
                    <a:pos x="311" y="150"/>
                  </a:cxn>
                  <a:cxn ang="0">
                    <a:pos x="311" y="150"/>
                  </a:cxn>
                  <a:cxn ang="0">
                    <a:pos x="327" y="149"/>
                  </a:cxn>
                  <a:cxn ang="0">
                    <a:pos x="327" y="149"/>
                  </a:cxn>
                  <a:cxn ang="0">
                    <a:pos x="338" y="0"/>
                  </a:cxn>
                  <a:cxn ang="0">
                    <a:pos x="338" y="0"/>
                  </a:cxn>
                  <a:cxn ang="0">
                    <a:pos x="377" y="0"/>
                  </a:cxn>
                  <a:cxn ang="0">
                    <a:pos x="385" y="146"/>
                  </a:cxn>
                  <a:cxn ang="0">
                    <a:pos x="403" y="149"/>
                  </a:cxn>
                  <a:cxn ang="0">
                    <a:pos x="726" y="1160"/>
                  </a:cxn>
                  <a:cxn ang="0">
                    <a:pos x="726" y="1160"/>
                  </a:cxn>
                  <a:cxn ang="0">
                    <a:pos x="666" y="1035"/>
                  </a:cxn>
                  <a:cxn ang="0">
                    <a:pos x="361" y="1191"/>
                  </a:cxn>
                  <a:cxn ang="0">
                    <a:pos x="359" y="1327"/>
                  </a:cxn>
                  <a:cxn ang="0">
                    <a:pos x="361" y="1191"/>
                  </a:cxn>
                  <a:cxn ang="0">
                    <a:pos x="56" y="1034"/>
                  </a:cxn>
                  <a:cxn ang="0">
                    <a:pos x="0" y="1160"/>
                  </a:cxn>
                </a:cxnLst>
                <a:rect l="0" t="0" r="r" b="b"/>
                <a:pathLst>
                  <a:path w="726" h="1327">
                    <a:moveTo>
                      <a:pt x="0" y="1160"/>
                    </a:moveTo>
                    <a:cubicBezTo>
                      <a:pt x="147" y="835"/>
                      <a:pt x="251" y="496"/>
                      <a:pt x="311" y="150"/>
                    </a:cubicBezTo>
                    <a:lnTo>
                      <a:pt x="311" y="150"/>
                    </a:lnTo>
                    <a:lnTo>
                      <a:pt x="327" y="149"/>
                    </a:lnTo>
                    <a:cubicBezTo>
                      <a:pt x="331" y="99"/>
                      <a:pt x="335" y="50"/>
                      <a:pt x="338" y="0"/>
                    </a:cubicBezTo>
                    <a:lnTo>
                      <a:pt x="338" y="0"/>
                    </a:lnTo>
                    <a:cubicBezTo>
                      <a:pt x="351" y="0"/>
                      <a:pt x="364" y="0"/>
                      <a:pt x="377" y="0"/>
                    </a:cubicBezTo>
                    <a:cubicBezTo>
                      <a:pt x="378" y="48"/>
                      <a:pt x="381" y="97"/>
                      <a:pt x="385" y="146"/>
                    </a:cubicBezTo>
                    <a:cubicBezTo>
                      <a:pt x="391" y="147"/>
                      <a:pt x="397" y="148"/>
                      <a:pt x="403" y="149"/>
                    </a:cubicBezTo>
                    <a:cubicBezTo>
                      <a:pt x="460" y="498"/>
                      <a:pt x="569" y="837"/>
                      <a:pt x="726" y="1160"/>
                    </a:cubicBezTo>
                    <a:lnTo>
                      <a:pt x="726" y="1160"/>
                    </a:lnTo>
                    <a:lnTo>
                      <a:pt x="666" y="1035"/>
                    </a:lnTo>
                    <a:lnTo>
                      <a:pt x="361" y="1191"/>
                    </a:lnTo>
                    <a:lnTo>
                      <a:pt x="359" y="1327"/>
                    </a:lnTo>
                    <a:lnTo>
                      <a:pt x="361" y="1191"/>
                    </a:lnTo>
                    <a:lnTo>
                      <a:pt x="56" y="1034"/>
                    </a:lnTo>
                    <a:lnTo>
                      <a:pt x="0" y="1160"/>
                    </a:lnTo>
                  </a:path>
                </a:pathLst>
              </a:custGeom>
              <a:noFill/>
              <a:ln w="1206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6" name="Rectangle 868"/>
              <p:cNvSpPr>
                <a:spLocks noChangeArrowheads="1"/>
              </p:cNvSpPr>
              <p:nvPr/>
            </p:nvSpPr>
            <p:spPr bwMode="auto">
              <a:xfrm>
                <a:off x="4710" y="37"/>
                <a:ext cx="24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ERB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75" name="Rectangle 867"/>
              <p:cNvSpPr>
                <a:spLocks noChangeArrowheads="1"/>
              </p:cNvSpPr>
              <p:nvPr/>
            </p:nvSpPr>
            <p:spPr bwMode="auto">
              <a:xfrm>
                <a:off x="4587" y="179"/>
                <a:ext cx="45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Trunking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9474" name="Picture 866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5049" y="978"/>
                <a:ext cx="744" cy="799"/>
              </a:xfrm>
              <a:prstGeom prst="rect">
                <a:avLst/>
              </a:prstGeom>
              <a:noFill/>
            </p:spPr>
          </p:pic>
          <p:sp>
            <p:nvSpPr>
              <p:cNvPr id="69473" name="Freeform 865"/>
              <p:cNvSpPr>
                <a:spLocks/>
              </p:cNvSpPr>
              <p:nvPr/>
            </p:nvSpPr>
            <p:spPr bwMode="auto">
              <a:xfrm>
                <a:off x="5143" y="1072"/>
                <a:ext cx="537" cy="6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461"/>
                  </a:cxn>
                  <a:cxn ang="0">
                    <a:pos x="320" y="301"/>
                  </a:cxn>
                  <a:cxn ang="0">
                    <a:pos x="537" y="611"/>
                  </a:cxn>
                  <a:cxn ang="0">
                    <a:pos x="283" y="150"/>
                  </a:cxn>
                  <a:cxn ang="0">
                    <a:pos x="217" y="310"/>
                  </a:cxn>
                  <a:cxn ang="0">
                    <a:pos x="0" y="0"/>
                  </a:cxn>
                </a:cxnLst>
                <a:rect l="0" t="0" r="r" b="b"/>
                <a:pathLst>
                  <a:path w="537" h="611">
                    <a:moveTo>
                      <a:pt x="0" y="0"/>
                    </a:moveTo>
                    <a:lnTo>
                      <a:pt x="264" y="461"/>
                    </a:lnTo>
                    <a:lnTo>
                      <a:pt x="320" y="301"/>
                    </a:lnTo>
                    <a:lnTo>
                      <a:pt x="537" y="611"/>
                    </a:lnTo>
                    <a:lnTo>
                      <a:pt x="283" y="150"/>
                    </a:lnTo>
                    <a:lnTo>
                      <a:pt x="217" y="3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2" name="Freeform 864"/>
              <p:cNvSpPr>
                <a:spLocks/>
              </p:cNvSpPr>
              <p:nvPr/>
            </p:nvSpPr>
            <p:spPr bwMode="auto">
              <a:xfrm>
                <a:off x="4361" y="1147"/>
                <a:ext cx="509" cy="179"/>
              </a:xfrm>
              <a:custGeom>
                <a:avLst/>
                <a:gdLst/>
                <a:ahLst/>
                <a:cxnLst>
                  <a:cxn ang="0">
                    <a:pos x="509" y="0"/>
                  </a:cxn>
                  <a:cxn ang="0">
                    <a:pos x="509" y="179"/>
                  </a:cxn>
                  <a:cxn ang="0">
                    <a:pos x="0" y="179"/>
                  </a:cxn>
                </a:cxnLst>
                <a:rect l="0" t="0" r="r" b="b"/>
                <a:pathLst>
                  <a:path w="509" h="179">
                    <a:moveTo>
                      <a:pt x="509" y="0"/>
                    </a:moveTo>
                    <a:lnTo>
                      <a:pt x="509" y="179"/>
                    </a:lnTo>
                    <a:lnTo>
                      <a:pt x="0" y="179"/>
                    </a:ln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1" name="Freeform 863"/>
              <p:cNvSpPr>
                <a:spLocks/>
              </p:cNvSpPr>
              <p:nvPr/>
            </p:nvSpPr>
            <p:spPr bwMode="auto">
              <a:xfrm>
                <a:off x="537" y="884"/>
                <a:ext cx="28" cy="13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0"/>
                  </a:cxn>
                  <a:cxn ang="0">
                    <a:pos x="28" y="19"/>
                  </a:cxn>
                  <a:cxn ang="0">
                    <a:pos x="28" y="132"/>
                  </a:cxn>
                  <a:cxn ang="0">
                    <a:pos x="9" y="132"/>
                  </a:cxn>
                  <a:cxn ang="0">
                    <a:pos x="0" y="122"/>
                  </a:cxn>
                </a:cxnLst>
                <a:rect l="0" t="0" r="r" b="b"/>
                <a:pathLst>
                  <a:path w="28" h="132">
                    <a:moveTo>
                      <a:pt x="0" y="122"/>
                    </a:moveTo>
                    <a:lnTo>
                      <a:pt x="0" y="0"/>
                    </a:lnTo>
                    <a:lnTo>
                      <a:pt x="28" y="19"/>
                    </a:lnTo>
                    <a:lnTo>
                      <a:pt x="28" y="132"/>
                    </a:lnTo>
                    <a:lnTo>
                      <a:pt x="9" y="13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70" name="Rectangle 862"/>
              <p:cNvSpPr>
                <a:spLocks noChangeArrowheads="1"/>
              </p:cNvSpPr>
              <p:nvPr/>
            </p:nvSpPr>
            <p:spPr bwMode="auto">
              <a:xfrm>
                <a:off x="527" y="875"/>
                <a:ext cx="48" cy="9"/>
              </a:xfrm>
              <a:prstGeom prst="rect">
                <a:avLst/>
              </a:prstGeom>
              <a:solidFill>
                <a:srgbClr val="F3F1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69" name="Rectangle 861"/>
              <p:cNvSpPr>
                <a:spLocks noChangeArrowheads="1"/>
              </p:cNvSpPr>
              <p:nvPr/>
            </p:nvSpPr>
            <p:spPr bwMode="auto">
              <a:xfrm>
                <a:off x="527" y="884"/>
                <a:ext cx="48" cy="9"/>
              </a:xfrm>
              <a:prstGeom prst="rect">
                <a:avLst/>
              </a:prstGeom>
              <a:solidFill>
                <a:srgbClr val="DEC2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68" name="Rectangle 860"/>
              <p:cNvSpPr>
                <a:spLocks noChangeArrowheads="1"/>
              </p:cNvSpPr>
              <p:nvPr/>
            </p:nvSpPr>
            <p:spPr bwMode="auto">
              <a:xfrm>
                <a:off x="527" y="893"/>
                <a:ext cx="48" cy="10"/>
              </a:xfrm>
              <a:prstGeom prst="rect">
                <a:avLst/>
              </a:prstGeom>
              <a:solidFill>
                <a:srgbClr val="E5D2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67" name="Rectangle 859"/>
              <p:cNvSpPr>
                <a:spLocks noChangeArrowheads="1"/>
              </p:cNvSpPr>
              <p:nvPr/>
            </p:nvSpPr>
            <p:spPr bwMode="auto">
              <a:xfrm>
                <a:off x="527" y="903"/>
                <a:ext cx="48" cy="9"/>
              </a:xfrm>
              <a:prstGeom prst="rect">
                <a:avLst/>
              </a:prstGeom>
              <a:solidFill>
                <a:srgbClr val="ECE1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66" name="Picture 858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41" y="875"/>
                <a:ext cx="452" cy="263"/>
              </a:xfrm>
              <a:prstGeom prst="rect">
                <a:avLst/>
              </a:prstGeom>
              <a:noFill/>
            </p:spPr>
          </p:pic>
          <p:sp>
            <p:nvSpPr>
              <p:cNvPr id="69465" name="Freeform 857"/>
              <p:cNvSpPr>
                <a:spLocks noEditPoints="1"/>
              </p:cNvSpPr>
              <p:nvPr/>
            </p:nvSpPr>
            <p:spPr bwMode="auto">
              <a:xfrm>
                <a:off x="160" y="978"/>
                <a:ext cx="424" cy="16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54" y="160"/>
                  </a:cxn>
                  <a:cxn ang="0">
                    <a:pos x="254" y="15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05" y="66"/>
                  </a:cxn>
                  <a:cxn ang="0">
                    <a:pos x="254" y="150"/>
                  </a:cxn>
                  <a:cxn ang="0">
                    <a:pos x="254" y="160"/>
                  </a:cxn>
                  <a:cxn ang="0">
                    <a:pos x="424" y="56"/>
                  </a:cxn>
                  <a:cxn ang="0">
                    <a:pos x="424" y="56"/>
                  </a:cxn>
                  <a:cxn ang="0">
                    <a:pos x="405" y="66"/>
                  </a:cxn>
                </a:cxnLst>
                <a:rect l="0" t="0" r="r" b="b"/>
                <a:pathLst>
                  <a:path w="424" h="160">
                    <a:moveTo>
                      <a:pt x="0" y="9"/>
                    </a:moveTo>
                    <a:lnTo>
                      <a:pt x="254" y="160"/>
                    </a:lnTo>
                    <a:lnTo>
                      <a:pt x="254" y="15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  <a:moveTo>
                      <a:pt x="405" y="66"/>
                    </a:moveTo>
                    <a:lnTo>
                      <a:pt x="254" y="150"/>
                    </a:lnTo>
                    <a:lnTo>
                      <a:pt x="254" y="160"/>
                    </a:lnTo>
                    <a:lnTo>
                      <a:pt x="424" y="56"/>
                    </a:lnTo>
                    <a:lnTo>
                      <a:pt x="405" y="66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64" name="Freeform 856"/>
              <p:cNvSpPr>
                <a:spLocks/>
              </p:cNvSpPr>
              <p:nvPr/>
            </p:nvSpPr>
            <p:spPr bwMode="auto">
              <a:xfrm>
                <a:off x="160" y="978"/>
                <a:ext cx="254" cy="16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54" y="160"/>
                  </a:cxn>
                  <a:cxn ang="0">
                    <a:pos x="254" y="15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254" h="160">
                    <a:moveTo>
                      <a:pt x="0" y="9"/>
                    </a:moveTo>
                    <a:lnTo>
                      <a:pt x="254" y="160"/>
                    </a:lnTo>
                    <a:lnTo>
                      <a:pt x="254" y="15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63" name="Freeform 855"/>
              <p:cNvSpPr>
                <a:spLocks/>
              </p:cNvSpPr>
              <p:nvPr/>
            </p:nvSpPr>
            <p:spPr bwMode="auto">
              <a:xfrm>
                <a:off x="414" y="1034"/>
                <a:ext cx="170" cy="104"/>
              </a:xfrm>
              <a:custGeom>
                <a:avLst/>
                <a:gdLst/>
                <a:ahLst/>
                <a:cxnLst>
                  <a:cxn ang="0">
                    <a:pos x="151" y="1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170" y="0"/>
                  </a:cxn>
                  <a:cxn ang="0">
                    <a:pos x="170" y="0"/>
                  </a:cxn>
                  <a:cxn ang="0">
                    <a:pos x="151" y="10"/>
                  </a:cxn>
                </a:cxnLst>
                <a:rect l="0" t="0" r="r" b="b"/>
                <a:pathLst>
                  <a:path w="170" h="104">
                    <a:moveTo>
                      <a:pt x="151" y="10"/>
                    </a:moveTo>
                    <a:lnTo>
                      <a:pt x="0" y="94"/>
                    </a:lnTo>
                    <a:lnTo>
                      <a:pt x="0" y="104"/>
                    </a:lnTo>
                    <a:lnTo>
                      <a:pt x="170" y="0"/>
                    </a:lnTo>
                    <a:lnTo>
                      <a:pt x="151" y="10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62" name="Picture 854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311" y="950"/>
                <a:ext cx="151" cy="94"/>
              </a:xfrm>
              <a:prstGeom prst="rect">
                <a:avLst/>
              </a:prstGeom>
              <a:noFill/>
            </p:spPr>
          </p:pic>
          <p:pic>
            <p:nvPicPr>
              <p:cNvPr id="69461" name="Picture 853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311" y="950"/>
                <a:ext cx="151" cy="94"/>
              </a:xfrm>
              <a:prstGeom prst="rect">
                <a:avLst/>
              </a:prstGeom>
              <a:noFill/>
            </p:spPr>
          </p:pic>
          <p:sp>
            <p:nvSpPr>
              <p:cNvPr id="69460" name="Freeform 852"/>
              <p:cNvSpPr>
                <a:spLocks/>
              </p:cNvSpPr>
              <p:nvPr/>
            </p:nvSpPr>
            <p:spPr bwMode="auto">
              <a:xfrm>
                <a:off x="330" y="969"/>
                <a:ext cx="132" cy="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8"/>
                  </a:cxn>
                  <a:cxn ang="0">
                    <a:pos x="84" y="75"/>
                  </a:cxn>
                  <a:cxn ang="0">
                    <a:pos x="132" y="47"/>
                  </a:cxn>
                  <a:cxn ang="0">
                    <a:pos x="37" y="0"/>
                  </a:cxn>
                </a:cxnLst>
                <a:rect l="0" t="0" r="r" b="b"/>
                <a:pathLst>
                  <a:path w="132" h="75">
                    <a:moveTo>
                      <a:pt x="37" y="0"/>
                    </a:moveTo>
                    <a:lnTo>
                      <a:pt x="0" y="18"/>
                    </a:lnTo>
                    <a:lnTo>
                      <a:pt x="84" y="75"/>
                    </a:lnTo>
                    <a:lnTo>
                      <a:pt x="132" y="47"/>
                    </a:ln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59" name="Picture 851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396" y="818"/>
                <a:ext cx="131" cy="169"/>
              </a:xfrm>
              <a:prstGeom prst="rect">
                <a:avLst/>
              </a:prstGeom>
              <a:noFill/>
            </p:spPr>
          </p:pic>
          <p:pic>
            <p:nvPicPr>
              <p:cNvPr id="69458" name="Picture 850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396" y="818"/>
                <a:ext cx="131" cy="169"/>
              </a:xfrm>
              <a:prstGeom prst="rect">
                <a:avLst/>
              </a:prstGeom>
              <a:noFill/>
            </p:spPr>
          </p:pic>
          <p:sp>
            <p:nvSpPr>
              <p:cNvPr id="69457" name="Rectangle 849"/>
              <p:cNvSpPr>
                <a:spLocks noChangeArrowheads="1"/>
              </p:cNvSpPr>
              <p:nvPr/>
            </p:nvSpPr>
            <p:spPr bwMode="auto">
              <a:xfrm>
                <a:off x="405" y="809"/>
                <a:ext cx="9" cy="103"/>
              </a:xfrm>
              <a:prstGeom prst="rect">
                <a:avLst/>
              </a:prstGeom>
              <a:solidFill>
                <a:srgbClr val="BB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6" name="Rectangle 848"/>
              <p:cNvSpPr>
                <a:spLocks noChangeArrowheads="1"/>
              </p:cNvSpPr>
              <p:nvPr/>
            </p:nvSpPr>
            <p:spPr bwMode="auto">
              <a:xfrm>
                <a:off x="414" y="809"/>
                <a:ext cx="10" cy="103"/>
              </a:xfrm>
              <a:prstGeom prst="rect">
                <a:avLst/>
              </a:prstGeom>
              <a:solidFill>
                <a:srgbClr val="F6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5" name="Rectangle 847"/>
              <p:cNvSpPr>
                <a:spLocks noChangeArrowheads="1"/>
              </p:cNvSpPr>
              <p:nvPr/>
            </p:nvSpPr>
            <p:spPr bwMode="auto">
              <a:xfrm>
                <a:off x="424" y="809"/>
                <a:ext cx="9" cy="103"/>
              </a:xfrm>
              <a:prstGeom prst="rect">
                <a:avLst/>
              </a:prstGeom>
              <a:solidFill>
                <a:srgbClr val="F1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4" name="Rectangle 846"/>
              <p:cNvSpPr>
                <a:spLocks noChangeArrowheads="1"/>
              </p:cNvSpPr>
              <p:nvPr/>
            </p:nvSpPr>
            <p:spPr bwMode="auto">
              <a:xfrm>
                <a:off x="433" y="809"/>
                <a:ext cx="10" cy="103"/>
              </a:xfrm>
              <a:prstGeom prst="rect">
                <a:avLst/>
              </a:prstGeom>
              <a:solidFill>
                <a:srgbClr val="ED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3" name="Rectangle 845"/>
              <p:cNvSpPr>
                <a:spLocks noChangeArrowheads="1"/>
              </p:cNvSpPr>
              <p:nvPr/>
            </p:nvSpPr>
            <p:spPr bwMode="auto">
              <a:xfrm>
                <a:off x="443" y="809"/>
                <a:ext cx="9" cy="103"/>
              </a:xfrm>
              <a:prstGeom prst="rect">
                <a:avLst/>
              </a:prstGeom>
              <a:solidFill>
                <a:srgbClr val="E9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2" name="Rectangle 844"/>
              <p:cNvSpPr>
                <a:spLocks noChangeArrowheads="1"/>
              </p:cNvSpPr>
              <p:nvPr/>
            </p:nvSpPr>
            <p:spPr bwMode="auto">
              <a:xfrm>
                <a:off x="452" y="809"/>
                <a:ext cx="10" cy="103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1" name="Rectangle 843"/>
              <p:cNvSpPr>
                <a:spLocks noChangeArrowheads="1"/>
              </p:cNvSpPr>
              <p:nvPr/>
            </p:nvSpPr>
            <p:spPr bwMode="auto">
              <a:xfrm>
                <a:off x="462" y="809"/>
                <a:ext cx="9" cy="103"/>
              </a:xfrm>
              <a:prstGeom prst="rect">
                <a:avLst/>
              </a:prstGeom>
              <a:solidFill>
                <a:srgbClr val="E0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50" name="Rectangle 842"/>
              <p:cNvSpPr>
                <a:spLocks noChangeArrowheads="1"/>
              </p:cNvSpPr>
              <p:nvPr/>
            </p:nvSpPr>
            <p:spPr bwMode="auto">
              <a:xfrm>
                <a:off x="471" y="809"/>
                <a:ext cx="9" cy="103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9" name="Rectangle 841"/>
              <p:cNvSpPr>
                <a:spLocks noChangeArrowheads="1"/>
              </p:cNvSpPr>
              <p:nvPr/>
            </p:nvSpPr>
            <p:spPr bwMode="auto">
              <a:xfrm>
                <a:off x="480" y="809"/>
                <a:ext cx="10" cy="103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8" name="Rectangle 840"/>
              <p:cNvSpPr>
                <a:spLocks noChangeArrowheads="1"/>
              </p:cNvSpPr>
              <p:nvPr/>
            </p:nvSpPr>
            <p:spPr bwMode="auto">
              <a:xfrm>
                <a:off x="490" y="809"/>
                <a:ext cx="9" cy="103"/>
              </a:xfrm>
              <a:prstGeom prst="rect">
                <a:avLst/>
              </a:prstGeom>
              <a:solidFill>
                <a:srgbClr val="D4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7" name="Rectangle 839"/>
              <p:cNvSpPr>
                <a:spLocks noChangeArrowheads="1"/>
              </p:cNvSpPr>
              <p:nvPr/>
            </p:nvSpPr>
            <p:spPr bwMode="auto">
              <a:xfrm>
                <a:off x="499" y="809"/>
                <a:ext cx="10" cy="103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6" name="Rectangle 838"/>
              <p:cNvSpPr>
                <a:spLocks noChangeArrowheads="1"/>
              </p:cNvSpPr>
              <p:nvPr/>
            </p:nvSpPr>
            <p:spPr bwMode="auto">
              <a:xfrm>
                <a:off x="509" y="809"/>
                <a:ext cx="9" cy="103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5" name="Rectangle 837"/>
              <p:cNvSpPr>
                <a:spLocks noChangeArrowheads="1"/>
              </p:cNvSpPr>
              <p:nvPr/>
            </p:nvSpPr>
            <p:spPr bwMode="auto">
              <a:xfrm>
                <a:off x="518" y="809"/>
                <a:ext cx="9" cy="103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4" name="Rectangle 836"/>
              <p:cNvSpPr>
                <a:spLocks noChangeArrowheads="1"/>
              </p:cNvSpPr>
              <p:nvPr/>
            </p:nvSpPr>
            <p:spPr bwMode="auto">
              <a:xfrm>
                <a:off x="527" y="809"/>
                <a:ext cx="10" cy="103"/>
              </a:xfrm>
              <a:prstGeom prst="rect">
                <a:avLst/>
              </a:prstGeom>
              <a:solidFill>
                <a:srgbClr val="C3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43" name="Rectangle 835"/>
              <p:cNvSpPr>
                <a:spLocks noChangeArrowheads="1"/>
              </p:cNvSpPr>
              <p:nvPr/>
            </p:nvSpPr>
            <p:spPr bwMode="auto">
              <a:xfrm>
                <a:off x="537" y="809"/>
                <a:ext cx="9" cy="103"/>
              </a:xfrm>
              <a:prstGeom prst="rect">
                <a:avLst/>
              </a:prstGeom>
              <a:solidFill>
                <a:srgbClr val="BE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42" name="Picture 834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490" y="865"/>
                <a:ext cx="66" cy="132"/>
              </a:xfrm>
              <a:prstGeom prst="rect">
                <a:avLst/>
              </a:prstGeom>
              <a:noFill/>
            </p:spPr>
          </p:pic>
          <p:sp>
            <p:nvSpPr>
              <p:cNvPr id="69441" name="Freeform 833"/>
              <p:cNvSpPr>
                <a:spLocks/>
              </p:cNvSpPr>
              <p:nvPr/>
            </p:nvSpPr>
            <p:spPr bwMode="auto">
              <a:xfrm>
                <a:off x="509" y="969"/>
                <a:ext cx="28" cy="3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8" y="0"/>
                  </a:cxn>
                  <a:cxn ang="0">
                    <a:pos x="28" y="37"/>
                  </a:cxn>
                  <a:cxn ang="0">
                    <a:pos x="0" y="18"/>
                  </a:cxn>
                </a:cxnLst>
                <a:rect l="0" t="0" r="r" b="b"/>
                <a:pathLst>
                  <a:path w="28" h="37">
                    <a:moveTo>
                      <a:pt x="0" y="18"/>
                    </a:moveTo>
                    <a:lnTo>
                      <a:pt x="28" y="0"/>
                    </a:lnTo>
                    <a:lnTo>
                      <a:pt x="28" y="3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40" name="Picture 832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396" y="969"/>
                <a:ext cx="75" cy="65"/>
              </a:xfrm>
              <a:prstGeom prst="rect">
                <a:avLst/>
              </a:prstGeom>
              <a:noFill/>
            </p:spPr>
          </p:pic>
          <p:sp>
            <p:nvSpPr>
              <p:cNvPr id="69439" name="Rectangle 831"/>
              <p:cNvSpPr>
                <a:spLocks noChangeArrowheads="1"/>
              </p:cNvSpPr>
              <p:nvPr/>
            </p:nvSpPr>
            <p:spPr bwMode="auto">
              <a:xfrm>
                <a:off x="443" y="809"/>
                <a:ext cx="9" cy="47"/>
              </a:xfrm>
              <a:prstGeom prst="rect">
                <a:avLst/>
              </a:prstGeom>
              <a:solidFill>
                <a:srgbClr val="669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8" name="Rectangle 830"/>
              <p:cNvSpPr>
                <a:spLocks noChangeArrowheads="1"/>
              </p:cNvSpPr>
              <p:nvPr/>
            </p:nvSpPr>
            <p:spPr bwMode="auto">
              <a:xfrm>
                <a:off x="452" y="809"/>
                <a:ext cx="10" cy="47"/>
              </a:xfrm>
              <a:prstGeom prst="rect">
                <a:avLst/>
              </a:prstGeom>
              <a:solidFill>
                <a:srgbClr val="79B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7" name="Rectangle 829"/>
              <p:cNvSpPr>
                <a:spLocks noChangeArrowheads="1"/>
              </p:cNvSpPr>
              <p:nvPr/>
            </p:nvSpPr>
            <p:spPr bwMode="auto">
              <a:xfrm>
                <a:off x="462" y="809"/>
                <a:ext cx="9" cy="47"/>
              </a:xfrm>
              <a:prstGeom prst="rect">
                <a:avLst/>
              </a:prstGeom>
              <a:solidFill>
                <a:srgbClr val="76A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6" name="Rectangle 828"/>
              <p:cNvSpPr>
                <a:spLocks noChangeArrowheads="1"/>
              </p:cNvSpPr>
              <p:nvPr/>
            </p:nvSpPr>
            <p:spPr bwMode="auto">
              <a:xfrm>
                <a:off x="471" y="809"/>
                <a:ext cx="9" cy="47"/>
              </a:xfrm>
              <a:prstGeom prst="rect">
                <a:avLst/>
              </a:prstGeom>
              <a:solidFill>
                <a:srgbClr val="72A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5" name="Rectangle 827"/>
              <p:cNvSpPr>
                <a:spLocks noChangeArrowheads="1"/>
              </p:cNvSpPr>
              <p:nvPr/>
            </p:nvSpPr>
            <p:spPr bwMode="auto">
              <a:xfrm>
                <a:off x="480" y="809"/>
                <a:ext cx="10" cy="47"/>
              </a:xfrm>
              <a:prstGeom prst="rect">
                <a:avLst/>
              </a:prstGeom>
              <a:solidFill>
                <a:srgbClr val="6F9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4" name="Rectangle 826"/>
              <p:cNvSpPr>
                <a:spLocks noChangeArrowheads="1"/>
              </p:cNvSpPr>
              <p:nvPr/>
            </p:nvSpPr>
            <p:spPr bwMode="auto">
              <a:xfrm>
                <a:off x="490" y="809"/>
                <a:ext cx="9" cy="47"/>
              </a:xfrm>
              <a:prstGeom prst="rect">
                <a:avLst/>
              </a:prstGeom>
              <a:solidFill>
                <a:srgbClr val="6C9A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3" name="Rectangle 825"/>
              <p:cNvSpPr>
                <a:spLocks noChangeArrowheads="1"/>
              </p:cNvSpPr>
              <p:nvPr/>
            </p:nvSpPr>
            <p:spPr bwMode="auto">
              <a:xfrm>
                <a:off x="499" y="809"/>
                <a:ext cx="10" cy="47"/>
              </a:xfrm>
              <a:prstGeom prst="rect">
                <a:avLst/>
              </a:prstGeom>
              <a:solidFill>
                <a:srgbClr val="6894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2" name="Freeform 824"/>
              <p:cNvSpPr>
                <a:spLocks/>
              </p:cNvSpPr>
              <p:nvPr/>
            </p:nvSpPr>
            <p:spPr bwMode="auto">
              <a:xfrm>
                <a:off x="451" y="950"/>
                <a:ext cx="58" cy="66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" y="64"/>
                  </a:cxn>
                  <a:cxn ang="0">
                    <a:pos x="5" y="64"/>
                  </a:cxn>
                  <a:cxn ang="0">
                    <a:pos x="1" y="103"/>
                  </a:cxn>
                  <a:cxn ang="0">
                    <a:pos x="0" y="104"/>
                  </a:cxn>
                  <a:cxn ang="0">
                    <a:pos x="35" y="101"/>
                  </a:cxn>
                  <a:cxn ang="0">
                    <a:pos x="37" y="99"/>
                  </a:cxn>
                  <a:cxn ang="0">
                    <a:pos x="34" y="96"/>
                  </a:cxn>
                  <a:cxn ang="0">
                    <a:pos x="98" y="64"/>
                  </a:cxn>
                  <a:cxn ang="0">
                    <a:pos x="98" y="0"/>
                  </a:cxn>
                </a:cxnLst>
                <a:rect l="0" t="0" r="r" b="b"/>
                <a:pathLst>
                  <a:path w="98" h="113">
                    <a:moveTo>
                      <a:pt x="98" y="0"/>
                    </a:moveTo>
                    <a:lnTo>
                      <a:pt x="2" y="64"/>
                    </a:lnTo>
                    <a:lnTo>
                      <a:pt x="5" y="64"/>
                    </a:lnTo>
                    <a:cubicBezTo>
                      <a:pt x="15" y="75"/>
                      <a:pt x="13" y="93"/>
                      <a:pt x="1" y="103"/>
                    </a:cubicBezTo>
                    <a:cubicBezTo>
                      <a:pt x="1" y="103"/>
                      <a:pt x="1" y="103"/>
                      <a:pt x="0" y="104"/>
                    </a:cubicBezTo>
                    <a:cubicBezTo>
                      <a:pt x="11" y="113"/>
                      <a:pt x="26" y="111"/>
                      <a:pt x="35" y="101"/>
                    </a:cubicBezTo>
                    <a:cubicBezTo>
                      <a:pt x="36" y="100"/>
                      <a:pt x="36" y="100"/>
                      <a:pt x="37" y="99"/>
                    </a:cubicBezTo>
                    <a:lnTo>
                      <a:pt x="34" y="96"/>
                    </a:lnTo>
                    <a:lnTo>
                      <a:pt x="98" y="6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31" name="Freeform 823"/>
              <p:cNvSpPr>
                <a:spLocks/>
              </p:cNvSpPr>
              <p:nvPr/>
            </p:nvSpPr>
            <p:spPr bwMode="auto">
              <a:xfrm>
                <a:off x="377" y="912"/>
                <a:ext cx="47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7" y="28"/>
                  </a:cxn>
                  <a:cxn ang="0">
                    <a:pos x="47" y="0"/>
                  </a:cxn>
                  <a:cxn ang="0">
                    <a:pos x="0" y="28"/>
                  </a:cxn>
                  <a:cxn ang="0">
                    <a:pos x="0" y="57"/>
                  </a:cxn>
                </a:cxnLst>
                <a:rect l="0" t="0" r="r" b="b"/>
                <a:pathLst>
                  <a:path w="47" h="57">
                    <a:moveTo>
                      <a:pt x="0" y="57"/>
                    </a:moveTo>
                    <a:lnTo>
                      <a:pt x="47" y="28"/>
                    </a:lnTo>
                    <a:lnTo>
                      <a:pt x="47" y="0"/>
                    </a:lnTo>
                    <a:lnTo>
                      <a:pt x="0" y="2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30" name="Picture 822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405" y="705"/>
                <a:ext cx="122" cy="132"/>
              </a:xfrm>
              <a:prstGeom prst="rect">
                <a:avLst/>
              </a:prstGeom>
              <a:noFill/>
            </p:spPr>
          </p:pic>
          <p:sp>
            <p:nvSpPr>
              <p:cNvPr id="69429" name="Freeform 821"/>
              <p:cNvSpPr>
                <a:spLocks/>
              </p:cNvSpPr>
              <p:nvPr/>
            </p:nvSpPr>
            <p:spPr bwMode="auto">
              <a:xfrm>
                <a:off x="436" y="739"/>
                <a:ext cx="81" cy="91"/>
              </a:xfrm>
              <a:custGeom>
                <a:avLst/>
                <a:gdLst/>
                <a:ahLst/>
                <a:cxnLst>
                  <a:cxn ang="0">
                    <a:pos x="80" y="46"/>
                  </a:cxn>
                  <a:cxn ang="0">
                    <a:pos x="41" y="91"/>
                  </a:cxn>
                  <a:cxn ang="0">
                    <a:pos x="1" y="46"/>
                  </a:cxn>
                  <a:cxn ang="0">
                    <a:pos x="41" y="0"/>
                  </a:cxn>
                  <a:cxn ang="0">
                    <a:pos x="80" y="46"/>
                  </a:cxn>
                </a:cxnLst>
                <a:rect l="0" t="0" r="r" b="b"/>
                <a:pathLst>
                  <a:path w="81" h="91">
                    <a:moveTo>
                      <a:pt x="80" y="46"/>
                    </a:moveTo>
                    <a:cubicBezTo>
                      <a:pt x="81" y="69"/>
                      <a:pt x="64" y="89"/>
                      <a:pt x="41" y="91"/>
                    </a:cubicBezTo>
                    <a:cubicBezTo>
                      <a:pt x="17" y="89"/>
                      <a:pt x="0" y="69"/>
                      <a:pt x="1" y="46"/>
                    </a:cubicBezTo>
                    <a:cubicBezTo>
                      <a:pt x="0" y="23"/>
                      <a:pt x="17" y="2"/>
                      <a:pt x="41" y="0"/>
                    </a:cubicBezTo>
                    <a:cubicBezTo>
                      <a:pt x="64" y="2"/>
                      <a:pt x="81" y="23"/>
                      <a:pt x="80" y="46"/>
                    </a:cubicBezTo>
                  </a:path>
                </a:pathLst>
              </a:custGeom>
              <a:noFill/>
              <a:ln w="3175">
                <a:solidFill>
                  <a:srgbClr val="D7513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8" name="Freeform 820"/>
              <p:cNvSpPr>
                <a:spLocks noEditPoints="1"/>
              </p:cNvSpPr>
              <p:nvPr/>
            </p:nvSpPr>
            <p:spPr bwMode="auto">
              <a:xfrm>
                <a:off x="376" y="900"/>
                <a:ext cx="133" cy="8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9" y="0"/>
                  </a:cxn>
                  <a:cxn ang="0">
                    <a:pos x="65" y="4"/>
                  </a:cxn>
                  <a:cxn ang="0">
                    <a:pos x="81" y="20"/>
                  </a:cxn>
                  <a:cxn ang="0">
                    <a:pos x="1" y="68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25" y="100"/>
                  </a:cxn>
                  <a:cxn ang="0">
                    <a:pos x="129" y="148"/>
                  </a:cxn>
                  <a:cxn ang="0">
                    <a:pos x="132" y="148"/>
                  </a:cxn>
                  <a:cxn ang="0">
                    <a:pos x="102" y="138"/>
                  </a:cxn>
                  <a:cxn ang="0">
                    <a:pos x="113" y="129"/>
                  </a:cxn>
                  <a:cxn ang="0">
                    <a:pos x="113" y="129"/>
                  </a:cxn>
                  <a:cxn ang="0">
                    <a:pos x="201" y="78"/>
                  </a:cxn>
                  <a:cxn ang="0">
                    <a:pos x="193" y="84"/>
                  </a:cxn>
                  <a:cxn ang="0">
                    <a:pos x="225" y="100"/>
                  </a:cxn>
                </a:cxnLst>
                <a:rect l="0" t="0" r="r" b="b"/>
                <a:pathLst>
                  <a:path w="225" h="148">
                    <a:moveTo>
                      <a:pt x="0" y="33"/>
                    </a:moveTo>
                    <a:cubicBezTo>
                      <a:pt x="20" y="22"/>
                      <a:pt x="40" y="11"/>
                      <a:pt x="59" y="0"/>
                    </a:cubicBezTo>
                    <a:lnTo>
                      <a:pt x="65" y="4"/>
                    </a:lnTo>
                    <a:lnTo>
                      <a:pt x="81" y="20"/>
                    </a:lnTo>
                    <a:lnTo>
                      <a:pt x="1" y="68"/>
                    </a:lnTo>
                    <a:lnTo>
                      <a:pt x="1" y="36"/>
                    </a:lnTo>
                    <a:lnTo>
                      <a:pt x="0" y="33"/>
                    </a:lnTo>
                    <a:close/>
                    <a:moveTo>
                      <a:pt x="225" y="100"/>
                    </a:moveTo>
                    <a:lnTo>
                      <a:pt x="129" y="148"/>
                    </a:lnTo>
                    <a:lnTo>
                      <a:pt x="132" y="148"/>
                    </a:lnTo>
                    <a:cubicBezTo>
                      <a:pt x="124" y="140"/>
                      <a:pt x="113" y="136"/>
                      <a:pt x="102" y="138"/>
                    </a:cubicBezTo>
                    <a:cubicBezTo>
                      <a:pt x="104" y="134"/>
                      <a:pt x="108" y="130"/>
                      <a:pt x="113" y="129"/>
                    </a:cubicBezTo>
                    <a:lnTo>
                      <a:pt x="113" y="129"/>
                    </a:lnTo>
                    <a:cubicBezTo>
                      <a:pt x="142" y="112"/>
                      <a:pt x="172" y="95"/>
                      <a:pt x="201" y="78"/>
                    </a:cubicBezTo>
                    <a:lnTo>
                      <a:pt x="193" y="84"/>
                    </a:lnTo>
                    <a:lnTo>
                      <a:pt x="22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7" name="Freeform 819"/>
              <p:cNvSpPr>
                <a:spLocks noEditPoints="1"/>
              </p:cNvSpPr>
              <p:nvPr/>
            </p:nvSpPr>
            <p:spPr bwMode="auto">
              <a:xfrm>
                <a:off x="376" y="739"/>
                <a:ext cx="173" cy="283"/>
              </a:xfrm>
              <a:custGeom>
                <a:avLst/>
                <a:gdLst/>
                <a:ahLst/>
                <a:cxnLst>
                  <a:cxn ang="0">
                    <a:pos x="81" y="342"/>
                  </a:cxn>
                  <a:cxn ang="0">
                    <a:pos x="81" y="246"/>
                  </a:cxn>
                  <a:cxn ang="0">
                    <a:pos x="1" y="390"/>
                  </a:cxn>
                  <a:cxn ang="0">
                    <a:pos x="81" y="342"/>
                  </a:cxn>
                  <a:cxn ang="0">
                    <a:pos x="193" y="310"/>
                  </a:cxn>
                  <a:cxn ang="0">
                    <a:pos x="193" y="358"/>
                  </a:cxn>
                  <a:cxn ang="0">
                    <a:pos x="113" y="390"/>
                  </a:cxn>
                  <a:cxn ang="0">
                    <a:pos x="121" y="398"/>
                  </a:cxn>
                  <a:cxn ang="0">
                    <a:pos x="103" y="411"/>
                  </a:cxn>
                  <a:cxn ang="0">
                    <a:pos x="59" y="436"/>
                  </a:cxn>
                  <a:cxn ang="0">
                    <a:pos x="73" y="476"/>
                  </a:cxn>
                  <a:cxn ang="0">
                    <a:pos x="101" y="476"/>
                  </a:cxn>
                  <a:cxn ang="0">
                    <a:pos x="127" y="462"/>
                  </a:cxn>
                  <a:cxn ang="0">
                    <a:pos x="177" y="450"/>
                  </a:cxn>
                  <a:cxn ang="0">
                    <a:pos x="177" y="454"/>
                  </a:cxn>
                  <a:cxn ang="0">
                    <a:pos x="273" y="390"/>
                  </a:cxn>
                  <a:cxn ang="0">
                    <a:pos x="280" y="390"/>
                  </a:cxn>
                  <a:cxn ang="0">
                    <a:pos x="292" y="352"/>
                  </a:cxn>
                  <a:cxn ang="0">
                    <a:pos x="287" y="260"/>
                  </a:cxn>
                  <a:cxn ang="0">
                    <a:pos x="236" y="172"/>
                  </a:cxn>
                  <a:cxn ang="0">
                    <a:pos x="210" y="153"/>
                  </a:cxn>
                  <a:cxn ang="0">
                    <a:pos x="209" y="150"/>
                  </a:cxn>
                  <a:cxn ang="0">
                    <a:pos x="209" y="134"/>
                  </a:cxn>
                  <a:cxn ang="0">
                    <a:pos x="209" y="141"/>
                  </a:cxn>
                  <a:cxn ang="0">
                    <a:pos x="238" y="79"/>
                  </a:cxn>
                  <a:cxn ang="0">
                    <a:pos x="172" y="0"/>
                  </a:cxn>
                  <a:cxn ang="0">
                    <a:pos x="171" y="0"/>
                  </a:cxn>
                  <a:cxn ang="0">
                    <a:pos x="104" y="76"/>
                  </a:cxn>
                  <a:cxn ang="0">
                    <a:pos x="105" y="79"/>
                  </a:cxn>
                  <a:cxn ang="0">
                    <a:pos x="132" y="142"/>
                  </a:cxn>
                  <a:cxn ang="0">
                    <a:pos x="129" y="134"/>
                  </a:cxn>
                  <a:cxn ang="0">
                    <a:pos x="81" y="166"/>
                  </a:cxn>
                  <a:cxn ang="0">
                    <a:pos x="77" y="172"/>
                  </a:cxn>
                  <a:cxn ang="0">
                    <a:pos x="61" y="204"/>
                  </a:cxn>
                  <a:cxn ang="0">
                    <a:pos x="65" y="198"/>
                  </a:cxn>
                  <a:cxn ang="0">
                    <a:pos x="65" y="278"/>
                  </a:cxn>
                  <a:cxn ang="0">
                    <a:pos x="58" y="274"/>
                  </a:cxn>
                  <a:cxn ang="0">
                    <a:pos x="0" y="307"/>
                  </a:cxn>
                </a:cxnLst>
                <a:rect l="0" t="0" r="r" b="b"/>
                <a:pathLst>
                  <a:path w="294" h="481">
                    <a:moveTo>
                      <a:pt x="81" y="342"/>
                    </a:moveTo>
                    <a:lnTo>
                      <a:pt x="81" y="246"/>
                    </a:lnTo>
                    <a:moveTo>
                      <a:pt x="1" y="390"/>
                    </a:moveTo>
                    <a:lnTo>
                      <a:pt x="81" y="342"/>
                    </a:lnTo>
                    <a:moveTo>
                      <a:pt x="193" y="310"/>
                    </a:moveTo>
                    <a:lnTo>
                      <a:pt x="193" y="358"/>
                    </a:lnTo>
                    <a:lnTo>
                      <a:pt x="113" y="390"/>
                    </a:lnTo>
                    <a:lnTo>
                      <a:pt x="121" y="398"/>
                    </a:lnTo>
                    <a:cubicBezTo>
                      <a:pt x="114" y="401"/>
                      <a:pt x="108" y="405"/>
                      <a:pt x="103" y="411"/>
                    </a:cubicBezTo>
                    <a:cubicBezTo>
                      <a:pt x="85" y="412"/>
                      <a:pt x="69" y="421"/>
                      <a:pt x="59" y="436"/>
                    </a:cubicBezTo>
                    <a:cubicBezTo>
                      <a:pt x="52" y="451"/>
                      <a:pt x="58" y="469"/>
                      <a:pt x="73" y="476"/>
                    </a:cubicBezTo>
                    <a:cubicBezTo>
                      <a:pt x="82" y="481"/>
                      <a:pt x="92" y="481"/>
                      <a:pt x="101" y="476"/>
                    </a:cubicBezTo>
                    <a:cubicBezTo>
                      <a:pt x="111" y="473"/>
                      <a:pt x="119" y="468"/>
                      <a:pt x="127" y="462"/>
                    </a:cubicBezTo>
                    <a:cubicBezTo>
                      <a:pt x="144" y="470"/>
                      <a:pt x="164" y="465"/>
                      <a:pt x="177" y="450"/>
                    </a:cubicBezTo>
                    <a:lnTo>
                      <a:pt x="177" y="454"/>
                    </a:lnTo>
                    <a:lnTo>
                      <a:pt x="273" y="390"/>
                    </a:lnTo>
                    <a:lnTo>
                      <a:pt x="280" y="390"/>
                    </a:lnTo>
                    <a:cubicBezTo>
                      <a:pt x="290" y="380"/>
                      <a:pt x="294" y="366"/>
                      <a:pt x="292" y="352"/>
                    </a:cubicBezTo>
                    <a:cubicBezTo>
                      <a:pt x="290" y="321"/>
                      <a:pt x="289" y="291"/>
                      <a:pt x="287" y="260"/>
                    </a:cubicBezTo>
                    <a:cubicBezTo>
                      <a:pt x="282" y="225"/>
                      <a:pt x="264" y="194"/>
                      <a:pt x="236" y="172"/>
                    </a:cubicBezTo>
                    <a:cubicBezTo>
                      <a:pt x="228" y="165"/>
                      <a:pt x="219" y="159"/>
                      <a:pt x="210" y="153"/>
                    </a:cubicBezTo>
                    <a:lnTo>
                      <a:pt x="209" y="150"/>
                    </a:lnTo>
                    <a:lnTo>
                      <a:pt x="209" y="134"/>
                    </a:lnTo>
                    <a:lnTo>
                      <a:pt x="209" y="141"/>
                    </a:lnTo>
                    <a:cubicBezTo>
                      <a:pt x="228" y="126"/>
                      <a:pt x="238" y="103"/>
                      <a:pt x="238" y="79"/>
                    </a:cubicBezTo>
                    <a:cubicBezTo>
                      <a:pt x="241" y="39"/>
                      <a:pt x="212" y="4"/>
                      <a:pt x="172" y="0"/>
                    </a:cubicBezTo>
                    <a:cubicBezTo>
                      <a:pt x="172" y="0"/>
                      <a:pt x="171" y="0"/>
                      <a:pt x="171" y="0"/>
                    </a:cubicBezTo>
                    <a:cubicBezTo>
                      <a:pt x="131" y="3"/>
                      <a:pt x="102" y="37"/>
                      <a:pt x="104" y="76"/>
                    </a:cubicBezTo>
                    <a:cubicBezTo>
                      <a:pt x="104" y="77"/>
                      <a:pt x="104" y="78"/>
                      <a:pt x="105" y="79"/>
                    </a:cubicBezTo>
                    <a:cubicBezTo>
                      <a:pt x="104" y="103"/>
                      <a:pt x="114" y="126"/>
                      <a:pt x="132" y="142"/>
                    </a:cubicBezTo>
                    <a:lnTo>
                      <a:pt x="129" y="134"/>
                    </a:lnTo>
                    <a:lnTo>
                      <a:pt x="81" y="166"/>
                    </a:lnTo>
                    <a:lnTo>
                      <a:pt x="77" y="172"/>
                    </a:lnTo>
                    <a:cubicBezTo>
                      <a:pt x="66" y="180"/>
                      <a:pt x="60" y="192"/>
                      <a:pt x="61" y="204"/>
                    </a:cubicBezTo>
                    <a:lnTo>
                      <a:pt x="65" y="198"/>
                    </a:lnTo>
                    <a:lnTo>
                      <a:pt x="65" y="278"/>
                    </a:lnTo>
                    <a:lnTo>
                      <a:pt x="58" y="274"/>
                    </a:lnTo>
                    <a:cubicBezTo>
                      <a:pt x="38" y="285"/>
                      <a:pt x="19" y="295"/>
                      <a:pt x="0" y="307"/>
                    </a:cubicBez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6" name="Freeform 818"/>
              <p:cNvSpPr>
                <a:spLocks/>
              </p:cNvSpPr>
              <p:nvPr/>
            </p:nvSpPr>
            <p:spPr bwMode="auto">
              <a:xfrm>
                <a:off x="330" y="903"/>
                <a:ext cx="132" cy="141"/>
              </a:xfrm>
              <a:custGeom>
                <a:avLst/>
                <a:gdLst/>
                <a:ahLst/>
                <a:cxnLst>
                  <a:cxn ang="0">
                    <a:pos x="47" y="113"/>
                  </a:cxn>
                  <a:cxn ang="0">
                    <a:pos x="0" y="84"/>
                  </a:cxn>
                  <a:cxn ang="0">
                    <a:pos x="0" y="94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84" y="141"/>
                  </a:cxn>
                  <a:cxn ang="0">
                    <a:pos x="132" y="122"/>
                  </a:cxn>
                  <a:cxn ang="0">
                    <a:pos x="132" y="113"/>
                  </a:cxn>
                  <a:cxn ang="0">
                    <a:pos x="84" y="141"/>
                  </a:cxn>
                  <a:cxn ang="0">
                    <a:pos x="56" y="113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47" y="113"/>
                  </a:cxn>
                </a:cxnLst>
                <a:rect l="0" t="0" r="r" b="b"/>
                <a:pathLst>
                  <a:path w="132" h="141">
                    <a:moveTo>
                      <a:pt x="47" y="113"/>
                    </a:moveTo>
                    <a:lnTo>
                      <a:pt x="0" y="84"/>
                    </a:lnTo>
                    <a:lnTo>
                      <a:pt x="0" y="94"/>
                    </a:lnTo>
                    <a:lnTo>
                      <a:pt x="47" y="122"/>
                    </a:lnTo>
                    <a:lnTo>
                      <a:pt x="84" y="141"/>
                    </a:lnTo>
                    <a:lnTo>
                      <a:pt x="132" y="122"/>
                    </a:lnTo>
                    <a:lnTo>
                      <a:pt x="132" y="113"/>
                    </a:lnTo>
                    <a:lnTo>
                      <a:pt x="84" y="141"/>
                    </a:lnTo>
                    <a:lnTo>
                      <a:pt x="56" y="113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7" y="113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5" name="Freeform 817"/>
              <p:cNvSpPr>
                <a:spLocks/>
              </p:cNvSpPr>
              <p:nvPr/>
            </p:nvSpPr>
            <p:spPr bwMode="auto">
              <a:xfrm>
                <a:off x="330" y="903"/>
                <a:ext cx="132" cy="141"/>
              </a:xfrm>
              <a:custGeom>
                <a:avLst/>
                <a:gdLst/>
                <a:ahLst/>
                <a:cxnLst>
                  <a:cxn ang="0">
                    <a:pos x="47" y="113"/>
                  </a:cxn>
                  <a:cxn ang="0">
                    <a:pos x="0" y="84"/>
                  </a:cxn>
                  <a:cxn ang="0">
                    <a:pos x="0" y="94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84" y="141"/>
                  </a:cxn>
                  <a:cxn ang="0">
                    <a:pos x="132" y="122"/>
                  </a:cxn>
                  <a:cxn ang="0">
                    <a:pos x="132" y="113"/>
                  </a:cxn>
                  <a:cxn ang="0">
                    <a:pos x="84" y="141"/>
                  </a:cxn>
                  <a:cxn ang="0">
                    <a:pos x="56" y="113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47" y="113"/>
                  </a:cxn>
                </a:cxnLst>
                <a:rect l="0" t="0" r="r" b="b"/>
                <a:pathLst>
                  <a:path w="132" h="141">
                    <a:moveTo>
                      <a:pt x="47" y="113"/>
                    </a:moveTo>
                    <a:lnTo>
                      <a:pt x="0" y="84"/>
                    </a:lnTo>
                    <a:lnTo>
                      <a:pt x="0" y="94"/>
                    </a:lnTo>
                    <a:lnTo>
                      <a:pt x="47" y="122"/>
                    </a:lnTo>
                    <a:lnTo>
                      <a:pt x="84" y="141"/>
                    </a:lnTo>
                    <a:lnTo>
                      <a:pt x="132" y="122"/>
                    </a:lnTo>
                    <a:lnTo>
                      <a:pt x="132" y="113"/>
                    </a:lnTo>
                    <a:lnTo>
                      <a:pt x="84" y="141"/>
                    </a:lnTo>
                    <a:lnTo>
                      <a:pt x="56" y="113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7" y="113"/>
                    </a:lnTo>
                    <a:close/>
                  </a:path>
                </a:pathLst>
              </a:custGeom>
              <a:noFill/>
              <a:ln w="190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4" name="Rectangle 816"/>
              <p:cNvSpPr>
                <a:spLocks noChangeArrowheads="1"/>
              </p:cNvSpPr>
              <p:nvPr/>
            </p:nvSpPr>
            <p:spPr bwMode="auto">
              <a:xfrm>
                <a:off x="254" y="837"/>
                <a:ext cx="10" cy="75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3" name="Rectangle 815"/>
              <p:cNvSpPr>
                <a:spLocks noChangeArrowheads="1"/>
              </p:cNvSpPr>
              <p:nvPr/>
            </p:nvSpPr>
            <p:spPr bwMode="auto">
              <a:xfrm>
                <a:off x="264" y="837"/>
                <a:ext cx="9" cy="75"/>
              </a:xfrm>
              <a:prstGeom prst="rect">
                <a:avLst/>
              </a:prstGeom>
              <a:solidFill>
                <a:srgbClr val="F6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2" name="Rectangle 814"/>
              <p:cNvSpPr>
                <a:spLocks noChangeArrowheads="1"/>
              </p:cNvSpPr>
              <p:nvPr/>
            </p:nvSpPr>
            <p:spPr bwMode="auto">
              <a:xfrm>
                <a:off x="273" y="837"/>
                <a:ext cx="10" cy="75"/>
              </a:xfrm>
              <a:prstGeom prst="rect">
                <a:avLst/>
              </a:prstGeom>
              <a:solidFill>
                <a:srgbClr val="F1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1" name="Rectangle 813"/>
              <p:cNvSpPr>
                <a:spLocks noChangeArrowheads="1"/>
              </p:cNvSpPr>
              <p:nvPr/>
            </p:nvSpPr>
            <p:spPr bwMode="auto">
              <a:xfrm>
                <a:off x="283" y="837"/>
                <a:ext cx="9" cy="75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20" name="Rectangle 812"/>
              <p:cNvSpPr>
                <a:spLocks noChangeArrowheads="1"/>
              </p:cNvSpPr>
              <p:nvPr/>
            </p:nvSpPr>
            <p:spPr bwMode="auto">
              <a:xfrm>
                <a:off x="292" y="837"/>
                <a:ext cx="9" cy="75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9" name="Rectangle 811"/>
              <p:cNvSpPr>
                <a:spLocks noChangeArrowheads="1"/>
              </p:cNvSpPr>
              <p:nvPr/>
            </p:nvSpPr>
            <p:spPr bwMode="auto">
              <a:xfrm>
                <a:off x="301" y="837"/>
                <a:ext cx="10" cy="75"/>
              </a:xfrm>
              <a:prstGeom prst="rect">
                <a:avLst/>
              </a:prstGeom>
              <a:solidFill>
                <a:srgbClr val="E2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8" name="Rectangle 810"/>
              <p:cNvSpPr>
                <a:spLocks noChangeArrowheads="1"/>
              </p:cNvSpPr>
              <p:nvPr/>
            </p:nvSpPr>
            <p:spPr bwMode="auto">
              <a:xfrm>
                <a:off x="311" y="837"/>
                <a:ext cx="9" cy="75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7" name="Rectangle 809"/>
              <p:cNvSpPr>
                <a:spLocks noChangeArrowheads="1"/>
              </p:cNvSpPr>
              <p:nvPr/>
            </p:nvSpPr>
            <p:spPr bwMode="auto">
              <a:xfrm>
                <a:off x="320" y="837"/>
                <a:ext cx="10" cy="75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6" name="Rectangle 808"/>
              <p:cNvSpPr>
                <a:spLocks noChangeArrowheads="1"/>
              </p:cNvSpPr>
              <p:nvPr/>
            </p:nvSpPr>
            <p:spPr bwMode="auto">
              <a:xfrm>
                <a:off x="330" y="837"/>
                <a:ext cx="9" cy="75"/>
              </a:xfrm>
              <a:prstGeom prst="rect">
                <a:avLst/>
              </a:prstGeom>
              <a:solidFill>
                <a:srgbClr val="D5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5" name="Rectangle 807"/>
              <p:cNvSpPr>
                <a:spLocks noChangeArrowheads="1"/>
              </p:cNvSpPr>
              <p:nvPr/>
            </p:nvSpPr>
            <p:spPr bwMode="auto">
              <a:xfrm>
                <a:off x="339" y="837"/>
                <a:ext cx="10" cy="75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4" name="Rectangle 806"/>
              <p:cNvSpPr>
                <a:spLocks noChangeArrowheads="1"/>
              </p:cNvSpPr>
              <p:nvPr/>
            </p:nvSpPr>
            <p:spPr bwMode="auto">
              <a:xfrm>
                <a:off x="349" y="837"/>
                <a:ext cx="9" cy="75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13" name="Rectangle 805"/>
              <p:cNvSpPr>
                <a:spLocks noChangeArrowheads="1"/>
              </p:cNvSpPr>
              <p:nvPr/>
            </p:nvSpPr>
            <p:spPr bwMode="auto">
              <a:xfrm>
                <a:off x="358" y="837"/>
                <a:ext cx="9" cy="75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grpSp>
          <p:nvGrpSpPr>
            <p:cNvPr id="69211" name="Group 603"/>
            <p:cNvGrpSpPr>
              <a:grpSpLocks/>
            </p:cNvGrpSpPr>
            <p:nvPr/>
          </p:nvGrpSpPr>
          <p:grpSpPr bwMode="auto">
            <a:xfrm>
              <a:off x="160" y="739"/>
              <a:ext cx="1460" cy="1602"/>
              <a:chOff x="160" y="739"/>
              <a:chExt cx="1460" cy="1602"/>
            </a:xfrm>
          </p:grpSpPr>
          <p:sp>
            <p:nvSpPr>
              <p:cNvPr id="69411" name="Rectangle 803"/>
              <p:cNvSpPr>
                <a:spLocks noChangeArrowheads="1"/>
              </p:cNvSpPr>
              <p:nvPr/>
            </p:nvSpPr>
            <p:spPr bwMode="auto">
              <a:xfrm>
                <a:off x="367" y="837"/>
                <a:ext cx="10" cy="75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10" name="Picture 802"/>
              <p:cNvPicPr>
                <a:picLocks noChangeAspect="1"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264" y="987"/>
                <a:ext cx="113" cy="66"/>
              </a:xfrm>
              <a:prstGeom prst="rect">
                <a:avLst/>
              </a:prstGeom>
              <a:noFill/>
            </p:spPr>
          </p:pic>
          <p:sp>
            <p:nvSpPr>
              <p:cNvPr id="69409" name="Freeform 801"/>
              <p:cNvSpPr>
                <a:spLocks/>
              </p:cNvSpPr>
              <p:nvPr/>
            </p:nvSpPr>
            <p:spPr bwMode="auto">
              <a:xfrm>
                <a:off x="274" y="999"/>
                <a:ext cx="94" cy="51"/>
              </a:xfrm>
              <a:custGeom>
                <a:avLst/>
                <a:gdLst/>
                <a:ahLst/>
                <a:cxnLst>
                  <a:cxn ang="0">
                    <a:pos x="94" y="25"/>
                  </a:cxn>
                  <a:cxn ang="0">
                    <a:pos x="47" y="47"/>
                  </a:cxn>
                  <a:cxn ang="0">
                    <a:pos x="0" y="25"/>
                  </a:cxn>
                  <a:cxn ang="0">
                    <a:pos x="47" y="4"/>
                  </a:cxn>
                  <a:cxn ang="0">
                    <a:pos x="94" y="25"/>
                  </a:cxn>
                </a:cxnLst>
                <a:rect l="0" t="0" r="r" b="b"/>
                <a:pathLst>
                  <a:path w="94" h="51">
                    <a:moveTo>
                      <a:pt x="94" y="25"/>
                    </a:moveTo>
                    <a:cubicBezTo>
                      <a:pt x="85" y="42"/>
                      <a:pt x="65" y="51"/>
                      <a:pt x="47" y="47"/>
                    </a:cubicBezTo>
                    <a:cubicBezTo>
                      <a:pt x="28" y="51"/>
                      <a:pt x="9" y="42"/>
                      <a:pt x="0" y="25"/>
                    </a:cubicBezTo>
                    <a:cubicBezTo>
                      <a:pt x="9" y="9"/>
                      <a:pt x="28" y="0"/>
                      <a:pt x="47" y="4"/>
                    </a:cubicBezTo>
                    <a:cubicBezTo>
                      <a:pt x="65" y="0"/>
                      <a:pt x="85" y="9"/>
                      <a:pt x="94" y="25"/>
                    </a:cubicBezTo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08" name="Picture 800"/>
              <p:cNvPicPr>
                <a:picLocks noChangeAspect="1"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254" y="837"/>
                <a:ext cx="123" cy="197"/>
              </a:xfrm>
              <a:prstGeom prst="rect">
                <a:avLst/>
              </a:prstGeom>
              <a:noFill/>
            </p:spPr>
          </p:pic>
          <p:pic>
            <p:nvPicPr>
              <p:cNvPr id="69407" name="Picture 799"/>
              <p:cNvPicPr>
                <a:picLocks noChangeAspect="1"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254" y="837"/>
                <a:ext cx="123" cy="197"/>
              </a:xfrm>
              <a:prstGeom prst="rect">
                <a:avLst/>
              </a:prstGeom>
              <a:noFill/>
            </p:spPr>
          </p:pic>
          <p:sp>
            <p:nvSpPr>
              <p:cNvPr id="69406" name="Freeform 798"/>
              <p:cNvSpPr>
                <a:spLocks/>
              </p:cNvSpPr>
              <p:nvPr/>
            </p:nvSpPr>
            <p:spPr bwMode="auto">
              <a:xfrm>
                <a:off x="273" y="856"/>
                <a:ext cx="104" cy="1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22"/>
                  </a:cxn>
                  <a:cxn ang="0">
                    <a:pos x="104" y="169"/>
                  </a:cxn>
                  <a:cxn ang="0">
                    <a:pos x="94" y="47"/>
                  </a:cxn>
                  <a:cxn ang="0">
                    <a:pos x="0" y="0"/>
                  </a:cxn>
                </a:cxnLst>
                <a:rect l="0" t="0" r="r" b="b"/>
                <a:pathLst>
                  <a:path w="104" h="169">
                    <a:moveTo>
                      <a:pt x="0" y="0"/>
                    </a:moveTo>
                    <a:lnTo>
                      <a:pt x="10" y="122"/>
                    </a:lnTo>
                    <a:lnTo>
                      <a:pt x="104" y="169"/>
                    </a:lnTo>
                    <a:lnTo>
                      <a:pt x="94" y="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405" name="Picture 797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273" y="940"/>
                <a:ext cx="66" cy="113"/>
              </a:xfrm>
              <a:prstGeom prst="rect">
                <a:avLst/>
              </a:prstGeom>
              <a:noFill/>
            </p:spPr>
          </p:pic>
          <p:pic>
            <p:nvPicPr>
              <p:cNvPr id="69404" name="Picture 796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273" y="940"/>
                <a:ext cx="66" cy="113"/>
              </a:xfrm>
              <a:prstGeom prst="rect">
                <a:avLst/>
              </a:prstGeom>
              <a:noFill/>
            </p:spPr>
          </p:pic>
          <p:sp>
            <p:nvSpPr>
              <p:cNvPr id="69403" name="Freeform 795"/>
              <p:cNvSpPr>
                <a:spLocks/>
              </p:cNvSpPr>
              <p:nvPr/>
            </p:nvSpPr>
            <p:spPr bwMode="auto">
              <a:xfrm>
                <a:off x="283" y="955"/>
                <a:ext cx="42" cy="8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" y="139"/>
                  </a:cxn>
                  <a:cxn ang="0">
                    <a:pos x="0" y="135"/>
                  </a:cxn>
                  <a:cxn ang="0">
                    <a:pos x="32" y="151"/>
                  </a:cxn>
                  <a:cxn ang="0">
                    <a:pos x="27" y="149"/>
                  </a:cxn>
                  <a:cxn ang="0">
                    <a:pos x="72" y="10"/>
                  </a:cxn>
                  <a:cxn ang="0">
                    <a:pos x="64" y="7"/>
                  </a:cxn>
                  <a:cxn ang="0">
                    <a:pos x="48" y="7"/>
                  </a:cxn>
                  <a:cxn ang="0">
                    <a:pos x="46" y="0"/>
                  </a:cxn>
                </a:cxnLst>
                <a:rect l="0" t="0" r="r" b="b"/>
                <a:pathLst>
                  <a:path w="72" h="151">
                    <a:moveTo>
                      <a:pt x="46" y="0"/>
                    </a:moveTo>
                    <a:cubicBezTo>
                      <a:pt x="20" y="42"/>
                      <a:pt x="4" y="90"/>
                      <a:pt x="1" y="139"/>
                    </a:cubicBezTo>
                    <a:lnTo>
                      <a:pt x="0" y="135"/>
                    </a:lnTo>
                    <a:lnTo>
                      <a:pt x="32" y="151"/>
                    </a:lnTo>
                    <a:lnTo>
                      <a:pt x="27" y="149"/>
                    </a:lnTo>
                    <a:cubicBezTo>
                      <a:pt x="30" y="100"/>
                      <a:pt x="45" y="52"/>
                      <a:pt x="72" y="10"/>
                    </a:cubicBezTo>
                    <a:lnTo>
                      <a:pt x="64" y="7"/>
                    </a:lnTo>
                    <a:lnTo>
                      <a:pt x="48" y="7"/>
                    </a:lnTo>
                    <a:lnTo>
                      <a:pt x="46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02" name="Freeform 794"/>
              <p:cNvSpPr>
                <a:spLocks noEditPoints="1"/>
              </p:cNvSpPr>
              <p:nvPr/>
            </p:nvSpPr>
            <p:spPr bwMode="auto">
              <a:xfrm>
                <a:off x="273" y="959"/>
                <a:ext cx="94" cy="10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4" y="143"/>
                  </a:cxn>
                  <a:cxn ang="0">
                    <a:pos x="88" y="3"/>
                  </a:cxn>
                  <a:cxn ang="0">
                    <a:pos x="80" y="0"/>
                  </a:cxn>
                  <a:cxn ang="0">
                    <a:pos x="160" y="112"/>
                  </a:cxn>
                  <a:cxn ang="0">
                    <a:pos x="81" y="148"/>
                  </a:cxn>
                  <a:cxn ang="0">
                    <a:pos x="1" y="112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" y="126"/>
                  </a:cxn>
                  <a:cxn ang="0">
                    <a:pos x="81" y="162"/>
                  </a:cxn>
                  <a:cxn ang="0">
                    <a:pos x="160" y="126"/>
                  </a:cxn>
                  <a:cxn ang="0">
                    <a:pos x="160" y="128"/>
                  </a:cxn>
                  <a:cxn ang="0">
                    <a:pos x="160" y="112"/>
                  </a:cxn>
                </a:cxnLst>
                <a:rect l="0" t="0" r="r" b="b"/>
                <a:pathLst>
                  <a:path w="160" h="169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4" y="143"/>
                    </a:lnTo>
                    <a:cubicBezTo>
                      <a:pt x="47" y="93"/>
                      <a:pt x="62" y="45"/>
                      <a:pt x="88" y="3"/>
                    </a:cubicBezTo>
                    <a:lnTo>
                      <a:pt x="80" y="0"/>
                    </a:lnTo>
                    <a:close/>
                    <a:moveTo>
                      <a:pt x="160" y="112"/>
                    </a:moveTo>
                    <a:cubicBezTo>
                      <a:pt x="145" y="140"/>
                      <a:pt x="112" y="155"/>
                      <a:pt x="81" y="148"/>
                    </a:cubicBezTo>
                    <a:cubicBezTo>
                      <a:pt x="49" y="155"/>
                      <a:pt x="16" y="140"/>
                      <a:pt x="1" y="112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1" y="126"/>
                    </a:lnTo>
                    <a:cubicBezTo>
                      <a:pt x="16" y="154"/>
                      <a:pt x="49" y="169"/>
                      <a:pt x="81" y="162"/>
                    </a:cubicBezTo>
                    <a:cubicBezTo>
                      <a:pt x="112" y="169"/>
                      <a:pt x="145" y="154"/>
                      <a:pt x="160" y="126"/>
                    </a:cubicBezTo>
                    <a:lnTo>
                      <a:pt x="160" y="128"/>
                    </a:lnTo>
                    <a:lnTo>
                      <a:pt x="160" y="11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01" name="Freeform 793"/>
              <p:cNvSpPr>
                <a:spLocks noEditPoints="1"/>
              </p:cNvSpPr>
              <p:nvPr/>
            </p:nvSpPr>
            <p:spPr bwMode="auto">
              <a:xfrm>
                <a:off x="273" y="959"/>
                <a:ext cx="94" cy="99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4" y="143"/>
                  </a:cxn>
                  <a:cxn ang="0">
                    <a:pos x="88" y="3"/>
                  </a:cxn>
                  <a:cxn ang="0">
                    <a:pos x="80" y="0"/>
                  </a:cxn>
                  <a:cxn ang="0">
                    <a:pos x="160" y="112"/>
                  </a:cxn>
                  <a:cxn ang="0">
                    <a:pos x="81" y="148"/>
                  </a:cxn>
                  <a:cxn ang="0">
                    <a:pos x="1" y="112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" y="126"/>
                  </a:cxn>
                  <a:cxn ang="0">
                    <a:pos x="81" y="162"/>
                  </a:cxn>
                  <a:cxn ang="0">
                    <a:pos x="160" y="126"/>
                  </a:cxn>
                  <a:cxn ang="0">
                    <a:pos x="160" y="128"/>
                  </a:cxn>
                  <a:cxn ang="0">
                    <a:pos x="160" y="112"/>
                  </a:cxn>
                </a:cxnLst>
                <a:rect l="0" t="0" r="r" b="b"/>
                <a:pathLst>
                  <a:path w="160" h="169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4" y="143"/>
                    </a:lnTo>
                    <a:cubicBezTo>
                      <a:pt x="47" y="93"/>
                      <a:pt x="62" y="45"/>
                      <a:pt x="88" y="3"/>
                    </a:cubicBezTo>
                    <a:lnTo>
                      <a:pt x="80" y="0"/>
                    </a:lnTo>
                    <a:close/>
                    <a:moveTo>
                      <a:pt x="160" y="112"/>
                    </a:moveTo>
                    <a:cubicBezTo>
                      <a:pt x="145" y="140"/>
                      <a:pt x="112" y="155"/>
                      <a:pt x="81" y="148"/>
                    </a:cubicBezTo>
                    <a:cubicBezTo>
                      <a:pt x="49" y="155"/>
                      <a:pt x="16" y="140"/>
                      <a:pt x="1" y="112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1" y="126"/>
                    </a:lnTo>
                    <a:cubicBezTo>
                      <a:pt x="16" y="154"/>
                      <a:pt x="49" y="169"/>
                      <a:pt x="81" y="162"/>
                    </a:cubicBezTo>
                    <a:cubicBezTo>
                      <a:pt x="112" y="169"/>
                      <a:pt x="145" y="154"/>
                      <a:pt x="160" y="126"/>
                    </a:cubicBezTo>
                    <a:lnTo>
                      <a:pt x="160" y="128"/>
                    </a:lnTo>
                    <a:lnTo>
                      <a:pt x="160" y="112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400" name="Freeform 792"/>
              <p:cNvSpPr>
                <a:spLocks/>
              </p:cNvSpPr>
              <p:nvPr/>
            </p:nvSpPr>
            <p:spPr bwMode="auto">
              <a:xfrm>
                <a:off x="160" y="739"/>
                <a:ext cx="424" cy="399"/>
              </a:xfrm>
              <a:custGeom>
                <a:avLst/>
                <a:gdLst/>
                <a:ahLst/>
                <a:cxnLst>
                  <a:cxn ang="0">
                    <a:pos x="496" y="134"/>
                  </a:cxn>
                  <a:cxn ang="0">
                    <a:pos x="448" y="166"/>
                  </a:cxn>
                  <a:cxn ang="0">
                    <a:pos x="447" y="170"/>
                  </a:cxn>
                  <a:cxn ang="0">
                    <a:pos x="434" y="182"/>
                  </a:cxn>
                  <a:cxn ang="0">
                    <a:pos x="425" y="274"/>
                  </a:cxn>
                  <a:cxn ang="0">
                    <a:pos x="367" y="307"/>
                  </a:cxn>
                  <a:cxn ang="0">
                    <a:pos x="368" y="310"/>
                  </a:cxn>
                  <a:cxn ang="0">
                    <a:pos x="368" y="294"/>
                  </a:cxn>
                  <a:cxn ang="0">
                    <a:pos x="368" y="278"/>
                  </a:cxn>
                  <a:cxn ang="0">
                    <a:pos x="208" y="182"/>
                  </a:cxn>
                  <a:cxn ang="0">
                    <a:pos x="192" y="198"/>
                  </a:cxn>
                  <a:cxn ang="0">
                    <a:pos x="192" y="294"/>
                  </a:cxn>
                  <a:cxn ang="0">
                    <a:pos x="0" y="406"/>
                  </a:cxn>
                  <a:cxn ang="0">
                    <a:pos x="0" y="422"/>
                  </a:cxn>
                  <a:cxn ang="0">
                    <a:pos x="432" y="678"/>
                  </a:cxn>
                  <a:cxn ang="0">
                    <a:pos x="720" y="502"/>
                  </a:cxn>
                  <a:cxn ang="0">
                    <a:pos x="720" y="502"/>
                  </a:cxn>
                  <a:cxn ang="0">
                    <a:pos x="688" y="470"/>
                  </a:cxn>
                  <a:cxn ang="0">
                    <a:pos x="688" y="278"/>
                  </a:cxn>
                  <a:cxn ang="0">
                    <a:pos x="656" y="246"/>
                  </a:cxn>
                  <a:cxn ang="0">
                    <a:pos x="653" y="254"/>
                  </a:cxn>
                  <a:cxn ang="0">
                    <a:pos x="577" y="153"/>
                  </a:cxn>
                  <a:cxn ang="0">
                    <a:pos x="576" y="141"/>
                  </a:cxn>
                  <a:cxn ang="0">
                    <a:pos x="605" y="74"/>
                  </a:cxn>
                  <a:cxn ang="0">
                    <a:pos x="538" y="0"/>
                  </a:cxn>
                  <a:cxn ang="0">
                    <a:pos x="471" y="73"/>
                  </a:cxn>
                  <a:cxn ang="0">
                    <a:pos x="471" y="73"/>
                  </a:cxn>
                  <a:cxn ang="0">
                    <a:pos x="499" y="142"/>
                  </a:cxn>
                </a:cxnLst>
                <a:rect l="0" t="0" r="r" b="b"/>
                <a:pathLst>
                  <a:path w="720" h="678">
                    <a:moveTo>
                      <a:pt x="496" y="134"/>
                    </a:moveTo>
                    <a:lnTo>
                      <a:pt x="448" y="166"/>
                    </a:lnTo>
                    <a:lnTo>
                      <a:pt x="447" y="170"/>
                    </a:lnTo>
                    <a:cubicBezTo>
                      <a:pt x="441" y="172"/>
                      <a:pt x="437" y="177"/>
                      <a:pt x="434" y="182"/>
                    </a:cubicBezTo>
                    <a:cubicBezTo>
                      <a:pt x="427" y="212"/>
                      <a:pt x="424" y="243"/>
                      <a:pt x="425" y="274"/>
                    </a:cubicBezTo>
                    <a:cubicBezTo>
                      <a:pt x="405" y="285"/>
                      <a:pt x="386" y="295"/>
                      <a:pt x="367" y="307"/>
                    </a:cubicBezTo>
                    <a:lnTo>
                      <a:pt x="368" y="310"/>
                    </a:lnTo>
                    <a:lnTo>
                      <a:pt x="368" y="294"/>
                    </a:lnTo>
                    <a:lnTo>
                      <a:pt x="368" y="278"/>
                    </a:lnTo>
                    <a:lnTo>
                      <a:pt x="208" y="182"/>
                    </a:lnTo>
                    <a:lnTo>
                      <a:pt x="192" y="198"/>
                    </a:lnTo>
                    <a:lnTo>
                      <a:pt x="192" y="294"/>
                    </a:lnTo>
                    <a:lnTo>
                      <a:pt x="0" y="406"/>
                    </a:lnTo>
                    <a:lnTo>
                      <a:pt x="0" y="422"/>
                    </a:lnTo>
                    <a:lnTo>
                      <a:pt x="432" y="678"/>
                    </a:lnTo>
                    <a:lnTo>
                      <a:pt x="720" y="502"/>
                    </a:lnTo>
                    <a:lnTo>
                      <a:pt x="688" y="470"/>
                    </a:lnTo>
                    <a:lnTo>
                      <a:pt x="688" y="278"/>
                    </a:lnTo>
                    <a:lnTo>
                      <a:pt x="656" y="246"/>
                    </a:lnTo>
                    <a:lnTo>
                      <a:pt x="653" y="254"/>
                    </a:lnTo>
                    <a:cubicBezTo>
                      <a:pt x="643" y="210"/>
                      <a:pt x="616" y="174"/>
                      <a:pt x="577" y="153"/>
                    </a:cubicBezTo>
                    <a:cubicBezTo>
                      <a:pt x="576" y="149"/>
                      <a:pt x="576" y="145"/>
                      <a:pt x="576" y="141"/>
                    </a:cubicBezTo>
                    <a:cubicBezTo>
                      <a:pt x="596" y="125"/>
                      <a:pt x="606" y="100"/>
                      <a:pt x="605" y="74"/>
                    </a:cubicBezTo>
                    <a:cubicBezTo>
                      <a:pt x="606" y="35"/>
                      <a:pt x="577" y="2"/>
                      <a:pt x="538" y="0"/>
                    </a:cubicBezTo>
                    <a:cubicBezTo>
                      <a:pt x="499" y="2"/>
                      <a:pt x="469" y="34"/>
                      <a:pt x="471" y="73"/>
                    </a:cubicBezTo>
                    <a:cubicBezTo>
                      <a:pt x="471" y="73"/>
                      <a:pt x="471" y="73"/>
                      <a:pt x="471" y="73"/>
                    </a:cubicBezTo>
                    <a:cubicBezTo>
                      <a:pt x="469" y="99"/>
                      <a:pt x="479" y="125"/>
                      <a:pt x="499" y="142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9" name="Freeform 791"/>
              <p:cNvSpPr>
                <a:spLocks/>
              </p:cNvSpPr>
              <p:nvPr/>
            </p:nvSpPr>
            <p:spPr bwMode="auto">
              <a:xfrm>
                <a:off x="641" y="997"/>
                <a:ext cx="37" cy="13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" y="0"/>
                  </a:cxn>
                  <a:cxn ang="0">
                    <a:pos x="37" y="9"/>
                  </a:cxn>
                  <a:cxn ang="0">
                    <a:pos x="28" y="131"/>
                  </a:cxn>
                  <a:cxn ang="0">
                    <a:pos x="18" y="122"/>
                  </a:cxn>
                  <a:cxn ang="0">
                    <a:pos x="0" y="113"/>
                  </a:cxn>
                </a:cxnLst>
                <a:rect l="0" t="0" r="r" b="b"/>
                <a:pathLst>
                  <a:path w="37" h="131">
                    <a:moveTo>
                      <a:pt x="0" y="113"/>
                    </a:moveTo>
                    <a:lnTo>
                      <a:pt x="9" y="0"/>
                    </a:lnTo>
                    <a:lnTo>
                      <a:pt x="37" y="9"/>
                    </a:lnTo>
                    <a:lnTo>
                      <a:pt x="28" y="131"/>
                    </a:lnTo>
                    <a:lnTo>
                      <a:pt x="18" y="122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8" name="Rectangle 790"/>
              <p:cNvSpPr>
                <a:spLocks noChangeArrowheads="1"/>
              </p:cNvSpPr>
              <p:nvPr/>
            </p:nvSpPr>
            <p:spPr bwMode="auto">
              <a:xfrm>
                <a:off x="641" y="978"/>
                <a:ext cx="47" cy="9"/>
              </a:xfrm>
              <a:prstGeom prst="rect">
                <a:avLst/>
              </a:prstGeom>
              <a:solidFill>
                <a:srgbClr val="F1EB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7" name="Rectangle 789"/>
              <p:cNvSpPr>
                <a:spLocks noChangeArrowheads="1"/>
              </p:cNvSpPr>
              <p:nvPr/>
            </p:nvSpPr>
            <p:spPr bwMode="auto">
              <a:xfrm>
                <a:off x="641" y="987"/>
                <a:ext cx="47" cy="10"/>
              </a:xfrm>
              <a:prstGeom prst="rect">
                <a:avLst/>
              </a:prstGeom>
              <a:solidFill>
                <a:srgbClr val="DCBC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6" name="Rectangle 788"/>
              <p:cNvSpPr>
                <a:spLocks noChangeArrowheads="1"/>
              </p:cNvSpPr>
              <p:nvPr/>
            </p:nvSpPr>
            <p:spPr bwMode="auto">
              <a:xfrm>
                <a:off x="641" y="997"/>
                <a:ext cx="47" cy="9"/>
              </a:xfrm>
              <a:prstGeom prst="rect">
                <a:avLst/>
              </a:prstGeom>
              <a:solidFill>
                <a:srgbClr val="E3CD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5" name="Rectangle 787"/>
              <p:cNvSpPr>
                <a:spLocks noChangeArrowheads="1"/>
              </p:cNvSpPr>
              <p:nvPr/>
            </p:nvSpPr>
            <p:spPr bwMode="auto">
              <a:xfrm>
                <a:off x="641" y="1006"/>
                <a:ext cx="47" cy="10"/>
              </a:xfrm>
              <a:prstGeom prst="rect">
                <a:avLst/>
              </a:prstGeom>
              <a:solidFill>
                <a:srgbClr val="EADC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94" name="Picture 786"/>
              <p:cNvPicPr>
                <a:picLocks noChangeAspect="1" noChangeArrowheads="1"/>
              </p:cNvPicPr>
              <p:nvPr/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254" y="978"/>
                <a:ext cx="452" cy="263"/>
              </a:xfrm>
              <a:prstGeom prst="rect">
                <a:avLst/>
              </a:prstGeom>
              <a:noFill/>
            </p:spPr>
          </p:pic>
          <p:sp>
            <p:nvSpPr>
              <p:cNvPr id="69393" name="Freeform 785"/>
              <p:cNvSpPr>
                <a:spLocks noEditPoints="1"/>
              </p:cNvSpPr>
              <p:nvPr/>
            </p:nvSpPr>
            <p:spPr bwMode="auto">
              <a:xfrm>
                <a:off x="264" y="1091"/>
                <a:ext cx="433" cy="1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63" y="150"/>
                  </a:cxn>
                  <a:cxn ang="0">
                    <a:pos x="263" y="141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05" y="56"/>
                  </a:cxn>
                  <a:cxn ang="0">
                    <a:pos x="263" y="141"/>
                  </a:cxn>
                  <a:cxn ang="0">
                    <a:pos x="263" y="150"/>
                  </a:cxn>
                  <a:cxn ang="0">
                    <a:pos x="433" y="56"/>
                  </a:cxn>
                  <a:cxn ang="0">
                    <a:pos x="433" y="47"/>
                  </a:cxn>
                  <a:cxn ang="0">
                    <a:pos x="405" y="56"/>
                  </a:cxn>
                </a:cxnLst>
                <a:rect l="0" t="0" r="r" b="b"/>
                <a:pathLst>
                  <a:path w="433" h="150">
                    <a:moveTo>
                      <a:pt x="0" y="9"/>
                    </a:moveTo>
                    <a:lnTo>
                      <a:pt x="263" y="150"/>
                    </a:lnTo>
                    <a:lnTo>
                      <a:pt x="263" y="14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  <a:moveTo>
                      <a:pt x="405" y="56"/>
                    </a:moveTo>
                    <a:lnTo>
                      <a:pt x="263" y="141"/>
                    </a:lnTo>
                    <a:lnTo>
                      <a:pt x="263" y="150"/>
                    </a:lnTo>
                    <a:lnTo>
                      <a:pt x="433" y="56"/>
                    </a:lnTo>
                    <a:lnTo>
                      <a:pt x="433" y="47"/>
                    </a:lnTo>
                    <a:lnTo>
                      <a:pt x="405" y="56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2" name="Freeform 784"/>
              <p:cNvSpPr>
                <a:spLocks/>
              </p:cNvSpPr>
              <p:nvPr/>
            </p:nvSpPr>
            <p:spPr bwMode="auto">
              <a:xfrm>
                <a:off x="264" y="1091"/>
                <a:ext cx="263" cy="1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63" y="150"/>
                  </a:cxn>
                  <a:cxn ang="0">
                    <a:pos x="263" y="141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263" h="150">
                    <a:moveTo>
                      <a:pt x="0" y="9"/>
                    </a:moveTo>
                    <a:lnTo>
                      <a:pt x="263" y="150"/>
                    </a:lnTo>
                    <a:lnTo>
                      <a:pt x="263" y="14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91" name="Freeform 783"/>
              <p:cNvSpPr>
                <a:spLocks/>
              </p:cNvSpPr>
              <p:nvPr/>
            </p:nvSpPr>
            <p:spPr bwMode="auto">
              <a:xfrm>
                <a:off x="527" y="1138"/>
                <a:ext cx="170" cy="103"/>
              </a:xfrm>
              <a:custGeom>
                <a:avLst/>
                <a:gdLst/>
                <a:ahLst/>
                <a:cxnLst>
                  <a:cxn ang="0">
                    <a:pos x="142" y="9"/>
                  </a:cxn>
                  <a:cxn ang="0">
                    <a:pos x="0" y="94"/>
                  </a:cxn>
                  <a:cxn ang="0">
                    <a:pos x="0" y="103"/>
                  </a:cxn>
                  <a:cxn ang="0">
                    <a:pos x="170" y="9"/>
                  </a:cxn>
                  <a:cxn ang="0">
                    <a:pos x="170" y="0"/>
                  </a:cxn>
                  <a:cxn ang="0">
                    <a:pos x="142" y="9"/>
                  </a:cxn>
                </a:cxnLst>
                <a:rect l="0" t="0" r="r" b="b"/>
                <a:pathLst>
                  <a:path w="170" h="103">
                    <a:moveTo>
                      <a:pt x="142" y="9"/>
                    </a:moveTo>
                    <a:lnTo>
                      <a:pt x="0" y="94"/>
                    </a:lnTo>
                    <a:lnTo>
                      <a:pt x="0" y="103"/>
                    </a:lnTo>
                    <a:lnTo>
                      <a:pt x="170" y="9"/>
                    </a:lnTo>
                    <a:lnTo>
                      <a:pt x="170" y="0"/>
                    </a:lnTo>
                    <a:lnTo>
                      <a:pt x="142" y="9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90" name="Picture 782"/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424" y="1063"/>
                <a:ext cx="151" cy="94"/>
              </a:xfrm>
              <a:prstGeom prst="rect">
                <a:avLst/>
              </a:prstGeom>
              <a:noFill/>
            </p:spPr>
          </p:pic>
          <p:sp>
            <p:nvSpPr>
              <p:cNvPr id="69389" name="Freeform 781"/>
              <p:cNvSpPr>
                <a:spLocks/>
              </p:cNvSpPr>
              <p:nvPr/>
            </p:nvSpPr>
            <p:spPr bwMode="auto">
              <a:xfrm>
                <a:off x="433" y="1072"/>
                <a:ext cx="132" cy="7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19"/>
                  </a:cxn>
                  <a:cxn ang="0">
                    <a:pos x="94" y="75"/>
                  </a:cxn>
                  <a:cxn ang="0">
                    <a:pos x="132" y="56"/>
                  </a:cxn>
                  <a:cxn ang="0">
                    <a:pos x="38" y="0"/>
                  </a:cxn>
                </a:cxnLst>
                <a:rect l="0" t="0" r="r" b="b"/>
                <a:pathLst>
                  <a:path w="132" h="75">
                    <a:moveTo>
                      <a:pt x="38" y="0"/>
                    </a:moveTo>
                    <a:lnTo>
                      <a:pt x="0" y="19"/>
                    </a:lnTo>
                    <a:lnTo>
                      <a:pt x="94" y="75"/>
                    </a:lnTo>
                    <a:lnTo>
                      <a:pt x="132" y="56"/>
                    </a:lnTo>
                    <a:lnTo>
                      <a:pt x="38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88" name="Picture 780"/>
              <p:cNvPicPr>
                <a:picLocks noChangeAspect="1" noChangeArrowheads="1"/>
              </p:cNvPicPr>
              <p:nvPr/>
            </p:nvPicPr>
            <p:blipFill>
              <a:blip r:embed="rId49" cstate="print"/>
              <a:srcRect/>
              <a:stretch>
                <a:fillRect/>
              </a:stretch>
            </p:blipFill>
            <p:spPr bwMode="auto">
              <a:xfrm>
                <a:off x="499" y="931"/>
                <a:ext cx="132" cy="169"/>
              </a:xfrm>
              <a:prstGeom prst="rect">
                <a:avLst/>
              </a:prstGeom>
              <a:noFill/>
            </p:spPr>
          </p:pic>
          <p:pic>
            <p:nvPicPr>
              <p:cNvPr id="69387" name="Picture 779"/>
              <p:cNvPicPr>
                <a:picLocks noChangeAspect="1" noChangeArrowheads="1"/>
              </p:cNvPicPr>
              <p:nvPr/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499" y="931"/>
                <a:ext cx="132" cy="169"/>
              </a:xfrm>
              <a:prstGeom prst="rect">
                <a:avLst/>
              </a:prstGeom>
              <a:noFill/>
            </p:spPr>
          </p:pic>
          <p:sp>
            <p:nvSpPr>
              <p:cNvPr id="69386" name="Rectangle 778"/>
              <p:cNvSpPr>
                <a:spLocks noChangeArrowheads="1"/>
              </p:cNvSpPr>
              <p:nvPr/>
            </p:nvSpPr>
            <p:spPr bwMode="auto">
              <a:xfrm>
                <a:off x="518" y="912"/>
                <a:ext cx="9" cy="104"/>
              </a:xfrm>
              <a:prstGeom prst="rect">
                <a:avLst/>
              </a:prstGeom>
              <a:solidFill>
                <a:srgbClr val="B8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85" name="Rectangle 777"/>
              <p:cNvSpPr>
                <a:spLocks noChangeArrowheads="1"/>
              </p:cNvSpPr>
              <p:nvPr/>
            </p:nvSpPr>
            <p:spPr bwMode="auto">
              <a:xfrm>
                <a:off x="527" y="912"/>
                <a:ext cx="10" cy="104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84" name="Rectangle 776"/>
              <p:cNvSpPr>
                <a:spLocks noChangeArrowheads="1"/>
              </p:cNvSpPr>
              <p:nvPr/>
            </p:nvSpPr>
            <p:spPr bwMode="auto">
              <a:xfrm>
                <a:off x="537" y="912"/>
                <a:ext cx="9" cy="104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83" name="Rectangle 775"/>
              <p:cNvSpPr>
                <a:spLocks noChangeArrowheads="1"/>
              </p:cNvSpPr>
              <p:nvPr/>
            </p:nvSpPr>
            <p:spPr bwMode="auto">
              <a:xfrm>
                <a:off x="546" y="912"/>
                <a:ext cx="10" cy="104"/>
              </a:xfrm>
              <a:prstGeom prst="rect">
                <a:avLst/>
              </a:prstGeom>
              <a:solidFill>
                <a:srgbClr val="EA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82" name="Rectangle 774"/>
              <p:cNvSpPr>
                <a:spLocks noChangeArrowheads="1"/>
              </p:cNvSpPr>
              <p:nvPr/>
            </p:nvSpPr>
            <p:spPr bwMode="auto">
              <a:xfrm>
                <a:off x="556" y="912"/>
                <a:ext cx="9" cy="104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81" name="Rectangle 773"/>
              <p:cNvSpPr>
                <a:spLocks noChangeArrowheads="1"/>
              </p:cNvSpPr>
              <p:nvPr/>
            </p:nvSpPr>
            <p:spPr bwMode="auto">
              <a:xfrm>
                <a:off x="565" y="912"/>
                <a:ext cx="10" cy="104"/>
              </a:xfrm>
              <a:prstGeom prst="rect">
                <a:avLst/>
              </a:prstGeom>
              <a:solidFill>
                <a:srgbClr val="E1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80" name="Rectangle 772"/>
              <p:cNvSpPr>
                <a:spLocks noChangeArrowheads="1"/>
              </p:cNvSpPr>
              <p:nvPr/>
            </p:nvSpPr>
            <p:spPr bwMode="auto">
              <a:xfrm>
                <a:off x="575" y="912"/>
                <a:ext cx="9" cy="104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9" name="Rectangle 771"/>
              <p:cNvSpPr>
                <a:spLocks noChangeArrowheads="1"/>
              </p:cNvSpPr>
              <p:nvPr/>
            </p:nvSpPr>
            <p:spPr bwMode="auto">
              <a:xfrm>
                <a:off x="584" y="912"/>
                <a:ext cx="9" cy="104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8" name="Rectangle 770"/>
              <p:cNvSpPr>
                <a:spLocks noChangeArrowheads="1"/>
              </p:cNvSpPr>
              <p:nvPr/>
            </p:nvSpPr>
            <p:spPr bwMode="auto">
              <a:xfrm>
                <a:off x="593" y="912"/>
                <a:ext cx="10" cy="104"/>
              </a:xfrm>
              <a:prstGeom prst="rect">
                <a:avLst/>
              </a:prstGeom>
              <a:solidFill>
                <a:srgbClr val="D6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7" name="Rectangle 769"/>
              <p:cNvSpPr>
                <a:spLocks noChangeArrowheads="1"/>
              </p:cNvSpPr>
              <p:nvPr/>
            </p:nvSpPr>
            <p:spPr bwMode="auto">
              <a:xfrm>
                <a:off x="603" y="912"/>
                <a:ext cx="9" cy="104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6" name="Rectangle 768"/>
              <p:cNvSpPr>
                <a:spLocks noChangeArrowheads="1"/>
              </p:cNvSpPr>
              <p:nvPr/>
            </p:nvSpPr>
            <p:spPr bwMode="auto">
              <a:xfrm>
                <a:off x="612" y="912"/>
                <a:ext cx="10" cy="104"/>
              </a:xfrm>
              <a:prstGeom prst="rect">
                <a:avLst/>
              </a:prstGeom>
              <a:solidFill>
                <a:srgbClr val="CD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5" name="Rectangle 767"/>
              <p:cNvSpPr>
                <a:spLocks noChangeArrowheads="1"/>
              </p:cNvSpPr>
              <p:nvPr/>
            </p:nvSpPr>
            <p:spPr bwMode="auto">
              <a:xfrm>
                <a:off x="622" y="912"/>
                <a:ext cx="9" cy="104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4" name="Rectangle 766"/>
              <p:cNvSpPr>
                <a:spLocks noChangeArrowheads="1"/>
              </p:cNvSpPr>
              <p:nvPr/>
            </p:nvSpPr>
            <p:spPr bwMode="auto">
              <a:xfrm>
                <a:off x="631" y="912"/>
                <a:ext cx="10" cy="104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3" name="Rectangle 765"/>
              <p:cNvSpPr>
                <a:spLocks noChangeArrowheads="1"/>
              </p:cNvSpPr>
              <p:nvPr/>
            </p:nvSpPr>
            <p:spPr bwMode="auto">
              <a:xfrm>
                <a:off x="641" y="912"/>
                <a:ext cx="9" cy="104"/>
              </a:xfrm>
              <a:prstGeom prst="rect">
                <a:avLst/>
              </a:prstGeom>
              <a:solidFill>
                <a:srgbClr val="C0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72" name="Rectangle 764"/>
              <p:cNvSpPr>
                <a:spLocks noChangeArrowheads="1"/>
              </p:cNvSpPr>
              <p:nvPr/>
            </p:nvSpPr>
            <p:spPr bwMode="auto">
              <a:xfrm>
                <a:off x="650" y="912"/>
                <a:ext cx="9" cy="104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71" name="Picture 763"/>
              <p:cNvPicPr>
                <a:picLocks noChangeAspect="1"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593" y="969"/>
                <a:ext cx="66" cy="131"/>
              </a:xfrm>
              <a:prstGeom prst="rect">
                <a:avLst/>
              </a:prstGeom>
              <a:noFill/>
            </p:spPr>
          </p:pic>
          <p:pic>
            <p:nvPicPr>
              <p:cNvPr id="69370" name="Picture 762"/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593" y="969"/>
                <a:ext cx="66" cy="131"/>
              </a:xfrm>
              <a:prstGeom prst="rect">
                <a:avLst/>
              </a:prstGeom>
              <a:noFill/>
            </p:spPr>
          </p:pic>
          <p:sp>
            <p:nvSpPr>
              <p:cNvPr id="69369" name="Freeform 761"/>
              <p:cNvSpPr>
                <a:spLocks/>
              </p:cNvSpPr>
              <p:nvPr/>
            </p:nvSpPr>
            <p:spPr bwMode="auto">
              <a:xfrm>
                <a:off x="612" y="1072"/>
                <a:ext cx="38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29" y="38"/>
                  </a:cxn>
                  <a:cxn ang="0">
                    <a:pos x="0" y="19"/>
                  </a:cxn>
                </a:cxnLst>
                <a:rect l="0" t="0" r="r" b="b"/>
                <a:pathLst>
                  <a:path w="38" h="38">
                    <a:moveTo>
                      <a:pt x="0" y="19"/>
                    </a:moveTo>
                    <a:lnTo>
                      <a:pt x="38" y="0"/>
                    </a:lnTo>
                    <a:lnTo>
                      <a:pt x="29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68" name="Picture 760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499" y="1072"/>
                <a:ext cx="76" cy="66"/>
              </a:xfrm>
              <a:prstGeom prst="rect">
                <a:avLst/>
              </a:prstGeom>
              <a:noFill/>
            </p:spPr>
          </p:pic>
          <p:sp>
            <p:nvSpPr>
              <p:cNvPr id="69367" name="Rectangle 759"/>
              <p:cNvSpPr>
                <a:spLocks noChangeArrowheads="1"/>
              </p:cNvSpPr>
              <p:nvPr/>
            </p:nvSpPr>
            <p:spPr bwMode="auto">
              <a:xfrm>
                <a:off x="546" y="912"/>
                <a:ext cx="10" cy="47"/>
              </a:xfrm>
              <a:prstGeom prst="rect">
                <a:avLst/>
              </a:prstGeom>
              <a:solidFill>
                <a:srgbClr val="6792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6" name="Rectangle 758"/>
              <p:cNvSpPr>
                <a:spLocks noChangeArrowheads="1"/>
              </p:cNvSpPr>
              <p:nvPr/>
            </p:nvSpPr>
            <p:spPr bwMode="auto">
              <a:xfrm>
                <a:off x="556" y="912"/>
                <a:ext cx="9" cy="47"/>
              </a:xfrm>
              <a:prstGeom prst="rect">
                <a:avLst/>
              </a:prstGeom>
              <a:solidFill>
                <a:srgbClr val="7AB2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5" name="Rectangle 757"/>
              <p:cNvSpPr>
                <a:spLocks noChangeArrowheads="1"/>
              </p:cNvSpPr>
              <p:nvPr/>
            </p:nvSpPr>
            <p:spPr bwMode="auto">
              <a:xfrm>
                <a:off x="565" y="912"/>
                <a:ext cx="10" cy="47"/>
              </a:xfrm>
              <a:prstGeom prst="rect">
                <a:avLst/>
              </a:prstGeom>
              <a:solidFill>
                <a:srgbClr val="77A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4" name="Rectangle 756"/>
              <p:cNvSpPr>
                <a:spLocks noChangeArrowheads="1"/>
              </p:cNvSpPr>
              <p:nvPr/>
            </p:nvSpPr>
            <p:spPr bwMode="auto">
              <a:xfrm>
                <a:off x="575" y="912"/>
                <a:ext cx="9" cy="47"/>
              </a:xfrm>
              <a:prstGeom prst="rect">
                <a:avLst/>
              </a:prstGeom>
              <a:solidFill>
                <a:srgbClr val="73A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3" name="Rectangle 755"/>
              <p:cNvSpPr>
                <a:spLocks noChangeArrowheads="1"/>
              </p:cNvSpPr>
              <p:nvPr/>
            </p:nvSpPr>
            <p:spPr bwMode="auto">
              <a:xfrm>
                <a:off x="584" y="912"/>
                <a:ext cx="9" cy="47"/>
              </a:xfrm>
              <a:prstGeom prst="rect">
                <a:avLst/>
              </a:prstGeom>
              <a:solidFill>
                <a:srgbClr val="70A1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2" name="Rectangle 754"/>
              <p:cNvSpPr>
                <a:spLocks noChangeArrowheads="1"/>
              </p:cNvSpPr>
              <p:nvPr/>
            </p:nvSpPr>
            <p:spPr bwMode="auto">
              <a:xfrm>
                <a:off x="593" y="912"/>
                <a:ext cx="10" cy="47"/>
              </a:xfrm>
              <a:prstGeom prst="rect">
                <a:avLst/>
              </a:prstGeom>
              <a:solidFill>
                <a:srgbClr val="6D9B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1" name="Rectangle 753"/>
              <p:cNvSpPr>
                <a:spLocks noChangeArrowheads="1"/>
              </p:cNvSpPr>
              <p:nvPr/>
            </p:nvSpPr>
            <p:spPr bwMode="auto">
              <a:xfrm>
                <a:off x="603" y="912"/>
                <a:ext cx="9" cy="47"/>
              </a:xfrm>
              <a:prstGeom prst="rect">
                <a:avLst/>
              </a:prstGeom>
              <a:solidFill>
                <a:srgbClr val="6996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60" name="Freeform 752"/>
              <p:cNvSpPr>
                <a:spLocks/>
              </p:cNvSpPr>
              <p:nvPr/>
            </p:nvSpPr>
            <p:spPr bwMode="auto">
              <a:xfrm>
                <a:off x="556" y="1063"/>
                <a:ext cx="66" cy="6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5" y="92"/>
                  </a:cxn>
                  <a:cxn ang="0">
                    <a:pos x="3" y="93"/>
                  </a:cxn>
                  <a:cxn ang="0">
                    <a:pos x="39" y="90"/>
                  </a:cxn>
                  <a:cxn ang="0">
                    <a:pos x="40" y="89"/>
                  </a:cxn>
                  <a:cxn ang="0">
                    <a:pos x="32" y="96"/>
                  </a:cxn>
                  <a:cxn ang="0">
                    <a:pos x="112" y="48"/>
                  </a:cxn>
                  <a:cxn ang="0">
                    <a:pos x="112" y="0"/>
                  </a:cxn>
                </a:cxnLst>
                <a:rect l="0" t="0" r="r" b="b"/>
                <a:pathLst>
                  <a:path w="112" h="102">
                    <a:moveTo>
                      <a:pt x="112" y="0"/>
                    </a:moveTo>
                    <a:lnTo>
                      <a:pt x="0" y="48"/>
                    </a:lnTo>
                    <a:lnTo>
                      <a:pt x="8" y="53"/>
                    </a:lnTo>
                    <a:cubicBezTo>
                      <a:pt x="18" y="65"/>
                      <a:pt x="16" y="82"/>
                      <a:pt x="5" y="92"/>
                    </a:cubicBezTo>
                    <a:cubicBezTo>
                      <a:pt x="4" y="92"/>
                      <a:pt x="4" y="93"/>
                      <a:pt x="3" y="93"/>
                    </a:cubicBezTo>
                    <a:cubicBezTo>
                      <a:pt x="14" y="102"/>
                      <a:pt x="30" y="101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lnTo>
                      <a:pt x="32" y="96"/>
                    </a:lnTo>
                    <a:lnTo>
                      <a:pt x="112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9" name="Freeform 751"/>
              <p:cNvSpPr>
                <a:spLocks/>
              </p:cNvSpPr>
              <p:nvPr/>
            </p:nvSpPr>
            <p:spPr bwMode="auto">
              <a:xfrm>
                <a:off x="480" y="1016"/>
                <a:ext cx="57" cy="56"/>
              </a:xfrm>
              <a:custGeom>
                <a:avLst/>
                <a:gdLst/>
                <a:ahLst/>
                <a:cxnLst>
                  <a:cxn ang="0">
                    <a:pos x="10" y="56"/>
                  </a:cxn>
                  <a:cxn ang="0">
                    <a:pos x="57" y="28"/>
                  </a:cxn>
                  <a:cxn ang="0">
                    <a:pos x="57" y="0"/>
                  </a:cxn>
                  <a:cxn ang="0">
                    <a:pos x="0" y="28"/>
                  </a:cxn>
                  <a:cxn ang="0">
                    <a:pos x="10" y="56"/>
                  </a:cxn>
                </a:cxnLst>
                <a:rect l="0" t="0" r="r" b="b"/>
                <a:pathLst>
                  <a:path w="57" h="56">
                    <a:moveTo>
                      <a:pt x="10" y="56"/>
                    </a:moveTo>
                    <a:lnTo>
                      <a:pt x="57" y="28"/>
                    </a:lnTo>
                    <a:lnTo>
                      <a:pt x="57" y="0"/>
                    </a:lnTo>
                    <a:lnTo>
                      <a:pt x="0" y="28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58" name="Picture 750"/>
              <p:cNvPicPr>
                <a:picLocks noChangeAspect="1"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509" y="809"/>
                <a:ext cx="122" cy="141"/>
              </a:xfrm>
              <a:prstGeom prst="rect">
                <a:avLst/>
              </a:prstGeom>
              <a:noFill/>
            </p:spPr>
          </p:pic>
          <p:pic>
            <p:nvPicPr>
              <p:cNvPr id="69357" name="Picture 749"/>
              <p:cNvPicPr>
                <a:picLocks noChangeAspect="1" noChangeArrowheads="1"/>
              </p:cNvPicPr>
              <p:nvPr/>
            </p:nvPicPr>
            <p:blipFill>
              <a:blip r:embed="rId55" cstate="print"/>
              <a:srcRect/>
              <a:stretch>
                <a:fillRect/>
              </a:stretch>
            </p:blipFill>
            <p:spPr bwMode="auto">
              <a:xfrm>
                <a:off x="509" y="809"/>
                <a:ext cx="122" cy="141"/>
              </a:xfrm>
              <a:prstGeom prst="rect">
                <a:avLst/>
              </a:prstGeom>
              <a:noFill/>
            </p:spPr>
          </p:pic>
          <p:sp>
            <p:nvSpPr>
              <p:cNvPr id="69356" name="Freeform 748"/>
              <p:cNvSpPr>
                <a:spLocks/>
              </p:cNvSpPr>
              <p:nvPr/>
            </p:nvSpPr>
            <p:spPr bwMode="auto">
              <a:xfrm>
                <a:off x="543" y="846"/>
                <a:ext cx="82" cy="91"/>
              </a:xfrm>
              <a:custGeom>
                <a:avLst/>
                <a:gdLst/>
                <a:ahLst/>
                <a:cxnLst>
                  <a:cxn ang="0">
                    <a:pos x="80" y="46"/>
                  </a:cxn>
                  <a:cxn ang="0">
                    <a:pos x="40" y="91"/>
                  </a:cxn>
                  <a:cxn ang="0">
                    <a:pos x="1" y="46"/>
                  </a:cxn>
                  <a:cxn ang="0">
                    <a:pos x="40" y="0"/>
                  </a:cxn>
                  <a:cxn ang="0">
                    <a:pos x="80" y="46"/>
                  </a:cxn>
                </a:cxnLst>
                <a:rect l="0" t="0" r="r" b="b"/>
                <a:pathLst>
                  <a:path w="82" h="91">
                    <a:moveTo>
                      <a:pt x="80" y="46"/>
                    </a:moveTo>
                    <a:cubicBezTo>
                      <a:pt x="82" y="68"/>
                      <a:pt x="64" y="89"/>
                      <a:pt x="40" y="91"/>
                    </a:cubicBezTo>
                    <a:cubicBezTo>
                      <a:pt x="17" y="89"/>
                      <a:pt x="0" y="68"/>
                      <a:pt x="1" y="46"/>
                    </a:cubicBezTo>
                    <a:cubicBezTo>
                      <a:pt x="0" y="22"/>
                      <a:pt x="17" y="2"/>
                      <a:pt x="40" y="0"/>
                    </a:cubicBezTo>
                    <a:cubicBezTo>
                      <a:pt x="64" y="2"/>
                      <a:pt x="82" y="22"/>
                      <a:pt x="80" y="46"/>
                    </a:cubicBezTo>
                  </a:path>
                </a:pathLst>
              </a:custGeom>
              <a:noFill/>
              <a:ln w="3175">
                <a:solidFill>
                  <a:srgbClr val="D7513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5" name="Freeform 747"/>
              <p:cNvSpPr>
                <a:spLocks noEditPoints="1"/>
              </p:cNvSpPr>
              <p:nvPr/>
            </p:nvSpPr>
            <p:spPr bwMode="auto">
              <a:xfrm>
                <a:off x="480" y="1006"/>
                <a:ext cx="132" cy="88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64" y="2"/>
                  </a:cxn>
                  <a:cxn ang="0">
                    <a:pos x="64" y="0"/>
                  </a:cxn>
                  <a:cxn ang="0">
                    <a:pos x="96" y="16"/>
                  </a:cxn>
                  <a:cxn ang="0">
                    <a:pos x="0" y="64"/>
                  </a:cxn>
                  <a:cxn ang="0">
                    <a:pos x="0" y="32"/>
                  </a:cxn>
                  <a:cxn ang="0">
                    <a:pos x="5" y="35"/>
                  </a:cxn>
                  <a:cxn ang="0">
                    <a:pos x="224" y="96"/>
                  </a:cxn>
                  <a:cxn ang="0">
                    <a:pos x="128" y="144"/>
                  </a:cxn>
                  <a:cxn ang="0">
                    <a:pos x="136" y="149"/>
                  </a:cxn>
                  <a:cxn ang="0">
                    <a:pos x="107" y="139"/>
                  </a:cxn>
                  <a:cxn ang="0">
                    <a:pos x="117" y="130"/>
                  </a:cxn>
                  <a:cxn ang="0">
                    <a:pos x="117" y="130"/>
                  </a:cxn>
                  <a:cxn ang="0">
                    <a:pos x="206" y="79"/>
                  </a:cxn>
                  <a:cxn ang="0">
                    <a:pos x="208" y="80"/>
                  </a:cxn>
                  <a:cxn ang="0">
                    <a:pos x="224" y="96"/>
                  </a:cxn>
                </a:cxnLst>
                <a:rect l="0" t="0" r="r" b="b"/>
                <a:pathLst>
                  <a:path w="224" h="149">
                    <a:moveTo>
                      <a:pt x="5" y="35"/>
                    </a:moveTo>
                    <a:cubicBezTo>
                      <a:pt x="24" y="24"/>
                      <a:pt x="44" y="13"/>
                      <a:pt x="64" y="2"/>
                    </a:cubicBezTo>
                    <a:lnTo>
                      <a:pt x="64" y="0"/>
                    </a:lnTo>
                    <a:lnTo>
                      <a:pt x="96" y="16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5" y="35"/>
                    </a:lnTo>
                    <a:close/>
                    <a:moveTo>
                      <a:pt x="224" y="96"/>
                    </a:moveTo>
                    <a:lnTo>
                      <a:pt x="128" y="144"/>
                    </a:lnTo>
                    <a:lnTo>
                      <a:pt x="136" y="149"/>
                    </a:lnTo>
                    <a:cubicBezTo>
                      <a:pt x="129" y="141"/>
                      <a:pt x="118" y="138"/>
                      <a:pt x="107" y="139"/>
                    </a:cubicBezTo>
                    <a:cubicBezTo>
                      <a:pt x="109" y="135"/>
                      <a:pt x="112" y="132"/>
                      <a:pt x="117" y="130"/>
                    </a:cubicBezTo>
                    <a:lnTo>
                      <a:pt x="117" y="130"/>
                    </a:lnTo>
                    <a:cubicBezTo>
                      <a:pt x="147" y="113"/>
                      <a:pt x="176" y="97"/>
                      <a:pt x="206" y="79"/>
                    </a:cubicBezTo>
                    <a:lnTo>
                      <a:pt x="208" y="80"/>
                    </a:lnTo>
                    <a:lnTo>
                      <a:pt x="22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4" name="Freeform 746"/>
              <p:cNvSpPr>
                <a:spLocks noEditPoints="1"/>
              </p:cNvSpPr>
              <p:nvPr/>
            </p:nvSpPr>
            <p:spPr bwMode="auto">
              <a:xfrm>
                <a:off x="483" y="846"/>
                <a:ext cx="173" cy="282"/>
              </a:xfrm>
              <a:custGeom>
                <a:avLst/>
                <a:gdLst/>
                <a:ahLst/>
                <a:cxnLst>
                  <a:cxn ang="0">
                    <a:pos x="92" y="336"/>
                  </a:cxn>
                  <a:cxn ang="0">
                    <a:pos x="76" y="240"/>
                  </a:cxn>
                  <a:cxn ang="0">
                    <a:pos x="12" y="384"/>
                  </a:cxn>
                  <a:cxn ang="0">
                    <a:pos x="92" y="336"/>
                  </a:cxn>
                  <a:cxn ang="0">
                    <a:pos x="204" y="304"/>
                  </a:cxn>
                  <a:cxn ang="0">
                    <a:pos x="204" y="352"/>
                  </a:cxn>
                  <a:cxn ang="0">
                    <a:pos x="124" y="400"/>
                  </a:cxn>
                  <a:cxn ang="0">
                    <a:pos x="122" y="397"/>
                  </a:cxn>
                  <a:cxn ang="0">
                    <a:pos x="103" y="410"/>
                  </a:cxn>
                  <a:cxn ang="0">
                    <a:pos x="60" y="435"/>
                  </a:cxn>
                  <a:cxn ang="0">
                    <a:pos x="73" y="476"/>
                  </a:cxn>
                  <a:cxn ang="0">
                    <a:pos x="102" y="475"/>
                  </a:cxn>
                  <a:cxn ang="0">
                    <a:pos x="127" y="461"/>
                  </a:cxn>
                  <a:cxn ang="0">
                    <a:pos x="177" y="450"/>
                  </a:cxn>
                  <a:cxn ang="0">
                    <a:pos x="172" y="448"/>
                  </a:cxn>
                  <a:cxn ang="0">
                    <a:pos x="284" y="384"/>
                  </a:cxn>
                  <a:cxn ang="0">
                    <a:pos x="281" y="389"/>
                  </a:cxn>
                  <a:cxn ang="0">
                    <a:pos x="292" y="351"/>
                  </a:cxn>
                  <a:cxn ang="0">
                    <a:pos x="287" y="260"/>
                  </a:cxn>
                  <a:cxn ang="0">
                    <a:pos x="237" y="171"/>
                  </a:cxn>
                  <a:cxn ang="0">
                    <a:pos x="210" y="152"/>
                  </a:cxn>
                  <a:cxn ang="0">
                    <a:pos x="204" y="144"/>
                  </a:cxn>
                  <a:cxn ang="0">
                    <a:pos x="204" y="144"/>
                  </a:cxn>
                  <a:cxn ang="0">
                    <a:pos x="210" y="140"/>
                  </a:cxn>
                  <a:cxn ang="0">
                    <a:pos x="238" y="79"/>
                  </a:cxn>
                  <a:cxn ang="0">
                    <a:pos x="173" y="0"/>
                  </a:cxn>
                  <a:cxn ang="0">
                    <a:pos x="171" y="0"/>
                  </a:cxn>
                  <a:cxn ang="0">
                    <a:pos x="105" y="76"/>
                  </a:cxn>
                  <a:cxn ang="0">
                    <a:pos x="105" y="79"/>
                  </a:cxn>
                  <a:cxn ang="0">
                    <a:pos x="132" y="141"/>
                  </a:cxn>
                  <a:cxn ang="0">
                    <a:pos x="124" y="144"/>
                  </a:cxn>
                  <a:cxn ang="0">
                    <a:pos x="76" y="176"/>
                  </a:cxn>
                  <a:cxn ang="0">
                    <a:pos x="77" y="172"/>
                  </a:cxn>
                  <a:cxn ang="0">
                    <a:pos x="61" y="204"/>
                  </a:cxn>
                  <a:cxn ang="0">
                    <a:pos x="60" y="208"/>
                  </a:cxn>
                  <a:cxn ang="0">
                    <a:pos x="60" y="272"/>
                  </a:cxn>
                  <a:cxn ang="0">
                    <a:pos x="58" y="274"/>
                  </a:cxn>
                  <a:cxn ang="0">
                    <a:pos x="0" y="306"/>
                  </a:cxn>
                </a:cxnLst>
                <a:rect l="0" t="0" r="r" b="b"/>
                <a:pathLst>
                  <a:path w="295" h="480">
                    <a:moveTo>
                      <a:pt x="92" y="336"/>
                    </a:moveTo>
                    <a:lnTo>
                      <a:pt x="76" y="240"/>
                    </a:lnTo>
                    <a:moveTo>
                      <a:pt x="12" y="384"/>
                    </a:moveTo>
                    <a:lnTo>
                      <a:pt x="92" y="336"/>
                    </a:lnTo>
                    <a:moveTo>
                      <a:pt x="204" y="304"/>
                    </a:moveTo>
                    <a:lnTo>
                      <a:pt x="204" y="352"/>
                    </a:lnTo>
                    <a:lnTo>
                      <a:pt x="124" y="400"/>
                    </a:lnTo>
                    <a:lnTo>
                      <a:pt x="122" y="397"/>
                    </a:lnTo>
                    <a:cubicBezTo>
                      <a:pt x="115" y="400"/>
                      <a:pt x="108" y="405"/>
                      <a:pt x="103" y="410"/>
                    </a:cubicBezTo>
                    <a:cubicBezTo>
                      <a:pt x="86" y="411"/>
                      <a:pt x="69" y="421"/>
                      <a:pt x="60" y="435"/>
                    </a:cubicBezTo>
                    <a:cubicBezTo>
                      <a:pt x="52" y="450"/>
                      <a:pt x="58" y="468"/>
                      <a:pt x="73" y="476"/>
                    </a:cubicBezTo>
                    <a:cubicBezTo>
                      <a:pt x="82" y="480"/>
                      <a:pt x="93" y="480"/>
                      <a:pt x="102" y="475"/>
                    </a:cubicBezTo>
                    <a:cubicBezTo>
                      <a:pt x="111" y="472"/>
                      <a:pt x="120" y="468"/>
                      <a:pt x="127" y="461"/>
                    </a:cubicBezTo>
                    <a:cubicBezTo>
                      <a:pt x="145" y="469"/>
                      <a:pt x="165" y="464"/>
                      <a:pt x="177" y="450"/>
                    </a:cubicBezTo>
                    <a:lnTo>
                      <a:pt x="172" y="448"/>
                    </a:lnTo>
                    <a:lnTo>
                      <a:pt x="284" y="384"/>
                    </a:lnTo>
                    <a:lnTo>
                      <a:pt x="281" y="389"/>
                    </a:lnTo>
                    <a:cubicBezTo>
                      <a:pt x="290" y="379"/>
                      <a:pt x="295" y="365"/>
                      <a:pt x="292" y="351"/>
                    </a:cubicBezTo>
                    <a:cubicBezTo>
                      <a:pt x="291" y="321"/>
                      <a:pt x="289" y="290"/>
                      <a:pt x="287" y="260"/>
                    </a:cubicBezTo>
                    <a:cubicBezTo>
                      <a:pt x="283" y="225"/>
                      <a:pt x="264" y="193"/>
                      <a:pt x="237" y="171"/>
                    </a:cubicBezTo>
                    <a:cubicBezTo>
                      <a:pt x="228" y="164"/>
                      <a:pt x="219" y="158"/>
                      <a:pt x="210" y="152"/>
                    </a:cubicBezTo>
                    <a:lnTo>
                      <a:pt x="204" y="144"/>
                    </a:lnTo>
                    <a:lnTo>
                      <a:pt x="210" y="140"/>
                    </a:lnTo>
                    <a:cubicBezTo>
                      <a:pt x="228" y="125"/>
                      <a:pt x="239" y="102"/>
                      <a:pt x="238" y="79"/>
                    </a:cubicBezTo>
                    <a:cubicBezTo>
                      <a:pt x="242" y="39"/>
                      <a:pt x="213" y="4"/>
                      <a:pt x="173" y="0"/>
                    </a:cubicBezTo>
                    <a:cubicBezTo>
                      <a:pt x="172" y="0"/>
                      <a:pt x="172" y="0"/>
                      <a:pt x="171" y="0"/>
                    </a:cubicBezTo>
                    <a:cubicBezTo>
                      <a:pt x="132" y="2"/>
                      <a:pt x="102" y="36"/>
                      <a:pt x="105" y="76"/>
                    </a:cubicBezTo>
                    <a:cubicBezTo>
                      <a:pt x="105" y="77"/>
                      <a:pt x="105" y="78"/>
                      <a:pt x="105" y="79"/>
                    </a:cubicBezTo>
                    <a:cubicBezTo>
                      <a:pt x="105" y="102"/>
                      <a:pt x="115" y="125"/>
                      <a:pt x="132" y="141"/>
                    </a:cubicBezTo>
                    <a:lnTo>
                      <a:pt x="124" y="144"/>
                    </a:lnTo>
                    <a:lnTo>
                      <a:pt x="76" y="176"/>
                    </a:lnTo>
                    <a:lnTo>
                      <a:pt x="77" y="172"/>
                    </a:lnTo>
                    <a:cubicBezTo>
                      <a:pt x="67" y="179"/>
                      <a:pt x="61" y="191"/>
                      <a:pt x="61" y="204"/>
                    </a:cubicBezTo>
                    <a:lnTo>
                      <a:pt x="60" y="208"/>
                    </a:lnTo>
                    <a:lnTo>
                      <a:pt x="60" y="272"/>
                    </a:lnTo>
                    <a:lnTo>
                      <a:pt x="58" y="274"/>
                    </a:lnTo>
                    <a:cubicBezTo>
                      <a:pt x="39" y="284"/>
                      <a:pt x="19" y="295"/>
                      <a:pt x="0" y="306"/>
                    </a:cubicBez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3" name="Freeform 745"/>
              <p:cNvSpPr>
                <a:spLocks/>
              </p:cNvSpPr>
              <p:nvPr/>
            </p:nvSpPr>
            <p:spPr bwMode="auto">
              <a:xfrm>
                <a:off x="433" y="1006"/>
                <a:ext cx="142" cy="151"/>
              </a:xfrm>
              <a:custGeom>
                <a:avLst/>
                <a:gdLst/>
                <a:ahLst/>
                <a:cxnLst>
                  <a:cxn ang="0">
                    <a:pos x="47" y="113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47" y="122"/>
                  </a:cxn>
                  <a:cxn ang="0">
                    <a:pos x="47" y="132"/>
                  </a:cxn>
                  <a:cxn ang="0">
                    <a:pos x="57" y="122"/>
                  </a:cxn>
                  <a:cxn ang="0">
                    <a:pos x="94" y="151"/>
                  </a:cxn>
                  <a:cxn ang="0">
                    <a:pos x="142" y="122"/>
                  </a:cxn>
                  <a:cxn ang="0">
                    <a:pos x="132" y="122"/>
                  </a:cxn>
                  <a:cxn ang="0">
                    <a:pos x="94" y="141"/>
                  </a:cxn>
                  <a:cxn ang="0">
                    <a:pos x="57" y="122"/>
                  </a:cxn>
                  <a:cxn ang="0">
                    <a:pos x="47" y="0"/>
                  </a:cxn>
                  <a:cxn ang="0">
                    <a:pos x="38" y="10"/>
                  </a:cxn>
                  <a:cxn ang="0">
                    <a:pos x="47" y="113"/>
                  </a:cxn>
                </a:cxnLst>
                <a:rect l="0" t="0" r="r" b="b"/>
                <a:pathLst>
                  <a:path w="142" h="151">
                    <a:moveTo>
                      <a:pt x="47" y="113"/>
                    </a:moveTo>
                    <a:lnTo>
                      <a:pt x="0" y="85"/>
                    </a:lnTo>
                    <a:lnTo>
                      <a:pt x="0" y="94"/>
                    </a:lnTo>
                    <a:lnTo>
                      <a:pt x="47" y="122"/>
                    </a:lnTo>
                    <a:lnTo>
                      <a:pt x="47" y="132"/>
                    </a:lnTo>
                    <a:lnTo>
                      <a:pt x="57" y="122"/>
                    </a:lnTo>
                    <a:lnTo>
                      <a:pt x="94" y="151"/>
                    </a:lnTo>
                    <a:lnTo>
                      <a:pt x="142" y="122"/>
                    </a:lnTo>
                    <a:lnTo>
                      <a:pt x="132" y="122"/>
                    </a:lnTo>
                    <a:lnTo>
                      <a:pt x="94" y="141"/>
                    </a:lnTo>
                    <a:lnTo>
                      <a:pt x="57" y="122"/>
                    </a:lnTo>
                    <a:lnTo>
                      <a:pt x="47" y="0"/>
                    </a:lnTo>
                    <a:lnTo>
                      <a:pt x="38" y="10"/>
                    </a:lnTo>
                    <a:lnTo>
                      <a:pt x="47" y="113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2" name="Freeform 744"/>
              <p:cNvSpPr>
                <a:spLocks/>
              </p:cNvSpPr>
              <p:nvPr/>
            </p:nvSpPr>
            <p:spPr bwMode="auto">
              <a:xfrm>
                <a:off x="433" y="1006"/>
                <a:ext cx="142" cy="151"/>
              </a:xfrm>
              <a:custGeom>
                <a:avLst/>
                <a:gdLst/>
                <a:ahLst/>
                <a:cxnLst>
                  <a:cxn ang="0">
                    <a:pos x="47" y="113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47" y="122"/>
                  </a:cxn>
                  <a:cxn ang="0">
                    <a:pos x="47" y="132"/>
                  </a:cxn>
                  <a:cxn ang="0">
                    <a:pos x="57" y="122"/>
                  </a:cxn>
                  <a:cxn ang="0">
                    <a:pos x="94" y="151"/>
                  </a:cxn>
                  <a:cxn ang="0">
                    <a:pos x="142" y="122"/>
                  </a:cxn>
                  <a:cxn ang="0">
                    <a:pos x="132" y="122"/>
                  </a:cxn>
                  <a:cxn ang="0">
                    <a:pos x="94" y="141"/>
                  </a:cxn>
                  <a:cxn ang="0">
                    <a:pos x="57" y="122"/>
                  </a:cxn>
                  <a:cxn ang="0">
                    <a:pos x="47" y="0"/>
                  </a:cxn>
                  <a:cxn ang="0">
                    <a:pos x="38" y="10"/>
                  </a:cxn>
                  <a:cxn ang="0">
                    <a:pos x="47" y="113"/>
                  </a:cxn>
                </a:cxnLst>
                <a:rect l="0" t="0" r="r" b="b"/>
                <a:pathLst>
                  <a:path w="142" h="151">
                    <a:moveTo>
                      <a:pt x="47" y="113"/>
                    </a:moveTo>
                    <a:lnTo>
                      <a:pt x="0" y="85"/>
                    </a:lnTo>
                    <a:lnTo>
                      <a:pt x="0" y="94"/>
                    </a:lnTo>
                    <a:lnTo>
                      <a:pt x="47" y="122"/>
                    </a:lnTo>
                    <a:lnTo>
                      <a:pt x="47" y="132"/>
                    </a:lnTo>
                    <a:lnTo>
                      <a:pt x="57" y="122"/>
                    </a:lnTo>
                    <a:lnTo>
                      <a:pt x="94" y="151"/>
                    </a:lnTo>
                    <a:lnTo>
                      <a:pt x="142" y="122"/>
                    </a:lnTo>
                    <a:lnTo>
                      <a:pt x="132" y="122"/>
                    </a:lnTo>
                    <a:lnTo>
                      <a:pt x="94" y="141"/>
                    </a:lnTo>
                    <a:lnTo>
                      <a:pt x="57" y="122"/>
                    </a:lnTo>
                    <a:lnTo>
                      <a:pt x="47" y="0"/>
                    </a:lnTo>
                    <a:lnTo>
                      <a:pt x="38" y="10"/>
                    </a:lnTo>
                    <a:lnTo>
                      <a:pt x="47" y="113"/>
                    </a:lnTo>
                    <a:close/>
                  </a:path>
                </a:pathLst>
              </a:custGeom>
              <a:noFill/>
              <a:ln w="190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1" name="Rectangle 743"/>
              <p:cNvSpPr>
                <a:spLocks noChangeArrowheads="1"/>
              </p:cNvSpPr>
              <p:nvPr/>
            </p:nvSpPr>
            <p:spPr bwMode="auto">
              <a:xfrm>
                <a:off x="367" y="940"/>
                <a:ext cx="10" cy="85"/>
              </a:xfrm>
              <a:prstGeom prst="rect">
                <a:avLst/>
              </a:prstGeom>
              <a:solidFill>
                <a:srgbClr val="B9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50" name="Rectangle 742"/>
              <p:cNvSpPr>
                <a:spLocks noChangeArrowheads="1"/>
              </p:cNvSpPr>
              <p:nvPr/>
            </p:nvSpPr>
            <p:spPr bwMode="auto">
              <a:xfrm>
                <a:off x="377" y="940"/>
                <a:ext cx="9" cy="85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9" name="Rectangle 741"/>
              <p:cNvSpPr>
                <a:spLocks noChangeArrowheads="1"/>
              </p:cNvSpPr>
              <p:nvPr/>
            </p:nvSpPr>
            <p:spPr bwMode="auto">
              <a:xfrm>
                <a:off x="386" y="940"/>
                <a:ext cx="10" cy="85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8" name="Rectangle 740"/>
              <p:cNvSpPr>
                <a:spLocks noChangeArrowheads="1"/>
              </p:cNvSpPr>
              <p:nvPr/>
            </p:nvSpPr>
            <p:spPr bwMode="auto">
              <a:xfrm>
                <a:off x="396" y="940"/>
                <a:ext cx="9" cy="85"/>
              </a:xfrm>
              <a:prstGeom prst="rect">
                <a:avLst/>
              </a:prstGeom>
              <a:solidFill>
                <a:srgbClr val="E9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7" name="Rectangle 739"/>
              <p:cNvSpPr>
                <a:spLocks noChangeArrowheads="1"/>
              </p:cNvSpPr>
              <p:nvPr/>
            </p:nvSpPr>
            <p:spPr bwMode="auto">
              <a:xfrm>
                <a:off x="405" y="940"/>
                <a:ext cx="9" cy="85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6" name="Rectangle 738"/>
              <p:cNvSpPr>
                <a:spLocks noChangeArrowheads="1"/>
              </p:cNvSpPr>
              <p:nvPr/>
            </p:nvSpPr>
            <p:spPr bwMode="auto">
              <a:xfrm>
                <a:off x="414" y="940"/>
                <a:ext cx="10" cy="85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5" name="Rectangle 737"/>
              <p:cNvSpPr>
                <a:spLocks noChangeArrowheads="1"/>
              </p:cNvSpPr>
              <p:nvPr/>
            </p:nvSpPr>
            <p:spPr bwMode="auto">
              <a:xfrm>
                <a:off x="424" y="940"/>
                <a:ext cx="9" cy="85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4" name="Rectangle 736"/>
              <p:cNvSpPr>
                <a:spLocks noChangeArrowheads="1"/>
              </p:cNvSpPr>
              <p:nvPr/>
            </p:nvSpPr>
            <p:spPr bwMode="auto">
              <a:xfrm>
                <a:off x="433" y="940"/>
                <a:ext cx="10" cy="85"/>
              </a:xfrm>
              <a:prstGeom prst="rect">
                <a:avLst/>
              </a:prstGeom>
              <a:solidFill>
                <a:srgbClr val="D6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3" name="Rectangle 735"/>
              <p:cNvSpPr>
                <a:spLocks noChangeArrowheads="1"/>
              </p:cNvSpPr>
              <p:nvPr/>
            </p:nvSpPr>
            <p:spPr bwMode="auto">
              <a:xfrm>
                <a:off x="443" y="940"/>
                <a:ext cx="9" cy="85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2" name="Rectangle 734"/>
              <p:cNvSpPr>
                <a:spLocks noChangeArrowheads="1"/>
              </p:cNvSpPr>
              <p:nvPr/>
            </p:nvSpPr>
            <p:spPr bwMode="auto">
              <a:xfrm>
                <a:off x="452" y="940"/>
                <a:ext cx="10" cy="85"/>
              </a:xfrm>
              <a:prstGeom prst="rect">
                <a:avLst/>
              </a:prstGeom>
              <a:solidFill>
                <a:srgbClr val="CC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1" name="Rectangle 733"/>
              <p:cNvSpPr>
                <a:spLocks noChangeArrowheads="1"/>
              </p:cNvSpPr>
              <p:nvPr/>
            </p:nvSpPr>
            <p:spPr bwMode="auto">
              <a:xfrm>
                <a:off x="462" y="940"/>
                <a:ext cx="9" cy="85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40" name="Rectangle 732"/>
              <p:cNvSpPr>
                <a:spLocks noChangeArrowheads="1"/>
              </p:cNvSpPr>
              <p:nvPr/>
            </p:nvSpPr>
            <p:spPr bwMode="auto">
              <a:xfrm>
                <a:off x="471" y="940"/>
                <a:ext cx="9" cy="85"/>
              </a:xfrm>
              <a:prstGeom prst="rect">
                <a:avLst/>
              </a:prstGeom>
              <a:solidFill>
                <a:srgbClr val="C2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39" name="Rectangle 731"/>
              <p:cNvSpPr>
                <a:spLocks noChangeArrowheads="1"/>
              </p:cNvSpPr>
              <p:nvPr/>
            </p:nvSpPr>
            <p:spPr bwMode="auto">
              <a:xfrm>
                <a:off x="480" y="940"/>
                <a:ext cx="10" cy="85"/>
              </a:xfrm>
              <a:prstGeom prst="rect">
                <a:avLst/>
              </a:prstGeom>
              <a:solidFill>
                <a:srgbClr val="BE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38" name="Picture 730"/>
              <p:cNvPicPr>
                <a:picLocks noChangeAspect="1" noChangeArrowheads="1"/>
              </p:cNvPicPr>
              <p:nvPr/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367" y="1091"/>
                <a:ext cx="113" cy="66"/>
              </a:xfrm>
              <a:prstGeom prst="rect">
                <a:avLst/>
              </a:prstGeom>
              <a:noFill/>
            </p:spPr>
          </p:pic>
          <p:sp>
            <p:nvSpPr>
              <p:cNvPr id="69337" name="Freeform 729"/>
              <p:cNvSpPr>
                <a:spLocks/>
              </p:cNvSpPr>
              <p:nvPr/>
            </p:nvSpPr>
            <p:spPr bwMode="auto">
              <a:xfrm>
                <a:off x="380" y="1106"/>
                <a:ext cx="94" cy="51"/>
              </a:xfrm>
              <a:custGeom>
                <a:avLst/>
                <a:gdLst/>
                <a:ahLst/>
                <a:cxnLst>
                  <a:cxn ang="0">
                    <a:pos x="94" y="25"/>
                  </a:cxn>
                  <a:cxn ang="0">
                    <a:pos x="47" y="47"/>
                  </a:cxn>
                  <a:cxn ang="0">
                    <a:pos x="0" y="25"/>
                  </a:cxn>
                  <a:cxn ang="0">
                    <a:pos x="47" y="4"/>
                  </a:cxn>
                  <a:cxn ang="0">
                    <a:pos x="94" y="25"/>
                  </a:cxn>
                </a:cxnLst>
                <a:rect l="0" t="0" r="r" b="b"/>
                <a:pathLst>
                  <a:path w="94" h="51">
                    <a:moveTo>
                      <a:pt x="94" y="25"/>
                    </a:moveTo>
                    <a:cubicBezTo>
                      <a:pt x="85" y="42"/>
                      <a:pt x="66" y="51"/>
                      <a:pt x="47" y="47"/>
                    </a:cubicBezTo>
                    <a:cubicBezTo>
                      <a:pt x="29" y="51"/>
                      <a:pt x="10" y="42"/>
                      <a:pt x="0" y="25"/>
                    </a:cubicBezTo>
                    <a:cubicBezTo>
                      <a:pt x="10" y="8"/>
                      <a:pt x="29" y="0"/>
                      <a:pt x="47" y="4"/>
                    </a:cubicBezTo>
                    <a:cubicBezTo>
                      <a:pt x="66" y="0"/>
                      <a:pt x="85" y="8"/>
                      <a:pt x="94" y="25"/>
                    </a:cubicBezTo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36" name="Picture 728"/>
              <p:cNvPicPr>
                <a:picLocks noChangeAspect="1" noChangeArrowheads="1"/>
              </p:cNvPicPr>
              <p:nvPr/>
            </p:nvPicPr>
            <p:blipFill>
              <a:blip r:embed="rId57" cstate="print"/>
              <a:srcRect/>
              <a:stretch>
                <a:fillRect/>
              </a:stretch>
            </p:blipFill>
            <p:spPr bwMode="auto">
              <a:xfrm>
                <a:off x="367" y="950"/>
                <a:ext cx="123" cy="197"/>
              </a:xfrm>
              <a:prstGeom prst="rect">
                <a:avLst/>
              </a:prstGeom>
              <a:noFill/>
            </p:spPr>
          </p:pic>
          <p:sp>
            <p:nvSpPr>
              <p:cNvPr id="69335" name="Freeform 727"/>
              <p:cNvSpPr>
                <a:spLocks/>
              </p:cNvSpPr>
              <p:nvPr/>
            </p:nvSpPr>
            <p:spPr bwMode="auto">
              <a:xfrm>
                <a:off x="377" y="959"/>
                <a:ext cx="103" cy="1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22"/>
                  </a:cxn>
                  <a:cxn ang="0">
                    <a:pos x="103" y="179"/>
                  </a:cxn>
                  <a:cxn ang="0">
                    <a:pos x="94" y="57"/>
                  </a:cxn>
                  <a:cxn ang="0">
                    <a:pos x="0" y="0"/>
                  </a:cxn>
                </a:cxnLst>
                <a:rect l="0" t="0" r="r" b="b"/>
                <a:pathLst>
                  <a:path w="103" h="179">
                    <a:moveTo>
                      <a:pt x="0" y="0"/>
                    </a:moveTo>
                    <a:lnTo>
                      <a:pt x="9" y="122"/>
                    </a:lnTo>
                    <a:lnTo>
                      <a:pt x="103" y="179"/>
                    </a:lnTo>
                    <a:lnTo>
                      <a:pt x="94" y="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34" name="Picture 726"/>
              <p:cNvPicPr>
                <a:picLocks noChangeAspect="1" noChangeArrowheads="1"/>
              </p:cNvPicPr>
              <p:nvPr/>
            </p:nvPicPr>
            <p:blipFill>
              <a:blip r:embed="rId58" cstate="print"/>
              <a:srcRect/>
              <a:stretch>
                <a:fillRect/>
              </a:stretch>
            </p:blipFill>
            <p:spPr bwMode="auto">
              <a:xfrm>
                <a:off x="377" y="1044"/>
                <a:ext cx="66" cy="113"/>
              </a:xfrm>
              <a:prstGeom prst="rect">
                <a:avLst/>
              </a:prstGeom>
              <a:noFill/>
            </p:spPr>
          </p:pic>
          <p:pic>
            <p:nvPicPr>
              <p:cNvPr id="69333" name="Picture 725"/>
              <p:cNvPicPr>
                <a:picLocks noChangeAspect="1" noChangeArrowheads="1"/>
              </p:cNvPicPr>
              <p:nvPr/>
            </p:nvPicPr>
            <p:blipFill>
              <a:blip r:embed="rId59" cstate="print"/>
              <a:srcRect/>
              <a:stretch>
                <a:fillRect/>
              </a:stretch>
            </p:blipFill>
            <p:spPr bwMode="auto">
              <a:xfrm>
                <a:off x="377" y="1044"/>
                <a:ext cx="66" cy="113"/>
              </a:xfrm>
              <a:prstGeom prst="rect">
                <a:avLst/>
              </a:prstGeom>
              <a:noFill/>
            </p:spPr>
          </p:pic>
          <p:sp>
            <p:nvSpPr>
              <p:cNvPr id="69332" name="Freeform 724"/>
              <p:cNvSpPr>
                <a:spLocks/>
              </p:cNvSpPr>
              <p:nvPr/>
            </p:nvSpPr>
            <p:spPr bwMode="auto">
              <a:xfrm>
                <a:off x="386" y="1061"/>
                <a:ext cx="47" cy="8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" y="139"/>
                  </a:cxn>
                  <a:cxn ang="0">
                    <a:pos x="0" y="146"/>
                  </a:cxn>
                  <a:cxn ang="0">
                    <a:pos x="32" y="146"/>
                  </a:cxn>
                  <a:cxn ang="0">
                    <a:pos x="33" y="150"/>
                  </a:cxn>
                  <a:cxn ang="0">
                    <a:pos x="77" y="10"/>
                  </a:cxn>
                  <a:cxn ang="0">
                    <a:pos x="80" y="2"/>
                  </a:cxn>
                  <a:cxn ang="0">
                    <a:pos x="48" y="2"/>
                  </a:cxn>
                  <a:cxn ang="0">
                    <a:pos x="51" y="0"/>
                  </a:cxn>
                </a:cxnLst>
                <a:rect l="0" t="0" r="r" b="b"/>
                <a:pathLst>
                  <a:path w="80" h="150">
                    <a:moveTo>
                      <a:pt x="51" y="0"/>
                    </a:moveTo>
                    <a:cubicBezTo>
                      <a:pt x="25" y="42"/>
                      <a:pt x="10" y="90"/>
                      <a:pt x="7" y="139"/>
                    </a:cubicBezTo>
                    <a:lnTo>
                      <a:pt x="0" y="146"/>
                    </a:lnTo>
                    <a:lnTo>
                      <a:pt x="32" y="146"/>
                    </a:lnTo>
                    <a:lnTo>
                      <a:pt x="33" y="150"/>
                    </a:lnTo>
                    <a:cubicBezTo>
                      <a:pt x="36" y="100"/>
                      <a:pt x="51" y="52"/>
                      <a:pt x="77" y="10"/>
                    </a:cubicBezTo>
                    <a:lnTo>
                      <a:pt x="80" y="2"/>
                    </a:lnTo>
                    <a:lnTo>
                      <a:pt x="48" y="2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31" name="Freeform 723"/>
              <p:cNvSpPr>
                <a:spLocks noEditPoints="1"/>
              </p:cNvSpPr>
              <p:nvPr/>
            </p:nvSpPr>
            <p:spPr bwMode="auto">
              <a:xfrm>
                <a:off x="377" y="1063"/>
                <a:ext cx="98" cy="102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9" y="148"/>
                  </a:cxn>
                  <a:cxn ang="0">
                    <a:pos x="93" y="8"/>
                  </a:cxn>
                  <a:cxn ang="0">
                    <a:pos x="96" y="0"/>
                  </a:cxn>
                  <a:cxn ang="0">
                    <a:pos x="166" y="117"/>
                  </a:cxn>
                  <a:cxn ang="0">
                    <a:pos x="86" y="153"/>
                  </a:cxn>
                  <a:cxn ang="0">
                    <a:pos x="6" y="11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31"/>
                  </a:cxn>
                  <a:cxn ang="0">
                    <a:pos x="86" y="167"/>
                  </a:cxn>
                  <a:cxn ang="0">
                    <a:pos x="166" y="131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66" y="117"/>
                  </a:cxn>
                </a:cxnLst>
                <a:rect l="0" t="0" r="r" b="b"/>
                <a:pathLst>
                  <a:path w="166" h="174">
                    <a:moveTo>
                      <a:pt x="96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9" y="148"/>
                    </a:lnTo>
                    <a:cubicBezTo>
                      <a:pt x="52" y="99"/>
                      <a:pt x="67" y="51"/>
                      <a:pt x="93" y="8"/>
                    </a:cubicBezTo>
                    <a:lnTo>
                      <a:pt x="96" y="0"/>
                    </a:lnTo>
                    <a:close/>
                    <a:moveTo>
                      <a:pt x="166" y="117"/>
                    </a:moveTo>
                    <a:cubicBezTo>
                      <a:pt x="150" y="145"/>
                      <a:pt x="118" y="160"/>
                      <a:pt x="86" y="153"/>
                    </a:cubicBezTo>
                    <a:cubicBezTo>
                      <a:pt x="54" y="160"/>
                      <a:pt x="22" y="145"/>
                      <a:pt x="6" y="117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31"/>
                    </a:lnTo>
                    <a:cubicBezTo>
                      <a:pt x="22" y="160"/>
                      <a:pt x="54" y="174"/>
                      <a:pt x="86" y="167"/>
                    </a:cubicBezTo>
                    <a:cubicBezTo>
                      <a:pt x="118" y="174"/>
                      <a:pt x="150" y="160"/>
                      <a:pt x="166" y="131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66" y="117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30" name="Freeform 722"/>
              <p:cNvSpPr>
                <a:spLocks noEditPoints="1"/>
              </p:cNvSpPr>
              <p:nvPr/>
            </p:nvSpPr>
            <p:spPr bwMode="auto">
              <a:xfrm>
                <a:off x="377" y="1063"/>
                <a:ext cx="97" cy="102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9" y="148"/>
                  </a:cxn>
                  <a:cxn ang="0">
                    <a:pos x="93" y="8"/>
                  </a:cxn>
                  <a:cxn ang="0">
                    <a:pos x="96" y="0"/>
                  </a:cxn>
                  <a:cxn ang="0">
                    <a:pos x="166" y="117"/>
                  </a:cxn>
                  <a:cxn ang="0">
                    <a:pos x="86" y="153"/>
                  </a:cxn>
                  <a:cxn ang="0">
                    <a:pos x="6" y="11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31"/>
                  </a:cxn>
                  <a:cxn ang="0">
                    <a:pos x="86" y="167"/>
                  </a:cxn>
                  <a:cxn ang="0">
                    <a:pos x="166" y="131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66" y="117"/>
                  </a:cxn>
                </a:cxnLst>
                <a:rect l="0" t="0" r="r" b="b"/>
                <a:pathLst>
                  <a:path w="166" h="174">
                    <a:moveTo>
                      <a:pt x="96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9" y="148"/>
                    </a:lnTo>
                    <a:cubicBezTo>
                      <a:pt x="52" y="99"/>
                      <a:pt x="67" y="51"/>
                      <a:pt x="93" y="8"/>
                    </a:cubicBezTo>
                    <a:lnTo>
                      <a:pt x="96" y="0"/>
                    </a:lnTo>
                    <a:close/>
                    <a:moveTo>
                      <a:pt x="166" y="117"/>
                    </a:moveTo>
                    <a:cubicBezTo>
                      <a:pt x="150" y="145"/>
                      <a:pt x="118" y="160"/>
                      <a:pt x="86" y="153"/>
                    </a:cubicBezTo>
                    <a:cubicBezTo>
                      <a:pt x="54" y="160"/>
                      <a:pt x="22" y="145"/>
                      <a:pt x="6" y="117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31"/>
                    </a:lnTo>
                    <a:cubicBezTo>
                      <a:pt x="22" y="160"/>
                      <a:pt x="54" y="174"/>
                      <a:pt x="86" y="167"/>
                    </a:cubicBezTo>
                    <a:cubicBezTo>
                      <a:pt x="118" y="174"/>
                      <a:pt x="150" y="160"/>
                      <a:pt x="166" y="131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66" y="117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9" name="Freeform 721"/>
              <p:cNvSpPr>
                <a:spLocks/>
              </p:cNvSpPr>
              <p:nvPr/>
            </p:nvSpPr>
            <p:spPr bwMode="auto">
              <a:xfrm>
                <a:off x="264" y="846"/>
                <a:ext cx="433" cy="395"/>
              </a:xfrm>
              <a:custGeom>
                <a:avLst/>
                <a:gdLst/>
                <a:ahLst/>
                <a:cxnLst>
                  <a:cxn ang="0">
                    <a:pos x="496" y="144"/>
                  </a:cxn>
                  <a:cxn ang="0">
                    <a:pos x="448" y="176"/>
                  </a:cxn>
                  <a:cxn ang="0">
                    <a:pos x="452" y="169"/>
                  </a:cxn>
                  <a:cxn ang="0">
                    <a:pos x="439" y="181"/>
                  </a:cxn>
                  <a:cxn ang="0">
                    <a:pos x="430" y="274"/>
                  </a:cxn>
                  <a:cxn ang="0">
                    <a:pos x="373" y="307"/>
                  </a:cxn>
                  <a:cxn ang="0">
                    <a:pos x="368" y="304"/>
                  </a:cxn>
                  <a:cxn ang="0">
                    <a:pos x="368" y="288"/>
                  </a:cxn>
                  <a:cxn ang="0">
                    <a:pos x="368" y="272"/>
                  </a:cxn>
                  <a:cxn ang="0">
                    <a:pos x="208" y="192"/>
                  </a:cxn>
                  <a:cxn ang="0">
                    <a:pos x="192" y="192"/>
                  </a:cxn>
                  <a:cxn ang="0">
                    <a:pos x="208" y="304"/>
                  </a:cxn>
                  <a:cxn ang="0">
                    <a:pos x="0" y="416"/>
                  </a:cxn>
                  <a:cxn ang="0">
                    <a:pos x="0" y="432"/>
                  </a:cxn>
                  <a:cxn ang="0">
                    <a:pos x="448" y="672"/>
                  </a:cxn>
                  <a:cxn ang="0">
                    <a:pos x="736" y="512"/>
                  </a:cxn>
                  <a:cxn ang="0">
                    <a:pos x="736" y="496"/>
                  </a:cxn>
                  <a:cxn ang="0">
                    <a:pos x="688" y="480"/>
                  </a:cxn>
                  <a:cxn ang="0">
                    <a:pos x="704" y="272"/>
                  </a:cxn>
                  <a:cxn ang="0">
                    <a:pos x="656" y="256"/>
                  </a:cxn>
                  <a:cxn ang="0">
                    <a:pos x="658" y="253"/>
                  </a:cxn>
                  <a:cxn ang="0">
                    <a:pos x="582" y="152"/>
                  </a:cxn>
                  <a:cxn ang="0">
                    <a:pos x="582" y="140"/>
                  </a:cxn>
                  <a:cxn ang="0">
                    <a:pos x="610" y="74"/>
                  </a:cxn>
                  <a:cxn ang="0">
                    <a:pos x="543" y="0"/>
                  </a:cxn>
                  <a:cxn ang="0">
                    <a:pos x="476" y="72"/>
                  </a:cxn>
                  <a:cxn ang="0">
                    <a:pos x="476" y="73"/>
                  </a:cxn>
                  <a:cxn ang="0">
                    <a:pos x="504" y="141"/>
                  </a:cxn>
                </a:cxnLst>
                <a:rect l="0" t="0" r="r" b="b"/>
                <a:pathLst>
                  <a:path w="736" h="672">
                    <a:moveTo>
                      <a:pt x="496" y="144"/>
                    </a:moveTo>
                    <a:lnTo>
                      <a:pt x="448" y="176"/>
                    </a:lnTo>
                    <a:lnTo>
                      <a:pt x="452" y="169"/>
                    </a:lnTo>
                    <a:cubicBezTo>
                      <a:pt x="447" y="172"/>
                      <a:pt x="442" y="176"/>
                      <a:pt x="439" y="181"/>
                    </a:cubicBezTo>
                    <a:cubicBezTo>
                      <a:pt x="432" y="212"/>
                      <a:pt x="429" y="243"/>
                      <a:pt x="430" y="274"/>
                    </a:cubicBezTo>
                    <a:cubicBezTo>
                      <a:pt x="411" y="284"/>
                      <a:pt x="391" y="295"/>
                      <a:pt x="373" y="307"/>
                    </a:cubicBezTo>
                    <a:lnTo>
                      <a:pt x="368" y="304"/>
                    </a:lnTo>
                    <a:lnTo>
                      <a:pt x="368" y="288"/>
                    </a:lnTo>
                    <a:lnTo>
                      <a:pt x="368" y="272"/>
                    </a:lnTo>
                    <a:lnTo>
                      <a:pt x="208" y="192"/>
                    </a:lnTo>
                    <a:lnTo>
                      <a:pt x="192" y="192"/>
                    </a:lnTo>
                    <a:lnTo>
                      <a:pt x="208" y="304"/>
                    </a:lnTo>
                    <a:lnTo>
                      <a:pt x="0" y="416"/>
                    </a:lnTo>
                    <a:lnTo>
                      <a:pt x="0" y="432"/>
                    </a:lnTo>
                    <a:lnTo>
                      <a:pt x="448" y="672"/>
                    </a:lnTo>
                    <a:lnTo>
                      <a:pt x="736" y="512"/>
                    </a:lnTo>
                    <a:lnTo>
                      <a:pt x="736" y="496"/>
                    </a:lnTo>
                    <a:lnTo>
                      <a:pt x="688" y="480"/>
                    </a:lnTo>
                    <a:lnTo>
                      <a:pt x="704" y="272"/>
                    </a:lnTo>
                    <a:lnTo>
                      <a:pt x="656" y="256"/>
                    </a:lnTo>
                    <a:lnTo>
                      <a:pt x="658" y="253"/>
                    </a:lnTo>
                    <a:cubicBezTo>
                      <a:pt x="649" y="210"/>
                      <a:pt x="621" y="173"/>
                      <a:pt x="582" y="152"/>
                    </a:cubicBezTo>
                    <a:cubicBezTo>
                      <a:pt x="582" y="148"/>
                      <a:pt x="582" y="144"/>
                      <a:pt x="582" y="140"/>
                    </a:cubicBezTo>
                    <a:cubicBezTo>
                      <a:pt x="601" y="124"/>
                      <a:pt x="612" y="99"/>
                      <a:pt x="610" y="74"/>
                    </a:cubicBezTo>
                    <a:cubicBezTo>
                      <a:pt x="612" y="35"/>
                      <a:pt x="582" y="2"/>
                      <a:pt x="543" y="0"/>
                    </a:cubicBezTo>
                    <a:cubicBezTo>
                      <a:pt x="505" y="1"/>
                      <a:pt x="475" y="34"/>
                      <a:pt x="476" y="72"/>
                    </a:cubicBezTo>
                    <a:cubicBezTo>
                      <a:pt x="476" y="72"/>
                      <a:pt x="476" y="73"/>
                      <a:pt x="476" y="73"/>
                    </a:cubicBezTo>
                    <a:cubicBezTo>
                      <a:pt x="474" y="99"/>
                      <a:pt x="485" y="124"/>
                      <a:pt x="504" y="141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8" name="Freeform 720"/>
              <p:cNvSpPr>
                <a:spLocks/>
              </p:cNvSpPr>
              <p:nvPr/>
            </p:nvSpPr>
            <p:spPr bwMode="auto">
              <a:xfrm>
                <a:off x="754" y="1100"/>
                <a:ext cx="28" cy="13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0"/>
                  </a:cxn>
                  <a:cxn ang="0">
                    <a:pos x="28" y="19"/>
                  </a:cxn>
                  <a:cxn ang="0">
                    <a:pos x="18" y="132"/>
                  </a:cxn>
                  <a:cxn ang="0">
                    <a:pos x="9" y="132"/>
                  </a:cxn>
                  <a:cxn ang="0">
                    <a:pos x="0" y="122"/>
                  </a:cxn>
                </a:cxnLst>
                <a:rect l="0" t="0" r="r" b="b"/>
                <a:pathLst>
                  <a:path w="28" h="132">
                    <a:moveTo>
                      <a:pt x="0" y="122"/>
                    </a:moveTo>
                    <a:lnTo>
                      <a:pt x="0" y="0"/>
                    </a:lnTo>
                    <a:lnTo>
                      <a:pt x="28" y="19"/>
                    </a:lnTo>
                    <a:lnTo>
                      <a:pt x="18" y="132"/>
                    </a:lnTo>
                    <a:lnTo>
                      <a:pt x="9" y="13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7" name="Rectangle 719"/>
              <p:cNvSpPr>
                <a:spLocks noChangeArrowheads="1"/>
              </p:cNvSpPr>
              <p:nvPr/>
            </p:nvSpPr>
            <p:spPr bwMode="auto">
              <a:xfrm>
                <a:off x="744" y="1091"/>
                <a:ext cx="47" cy="9"/>
              </a:xfrm>
              <a:prstGeom prst="rect">
                <a:avLst/>
              </a:prstGeom>
              <a:solidFill>
                <a:srgbClr val="F3F1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6" name="Rectangle 718"/>
              <p:cNvSpPr>
                <a:spLocks noChangeArrowheads="1"/>
              </p:cNvSpPr>
              <p:nvPr/>
            </p:nvSpPr>
            <p:spPr bwMode="auto">
              <a:xfrm>
                <a:off x="744" y="1100"/>
                <a:ext cx="47" cy="10"/>
              </a:xfrm>
              <a:prstGeom prst="rect">
                <a:avLst/>
              </a:prstGeom>
              <a:solidFill>
                <a:srgbClr val="DEC2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5" name="Rectangle 717"/>
              <p:cNvSpPr>
                <a:spLocks noChangeArrowheads="1"/>
              </p:cNvSpPr>
              <p:nvPr/>
            </p:nvSpPr>
            <p:spPr bwMode="auto">
              <a:xfrm>
                <a:off x="744" y="1110"/>
                <a:ext cx="47" cy="9"/>
              </a:xfrm>
              <a:prstGeom prst="rect">
                <a:avLst/>
              </a:prstGeom>
              <a:solidFill>
                <a:srgbClr val="E5D2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4" name="Rectangle 716"/>
              <p:cNvSpPr>
                <a:spLocks noChangeArrowheads="1"/>
              </p:cNvSpPr>
              <p:nvPr/>
            </p:nvSpPr>
            <p:spPr bwMode="auto">
              <a:xfrm>
                <a:off x="744" y="1119"/>
                <a:ext cx="47" cy="9"/>
              </a:xfrm>
              <a:prstGeom prst="rect">
                <a:avLst/>
              </a:prstGeom>
              <a:solidFill>
                <a:srgbClr val="ECE2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23" name="Picture 715"/>
              <p:cNvPicPr>
                <a:picLocks noChangeAspect="1" noChangeArrowheads="1"/>
              </p:cNvPicPr>
              <p:nvPr/>
            </p:nvPicPr>
            <p:blipFill>
              <a:blip r:embed="rId60" cstate="print"/>
              <a:srcRect/>
              <a:stretch>
                <a:fillRect/>
              </a:stretch>
            </p:blipFill>
            <p:spPr bwMode="auto">
              <a:xfrm>
                <a:off x="358" y="1091"/>
                <a:ext cx="452" cy="263"/>
              </a:xfrm>
              <a:prstGeom prst="rect">
                <a:avLst/>
              </a:prstGeom>
              <a:noFill/>
            </p:spPr>
          </p:pic>
          <p:sp>
            <p:nvSpPr>
              <p:cNvPr id="69322" name="Freeform 714"/>
              <p:cNvSpPr>
                <a:spLocks noEditPoints="1"/>
              </p:cNvSpPr>
              <p:nvPr/>
            </p:nvSpPr>
            <p:spPr bwMode="auto">
              <a:xfrm>
                <a:off x="367" y="1194"/>
                <a:ext cx="434" cy="16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64" y="160"/>
                  </a:cxn>
                  <a:cxn ang="0">
                    <a:pos x="264" y="151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15" y="66"/>
                  </a:cxn>
                  <a:cxn ang="0">
                    <a:pos x="264" y="151"/>
                  </a:cxn>
                  <a:cxn ang="0">
                    <a:pos x="264" y="160"/>
                  </a:cxn>
                  <a:cxn ang="0">
                    <a:pos x="434" y="57"/>
                  </a:cxn>
                  <a:cxn ang="0">
                    <a:pos x="434" y="57"/>
                  </a:cxn>
                  <a:cxn ang="0">
                    <a:pos x="415" y="66"/>
                  </a:cxn>
                </a:cxnLst>
                <a:rect l="0" t="0" r="r" b="b"/>
                <a:pathLst>
                  <a:path w="434" h="160">
                    <a:moveTo>
                      <a:pt x="0" y="10"/>
                    </a:moveTo>
                    <a:lnTo>
                      <a:pt x="264" y="160"/>
                    </a:lnTo>
                    <a:lnTo>
                      <a:pt x="264" y="15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  <a:moveTo>
                      <a:pt x="415" y="66"/>
                    </a:moveTo>
                    <a:lnTo>
                      <a:pt x="264" y="151"/>
                    </a:lnTo>
                    <a:lnTo>
                      <a:pt x="264" y="160"/>
                    </a:lnTo>
                    <a:lnTo>
                      <a:pt x="434" y="57"/>
                    </a:lnTo>
                    <a:lnTo>
                      <a:pt x="415" y="66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1" name="Freeform 713"/>
              <p:cNvSpPr>
                <a:spLocks/>
              </p:cNvSpPr>
              <p:nvPr/>
            </p:nvSpPr>
            <p:spPr bwMode="auto">
              <a:xfrm>
                <a:off x="367" y="1194"/>
                <a:ext cx="264" cy="16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64" y="160"/>
                  </a:cxn>
                  <a:cxn ang="0">
                    <a:pos x="264" y="151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264" h="160">
                    <a:moveTo>
                      <a:pt x="0" y="10"/>
                    </a:moveTo>
                    <a:lnTo>
                      <a:pt x="264" y="160"/>
                    </a:lnTo>
                    <a:lnTo>
                      <a:pt x="264" y="15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20" name="Freeform 712"/>
              <p:cNvSpPr>
                <a:spLocks/>
              </p:cNvSpPr>
              <p:nvPr/>
            </p:nvSpPr>
            <p:spPr bwMode="auto">
              <a:xfrm>
                <a:off x="631" y="1251"/>
                <a:ext cx="170" cy="103"/>
              </a:xfrm>
              <a:custGeom>
                <a:avLst/>
                <a:gdLst/>
                <a:ahLst/>
                <a:cxnLst>
                  <a:cxn ang="0">
                    <a:pos x="151" y="9"/>
                  </a:cxn>
                  <a:cxn ang="0">
                    <a:pos x="0" y="94"/>
                  </a:cxn>
                  <a:cxn ang="0">
                    <a:pos x="0" y="103"/>
                  </a:cxn>
                  <a:cxn ang="0">
                    <a:pos x="170" y="0"/>
                  </a:cxn>
                  <a:cxn ang="0">
                    <a:pos x="170" y="0"/>
                  </a:cxn>
                  <a:cxn ang="0">
                    <a:pos x="151" y="9"/>
                  </a:cxn>
                </a:cxnLst>
                <a:rect l="0" t="0" r="r" b="b"/>
                <a:pathLst>
                  <a:path w="170" h="103">
                    <a:moveTo>
                      <a:pt x="151" y="9"/>
                    </a:moveTo>
                    <a:lnTo>
                      <a:pt x="0" y="94"/>
                    </a:lnTo>
                    <a:lnTo>
                      <a:pt x="0" y="103"/>
                    </a:lnTo>
                    <a:lnTo>
                      <a:pt x="170" y="0"/>
                    </a:lnTo>
                    <a:lnTo>
                      <a:pt x="151" y="9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19" name="Picture 711"/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527" y="1166"/>
                <a:ext cx="151" cy="94"/>
              </a:xfrm>
              <a:prstGeom prst="rect">
                <a:avLst/>
              </a:prstGeom>
              <a:noFill/>
            </p:spPr>
          </p:pic>
          <p:pic>
            <p:nvPicPr>
              <p:cNvPr id="69318" name="Picture 710"/>
              <p:cNvPicPr>
                <a:picLocks noChangeAspect="1" noChangeArrowheads="1"/>
              </p:cNvPicPr>
              <p:nvPr/>
            </p:nvPicPr>
            <p:blipFill>
              <a:blip r:embed="rId62" cstate="print"/>
              <a:srcRect/>
              <a:stretch>
                <a:fillRect/>
              </a:stretch>
            </p:blipFill>
            <p:spPr bwMode="auto">
              <a:xfrm>
                <a:off x="527" y="1166"/>
                <a:ext cx="151" cy="94"/>
              </a:xfrm>
              <a:prstGeom prst="rect">
                <a:avLst/>
              </a:prstGeom>
              <a:noFill/>
            </p:spPr>
          </p:pic>
          <p:sp>
            <p:nvSpPr>
              <p:cNvPr id="69317" name="Freeform 709"/>
              <p:cNvSpPr>
                <a:spLocks/>
              </p:cNvSpPr>
              <p:nvPr/>
            </p:nvSpPr>
            <p:spPr bwMode="auto">
              <a:xfrm>
                <a:off x="546" y="1185"/>
                <a:ext cx="123" cy="7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19"/>
                  </a:cxn>
                  <a:cxn ang="0">
                    <a:pos x="85" y="75"/>
                  </a:cxn>
                  <a:cxn ang="0">
                    <a:pos x="123" y="47"/>
                  </a:cxn>
                  <a:cxn ang="0">
                    <a:pos x="38" y="0"/>
                  </a:cxn>
                </a:cxnLst>
                <a:rect l="0" t="0" r="r" b="b"/>
                <a:pathLst>
                  <a:path w="123" h="75">
                    <a:moveTo>
                      <a:pt x="38" y="0"/>
                    </a:moveTo>
                    <a:lnTo>
                      <a:pt x="0" y="19"/>
                    </a:lnTo>
                    <a:lnTo>
                      <a:pt x="85" y="75"/>
                    </a:lnTo>
                    <a:lnTo>
                      <a:pt x="123" y="47"/>
                    </a:lnTo>
                    <a:lnTo>
                      <a:pt x="38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316" name="Picture 708"/>
              <p:cNvPicPr>
                <a:picLocks noChangeAspect="1" noChangeArrowheads="1"/>
              </p:cNvPicPr>
              <p:nvPr/>
            </p:nvPicPr>
            <p:blipFill>
              <a:blip r:embed="rId63" cstate="print"/>
              <a:srcRect/>
              <a:stretch>
                <a:fillRect/>
              </a:stretch>
            </p:blipFill>
            <p:spPr bwMode="auto">
              <a:xfrm>
                <a:off x="612" y="1034"/>
                <a:ext cx="132" cy="170"/>
              </a:xfrm>
              <a:prstGeom prst="rect">
                <a:avLst/>
              </a:prstGeom>
              <a:noFill/>
            </p:spPr>
          </p:pic>
          <p:pic>
            <p:nvPicPr>
              <p:cNvPr id="69315" name="Picture 707"/>
              <p:cNvPicPr>
                <a:picLocks noChangeAspect="1" noChangeArrowheads="1"/>
              </p:cNvPicPr>
              <p:nvPr/>
            </p:nvPicPr>
            <p:blipFill>
              <a:blip r:embed="rId64" cstate="print"/>
              <a:srcRect/>
              <a:stretch>
                <a:fillRect/>
              </a:stretch>
            </p:blipFill>
            <p:spPr bwMode="auto">
              <a:xfrm>
                <a:off x="612" y="1034"/>
                <a:ext cx="132" cy="170"/>
              </a:xfrm>
              <a:prstGeom prst="rect">
                <a:avLst/>
              </a:prstGeom>
              <a:noFill/>
            </p:spPr>
          </p:pic>
          <p:sp>
            <p:nvSpPr>
              <p:cNvPr id="69314" name="Rectangle 706"/>
              <p:cNvSpPr>
                <a:spLocks noChangeArrowheads="1"/>
              </p:cNvSpPr>
              <p:nvPr/>
            </p:nvSpPr>
            <p:spPr bwMode="auto">
              <a:xfrm>
                <a:off x="622" y="1025"/>
                <a:ext cx="9" cy="103"/>
              </a:xfrm>
              <a:prstGeom prst="rect">
                <a:avLst/>
              </a:prstGeom>
              <a:solidFill>
                <a:srgbClr val="BA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13" name="Rectangle 705"/>
              <p:cNvSpPr>
                <a:spLocks noChangeArrowheads="1"/>
              </p:cNvSpPr>
              <p:nvPr/>
            </p:nvSpPr>
            <p:spPr bwMode="auto">
              <a:xfrm>
                <a:off x="631" y="1025"/>
                <a:ext cx="10" cy="103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12" name="Rectangle 704"/>
              <p:cNvSpPr>
                <a:spLocks noChangeArrowheads="1"/>
              </p:cNvSpPr>
              <p:nvPr/>
            </p:nvSpPr>
            <p:spPr bwMode="auto">
              <a:xfrm>
                <a:off x="641" y="1025"/>
                <a:ext cx="9" cy="103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11" name="Rectangle 703"/>
              <p:cNvSpPr>
                <a:spLocks noChangeArrowheads="1"/>
              </p:cNvSpPr>
              <p:nvPr/>
            </p:nvSpPr>
            <p:spPr bwMode="auto">
              <a:xfrm>
                <a:off x="650" y="1025"/>
                <a:ext cx="9" cy="103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10" name="Rectangle 702"/>
              <p:cNvSpPr>
                <a:spLocks noChangeArrowheads="1"/>
              </p:cNvSpPr>
              <p:nvPr/>
            </p:nvSpPr>
            <p:spPr bwMode="auto">
              <a:xfrm>
                <a:off x="659" y="1025"/>
                <a:ext cx="10" cy="103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9" name="Rectangle 701"/>
              <p:cNvSpPr>
                <a:spLocks noChangeArrowheads="1"/>
              </p:cNvSpPr>
              <p:nvPr/>
            </p:nvSpPr>
            <p:spPr bwMode="auto">
              <a:xfrm>
                <a:off x="669" y="1025"/>
                <a:ext cx="9" cy="103"/>
              </a:xfrm>
              <a:prstGeom prst="rect">
                <a:avLst/>
              </a:prstGeom>
              <a:solidFill>
                <a:srgbClr val="E3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8" name="Rectangle 700"/>
              <p:cNvSpPr>
                <a:spLocks noChangeArrowheads="1"/>
              </p:cNvSpPr>
              <p:nvPr/>
            </p:nvSpPr>
            <p:spPr bwMode="auto">
              <a:xfrm>
                <a:off x="678" y="1025"/>
                <a:ext cx="10" cy="103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7" name="Rectangle 699"/>
              <p:cNvSpPr>
                <a:spLocks noChangeArrowheads="1"/>
              </p:cNvSpPr>
              <p:nvPr/>
            </p:nvSpPr>
            <p:spPr bwMode="auto">
              <a:xfrm>
                <a:off x="688" y="1025"/>
                <a:ext cx="9" cy="103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6" name="Rectangle 698"/>
              <p:cNvSpPr>
                <a:spLocks noChangeArrowheads="1"/>
              </p:cNvSpPr>
              <p:nvPr/>
            </p:nvSpPr>
            <p:spPr bwMode="auto">
              <a:xfrm>
                <a:off x="697" y="1025"/>
                <a:ext cx="9" cy="103"/>
              </a:xfrm>
              <a:prstGeom prst="rect">
                <a:avLst/>
              </a:prstGeom>
              <a:solidFill>
                <a:srgbClr val="D7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5" name="Rectangle 697"/>
              <p:cNvSpPr>
                <a:spLocks noChangeArrowheads="1"/>
              </p:cNvSpPr>
              <p:nvPr/>
            </p:nvSpPr>
            <p:spPr bwMode="auto">
              <a:xfrm>
                <a:off x="706" y="1025"/>
                <a:ext cx="10" cy="103"/>
              </a:xfrm>
              <a:prstGeom prst="rect">
                <a:avLst/>
              </a:prstGeom>
              <a:solidFill>
                <a:srgbClr val="D3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4" name="Rectangle 696"/>
              <p:cNvSpPr>
                <a:spLocks noChangeArrowheads="1"/>
              </p:cNvSpPr>
              <p:nvPr/>
            </p:nvSpPr>
            <p:spPr bwMode="auto">
              <a:xfrm>
                <a:off x="716" y="1025"/>
                <a:ext cx="9" cy="103"/>
              </a:xfrm>
              <a:prstGeom prst="rect">
                <a:avLst/>
              </a:prstGeom>
              <a:solidFill>
                <a:srgbClr val="CE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3" name="Rectangle 695"/>
              <p:cNvSpPr>
                <a:spLocks noChangeArrowheads="1"/>
              </p:cNvSpPr>
              <p:nvPr/>
            </p:nvSpPr>
            <p:spPr bwMode="auto">
              <a:xfrm>
                <a:off x="725" y="1025"/>
                <a:ext cx="10" cy="103"/>
              </a:xfrm>
              <a:prstGeom prst="rect">
                <a:avLst/>
              </a:prstGeom>
              <a:solidFill>
                <a:srgbClr val="CA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2" name="Rectangle 694"/>
              <p:cNvSpPr>
                <a:spLocks noChangeArrowheads="1"/>
              </p:cNvSpPr>
              <p:nvPr/>
            </p:nvSpPr>
            <p:spPr bwMode="auto">
              <a:xfrm>
                <a:off x="735" y="1025"/>
                <a:ext cx="9" cy="103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1" name="Rectangle 693"/>
              <p:cNvSpPr>
                <a:spLocks noChangeArrowheads="1"/>
              </p:cNvSpPr>
              <p:nvPr/>
            </p:nvSpPr>
            <p:spPr bwMode="auto">
              <a:xfrm>
                <a:off x="744" y="1025"/>
                <a:ext cx="10" cy="103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300" name="Rectangle 692"/>
              <p:cNvSpPr>
                <a:spLocks noChangeArrowheads="1"/>
              </p:cNvSpPr>
              <p:nvPr/>
            </p:nvSpPr>
            <p:spPr bwMode="auto">
              <a:xfrm>
                <a:off x="754" y="1025"/>
                <a:ext cx="9" cy="103"/>
              </a:xfrm>
              <a:prstGeom prst="rect">
                <a:avLst/>
              </a:prstGeom>
              <a:solidFill>
                <a:srgbClr val="BD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99" name="Picture 691"/>
              <p:cNvPicPr>
                <a:picLocks noChangeAspect="1" noChangeArrowheads="1"/>
              </p:cNvPicPr>
              <p:nvPr/>
            </p:nvPicPr>
            <p:blipFill>
              <a:blip r:embed="rId65" cstate="print"/>
              <a:srcRect/>
              <a:stretch>
                <a:fillRect/>
              </a:stretch>
            </p:blipFill>
            <p:spPr bwMode="auto">
              <a:xfrm>
                <a:off x="706" y="1081"/>
                <a:ext cx="66" cy="132"/>
              </a:xfrm>
              <a:prstGeom prst="rect">
                <a:avLst/>
              </a:prstGeom>
              <a:noFill/>
            </p:spPr>
          </p:pic>
          <p:sp>
            <p:nvSpPr>
              <p:cNvPr id="69298" name="Freeform 690"/>
              <p:cNvSpPr>
                <a:spLocks/>
              </p:cNvSpPr>
              <p:nvPr/>
            </p:nvSpPr>
            <p:spPr bwMode="auto">
              <a:xfrm>
                <a:off x="716" y="1185"/>
                <a:ext cx="38" cy="3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37"/>
                  </a:cxn>
                  <a:cxn ang="0">
                    <a:pos x="0" y="19"/>
                  </a:cxn>
                </a:cxnLst>
                <a:rect l="0" t="0" r="r" b="b"/>
                <a:pathLst>
                  <a:path w="38" h="37">
                    <a:moveTo>
                      <a:pt x="0" y="19"/>
                    </a:moveTo>
                    <a:lnTo>
                      <a:pt x="38" y="0"/>
                    </a:lnTo>
                    <a:lnTo>
                      <a:pt x="38" y="3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97" name="Picture 689"/>
              <p:cNvPicPr>
                <a:picLocks noChangeAspect="1" noChangeArrowheads="1"/>
              </p:cNvPicPr>
              <p:nvPr/>
            </p:nvPicPr>
            <p:blipFill>
              <a:blip r:embed="rId66" cstate="print"/>
              <a:srcRect/>
              <a:stretch>
                <a:fillRect/>
              </a:stretch>
            </p:blipFill>
            <p:spPr bwMode="auto">
              <a:xfrm>
                <a:off x="612" y="1185"/>
                <a:ext cx="76" cy="66"/>
              </a:xfrm>
              <a:prstGeom prst="rect">
                <a:avLst/>
              </a:prstGeom>
              <a:noFill/>
            </p:spPr>
          </p:pic>
          <p:pic>
            <p:nvPicPr>
              <p:cNvPr id="69296" name="Picture 688"/>
              <p:cNvPicPr>
                <a:picLocks noChangeAspect="1" noChangeArrowheads="1"/>
              </p:cNvPicPr>
              <p:nvPr/>
            </p:nvPicPr>
            <p:blipFill>
              <a:blip r:embed="rId67" cstate="print"/>
              <a:srcRect/>
              <a:stretch>
                <a:fillRect/>
              </a:stretch>
            </p:blipFill>
            <p:spPr bwMode="auto">
              <a:xfrm>
                <a:off x="612" y="1185"/>
                <a:ext cx="76" cy="66"/>
              </a:xfrm>
              <a:prstGeom prst="rect">
                <a:avLst/>
              </a:prstGeom>
              <a:noFill/>
            </p:spPr>
          </p:pic>
          <p:sp>
            <p:nvSpPr>
              <p:cNvPr id="69295" name="Rectangle 687"/>
              <p:cNvSpPr>
                <a:spLocks noChangeArrowheads="1"/>
              </p:cNvSpPr>
              <p:nvPr/>
            </p:nvSpPr>
            <p:spPr bwMode="auto">
              <a:xfrm>
                <a:off x="659" y="1025"/>
                <a:ext cx="10" cy="47"/>
              </a:xfrm>
              <a:prstGeom prst="rect">
                <a:avLst/>
              </a:prstGeom>
              <a:solidFill>
                <a:srgbClr val="658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94" name="Rectangle 686"/>
              <p:cNvSpPr>
                <a:spLocks noChangeArrowheads="1"/>
              </p:cNvSpPr>
              <p:nvPr/>
            </p:nvSpPr>
            <p:spPr bwMode="auto">
              <a:xfrm>
                <a:off x="669" y="1025"/>
                <a:ext cx="9" cy="47"/>
              </a:xfrm>
              <a:prstGeom prst="rect">
                <a:avLst/>
              </a:prstGeom>
              <a:solidFill>
                <a:srgbClr val="78A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93" name="Rectangle 685"/>
              <p:cNvSpPr>
                <a:spLocks noChangeArrowheads="1"/>
              </p:cNvSpPr>
              <p:nvPr/>
            </p:nvSpPr>
            <p:spPr bwMode="auto">
              <a:xfrm>
                <a:off x="678" y="1025"/>
                <a:ext cx="10" cy="47"/>
              </a:xfrm>
              <a:prstGeom prst="rect">
                <a:avLst/>
              </a:prstGeom>
              <a:solidFill>
                <a:srgbClr val="74A9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92" name="Rectangle 684"/>
              <p:cNvSpPr>
                <a:spLocks noChangeArrowheads="1"/>
              </p:cNvSpPr>
              <p:nvPr/>
            </p:nvSpPr>
            <p:spPr bwMode="auto">
              <a:xfrm>
                <a:off x="688" y="1025"/>
                <a:ext cx="9" cy="47"/>
              </a:xfrm>
              <a:prstGeom prst="rect">
                <a:avLst/>
              </a:prstGeom>
              <a:solidFill>
                <a:srgbClr val="71A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91" name="Rectangle 683"/>
              <p:cNvSpPr>
                <a:spLocks noChangeArrowheads="1"/>
              </p:cNvSpPr>
              <p:nvPr/>
            </p:nvSpPr>
            <p:spPr bwMode="auto">
              <a:xfrm>
                <a:off x="697" y="1025"/>
                <a:ext cx="9" cy="47"/>
              </a:xfrm>
              <a:prstGeom prst="rect">
                <a:avLst/>
              </a:prstGeom>
              <a:solidFill>
                <a:srgbClr val="6E9D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90" name="Rectangle 682"/>
              <p:cNvSpPr>
                <a:spLocks noChangeArrowheads="1"/>
              </p:cNvSpPr>
              <p:nvPr/>
            </p:nvSpPr>
            <p:spPr bwMode="auto">
              <a:xfrm>
                <a:off x="706" y="1025"/>
                <a:ext cx="10" cy="47"/>
              </a:xfrm>
              <a:prstGeom prst="rect">
                <a:avLst/>
              </a:prstGeom>
              <a:solidFill>
                <a:srgbClr val="6B98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9" name="Rectangle 681"/>
              <p:cNvSpPr>
                <a:spLocks noChangeArrowheads="1"/>
              </p:cNvSpPr>
              <p:nvPr/>
            </p:nvSpPr>
            <p:spPr bwMode="auto">
              <a:xfrm>
                <a:off x="716" y="1025"/>
                <a:ext cx="9" cy="47"/>
              </a:xfrm>
              <a:prstGeom prst="rect">
                <a:avLst/>
              </a:prstGeom>
              <a:solidFill>
                <a:srgbClr val="6792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8" name="Freeform 680"/>
              <p:cNvSpPr>
                <a:spLocks/>
              </p:cNvSpPr>
              <p:nvPr/>
            </p:nvSpPr>
            <p:spPr bwMode="auto">
              <a:xfrm>
                <a:off x="665" y="1166"/>
                <a:ext cx="60" cy="6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7" y="64"/>
                  </a:cxn>
                  <a:cxn ang="0">
                    <a:pos x="5" y="63"/>
                  </a:cxn>
                  <a:cxn ang="0">
                    <a:pos x="1" y="102"/>
                  </a:cxn>
                  <a:cxn ang="0">
                    <a:pos x="0" y="103"/>
                  </a:cxn>
                  <a:cxn ang="0">
                    <a:pos x="35" y="101"/>
                  </a:cxn>
                  <a:cxn ang="0">
                    <a:pos x="36" y="99"/>
                  </a:cxn>
                  <a:cxn ang="0">
                    <a:pos x="39" y="96"/>
                  </a:cxn>
                  <a:cxn ang="0">
                    <a:pos x="103" y="64"/>
                  </a:cxn>
                  <a:cxn ang="0">
                    <a:pos x="103" y="0"/>
                  </a:cxn>
                </a:cxnLst>
                <a:rect l="0" t="0" r="r" b="b"/>
                <a:pathLst>
                  <a:path w="103" h="113">
                    <a:moveTo>
                      <a:pt x="103" y="0"/>
                    </a:moveTo>
                    <a:lnTo>
                      <a:pt x="7" y="64"/>
                    </a:lnTo>
                    <a:lnTo>
                      <a:pt x="5" y="63"/>
                    </a:lnTo>
                    <a:cubicBezTo>
                      <a:pt x="14" y="75"/>
                      <a:pt x="13" y="93"/>
                      <a:pt x="1" y="102"/>
                    </a:cubicBezTo>
                    <a:cubicBezTo>
                      <a:pt x="1" y="103"/>
                      <a:pt x="0" y="103"/>
                      <a:pt x="0" y="103"/>
                    </a:cubicBezTo>
                    <a:cubicBezTo>
                      <a:pt x="10" y="113"/>
                      <a:pt x="26" y="111"/>
                      <a:pt x="35" y="101"/>
                    </a:cubicBezTo>
                    <a:cubicBezTo>
                      <a:pt x="36" y="100"/>
                      <a:pt x="36" y="100"/>
                      <a:pt x="36" y="99"/>
                    </a:cubicBezTo>
                    <a:lnTo>
                      <a:pt x="39" y="96"/>
                    </a:lnTo>
                    <a:lnTo>
                      <a:pt x="103" y="6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7" name="Freeform 679"/>
              <p:cNvSpPr>
                <a:spLocks/>
              </p:cNvSpPr>
              <p:nvPr/>
            </p:nvSpPr>
            <p:spPr bwMode="auto">
              <a:xfrm>
                <a:off x="593" y="1128"/>
                <a:ext cx="48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8" y="29"/>
                  </a:cxn>
                  <a:cxn ang="0">
                    <a:pos x="48" y="0"/>
                  </a:cxn>
                  <a:cxn ang="0">
                    <a:pos x="0" y="29"/>
                  </a:cxn>
                  <a:cxn ang="0">
                    <a:pos x="0" y="57"/>
                  </a:cxn>
                </a:cxnLst>
                <a:rect l="0" t="0" r="r" b="b"/>
                <a:pathLst>
                  <a:path w="48" h="57">
                    <a:moveTo>
                      <a:pt x="0" y="57"/>
                    </a:moveTo>
                    <a:lnTo>
                      <a:pt x="48" y="29"/>
                    </a:lnTo>
                    <a:lnTo>
                      <a:pt x="48" y="0"/>
                    </a:lnTo>
                    <a:lnTo>
                      <a:pt x="0" y="2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86" name="Picture 678"/>
              <p:cNvPicPr>
                <a:picLocks noChangeAspect="1" noChangeArrowheads="1"/>
              </p:cNvPicPr>
              <p:nvPr/>
            </p:nvPicPr>
            <p:blipFill>
              <a:blip r:embed="rId68" cstate="print"/>
              <a:srcRect/>
              <a:stretch>
                <a:fillRect/>
              </a:stretch>
            </p:blipFill>
            <p:spPr bwMode="auto">
              <a:xfrm>
                <a:off x="622" y="922"/>
                <a:ext cx="122" cy="131"/>
              </a:xfrm>
              <a:prstGeom prst="rect">
                <a:avLst/>
              </a:prstGeom>
              <a:noFill/>
            </p:spPr>
          </p:pic>
          <p:sp>
            <p:nvSpPr>
              <p:cNvPr id="69285" name="Freeform 677"/>
              <p:cNvSpPr>
                <a:spLocks/>
              </p:cNvSpPr>
              <p:nvPr/>
            </p:nvSpPr>
            <p:spPr bwMode="auto">
              <a:xfrm>
                <a:off x="649" y="956"/>
                <a:ext cx="82" cy="90"/>
              </a:xfrm>
              <a:custGeom>
                <a:avLst/>
                <a:gdLst/>
                <a:ahLst/>
                <a:cxnLst>
                  <a:cxn ang="0">
                    <a:pos x="80" y="45"/>
                  </a:cxn>
                  <a:cxn ang="0">
                    <a:pos x="42" y="90"/>
                  </a:cxn>
                  <a:cxn ang="0">
                    <a:pos x="2" y="45"/>
                  </a:cxn>
                  <a:cxn ang="0">
                    <a:pos x="42" y="0"/>
                  </a:cxn>
                  <a:cxn ang="0">
                    <a:pos x="80" y="45"/>
                  </a:cxn>
                </a:cxnLst>
                <a:rect l="0" t="0" r="r" b="b"/>
                <a:pathLst>
                  <a:path w="82" h="90">
                    <a:moveTo>
                      <a:pt x="80" y="45"/>
                    </a:moveTo>
                    <a:cubicBezTo>
                      <a:pt x="82" y="68"/>
                      <a:pt x="65" y="88"/>
                      <a:pt x="42" y="90"/>
                    </a:cubicBezTo>
                    <a:cubicBezTo>
                      <a:pt x="18" y="88"/>
                      <a:pt x="0" y="68"/>
                      <a:pt x="2" y="45"/>
                    </a:cubicBezTo>
                    <a:cubicBezTo>
                      <a:pt x="0" y="22"/>
                      <a:pt x="18" y="1"/>
                      <a:pt x="42" y="0"/>
                    </a:cubicBezTo>
                    <a:cubicBezTo>
                      <a:pt x="65" y="1"/>
                      <a:pt x="82" y="22"/>
                      <a:pt x="80" y="45"/>
                    </a:cubicBezTo>
                  </a:path>
                </a:pathLst>
              </a:custGeom>
              <a:noFill/>
              <a:ln w="3175">
                <a:solidFill>
                  <a:srgbClr val="D7513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4" name="Freeform 676"/>
              <p:cNvSpPr>
                <a:spLocks noEditPoints="1"/>
              </p:cNvSpPr>
              <p:nvPr/>
            </p:nvSpPr>
            <p:spPr bwMode="auto">
              <a:xfrm>
                <a:off x="590" y="1117"/>
                <a:ext cx="135" cy="8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9" y="0"/>
                  </a:cxn>
                  <a:cxn ang="0">
                    <a:pos x="54" y="4"/>
                  </a:cxn>
                  <a:cxn ang="0">
                    <a:pos x="86" y="20"/>
                  </a:cxn>
                  <a:cxn ang="0">
                    <a:pos x="6" y="68"/>
                  </a:cxn>
                  <a:cxn ang="0">
                    <a:pos x="6" y="36"/>
                  </a:cxn>
                  <a:cxn ang="0">
                    <a:pos x="0" y="33"/>
                  </a:cxn>
                  <a:cxn ang="0">
                    <a:pos x="230" y="100"/>
                  </a:cxn>
                  <a:cxn ang="0">
                    <a:pos x="134" y="148"/>
                  </a:cxn>
                  <a:cxn ang="0">
                    <a:pos x="132" y="148"/>
                  </a:cxn>
                  <a:cxn ang="0">
                    <a:pos x="102" y="138"/>
                  </a:cxn>
                  <a:cxn ang="0">
                    <a:pos x="112" y="128"/>
                  </a:cxn>
                  <a:cxn ang="0">
                    <a:pos x="112" y="128"/>
                  </a:cxn>
                  <a:cxn ang="0">
                    <a:pos x="201" y="78"/>
                  </a:cxn>
                  <a:cxn ang="0">
                    <a:pos x="198" y="84"/>
                  </a:cxn>
                  <a:cxn ang="0">
                    <a:pos x="230" y="100"/>
                  </a:cxn>
                </a:cxnLst>
                <a:rect l="0" t="0" r="r" b="b"/>
                <a:pathLst>
                  <a:path w="230" h="148">
                    <a:moveTo>
                      <a:pt x="0" y="33"/>
                    </a:moveTo>
                    <a:cubicBezTo>
                      <a:pt x="20" y="22"/>
                      <a:pt x="39" y="11"/>
                      <a:pt x="59" y="0"/>
                    </a:cubicBezTo>
                    <a:lnTo>
                      <a:pt x="54" y="4"/>
                    </a:lnTo>
                    <a:lnTo>
                      <a:pt x="86" y="20"/>
                    </a:lnTo>
                    <a:lnTo>
                      <a:pt x="6" y="68"/>
                    </a:lnTo>
                    <a:lnTo>
                      <a:pt x="6" y="36"/>
                    </a:lnTo>
                    <a:lnTo>
                      <a:pt x="0" y="33"/>
                    </a:lnTo>
                    <a:close/>
                    <a:moveTo>
                      <a:pt x="230" y="100"/>
                    </a:moveTo>
                    <a:lnTo>
                      <a:pt x="134" y="148"/>
                    </a:lnTo>
                    <a:lnTo>
                      <a:pt x="132" y="148"/>
                    </a:lnTo>
                    <a:cubicBezTo>
                      <a:pt x="124" y="140"/>
                      <a:pt x="113" y="136"/>
                      <a:pt x="102" y="138"/>
                    </a:cubicBezTo>
                    <a:cubicBezTo>
                      <a:pt x="104" y="133"/>
                      <a:pt x="108" y="130"/>
                      <a:pt x="112" y="128"/>
                    </a:cubicBezTo>
                    <a:lnTo>
                      <a:pt x="112" y="128"/>
                    </a:lnTo>
                    <a:cubicBezTo>
                      <a:pt x="142" y="112"/>
                      <a:pt x="172" y="95"/>
                      <a:pt x="201" y="78"/>
                    </a:cubicBezTo>
                    <a:lnTo>
                      <a:pt x="198" y="84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3" name="Freeform 675"/>
              <p:cNvSpPr>
                <a:spLocks noEditPoints="1"/>
              </p:cNvSpPr>
              <p:nvPr/>
            </p:nvSpPr>
            <p:spPr bwMode="auto">
              <a:xfrm>
                <a:off x="590" y="956"/>
                <a:ext cx="173" cy="282"/>
              </a:xfrm>
              <a:custGeom>
                <a:avLst/>
                <a:gdLst/>
                <a:ahLst/>
                <a:cxnLst>
                  <a:cxn ang="0">
                    <a:pos x="86" y="342"/>
                  </a:cxn>
                  <a:cxn ang="0">
                    <a:pos x="86" y="246"/>
                  </a:cxn>
                  <a:cxn ang="0">
                    <a:pos x="6" y="390"/>
                  </a:cxn>
                  <a:cxn ang="0">
                    <a:pos x="86" y="342"/>
                  </a:cxn>
                  <a:cxn ang="0">
                    <a:pos x="198" y="310"/>
                  </a:cxn>
                  <a:cxn ang="0">
                    <a:pos x="198" y="358"/>
                  </a:cxn>
                  <a:cxn ang="0">
                    <a:pos x="118" y="390"/>
                  </a:cxn>
                  <a:cxn ang="0">
                    <a:pos x="121" y="398"/>
                  </a:cxn>
                  <a:cxn ang="0">
                    <a:pos x="103" y="411"/>
                  </a:cxn>
                  <a:cxn ang="0">
                    <a:pos x="59" y="436"/>
                  </a:cxn>
                  <a:cxn ang="0">
                    <a:pos x="72" y="476"/>
                  </a:cxn>
                  <a:cxn ang="0">
                    <a:pos x="101" y="475"/>
                  </a:cxn>
                  <a:cxn ang="0">
                    <a:pos x="127" y="462"/>
                  </a:cxn>
                  <a:cxn ang="0">
                    <a:pos x="177" y="450"/>
                  </a:cxn>
                  <a:cxn ang="0">
                    <a:pos x="182" y="454"/>
                  </a:cxn>
                  <a:cxn ang="0">
                    <a:pos x="278" y="390"/>
                  </a:cxn>
                  <a:cxn ang="0">
                    <a:pos x="280" y="390"/>
                  </a:cxn>
                  <a:cxn ang="0">
                    <a:pos x="292" y="352"/>
                  </a:cxn>
                  <a:cxn ang="0">
                    <a:pos x="286" y="260"/>
                  </a:cxn>
                  <a:cxn ang="0">
                    <a:pos x="236" y="172"/>
                  </a:cxn>
                  <a:cxn ang="0">
                    <a:pos x="209" y="153"/>
                  </a:cxn>
                  <a:cxn ang="0">
                    <a:pos x="214" y="150"/>
                  </a:cxn>
                  <a:cxn ang="0">
                    <a:pos x="214" y="134"/>
                  </a:cxn>
                  <a:cxn ang="0">
                    <a:pos x="209" y="141"/>
                  </a:cxn>
                  <a:cxn ang="0">
                    <a:pos x="237" y="79"/>
                  </a:cxn>
                  <a:cxn ang="0">
                    <a:pos x="172" y="0"/>
                  </a:cxn>
                  <a:cxn ang="0">
                    <a:pos x="171" y="0"/>
                  </a:cxn>
                  <a:cxn ang="0">
                    <a:pos x="104" y="76"/>
                  </a:cxn>
                  <a:cxn ang="0">
                    <a:pos x="104" y="79"/>
                  </a:cxn>
                  <a:cxn ang="0">
                    <a:pos x="132" y="142"/>
                  </a:cxn>
                  <a:cxn ang="0">
                    <a:pos x="134" y="134"/>
                  </a:cxn>
                  <a:cxn ang="0">
                    <a:pos x="70" y="166"/>
                  </a:cxn>
                  <a:cxn ang="0">
                    <a:pos x="76" y="172"/>
                  </a:cxn>
                  <a:cxn ang="0">
                    <a:pos x="61" y="204"/>
                  </a:cxn>
                  <a:cxn ang="0">
                    <a:pos x="54" y="198"/>
                  </a:cxn>
                  <a:cxn ang="0">
                    <a:pos x="54" y="278"/>
                  </a:cxn>
                  <a:cxn ang="0">
                    <a:pos x="58" y="274"/>
                  </a:cxn>
                  <a:cxn ang="0">
                    <a:pos x="0" y="306"/>
                  </a:cxn>
                </a:cxnLst>
                <a:rect l="0" t="0" r="r" b="b"/>
                <a:pathLst>
                  <a:path w="294" h="481">
                    <a:moveTo>
                      <a:pt x="86" y="342"/>
                    </a:moveTo>
                    <a:lnTo>
                      <a:pt x="86" y="246"/>
                    </a:lnTo>
                    <a:moveTo>
                      <a:pt x="6" y="390"/>
                    </a:moveTo>
                    <a:lnTo>
                      <a:pt x="86" y="342"/>
                    </a:lnTo>
                    <a:moveTo>
                      <a:pt x="198" y="310"/>
                    </a:moveTo>
                    <a:lnTo>
                      <a:pt x="198" y="358"/>
                    </a:lnTo>
                    <a:lnTo>
                      <a:pt x="118" y="390"/>
                    </a:lnTo>
                    <a:lnTo>
                      <a:pt x="121" y="398"/>
                    </a:lnTo>
                    <a:cubicBezTo>
                      <a:pt x="114" y="401"/>
                      <a:pt x="108" y="405"/>
                      <a:pt x="103" y="411"/>
                    </a:cubicBezTo>
                    <a:cubicBezTo>
                      <a:pt x="85" y="412"/>
                      <a:pt x="69" y="421"/>
                      <a:pt x="59" y="436"/>
                    </a:cubicBezTo>
                    <a:cubicBezTo>
                      <a:pt x="51" y="451"/>
                      <a:pt x="57" y="469"/>
                      <a:pt x="72" y="476"/>
                    </a:cubicBezTo>
                    <a:cubicBezTo>
                      <a:pt x="81" y="481"/>
                      <a:pt x="92" y="481"/>
                      <a:pt x="101" y="475"/>
                    </a:cubicBezTo>
                    <a:cubicBezTo>
                      <a:pt x="111" y="473"/>
                      <a:pt x="119" y="468"/>
                      <a:pt x="127" y="462"/>
                    </a:cubicBezTo>
                    <a:cubicBezTo>
                      <a:pt x="144" y="469"/>
                      <a:pt x="164" y="465"/>
                      <a:pt x="177" y="450"/>
                    </a:cubicBezTo>
                    <a:lnTo>
                      <a:pt x="182" y="454"/>
                    </a:lnTo>
                    <a:lnTo>
                      <a:pt x="278" y="390"/>
                    </a:lnTo>
                    <a:lnTo>
                      <a:pt x="280" y="390"/>
                    </a:lnTo>
                    <a:cubicBezTo>
                      <a:pt x="290" y="380"/>
                      <a:pt x="294" y="365"/>
                      <a:pt x="292" y="352"/>
                    </a:cubicBezTo>
                    <a:cubicBezTo>
                      <a:pt x="290" y="321"/>
                      <a:pt x="288" y="291"/>
                      <a:pt x="286" y="260"/>
                    </a:cubicBezTo>
                    <a:cubicBezTo>
                      <a:pt x="282" y="225"/>
                      <a:pt x="264" y="193"/>
                      <a:pt x="236" y="172"/>
                    </a:cubicBezTo>
                    <a:cubicBezTo>
                      <a:pt x="228" y="165"/>
                      <a:pt x="219" y="158"/>
                      <a:pt x="209" y="153"/>
                    </a:cubicBezTo>
                    <a:lnTo>
                      <a:pt x="214" y="150"/>
                    </a:lnTo>
                    <a:lnTo>
                      <a:pt x="214" y="134"/>
                    </a:lnTo>
                    <a:lnTo>
                      <a:pt x="209" y="141"/>
                    </a:lnTo>
                    <a:cubicBezTo>
                      <a:pt x="228" y="126"/>
                      <a:pt x="238" y="103"/>
                      <a:pt x="237" y="79"/>
                    </a:cubicBezTo>
                    <a:cubicBezTo>
                      <a:pt x="241" y="39"/>
                      <a:pt x="212" y="4"/>
                      <a:pt x="172" y="0"/>
                    </a:cubicBezTo>
                    <a:cubicBezTo>
                      <a:pt x="172" y="0"/>
                      <a:pt x="171" y="0"/>
                      <a:pt x="171" y="0"/>
                    </a:cubicBezTo>
                    <a:cubicBezTo>
                      <a:pt x="131" y="3"/>
                      <a:pt x="101" y="37"/>
                      <a:pt x="104" y="76"/>
                    </a:cubicBezTo>
                    <a:cubicBezTo>
                      <a:pt x="104" y="77"/>
                      <a:pt x="104" y="78"/>
                      <a:pt x="104" y="79"/>
                    </a:cubicBezTo>
                    <a:cubicBezTo>
                      <a:pt x="104" y="103"/>
                      <a:pt x="114" y="126"/>
                      <a:pt x="132" y="142"/>
                    </a:cubicBezTo>
                    <a:lnTo>
                      <a:pt x="134" y="134"/>
                    </a:lnTo>
                    <a:lnTo>
                      <a:pt x="70" y="166"/>
                    </a:lnTo>
                    <a:lnTo>
                      <a:pt x="76" y="172"/>
                    </a:lnTo>
                    <a:cubicBezTo>
                      <a:pt x="66" y="179"/>
                      <a:pt x="60" y="192"/>
                      <a:pt x="61" y="204"/>
                    </a:cubicBezTo>
                    <a:lnTo>
                      <a:pt x="54" y="198"/>
                    </a:lnTo>
                    <a:lnTo>
                      <a:pt x="54" y="278"/>
                    </a:lnTo>
                    <a:lnTo>
                      <a:pt x="58" y="274"/>
                    </a:lnTo>
                    <a:cubicBezTo>
                      <a:pt x="38" y="284"/>
                      <a:pt x="19" y="295"/>
                      <a:pt x="0" y="306"/>
                    </a:cubicBez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2" name="Freeform 674"/>
              <p:cNvSpPr>
                <a:spLocks/>
              </p:cNvSpPr>
              <p:nvPr/>
            </p:nvSpPr>
            <p:spPr bwMode="auto">
              <a:xfrm>
                <a:off x="546" y="1119"/>
                <a:ext cx="132" cy="141"/>
              </a:xfrm>
              <a:custGeom>
                <a:avLst/>
                <a:gdLst/>
                <a:ahLst/>
                <a:cxnLst>
                  <a:cxn ang="0">
                    <a:pos x="38" y="113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38" y="122"/>
                  </a:cxn>
                  <a:cxn ang="0">
                    <a:pos x="38" y="122"/>
                  </a:cxn>
                  <a:cxn ang="0">
                    <a:pos x="47" y="122"/>
                  </a:cxn>
                  <a:cxn ang="0">
                    <a:pos x="85" y="141"/>
                  </a:cxn>
                  <a:cxn ang="0">
                    <a:pos x="132" y="122"/>
                  </a:cxn>
                  <a:cxn ang="0">
                    <a:pos x="123" y="113"/>
                  </a:cxn>
                  <a:cxn ang="0">
                    <a:pos x="85" y="141"/>
                  </a:cxn>
                  <a:cxn ang="0">
                    <a:pos x="47" y="113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38" y="113"/>
                  </a:cxn>
                </a:cxnLst>
                <a:rect l="0" t="0" r="r" b="b"/>
                <a:pathLst>
                  <a:path w="132" h="141">
                    <a:moveTo>
                      <a:pt x="38" y="113"/>
                    </a:moveTo>
                    <a:lnTo>
                      <a:pt x="0" y="85"/>
                    </a:lnTo>
                    <a:lnTo>
                      <a:pt x="0" y="94"/>
                    </a:lnTo>
                    <a:lnTo>
                      <a:pt x="38" y="122"/>
                    </a:lnTo>
                    <a:lnTo>
                      <a:pt x="47" y="122"/>
                    </a:lnTo>
                    <a:lnTo>
                      <a:pt x="85" y="141"/>
                    </a:lnTo>
                    <a:lnTo>
                      <a:pt x="132" y="122"/>
                    </a:lnTo>
                    <a:lnTo>
                      <a:pt x="123" y="113"/>
                    </a:lnTo>
                    <a:lnTo>
                      <a:pt x="85" y="141"/>
                    </a:lnTo>
                    <a:lnTo>
                      <a:pt x="47" y="113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38" y="113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1" name="Freeform 673"/>
              <p:cNvSpPr>
                <a:spLocks/>
              </p:cNvSpPr>
              <p:nvPr/>
            </p:nvSpPr>
            <p:spPr bwMode="auto">
              <a:xfrm>
                <a:off x="546" y="1119"/>
                <a:ext cx="132" cy="141"/>
              </a:xfrm>
              <a:custGeom>
                <a:avLst/>
                <a:gdLst/>
                <a:ahLst/>
                <a:cxnLst>
                  <a:cxn ang="0">
                    <a:pos x="38" y="113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38" y="122"/>
                  </a:cxn>
                  <a:cxn ang="0">
                    <a:pos x="38" y="122"/>
                  </a:cxn>
                  <a:cxn ang="0">
                    <a:pos x="47" y="122"/>
                  </a:cxn>
                  <a:cxn ang="0">
                    <a:pos x="85" y="141"/>
                  </a:cxn>
                  <a:cxn ang="0">
                    <a:pos x="132" y="122"/>
                  </a:cxn>
                  <a:cxn ang="0">
                    <a:pos x="123" y="113"/>
                  </a:cxn>
                  <a:cxn ang="0">
                    <a:pos x="85" y="141"/>
                  </a:cxn>
                  <a:cxn ang="0">
                    <a:pos x="47" y="113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38" y="113"/>
                  </a:cxn>
                </a:cxnLst>
                <a:rect l="0" t="0" r="r" b="b"/>
                <a:pathLst>
                  <a:path w="132" h="141">
                    <a:moveTo>
                      <a:pt x="38" y="113"/>
                    </a:moveTo>
                    <a:lnTo>
                      <a:pt x="0" y="85"/>
                    </a:lnTo>
                    <a:lnTo>
                      <a:pt x="0" y="94"/>
                    </a:lnTo>
                    <a:lnTo>
                      <a:pt x="38" y="122"/>
                    </a:lnTo>
                    <a:lnTo>
                      <a:pt x="47" y="122"/>
                    </a:lnTo>
                    <a:lnTo>
                      <a:pt x="85" y="141"/>
                    </a:lnTo>
                    <a:lnTo>
                      <a:pt x="132" y="122"/>
                    </a:lnTo>
                    <a:lnTo>
                      <a:pt x="123" y="113"/>
                    </a:lnTo>
                    <a:lnTo>
                      <a:pt x="85" y="141"/>
                    </a:lnTo>
                    <a:lnTo>
                      <a:pt x="47" y="113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38" y="113"/>
                    </a:lnTo>
                    <a:close/>
                  </a:path>
                </a:pathLst>
              </a:custGeom>
              <a:noFill/>
              <a:ln w="190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80" name="Rectangle 672"/>
              <p:cNvSpPr>
                <a:spLocks noChangeArrowheads="1"/>
              </p:cNvSpPr>
              <p:nvPr/>
            </p:nvSpPr>
            <p:spPr bwMode="auto">
              <a:xfrm>
                <a:off x="471" y="1053"/>
                <a:ext cx="9" cy="75"/>
              </a:xfrm>
              <a:prstGeom prst="rect">
                <a:avLst/>
              </a:prstGeom>
              <a:solidFill>
                <a:srgbClr val="BA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9" name="Rectangle 671"/>
              <p:cNvSpPr>
                <a:spLocks noChangeArrowheads="1"/>
              </p:cNvSpPr>
              <p:nvPr/>
            </p:nvSpPr>
            <p:spPr bwMode="auto">
              <a:xfrm>
                <a:off x="480" y="1053"/>
                <a:ext cx="10" cy="75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8" name="Rectangle 670"/>
              <p:cNvSpPr>
                <a:spLocks noChangeArrowheads="1"/>
              </p:cNvSpPr>
              <p:nvPr/>
            </p:nvSpPr>
            <p:spPr bwMode="auto">
              <a:xfrm>
                <a:off x="490" y="1053"/>
                <a:ext cx="9" cy="75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7" name="Rectangle 669"/>
              <p:cNvSpPr>
                <a:spLocks noChangeArrowheads="1"/>
              </p:cNvSpPr>
              <p:nvPr/>
            </p:nvSpPr>
            <p:spPr bwMode="auto">
              <a:xfrm>
                <a:off x="499" y="1053"/>
                <a:ext cx="10" cy="75"/>
              </a:xfrm>
              <a:prstGeom prst="rect">
                <a:avLst/>
              </a:prstGeom>
              <a:solidFill>
                <a:srgbClr val="EB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6" name="Rectangle 668"/>
              <p:cNvSpPr>
                <a:spLocks noChangeArrowheads="1"/>
              </p:cNvSpPr>
              <p:nvPr/>
            </p:nvSpPr>
            <p:spPr bwMode="auto">
              <a:xfrm>
                <a:off x="509" y="1053"/>
                <a:ext cx="9" cy="75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5" name="Rectangle 667"/>
              <p:cNvSpPr>
                <a:spLocks noChangeArrowheads="1"/>
              </p:cNvSpPr>
              <p:nvPr/>
            </p:nvSpPr>
            <p:spPr bwMode="auto">
              <a:xfrm>
                <a:off x="518" y="1053"/>
                <a:ext cx="9" cy="75"/>
              </a:xfrm>
              <a:prstGeom prst="rect">
                <a:avLst/>
              </a:prstGeom>
              <a:solidFill>
                <a:srgbClr val="E1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4" name="Rectangle 666"/>
              <p:cNvSpPr>
                <a:spLocks noChangeArrowheads="1"/>
              </p:cNvSpPr>
              <p:nvPr/>
            </p:nvSpPr>
            <p:spPr bwMode="auto">
              <a:xfrm>
                <a:off x="527" y="1053"/>
                <a:ext cx="10" cy="75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3" name="Rectangle 665"/>
              <p:cNvSpPr>
                <a:spLocks noChangeArrowheads="1"/>
              </p:cNvSpPr>
              <p:nvPr/>
            </p:nvSpPr>
            <p:spPr bwMode="auto">
              <a:xfrm>
                <a:off x="537" y="1053"/>
                <a:ext cx="9" cy="75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2" name="Rectangle 664"/>
              <p:cNvSpPr>
                <a:spLocks noChangeArrowheads="1"/>
              </p:cNvSpPr>
              <p:nvPr/>
            </p:nvSpPr>
            <p:spPr bwMode="auto">
              <a:xfrm>
                <a:off x="546" y="1053"/>
                <a:ext cx="10" cy="75"/>
              </a:xfrm>
              <a:prstGeom prst="rect">
                <a:avLst/>
              </a:prstGeom>
              <a:solidFill>
                <a:srgbClr val="D3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1" name="Rectangle 663"/>
              <p:cNvSpPr>
                <a:spLocks noChangeArrowheads="1"/>
              </p:cNvSpPr>
              <p:nvPr/>
            </p:nvSpPr>
            <p:spPr bwMode="auto">
              <a:xfrm>
                <a:off x="556" y="1053"/>
                <a:ext cx="9" cy="75"/>
              </a:xfrm>
              <a:prstGeom prst="rect">
                <a:avLst/>
              </a:prstGeom>
              <a:solidFill>
                <a:srgbClr val="CEEB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70" name="Rectangle 662"/>
              <p:cNvSpPr>
                <a:spLocks noChangeArrowheads="1"/>
              </p:cNvSpPr>
              <p:nvPr/>
            </p:nvSpPr>
            <p:spPr bwMode="auto">
              <a:xfrm>
                <a:off x="565" y="1053"/>
                <a:ext cx="10" cy="75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69" name="Rectangle 661"/>
              <p:cNvSpPr>
                <a:spLocks noChangeArrowheads="1"/>
              </p:cNvSpPr>
              <p:nvPr/>
            </p:nvSpPr>
            <p:spPr bwMode="auto">
              <a:xfrm>
                <a:off x="575" y="1053"/>
                <a:ext cx="9" cy="75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68" name="Rectangle 660"/>
              <p:cNvSpPr>
                <a:spLocks noChangeArrowheads="1"/>
              </p:cNvSpPr>
              <p:nvPr/>
            </p:nvSpPr>
            <p:spPr bwMode="auto">
              <a:xfrm>
                <a:off x="584" y="1053"/>
                <a:ext cx="9" cy="75"/>
              </a:xfrm>
              <a:prstGeom prst="rect">
                <a:avLst/>
              </a:prstGeom>
              <a:solidFill>
                <a:srgbClr val="BF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67" name="Picture 659"/>
              <p:cNvPicPr>
                <a:picLocks noChangeAspect="1" noChangeArrowheads="1"/>
              </p:cNvPicPr>
              <p:nvPr/>
            </p:nvPicPr>
            <p:blipFill>
              <a:blip r:embed="rId69" cstate="print"/>
              <a:srcRect/>
              <a:stretch>
                <a:fillRect/>
              </a:stretch>
            </p:blipFill>
            <p:spPr bwMode="auto">
              <a:xfrm>
                <a:off x="471" y="1204"/>
                <a:ext cx="113" cy="65"/>
              </a:xfrm>
              <a:prstGeom prst="rect">
                <a:avLst/>
              </a:prstGeom>
              <a:noFill/>
            </p:spPr>
          </p:pic>
          <p:sp>
            <p:nvSpPr>
              <p:cNvPr id="69266" name="Freeform 658"/>
              <p:cNvSpPr>
                <a:spLocks/>
              </p:cNvSpPr>
              <p:nvPr/>
            </p:nvSpPr>
            <p:spPr bwMode="auto">
              <a:xfrm>
                <a:off x="487" y="1215"/>
                <a:ext cx="94" cy="51"/>
              </a:xfrm>
              <a:custGeom>
                <a:avLst/>
                <a:gdLst/>
                <a:ahLst/>
                <a:cxnLst>
                  <a:cxn ang="0">
                    <a:pos x="94" y="26"/>
                  </a:cxn>
                  <a:cxn ang="0">
                    <a:pos x="47" y="47"/>
                  </a:cxn>
                  <a:cxn ang="0">
                    <a:pos x="0" y="26"/>
                  </a:cxn>
                  <a:cxn ang="0">
                    <a:pos x="47" y="5"/>
                  </a:cxn>
                  <a:cxn ang="0">
                    <a:pos x="94" y="26"/>
                  </a:cxn>
                </a:cxnLst>
                <a:rect l="0" t="0" r="r" b="b"/>
                <a:pathLst>
                  <a:path w="94" h="51">
                    <a:moveTo>
                      <a:pt x="94" y="26"/>
                    </a:moveTo>
                    <a:cubicBezTo>
                      <a:pt x="85" y="42"/>
                      <a:pt x="66" y="51"/>
                      <a:pt x="47" y="47"/>
                    </a:cubicBezTo>
                    <a:cubicBezTo>
                      <a:pt x="29" y="51"/>
                      <a:pt x="9" y="42"/>
                      <a:pt x="0" y="26"/>
                    </a:cubicBezTo>
                    <a:cubicBezTo>
                      <a:pt x="9" y="9"/>
                      <a:pt x="29" y="0"/>
                      <a:pt x="47" y="5"/>
                    </a:cubicBezTo>
                    <a:cubicBezTo>
                      <a:pt x="66" y="0"/>
                      <a:pt x="85" y="9"/>
                      <a:pt x="94" y="26"/>
                    </a:cubicBezTo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65" name="Picture 657"/>
              <p:cNvPicPr>
                <a:picLocks noChangeAspect="1" noChangeArrowheads="1"/>
              </p:cNvPicPr>
              <p:nvPr/>
            </p:nvPicPr>
            <p:blipFill>
              <a:blip r:embed="rId70" cstate="print"/>
              <a:srcRect/>
              <a:stretch>
                <a:fillRect/>
              </a:stretch>
            </p:blipFill>
            <p:spPr bwMode="auto">
              <a:xfrm>
                <a:off x="471" y="1053"/>
                <a:ext cx="122" cy="198"/>
              </a:xfrm>
              <a:prstGeom prst="rect">
                <a:avLst/>
              </a:prstGeom>
              <a:noFill/>
            </p:spPr>
          </p:pic>
          <p:pic>
            <p:nvPicPr>
              <p:cNvPr id="69264" name="Picture 656"/>
              <p:cNvPicPr>
                <a:picLocks noChangeAspect="1" noChangeArrowheads="1"/>
              </p:cNvPicPr>
              <p:nvPr/>
            </p:nvPicPr>
            <p:blipFill>
              <a:blip r:embed="rId71" cstate="print"/>
              <a:srcRect/>
              <a:stretch>
                <a:fillRect/>
              </a:stretch>
            </p:blipFill>
            <p:spPr bwMode="auto">
              <a:xfrm>
                <a:off x="471" y="1053"/>
                <a:ext cx="122" cy="198"/>
              </a:xfrm>
              <a:prstGeom prst="rect">
                <a:avLst/>
              </a:prstGeom>
              <a:noFill/>
            </p:spPr>
          </p:pic>
          <p:sp>
            <p:nvSpPr>
              <p:cNvPr id="69263" name="Freeform 655"/>
              <p:cNvSpPr>
                <a:spLocks/>
              </p:cNvSpPr>
              <p:nvPr/>
            </p:nvSpPr>
            <p:spPr bwMode="auto">
              <a:xfrm>
                <a:off x="480" y="1072"/>
                <a:ext cx="104" cy="1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22"/>
                  </a:cxn>
                  <a:cxn ang="0">
                    <a:pos x="104" y="169"/>
                  </a:cxn>
                  <a:cxn ang="0">
                    <a:pos x="95" y="47"/>
                  </a:cxn>
                  <a:cxn ang="0">
                    <a:pos x="0" y="0"/>
                  </a:cxn>
                </a:cxnLst>
                <a:rect l="0" t="0" r="r" b="b"/>
                <a:pathLst>
                  <a:path w="104" h="169">
                    <a:moveTo>
                      <a:pt x="0" y="0"/>
                    </a:moveTo>
                    <a:lnTo>
                      <a:pt x="10" y="122"/>
                    </a:lnTo>
                    <a:lnTo>
                      <a:pt x="104" y="169"/>
                    </a:lnTo>
                    <a:lnTo>
                      <a:pt x="95" y="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62" name="Picture 654"/>
              <p:cNvPicPr>
                <a:picLocks noChangeAspect="1" noChangeArrowheads="1"/>
              </p:cNvPicPr>
              <p:nvPr/>
            </p:nvPicPr>
            <p:blipFill>
              <a:blip r:embed="rId72" cstate="print"/>
              <a:srcRect/>
              <a:stretch>
                <a:fillRect/>
              </a:stretch>
            </p:blipFill>
            <p:spPr bwMode="auto">
              <a:xfrm>
                <a:off x="480" y="1157"/>
                <a:ext cx="66" cy="112"/>
              </a:xfrm>
              <a:prstGeom prst="rect">
                <a:avLst/>
              </a:prstGeom>
              <a:noFill/>
            </p:spPr>
          </p:pic>
          <p:pic>
            <p:nvPicPr>
              <p:cNvPr id="69261" name="Picture 653"/>
              <p:cNvPicPr>
                <a:picLocks noChangeAspect="1" noChangeArrowheads="1"/>
              </p:cNvPicPr>
              <p:nvPr/>
            </p:nvPicPr>
            <p:blipFill>
              <a:blip r:embed="rId73" cstate="print"/>
              <a:srcRect/>
              <a:stretch>
                <a:fillRect/>
              </a:stretch>
            </p:blipFill>
            <p:spPr bwMode="auto">
              <a:xfrm>
                <a:off x="480" y="1157"/>
                <a:ext cx="66" cy="112"/>
              </a:xfrm>
              <a:prstGeom prst="rect">
                <a:avLst/>
              </a:prstGeom>
              <a:noFill/>
            </p:spPr>
          </p:pic>
          <p:sp>
            <p:nvSpPr>
              <p:cNvPr id="69260" name="Freeform 652"/>
              <p:cNvSpPr>
                <a:spLocks/>
              </p:cNvSpPr>
              <p:nvPr/>
            </p:nvSpPr>
            <p:spPr bwMode="auto">
              <a:xfrm>
                <a:off x="497" y="1171"/>
                <a:ext cx="41" cy="89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139"/>
                  </a:cxn>
                  <a:cxn ang="0">
                    <a:pos x="4" y="135"/>
                  </a:cxn>
                  <a:cxn ang="0">
                    <a:pos x="20" y="151"/>
                  </a:cxn>
                  <a:cxn ang="0">
                    <a:pos x="26" y="149"/>
                  </a:cxn>
                  <a:cxn ang="0">
                    <a:pos x="70" y="10"/>
                  </a:cxn>
                  <a:cxn ang="0">
                    <a:pos x="68" y="7"/>
                  </a:cxn>
                  <a:cxn ang="0">
                    <a:pos x="52" y="7"/>
                  </a:cxn>
                  <a:cxn ang="0">
                    <a:pos x="45" y="0"/>
                  </a:cxn>
                </a:cxnLst>
                <a:rect l="0" t="0" r="r" b="b"/>
                <a:pathLst>
                  <a:path w="70" h="151">
                    <a:moveTo>
                      <a:pt x="45" y="0"/>
                    </a:moveTo>
                    <a:cubicBezTo>
                      <a:pt x="18" y="42"/>
                      <a:pt x="3" y="89"/>
                      <a:pt x="0" y="139"/>
                    </a:cubicBezTo>
                    <a:lnTo>
                      <a:pt x="4" y="135"/>
                    </a:lnTo>
                    <a:lnTo>
                      <a:pt x="20" y="151"/>
                    </a:lnTo>
                    <a:lnTo>
                      <a:pt x="26" y="149"/>
                    </a:lnTo>
                    <a:cubicBezTo>
                      <a:pt x="29" y="100"/>
                      <a:pt x="44" y="52"/>
                      <a:pt x="70" y="10"/>
                    </a:cubicBezTo>
                    <a:lnTo>
                      <a:pt x="68" y="7"/>
                    </a:lnTo>
                    <a:lnTo>
                      <a:pt x="52" y="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59" name="Freeform 651"/>
              <p:cNvSpPr>
                <a:spLocks noEditPoints="1"/>
              </p:cNvSpPr>
              <p:nvPr/>
            </p:nvSpPr>
            <p:spPr bwMode="auto">
              <a:xfrm>
                <a:off x="487" y="1175"/>
                <a:ext cx="97" cy="10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0" y="112"/>
                  </a:cxn>
                  <a:cxn ang="0">
                    <a:pos x="36" y="144"/>
                  </a:cxn>
                  <a:cxn ang="0">
                    <a:pos x="42" y="143"/>
                  </a:cxn>
                  <a:cxn ang="0">
                    <a:pos x="86" y="3"/>
                  </a:cxn>
                  <a:cxn ang="0">
                    <a:pos x="84" y="0"/>
                  </a:cxn>
                  <a:cxn ang="0">
                    <a:pos x="159" y="112"/>
                  </a:cxn>
                  <a:cxn ang="0">
                    <a:pos x="79" y="147"/>
                  </a:cxn>
                  <a:cxn ang="0">
                    <a:pos x="0" y="112"/>
                  </a:cxn>
                  <a:cxn ang="0">
                    <a:pos x="4" y="112"/>
                  </a:cxn>
                  <a:cxn ang="0">
                    <a:pos x="4" y="128"/>
                  </a:cxn>
                  <a:cxn ang="0">
                    <a:pos x="0" y="126"/>
                  </a:cxn>
                  <a:cxn ang="0">
                    <a:pos x="79" y="162"/>
                  </a:cxn>
                  <a:cxn ang="0">
                    <a:pos x="159" y="126"/>
                  </a:cxn>
                  <a:cxn ang="0">
                    <a:pos x="164" y="128"/>
                  </a:cxn>
                  <a:cxn ang="0">
                    <a:pos x="164" y="112"/>
                  </a:cxn>
                  <a:cxn ang="0">
                    <a:pos x="159" y="112"/>
                  </a:cxn>
                </a:cxnLst>
                <a:rect l="0" t="0" r="r" b="b"/>
                <a:pathLst>
                  <a:path w="164" h="169">
                    <a:moveTo>
                      <a:pt x="84" y="0"/>
                    </a:moveTo>
                    <a:lnTo>
                      <a:pt x="100" y="112"/>
                    </a:lnTo>
                    <a:lnTo>
                      <a:pt x="36" y="144"/>
                    </a:lnTo>
                    <a:lnTo>
                      <a:pt x="42" y="143"/>
                    </a:lnTo>
                    <a:cubicBezTo>
                      <a:pt x="46" y="93"/>
                      <a:pt x="61" y="45"/>
                      <a:pt x="86" y="3"/>
                    </a:cubicBezTo>
                    <a:lnTo>
                      <a:pt x="84" y="0"/>
                    </a:lnTo>
                    <a:close/>
                    <a:moveTo>
                      <a:pt x="159" y="112"/>
                    </a:moveTo>
                    <a:cubicBezTo>
                      <a:pt x="144" y="140"/>
                      <a:pt x="111" y="155"/>
                      <a:pt x="79" y="147"/>
                    </a:cubicBezTo>
                    <a:cubicBezTo>
                      <a:pt x="48" y="155"/>
                      <a:pt x="15" y="140"/>
                      <a:pt x="0" y="112"/>
                    </a:cubicBezTo>
                    <a:lnTo>
                      <a:pt x="4" y="112"/>
                    </a:lnTo>
                    <a:lnTo>
                      <a:pt x="4" y="128"/>
                    </a:lnTo>
                    <a:lnTo>
                      <a:pt x="0" y="126"/>
                    </a:lnTo>
                    <a:cubicBezTo>
                      <a:pt x="15" y="154"/>
                      <a:pt x="48" y="169"/>
                      <a:pt x="79" y="162"/>
                    </a:cubicBezTo>
                    <a:cubicBezTo>
                      <a:pt x="111" y="169"/>
                      <a:pt x="144" y="154"/>
                      <a:pt x="159" y="126"/>
                    </a:cubicBezTo>
                    <a:lnTo>
                      <a:pt x="164" y="128"/>
                    </a:lnTo>
                    <a:lnTo>
                      <a:pt x="164" y="112"/>
                    </a:lnTo>
                    <a:lnTo>
                      <a:pt x="159" y="11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58" name="Freeform 650"/>
              <p:cNvSpPr>
                <a:spLocks noEditPoints="1"/>
              </p:cNvSpPr>
              <p:nvPr/>
            </p:nvSpPr>
            <p:spPr bwMode="auto">
              <a:xfrm>
                <a:off x="487" y="1175"/>
                <a:ext cx="97" cy="10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0" y="112"/>
                  </a:cxn>
                  <a:cxn ang="0">
                    <a:pos x="36" y="144"/>
                  </a:cxn>
                  <a:cxn ang="0">
                    <a:pos x="42" y="143"/>
                  </a:cxn>
                  <a:cxn ang="0">
                    <a:pos x="86" y="3"/>
                  </a:cxn>
                  <a:cxn ang="0">
                    <a:pos x="84" y="0"/>
                  </a:cxn>
                  <a:cxn ang="0">
                    <a:pos x="159" y="112"/>
                  </a:cxn>
                  <a:cxn ang="0">
                    <a:pos x="79" y="147"/>
                  </a:cxn>
                  <a:cxn ang="0">
                    <a:pos x="0" y="112"/>
                  </a:cxn>
                  <a:cxn ang="0">
                    <a:pos x="4" y="112"/>
                  </a:cxn>
                  <a:cxn ang="0">
                    <a:pos x="4" y="128"/>
                  </a:cxn>
                  <a:cxn ang="0">
                    <a:pos x="0" y="126"/>
                  </a:cxn>
                  <a:cxn ang="0">
                    <a:pos x="79" y="162"/>
                  </a:cxn>
                  <a:cxn ang="0">
                    <a:pos x="159" y="126"/>
                  </a:cxn>
                  <a:cxn ang="0">
                    <a:pos x="164" y="128"/>
                  </a:cxn>
                  <a:cxn ang="0">
                    <a:pos x="164" y="112"/>
                  </a:cxn>
                  <a:cxn ang="0">
                    <a:pos x="159" y="112"/>
                  </a:cxn>
                </a:cxnLst>
                <a:rect l="0" t="0" r="r" b="b"/>
                <a:pathLst>
                  <a:path w="164" h="169">
                    <a:moveTo>
                      <a:pt x="84" y="0"/>
                    </a:moveTo>
                    <a:lnTo>
                      <a:pt x="100" y="112"/>
                    </a:lnTo>
                    <a:lnTo>
                      <a:pt x="36" y="144"/>
                    </a:lnTo>
                    <a:lnTo>
                      <a:pt x="42" y="143"/>
                    </a:lnTo>
                    <a:cubicBezTo>
                      <a:pt x="46" y="93"/>
                      <a:pt x="61" y="45"/>
                      <a:pt x="86" y="3"/>
                    </a:cubicBezTo>
                    <a:lnTo>
                      <a:pt x="84" y="0"/>
                    </a:lnTo>
                    <a:close/>
                    <a:moveTo>
                      <a:pt x="159" y="112"/>
                    </a:moveTo>
                    <a:cubicBezTo>
                      <a:pt x="144" y="140"/>
                      <a:pt x="111" y="155"/>
                      <a:pt x="79" y="147"/>
                    </a:cubicBezTo>
                    <a:cubicBezTo>
                      <a:pt x="48" y="155"/>
                      <a:pt x="15" y="140"/>
                      <a:pt x="0" y="112"/>
                    </a:cubicBezTo>
                    <a:lnTo>
                      <a:pt x="4" y="112"/>
                    </a:lnTo>
                    <a:lnTo>
                      <a:pt x="4" y="128"/>
                    </a:lnTo>
                    <a:lnTo>
                      <a:pt x="0" y="126"/>
                    </a:lnTo>
                    <a:cubicBezTo>
                      <a:pt x="15" y="154"/>
                      <a:pt x="48" y="169"/>
                      <a:pt x="79" y="162"/>
                    </a:cubicBezTo>
                    <a:cubicBezTo>
                      <a:pt x="111" y="169"/>
                      <a:pt x="144" y="154"/>
                      <a:pt x="159" y="126"/>
                    </a:cubicBezTo>
                    <a:lnTo>
                      <a:pt x="164" y="128"/>
                    </a:lnTo>
                    <a:lnTo>
                      <a:pt x="164" y="112"/>
                    </a:lnTo>
                    <a:lnTo>
                      <a:pt x="159" y="112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57" name="Freeform 649"/>
              <p:cNvSpPr>
                <a:spLocks/>
              </p:cNvSpPr>
              <p:nvPr/>
            </p:nvSpPr>
            <p:spPr bwMode="auto">
              <a:xfrm>
                <a:off x="367" y="956"/>
                <a:ext cx="434" cy="398"/>
              </a:xfrm>
              <a:custGeom>
                <a:avLst/>
                <a:gdLst/>
                <a:ahLst/>
                <a:cxnLst>
                  <a:cxn ang="0">
                    <a:pos x="512" y="134"/>
                  </a:cxn>
                  <a:cxn ang="0">
                    <a:pos x="464" y="166"/>
                  </a:cxn>
                  <a:cxn ang="0">
                    <a:pos x="458" y="169"/>
                  </a:cxn>
                  <a:cxn ang="0">
                    <a:pos x="444" y="182"/>
                  </a:cxn>
                  <a:cxn ang="0">
                    <a:pos x="436" y="274"/>
                  </a:cxn>
                  <a:cxn ang="0">
                    <a:pos x="378" y="307"/>
                  </a:cxn>
                  <a:cxn ang="0">
                    <a:pos x="384" y="310"/>
                  </a:cxn>
                  <a:cxn ang="0">
                    <a:pos x="384" y="294"/>
                  </a:cxn>
                  <a:cxn ang="0">
                    <a:pos x="368" y="278"/>
                  </a:cxn>
                  <a:cxn ang="0">
                    <a:pos x="208" y="182"/>
                  </a:cxn>
                  <a:cxn ang="0">
                    <a:pos x="192" y="198"/>
                  </a:cxn>
                  <a:cxn ang="0">
                    <a:pos x="208" y="294"/>
                  </a:cxn>
                  <a:cxn ang="0">
                    <a:pos x="0" y="406"/>
                  </a:cxn>
                  <a:cxn ang="0">
                    <a:pos x="0" y="422"/>
                  </a:cxn>
                  <a:cxn ang="0">
                    <a:pos x="448" y="678"/>
                  </a:cxn>
                  <a:cxn ang="0">
                    <a:pos x="736" y="502"/>
                  </a:cxn>
                  <a:cxn ang="0">
                    <a:pos x="736" y="502"/>
                  </a:cxn>
                  <a:cxn ang="0">
                    <a:pos x="688" y="470"/>
                  </a:cxn>
                  <a:cxn ang="0">
                    <a:pos x="704" y="278"/>
                  </a:cxn>
                  <a:cxn ang="0">
                    <a:pos x="656" y="246"/>
                  </a:cxn>
                  <a:cxn ang="0">
                    <a:pos x="664" y="253"/>
                  </a:cxn>
                  <a:cxn ang="0">
                    <a:pos x="587" y="153"/>
                  </a:cxn>
                  <a:cxn ang="0">
                    <a:pos x="587" y="141"/>
                  </a:cxn>
                  <a:cxn ang="0">
                    <a:pos x="615" y="74"/>
                  </a:cxn>
                  <a:cxn ang="0">
                    <a:pos x="549" y="0"/>
                  </a:cxn>
                  <a:cxn ang="0">
                    <a:pos x="482" y="73"/>
                  </a:cxn>
                  <a:cxn ang="0">
                    <a:pos x="482" y="73"/>
                  </a:cxn>
                  <a:cxn ang="0">
                    <a:pos x="510" y="142"/>
                  </a:cxn>
                </a:cxnLst>
                <a:rect l="0" t="0" r="r" b="b"/>
                <a:pathLst>
                  <a:path w="736" h="678">
                    <a:moveTo>
                      <a:pt x="512" y="134"/>
                    </a:moveTo>
                    <a:lnTo>
                      <a:pt x="464" y="166"/>
                    </a:lnTo>
                    <a:lnTo>
                      <a:pt x="458" y="169"/>
                    </a:lnTo>
                    <a:cubicBezTo>
                      <a:pt x="452" y="172"/>
                      <a:pt x="448" y="176"/>
                      <a:pt x="444" y="182"/>
                    </a:cubicBezTo>
                    <a:cubicBezTo>
                      <a:pt x="438" y="212"/>
                      <a:pt x="435" y="243"/>
                      <a:pt x="436" y="274"/>
                    </a:cubicBezTo>
                    <a:cubicBezTo>
                      <a:pt x="416" y="284"/>
                      <a:pt x="397" y="295"/>
                      <a:pt x="378" y="307"/>
                    </a:cubicBezTo>
                    <a:lnTo>
                      <a:pt x="384" y="310"/>
                    </a:lnTo>
                    <a:lnTo>
                      <a:pt x="384" y="294"/>
                    </a:lnTo>
                    <a:lnTo>
                      <a:pt x="368" y="278"/>
                    </a:lnTo>
                    <a:lnTo>
                      <a:pt x="208" y="182"/>
                    </a:lnTo>
                    <a:lnTo>
                      <a:pt x="192" y="198"/>
                    </a:lnTo>
                    <a:lnTo>
                      <a:pt x="208" y="294"/>
                    </a:lnTo>
                    <a:lnTo>
                      <a:pt x="0" y="406"/>
                    </a:lnTo>
                    <a:lnTo>
                      <a:pt x="0" y="422"/>
                    </a:lnTo>
                    <a:lnTo>
                      <a:pt x="448" y="678"/>
                    </a:lnTo>
                    <a:lnTo>
                      <a:pt x="736" y="502"/>
                    </a:lnTo>
                    <a:lnTo>
                      <a:pt x="688" y="470"/>
                    </a:lnTo>
                    <a:lnTo>
                      <a:pt x="704" y="278"/>
                    </a:lnTo>
                    <a:lnTo>
                      <a:pt x="656" y="246"/>
                    </a:lnTo>
                    <a:lnTo>
                      <a:pt x="664" y="253"/>
                    </a:lnTo>
                    <a:cubicBezTo>
                      <a:pt x="654" y="210"/>
                      <a:pt x="626" y="173"/>
                      <a:pt x="587" y="153"/>
                    </a:cubicBezTo>
                    <a:cubicBezTo>
                      <a:pt x="587" y="149"/>
                      <a:pt x="587" y="145"/>
                      <a:pt x="587" y="141"/>
                    </a:cubicBezTo>
                    <a:cubicBezTo>
                      <a:pt x="607" y="124"/>
                      <a:pt x="617" y="100"/>
                      <a:pt x="615" y="74"/>
                    </a:cubicBezTo>
                    <a:cubicBezTo>
                      <a:pt x="617" y="35"/>
                      <a:pt x="587" y="2"/>
                      <a:pt x="549" y="0"/>
                    </a:cubicBezTo>
                    <a:cubicBezTo>
                      <a:pt x="510" y="2"/>
                      <a:pt x="480" y="34"/>
                      <a:pt x="482" y="73"/>
                    </a:cubicBezTo>
                    <a:cubicBezTo>
                      <a:pt x="482" y="73"/>
                      <a:pt x="482" y="73"/>
                      <a:pt x="482" y="73"/>
                    </a:cubicBezTo>
                    <a:cubicBezTo>
                      <a:pt x="480" y="99"/>
                      <a:pt x="490" y="125"/>
                      <a:pt x="510" y="142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56" name="Rectangle 648"/>
              <p:cNvSpPr>
                <a:spLocks noChangeArrowheads="1"/>
              </p:cNvSpPr>
              <p:nvPr/>
            </p:nvSpPr>
            <p:spPr bwMode="auto">
              <a:xfrm>
                <a:off x="330" y="1448"/>
                <a:ext cx="43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Atenci</a:t>
                </a: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ea typeface="Calibri" pitchFamily="34" charset="0"/>
                    <a:cs typeface="Arial" pitchFamily="34" charset="0"/>
                  </a:rPr>
                  <a:t>ó</a:t>
                </a: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55" name="Rectangle 647"/>
              <p:cNvSpPr>
                <a:spLocks noChangeArrowheads="1"/>
              </p:cNvSpPr>
              <p:nvPr/>
            </p:nvSpPr>
            <p:spPr bwMode="auto">
              <a:xfrm>
                <a:off x="462" y="1655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54" name="Rectangle 646"/>
              <p:cNvSpPr>
                <a:spLocks noChangeArrowheads="1"/>
              </p:cNvSpPr>
              <p:nvPr/>
            </p:nvSpPr>
            <p:spPr bwMode="auto">
              <a:xfrm>
                <a:off x="499" y="1655"/>
                <a:ext cx="12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05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53" name="Rectangle 645"/>
              <p:cNvSpPr>
                <a:spLocks noChangeArrowheads="1"/>
              </p:cNvSpPr>
              <p:nvPr/>
            </p:nvSpPr>
            <p:spPr bwMode="auto">
              <a:xfrm>
                <a:off x="641" y="1655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52" name="Rectangle 644"/>
              <p:cNvSpPr>
                <a:spLocks noChangeArrowheads="1"/>
              </p:cNvSpPr>
              <p:nvPr/>
            </p:nvSpPr>
            <p:spPr bwMode="auto">
              <a:xfrm>
                <a:off x="226" y="1966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51" name="Rectangle 643"/>
              <p:cNvSpPr>
                <a:spLocks noChangeArrowheads="1"/>
              </p:cNvSpPr>
              <p:nvPr/>
            </p:nvSpPr>
            <p:spPr bwMode="auto">
              <a:xfrm>
                <a:off x="264" y="1966"/>
                <a:ext cx="7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50" name="Rectangle 642"/>
              <p:cNvSpPr>
                <a:spLocks noChangeArrowheads="1"/>
              </p:cNvSpPr>
              <p:nvPr/>
            </p:nvSpPr>
            <p:spPr bwMode="auto">
              <a:xfrm>
                <a:off x="339" y="1966"/>
                <a:ext cx="3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49" name="Rectangle 641"/>
              <p:cNvSpPr>
                <a:spLocks noChangeArrowheads="1"/>
              </p:cNvSpPr>
              <p:nvPr/>
            </p:nvSpPr>
            <p:spPr bwMode="auto">
              <a:xfrm>
                <a:off x="367" y="1966"/>
                <a:ext cx="55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Telefonista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48" name="Freeform 640"/>
              <p:cNvSpPr>
                <a:spLocks/>
              </p:cNvSpPr>
              <p:nvPr/>
            </p:nvSpPr>
            <p:spPr bwMode="auto">
              <a:xfrm>
                <a:off x="1564" y="865"/>
                <a:ext cx="28" cy="122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28" y="19"/>
                  </a:cxn>
                  <a:cxn ang="0">
                    <a:pos x="18" y="122"/>
                  </a:cxn>
                  <a:cxn ang="0">
                    <a:pos x="9" y="122"/>
                  </a:cxn>
                  <a:cxn ang="0">
                    <a:pos x="0" y="113"/>
                  </a:cxn>
                </a:cxnLst>
                <a:rect l="0" t="0" r="r" b="b"/>
                <a:pathLst>
                  <a:path w="28" h="122">
                    <a:moveTo>
                      <a:pt x="0" y="113"/>
                    </a:moveTo>
                    <a:lnTo>
                      <a:pt x="0" y="0"/>
                    </a:lnTo>
                    <a:lnTo>
                      <a:pt x="28" y="19"/>
                    </a:lnTo>
                    <a:lnTo>
                      <a:pt x="18" y="122"/>
                    </a:lnTo>
                    <a:lnTo>
                      <a:pt x="9" y="122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47" name="Rectangle 639"/>
              <p:cNvSpPr>
                <a:spLocks noChangeArrowheads="1"/>
              </p:cNvSpPr>
              <p:nvPr/>
            </p:nvSpPr>
            <p:spPr bwMode="auto">
              <a:xfrm>
                <a:off x="1554" y="856"/>
                <a:ext cx="47" cy="9"/>
              </a:xfrm>
              <a:prstGeom prst="rect">
                <a:avLst/>
              </a:prstGeom>
              <a:solidFill>
                <a:srgbClr val="F4F2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46" name="Rectangle 638"/>
              <p:cNvSpPr>
                <a:spLocks noChangeArrowheads="1"/>
              </p:cNvSpPr>
              <p:nvPr/>
            </p:nvSpPr>
            <p:spPr bwMode="auto">
              <a:xfrm>
                <a:off x="1554" y="865"/>
                <a:ext cx="47" cy="10"/>
              </a:xfrm>
              <a:prstGeom prst="rect">
                <a:avLst/>
              </a:prstGeom>
              <a:solidFill>
                <a:srgbClr val="DFC4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45" name="Rectangle 637"/>
              <p:cNvSpPr>
                <a:spLocks noChangeArrowheads="1"/>
              </p:cNvSpPr>
              <p:nvPr/>
            </p:nvSpPr>
            <p:spPr bwMode="auto">
              <a:xfrm>
                <a:off x="1554" y="875"/>
                <a:ext cx="47" cy="9"/>
              </a:xfrm>
              <a:prstGeom prst="rect">
                <a:avLst/>
              </a:prstGeom>
              <a:solidFill>
                <a:srgbClr val="E6D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44" name="Rectangle 636"/>
              <p:cNvSpPr>
                <a:spLocks noChangeArrowheads="1"/>
              </p:cNvSpPr>
              <p:nvPr/>
            </p:nvSpPr>
            <p:spPr bwMode="auto">
              <a:xfrm>
                <a:off x="1554" y="884"/>
                <a:ext cx="47" cy="9"/>
              </a:xfrm>
              <a:prstGeom prst="rect">
                <a:avLst/>
              </a:prstGeom>
              <a:solidFill>
                <a:srgbClr val="EDE4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43" name="Picture 635"/>
              <p:cNvPicPr>
                <a:picLocks noChangeAspect="1" noChangeArrowheads="1"/>
              </p:cNvPicPr>
              <p:nvPr/>
            </p:nvPicPr>
            <p:blipFill>
              <a:blip r:embed="rId74" cstate="print"/>
              <a:srcRect/>
              <a:stretch>
                <a:fillRect/>
              </a:stretch>
            </p:blipFill>
            <p:spPr bwMode="auto">
              <a:xfrm>
                <a:off x="1196" y="856"/>
                <a:ext cx="424" cy="254"/>
              </a:xfrm>
              <a:prstGeom prst="rect">
                <a:avLst/>
              </a:prstGeom>
              <a:noFill/>
            </p:spPr>
          </p:pic>
          <p:sp>
            <p:nvSpPr>
              <p:cNvPr id="69242" name="Freeform 634"/>
              <p:cNvSpPr>
                <a:spLocks noEditPoints="1"/>
              </p:cNvSpPr>
              <p:nvPr/>
            </p:nvSpPr>
            <p:spPr bwMode="auto">
              <a:xfrm>
                <a:off x="1206" y="959"/>
                <a:ext cx="405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141"/>
                  </a:cxn>
                  <a:cxn ang="0">
                    <a:pos x="245" y="1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86" y="57"/>
                  </a:cxn>
                  <a:cxn ang="0">
                    <a:pos x="245" y="132"/>
                  </a:cxn>
                  <a:cxn ang="0">
                    <a:pos x="245" y="141"/>
                  </a:cxn>
                  <a:cxn ang="0">
                    <a:pos x="405" y="47"/>
                  </a:cxn>
                  <a:cxn ang="0">
                    <a:pos x="405" y="47"/>
                  </a:cxn>
                  <a:cxn ang="0">
                    <a:pos x="386" y="57"/>
                  </a:cxn>
                </a:cxnLst>
                <a:rect l="0" t="0" r="r" b="b"/>
                <a:pathLst>
                  <a:path w="405" h="141">
                    <a:moveTo>
                      <a:pt x="0" y="0"/>
                    </a:moveTo>
                    <a:lnTo>
                      <a:pt x="245" y="141"/>
                    </a:lnTo>
                    <a:lnTo>
                      <a:pt x="245" y="132"/>
                    </a:lnTo>
                    <a:lnTo>
                      <a:pt x="0" y="0"/>
                    </a:lnTo>
                    <a:close/>
                    <a:moveTo>
                      <a:pt x="386" y="57"/>
                    </a:moveTo>
                    <a:lnTo>
                      <a:pt x="245" y="132"/>
                    </a:lnTo>
                    <a:lnTo>
                      <a:pt x="245" y="141"/>
                    </a:lnTo>
                    <a:lnTo>
                      <a:pt x="405" y="47"/>
                    </a:lnTo>
                    <a:lnTo>
                      <a:pt x="386" y="57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41" name="Freeform 633"/>
              <p:cNvSpPr>
                <a:spLocks/>
              </p:cNvSpPr>
              <p:nvPr/>
            </p:nvSpPr>
            <p:spPr bwMode="auto">
              <a:xfrm>
                <a:off x="1206" y="959"/>
                <a:ext cx="245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141"/>
                  </a:cxn>
                  <a:cxn ang="0">
                    <a:pos x="245" y="1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5" h="141">
                    <a:moveTo>
                      <a:pt x="0" y="0"/>
                    </a:moveTo>
                    <a:lnTo>
                      <a:pt x="245" y="141"/>
                    </a:lnTo>
                    <a:lnTo>
                      <a:pt x="245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40" name="Freeform 632"/>
              <p:cNvSpPr>
                <a:spLocks/>
              </p:cNvSpPr>
              <p:nvPr/>
            </p:nvSpPr>
            <p:spPr bwMode="auto">
              <a:xfrm>
                <a:off x="1451" y="1006"/>
                <a:ext cx="160" cy="94"/>
              </a:xfrm>
              <a:custGeom>
                <a:avLst/>
                <a:gdLst/>
                <a:ahLst/>
                <a:cxnLst>
                  <a:cxn ang="0">
                    <a:pos x="141" y="10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41" y="10"/>
                  </a:cxn>
                </a:cxnLst>
                <a:rect l="0" t="0" r="r" b="b"/>
                <a:pathLst>
                  <a:path w="160" h="94">
                    <a:moveTo>
                      <a:pt x="141" y="10"/>
                    </a:moveTo>
                    <a:lnTo>
                      <a:pt x="0" y="85"/>
                    </a:lnTo>
                    <a:lnTo>
                      <a:pt x="0" y="94"/>
                    </a:lnTo>
                    <a:lnTo>
                      <a:pt x="160" y="0"/>
                    </a:lnTo>
                    <a:lnTo>
                      <a:pt x="141" y="10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39" name="Picture 631"/>
              <p:cNvPicPr>
                <a:picLocks noChangeAspect="1" noChangeArrowheads="1"/>
              </p:cNvPicPr>
              <p:nvPr/>
            </p:nvPicPr>
            <p:blipFill>
              <a:blip r:embed="rId75" cstate="print"/>
              <a:srcRect/>
              <a:stretch>
                <a:fillRect/>
              </a:stretch>
            </p:blipFill>
            <p:spPr bwMode="auto">
              <a:xfrm>
                <a:off x="1356" y="931"/>
                <a:ext cx="142" cy="94"/>
              </a:xfrm>
              <a:prstGeom prst="rect">
                <a:avLst/>
              </a:prstGeom>
              <a:noFill/>
            </p:spPr>
          </p:pic>
          <p:pic>
            <p:nvPicPr>
              <p:cNvPr id="69238" name="Picture 630"/>
              <p:cNvPicPr>
                <a:picLocks noChangeAspect="1" noChangeArrowheads="1"/>
              </p:cNvPicPr>
              <p:nvPr/>
            </p:nvPicPr>
            <p:blipFill>
              <a:blip r:embed="rId76" cstate="print"/>
              <a:srcRect/>
              <a:stretch>
                <a:fillRect/>
              </a:stretch>
            </p:blipFill>
            <p:spPr bwMode="auto">
              <a:xfrm>
                <a:off x="1356" y="931"/>
                <a:ext cx="142" cy="94"/>
              </a:xfrm>
              <a:prstGeom prst="rect">
                <a:avLst/>
              </a:prstGeom>
              <a:noFill/>
            </p:spPr>
          </p:pic>
          <p:sp>
            <p:nvSpPr>
              <p:cNvPr id="69237" name="Freeform 629"/>
              <p:cNvSpPr>
                <a:spLocks/>
              </p:cNvSpPr>
              <p:nvPr/>
            </p:nvSpPr>
            <p:spPr bwMode="auto">
              <a:xfrm>
                <a:off x="1366" y="940"/>
                <a:ext cx="122" cy="7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9"/>
                  </a:cxn>
                  <a:cxn ang="0">
                    <a:pos x="85" y="76"/>
                  </a:cxn>
                  <a:cxn ang="0">
                    <a:pos x="122" y="47"/>
                  </a:cxn>
                  <a:cxn ang="0">
                    <a:pos x="37" y="0"/>
                  </a:cxn>
                </a:cxnLst>
                <a:rect l="0" t="0" r="r" b="b"/>
                <a:pathLst>
                  <a:path w="122" h="76">
                    <a:moveTo>
                      <a:pt x="37" y="0"/>
                    </a:moveTo>
                    <a:lnTo>
                      <a:pt x="0" y="19"/>
                    </a:lnTo>
                    <a:lnTo>
                      <a:pt x="85" y="76"/>
                    </a:lnTo>
                    <a:lnTo>
                      <a:pt x="122" y="47"/>
                    </a:ln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36" name="Picture 628"/>
              <p:cNvPicPr>
                <a:picLocks noChangeAspect="1" noChangeArrowheads="1"/>
              </p:cNvPicPr>
              <p:nvPr/>
            </p:nvPicPr>
            <p:blipFill>
              <a:blip r:embed="rId77" cstate="print"/>
              <a:srcRect/>
              <a:stretch>
                <a:fillRect/>
              </a:stretch>
            </p:blipFill>
            <p:spPr bwMode="auto">
              <a:xfrm>
                <a:off x="1432" y="809"/>
                <a:ext cx="122" cy="160"/>
              </a:xfrm>
              <a:prstGeom prst="rect">
                <a:avLst/>
              </a:prstGeom>
              <a:noFill/>
            </p:spPr>
          </p:pic>
          <p:sp>
            <p:nvSpPr>
              <p:cNvPr id="69235" name="Rectangle 627"/>
              <p:cNvSpPr>
                <a:spLocks noChangeArrowheads="1"/>
              </p:cNvSpPr>
              <p:nvPr/>
            </p:nvSpPr>
            <p:spPr bwMode="auto">
              <a:xfrm>
                <a:off x="1441" y="790"/>
                <a:ext cx="10" cy="94"/>
              </a:xfrm>
              <a:prstGeom prst="rect">
                <a:avLst/>
              </a:prstGeom>
              <a:solidFill>
                <a:srgbClr val="B9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34" name="Rectangle 626"/>
              <p:cNvSpPr>
                <a:spLocks noChangeArrowheads="1"/>
              </p:cNvSpPr>
              <p:nvPr/>
            </p:nvSpPr>
            <p:spPr bwMode="auto">
              <a:xfrm>
                <a:off x="1451" y="790"/>
                <a:ext cx="9" cy="94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33" name="Rectangle 625"/>
              <p:cNvSpPr>
                <a:spLocks noChangeArrowheads="1"/>
              </p:cNvSpPr>
              <p:nvPr/>
            </p:nvSpPr>
            <p:spPr bwMode="auto">
              <a:xfrm>
                <a:off x="1460" y="790"/>
                <a:ext cx="9" cy="94"/>
              </a:xfrm>
              <a:prstGeom prst="rect">
                <a:avLst/>
              </a:prstGeom>
              <a:solidFill>
                <a:srgbClr val="EF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32" name="Rectangle 624"/>
              <p:cNvSpPr>
                <a:spLocks noChangeArrowheads="1"/>
              </p:cNvSpPr>
              <p:nvPr/>
            </p:nvSpPr>
            <p:spPr bwMode="auto">
              <a:xfrm>
                <a:off x="1469" y="790"/>
                <a:ext cx="10" cy="94"/>
              </a:xfrm>
              <a:prstGeom prst="rect">
                <a:avLst/>
              </a:prstGeom>
              <a:solidFill>
                <a:srgbClr val="EB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31" name="Rectangle 623"/>
              <p:cNvSpPr>
                <a:spLocks noChangeArrowheads="1"/>
              </p:cNvSpPr>
              <p:nvPr/>
            </p:nvSpPr>
            <p:spPr bwMode="auto">
              <a:xfrm>
                <a:off x="1479" y="790"/>
                <a:ext cx="9" cy="94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30" name="Rectangle 622"/>
              <p:cNvSpPr>
                <a:spLocks noChangeArrowheads="1"/>
              </p:cNvSpPr>
              <p:nvPr/>
            </p:nvSpPr>
            <p:spPr bwMode="auto">
              <a:xfrm>
                <a:off x="1488" y="790"/>
                <a:ext cx="10" cy="94"/>
              </a:xfrm>
              <a:prstGeom prst="rect">
                <a:avLst/>
              </a:prstGeom>
              <a:solidFill>
                <a:srgbClr val="E2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9" name="Rectangle 621"/>
              <p:cNvSpPr>
                <a:spLocks noChangeArrowheads="1"/>
              </p:cNvSpPr>
              <p:nvPr/>
            </p:nvSpPr>
            <p:spPr bwMode="auto">
              <a:xfrm>
                <a:off x="1498" y="790"/>
                <a:ext cx="9" cy="94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8" name="Rectangle 620"/>
              <p:cNvSpPr>
                <a:spLocks noChangeArrowheads="1"/>
              </p:cNvSpPr>
              <p:nvPr/>
            </p:nvSpPr>
            <p:spPr bwMode="auto">
              <a:xfrm>
                <a:off x="1507" y="790"/>
                <a:ext cx="10" cy="94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7" name="Rectangle 619"/>
              <p:cNvSpPr>
                <a:spLocks noChangeArrowheads="1"/>
              </p:cNvSpPr>
              <p:nvPr/>
            </p:nvSpPr>
            <p:spPr bwMode="auto">
              <a:xfrm>
                <a:off x="1517" y="790"/>
                <a:ext cx="9" cy="94"/>
              </a:xfrm>
              <a:prstGeom prst="rect">
                <a:avLst/>
              </a:prstGeom>
              <a:solidFill>
                <a:srgbClr val="D5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6" name="Rectangle 618"/>
              <p:cNvSpPr>
                <a:spLocks noChangeArrowheads="1"/>
              </p:cNvSpPr>
              <p:nvPr/>
            </p:nvSpPr>
            <p:spPr bwMode="auto">
              <a:xfrm>
                <a:off x="1526" y="790"/>
                <a:ext cx="9" cy="94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5" name="Rectangle 617"/>
              <p:cNvSpPr>
                <a:spLocks noChangeArrowheads="1"/>
              </p:cNvSpPr>
              <p:nvPr/>
            </p:nvSpPr>
            <p:spPr bwMode="auto">
              <a:xfrm>
                <a:off x="1535" y="790"/>
                <a:ext cx="10" cy="94"/>
              </a:xfrm>
              <a:prstGeom prst="rect">
                <a:avLst/>
              </a:prstGeom>
              <a:solidFill>
                <a:srgbClr val="CC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4" name="Rectangle 616"/>
              <p:cNvSpPr>
                <a:spLocks noChangeArrowheads="1"/>
              </p:cNvSpPr>
              <p:nvPr/>
            </p:nvSpPr>
            <p:spPr bwMode="auto">
              <a:xfrm>
                <a:off x="1545" y="790"/>
                <a:ext cx="9" cy="94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3" name="Rectangle 615"/>
              <p:cNvSpPr>
                <a:spLocks noChangeArrowheads="1"/>
              </p:cNvSpPr>
              <p:nvPr/>
            </p:nvSpPr>
            <p:spPr bwMode="auto">
              <a:xfrm>
                <a:off x="1554" y="790"/>
                <a:ext cx="10" cy="94"/>
              </a:xfrm>
              <a:prstGeom prst="rect">
                <a:avLst/>
              </a:prstGeom>
              <a:solidFill>
                <a:srgbClr val="C3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2" name="Rectangle 614"/>
              <p:cNvSpPr>
                <a:spLocks noChangeArrowheads="1"/>
              </p:cNvSpPr>
              <p:nvPr/>
            </p:nvSpPr>
            <p:spPr bwMode="auto">
              <a:xfrm>
                <a:off x="1564" y="790"/>
                <a:ext cx="9" cy="94"/>
              </a:xfrm>
              <a:prstGeom prst="rect">
                <a:avLst/>
              </a:prstGeom>
              <a:solidFill>
                <a:srgbClr val="BE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21" name="Rectangle 613"/>
              <p:cNvSpPr>
                <a:spLocks noChangeArrowheads="1"/>
              </p:cNvSpPr>
              <p:nvPr/>
            </p:nvSpPr>
            <p:spPr bwMode="auto">
              <a:xfrm>
                <a:off x="1573" y="790"/>
                <a:ext cx="9" cy="94"/>
              </a:xfrm>
              <a:prstGeom prst="rect">
                <a:avLst/>
              </a:prstGeom>
              <a:solidFill>
                <a:srgbClr val="BA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20" name="Picture 612"/>
              <p:cNvPicPr>
                <a:picLocks noChangeAspect="1" noChangeArrowheads="1"/>
              </p:cNvPicPr>
              <p:nvPr/>
            </p:nvPicPr>
            <p:blipFill>
              <a:blip r:embed="rId78" cstate="print"/>
              <a:srcRect/>
              <a:stretch>
                <a:fillRect/>
              </a:stretch>
            </p:blipFill>
            <p:spPr bwMode="auto">
              <a:xfrm>
                <a:off x="1517" y="846"/>
                <a:ext cx="65" cy="123"/>
              </a:xfrm>
              <a:prstGeom prst="rect">
                <a:avLst/>
              </a:prstGeom>
              <a:noFill/>
            </p:spPr>
          </p:pic>
          <p:pic>
            <p:nvPicPr>
              <p:cNvPr id="69219" name="Picture 611"/>
              <p:cNvPicPr>
                <a:picLocks noChangeAspect="1" noChangeArrowheads="1"/>
              </p:cNvPicPr>
              <p:nvPr/>
            </p:nvPicPr>
            <p:blipFill>
              <a:blip r:embed="rId79" cstate="print"/>
              <a:srcRect/>
              <a:stretch>
                <a:fillRect/>
              </a:stretch>
            </p:blipFill>
            <p:spPr bwMode="auto">
              <a:xfrm>
                <a:off x="1517" y="846"/>
                <a:ext cx="65" cy="123"/>
              </a:xfrm>
              <a:prstGeom prst="rect">
                <a:avLst/>
              </a:prstGeom>
              <a:noFill/>
            </p:spPr>
          </p:pic>
          <p:sp>
            <p:nvSpPr>
              <p:cNvPr id="69218" name="Freeform 610"/>
              <p:cNvSpPr>
                <a:spLocks/>
              </p:cNvSpPr>
              <p:nvPr/>
            </p:nvSpPr>
            <p:spPr bwMode="auto">
              <a:xfrm>
                <a:off x="1535" y="940"/>
                <a:ext cx="29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9" y="0"/>
                  </a:cxn>
                  <a:cxn ang="0">
                    <a:pos x="29" y="38"/>
                  </a:cxn>
                  <a:cxn ang="0">
                    <a:pos x="0" y="19"/>
                  </a:cxn>
                </a:cxnLst>
                <a:rect l="0" t="0" r="r" b="b"/>
                <a:pathLst>
                  <a:path w="29" h="38">
                    <a:moveTo>
                      <a:pt x="0" y="19"/>
                    </a:moveTo>
                    <a:lnTo>
                      <a:pt x="29" y="0"/>
                    </a:lnTo>
                    <a:lnTo>
                      <a:pt x="29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17" name="Picture 609"/>
              <p:cNvPicPr>
                <a:picLocks noChangeAspect="1" noChangeArrowheads="1"/>
              </p:cNvPicPr>
              <p:nvPr/>
            </p:nvPicPr>
            <p:blipFill>
              <a:blip r:embed="rId80" cstate="print"/>
              <a:srcRect/>
              <a:stretch>
                <a:fillRect/>
              </a:stretch>
            </p:blipFill>
            <p:spPr bwMode="auto">
              <a:xfrm>
                <a:off x="1432" y="940"/>
                <a:ext cx="66" cy="57"/>
              </a:xfrm>
              <a:prstGeom prst="rect">
                <a:avLst/>
              </a:prstGeom>
              <a:noFill/>
            </p:spPr>
          </p:pic>
          <p:sp>
            <p:nvSpPr>
              <p:cNvPr id="69216" name="Rectangle 608"/>
              <p:cNvSpPr>
                <a:spLocks noChangeArrowheads="1"/>
              </p:cNvSpPr>
              <p:nvPr/>
            </p:nvSpPr>
            <p:spPr bwMode="auto">
              <a:xfrm>
                <a:off x="1469" y="790"/>
                <a:ext cx="10" cy="47"/>
              </a:xfrm>
              <a:prstGeom prst="rect">
                <a:avLst/>
              </a:prstGeom>
              <a:solidFill>
                <a:srgbClr val="6893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15" name="Rectangle 607"/>
              <p:cNvSpPr>
                <a:spLocks noChangeArrowheads="1"/>
              </p:cNvSpPr>
              <p:nvPr/>
            </p:nvSpPr>
            <p:spPr bwMode="auto">
              <a:xfrm>
                <a:off x="1479" y="790"/>
                <a:ext cx="9" cy="47"/>
              </a:xfrm>
              <a:prstGeom prst="rect">
                <a:avLst/>
              </a:prstGeom>
              <a:solidFill>
                <a:srgbClr val="7AB3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14" name="Rectangle 606"/>
              <p:cNvSpPr>
                <a:spLocks noChangeArrowheads="1"/>
              </p:cNvSpPr>
              <p:nvPr/>
            </p:nvSpPr>
            <p:spPr bwMode="auto">
              <a:xfrm>
                <a:off x="1488" y="790"/>
                <a:ext cx="10" cy="47"/>
              </a:xfrm>
              <a:prstGeom prst="rect">
                <a:avLst/>
              </a:prstGeom>
              <a:solidFill>
                <a:srgbClr val="77A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13" name="Rectangle 605"/>
              <p:cNvSpPr>
                <a:spLocks noChangeArrowheads="1"/>
              </p:cNvSpPr>
              <p:nvPr/>
            </p:nvSpPr>
            <p:spPr bwMode="auto">
              <a:xfrm>
                <a:off x="1498" y="790"/>
                <a:ext cx="9" cy="47"/>
              </a:xfrm>
              <a:prstGeom prst="rect">
                <a:avLst/>
              </a:prstGeom>
              <a:solidFill>
                <a:srgbClr val="73A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12" name="Rectangle 604"/>
              <p:cNvSpPr>
                <a:spLocks noChangeArrowheads="1"/>
              </p:cNvSpPr>
              <p:nvPr/>
            </p:nvSpPr>
            <p:spPr bwMode="auto">
              <a:xfrm>
                <a:off x="1507" y="790"/>
                <a:ext cx="10" cy="47"/>
              </a:xfrm>
              <a:prstGeom prst="rect">
                <a:avLst/>
              </a:prstGeom>
              <a:solidFill>
                <a:srgbClr val="70A1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grpSp>
          <p:nvGrpSpPr>
            <p:cNvPr id="69010" name="Group 402"/>
            <p:cNvGrpSpPr>
              <a:grpSpLocks/>
            </p:cNvGrpSpPr>
            <p:nvPr/>
          </p:nvGrpSpPr>
          <p:grpSpPr bwMode="auto">
            <a:xfrm>
              <a:off x="1121" y="329"/>
              <a:ext cx="5002" cy="2012"/>
              <a:chOff x="1121" y="329"/>
              <a:chExt cx="5002" cy="2012"/>
            </a:xfrm>
          </p:grpSpPr>
          <p:sp>
            <p:nvSpPr>
              <p:cNvPr id="69210" name="Rectangle 602"/>
              <p:cNvSpPr>
                <a:spLocks noChangeArrowheads="1"/>
              </p:cNvSpPr>
              <p:nvPr/>
            </p:nvSpPr>
            <p:spPr bwMode="auto">
              <a:xfrm>
                <a:off x="1517" y="790"/>
                <a:ext cx="9" cy="47"/>
              </a:xfrm>
              <a:prstGeom prst="rect">
                <a:avLst/>
              </a:prstGeom>
              <a:solidFill>
                <a:srgbClr val="6C9B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9" name="Rectangle 601"/>
              <p:cNvSpPr>
                <a:spLocks noChangeArrowheads="1"/>
              </p:cNvSpPr>
              <p:nvPr/>
            </p:nvSpPr>
            <p:spPr bwMode="auto">
              <a:xfrm>
                <a:off x="1526" y="790"/>
                <a:ext cx="9" cy="47"/>
              </a:xfrm>
              <a:prstGeom prst="rect">
                <a:avLst/>
              </a:prstGeom>
              <a:solidFill>
                <a:srgbClr val="6995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8" name="Freeform 600"/>
              <p:cNvSpPr>
                <a:spLocks/>
              </p:cNvSpPr>
              <p:nvPr/>
            </p:nvSpPr>
            <p:spPr bwMode="auto">
              <a:xfrm>
                <a:off x="1482" y="931"/>
                <a:ext cx="53" cy="5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" y="48"/>
                  </a:cxn>
                  <a:cxn ang="0">
                    <a:pos x="5" y="52"/>
                  </a:cxn>
                  <a:cxn ang="0">
                    <a:pos x="1" y="88"/>
                  </a:cxn>
                  <a:cxn ang="0">
                    <a:pos x="0" y="89"/>
                  </a:cxn>
                  <a:cxn ang="0">
                    <a:pos x="33" y="87"/>
                  </a:cxn>
                  <a:cxn ang="0">
                    <a:pos x="34" y="85"/>
                  </a:cxn>
                  <a:cxn ang="0">
                    <a:pos x="27" y="80"/>
                  </a:cxn>
                  <a:cxn ang="0">
                    <a:pos x="91" y="48"/>
                  </a:cxn>
                  <a:cxn ang="0">
                    <a:pos x="91" y="0"/>
                  </a:cxn>
                </a:cxnLst>
                <a:rect l="0" t="0" r="r" b="b"/>
                <a:pathLst>
                  <a:path w="91" h="98">
                    <a:moveTo>
                      <a:pt x="91" y="0"/>
                    </a:moveTo>
                    <a:lnTo>
                      <a:pt x="11" y="48"/>
                    </a:lnTo>
                    <a:lnTo>
                      <a:pt x="5" y="52"/>
                    </a:lnTo>
                    <a:cubicBezTo>
                      <a:pt x="14" y="63"/>
                      <a:pt x="12" y="79"/>
                      <a:pt x="1" y="88"/>
                    </a:cubicBezTo>
                    <a:cubicBezTo>
                      <a:pt x="1" y="88"/>
                      <a:pt x="1" y="89"/>
                      <a:pt x="0" y="89"/>
                    </a:cubicBezTo>
                    <a:cubicBezTo>
                      <a:pt x="10" y="98"/>
                      <a:pt x="25" y="96"/>
                      <a:pt x="33" y="87"/>
                    </a:cubicBezTo>
                    <a:cubicBezTo>
                      <a:pt x="34" y="86"/>
                      <a:pt x="34" y="86"/>
                      <a:pt x="34" y="85"/>
                    </a:cubicBezTo>
                    <a:lnTo>
                      <a:pt x="27" y="80"/>
                    </a:lnTo>
                    <a:lnTo>
                      <a:pt x="91" y="48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7" name="Freeform 599"/>
              <p:cNvSpPr>
                <a:spLocks/>
              </p:cNvSpPr>
              <p:nvPr/>
            </p:nvSpPr>
            <p:spPr bwMode="auto">
              <a:xfrm>
                <a:off x="1413" y="884"/>
                <a:ext cx="47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7" y="28"/>
                  </a:cxn>
                  <a:cxn ang="0">
                    <a:pos x="47" y="0"/>
                  </a:cxn>
                  <a:cxn ang="0">
                    <a:pos x="0" y="28"/>
                  </a:cxn>
                  <a:cxn ang="0">
                    <a:pos x="0" y="56"/>
                  </a:cxn>
                </a:cxnLst>
                <a:rect l="0" t="0" r="r" b="b"/>
                <a:pathLst>
                  <a:path w="47" h="56">
                    <a:moveTo>
                      <a:pt x="0" y="56"/>
                    </a:moveTo>
                    <a:lnTo>
                      <a:pt x="47" y="28"/>
                    </a:lnTo>
                    <a:lnTo>
                      <a:pt x="47" y="0"/>
                    </a:lnTo>
                    <a:lnTo>
                      <a:pt x="0" y="2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206" name="Picture 598"/>
              <p:cNvPicPr>
                <a:picLocks noChangeAspect="1" noChangeArrowheads="1"/>
              </p:cNvPicPr>
              <p:nvPr/>
            </p:nvPicPr>
            <p:blipFill>
              <a:blip r:embed="rId81" cstate="print"/>
              <a:srcRect/>
              <a:stretch>
                <a:fillRect/>
              </a:stretch>
            </p:blipFill>
            <p:spPr bwMode="auto">
              <a:xfrm>
                <a:off x="1441" y="696"/>
                <a:ext cx="113" cy="131"/>
              </a:xfrm>
              <a:prstGeom prst="rect">
                <a:avLst/>
              </a:prstGeom>
              <a:noFill/>
            </p:spPr>
          </p:pic>
          <p:sp>
            <p:nvSpPr>
              <p:cNvPr id="69205" name="Freeform 597"/>
              <p:cNvSpPr>
                <a:spLocks/>
              </p:cNvSpPr>
              <p:nvPr/>
            </p:nvSpPr>
            <p:spPr bwMode="auto">
              <a:xfrm>
                <a:off x="1468" y="729"/>
                <a:ext cx="76" cy="85"/>
              </a:xfrm>
              <a:custGeom>
                <a:avLst/>
                <a:gdLst/>
                <a:ahLst/>
                <a:cxnLst>
                  <a:cxn ang="0">
                    <a:pos x="75" y="43"/>
                  </a:cxn>
                  <a:cxn ang="0">
                    <a:pos x="38" y="85"/>
                  </a:cxn>
                  <a:cxn ang="0">
                    <a:pos x="1" y="43"/>
                  </a:cxn>
                  <a:cxn ang="0">
                    <a:pos x="38" y="0"/>
                  </a:cxn>
                  <a:cxn ang="0">
                    <a:pos x="75" y="43"/>
                  </a:cxn>
                </a:cxnLst>
                <a:rect l="0" t="0" r="r" b="b"/>
                <a:pathLst>
                  <a:path w="76" h="85">
                    <a:moveTo>
                      <a:pt x="75" y="43"/>
                    </a:moveTo>
                    <a:cubicBezTo>
                      <a:pt x="76" y="64"/>
                      <a:pt x="60" y="83"/>
                      <a:pt x="38" y="85"/>
                    </a:cubicBezTo>
                    <a:cubicBezTo>
                      <a:pt x="16" y="83"/>
                      <a:pt x="0" y="64"/>
                      <a:pt x="1" y="43"/>
                    </a:cubicBezTo>
                    <a:cubicBezTo>
                      <a:pt x="0" y="21"/>
                      <a:pt x="16" y="2"/>
                      <a:pt x="38" y="0"/>
                    </a:cubicBezTo>
                    <a:cubicBezTo>
                      <a:pt x="60" y="2"/>
                      <a:pt x="76" y="21"/>
                      <a:pt x="75" y="43"/>
                    </a:cubicBezTo>
                  </a:path>
                </a:pathLst>
              </a:custGeom>
              <a:noFill/>
              <a:ln w="3175">
                <a:solidFill>
                  <a:srgbClr val="D7513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4" name="Freeform 596"/>
              <p:cNvSpPr>
                <a:spLocks noEditPoints="1"/>
              </p:cNvSpPr>
              <p:nvPr/>
            </p:nvSpPr>
            <p:spPr bwMode="auto">
              <a:xfrm>
                <a:off x="1412" y="880"/>
                <a:ext cx="123" cy="8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56" y="0"/>
                  </a:cxn>
                  <a:cxn ang="0">
                    <a:pos x="50" y="7"/>
                  </a:cxn>
                  <a:cxn ang="0">
                    <a:pos x="82" y="7"/>
                  </a:cxn>
                  <a:cxn ang="0">
                    <a:pos x="2" y="55"/>
                  </a:cxn>
                  <a:cxn ang="0">
                    <a:pos x="2" y="23"/>
                  </a:cxn>
                  <a:cxn ang="0">
                    <a:pos x="0" y="31"/>
                  </a:cxn>
                  <a:cxn ang="0">
                    <a:pos x="210" y="87"/>
                  </a:cxn>
                  <a:cxn ang="0">
                    <a:pos x="130" y="135"/>
                  </a:cxn>
                  <a:cxn ang="0">
                    <a:pos x="124" y="139"/>
                  </a:cxn>
                  <a:cxn ang="0">
                    <a:pos x="96" y="130"/>
                  </a:cxn>
                  <a:cxn ang="0">
                    <a:pos x="106" y="121"/>
                  </a:cxn>
                  <a:cxn ang="0">
                    <a:pos x="189" y="73"/>
                  </a:cxn>
                  <a:cxn ang="0">
                    <a:pos x="194" y="71"/>
                  </a:cxn>
                  <a:cxn ang="0">
                    <a:pos x="210" y="87"/>
                  </a:cxn>
                </a:cxnLst>
                <a:rect l="0" t="0" r="r" b="b"/>
                <a:pathLst>
                  <a:path w="210" h="139">
                    <a:moveTo>
                      <a:pt x="0" y="31"/>
                    </a:moveTo>
                    <a:cubicBezTo>
                      <a:pt x="19" y="21"/>
                      <a:pt x="37" y="11"/>
                      <a:pt x="56" y="0"/>
                    </a:cubicBezTo>
                    <a:lnTo>
                      <a:pt x="50" y="7"/>
                    </a:lnTo>
                    <a:lnTo>
                      <a:pt x="82" y="7"/>
                    </a:lnTo>
                    <a:lnTo>
                      <a:pt x="2" y="55"/>
                    </a:lnTo>
                    <a:lnTo>
                      <a:pt x="2" y="23"/>
                    </a:lnTo>
                    <a:lnTo>
                      <a:pt x="0" y="31"/>
                    </a:lnTo>
                    <a:close/>
                    <a:moveTo>
                      <a:pt x="210" y="87"/>
                    </a:moveTo>
                    <a:lnTo>
                      <a:pt x="130" y="135"/>
                    </a:lnTo>
                    <a:lnTo>
                      <a:pt x="124" y="139"/>
                    </a:lnTo>
                    <a:cubicBezTo>
                      <a:pt x="116" y="131"/>
                      <a:pt x="106" y="128"/>
                      <a:pt x="96" y="130"/>
                    </a:cubicBezTo>
                    <a:cubicBezTo>
                      <a:pt x="98" y="125"/>
                      <a:pt x="101" y="122"/>
                      <a:pt x="106" y="121"/>
                    </a:cubicBezTo>
                    <a:cubicBezTo>
                      <a:pt x="133" y="105"/>
                      <a:pt x="161" y="89"/>
                      <a:pt x="189" y="73"/>
                    </a:cubicBezTo>
                    <a:lnTo>
                      <a:pt x="194" y="71"/>
                    </a:lnTo>
                    <a:lnTo>
                      <a:pt x="21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3" name="Freeform 595"/>
              <p:cNvSpPr>
                <a:spLocks noEditPoints="1"/>
              </p:cNvSpPr>
              <p:nvPr/>
            </p:nvSpPr>
            <p:spPr bwMode="auto">
              <a:xfrm>
                <a:off x="1412" y="729"/>
                <a:ext cx="162" cy="265"/>
              </a:xfrm>
              <a:custGeom>
                <a:avLst/>
                <a:gdLst/>
                <a:ahLst/>
                <a:cxnLst>
                  <a:cxn ang="0">
                    <a:pos x="82" y="327"/>
                  </a:cxn>
                  <a:cxn ang="0">
                    <a:pos x="82" y="231"/>
                  </a:cxn>
                  <a:cxn ang="0">
                    <a:pos x="2" y="359"/>
                  </a:cxn>
                  <a:cxn ang="0">
                    <a:pos x="82" y="327"/>
                  </a:cxn>
                  <a:cxn ang="0">
                    <a:pos x="194" y="295"/>
                  </a:cxn>
                  <a:cxn ang="0">
                    <a:pos x="194" y="327"/>
                  </a:cxn>
                  <a:cxn ang="0">
                    <a:pos x="114" y="375"/>
                  </a:cxn>
                  <a:cxn ang="0">
                    <a:pos x="114" y="372"/>
                  </a:cxn>
                  <a:cxn ang="0">
                    <a:pos x="97" y="385"/>
                  </a:cxn>
                  <a:cxn ang="0">
                    <a:pos x="56" y="408"/>
                  </a:cxn>
                  <a:cxn ang="0">
                    <a:pos x="68" y="446"/>
                  </a:cxn>
                  <a:cxn ang="0">
                    <a:pos x="95" y="445"/>
                  </a:cxn>
                  <a:cxn ang="0">
                    <a:pos x="119" y="432"/>
                  </a:cxn>
                  <a:cxn ang="0">
                    <a:pos x="166" y="422"/>
                  </a:cxn>
                  <a:cxn ang="0">
                    <a:pos x="162" y="423"/>
                  </a:cxn>
                  <a:cxn ang="0">
                    <a:pos x="258" y="359"/>
                  </a:cxn>
                  <a:cxn ang="0">
                    <a:pos x="263" y="365"/>
                  </a:cxn>
                  <a:cxn ang="0">
                    <a:pos x="274" y="329"/>
                  </a:cxn>
                  <a:cxn ang="0">
                    <a:pos x="269" y="243"/>
                  </a:cxn>
                  <a:cxn ang="0">
                    <a:pos x="221" y="161"/>
                  </a:cxn>
                  <a:cxn ang="0">
                    <a:pos x="197" y="143"/>
                  </a:cxn>
                  <a:cxn ang="0">
                    <a:pos x="194" y="135"/>
                  </a:cxn>
                  <a:cxn ang="0">
                    <a:pos x="194" y="135"/>
                  </a:cxn>
                  <a:cxn ang="0">
                    <a:pos x="196" y="131"/>
                  </a:cxn>
                  <a:cxn ang="0">
                    <a:pos x="223" y="74"/>
                  </a:cxn>
                  <a:cxn ang="0">
                    <a:pos x="162" y="0"/>
                  </a:cxn>
                  <a:cxn ang="0">
                    <a:pos x="160" y="0"/>
                  </a:cxn>
                  <a:cxn ang="0">
                    <a:pos x="98" y="71"/>
                  </a:cxn>
                  <a:cxn ang="0">
                    <a:pos x="98" y="74"/>
                  </a:cxn>
                  <a:cxn ang="0">
                    <a:pos x="124" y="132"/>
                  </a:cxn>
                  <a:cxn ang="0">
                    <a:pos x="130" y="135"/>
                  </a:cxn>
                  <a:cxn ang="0">
                    <a:pos x="66" y="167"/>
                  </a:cxn>
                  <a:cxn ang="0">
                    <a:pos x="72" y="161"/>
                  </a:cxn>
                  <a:cxn ang="0">
                    <a:pos x="57" y="191"/>
                  </a:cxn>
                  <a:cxn ang="0">
                    <a:pos x="50" y="183"/>
                  </a:cxn>
                  <a:cxn ang="0">
                    <a:pos x="50" y="263"/>
                  </a:cxn>
                  <a:cxn ang="0">
                    <a:pos x="54" y="257"/>
                  </a:cxn>
                  <a:cxn ang="0">
                    <a:pos x="0" y="287"/>
                  </a:cxn>
                </a:cxnLst>
                <a:rect l="0" t="0" r="r" b="b"/>
                <a:pathLst>
                  <a:path w="276" h="450">
                    <a:moveTo>
                      <a:pt x="82" y="327"/>
                    </a:moveTo>
                    <a:lnTo>
                      <a:pt x="82" y="231"/>
                    </a:lnTo>
                    <a:moveTo>
                      <a:pt x="2" y="359"/>
                    </a:moveTo>
                    <a:lnTo>
                      <a:pt x="82" y="327"/>
                    </a:lnTo>
                    <a:moveTo>
                      <a:pt x="194" y="295"/>
                    </a:moveTo>
                    <a:lnTo>
                      <a:pt x="194" y="327"/>
                    </a:lnTo>
                    <a:lnTo>
                      <a:pt x="114" y="375"/>
                    </a:lnTo>
                    <a:lnTo>
                      <a:pt x="114" y="372"/>
                    </a:lnTo>
                    <a:cubicBezTo>
                      <a:pt x="107" y="375"/>
                      <a:pt x="101" y="379"/>
                      <a:pt x="97" y="385"/>
                    </a:cubicBezTo>
                    <a:cubicBezTo>
                      <a:pt x="80" y="386"/>
                      <a:pt x="65" y="394"/>
                      <a:pt x="56" y="408"/>
                    </a:cubicBezTo>
                    <a:cubicBezTo>
                      <a:pt x="48" y="422"/>
                      <a:pt x="54" y="439"/>
                      <a:pt x="68" y="446"/>
                    </a:cubicBezTo>
                    <a:cubicBezTo>
                      <a:pt x="77" y="450"/>
                      <a:pt x="87" y="450"/>
                      <a:pt x="95" y="445"/>
                    </a:cubicBezTo>
                    <a:cubicBezTo>
                      <a:pt x="104" y="443"/>
                      <a:pt x="112" y="438"/>
                      <a:pt x="119" y="432"/>
                    </a:cubicBezTo>
                    <a:cubicBezTo>
                      <a:pt x="135" y="439"/>
                      <a:pt x="154" y="435"/>
                      <a:pt x="166" y="422"/>
                    </a:cubicBezTo>
                    <a:lnTo>
                      <a:pt x="162" y="423"/>
                    </a:lnTo>
                    <a:lnTo>
                      <a:pt x="258" y="359"/>
                    </a:lnTo>
                    <a:lnTo>
                      <a:pt x="263" y="365"/>
                    </a:lnTo>
                    <a:cubicBezTo>
                      <a:pt x="272" y="355"/>
                      <a:pt x="276" y="342"/>
                      <a:pt x="274" y="329"/>
                    </a:cubicBezTo>
                    <a:cubicBezTo>
                      <a:pt x="272" y="301"/>
                      <a:pt x="271" y="272"/>
                      <a:pt x="269" y="243"/>
                    </a:cubicBezTo>
                    <a:cubicBezTo>
                      <a:pt x="264" y="211"/>
                      <a:pt x="247" y="181"/>
                      <a:pt x="221" y="161"/>
                    </a:cubicBezTo>
                    <a:cubicBezTo>
                      <a:pt x="214" y="154"/>
                      <a:pt x="205" y="148"/>
                      <a:pt x="197" y="143"/>
                    </a:cubicBezTo>
                    <a:lnTo>
                      <a:pt x="194" y="135"/>
                    </a:lnTo>
                    <a:lnTo>
                      <a:pt x="196" y="131"/>
                    </a:lnTo>
                    <a:cubicBezTo>
                      <a:pt x="214" y="117"/>
                      <a:pt x="223" y="96"/>
                      <a:pt x="223" y="74"/>
                    </a:cubicBezTo>
                    <a:cubicBezTo>
                      <a:pt x="226" y="36"/>
                      <a:pt x="199" y="3"/>
                      <a:pt x="162" y="0"/>
                    </a:cubicBezTo>
                    <a:cubicBezTo>
                      <a:pt x="161" y="0"/>
                      <a:pt x="161" y="0"/>
                      <a:pt x="160" y="0"/>
                    </a:cubicBezTo>
                    <a:cubicBezTo>
                      <a:pt x="123" y="2"/>
                      <a:pt x="95" y="34"/>
                      <a:pt x="98" y="71"/>
                    </a:cubicBezTo>
                    <a:cubicBezTo>
                      <a:pt x="98" y="72"/>
                      <a:pt x="98" y="73"/>
                      <a:pt x="98" y="74"/>
                    </a:cubicBezTo>
                    <a:cubicBezTo>
                      <a:pt x="98" y="96"/>
                      <a:pt x="107" y="117"/>
                      <a:pt x="124" y="132"/>
                    </a:cubicBezTo>
                    <a:lnTo>
                      <a:pt x="130" y="135"/>
                    </a:lnTo>
                    <a:lnTo>
                      <a:pt x="66" y="167"/>
                    </a:lnTo>
                    <a:lnTo>
                      <a:pt x="72" y="161"/>
                    </a:lnTo>
                    <a:cubicBezTo>
                      <a:pt x="62" y="168"/>
                      <a:pt x="57" y="179"/>
                      <a:pt x="57" y="191"/>
                    </a:cubicBezTo>
                    <a:lnTo>
                      <a:pt x="50" y="183"/>
                    </a:lnTo>
                    <a:lnTo>
                      <a:pt x="50" y="263"/>
                    </a:lnTo>
                    <a:lnTo>
                      <a:pt x="54" y="257"/>
                    </a:lnTo>
                    <a:cubicBezTo>
                      <a:pt x="36" y="266"/>
                      <a:pt x="18" y="276"/>
                      <a:pt x="0" y="287"/>
                    </a:cubicBez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2" name="Freeform 594"/>
              <p:cNvSpPr>
                <a:spLocks/>
              </p:cNvSpPr>
              <p:nvPr/>
            </p:nvSpPr>
            <p:spPr bwMode="auto">
              <a:xfrm>
                <a:off x="1366" y="884"/>
                <a:ext cx="132" cy="132"/>
              </a:xfrm>
              <a:custGeom>
                <a:avLst/>
                <a:gdLst/>
                <a:ahLst/>
                <a:cxnLst>
                  <a:cxn ang="0">
                    <a:pos x="47" y="103"/>
                  </a:cxn>
                  <a:cxn ang="0">
                    <a:pos x="0" y="75"/>
                  </a:cxn>
                  <a:cxn ang="0">
                    <a:pos x="0" y="85"/>
                  </a:cxn>
                  <a:cxn ang="0">
                    <a:pos x="47" y="113"/>
                  </a:cxn>
                  <a:cxn ang="0">
                    <a:pos x="47" y="113"/>
                  </a:cxn>
                  <a:cxn ang="0">
                    <a:pos x="47" y="113"/>
                  </a:cxn>
                  <a:cxn ang="0">
                    <a:pos x="85" y="132"/>
                  </a:cxn>
                  <a:cxn ang="0">
                    <a:pos x="132" y="113"/>
                  </a:cxn>
                  <a:cxn ang="0">
                    <a:pos x="122" y="103"/>
                  </a:cxn>
                  <a:cxn ang="0">
                    <a:pos x="85" y="132"/>
                  </a:cxn>
                  <a:cxn ang="0">
                    <a:pos x="56" y="103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47" y="103"/>
                  </a:cxn>
                </a:cxnLst>
                <a:rect l="0" t="0" r="r" b="b"/>
                <a:pathLst>
                  <a:path w="132" h="132">
                    <a:moveTo>
                      <a:pt x="47" y="103"/>
                    </a:moveTo>
                    <a:lnTo>
                      <a:pt x="0" y="75"/>
                    </a:lnTo>
                    <a:lnTo>
                      <a:pt x="0" y="85"/>
                    </a:lnTo>
                    <a:lnTo>
                      <a:pt x="47" y="113"/>
                    </a:lnTo>
                    <a:lnTo>
                      <a:pt x="85" y="132"/>
                    </a:lnTo>
                    <a:lnTo>
                      <a:pt x="132" y="113"/>
                    </a:lnTo>
                    <a:lnTo>
                      <a:pt x="122" y="103"/>
                    </a:lnTo>
                    <a:lnTo>
                      <a:pt x="85" y="132"/>
                    </a:lnTo>
                    <a:lnTo>
                      <a:pt x="56" y="103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7" y="103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1" name="Freeform 593"/>
              <p:cNvSpPr>
                <a:spLocks/>
              </p:cNvSpPr>
              <p:nvPr/>
            </p:nvSpPr>
            <p:spPr bwMode="auto">
              <a:xfrm>
                <a:off x="1366" y="884"/>
                <a:ext cx="132" cy="132"/>
              </a:xfrm>
              <a:custGeom>
                <a:avLst/>
                <a:gdLst/>
                <a:ahLst/>
                <a:cxnLst>
                  <a:cxn ang="0">
                    <a:pos x="47" y="103"/>
                  </a:cxn>
                  <a:cxn ang="0">
                    <a:pos x="0" y="75"/>
                  </a:cxn>
                  <a:cxn ang="0">
                    <a:pos x="0" y="85"/>
                  </a:cxn>
                  <a:cxn ang="0">
                    <a:pos x="47" y="113"/>
                  </a:cxn>
                  <a:cxn ang="0">
                    <a:pos x="47" y="113"/>
                  </a:cxn>
                  <a:cxn ang="0">
                    <a:pos x="47" y="113"/>
                  </a:cxn>
                  <a:cxn ang="0">
                    <a:pos x="85" y="132"/>
                  </a:cxn>
                  <a:cxn ang="0">
                    <a:pos x="132" y="113"/>
                  </a:cxn>
                  <a:cxn ang="0">
                    <a:pos x="122" y="103"/>
                  </a:cxn>
                  <a:cxn ang="0">
                    <a:pos x="85" y="132"/>
                  </a:cxn>
                  <a:cxn ang="0">
                    <a:pos x="56" y="103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47" y="103"/>
                  </a:cxn>
                </a:cxnLst>
                <a:rect l="0" t="0" r="r" b="b"/>
                <a:pathLst>
                  <a:path w="132" h="132">
                    <a:moveTo>
                      <a:pt x="47" y="103"/>
                    </a:moveTo>
                    <a:lnTo>
                      <a:pt x="0" y="75"/>
                    </a:lnTo>
                    <a:lnTo>
                      <a:pt x="0" y="85"/>
                    </a:lnTo>
                    <a:lnTo>
                      <a:pt x="47" y="113"/>
                    </a:lnTo>
                    <a:lnTo>
                      <a:pt x="85" y="132"/>
                    </a:lnTo>
                    <a:lnTo>
                      <a:pt x="132" y="113"/>
                    </a:lnTo>
                    <a:lnTo>
                      <a:pt x="122" y="103"/>
                    </a:lnTo>
                    <a:lnTo>
                      <a:pt x="85" y="132"/>
                    </a:lnTo>
                    <a:lnTo>
                      <a:pt x="56" y="103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7" y="103"/>
                    </a:lnTo>
                    <a:close/>
                  </a:path>
                </a:pathLst>
              </a:custGeom>
              <a:noFill/>
              <a:ln w="190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200" name="Rectangle 592"/>
              <p:cNvSpPr>
                <a:spLocks noChangeArrowheads="1"/>
              </p:cNvSpPr>
              <p:nvPr/>
            </p:nvSpPr>
            <p:spPr bwMode="auto">
              <a:xfrm>
                <a:off x="1300" y="818"/>
                <a:ext cx="9" cy="75"/>
              </a:xfrm>
              <a:prstGeom prst="rect">
                <a:avLst/>
              </a:prstGeom>
              <a:solidFill>
                <a:srgbClr val="BA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9" name="Rectangle 591"/>
              <p:cNvSpPr>
                <a:spLocks noChangeArrowheads="1"/>
              </p:cNvSpPr>
              <p:nvPr/>
            </p:nvSpPr>
            <p:spPr bwMode="auto">
              <a:xfrm>
                <a:off x="1309" y="818"/>
                <a:ext cx="10" cy="75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8" name="Rectangle 590"/>
              <p:cNvSpPr>
                <a:spLocks noChangeArrowheads="1"/>
              </p:cNvSpPr>
              <p:nvPr/>
            </p:nvSpPr>
            <p:spPr bwMode="auto">
              <a:xfrm>
                <a:off x="1319" y="818"/>
                <a:ext cx="9" cy="75"/>
              </a:xfrm>
              <a:prstGeom prst="rect">
                <a:avLst/>
              </a:prstGeom>
              <a:solidFill>
                <a:srgbClr val="EF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7" name="Rectangle 589"/>
              <p:cNvSpPr>
                <a:spLocks noChangeArrowheads="1"/>
              </p:cNvSpPr>
              <p:nvPr/>
            </p:nvSpPr>
            <p:spPr bwMode="auto">
              <a:xfrm>
                <a:off x="1328" y="818"/>
                <a:ext cx="10" cy="75"/>
              </a:xfrm>
              <a:prstGeom prst="rect">
                <a:avLst/>
              </a:prstGeom>
              <a:solidFill>
                <a:srgbClr val="EA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6" name="Rectangle 588"/>
              <p:cNvSpPr>
                <a:spLocks noChangeArrowheads="1"/>
              </p:cNvSpPr>
              <p:nvPr/>
            </p:nvSpPr>
            <p:spPr bwMode="auto">
              <a:xfrm>
                <a:off x="1338" y="818"/>
                <a:ext cx="9" cy="75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5" name="Rectangle 587"/>
              <p:cNvSpPr>
                <a:spLocks noChangeArrowheads="1"/>
              </p:cNvSpPr>
              <p:nvPr/>
            </p:nvSpPr>
            <p:spPr bwMode="auto">
              <a:xfrm>
                <a:off x="1347" y="818"/>
                <a:ext cx="9" cy="75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4" name="Rectangle 586"/>
              <p:cNvSpPr>
                <a:spLocks noChangeArrowheads="1"/>
              </p:cNvSpPr>
              <p:nvPr/>
            </p:nvSpPr>
            <p:spPr bwMode="auto">
              <a:xfrm>
                <a:off x="1356" y="818"/>
                <a:ext cx="10" cy="75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3" name="Rectangle 585"/>
              <p:cNvSpPr>
                <a:spLocks noChangeArrowheads="1"/>
              </p:cNvSpPr>
              <p:nvPr/>
            </p:nvSpPr>
            <p:spPr bwMode="auto">
              <a:xfrm>
                <a:off x="1366" y="818"/>
                <a:ext cx="9" cy="75"/>
              </a:xfrm>
              <a:prstGeom prst="rect">
                <a:avLst/>
              </a:prstGeom>
              <a:solidFill>
                <a:srgbClr val="D6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2" name="Rectangle 584"/>
              <p:cNvSpPr>
                <a:spLocks noChangeArrowheads="1"/>
              </p:cNvSpPr>
              <p:nvPr/>
            </p:nvSpPr>
            <p:spPr bwMode="auto">
              <a:xfrm>
                <a:off x="1375" y="818"/>
                <a:ext cx="10" cy="75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1" name="Rectangle 583"/>
              <p:cNvSpPr>
                <a:spLocks noChangeArrowheads="1"/>
              </p:cNvSpPr>
              <p:nvPr/>
            </p:nvSpPr>
            <p:spPr bwMode="auto">
              <a:xfrm>
                <a:off x="1385" y="818"/>
                <a:ext cx="9" cy="75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90" name="Rectangle 582"/>
              <p:cNvSpPr>
                <a:spLocks noChangeArrowheads="1"/>
              </p:cNvSpPr>
              <p:nvPr/>
            </p:nvSpPr>
            <p:spPr bwMode="auto">
              <a:xfrm>
                <a:off x="1394" y="818"/>
                <a:ext cx="9" cy="75"/>
              </a:xfrm>
              <a:prstGeom prst="rect">
                <a:avLst/>
              </a:prstGeom>
              <a:solidFill>
                <a:srgbClr val="C6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89" name="Rectangle 581"/>
              <p:cNvSpPr>
                <a:spLocks noChangeArrowheads="1"/>
              </p:cNvSpPr>
              <p:nvPr/>
            </p:nvSpPr>
            <p:spPr bwMode="auto">
              <a:xfrm>
                <a:off x="1403" y="818"/>
                <a:ext cx="10" cy="75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88" name="Rectangle 580"/>
              <p:cNvSpPr>
                <a:spLocks noChangeArrowheads="1"/>
              </p:cNvSpPr>
              <p:nvPr/>
            </p:nvSpPr>
            <p:spPr bwMode="auto">
              <a:xfrm>
                <a:off x="1413" y="818"/>
                <a:ext cx="9" cy="75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87" name="Picture 579"/>
              <p:cNvPicPr>
                <a:picLocks noChangeAspect="1" noChangeArrowheads="1"/>
              </p:cNvPicPr>
              <p:nvPr/>
            </p:nvPicPr>
            <p:blipFill>
              <a:blip r:embed="rId82" cstate="print"/>
              <a:srcRect/>
              <a:stretch>
                <a:fillRect/>
              </a:stretch>
            </p:blipFill>
            <p:spPr bwMode="auto">
              <a:xfrm>
                <a:off x="1300" y="959"/>
                <a:ext cx="113" cy="66"/>
              </a:xfrm>
              <a:prstGeom prst="rect">
                <a:avLst/>
              </a:prstGeom>
              <a:noFill/>
            </p:spPr>
          </p:pic>
          <p:sp>
            <p:nvSpPr>
              <p:cNvPr id="69186" name="Freeform 578"/>
              <p:cNvSpPr>
                <a:spLocks/>
              </p:cNvSpPr>
              <p:nvPr/>
            </p:nvSpPr>
            <p:spPr bwMode="auto">
              <a:xfrm>
                <a:off x="1316" y="973"/>
                <a:ext cx="88" cy="47"/>
              </a:xfrm>
              <a:custGeom>
                <a:avLst/>
                <a:gdLst/>
                <a:ahLst/>
                <a:cxnLst>
                  <a:cxn ang="0">
                    <a:pos x="88" y="23"/>
                  </a:cxn>
                  <a:cxn ang="0">
                    <a:pos x="44" y="43"/>
                  </a:cxn>
                  <a:cxn ang="0">
                    <a:pos x="0" y="23"/>
                  </a:cxn>
                  <a:cxn ang="0">
                    <a:pos x="44" y="4"/>
                  </a:cxn>
                  <a:cxn ang="0">
                    <a:pos x="88" y="23"/>
                  </a:cxn>
                </a:cxnLst>
                <a:rect l="0" t="0" r="r" b="b"/>
                <a:pathLst>
                  <a:path w="88" h="47">
                    <a:moveTo>
                      <a:pt x="88" y="23"/>
                    </a:moveTo>
                    <a:cubicBezTo>
                      <a:pt x="79" y="39"/>
                      <a:pt x="61" y="47"/>
                      <a:pt x="44" y="43"/>
                    </a:cubicBezTo>
                    <a:cubicBezTo>
                      <a:pt x="26" y="47"/>
                      <a:pt x="9" y="39"/>
                      <a:pt x="0" y="23"/>
                    </a:cubicBezTo>
                    <a:cubicBezTo>
                      <a:pt x="9" y="8"/>
                      <a:pt x="26" y="0"/>
                      <a:pt x="44" y="4"/>
                    </a:cubicBezTo>
                    <a:cubicBezTo>
                      <a:pt x="61" y="0"/>
                      <a:pt x="79" y="8"/>
                      <a:pt x="88" y="23"/>
                    </a:cubicBezTo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85" name="Picture 577"/>
              <p:cNvPicPr>
                <a:picLocks noChangeAspect="1" noChangeArrowheads="1"/>
              </p:cNvPicPr>
              <p:nvPr/>
            </p:nvPicPr>
            <p:blipFill>
              <a:blip r:embed="rId83" cstate="print"/>
              <a:srcRect/>
              <a:stretch>
                <a:fillRect/>
              </a:stretch>
            </p:blipFill>
            <p:spPr bwMode="auto">
              <a:xfrm>
                <a:off x="1300" y="827"/>
                <a:ext cx="122" cy="189"/>
              </a:xfrm>
              <a:prstGeom prst="rect">
                <a:avLst/>
              </a:prstGeom>
              <a:noFill/>
            </p:spPr>
          </p:pic>
          <p:pic>
            <p:nvPicPr>
              <p:cNvPr id="69184" name="Picture 576"/>
              <p:cNvPicPr>
                <a:picLocks noChangeAspect="1" noChangeArrowheads="1"/>
              </p:cNvPicPr>
              <p:nvPr/>
            </p:nvPicPr>
            <p:blipFill>
              <a:blip r:embed="rId84" cstate="print"/>
              <a:srcRect/>
              <a:stretch>
                <a:fillRect/>
              </a:stretch>
            </p:blipFill>
            <p:spPr bwMode="auto">
              <a:xfrm>
                <a:off x="1300" y="827"/>
                <a:ext cx="122" cy="189"/>
              </a:xfrm>
              <a:prstGeom prst="rect">
                <a:avLst/>
              </a:prstGeom>
              <a:noFill/>
            </p:spPr>
          </p:pic>
          <p:sp>
            <p:nvSpPr>
              <p:cNvPr id="69183" name="Freeform 575"/>
              <p:cNvSpPr>
                <a:spLocks/>
              </p:cNvSpPr>
              <p:nvPr/>
            </p:nvSpPr>
            <p:spPr bwMode="auto">
              <a:xfrm>
                <a:off x="1309" y="837"/>
                <a:ext cx="104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13"/>
                  </a:cxn>
                  <a:cxn ang="0">
                    <a:pos x="104" y="160"/>
                  </a:cxn>
                  <a:cxn ang="0">
                    <a:pos x="94" y="47"/>
                  </a:cxn>
                  <a:cxn ang="0">
                    <a:pos x="0" y="0"/>
                  </a:cxn>
                </a:cxnLst>
                <a:rect l="0" t="0" r="r" b="b"/>
                <a:pathLst>
                  <a:path w="104" h="160">
                    <a:moveTo>
                      <a:pt x="0" y="0"/>
                    </a:moveTo>
                    <a:lnTo>
                      <a:pt x="10" y="113"/>
                    </a:lnTo>
                    <a:lnTo>
                      <a:pt x="104" y="160"/>
                    </a:lnTo>
                    <a:lnTo>
                      <a:pt x="94" y="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82" name="Picture 574"/>
              <p:cNvPicPr>
                <a:picLocks noChangeAspect="1" noChangeArrowheads="1"/>
              </p:cNvPicPr>
              <p:nvPr/>
            </p:nvPicPr>
            <p:blipFill>
              <a:blip r:embed="rId85" cstate="print"/>
              <a:srcRect/>
              <a:stretch>
                <a:fillRect/>
              </a:stretch>
            </p:blipFill>
            <p:spPr bwMode="auto">
              <a:xfrm>
                <a:off x="1309" y="922"/>
                <a:ext cx="66" cy="103"/>
              </a:xfrm>
              <a:prstGeom prst="rect">
                <a:avLst/>
              </a:prstGeom>
              <a:noFill/>
            </p:spPr>
          </p:pic>
          <p:pic>
            <p:nvPicPr>
              <p:cNvPr id="69181" name="Picture 573"/>
              <p:cNvPicPr>
                <a:picLocks noChangeAspect="1" noChangeArrowheads="1"/>
              </p:cNvPicPr>
              <p:nvPr/>
            </p:nvPicPr>
            <p:blipFill>
              <a:blip r:embed="rId86" cstate="print"/>
              <a:srcRect/>
              <a:stretch>
                <a:fillRect/>
              </a:stretch>
            </p:blipFill>
            <p:spPr bwMode="auto">
              <a:xfrm>
                <a:off x="1309" y="922"/>
                <a:ext cx="66" cy="103"/>
              </a:xfrm>
              <a:prstGeom prst="rect">
                <a:avLst/>
              </a:prstGeom>
              <a:noFill/>
            </p:spPr>
          </p:pic>
          <p:sp>
            <p:nvSpPr>
              <p:cNvPr id="69180" name="Freeform 572"/>
              <p:cNvSpPr>
                <a:spLocks/>
              </p:cNvSpPr>
              <p:nvPr/>
            </p:nvSpPr>
            <p:spPr bwMode="auto">
              <a:xfrm>
                <a:off x="1325" y="931"/>
                <a:ext cx="41" cy="8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31"/>
                  </a:cxn>
                  <a:cxn ang="0">
                    <a:pos x="6" y="128"/>
                  </a:cxn>
                  <a:cxn ang="0">
                    <a:pos x="22" y="144"/>
                  </a:cxn>
                  <a:cxn ang="0">
                    <a:pos x="25" y="140"/>
                  </a:cxn>
                  <a:cxn ang="0">
                    <a:pos x="66" y="10"/>
                  </a:cxn>
                  <a:cxn ang="0">
                    <a:pos x="70" y="16"/>
                  </a:cxn>
                  <a:cxn ang="0">
                    <a:pos x="38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144">
                    <a:moveTo>
                      <a:pt x="42" y="0"/>
                    </a:moveTo>
                    <a:cubicBezTo>
                      <a:pt x="17" y="40"/>
                      <a:pt x="3" y="84"/>
                      <a:pt x="0" y="131"/>
                    </a:cubicBezTo>
                    <a:lnTo>
                      <a:pt x="6" y="128"/>
                    </a:lnTo>
                    <a:lnTo>
                      <a:pt x="22" y="144"/>
                    </a:lnTo>
                    <a:lnTo>
                      <a:pt x="25" y="140"/>
                    </a:lnTo>
                    <a:cubicBezTo>
                      <a:pt x="27" y="94"/>
                      <a:pt x="42" y="49"/>
                      <a:pt x="66" y="10"/>
                    </a:cubicBezTo>
                    <a:lnTo>
                      <a:pt x="70" y="16"/>
                    </a:lnTo>
                    <a:lnTo>
                      <a:pt x="38" y="0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9" name="Freeform 571"/>
              <p:cNvSpPr>
                <a:spLocks noEditPoints="1"/>
              </p:cNvSpPr>
              <p:nvPr/>
            </p:nvSpPr>
            <p:spPr bwMode="auto">
              <a:xfrm>
                <a:off x="1316" y="937"/>
                <a:ext cx="88" cy="91"/>
              </a:xfrm>
              <a:custGeom>
                <a:avLst/>
                <a:gdLst/>
                <a:ahLst/>
                <a:cxnLst>
                  <a:cxn ang="0">
                    <a:pos x="85" y="6"/>
                  </a:cxn>
                  <a:cxn ang="0">
                    <a:pos x="85" y="102"/>
                  </a:cxn>
                  <a:cxn ang="0">
                    <a:pos x="37" y="134"/>
                  </a:cxn>
                  <a:cxn ang="0">
                    <a:pos x="40" y="131"/>
                  </a:cxn>
                  <a:cxn ang="0">
                    <a:pos x="81" y="0"/>
                  </a:cxn>
                  <a:cxn ang="0">
                    <a:pos x="85" y="6"/>
                  </a:cxn>
                  <a:cxn ang="0">
                    <a:pos x="149" y="102"/>
                  </a:cxn>
                  <a:cxn ang="0">
                    <a:pos x="75" y="135"/>
                  </a:cxn>
                  <a:cxn ang="0">
                    <a:pos x="0" y="102"/>
                  </a:cxn>
                  <a:cxn ang="0">
                    <a:pos x="5" y="102"/>
                  </a:cxn>
                  <a:cxn ang="0">
                    <a:pos x="5" y="118"/>
                  </a:cxn>
                  <a:cxn ang="0">
                    <a:pos x="0" y="115"/>
                  </a:cxn>
                  <a:cxn ang="0">
                    <a:pos x="75" y="149"/>
                  </a:cxn>
                  <a:cxn ang="0">
                    <a:pos x="149" y="115"/>
                  </a:cxn>
                  <a:cxn ang="0">
                    <a:pos x="149" y="118"/>
                  </a:cxn>
                  <a:cxn ang="0">
                    <a:pos x="149" y="102"/>
                  </a:cxn>
                </a:cxnLst>
                <a:rect l="0" t="0" r="r" b="b"/>
                <a:pathLst>
                  <a:path w="149" h="155">
                    <a:moveTo>
                      <a:pt x="85" y="6"/>
                    </a:moveTo>
                    <a:lnTo>
                      <a:pt x="85" y="102"/>
                    </a:lnTo>
                    <a:lnTo>
                      <a:pt x="37" y="134"/>
                    </a:lnTo>
                    <a:lnTo>
                      <a:pt x="40" y="131"/>
                    </a:lnTo>
                    <a:cubicBezTo>
                      <a:pt x="43" y="85"/>
                      <a:pt x="57" y="39"/>
                      <a:pt x="81" y="0"/>
                    </a:cubicBezTo>
                    <a:lnTo>
                      <a:pt x="85" y="6"/>
                    </a:lnTo>
                    <a:close/>
                    <a:moveTo>
                      <a:pt x="149" y="102"/>
                    </a:moveTo>
                    <a:cubicBezTo>
                      <a:pt x="135" y="128"/>
                      <a:pt x="104" y="142"/>
                      <a:pt x="75" y="135"/>
                    </a:cubicBezTo>
                    <a:cubicBezTo>
                      <a:pt x="45" y="142"/>
                      <a:pt x="15" y="128"/>
                      <a:pt x="0" y="102"/>
                    </a:cubicBezTo>
                    <a:lnTo>
                      <a:pt x="5" y="102"/>
                    </a:lnTo>
                    <a:lnTo>
                      <a:pt x="5" y="118"/>
                    </a:lnTo>
                    <a:lnTo>
                      <a:pt x="0" y="115"/>
                    </a:lnTo>
                    <a:cubicBezTo>
                      <a:pt x="15" y="141"/>
                      <a:pt x="45" y="155"/>
                      <a:pt x="75" y="149"/>
                    </a:cubicBezTo>
                    <a:cubicBezTo>
                      <a:pt x="104" y="155"/>
                      <a:pt x="135" y="141"/>
                      <a:pt x="149" y="115"/>
                    </a:cubicBezTo>
                    <a:lnTo>
                      <a:pt x="149" y="118"/>
                    </a:lnTo>
                    <a:lnTo>
                      <a:pt x="149" y="10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8" name="Freeform 570"/>
              <p:cNvSpPr>
                <a:spLocks noEditPoints="1"/>
              </p:cNvSpPr>
              <p:nvPr/>
            </p:nvSpPr>
            <p:spPr bwMode="auto">
              <a:xfrm>
                <a:off x="1316" y="937"/>
                <a:ext cx="87" cy="91"/>
              </a:xfrm>
              <a:custGeom>
                <a:avLst/>
                <a:gdLst/>
                <a:ahLst/>
                <a:cxnLst>
                  <a:cxn ang="0">
                    <a:pos x="85" y="6"/>
                  </a:cxn>
                  <a:cxn ang="0">
                    <a:pos x="85" y="102"/>
                  </a:cxn>
                  <a:cxn ang="0">
                    <a:pos x="37" y="134"/>
                  </a:cxn>
                  <a:cxn ang="0">
                    <a:pos x="40" y="131"/>
                  </a:cxn>
                  <a:cxn ang="0">
                    <a:pos x="81" y="0"/>
                  </a:cxn>
                  <a:cxn ang="0">
                    <a:pos x="85" y="6"/>
                  </a:cxn>
                  <a:cxn ang="0">
                    <a:pos x="149" y="102"/>
                  </a:cxn>
                  <a:cxn ang="0">
                    <a:pos x="75" y="135"/>
                  </a:cxn>
                  <a:cxn ang="0">
                    <a:pos x="0" y="102"/>
                  </a:cxn>
                  <a:cxn ang="0">
                    <a:pos x="5" y="102"/>
                  </a:cxn>
                  <a:cxn ang="0">
                    <a:pos x="5" y="118"/>
                  </a:cxn>
                  <a:cxn ang="0">
                    <a:pos x="0" y="115"/>
                  </a:cxn>
                  <a:cxn ang="0">
                    <a:pos x="75" y="149"/>
                  </a:cxn>
                  <a:cxn ang="0">
                    <a:pos x="149" y="115"/>
                  </a:cxn>
                  <a:cxn ang="0">
                    <a:pos x="149" y="118"/>
                  </a:cxn>
                  <a:cxn ang="0">
                    <a:pos x="149" y="102"/>
                  </a:cxn>
                </a:cxnLst>
                <a:rect l="0" t="0" r="r" b="b"/>
                <a:pathLst>
                  <a:path w="149" h="155">
                    <a:moveTo>
                      <a:pt x="85" y="6"/>
                    </a:moveTo>
                    <a:lnTo>
                      <a:pt x="85" y="102"/>
                    </a:lnTo>
                    <a:lnTo>
                      <a:pt x="37" y="134"/>
                    </a:lnTo>
                    <a:lnTo>
                      <a:pt x="40" y="131"/>
                    </a:lnTo>
                    <a:cubicBezTo>
                      <a:pt x="43" y="85"/>
                      <a:pt x="57" y="39"/>
                      <a:pt x="81" y="0"/>
                    </a:cubicBezTo>
                    <a:lnTo>
                      <a:pt x="85" y="6"/>
                    </a:lnTo>
                    <a:close/>
                    <a:moveTo>
                      <a:pt x="149" y="102"/>
                    </a:moveTo>
                    <a:cubicBezTo>
                      <a:pt x="135" y="128"/>
                      <a:pt x="104" y="142"/>
                      <a:pt x="75" y="135"/>
                    </a:cubicBezTo>
                    <a:cubicBezTo>
                      <a:pt x="45" y="142"/>
                      <a:pt x="15" y="128"/>
                      <a:pt x="0" y="102"/>
                    </a:cubicBezTo>
                    <a:lnTo>
                      <a:pt x="5" y="102"/>
                    </a:lnTo>
                    <a:lnTo>
                      <a:pt x="5" y="118"/>
                    </a:lnTo>
                    <a:lnTo>
                      <a:pt x="0" y="115"/>
                    </a:lnTo>
                    <a:cubicBezTo>
                      <a:pt x="15" y="141"/>
                      <a:pt x="45" y="155"/>
                      <a:pt x="75" y="149"/>
                    </a:cubicBezTo>
                    <a:cubicBezTo>
                      <a:pt x="104" y="155"/>
                      <a:pt x="135" y="141"/>
                      <a:pt x="149" y="115"/>
                    </a:cubicBezTo>
                    <a:lnTo>
                      <a:pt x="149" y="118"/>
                    </a:lnTo>
                    <a:lnTo>
                      <a:pt x="149" y="102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7" name="Freeform 569"/>
              <p:cNvSpPr>
                <a:spLocks/>
              </p:cNvSpPr>
              <p:nvPr/>
            </p:nvSpPr>
            <p:spPr bwMode="auto">
              <a:xfrm>
                <a:off x="1206" y="729"/>
                <a:ext cx="405" cy="371"/>
              </a:xfrm>
              <a:custGeom>
                <a:avLst/>
                <a:gdLst/>
                <a:ahLst/>
                <a:cxnLst>
                  <a:cxn ang="0">
                    <a:pos x="480" y="135"/>
                  </a:cxn>
                  <a:cxn ang="0">
                    <a:pos x="432" y="151"/>
                  </a:cxn>
                  <a:cxn ang="0">
                    <a:pos x="425" y="158"/>
                  </a:cxn>
                  <a:cxn ang="0">
                    <a:pos x="412" y="170"/>
                  </a:cxn>
                  <a:cxn ang="0">
                    <a:pos x="404" y="257"/>
                  </a:cxn>
                  <a:cxn ang="0">
                    <a:pos x="350" y="287"/>
                  </a:cxn>
                  <a:cxn ang="0">
                    <a:pos x="352" y="279"/>
                  </a:cxn>
                  <a:cxn ang="0">
                    <a:pos x="352" y="279"/>
                  </a:cxn>
                  <a:cxn ang="0">
                    <a:pos x="352" y="263"/>
                  </a:cxn>
                  <a:cxn ang="0">
                    <a:pos x="192" y="183"/>
                  </a:cxn>
                  <a:cxn ang="0">
                    <a:pos x="176" y="183"/>
                  </a:cxn>
                  <a:cxn ang="0">
                    <a:pos x="192" y="279"/>
                  </a:cxn>
                  <a:cxn ang="0">
                    <a:pos x="0" y="391"/>
                  </a:cxn>
                  <a:cxn ang="0">
                    <a:pos x="0" y="391"/>
                  </a:cxn>
                  <a:cxn ang="0">
                    <a:pos x="416" y="631"/>
                  </a:cxn>
                  <a:cxn ang="0">
                    <a:pos x="688" y="471"/>
                  </a:cxn>
                  <a:cxn ang="0">
                    <a:pos x="688" y="471"/>
                  </a:cxn>
                  <a:cxn ang="0">
                    <a:pos x="640" y="439"/>
                  </a:cxn>
                  <a:cxn ang="0">
                    <a:pos x="656" y="263"/>
                  </a:cxn>
                  <a:cxn ang="0">
                    <a:pos x="624" y="231"/>
                  </a:cxn>
                  <a:cxn ang="0">
                    <a:pos x="618" y="237"/>
                  </a:cxn>
                  <a:cxn ang="0">
                    <a:pos x="547" y="143"/>
                  </a:cxn>
                  <a:cxn ang="0">
                    <a:pos x="546" y="131"/>
                  </a:cxn>
                  <a:cxn ang="0">
                    <a:pos x="573" y="69"/>
                  </a:cxn>
                  <a:cxn ang="0">
                    <a:pos x="510" y="0"/>
                  </a:cxn>
                  <a:cxn ang="0">
                    <a:pos x="448" y="68"/>
                  </a:cxn>
                  <a:cxn ang="0">
                    <a:pos x="448" y="68"/>
                  </a:cxn>
                  <a:cxn ang="0">
                    <a:pos x="474" y="132"/>
                  </a:cxn>
                </a:cxnLst>
                <a:rect l="0" t="0" r="r" b="b"/>
                <a:pathLst>
                  <a:path w="688" h="631">
                    <a:moveTo>
                      <a:pt x="480" y="135"/>
                    </a:moveTo>
                    <a:lnTo>
                      <a:pt x="432" y="151"/>
                    </a:lnTo>
                    <a:lnTo>
                      <a:pt x="425" y="158"/>
                    </a:lnTo>
                    <a:cubicBezTo>
                      <a:pt x="420" y="161"/>
                      <a:pt x="415" y="165"/>
                      <a:pt x="412" y="170"/>
                    </a:cubicBezTo>
                    <a:cubicBezTo>
                      <a:pt x="406" y="198"/>
                      <a:pt x="403" y="228"/>
                      <a:pt x="404" y="257"/>
                    </a:cubicBezTo>
                    <a:cubicBezTo>
                      <a:pt x="386" y="266"/>
                      <a:pt x="368" y="276"/>
                      <a:pt x="350" y="287"/>
                    </a:cubicBezTo>
                    <a:lnTo>
                      <a:pt x="352" y="279"/>
                    </a:lnTo>
                    <a:lnTo>
                      <a:pt x="352" y="263"/>
                    </a:lnTo>
                    <a:lnTo>
                      <a:pt x="192" y="183"/>
                    </a:lnTo>
                    <a:lnTo>
                      <a:pt x="176" y="183"/>
                    </a:lnTo>
                    <a:lnTo>
                      <a:pt x="192" y="279"/>
                    </a:lnTo>
                    <a:lnTo>
                      <a:pt x="0" y="391"/>
                    </a:lnTo>
                    <a:lnTo>
                      <a:pt x="416" y="631"/>
                    </a:lnTo>
                    <a:lnTo>
                      <a:pt x="688" y="471"/>
                    </a:lnTo>
                    <a:lnTo>
                      <a:pt x="640" y="439"/>
                    </a:lnTo>
                    <a:lnTo>
                      <a:pt x="656" y="263"/>
                    </a:lnTo>
                    <a:lnTo>
                      <a:pt x="624" y="231"/>
                    </a:lnTo>
                    <a:lnTo>
                      <a:pt x="618" y="237"/>
                    </a:lnTo>
                    <a:cubicBezTo>
                      <a:pt x="609" y="197"/>
                      <a:pt x="583" y="162"/>
                      <a:pt x="547" y="143"/>
                    </a:cubicBezTo>
                    <a:cubicBezTo>
                      <a:pt x="546" y="139"/>
                      <a:pt x="546" y="135"/>
                      <a:pt x="546" y="131"/>
                    </a:cubicBezTo>
                    <a:cubicBezTo>
                      <a:pt x="565" y="116"/>
                      <a:pt x="574" y="93"/>
                      <a:pt x="573" y="69"/>
                    </a:cubicBezTo>
                    <a:cubicBezTo>
                      <a:pt x="574" y="33"/>
                      <a:pt x="546" y="2"/>
                      <a:pt x="510" y="0"/>
                    </a:cubicBezTo>
                    <a:cubicBezTo>
                      <a:pt x="474" y="1"/>
                      <a:pt x="446" y="32"/>
                      <a:pt x="448" y="68"/>
                    </a:cubicBezTo>
                    <a:cubicBezTo>
                      <a:pt x="448" y="68"/>
                      <a:pt x="448" y="68"/>
                      <a:pt x="448" y="68"/>
                    </a:cubicBezTo>
                    <a:cubicBezTo>
                      <a:pt x="446" y="93"/>
                      <a:pt x="455" y="116"/>
                      <a:pt x="474" y="132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6" name="Freeform 568"/>
              <p:cNvSpPr>
                <a:spLocks/>
              </p:cNvSpPr>
              <p:nvPr/>
            </p:nvSpPr>
            <p:spPr bwMode="auto">
              <a:xfrm>
                <a:off x="1648" y="997"/>
                <a:ext cx="29" cy="122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29" y="9"/>
                  </a:cxn>
                  <a:cxn ang="0">
                    <a:pos x="19" y="122"/>
                  </a:cxn>
                  <a:cxn ang="0">
                    <a:pos x="10" y="113"/>
                  </a:cxn>
                  <a:cxn ang="0">
                    <a:pos x="0" y="113"/>
                  </a:cxn>
                </a:cxnLst>
                <a:rect l="0" t="0" r="r" b="b"/>
                <a:pathLst>
                  <a:path w="29" h="122">
                    <a:moveTo>
                      <a:pt x="0" y="113"/>
                    </a:moveTo>
                    <a:lnTo>
                      <a:pt x="0" y="0"/>
                    </a:lnTo>
                    <a:lnTo>
                      <a:pt x="29" y="9"/>
                    </a:lnTo>
                    <a:lnTo>
                      <a:pt x="19" y="122"/>
                    </a:lnTo>
                    <a:lnTo>
                      <a:pt x="1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5" name="Rectangle 567"/>
              <p:cNvSpPr>
                <a:spLocks noChangeArrowheads="1"/>
              </p:cNvSpPr>
              <p:nvPr/>
            </p:nvSpPr>
            <p:spPr bwMode="auto">
              <a:xfrm>
                <a:off x="1639" y="978"/>
                <a:ext cx="47" cy="9"/>
              </a:xfrm>
              <a:prstGeom prst="rect">
                <a:avLst/>
              </a:prstGeom>
              <a:solidFill>
                <a:srgbClr val="F0E9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4" name="Rectangle 566"/>
              <p:cNvSpPr>
                <a:spLocks noChangeArrowheads="1"/>
              </p:cNvSpPr>
              <p:nvPr/>
            </p:nvSpPr>
            <p:spPr bwMode="auto">
              <a:xfrm>
                <a:off x="1639" y="987"/>
                <a:ext cx="47" cy="10"/>
              </a:xfrm>
              <a:prstGeom prst="rect">
                <a:avLst/>
              </a:prstGeom>
              <a:solidFill>
                <a:srgbClr val="DBBB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3" name="Rectangle 565"/>
              <p:cNvSpPr>
                <a:spLocks noChangeArrowheads="1"/>
              </p:cNvSpPr>
              <p:nvPr/>
            </p:nvSpPr>
            <p:spPr bwMode="auto">
              <a:xfrm>
                <a:off x="1639" y="997"/>
                <a:ext cx="47" cy="9"/>
              </a:xfrm>
              <a:prstGeom prst="rect">
                <a:avLst/>
              </a:prstGeom>
              <a:solidFill>
                <a:srgbClr val="E2CC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72" name="Rectangle 564"/>
              <p:cNvSpPr>
                <a:spLocks noChangeArrowheads="1"/>
              </p:cNvSpPr>
              <p:nvPr/>
            </p:nvSpPr>
            <p:spPr bwMode="auto">
              <a:xfrm>
                <a:off x="1639" y="1006"/>
                <a:ext cx="47" cy="10"/>
              </a:xfrm>
              <a:prstGeom prst="rect">
                <a:avLst/>
              </a:prstGeom>
              <a:solidFill>
                <a:srgbClr val="EADB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71" name="Picture 563"/>
              <p:cNvPicPr>
                <a:picLocks noChangeAspect="1" noChangeArrowheads="1"/>
              </p:cNvPicPr>
              <p:nvPr/>
            </p:nvPicPr>
            <p:blipFill>
              <a:blip r:embed="rId87" cstate="print"/>
              <a:srcRect/>
              <a:stretch>
                <a:fillRect/>
              </a:stretch>
            </p:blipFill>
            <p:spPr bwMode="auto">
              <a:xfrm>
                <a:off x="1281" y="978"/>
                <a:ext cx="424" cy="254"/>
              </a:xfrm>
              <a:prstGeom prst="rect">
                <a:avLst/>
              </a:prstGeom>
              <a:noFill/>
            </p:spPr>
          </p:pic>
          <p:sp>
            <p:nvSpPr>
              <p:cNvPr id="69170" name="Freeform 562"/>
              <p:cNvSpPr>
                <a:spLocks noEditPoints="1"/>
              </p:cNvSpPr>
              <p:nvPr/>
            </p:nvSpPr>
            <p:spPr bwMode="auto">
              <a:xfrm>
                <a:off x="1290" y="1081"/>
                <a:ext cx="405" cy="14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45" y="141"/>
                  </a:cxn>
                  <a:cxn ang="0">
                    <a:pos x="245" y="141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387" y="66"/>
                  </a:cxn>
                  <a:cxn ang="0">
                    <a:pos x="245" y="141"/>
                  </a:cxn>
                  <a:cxn ang="0">
                    <a:pos x="245" y="141"/>
                  </a:cxn>
                  <a:cxn ang="0">
                    <a:pos x="405" y="57"/>
                  </a:cxn>
                  <a:cxn ang="0">
                    <a:pos x="405" y="47"/>
                  </a:cxn>
                  <a:cxn ang="0">
                    <a:pos x="387" y="66"/>
                  </a:cxn>
                </a:cxnLst>
                <a:rect l="0" t="0" r="r" b="b"/>
                <a:pathLst>
                  <a:path w="405" h="141">
                    <a:moveTo>
                      <a:pt x="0" y="10"/>
                    </a:moveTo>
                    <a:lnTo>
                      <a:pt x="245" y="14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  <a:moveTo>
                      <a:pt x="387" y="66"/>
                    </a:moveTo>
                    <a:lnTo>
                      <a:pt x="245" y="141"/>
                    </a:lnTo>
                    <a:lnTo>
                      <a:pt x="405" y="57"/>
                    </a:lnTo>
                    <a:lnTo>
                      <a:pt x="405" y="47"/>
                    </a:lnTo>
                    <a:lnTo>
                      <a:pt x="387" y="66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69" name="Freeform 561"/>
              <p:cNvSpPr>
                <a:spLocks/>
              </p:cNvSpPr>
              <p:nvPr/>
            </p:nvSpPr>
            <p:spPr bwMode="auto">
              <a:xfrm>
                <a:off x="1290" y="1081"/>
                <a:ext cx="245" cy="14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45" y="141"/>
                  </a:cxn>
                  <a:cxn ang="0">
                    <a:pos x="245" y="141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245" h="141">
                    <a:moveTo>
                      <a:pt x="0" y="10"/>
                    </a:moveTo>
                    <a:lnTo>
                      <a:pt x="245" y="14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68" name="Freeform 560"/>
              <p:cNvSpPr>
                <a:spLocks/>
              </p:cNvSpPr>
              <p:nvPr/>
            </p:nvSpPr>
            <p:spPr bwMode="auto">
              <a:xfrm>
                <a:off x="1535" y="1128"/>
                <a:ext cx="160" cy="94"/>
              </a:xfrm>
              <a:custGeom>
                <a:avLst/>
                <a:gdLst/>
                <a:ahLst/>
                <a:cxnLst>
                  <a:cxn ang="0">
                    <a:pos x="142" y="19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160" y="10"/>
                  </a:cxn>
                  <a:cxn ang="0">
                    <a:pos x="160" y="0"/>
                  </a:cxn>
                  <a:cxn ang="0">
                    <a:pos x="142" y="19"/>
                  </a:cxn>
                </a:cxnLst>
                <a:rect l="0" t="0" r="r" b="b"/>
                <a:pathLst>
                  <a:path w="160" h="94">
                    <a:moveTo>
                      <a:pt x="142" y="19"/>
                    </a:moveTo>
                    <a:lnTo>
                      <a:pt x="0" y="94"/>
                    </a:lnTo>
                    <a:lnTo>
                      <a:pt x="160" y="10"/>
                    </a:lnTo>
                    <a:lnTo>
                      <a:pt x="160" y="0"/>
                    </a:lnTo>
                    <a:lnTo>
                      <a:pt x="142" y="19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67" name="Picture 559"/>
              <p:cNvPicPr>
                <a:picLocks noChangeAspect="1" noChangeArrowheads="1"/>
              </p:cNvPicPr>
              <p:nvPr/>
            </p:nvPicPr>
            <p:blipFill>
              <a:blip r:embed="rId88" cstate="print"/>
              <a:srcRect/>
              <a:stretch>
                <a:fillRect/>
              </a:stretch>
            </p:blipFill>
            <p:spPr bwMode="auto">
              <a:xfrm>
                <a:off x="1441" y="1053"/>
                <a:ext cx="141" cy="94"/>
              </a:xfrm>
              <a:prstGeom prst="rect">
                <a:avLst/>
              </a:prstGeom>
              <a:noFill/>
            </p:spPr>
          </p:pic>
          <p:pic>
            <p:nvPicPr>
              <p:cNvPr id="69166" name="Picture 558"/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1441" y="1053"/>
                <a:ext cx="141" cy="94"/>
              </a:xfrm>
              <a:prstGeom prst="rect">
                <a:avLst/>
              </a:prstGeom>
              <a:noFill/>
            </p:spPr>
          </p:pic>
          <p:sp>
            <p:nvSpPr>
              <p:cNvPr id="69165" name="Freeform 557"/>
              <p:cNvSpPr>
                <a:spLocks/>
              </p:cNvSpPr>
              <p:nvPr/>
            </p:nvSpPr>
            <p:spPr bwMode="auto">
              <a:xfrm>
                <a:off x="1451" y="1072"/>
                <a:ext cx="122" cy="6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9"/>
                  </a:cxn>
                  <a:cxn ang="0">
                    <a:pos x="84" y="66"/>
                  </a:cxn>
                  <a:cxn ang="0">
                    <a:pos x="122" y="47"/>
                  </a:cxn>
                  <a:cxn ang="0">
                    <a:pos x="37" y="0"/>
                  </a:cxn>
                </a:cxnLst>
                <a:rect l="0" t="0" r="r" b="b"/>
                <a:pathLst>
                  <a:path w="122" h="66">
                    <a:moveTo>
                      <a:pt x="37" y="0"/>
                    </a:moveTo>
                    <a:lnTo>
                      <a:pt x="0" y="19"/>
                    </a:lnTo>
                    <a:lnTo>
                      <a:pt x="84" y="66"/>
                    </a:lnTo>
                    <a:lnTo>
                      <a:pt x="122" y="47"/>
                    </a:ln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64" name="Picture 556"/>
              <p:cNvPicPr>
                <a:picLocks noChangeAspect="1" noChangeArrowheads="1"/>
              </p:cNvPicPr>
              <p:nvPr/>
            </p:nvPicPr>
            <p:blipFill>
              <a:blip r:embed="rId90" cstate="print"/>
              <a:srcRect/>
              <a:stretch>
                <a:fillRect/>
              </a:stretch>
            </p:blipFill>
            <p:spPr bwMode="auto">
              <a:xfrm>
                <a:off x="1517" y="931"/>
                <a:ext cx="122" cy="160"/>
              </a:xfrm>
              <a:prstGeom prst="rect">
                <a:avLst/>
              </a:prstGeom>
              <a:noFill/>
            </p:spPr>
          </p:pic>
          <p:pic>
            <p:nvPicPr>
              <p:cNvPr id="69163" name="Picture 555"/>
              <p:cNvPicPr>
                <a:picLocks noChangeAspect="1" noChangeArrowheads="1"/>
              </p:cNvPicPr>
              <p:nvPr/>
            </p:nvPicPr>
            <p:blipFill>
              <a:blip r:embed="rId91" cstate="print"/>
              <a:srcRect/>
              <a:stretch>
                <a:fillRect/>
              </a:stretch>
            </p:blipFill>
            <p:spPr bwMode="auto">
              <a:xfrm>
                <a:off x="1517" y="931"/>
                <a:ext cx="122" cy="160"/>
              </a:xfrm>
              <a:prstGeom prst="rect">
                <a:avLst/>
              </a:prstGeom>
              <a:noFill/>
            </p:spPr>
          </p:pic>
          <p:sp>
            <p:nvSpPr>
              <p:cNvPr id="69162" name="Rectangle 554"/>
              <p:cNvSpPr>
                <a:spLocks noChangeArrowheads="1"/>
              </p:cNvSpPr>
              <p:nvPr/>
            </p:nvSpPr>
            <p:spPr bwMode="auto">
              <a:xfrm>
                <a:off x="1526" y="922"/>
                <a:ext cx="9" cy="94"/>
              </a:xfrm>
              <a:prstGeom prst="rect">
                <a:avLst/>
              </a:prstGeom>
              <a:solidFill>
                <a:srgbClr val="BA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61" name="Rectangle 553"/>
              <p:cNvSpPr>
                <a:spLocks noChangeArrowheads="1"/>
              </p:cNvSpPr>
              <p:nvPr/>
            </p:nvSpPr>
            <p:spPr bwMode="auto">
              <a:xfrm>
                <a:off x="1535" y="922"/>
                <a:ext cx="10" cy="94"/>
              </a:xfrm>
              <a:prstGeom prst="rect">
                <a:avLst/>
              </a:prstGeom>
              <a:solidFill>
                <a:srgbClr val="F5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60" name="Rectangle 552"/>
              <p:cNvSpPr>
                <a:spLocks noChangeArrowheads="1"/>
              </p:cNvSpPr>
              <p:nvPr/>
            </p:nvSpPr>
            <p:spPr bwMode="auto">
              <a:xfrm>
                <a:off x="1545" y="922"/>
                <a:ext cx="9" cy="94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9" name="Rectangle 551"/>
              <p:cNvSpPr>
                <a:spLocks noChangeArrowheads="1"/>
              </p:cNvSpPr>
              <p:nvPr/>
            </p:nvSpPr>
            <p:spPr bwMode="auto">
              <a:xfrm>
                <a:off x="1554" y="922"/>
                <a:ext cx="10" cy="94"/>
              </a:xfrm>
              <a:prstGeom prst="rect">
                <a:avLst/>
              </a:prstGeom>
              <a:solidFill>
                <a:srgbClr val="EB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8" name="Rectangle 550"/>
              <p:cNvSpPr>
                <a:spLocks noChangeArrowheads="1"/>
              </p:cNvSpPr>
              <p:nvPr/>
            </p:nvSpPr>
            <p:spPr bwMode="auto">
              <a:xfrm>
                <a:off x="1564" y="922"/>
                <a:ext cx="9" cy="94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7" name="Rectangle 549"/>
              <p:cNvSpPr>
                <a:spLocks noChangeArrowheads="1"/>
              </p:cNvSpPr>
              <p:nvPr/>
            </p:nvSpPr>
            <p:spPr bwMode="auto">
              <a:xfrm>
                <a:off x="1573" y="922"/>
                <a:ext cx="9" cy="94"/>
              </a:xfrm>
              <a:prstGeom prst="rect">
                <a:avLst/>
              </a:prstGeom>
              <a:solidFill>
                <a:srgbClr val="E2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6" name="Rectangle 548"/>
              <p:cNvSpPr>
                <a:spLocks noChangeArrowheads="1"/>
              </p:cNvSpPr>
              <p:nvPr/>
            </p:nvSpPr>
            <p:spPr bwMode="auto">
              <a:xfrm>
                <a:off x="1582" y="922"/>
                <a:ext cx="10" cy="94"/>
              </a:xfrm>
              <a:prstGeom prst="rect">
                <a:avLst/>
              </a:prstGeom>
              <a:solidFill>
                <a:srgbClr val="DE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5" name="Rectangle 547"/>
              <p:cNvSpPr>
                <a:spLocks noChangeArrowheads="1"/>
              </p:cNvSpPr>
              <p:nvPr/>
            </p:nvSpPr>
            <p:spPr bwMode="auto">
              <a:xfrm>
                <a:off x="1592" y="922"/>
                <a:ext cx="9" cy="94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4" name="Rectangle 546"/>
              <p:cNvSpPr>
                <a:spLocks noChangeArrowheads="1"/>
              </p:cNvSpPr>
              <p:nvPr/>
            </p:nvSpPr>
            <p:spPr bwMode="auto">
              <a:xfrm>
                <a:off x="1601" y="922"/>
                <a:ext cx="10" cy="94"/>
              </a:xfrm>
              <a:prstGeom prst="rect">
                <a:avLst/>
              </a:prstGeom>
              <a:solidFill>
                <a:srgbClr val="D6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3" name="Rectangle 545"/>
              <p:cNvSpPr>
                <a:spLocks noChangeArrowheads="1"/>
              </p:cNvSpPr>
              <p:nvPr/>
            </p:nvSpPr>
            <p:spPr bwMode="auto">
              <a:xfrm>
                <a:off x="1611" y="922"/>
                <a:ext cx="9" cy="94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2" name="Rectangle 544"/>
              <p:cNvSpPr>
                <a:spLocks noChangeArrowheads="1"/>
              </p:cNvSpPr>
              <p:nvPr/>
            </p:nvSpPr>
            <p:spPr bwMode="auto">
              <a:xfrm>
                <a:off x="1620" y="922"/>
                <a:ext cx="10" cy="94"/>
              </a:xfrm>
              <a:prstGeom prst="rect">
                <a:avLst/>
              </a:prstGeom>
              <a:solidFill>
                <a:srgbClr val="CC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1" name="Rectangle 543"/>
              <p:cNvSpPr>
                <a:spLocks noChangeArrowheads="1"/>
              </p:cNvSpPr>
              <p:nvPr/>
            </p:nvSpPr>
            <p:spPr bwMode="auto">
              <a:xfrm>
                <a:off x="1630" y="922"/>
                <a:ext cx="9" cy="94"/>
              </a:xfrm>
              <a:prstGeom prst="rect">
                <a:avLst/>
              </a:prstGeom>
              <a:solidFill>
                <a:srgbClr val="C8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50" name="Rectangle 542"/>
              <p:cNvSpPr>
                <a:spLocks noChangeArrowheads="1"/>
              </p:cNvSpPr>
              <p:nvPr/>
            </p:nvSpPr>
            <p:spPr bwMode="auto">
              <a:xfrm>
                <a:off x="1639" y="922"/>
                <a:ext cx="9" cy="94"/>
              </a:xfrm>
              <a:prstGeom prst="rect">
                <a:avLst/>
              </a:prstGeom>
              <a:solidFill>
                <a:srgbClr val="C3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49" name="Rectangle 541"/>
              <p:cNvSpPr>
                <a:spLocks noChangeArrowheads="1"/>
              </p:cNvSpPr>
              <p:nvPr/>
            </p:nvSpPr>
            <p:spPr bwMode="auto">
              <a:xfrm>
                <a:off x="1648" y="922"/>
                <a:ext cx="10" cy="94"/>
              </a:xfrm>
              <a:prstGeom prst="rect">
                <a:avLst/>
              </a:prstGeom>
              <a:solidFill>
                <a:srgbClr val="BF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48" name="Picture 540"/>
              <p:cNvPicPr>
                <a:picLocks noChangeAspect="1" noChangeArrowheads="1"/>
              </p:cNvPicPr>
              <p:nvPr/>
            </p:nvPicPr>
            <p:blipFill>
              <a:blip r:embed="rId92" cstate="print"/>
              <a:srcRect/>
              <a:stretch>
                <a:fillRect/>
              </a:stretch>
            </p:blipFill>
            <p:spPr bwMode="auto">
              <a:xfrm>
                <a:off x="1601" y="969"/>
                <a:ext cx="66" cy="122"/>
              </a:xfrm>
              <a:prstGeom prst="rect">
                <a:avLst/>
              </a:prstGeom>
              <a:noFill/>
            </p:spPr>
          </p:pic>
          <p:pic>
            <p:nvPicPr>
              <p:cNvPr id="69147" name="Picture 539"/>
              <p:cNvPicPr>
                <a:picLocks noChangeAspect="1" noChangeArrowheads="1"/>
              </p:cNvPicPr>
              <p:nvPr/>
            </p:nvPicPr>
            <p:blipFill>
              <a:blip r:embed="rId93" cstate="print"/>
              <a:srcRect/>
              <a:stretch>
                <a:fillRect/>
              </a:stretch>
            </p:blipFill>
            <p:spPr bwMode="auto">
              <a:xfrm>
                <a:off x="1601" y="969"/>
                <a:ext cx="66" cy="122"/>
              </a:xfrm>
              <a:prstGeom prst="rect">
                <a:avLst/>
              </a:prstGeom>
              <a:noFill/>
            </p:spPr>
          </p:pic>
          <p:sp>
            <p:nvSpPr>
              <p:cNvPr id="69146" name="Freeform 538"/>
              <p:cNvSpPr>
                <a:spLocks/>
              </p:cNvSpPr>
              <p:nvPr/>
            </p:nvSpPr>
            <p:spPr bwMode="auto">
              <a:xfrm>
                <a:off x="1620" y="1072"/>
                <a:ext cx="28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" y="0"/>
                  </a:cxn>
                  <a:cxn ang="0">
                    <a:pos x="28" y="38"/>
                  </a:cxn>
                  <a:cxn ang="0">
                    <a:pos x="0" y="19"/>
                  </a:cxn>
                </a:cxnLst>
                <a:rect l="0" t="0" r="r" b="b"/>
                <a:pathLst>
                  <a:path w="28" h="38">
                    <a:moveTo>
                      <a:pt x="0" y="19"/>
                    </a:moveTo>
                    <a:lnTo>
                      <a:pt x="28" y="0"/>
                    </a:lnTo>
                    <a:lnTo>
                      <a:pt x="28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45" name="Picture 537"/>
              <p:cNvPicPr>
                <a:picLocks noChangeAspect="1" noChangeArrowheads="1"/>
              </p:cNvPicPr>
              <p:nvPr/>
            </p:nvPicPr>
            <p:blipFill>
              <a:blip r:embed="rId94" cstate="print"/>
              <a:srcRect/>
              <a:stretch>
                <a:fillRect/>
              </a:stretch>
            </p:blipFill>
            <p:spPr bwMode="auto">
              <a:xfrm>
                <a:off x="1517" y="1072"/>
                <a:ext cx="65" cy="56"/>
              </a:xfrm>
              <a:prstGeom prst="rect">
                <a:avLst/>
              </a:prstGeom>
              <a:noFill/>
            </p:spPr>
          </p:pic>
          <p:sp>
            <p:nvSpPr>
              <p:cNvPr id="69144" name="Rectangle 536"/>
              <p:cNvSpPr>
                <a:spLocks noChangeArrowheads="1"/>
              </p:cNvSpPr>
              <p:nvPr/>
            </p:nvSpPr>
            <p:spPr bwMode="auto">
              <a:xfrm>
                <a:off x="1554" y="922"/>
                <a:ext cx="10" cy="47"/>
              </a:xfrm>
              <a:prstGeom prst="rect">
                <a:avLst/>
              </a:prstGeom>
              <a:solidFill>
                <a:srgbClr val="6893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43" name="Rectangle 535"/>
              <p:cNvSpPr>
                <a:spLocks noChangeArrowheads="1"/>
              </p:cNvSpPr>
              <p:nvPr/>
            </p:nvSpPr>
            <p:spPr bwMode="auto">
              <a:xfrm>
                <a:off x="1564" y="922"/>
                <a:ext cx="9" cy="47"/>
              </a:xfrm>
              <a:prstGeom prst="rect">
                <a:avLst/>
              </a:prstGeom>
              <a:solidFill>
                <a:srgbClr val="7BB3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42" name="Rectangle 534"/>
              <p:cNvSpPr>
                <a:spLocks noChangeArrowheads="1"/>
              </p:cNvSpPr>
              <p:nvPr/>
            </p:nvSpPr>
            <p:spPr bwMode="auto">
              <a:xfrm>
                <a:off x="1573" y="922"/>
                <a:ext cx="9" cy="47"/>
              </a:xfrm>
              <a:prstGeom prst="rect">
                <a:avLst/>
              </a:prstGeom>
              <a:solidFill>
                <a:srgbClr val="77A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41" name="Rectangle 533"/>
              <p:cNvSpPr>
                <a:spLocks noChangeArrowheads="1"/>
              </p:cNvSpPr>
              <p:nvPr/>
            </p:nvSpPr>
            <p:spPr bwMode="auto">
              <a:xfrm>
                <a:off x="1582" y="922"/>
                <a:ext cx="10" cy="47"/>
              </a:xfrm>
              <a:prstGeom prst="rect">
                <a:avLst/>
              </a:prstGeom>
              <a:solidFill>
                <a:srgbClr val="74A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40" name="Rectangle 532"/>
              <p:cNvSpPr>
                <a:spLocks noChangeArrowheads="1"/>
              </p:cNvSpPr>
              <p:nvPr/>
            </p:nvSpPr>
            <p:spPr bwMode="auto">
              <a:xfrm>
                <a:off x="1592" y="922"/>
                <a:ext cx="9" cy="47"/>
              </a:xfrm>
              <a:prstGeom prst="rect">
                <a:avLst/>
              </a:prstGeom>
              <a:solidFill>
                <a:srgbClr val="70A1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9" name="Rectangle 531"/>
              <p:cNvSpPr>
                <a:spLocks noChangeArrowheads="1"/>
              </p:cNvSpPr>
              <p:nvPr/>
            </p:nvSpPr>
            <p:spPr bwMode="auto">
              <a:xfrm>
                <a:off x="1601" y="922"/>
                <a:ext cx="10" cy="47"/>
              </a:xfrm>
              <a:prstGeom prst="rect">
                <a:avLst/>
              </a:prstGeom>
              <a:solidFill>
                <a:srgbClr val="6D9B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8" name="Rectangle 530"/>
              <p:cNvSpPr>
                <a:spLocks noChangeArrowheads="1"/>
              </p:cNvSpPr>
              <p:nvPr/>
            </p:nvSpPr>
            <p:spPr bwMode="auto">
              <a:xfrm>
                <a:off x="1611" y="922"/>
                <a:ext cx="9" cy="47"/>
              </a:xfrm>
              <a:prstGeom prst="rect">
                <a:avLst/>
              </a:prstGeom>
              <a:solidFill>
                <a:srgbClr val="6996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7" name="Freeform 529"/>
              <p:cNvSpPr>
                <a:spLocks/>
              </p:cNvSpPr>
              <p:nvPr/>
            </p:nvSpPr>
            <p:spPr bwMode="auto">
              <a:xfrm>
                <a:off x="1568" y="1053"/>
                <a:ext cx="52" cy="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" y="64"/>
                  </a:cxn>
                  <a:cxn ang="0">
                    <a:pos x="5" y="60"/>
                  </a:cxn>
                  <a:cxn ang="0">
                    <a:pos x="2" y="97"/>
                  </a:cxn>
                  <a:cxn ang="0">
                    <a:pos x="0" y="98"/>
                  </a:cxn>
                  <a:cxn ang="0">
                    <a:pos x="33" y="95"/>
                  </a:cxn>
                  <a:cxn ang="0">
                    <a:pos x="35" y="94"/>
                  </a:cxn>
                  <a:cxn ang="0">
                    <a:pos x="41" y="96"/>
                  </a:cxn>
                  <a:cxn ang="0">
                    <a:pos x="89" y="64"/>
                  </a:cxn>
                  <a:cxn ang="0">
                    <a:pos x="89" y="0"/>
                  </a:cxn>
                </a:cxnLst>
                <a:rect l="0" t="0" r="r" b="b"/>
                <a:pathLst>
                  <a:path w="89" h="106">
                    <a:moveTo>
                      <a:pt x="89" y="0"/>
                    </a:moveTo>
                    <a:lnTo>
                      <a:pt x="9" y="64"/>
                    </a:lnTo>
                    <a:lnTo>
                      <a:pt x="5" y="60"/>
                    </a:lnTo>
                    <a:cubicBezTo>
                      <a:pt x="14" y="71"/>
                      <a:pt x="13" y="87"/>
                      <a:pt x="2" y="97"/>
                    </a:cubicBezTo>
                    <a:cubicBezTo>
                      <a:pt x="1" y="97"/>
                      <a:pt x="1" y="97"/>
                      <a:pt x="0" y="98"/>
                    </a:cubicBezTo>
                    <a:cubicBezTo>
                      <a:pt x="10" y="106"/>
                      <a:pt x="25" y="105"/>
                      <a:pt x="33" y="95"/>
                    </a:cubicBezTo>
                    <a:cubicBezTo>
                      <a:pt x="34" y="95"/>
                      <a:pt x="34" y="94"/>
                      <a:pt x="35" y="94"/>
                    </a:cubicBezTo>
                    <a:lnTo>
                      <a:pt x="41" y="96"/>
                    </a:lnTo>
                    <a:lnTo>
                      <a:pt x="89" y="6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6" name="Freeform 528"/>
              <p:cNvSpPr>
                <a:spLocks/>
              </p:cNvSpPr>
              <p:nvPr/>
            </p:nvSpPr>
            <p:spPr bwMode="auto">
              <a:xfrm>
                <a:off x="1498" y="1016"/>
                <a:ext cx="47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47" y="28"/>
                  </a:cxn>
                  <a:cxn ang="0">
                    <a:pos x="47" y="0"/>
                  </a:cxn>
                  <a:cxn ang="0">
                    <a:pos x="0" y="28"/>
                  </a:cxn>
                  <a:cxn ang="0">
                    <a:pos x="0" y="56"/>
                  </a:cxn>
                </a:cxnLst>
                <a:rect l="0" t="0" r="r" b="b"/>
                <a:pathLst>
                  <a:path w="47" h="56">
                    <a:moveTo>
                      <a:pt x="0" y="56"/>
                    </a:moveTo>
                    <a:lnTo>
                      <a:pt x="47" y="28"/>
                    </a:lnTo>
                    <a:lnTo>
                      <a:pt x="47" y="0"/>
                    </a:lnTo>
                    <a:lnTo>
                      <a:pt x="0" y="2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35" name="Picture 527"/>
              <p:cNvPicPr>
                <a:picLocks noChangeAspect="1" noChangeArrowheads="1"/>
              </p:cNvPicPr>
              <p:nvPr/>
            </p:nvPicPr>
            <p:blipFill>
              <a:blip r:embed="rId95" cstate="print"/>
              <a:srcRect/>
              <a:stretch>
                <a:fillRect/>
              </a:stretch>
            </p:blipFill>
            <p:spPr bwMode="auto">
              <a:xfrm>
                <a:off x="1526" y="818"/>
                <a:ext cx="113" cy="132"/>
              </a:xfrm>
              <a:prstGeom prst="rect">
                <a:avLst/>
              </a:prstGeom>
              <a:noFill/>
            </p:spPr>
          </p:pic>
          <p:pic>
            <p:nvPicPr>
              <p:cNvPr id="69134" name="Picture 526"/>
              <p:cNvPicPr>
                <a:picLocks noChangeAspect="1" noChangeArrowheads="1"/>
              </p:cNvPicPr>
              <p:nvPr/>
            </p:nvPicPr>
            <p:blipFill>
              <a:blip r:embed="rId96" cstate="print"/>
              <a:srcRect/>
              <a:stretch>
                <a:fillRect/>
              </a:stretch>
            </p:blipFill>
            <p:spPr bwMode="auto">
              <a:xfrm>
                <a:off x="1526" y="818"/>
                <a:ext cx="113" cy="132"/>
              </a:xfrm>
              <a:prstGeom prst="rect">
                <a:avLst/>
              </a:prstGeom>
              <a:noFill/>
            </p:spPr>
          </p:pic>
          <p:sp>
            <p:nvSpPr>
              <p:cNvPr id="69133" name="Freeform 525"/>
              <p:cNvSpPr>
                <a:spLocks/>
              </p:cNvSpPr>
              <p:nvPr/>
            </p:nvSpPr>
            <p:spPr bwMode="auto">
              <a:xfrm>
                <a:off x="1554" y="856"/>
                <a:ext cx="76" cy="86"/>
              </a:xfrm>
              <a:custGeom>
                <a:avLst/>
                <a:gdLst/>
                <a:ahLst/>
                <a:cxnLst>
                  <a:cxn ang="0">
                    <a:pos x="75" y="43"/>
                  </a:cxn>
                  <a:cxn ang="0">
                    <a:pos x="38" y="86"/>
                  </a:cxn>
                  <a:cxn ang="0">
                    <a:pos x="1" y="43"/>
                  </a:cxn>
                  <a:cxn ang="0">
                    <a:pos x="38" y="0"/>
                  </a:cxn>
                  <a:cxn ang="0">
                    <a:pos x="75" y="43"/>
                  </a:cxn>
                </a:cxnLst>
                <a:rect l="0" t="0" r="r" b="b"/>
                <a:pathLst>
                  <a:path w="76" h="86">
                    <a:moveTo>
                      <a:pt x="75" y="43"/>
                    </a:moveTo>
                    <a:cubicBezTo>
                      <a:pt x="76" y="65"/>
                      <a:pt x="60" y="84"/>
                      <a:pt x="38" y="86"/>
                    </a:cubicBezTo>
                    <a:cubicBezTo>
                      <a:pt x="16" y="84"/>
                      <a:pt x="0" y="65"/>
                      <a:pt x="1" y="43"/>
                    </a:cubicBezTo>
                    <a:cubicBezTo>
                      <a:pt x="0" y="21"/>
                      <a:pt x="16" y="2"/>
                      <a:pt x="38" y="0"/>
                    </a:cubicBezTo>
                    <a:cubicBezTo>
                      <a:pt x="60" y="2"/>
                      <a:pt x="76" y="21"/>
                      <a:pt x="75" y="43"/>
                    </a:cubicBezTo>
                  </a:path>
                </a:pathLst>
              </a:custGeom>
              <a:noFill/>
              <a:ln w="3175">
                <a:solidFill>
                  <a:srgbClr val="D7513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2" name="Freeform 524"/>
              <p:cNvSpPr>
                <a:spLocks noEditPoints="1"/>
              </p:cNvSpPr>
              <p:nvPr/>
            </p:nvSpPr>
            <p:spPr bwMode="auto">
              <a:xfrm>
                <a:off x="1498" y="1006"/>
                <a:ext cx="122" cy="85"/>
              </a:xfrm>
              <a:custGeom>
                <a:avLst/>
                <a:gdLst/>
                <a:ahLst/>
                <a:cxnLst>
                  <a:cxn ang="0">
                    <a:pos x="1" y="33"/>
                  </a:cxn>
                  <a:cxn ang="0">
                    <a:pos x="56" y="2"/>
                  </a:cxn>
                  <a:cxn ang="0">
                    <a:pos x="48" y="0"/>
                  </a:cxn>
                  <a:cxn ang="0">
                    <a:pos x="80" y="16"/>
                  </a:cxn>
                  <a:cxn ang="0">
                    <a:pos x="0" y="64"/>
                  </a:cxn>
                  <a:cxn ang="0">
                    <a:pos x="0" y="32"/>
                  </a:cxn>
                  <a:cxn ang="0">
                    <a:pos x="1" y="33"/>
                  </a:cxn>
                  <a:cxn ang="0">
                    <a:pos x="208" y="96"/>
                  </a:cxn>
                  <a:cxn ang="0">
                    <a:pos x="128" y="144"/>
                  </a:cxn>
                  <a:cxn ang="0">
                    <a:pos x="124" y="140"/>
                  </a:cxn>
                  <a:cxn ang="0">
                    <a:pos x="96" y="131"/>
                  </a:cxn>
                  <a:cxn ang="0">
                    <a:pos x="106" y="122"/>
                  </a:cxn>
                  <a:cxn ang="0">
                    <a:pos x="189" y="75"/>
                  </a:cxn>
                  <a:cxn ang="0">
                    <a:pos x="192" y="80"/>
                  </a:cxn>
                  <a:cxn ang="0">
                    <a:pos x="208" y="96"/>
                  </a:cxn>
                </a:cxnLst>
                <a:rect l="0" t="0" r="r" b="b"/>
                <a:pathLst>
                  <a:path w="208" h="144">
                    <a:moveTo>
                      <a:pt x="1" y="33"/>
                    </a:moveTo>
                    <a:cubicBezTo>
                      <a:pt x="19" y="23"/>
                      <a:pt x="37" y="12"/>
                      <a:pt x="56" y="2"/>
                    </a:cubicBezTo>
                    <a:lnTo>
                      <a:pt x="48" y="0"/>
                    </a:lnTo>
                    <a:lnTo>
                      <a:pt x="80" y="16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1" y="33"/>
                    </a:lnTo>
                    <a:close/>
                    <a:moveTo>
                      <a:pt x="208" y="96"/>
                    </a:moveTo>
                    <a:lnTo>
                      <a:pt x="128" y="144"/>
                    </a:lnTo>
                    <a:lnTo>
                      <a:pt x="124" y="140"/>
                    </a:lnTo>
                    <a:cubicBezTo>
                      <a:pt x="117" y="133"/>
                      <a:pt x="106" y="129"/>
                      <a:pt x="96" y="131"/>
                    </a:cubicBezTo>
                    <a:cubicBezTo>
                      <a:pt x="98" y="127"/>
                      <a:pt x="102" y="124"/>
                      <a:pt x="106" y="122"/>
                    </a:cubicBezTo>
                    <a:cubicBezTo>
                      <a:pt x="134" y="107"/>
                      <a:pt x="161" y="91"/>
                      <a:pt x="189" y="75"/>
                    </a:cubicBezTo>
                    <a:lnTo>
                      <a:pt x="192" y="80"/>
                    </a:lnTo>
                    <a:lnTo>
                      <a:pt x="20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1" name="Freeform 523"/>
              <p:cNvSpPr>
                <a:spLocks noEditPoints="1"/>
              </p:cNvSpPr>
              <p:nvPr/>
            </p:nvSpPr>
            <p:spPr bwMode="auto">
              <a:xfrm>
                <a:off x="1498" y="856"/>
                <a:ext cx="162" cy="265"/>
              </a:xfrm>
              <a:custGeom>
                <a:avLst/>
                <a:gdLst/>
                <a:ahLst/>
                <a:cxnLst>
                  <a:cxn ang="0">
                    <a:pos x="80" y="319"/>
                  </a:cxn>
                  <a:cxn ang="0">
                    <a:pos x="80" y="223"/>
                  </a:cxn>
                  <a:cxn ang="0">
                    <a:pos x="0" y="367"/>
                  </a:cxn>
                  <a:cxn ang="0">
                    <a:pos x="80" y="319"/>
                  </a:cxn>
                  <a:cxn ang="0">
                    <a:pos x="192" y="287"/>
                  </a:cxn>
                  <a:cxn ang="0">
                    <a:pos x="192" y="335"/>
                  </a:cxn>
                  <a:cxn ang="0">
                    <a:pos x="112" y="367"/>
                  </a:cxn>
                  <a:cxn ang="0">
                    <a:pos x="114" y="373"/>
                  </a:cxn>
                  <a:cxn ang="0">
                    <a:pos x="97" y="385"/>
                  </a:cxn>
                  <a:cxn ang="0">
                    <a:pos x="56" y="408"/>
                  </a:cxn>
                  <a:cxn ang="0">
                    <a:pos x="68" y="447"/>
                  </a:cxn>
                  <a:cxn ang="0">
                    <a:pos x="95" y="446"/>
                  </a:cxn>
                  <a:cxn ang="0">
                    <a:pos x="119" y="433"/>
                  </a:cxn>
                  <a:cxn ang="0">
                    <a:pos x="166" y="422"/>
                  </a:cxn>
                  <a:cxn ang="0">
                    <a:pos x="160" y="415"/>
                  </a:cxn>
                  <a:cxn ang="0">
                    <a:pos x="256" y="367"/>
                  </a:cxn>
                  <a:cxn ang="0">
                    <a:pos x="263" y="365"/>
                  </a:cxn>
                  <a:cxn ang="0">
                    <a:pos x="274" y="330"/>
                  </a:cxn>
                  <a:cxn ang="0">
                    <a:pos x="269" y="244"/>
                  </a:cxn>
                  <a:cxn ang="0">
                    <a:pos x="222" y="161"/>
                  </a:cxn>
                  <a:cxn ang="0">
                    <a:pos x="197" y="143"/>
                  </a:cxn>
                  <a:cxn ang="0">
                    <a:pos x="192" y="143"/>
                  </a:cxn>
                  <a:cxn ang="0">
                    <a:pos x="192" y="127"/>
                  </a:cxn>
                  <a:cxn ang="0">
                    <a:pos x="196" y="132"/>
                  </a:cxn>
                  <a:cxn ang="0">
                    <a:pos x="223" y="74"/>
                  </a:cxn>
                  <a:cxn ang="0">
                    <a:pos x="162" y="1"/>
                  </a:cxn>
                  <a:cxn ang="0">
                    <a:pos x="160" y="0"/>
                  </a:cxn>
                  <a:cxn ang="0">
                    <a:pos x="98" y="72"/>
                  </a:cxn>
                  <a:cxn ang="0">
                    <a:pos x="98" y="74"/>
                  </a:cxn>
                  <a:cxn ang="0">
                    <a:pos x="124" y="133"/>
                  </a:cxn>
                  <a:cxn ang="0">
                    <a:pos x="128" y="127"/>
                  </a:cxn>
                  <a:cxn ang="0">
                    <a:pos x="64" y="159"/>
                  </a:cxn>
                  <a:cxn ang="0">
                    <a:pos x="72" y="161"/>
                  </a:cxn>
                  <a:cxn ang="0">
                    <a:pos x="58" y="192"/>
                  </a:cxn>
                  <a:cxn ang="0">
                    <a:pos x="64" y="191"/>
                  </a:cxn>
                  <a:cxn ang="0">
                    <a:pos x="48" y="255"/>
                  </a:cxn>
                  <a:cxn ang="0">
                    <a:pos x="55" y="257"/>
                  </a:cxn>
                  <a:cxn ang="0">
                    <a:pos x="0" y="287"/>
                  </a:cxn>
                </a:cxnLst>
                <a:rect l="0" t="0" r="r" b="b"/>
                <a:pathLst>
                  <a:path w="276" h="451">
                    <a:moveTo>
                      <a:pt x="80" y="319"/>
                    </a:moveTo>
                    <a:lnTo>
                      <a:pt x="80" y="223"/>
                    </a:lnTo>
                    <a:moveTo>
                      <a:pt x="0" y="367"/>
                    </a:moveTo>
                    <a:lnTo>
                      <a:pt x="80" y="319"/>
                    </a:lnTo>
                    <a:moveTo>
                      <a:pt x="192" y="287"/>
                    </a:moveTo>
                    <a:lnTo>
                      <a:pt x="192" y="335"/>
                    </a:lnTo>
                    <a:lnTo>
                      <a:pt x="112" y="367"/>
                    </a:lnTo>
                    <a:lnTo>
                      <a:pt x="114" y="373"/>
                    </a:lnTo>
                    <a:cubicBezTo>
                      <a:pt x="107" y="376"/>
                      <a:pt x="102" y="380"/>
                      <a:pt x="97" y="385"/>
                    </a:cubicBezTo>
                    <a:cubicBezTo>
                      <a:pt x="80" y="386"/>
                      <a:pt x="65" y="395"/>
                      <a:pt x="56" y="408"/>
                    </a:cubicBezTo>
                    <a:cubicBezTo>
                      <a:pt x="49" y="422"/>
                      <a:pt x="54" y="439"/>
                      <a:pt x="68" y="447"/>
                    </a:cubicBezTo>
                    <a:cubicBezTo>
                      <a:pt x="77" y="451"/>
                      <a:pt x="87" y="451"/>
                      <a:pt x="95" y="446"/>
                    </a:cubicBezTo>
                    <a:cubicBezTo>
                      <a:pt x="104" y="443"/>
                      <a:pt x="112" y="439"/>
                      <a:pt x="119" y="433"/>
                    </a:cubicBezTo>
                    <a:cubicBezTo>
                      <a:pt x="135" y="440"/>
                      <a:pt x="154" y="436"/>
                      <a:pt x="166" y="422"/>
                    </a:cubicBezTo>
                    <a:lnTo>
                      <a:pt x="160" y="415"/>
                    </a:lnTo>
                    <a:lnTo>
                      <a:pt x="256" y="367"/>
                    </a:lnTo>
                    <a:lnTo>
                      <a:pt x="263" y="365"/>
                    </a:lnTo>
                    <a:cubicBezTo>
                      <a:pt x="272" y="356"/>
                      <a:pt x="276" y="343"/>
                      <a:pt x="274" y="330"/>
                    </a:cubicBezTo>
                    <a:cubicBezTo>
                      <a:pt x="272" y="301"/>
                      <a:pt x="271" y="273"/>
                      <a:pt x="269" y="244"/>
                    </a:cubicBezTo>
                    <a:cubicBezTo>
                      <a:pt x="265" y="211"/>
                      <a:pt x="248" y="182"/>
                      <a:pt x="222" y="161"/>
                    </a:cubicBezTo>
                    <a:cubicBezTo>
                      <a:pt x="214" y="155"/>
                      <a:pt x="205" y="149"/>
                      <a:pt x="197" y="143"/>
                    </a:cubicBezTo>
                    <a:lnTo>
                      <a:pt x="192" y="143"/>
                    </a:lnTo>
                    <a:lnTo>
                      <a:pt x="192" y="127"/>
                    </a:lnTo>
                    <a:lnTo>
                      <a:pt x="196" y="132"/>
                    </a:lnTo>
                    <a:cubicBezTo>
                      <a:pt x="214" y="118"/>
                      <a:pt x="224" y="97"/>
                      <a:pt x="223" y="74"/>
                    </a:cubicBezTo>
                    <a:cubicBezTo>
                      <a:pt x="226" y="37"/>
                      <a:pt x="199" y="4"/>
                      <a:pt x="162" y="1"/>
                    </a:cubicBezTo>
                    <a:cubicBezTo>
                      <a:pt x="161" y="0"/>
                      <a:pt x="161" y="0"/>
                      <a:pt x="160" y="0"/>
                    </a:cubicBezTo>
                    <a:cubicBezTo>
                      <a:pt x="123" y="3"/>
                      <a:pt x="96" y="35"/>
                      <a:pt x="98" y="72"/>
                    </a:cubicBezTo>
                    <a:cubicBezTo>
                      <a:pt x="98" y="73"/>
                      <a:pt x="98" y="73"/>
                      <a:pt x="98" y="74"/>
                    </a:cubicBezTo>
                    <a:cubicBezTo>
                      <a:pt x="98" y="97"/>
                      <a:pt x="107" y="118"/>
                      <a:pt x="124" y="133"/>
                    </a:cubicBezTo>
                    <a:lnTo>
                      <a:pt x="128" y="127"/>
                    </a:lnTo>
                    <a:lnTo>
                      <a:pt x="64" y="159"/>
                    </a:lnTo>
                    <a:lnTo>
                      <a:pt x="72" y="161"/>
                    </a:lnTo>
                    <a:cubicBezTo>
                      <a:pt x="62" y="168"/>
                      <a:pt x="57" y="180"/>
                      <a:pt x="58" y="192"/>
                    </a:cubicBezTo>
                    <a:lnTo>
                      <a:pt x="64" y="191"/>
                    </a:lnTo>
                    <a:lnTo>
                      <a:pt x="48" y="255"/>
                    </a:lnTo>
                    <a:lnTo>
                      <a:pt x="55" y="257"/>
                    </a:lnTo>
                    <a:cubicBezTo>
                      <a:pt x="36" y="267"/>
                      <a:pt x="18" y="277"/>
                      <a:pt x="0" y="287"/>
                    </a:cubicBez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30" name="Freeform 522"/>
              <p:cNvSpPr>
                <a:spLocks/>
              </p:cNvSpPr>
              <p:nvPr/>
            </p:nvSpPr>
            <p:spPr bwMode="auto">
              <a:xfrm>
                <a:off x="1451" y="1006"/>
                <a:ext cx="131" cy="141"/>
              </a:xfrm>
              <a:custGeom>
                <a:avLst/>
                <a:gdLst/>
                <a:ahLst/>
                <a:cxnLst>
                  <a:cxn ang="0">
                    <a:pos x="47" y="10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47" y="113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84" y="141"/>
                  </a:cxn>
                  <a:cxn ang="0">
                    <a:pos x="131" y="113"/>
                  </a:cxn>
                  <a:cxn ang="0">
                    <a:pos x="122" y="113"/>
                  </a:cxn>
                  <a:cxn ang="0">
                    <a:pos x="84" y="132"/>
                  </a:cxn>
                  <a:cxn ang="0">
                    <a:pos x="56" y="113"/>
                  </a:cxn>
                  <a:cxn ang="0">
                    <a:pos x="47" y="0"/>
                  </a:cxn>
                  <a:cxn ang="0">
                    <a:pos x="37" y="10"/>
                  </a:cxn>
                  <a:cxn ang="0">
                    <a:pos x="47" y="104"/>
                  </a:cxn>
                </a:cxnLst>
                <a:rect l="0" t="0" r="r" b="b"/>
                <a:pathLst>
                  <a:path w="131" h="141">
                    <a:moveTo>
                      <a:pt x="47" y="104"/>
                    </a:moveTo>
                    <a:lnTo>
                      <a:pt x="0" y="85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84" y="141"/>
                    </a:lnTo>
                    <a:lnTo>
                      <a:pt x="131" y="113"/>
                    </a:lnTo>
                    <a:lnTo>
                      <a:pt x="122" y="113"/>
                    </a:lnTo>
                    <a:lnTo>
                      <a:pt x="84" y="132"/>
                    </a:lnTo>
                    <a:lnTo>
                      <a:pt x="56" y="113"/>
                    </a:lnTo>
                    <a:lnTo>
                      <a:pt x="47" y="0"/>
                    </a:lnTo>
                    <a:lnTo>
                      <a:pt x="37" y="10"/>
                    </a:lnTo>
                    <a:lnTo>
                      <a:pt x="47" y="104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9" name="Freeform 521"/>
              <p:cNvSpPr>
                <a:spLocks/>
              </p:cNvSpPr>
              <p:nvPr/>
            </p:nvSpPr>
            <p:spPr bwMode="auto">
              <a:xfrm>
                <a:off x="1451" y="1006"/>
                <a:ext cx="131" cy="141"/>
              </a:xfrm>
              <a:custGeom>
                <a:avLst/>
                <a:gdLst/>
                <a:ahLst/>
                <a:cxnLst>
                  <a:cxn ang="0">
                    <a:pos x="47" y="10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47" y="113"/>
                  </a:cxn>
                  <a:cxn ang="0">
                    <a:pos x="47" y="122"/>
                  </a:cxn>
                  <a:cxn ang="0">
                    <a:pos x="47" y="122"/>
                  </a:cxn>
                  <a:cxn ang="0">
                    <a:pos x="84" y="141"/>
                  </a:cxn>
                  <a:cxn ang="0">
                    <a:pos x="131" y="113"/>
                  </a:cxn>
                  <a:cxn ang="0">
                    <a:pos x="122" y="113"/>
                  </a:cxn>
                  <a:cxn ang="0">
                    <a:pos x="84" y="132"/>
                  </a:cxn>
                  <a:cxn ang="0">
                    <a:pos x="56" y="113"/>
                  </a:cxn>
                  <a:cxn ang="0">
                    <a:pos x="47" y="0"/>
                  </a:cxn>
                  <a:cxn ang="0">
                    <a:pos x="37" y="10"/>
                  </a:cxn>
                  <a:cxn ang="0">
                    <a:pos x="47" y="104"/>
                  </a:cxn>
                </a:cxnLst>
                <a:rect l="0" t="0" r="r" b="b"/>
                <a:pathLst>
                  <a:path w="131" h="141">
                    <a:moveTo>
                      <a:pt x="47" y="104"/>
                    </a:moveTo>
                    <a:lnTo>
                      <a:pt x="0" y="85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84" y="141"/>
                    </a:lnTo>
                    <a:lnTo>
                      <a:pt x="131" y="113"/>
                    </a:lnTo>
                    <a:lnTo>
                      <a:pt x="122" y="113"/>
                    </a:lnTo>
                    <a:lnTo>
                      <a:pt x="84" y="132"/>
                    </a:lnTo>
                    <a:lnTo>
                      <a:pt x="56" y="113"/>
                    </a:lnTo>
                    <a:lnTo>
                      <a:pt x="47" y="0"/>
                    </a:lnTo>
                    <a:lnTo>
                      <a:pt x="37" y="10"/>
                    </a:lnTo>
                    <a:lnTo>
                      <a:pt x="47" y="104"/>
                    </a:lnTo>
                    <a:close/>
                  </a:path>
                </a:pathLst>
              </a:custGeom>
              <a:noFill/>
              <a:ln w="190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8" name="Rectangle 520"/>
              <p:cNvSpPr>
                <a:spLocks noChangeArrowheads="1"/>
              </p:cNvSpPr>
              <p:nvPr/>
            </p:nvSpPr>
            <p:spPr bwMode="auto">
              <a:xfrm>
                <a:off x="1385" y="950"/>
                <a:ext cx="9" cy="75"/>
              </a:xfrm>
              <a:prstGeom prst="rect">
                <a:avLst/>
              </a:prstGeom>
              <a:solidFill>
                <a:srgbClr val="BB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7" name="Rectangle 519"/>
              <p:cNvSpPr>
                <a:spLocks noChangeArrowheads="1"/>
              </p:cNvSpPr>
              <p:nvPr/>
            </p:nvSpPr>
            <p:spPr bwMode="auto">
              <a:xfrm>
                <a:off x="1394" y="950"/>
                <a:ext cx="9" cy="75"/>
              </a:xfrm>
              <a:prstGeom prst="rect">
                <a:avLst/>
              </a:prstGeom>
              <a:solidFill>
                <a:srgbClr val="F5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6" name="Rectangle 518"/>
              <p:cNvSpPr>
                <a:spLocks noChangeArrowheads="1"/>
              </p:cNvSpPr>
              <p:nvPr/>
            </p:nvSpPr>
            <p:spPr bwMode="auto">
              <a:xfrm>
                <a:off x="1403" y="950"/>
                <a:ext cx="10" cy="75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5" name="Rectangle 517"/>
              <p:cNvSpPr>
                <a:spLocks noChangeArrowheads="1"/>
              </p:cNvSpPr>
              <p:nvPr/>
            </p:nvSpPr>
            <p:spPr bwMode="auto">
              <a:xfrm>
                <a:off x="1413" y="950"/>
                <a:ext cx="9" cy="75"/>
              </a:xfrm>
              <a:prstGeom prst="rect">
                <a:avLst/>
              </a:prstGeom>
              <a:solidFill>
                <a:srgbClr val="EA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4" name="Rectangle 516"/>
              <p:cNvSpPr>
                <a:spLocks noChangeArrowheads="1"/>
              </p:cNvSpPr>
              <p:nvPr/>
            </p:nvSpPr>
            <p:spPr bwMode="auto">
              <a:xfrm>
                <a:off x="1422" y="950"/>
                <a:ext cx="10" cy="75"/>
              </a:xfrm>
              <a:prstGeom prst="rect">
                <a:avLst/>
              </a:prstGeom>
              <a:solidFill>
                <a:srgbClr val="E5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3" name="Rectangle 515"/>
              <p:cNvSpPr>
                <a:spLocks noChangeArrowheads="1"/>
              </p:cNvSpPr>
              <p:nvPr/>
            </p:nvSpPr>
            <p:spPr bwMode="auto">
              <a:xfrm>
                <a:off x="1432" y="950"/>
                <a:ext cx="9" cy="75"/>
              </a:xfrm>
              <a:prstGeom prst="rect">
                <a:avLst/>
              </a:prstGeom>
              <a:solidFill>
                <a:srgbClr val="E0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2" name="Rectangle 514"/>
              <p:cNvSpPr>
                <a:spLocks noChangeArrowheads="1"/>
              </p:cNvSpPr>
              <p:nvPr/>
            </p:nvSpPr>
            <p:spPr bwMode="auto">
              <a:xfrm>
                <a:off x="1441" y="950"/>
                <a:ext cx="10" cy="75"/>
              </a:xfrm>
              <a:prstGeom prst="rect">
                <a:avLst/>
              </a:prstGeom>
              <a:solidFill>
                <a:srgbClr val="DB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1" name="Rectangle 513"/>
              <p:cNvSpPr>
                <a:spLocks noChangeArrowheads="1"/>
              </p:cNvSpPr>
              <p:nvPr/>
            </p:nvSpPr>
            <p:spPr bwMode="auto">
              <a:xfrm>
                <a:off x="1451" y="950"/>
                <a:ext cx="9" cy="75"/>
              </a:xfrm>
              <a:prstGeom prst="rect">
                <a:avLst/>
              </a:prstGeom>
              <a:solidFill>
                <a:srgbClr val="D7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20" name="Rectangle 512"/>
              <p:cNvSpPr>
                <a:spLocks noChangeArrowheads="1"/>
              </p:cNvSpPr>
              <p:nvPr/>
            </p:nvSpPr>
            <p:spPr bwMode="auto">
              <a:xfrm>
                <a:off x="1460" y="950"/>
                <a:ext cx="9" cy="75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19" name="Rectangle 511"/>
              <p:cNvSpPr>
                <a:spLocks noChangeArrowheads="1"/>
              </p:cNvSpPr>
              <p:nvPr/>
            </p:nvSpPr>
            <p:spPr bwMode="auto">
              <a:xfrm>
                <a:off x="1469" y="950"/>
                <a:ext cx="10" cy="75"/>
              </a:xfrm>
              <a:prstGeom prst="rect">
                <a:avLst/>
              </a:prstGeom>
              <a:solidFill>
                <a:srgbClr val="CC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18" name="Rectangle 510"/>
              <p:cNvSpPr>
                <a:spLocks noChangeArrowheads="1"/>
              </p:cNvSpPr>
              <p:nvPr/>
            </p:nvSpPr>
            <p:spPr bwMode="auto">
              <a:xfrm>
                <a:off x="1479" y="950"/>
                <a:ext cx="9" cy="75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17" name="Rectangle 509"/>
              <p:cNvSpPr>
                <a:spLocks noChangeArrowheads="1"/>
              </p:cNvSpPr>
              <p:nvPr/>
            </p:nvSpPr>
            <p:spPr bwMode="auto">
              <a:xfrm>
                <a:off x="1488" y="950"/>
                <a:ext cx="10" cy="75"/>
              </a:xfrm>
              <a:prstGeom prst="rect">
                <a:avLst/>
              </a:prstGeom>
              <a:solidFill>
                <a:srgbClr val="C2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16" name="Rectangle 508"/>
              <p:cNvSpPr>
                <a:spLocks noChangeArrowheads="1"/>
              </p:cNvSpPr>
              <p:nvPr/>
            </p:nvSpPr>
            <p:spPr bwMode="auto">
              <a:xfrm>
                <a:off x="1498" y="950"/>
                <a:ext cx="9" cy="75"/>
              </a:xfrm>
              <a:prstGeom prst="rect">
                <a:avLst/>
              </a:prstGeom>
              <a:solidFill>
                <a:srgbClr val="BD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15" name="Picture 507"/>
              <p:cNvPicPr>
                <a:picLocks noChangeAspect="1" noChangeArrowheads="1"/>
              </p:cNvPicPr>
              <p:nvPr/>
            </p:nvPicPr>
            <p:blipFill>
              <a:blip r:embed="rId97" cstate="print"/>
              <a:srcRect/>
              <a:stretch>
                <a:fillRect/>
              </a:stretch>
            </p:blipFill>
            <p:spPr bwMode="auto">
              <a:xfrm>
                <a:off x="1385" y="1091"/>
                <a:ext cx="113" cy="66"/>
              </a:xfrm>
              <a:prstGeom prst="rect">
                <a:avLst/>
              </a:prstGeom>
              <a:noFill/>
            </p:spPr>
          </p:pic>
          <p:sp>
            <p:nvSpPr>
              <p:cNvPr id="69114" name="Freeform 506"/>
              <p:cNvSpPr>
                <a:spLocks/>
              </p:cNvSpPr>
              <p:nvPr/>
            </p:nvSpPr>
            <p:spPr bwMode="auto">
              <a:xfrm>
                <a:off x="1402" y="1100"/>
                <a:ext cx="88" cy="47"/>
              </a:xfrm>
              <a:custGeom>
                <a:avLst/>
                <a:gdLst/>
                <a:ahLst/>
                <a:cxnLst>
                  <a:cxn ang="0">
                    <a:pos x="88" y="24"/>
                  </a:cxn>
                  <a:cxn ang="0">
                    <a:pos x="44" y="43"/>
                  </a:cxn>
                  <a:cxn ang="0">
                    <a:pos x="0" y="24"/>
                  </a:cxn>
                  <a:cxn ang="0">
                    <a:pos x="44" y="4"/>
                  </a:cxn>
                  <a:cxn ang="0">
                    <a:pos x="88" y="24"/>
                  </a:cxn>
                </a:cxnLst>
                <a:rect l="0" t="0" r="r" b="b"/>
                <a:pathLst>
                  <a:path w="88" h="47">
                    <a:moveTo>
                      <a:pt x="88" y="24"/>
                    </a:moveTo>
                    <a:cubicBezTo>
                      <a:pt x="79" y="39"/>
                      <a:pt x="62" y="47"/>
                      <a:pt x="44" y="43"/>
                    </a:cubicBezTo>
                    <a:cubicBezTo>
                      <a:pt x="26" y="47"/>
                      <a:pt x="9" y="39"/>
                      <a:pt x="0" y="24"/>
                    </a:cubicBezTo>
                    <a:cubicBezTo>
                      <a:pt x="9" y="8"/>
                      <a:pt x="26" y="0"/>
                      <a:pt x="44" y="4"/>
                    </a:cubicBezTo>
                    <a:cubicBezTo>
                      <a:pt x="62" y="0"/>
                      <a:pt x="79" y="8"/>
                      <a:pt x="88" y="24"/>
                    </a:cubicBezTo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13" name="Picture 505"/>
              <p:cNvPicPr>
                <a:picLocks noChangeAspect="1" noChangeArrowheads="1"/>
              </p:cNvPicPr>
              <p:nvPr/>
            </p:nvPicPr>
            <p:blipFill>
              <a:blip r:embed="rId98" cstate="print"/>
              <a:srcRect/>
              <a:stretch>
                <a:fillRect/>
              </a:stretch>
            </p:blipFill>
            <p:spPr bwMode="auto">
              <a:xfrm>
                <a:off x="1385" y="950"/>
                <a:ext cx="122" cy="188"/>
              </a:xfrm>
              <a:prstGeom prst="rect">
                <a:avLst/>
              </a:prstGeom>
              <a:noFill/>
            </p:spPr>
          </p:pic>
          <p:pic>
            <p:nvPicPr>
              <p:cNvPr id="69112" name="Picture 504"/>
              <p:cNvPicPr>
                <a:picLocks noChangeAspect="1" noChangeArrowheads="1"/>
              </p:cNvPicPr>
              <p:nvPr/>
            </p:nvPicPr>
            <p:blipFill>
              <a:blip r:embed="rId99" cstate="print"/>
              <a:srcRect/>
              <a:stretch>
                <a:fillRect/>
              </a:stretch>
            </p:blipFill>
            <p:spPr bwMode="auto">
              <a:xfrm>
                <a:off x="1385" y="950"/>
                <a:ext cx="122" cy="188"/>
              </a:xfrm>
              <a:prstGeom prst="rect">
                <a:avLst/>
              </a:prstGeom>
              <a:noFill/>
            </p:spPr>
          </p:pic>
          <p:sp>
            <p:nvSpPr>
              <p:cNvPr id="69111" name="Freeform 503"/>
              <p:cNvSpPr>
                <a:spLocks/>
              </p:cNvSpPr>
              <p:nvPr/>
            </p:nvSpPr>
            <p:spPr bwMode="auto">
              <a:xfrm>
                <a:off x="1403" y="969"/>
                <a:ext cx="95" cy="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2"/>
                  </a:cxn>
                  <a:cxn ang="0">
                    <a:pos x="95" y="159"/>
                  </a:cxn>
                  <a:cxn ang="0">
                    <a:pos x="85" y="47"/>
                  </a:cxn>
                  <a:cxn ang="0">
                    <a:pos x="0" y="0"/>
                  </a:cxn>
                </a:cxnLst>
                <a:rect l="0" t="0" r="r" b="b"/>
                <a:pathLst>
                  <a:path w="95" h="159">
                    <a:moveTo>
                      <a:pt x="0" y="0"/>
                    </a:moveTo>
                    <a:lnTo>
                      <a:pt x="0" y="112"/>
                    </a:lnTo>
                    <a:lnTo>
                      <a:pt x="95" y="159"/>
                    </a:lnTo>
                    <a:lnTo>
                      <a:pt x="85" y="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110" name="Picture 502"/>
              <p:cNvPicPr>
                <a:picLocks noChangeAspect="1" noChangeArrowheads="1"/>
              </p:cNvPicPr>
              <p:nvPr/>
            </p:nvPicPr>
            <p:blipFill>
              <a:blip r:embed="rId100" cstate="print"/>
              <a:srcRect/>
              <a:stretch>
                <a:fillRect/>
              </a:stretch>
            </p:blipFill>
            <p:spPr bwMode="auto">
              <a:xfrm>
                <a:off x="1394" y="1044"/>
                <a:ext cx="66" cy="103"/>
              </a:xfrm>
              <a:prstGeom prst="rect">
                <a:avLst/>
              </a:prstGeom>
              <a:noFill/>
            </p:spPr>
          </p:pic>
          <p:pic>
            <p:nvPicPr>
              <p:cNvPr id="69109" name="Picture 501"/>
              <p:cNvPicPr>
                <a:picLocks noChangeAspect="1" noChangeArrowheads="1"/>
              </p:cNvPicPr>
              <p:nvPr/>
            </p:nvPicPr>
            <p:blipFill>
              <a:blip r:embed="rId101" cstate="print"/>
              <a:srcRect/>
              <a:stretch>
                <a:fillRect/>
              </a:stretch>
            </p:blipFill>
            <p:spPr bwMode="auto">
              <a:xfrm>
                <a:off x="1394" y="1044"/>
                <a:ext cx="66" cy="103"/>
              </a:xfrm>
              <a:prstGeom prst="rect">
                <a:avLst/>
              </a:prstGeom>
              <a:noFill/>
            </p:spPr>
          </p:pic>
          <p:sp>
            <p:nvSpPr>
              <p:cNvPr id="69108" name="Freeform 500"/>
              <p:cNvSpPr>
                <a:spLocks/>
              </p:cNvSpPr>
              <p:nvPr/>
            </p:nvSpPr>
            <p:spPr bwMode="auto">
              <a:xfrm>
                <a:off x="1411" y="1058"/>
                <a:ext cx="40" cy="8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30"/>
                  </a:cxn>
                  <a:cxn ang="0">
                    <a:pos x="4" y="135"/>
                  </a:cxn>
                  <a:cxn ang="0">
                    <a:pos x="20" y="135"/>
                  </a:cxn>
                  <a:cxn ang="0">
                    <a:pos x="25" y="140"/>
                  </a:cxn>
                  <a:cxn ang="0">
                    <a:pos x="66" y="9"/>
                  </a:cxn>
                  <a:cxn ang="0">
                    <a:pos x="68" y="7"/>
                  </a:cxn>
                  <a:cxn ang="0">
                    <a:pos x="36" y="7"/>
                  </a:cxn>
                  <a:cxn ang="0">
                    <a:pos x="42" y="0"/>
                  </a:cxn>
                </a:cxnLst>
                <a:rect l="0" t="0" r="r" b="b"/>
                <a:pathLst>
                  <a:path w="68" h="140">
                    <a:moveTo>
                      <a:pt x="42" y="0"/>
                    </a:moveTo>
                    <a:cubicBezTo>
                      <a:pt x="18" y="39"/>
                      <a:pt x="3" y="84"/>
                      <a:pt x="0" y="130"/>
                    </a:cubicBezTo>
                    <a:lnTo>
                      <a:pt x="4" y="135"/>
                    </a:lnTo>
                    <a:lnTo>
                      <a:pt x="20" y="135"/>
                    </a:lnTo>
                    <a:lnTo>
                      <a:pt x="25" y="140"/>
                    </a:lnTo>
                    <a:cubicBezTo>
                      <a:pt x="28" y="94"/>
                      <a:pt x="42" y="49"/>
                      <a:pt x="66" y="9"/>
                    </a:cubicBezTo>
                    <a:lnTo>
                      <a:pt x="68" y="7"/>
                    </a:lnTo>
                    <a:lnTo>
                      <a:pt x="36" y="7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7" name="Freeform 499"/>
              <p:cNvSpPr>
                <a:spLocks noEditPoints="1"/>
              </p:cNvSpPr>
              <p:nvPr/>
            </p:nvSpPr>
            <p:spPr bwMode="auto">
              <a:xfrm>
                <a:off x="1402" y="1063"/>
                <a:ext cx="88" cy="9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3" y="112"/>
                  </a:cxn>
                  <a:cxn ang="0">
                    <a:pos x="35" y="128"/>
                  </a:cxn>
                  <a:cxn ang="0">
                    <a:pos x="40" y="134"/>
                  </a:cxn>
                  <a:cxn ang="0">
                    <a:pos x="81" y="2"/>
                  </a:cxn>
                  <a:cxn ang="0">
                    <a:pos x="83" y="0"/>
                  </a:cxn>
                  <a:cxn ang="0">
                    <a:pos x="150" y="104"/>
                  </a:cxn>
                  <a:cxn ang="0">
                    <a:pos x="75" y="138"/>
                  </a:cxn>
                  <a:cxn ang="0">
                    <a:pos x="0" y="104"/>
                  </a:cxn>
                  <a:cxn ang="0">
                    <a:pos x="3" y="96"/>
                  </a:cxn>
                  <a:cxn ang="0">
                    <a:pos x="3" y="112"/>
                  </a:cxn>
                  <a:cxn ang="0">
                    <a:pos x="0" y="117"/>
                  </a:cxn>
                  <a:cxn ang="0">
                    <a:pos x="75" y="151"/>
                  </a:cxn>
                  <a:cxn ang="0">
                    <a:pos x="150" y="117"/>
                  </a:cxn>
                  <a:cxn ang="0">
                    <a:pos x="147" y="112"/>
                  </a:cxn>
                  <a:cxn ang="0">
                    <a:pos x="147" y="96"/>
                  </a:cxn>
                  <a:cxn ang="0">
                    <a:pos x="150" y="104"/>
                  </a:cxn>
                </a:cxnLst>
                <a:rect l="0" t="0" r="r" b="b"/>
                <a:pathLst>
                  <a:path w="150" h="158">
                    <a:moveTo>
                      <a:pt x="83" y="0"/>
                    </a:moveTo>
                    <a:lnTo>
                      <a:pt x="83" y="112"/>
                    </a:lnTo>
                    <a:lnTo>
                      <a:pt x="35" y="128"/>
                    </a:lnTo>
                    <a:lnTo>
                      <a:pt x="40" y="134"/>
                    </a:lnTo>
                    <a:cubicBezTo>
                      <a:pt x="43" y="87"/>
                      <a:pt x="57" y="42"/>
                      <a:pt x="81" y="2"/>
                    </a:cubicBezTo>
                    <a:lnTo>
                      <a:pt x="83" y="0"/>
                    </a:lnTo>
                    <a:close/>
                    <a:moveTo>
                      <a:pt x="150" y="104"/>
                    </a:moveTo>
                    <a:cubicBezTo>
                      <a:pt x="135" y="131"/>
                      <a:pt x="104" y="145"/>
                      <a:pt x="75" y="138"/>
                    </a:cubicBezTo>
                    <a:cubicBezTo>
                      <a:pt x="45" y="145"/>
                      <a:pt x="15" y="131"/>
                      <a:pt x="0" y="104"/>
                    </a:cubicBezTo>
                    <a:lnTo>
                      <a:pt x="3" y="96"/>
                    </a:lnTo>
                    <a:lnTo>
                      <a:pt x="3" y="112"/>
                    </a:lnTo>
                    <a:lnTo>
                      <a:pt x="0" y="117"/>
                    </a:lnTo>
                    <a:cubicBezTo>
                      <a:pt x="15" y="144"/>
                      <a:pt x="45" y="158"/>
                      <a:pt x="75" y="151"/>
                    </a:cubicBezTo>
                    <a:cubicBezTo>
                      <a:pt x="104" y="158"/>
                      <a:pt x="135" y="144"/>
                      <a:pt x="150" y="117"/>
                    </a:cubicBezTo>
                    <a:lnTo>
                      <a:pt x="147" y="112"/>
                    </a:lnTo>
                    <a:lnTo>
                      <a:pt x="147" y="96"/>
                    </a:lnTo>
                    <a:lnTo>
                      <a:pt x="150" y="104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6" name="Freeform 498"/>
              <p:cNvSpPr>
                <a:spLocks noEditPoints="1"/>
              </p:cNvSpPr>
              <p:nvPr/>
            </p:nvSpPr>
            <p:spPr bwMode="auto">
              <a:xfrm>
                <a:off x="1402" y="1063"/>
                <a:ext cx="88" cy="9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3" y="112"/>
                  </a:cxn>
                  <a:cxn ang="0">
                    <a:pos x="35" y="128"/>
                  </a:cxn>
                  <a:cxn ang="0">
                    <a:pos x="40" y="134"/>
                  </a:cxn>
                  <a:cxn ang="0">
                    <a:pos x="81" y="2"/>
                  </a:cxn>
                  <a:cxn ang="0">
                    <a:pos x="83" y="0"/>
                  </a:cxn>
                  <a:cxn ang="0">
                    <a:pos x="150" y="104"/>
                  </a:cxn>
                  <a:cxn ang="0">
                    <a:pos x="75" y="138"/>
                  </a:cxn>
                  <a:cxn ang="0">
                    <a:pos x="0" y="104"/>
                  </a:cxn>
                  <a:cxn ang="0">
                    <a:pos x="3" y="96"/>
                  </a:cxn>
                  <a:cxn ang="0">
                    <a:pos x="3" y="112"/>
                  </a:cxn>
                  <a:cxn ang="0">
                    <a:pos x="0" y="117"/>
                  </a:cxn>
                  <a:cxn ang="0">
                    <a:pos x="75" y="151"/>
                  </a:cxn>
                  <a:cxn ang="0">
                    <a:pos x="150" y="117"/>
                  </a:cxn>
                  <a:cxn ang="0">
                    <a:pos x="147" y="112"/>
                  </a:cxn>
                  <a:cxn ang="0">
                    <a:pos x="147" y="96"/>
                  </a:cxn>
                  <a:cxn ang="0">
                    <a:pos x="150" y="104"/>
                  </a:cxn>
                </a:cxnLst>
                <a:rect l="0" t="0" r="r" b="b"/>
                <a:pathLst>
                  <a:path w="150" h="158">
                    <a:moveTo>
                      <a:pt x="83" y="0"/>
                    </a:moveTo>
                    <a:lnTo>
                      <a:pt x="83" y="112"/>
                    </a:lnTo>
                    <a:lnTo>
                      <a:pt x="35" y="128"/>
                    </a:lnTo>
                    <a:lnTo>
                      <a:pt x="40" y="134"/>
                    </a:lnTo>
                    <a:cubicBezTo>
                      <a:pt x="43" y="87"/>
                      <a:pt x="57" y="42"/>
                      <a:pt x="81" y="2"/>
                    </a:cubicBezTo>
                    <a:lnTo>
                      <a:pt x="83" y="0"/>
                    </a:lnTo>
                    <a:close/>
                    <a:moveTo>
                      <a:pt x="150" y="104"/>
                    </a:moveTo>
                    <a:cubicBezTo>
                      <a:pt x="135" y="131"/>
                      <a:pt x="104" y="145"/>
                      <a:pt x="75" y="138"/>
                    </a:cubicBezTo>
                    <a:cubicBezTo>
                      <a:pt x="45" y="145"/>
                      <a:pt x="15" y="131"/>
                      <a:pt x="0" y="104"/>
                    </a:cubicBezTo>
                    <a:lnTo>
                      <a:pt x="3" y="96"/>
                    </a:lnTo>
                    <a:lnTo>
                      <a:pt x="3" y="112"/>
                    </a:lnTo>
                    <a:lnTo>
                      <a:pt x="0" y="117"/>
                    </a:lnTo>
                    <a:cubicBezTo>
                      <a:pt x="15" y="144"/>
                      <a:pt x="45" y="158"/>
                      <a:pt x="75" y="151"/>
                    </a:cubicBezTo>
                    <a:cubicBezTo>
                      <a:pt x="104" y="158"/>
                      <a:pt x="135" y="144"/>
                      <a:pt x="150" y="117"/>
                    </a:cubicBezTo>
                    <a:lnTo>
                      <a:pt x="147" y="112"/>
                    </a:lnTo>
                    <a:lnTo>
                      <a:pt x="147" y="96"/>
                    </a:lnTo>
                    <a:lnTo>
                      <a:pt x="150" y="104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5" name="Freeform 497"/>
              <p:cNvSpPr>
                <a:spLocks/>
              </p:cNvSpPr>
              <p:nvPr/>
            </p:nvSpPr>
            <p:spPr bwMode="auto">
              <a:xfrm>
                <a:off x="1290" y="856"/>
                <a:ext cx="405" cy="366"/>
              </a:xfrm>
              <a:custGeom>
                <a:avLst/>
                <a:gdLst/>
                <a:ahLst/>
                <a:cxnLst>
                  <a:cxn ang="0">
                    <a:pos x="480" y="127"/>
                  </a:cxn>
                  <a:cxn ang="0">
                    <a:pos x="432" y="159"/>
                  </a:cxn>
                  <a:cxn ang="0">
                    <a:pos x="427" y="159"/>
                  </a:cxn>
                  <a:cxn ang="0">
                    <a:pos x="415" y="171"/>
                  </a:cxn>
                  <a:cxn ang="0">
                    <a:pos x="407" y="257"/>
                  </a:cxn>
                  <a:cxn ang="0">
                    <a:pos x="353" y="288"/>
                  </a:cxn>
                  <a:cxn ang="0">
                    <a:pos x="352" y="287"/>
                  </a:cxn>
                  <a:cxn ang="0">
                    <a:pos x="352" y="271"/>
                  </a:cxn>
                  <a:cxn ang="0">
                    <a:pos x="352" y="255"/>
                  </a:cxn>
                  <a:cxn ang="0">
                    <a:pos x="192" y="175"/>
                  </a:cxn>
                  <a:cxn ang="0">
                    <a:pos x="192" y="191"/>
                  </a:cxn>
                  <a:cxn ang="0">
                    <a:pos x="192" y="287"/>
                  </a:cxn>
                  <a:cxn ang="0">
                    <a:pos x="0" y="383"/>
                  </a:cxn>
                  <a:cxn ang="0">
                    <a:pos x="0" y="399"/>
                  </a:cxn>
                  <a:cxn ang="0">
                    <a:pos x="416" y="623"/>
                  </a:cxn>
                  <a:cxn ang="0">
                    <a:pos x="688" y="479"/>
                  </a:cxn>
                  <a:cxn ang="0">
                    <a:pos x="688" y="463"/>
                  </a:cxn>
                  <a:cxn ang="0">
                    <a:pos x="640" y="447"/>
                  </a:cxn>
                  <a:cxn ang="0">
                    <a:pos x="656" y="255"/>
                  </a:cxn>
                  <a:cxn ang="0">
                    <a:pos x="624" y="239"/>
                  </a:cxn>
                  <a:cxn ang="0">
                    <a:pos x="620" y="238"/>
                  </a:cxn>
                  <a:cxn ang="0">
                    <a:pos x="549" y="143"/>
                  </a:cxn>
                  <a:cxn ang="0">
                    <a:pos x="548" y="132"/>
                  </a:cxn>
                  <a:cxn ang="0">
                    <a:pos x="575" y="70"/>
                  </a:cxn>
                  <a:cxn ang="0">
                    <a:pos x="512" y="0"/>
                  </a:cxn>
                  <a:cxn ang="0">
                    <a:pos x="450" y="68"/>
                  </a:cxn>
                  <a:cxn ang="0">
                    <a:pos x="450" y="69"/>
                  </a:cxn>
                  <a:cxn ang="0">
                    <a:pos x="476" y="133"/>
                  </a:cxn>
                </a:cxnLst>
                <a:rect l="0" t="0" r="r" b="b"/>
                <a:pathLst>
                  <a:path w="688" h="623">
                    <a:moveTo>
                      <a:pt x="480" y="127"/>
                    </a:moveTo>
                    <a:lnTo>
                      <a:pt x="432" y="159"/>
                    </a:lnTo>
                    <a:lnTo>
                      <a:pt x="427" y="159"/>
                    </a:lnTo>
                    <a:cubicBezTo>
                      <a:pt x="422" y="162"/>
                      <a:pt x="418" y="166"/>
                      <a:pt x="415" y="171"/>
                    </a:cubicBezTo>
                    <a:cubicBezTo>
                      <a:pt x="408" y="199"/>
                      <a:pt x="406" y="228"/>
                      <a:pt x="407" y="257"/>
                    </a:cubicBezTo>
                    <a:cubicBezTo>
                      <a:pt x="388" y="267"/>
                      <a:pt x="370" y="277"/>
                      <a:pt x="353" y="288"/>
                    </a:cubicBezTo>
                    <a:lnTo>
                      <a:pt x="352" y="287"/>
                    </a:lnTo>
                    <a:lnTo>
                      <a:pt x="352" y="271"/>
                    </a:lnTo>
                    <a:lnTo>
                      <a:pt x="352" y="255"/>
                    </a:lnTo>
                    <a:lnTo>
                      <a:pt x="192" y="175"/>
                    </a:lnTo>
                    <a:lnTo>
                      <a:pt x="192" y="191"/>
                    </a:lnTo>
                    <a:lnTo>
                      <a:pt x="192" y="287"/>
                    </a:lnTo>
                    <a:lnTo>
                      <a:pt x="0" y="383"/>
                    </a:lnTo>
                    <a:lnTo>
                      <a:pt x="0" y="399"/>
                    </a:lnTo>
                    <a:lnTo>
                      <a:pt x="416" y="623"/>
                    </a:lnTo>
                    <a:lnTo>
                      <a:pt x="688" y="479"/>
                    </a:lnTo>
                    <a:lnTo>
                      <a:pt x="688" y="463"/>
                    </a:lnTo>
                    <a:lnTo>
                      <a:pt x="640" y="447"/>
                    </a:lnTo>
                    <a:lnTo>
                      <a:pt x="656" y="255"/>
                    </a:lnTo>
                    <a:lnTo>
                      <a:pt x="624" y="239"/>
                    </a:lnTo>
                    <a:lnTo>
                      <a:pt x="620" y="238"/>
                    </a:lnTo>
                    <a:cubicBezTo>
                      <a:pt x="611" y="197"/>
                      <a:pt x="585" y="163"/>
                      <a:pt x="549" y="143"/>
                    </a:cubicBezTo>
                    <a:cubicBezTo>
                      <a:pt x="549" y="139"/>
                      <a:pt x="548" y="136"/>
                      <a:pt x="548" y="132"/>
                    </a:cubicBezTo>
                    <a:cubicBezTo>
                      <a:pt x="567" y="117"/>
                      <a:pt x="577" y="94"/>
                      <a:pt x="575" y="70"/>
                    </a:cubicBezTo>
                    <a:cubicBezTo>
                      <a:pt x="577" y="33"/>
                      <a:pt x="549" y="2"/>
                      <a:pt x="512" y="0"/>
                    </a:cubicBezTo>
                    <a:cubicBezTo>
                      <a:pt x="476" y="2"/>
                      <a:pt x="448" y="32"/>
                      <a:pt x="450" y="68"/>
                    </a:cubicBezTo>
                    <a:cubicBezTo>
                      <a:pt x="450" y="69"/>
                      <a:pt x="450" y="69"/>
                      <a:pt x="450" y="69"/>
                    </a:cubicBezTo>
                    <a:cubicBezTo>
                      <a:pt x="448" y="93"/>
                      <a:pt x="458" y="117"/>
                      <a:pt x="476" y="133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4" name="Freeform 496"/>
              <p:cNvSpPr>
                <a:spLocks/>
              </p:cNvSpPr>
              <p:nvPr/>
            </p:nvSpPr>
            <p:spPr bwMode="auto">
              <a:xfrm>
                <a:off x="1724" y="1128"/>
                <a:ext cx="28" cy="12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28" y="10"/>
                  </a:cxn>
                  <a:cxn ang="0">
                    <a:pos x="19" y="123"/>
                  </a:cxn>
                  <a:cxn ang="0">
                    <a:pos x="9" y="113"/>
                  </a:cxn>
                  <a:cxn ang="0">
                    <a:pos x="0" y="113"/>
                  </a:cxn>
                </a:cxnLst>
                <a:rect l="0" t="0" r="r" b="b"/>
                <a:pathLst>
                  <a:path w="28" h="123">
                    <a:moveTo>
                      <a:pt x="0" y="113"/>
                    </a:moveTo>
                    <a:lnTo>
                      <a:pt x="0" y="0"/>
                    </a:lnTo>
                    <a:lnTo>
                      <a:pt x="28" y="10"/>
                    </a:lnTo>
                    <a:lnTo>
                      <a:pt x="19" y="123"/>
                    </a:lnTo>
                    <a:lnTo>
                      <a:pt x="9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3" name="Rectangle 495"/>
              <p:cNvSpPr>
                <a:spLocks noChangeArrowheads="1"/>
              </p:cNvSpPr>
              <p:nvPr/>
            </p:nvSpPr>
            <p:spPr bwMode="auto">
              <a:xfrm>
                <a:off x="1714" y="1119"/>
                <a:ext cx="47" cy="9"/>
              </a:xfrm>
              <a:prstGeom prst="rect">
                <a:avLst/>
              </a:prstGeom>
              <a:solidFill>
                <a:srgbClr val="F4F5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2" name="Rectangle 494"/>
              <p:cNvSpPr>
                <a:spLocks noChangeArrowheads="1"/>
              </p:cNvSpPr>
              <p:nvPr/>
            </p:nvSpPr>
            <p:spPr bwMode="auto">
              <a:xfrm>
                <a:off x="1714" y="1128"/>
                <a:ext cx="47" cy="10"/>
              </a:xfrm>
              <a:prstGeom prst="rect">
                <a:avLst/>
              </a:prstGeom>
              <a:solidFill>
                <a:srgbClr val="E0C7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1" name="Rectangle 493"/>
              <p:cNvSpPr>
                <a:spLocks noChangeArrowheads="1"/>
              </p:cNvSpPr>
              <p:nvPr/>
            </p:nvSpPr>
            <p:spPr bwMode="auto">
              <a:xfrm>
                <a:off x="1714" y="1138"/>
                <a:ext cx="47" cy="9"/>
              </a:xfrm>
              <a:prstGeom prst="rect">
                <a:avLst/>
              </a:prstGeom>
              <a:solidFill>
                <a:srgbClr val="E7D7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100" name="Rectangle 492"/>
              <p:cNvSpPr>
                <a:spLocks noChangeArrowheads="1"/>
              </p:cNvSpPr>
              <p:nvPr/>
            </p:nvSpPr>
            <p:spPr bwMode="auto">
              <a:xfrm>
                <a:off x="1714" y="1147"/>
                <a:ext cx="47" cy="10"/>
              </a:xfrm>
              <a:prstGeom prst="rect">
                <a:avLst/>
              </a:prstGeom>
              <a:solidFill>
                <a:srgbClr val="EFE7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99" name="Picture 491"/>
              <p:cNvPicPr>
                <a:picLocks noChangeAspect="1" noChangeArrowheads="1"/>
              </p:cNvPicPr>
              <p:nvPr/>
            </p:nvPicPr>
            <p:blipFill>
              <a:blip r:embed="rId102" cstate="print"/>
              <a:srcRect/>
              <a:stretch>
                <a:fillRect/>
              </a:stretch>
            </p:blipFill>
            <p:spPr bwMode="auto">
              <a:xfrm>
                <a:off x="1347" y="1110"/>
                <a:ext cx="424" cy="253"/>
              </a:xfrm>
              <a:prstGeom prst="rect">
                <a:avLst/>
              </a:prstGeom>
              <a:noFill/>
            </p:spPr>
          </p:pic>
          <p:sp>
            <p:nvSpPr>
              <p:cNvPr id="69098" name="Freeform 490"/>
              <p:cNvSpPr>
                <a:spLocks noEditPoints="1"/>
              </p:cNvSpPr>
              <p:nvPr/>
            </p:nvSpPr>
            <p:spPr bwMode="auto">
              <a:xfrm>
                <a:off x="1366" y="1222"/>
                <a:ext cx="405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141"/>
                  </a:cxn>
                  <a:cxn ang="0">
                    <a:pos x="245" y="1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77" y="57"/>
                  </a:cxn>
                  <a:cxn ang="0">
                    <a:pos x="245" y="132"/>
                  </a:cxn>
                  <a:cxn ang="0">
                    <a:pos x="245" y="141"/>
                  </a:cxn>
                  <a:cxn ang="0">
                    <a:pos x="405" y="47"/>
                  </a:cxn>
                  <a:cxn ang="0">
                    <a:pos x="405" y="47"/>
                  </a:cxn>
                  <a:cxn ang="0">
                    <a:pos x="377" y="57"/>
                  </a:cxn>
                </a:cxnLst>
                <a:rect l="0" t="0" r="r" b="b"/>
                <a:pathLst>
                  <a:path w="405" h="141">
                    <a:moveTo>
                      <a:pt x="0" y="0"/>
                    </a:moveTo>
                    <a:lnTo>
                      <a:pt x="245" y="141"/>
                    </a:lnTo>
                    <a:lnTo>
                      <a:pt x="245" y="132"/>
                    </a:lnTo>
                    <a:lnTo>
                      <a:pt x="0" y="0"/>
                    </a:lnTo>
                    <a:close/>
                    <a:moveTo>
                      <a:pt x="377" y="57"/>
                    </a:moveTo>
                    <a:lnTo>
                      <a:pt x="245" y="132"/>
                    </a:lnTo>
                    <a:lnTo>
                      <a:pt x="245" y="141"/>
                    </a:lnTo>
                    <a:lnTo>
                      <a:pt x="405" y="47"/>
                    </a:lnTo>
                    <a:lnTo>
                      <a:pt x="377" y="57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97" name="Freeform 489"/>
              <p:cNvSpPr>
                <a:spLocks/>
              </p:cNvSpPr>
              <p:nvPr/>
            </p:nvSpPr>
            <p:spPr bwMode="auto">
              <a:xfrm>
                <a:off x="1366" y="1222"/>
                <a:ext cx="245" cy="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141"/>
                  </a:cxn>
                  <a:cxn ang="0">
                    <a:pos x="245" y="1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5" h="141">
                    <a:moveTo>
                      <a:pt x="0" y="0"/>
                    </a:moveTo>
                    <a:lnTo>
                      <a:pt x="245" y="141"/>
                    </a:lnTo>
                    <a:lnTo>
                      <a:pt x="245" y="1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96" name="Freeform 488"/>
              <p:cNvSpPr>
                <a:spLocks/>
              </p:cNvSpPr>
              <p:nvPr/>
            </p:nvSpPr>
            <p:spPr bwMode="auto">
              <a:xfrm>
                <a:off x="1611" y="1269"/>
                <a:ext cx="160" cy="94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0" y="85"/>
                  </a:cxn>
                  <a:cxn ang="0">
                    <a:pos x="0" y="94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32" y="10"/>
                  </a:cxn>
                </a:cxnLst>
                <a:rect l="0" t="0" r="r" b="b"/>
                <a:pathLst>
                  <a:path w="160" h="94">
                    <a:moveTo>
                      <a:pt x="132" y="10"/>
                    </a:moveTo>
                    <a:lnTo>
                      <a:pt x="0" y="85"/>
                    </a:lnTo>
                    <a:lnTo>
                      <a:pt x="0" y="94"/>
                    </a:lnTo>
                    <a:lnTo>
                      <a:pt x="160" y="0"/>
                    </a:lnTo>
                    <a:lnTo>
                      <a:pt x="132" y="10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95" name="Picture 487"/>
              <p:cNvPicPr>
                <a:picLocks noChangeAspect="1" noChangeArrowheads="1"/>
              </p:cNvPicPr>
              <p:nvPr/>
            </p:nvPicPr>
            <p:blipFill>
              <a:blip r:embed="rId103" cstate="print"/>
              <a:srcRect/>
              <a:stretch>
                <a:fillRect/>
              </a:stretch>
            </p:blipFill>
            <p:spPr bwMode="auto">
              <a:xfrm>
                <a:off x="1507" y="1185"/>
                <a:ext cx="141" cy="94"/>
              </a:xfrm>
              <a:prstGeom prst="rect">
                <a:avLst/>
              </a:prstGeom>
              <a:noFill/>
            </p:spPr>
          </p:pic>
          <p:pic>
            <p:nvPicPr>
              <p:cNvPr id="69094" name="Picture 486"/>
              <p:cNvPicPr>
                <a:picLocks noChangeAspect="1" noChangeArrowheads="1"/>
              </p:cNvPicPr>
              <p:nvPr/>
            </p:nvPicPr>
            <p:blipFill>
              <a:blip r:embed="rId104" cstate="print"/>
              <a:srcRect/>
              <a:stretch>
                <a:fillRect/>
              </a:stretch>
            </p:blipFill>
            <p:spPr bwMode="auto">
              <a:xfrm>
                <a:off x="1507" y="1185"/>
                <a:ext cx="141" cy="94"/>
              </a:xfrm>
              <a:prstGeom prst="rect">
                <a:avLst/>
              </a:prstGeom>
              <a:noFill/>
            </p:spPr>
          </p:pic>
          <p:sp>
            <p:nvSpPr>
              <p:cNvPr id="69093" name="Freeform 485"/>
              <p:cNvSpPr>
                <a:spLocks/>
              </p:cNvSpPr>
              <p:nvPr/>
            </p:nvSpPr>
            <p:spPr bwMode="auto">
              <a:xfrm>
                <a:off x="1526" y="1204"/>
                <a:ext cx="122" cy="6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18"/>
                  </a:cxn>
                  <a:cxn ang="0">
                    <a:pos x="85" y="65"/>
                  </a:cxn>
                  <a:cxn ang="0">
                    <a:pos x="122" y="47"/>
                  </a:cxn>
                  <a:cxn ang="0">
                    <a:pos x="38" y="0"/>
                  </a:cxn>
                </a:cxnLst>
                <a:rect l="0" t="0" r="r" b="b"/>
                <a:pathLst>
                  <a:path w="122" h="65">
                    <a:moveTo>
                      <a:pt x="38" y="0"/>
                    </a:moveTo>
                    <a:lnTo>
                      <a:pt x="0" y="18"/>
                    </a:lnTo>
                    <a:lnTo>
                      <a:pt x="85" y="65"/>
                    </a:lnTo>
                    <a:lnTo>
                      <a:pt x="122" y="47"/>
                    </a:lnTo>
                    <a:lnTo>
                      <a:pt x="38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92" name="Picture 484"/>
              <p:cNvPicPr>
                <a:picLocks noChangeAspect="1" noChangeArrowheads="1"/>
              </p:cNvPicPr>
              <p:nvPr/>
            </p:nvPicPr>
            <p:blipFill>
              <a:blip r:embed="rId105" cstate="print"/>
              <a:srcRect/>
              <a:stretch>
                <a:fillRect/>
              </a:stretch>
            </p:blipFill>
            <p:spPr bwMode="auto">
              <a:xfrm>
                <a:off x="1592" y="1072"/>
                <a:ext cx="122" cy="160"/>
              </a:xfrm>
              <a:prstGeom prst="rect">
                <a:avLst/>
              </a:prstGeom>
              <a:noFill/>
            </p:spPr>
          </p:pic>
          <p:pic>
            <p:nvPicPr>
              <p:cNvPr id="69091" name="Picture 483"/>
              <p:cNvPicPr>
                <a:picLocks noChangeAspect="1" noChangeArrowheads="1"/>
              </p:cNvPicPr>
              <p:nvPr/>
            </p:nvPicPr>
            <p:blipFill>
              <a:blip r:embed="rId106" cstate="print"/>
              <a:srcRect/>
              <a:stretch>
                <a:fillRect/>
              </a:stretch>
            </p:blipFill>
            <p:spPr bwMode="auto">
              <a:xfrm>
                <a:off x="1592" y="1072"/>
                <a:ext cx="122" cy="160"/>
              </a:xfrm>
              <a:prstGeom prst="rect">
                <a:avLst/>
              </a:prstGeom>
              <a:noFill/>
            </p:spPr>
          </p:pic>
          <p:sp>
            <p:nvSpPr>
              <p:cNvPr id="69090" name="Rectangle 482"/>
              <p:cNvSpPr>
                <a:spLocks noChangeArrowheads="1"/>
              </p:cNvSpPr>
              <p:nvPr/>
            </p:nvSpPr>
            <p:spPr bwMode="auto">
              <a:xfrm>
                <a:off x="1601" y="1053"/>
                <a:ext cx="10" cy="94"/>
              </a:xfrm>
              <a:prstGeom prst="rect">
                <a:avLst/>
              </a:prstGeom>
              <a:solidFill>
                <a:srgbClr val="B8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9" name="Rectangle 481"/>
              <p:cNvSpPr>
                <a:spLocks noChangeArrowheads="1"/>
              </p:cNvSpPr>
              <p:nvPr/>
            </p:nvSpPr>
            <p:spPr bwMode="auto">
              <a:xfrm>
                <a:off x="1611" y="1053"/>
                <a:ext cx="9" cy="94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8" name="Rectangle 480"/>
              <p:cNvSpPr>
                <a:spLocks noChangeArrowheads="1"/>
              </p:cNvSpPr>
              <p:nvPr/>
            </p:nvSpPr>
            <p:spPr bwMode="auto">
              <a:xfrm>
                <a:off x="1620" y="1053"/>
                <a:ext cx="10" cy="94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7" name="Rectangle 479"/>
              <p:cNvSpPr>
                <a:spLocks noChangeArrowheads="1"/>
              </p:cNvSpPr>
              <p:nvPr/>
            </p:nvSpPr>
            <p:spPr bwMode="auto">
              <a:xfrm>
                <a:off x="1630" y="1053"/>
                <a:ext cx="9" cy="94"/>
              </a:xfrm>
              <a:prstGeom prst="rect">
                <a:avLst/>
              </a:prstGeom>
              <a:solidFill>
                <a:srgbClr val="E9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6" name="Rectangle 478"/>
              <p:cNvSpPr>
                <a:spLocks noChangeArrowheads="1"/>
              </p:cNvSpPr>
              <p:nvPr/>
            </p:nvSpPr>
            <p:spPr bwMode="auto">
              <a:xfrm>
                <a:off x="1639" y="1053"/>
                <a:ext cx="9" cy="94"/>
              </a:xfrm>
              <a:prstGeom prst="rect">
                <a:avLst/>
              </a:prstGeom>
              <a:solidFill>
                <a:srgbClr val="E5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5" name="Rectangle 477"/>
              <p:cNvSpPr>
                <a:spLocks noChangeArrowheads="1"/>
              </p:cNvSpPr>
              <p:nvPr/>
            </p:nvSpPr>
            <p:spPr bwMode="auto">
              <a:xfrm>
                <a:off x="1648" y="1053"/>
                <a:ext cx="10" cy="94"/>
              </a:xfrm>
              <a:prstGeom prst="rect">
                <a:avLst/>
              </a:prstGeom>
              <a:solidFill>
                <a:srgbClr val="E0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4" name="Rectangle 476"/>
              <p:cNvSpPr>
                <a:spLocks noChangeArrowheads="1"/>
              </p:cNvSpPr>
              <p:nvPr/>
            </p:nvSpPr>
            <p:spPr bwMode="auto">
              <a:xfrm>
                <a:off x="1658" y="1053"/>
                <a:ext cx="9" cy="94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3" name="Rectangle 475"/>
              <p:cNvSpPr>
                <a:spLocks noChangeArrowheads="1"/>
              </p:cNvSpPr>
              <p:nvPr/>
            </p:nvSpPr>
            <p:spPr bwMode="auto">
              <a:xfrm>
                <a:off x="1667" y="1053"/>
                <a:ext cx="10" cy="94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2" name="Rectangle 474"/>
              <p:cNvSpPr>
                <a:spLocks noChangeArrowheads="1"/>
              </p:cNvSpPr>
              <p:nvPr/>
            </p:nvSpPr>
            <p:spPr bwMode="auto">
              <a:xfrm>
                <a:off x="1677" y="1053"/>
                <a:ext cx="9" cy="94"/>
              </a:xfrm>
              <a:prstGeom prst="rect">
                <a:avLst/>
              </a:prstGeom>
              <a:solidFill>
                <a:srgbClr val="D4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1" name="Rectangle 473"/>
              <p:cNvSpPr>
                <a:spLocks noChangeArrowheads="1"/>
              </p:cNvSpPr>
              <p:nvPr/>
            </p:nvSpPr>
            <p:spPr bwMode="auto">
              <a:xfrm>
                <a:off x="1686" y="1053"/>
                <a:ext cx="9" cy="94"/>
              </a:xfrm>
              <a:prstGeom prst="rect">
                <a:avLst/>
              </a:prstGeom>
              <a:solidFill>
                <a:srgbClr val="CF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80" name="Rectangle 472"/>
              <p:cNvSpPr>
                <a:spLocks noChangeArrowheads="1"/>
              </p:cNvSpPr>
              <p:nvPr/>
            </p:nvSpPr>
            <p:spPr bwMode="auto">
              <a:xfrm>
                <a:off x="1695" y="1053"/>
                <a:ext cx="10" cy="94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79" name="Rectangle 471"/>
              <p:cNvSpPr>
                <a:spLocks noChangeArrowheads="1"/>
              </p:cNvSpPr>
              <p:nvPr/>
            </p:nvSpPr>
            <p:spPr bwMode="auto">
              <a:xfrm>
                <a:off x="1705" y="1053"/>
                <a:ext cx="9" cy="94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78" name="Rectangle 470"/>
              <p:cNvSpPr>
                <a:spLocks noChangeArrowheads="1"/>
              </p:cNvSpPr>
              <p:nvPr/>
            </p:nvSpPr>
            <p:spPr bwMode="auto">
              <a:xfrm>
                <a:off x="1714" y="1053"/>
                <a:ext cx="10" cy="94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77" name="Rectangle 469"/>
              <p:cNvSpPr>
                <a:spLocks noChangeArrowheads="1"/>
              </p:cNvSpPr>
              <p:nvPr/>
            </p:nvSpPr>
            <p:spPr bwMode="auto">
              <a:xfrm>
                <a:off x="1724" y="1053"/>
                <a:ext cx="9" cy="94"/>
              </a:xfrm>
              <a:prstGeom prst="rect">
                <a:avLst/>
              </a:prstGeom>
              <a:solidFill>
                <a:srgbClr val="BD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76" name="Picture 468"/>
              <p:cNvPicPr>
                <a:picLocks noChangeAspect="1" noChangeArrowheads="1"/>
              </p:cNvPicPr>
              <p:nvPr/>
            </p:nvPicPr>
            <p:blipFill>
              <a:blip r:embed="rId107" cstate="print"/>
              <a:srcRect/>
              <a:stretch>
                <a:fillRect/>
              </a:stretch>
            </p:blipFill>
            <p:spPr bwMode="auto">
              <a:xfrm>
                <a:off x="1677" y="1110"/>
                <a:ext cx="66" cy="122"/>
              </a:xfrm>
              <a:prstGeom prst="rect">
                <a:avLst/>
              </a:prstGeom>
              <a:noFill/>
            </p:spPr>
          </p:pic>
          <p:sp>
            <p:nvSpPr>
              <p:cNvPr id="69075" name="Freeform 467"/>
              <p:cNvSpPr>
                <a:spLocks/>
              </p:cNvSpPr>
              <p:nvPr/>
            </p:nvSpPr>
            <p:spPr bwMode="auto">
              <a:xfrm>
                <a:off x="1695" y="1204"/>
                <a:ext cx="29" cy="3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9" y="0"/>
                  </a:cxn>
                  <a:cxn ang="0">
                    <a:pos x="29" y="37"/>
                  </a:cxn>
                  <a:cxn ang="0">
                    <a:pos x="0" y="18"/>
                  </a:cxn>
                </a:cxnLst>
                <a:rect l="0" t="0" r="r" b="b"/>
                <a:pathLst>
                  <a:path w="29" h="37">
                    <a:moveTo>
                      <a:pt x="0" y="18"/>
                    </a:moveTo>
                    <a:lnTo>
                      <a:pt x="29" y="0"/>
                    </a:lnTo>
                    <a:lnTo>
                      <a:pt x="29" y="3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74" name="Picture 466"/>
              <p:cNvPicPr>
                <a:picLocks noChangeAspect="1" noChangeArrowheads="1"/>
              </p:cNvPicPr>
              <p:nvPr/>
            </p:nvPicPr>
            <p:blipFill>
              <a:blip r:embed="rId108" cstate="print"/>
              <a:srcRect/>
              <a:stretch>
                <a:fillRect/>
              </a:stretch>
            </p:blipFill>
            <p:spPr bwMode="auto">
              <a:xfrm>
                <a:off x="1582" y="1204"/>
                <a:ext cx="66" cy="56"/>
              </a:xfrm>
              <a:prstGeom prst="rect">
                <a:avLst/>
              </a:prstGeom>
              <a:noFill/>
            </p:spPr>
          </p:pic>
          <p:sp>
            <p:nvSpPr>
              <p:cNvPr id="69073" name="Rectangle 465"/>
              <p:cNvSpPr>
                <a:spLocks noChangeArrowheads="1"/>
              </p:cNvSpPr>
              <p:nvPr/>
            </p:nvSpPr>
            <p:spPr bwMode="auto">
              <a:xfrm>
                <a:off x="1630" y="1053"/>
                <a:ext cx="9" cy="47"/>
              </a:xfrm>
              <a:prstGeom prst="rect">
                <a:avLst/>
              </a:prstGeom>
              <a:solidFill>
                <a:srgbClr val="6691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72" name="Rectangle 464"/>
              <p:cNvSpPr>
                <a:spLocks noChangeArrowheads="1"/>
              </p:cNvSpPr>
              <p:nvPr/>
            </p:nvSpPr>
            <p:spPr bwMode="auto">
              <a:xfrm>
                <a:off x="1639" y="1053"/>
                <a:ext cx="9" cy="47"/>
              </a:xfrm>
              <a:prstGeom prst="rect">
                <a:avLst/>
              </a:prstGeom>
              <a:solidFill>
                <a:srgbClr val="79B1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71" name="Rectangle 463"/>
              <p:cNvSpPr>
                <a:spLocks noChangeArrowheads="1"/>
              </p:cNvSpPr>
              <p:nvPr/>
            </p:nvSpPr>
            <p:spPr bwMode="auto">
              <a:xfrm>
                <a:off x="1648" y="1053"/>
                <a:ext cx="10" cy="47"/>
              </a:xfrm>
              <a:prstGeom prst="rect">
                <a:avLst/>
              </a:prstGeom>
              <a:solidFill>
                <a:srgbClr val="76A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70" name="Rectangle 462"/>
              <p:cNvSpPr>
                <a:spLocks noChangeArrowheads="1"/>
              </p:cNvSpPr>
              <p:nvPr/>
            </p:nvSpPr>
            <p:spPr bwMode="auto">
              <a:xfrm>
                <a:off x="1658" y="1053"/>
                <a:ext cx="9" cy="47"/>
              </a:xfrm>
              <a:prstGeom prst="rect">
                <a:avLst/>
              </a:prstGeom>
              <a:solidFill>
                <a:srgbClr val="72A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9" name="Rectangle 461"/>
              <p:cNvSpPr>
                <a:spLocks noChangeArrowheads="1"/>
              </p:cNvSpPr>
              <p:nvPr/>
            </p:nvSpPr>
            <p:spPr bwMode="auto">
              <a:xfrm>
                <a:off x="1667" y="1053"/>
                <a:ext cx="10" cy="47"/>
              </a:xfrm>
              <a:prstGeom prst="rect">
                <a:avLst/>
              </a:prstGeom>
              <a:solidFill>
                <a:srgbClr val="6F9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8" name="Rectangle 460"/>
              <p:cNvSpPr>
                <a:spLocks noChangeArrowheads="1"/>
              </p:cNvSpPr>
              <p:nvPr/>
            </p:nvSpPr>
            <p:spPr bwMode="auto">
              <a:xfrm>
                <a:off x="1677" y="1053"/>
                <a:ext cx="9" cy="47"/>
              </a:xfrm>
              <a:prstGeom prst="rect">
                <a:avLst/>
              </a:prstGeom>
              <a:solidFill>
                <a:srgbClr val="6C99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7" name="Rectangle 459"/>
              <p:cNvSpPr>
                <a:spLocks noChangeArrowheads="1"/>
              </p:cNvSpPr>
              <p:nvPr/>
            </p:nvSpPr>
            <p:spPr bwMode="auto">
              <a:xfrm>
                <a:off x="1686" y="1053"/>
                <a:ext cx="9" cy="47"/>
              </a:xfrm>
              <a:prstGeom prst="rect">
                <a:avLst/>
              </a:prstGeom>
              <a:solidFill>
                <a:srgbClr val="6893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6" name="Freeform 458"/>
              <p:cNvSpPr>
                <a:spLocks/>
              </p:cNvSpPr>
              <p:nvPr/>
            </p:nvSpPr>
            <p:spPr bwMode="auto">
              <a:xfrm>
                <a:off x="1639" y="1194"/>
                <a:ext cx="57" cy="5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8"/>
                  </a:cxn>
                  <a:cxn ang="0">
                    <a:pos x="5" y="49"/>
                  </a:cxn>
                  <a:cxn ang="0">
                    <a:pos x="2" y="85"/>
                  </a:cxn>
                  <a:cxn ang="0">
                    <a:pos x="1" y="86"/>
                  </a:cxn>
                  <a:cxn ang="0">
                    <a:pos x="34" y="84"/>
                  </a:cxn>
                  <a:cxn ang="0">
                    <a:pos x="35" y="82"/>
                  </a:cxn>
                  <a:cxn ang="0">
                    <a:pos x="32" y="80"/>
                  </a:cxn>
                  <a:cxn ang="0">
                    <a:pos x="96" y="48"/>
                  </a:cxn>
                  <a:cxn ang="0">
                    <a:pos x="96" y="0"/>
                  </a:cxn>
                </a:cxnLst>
                <a:rect l="0" t="0" r="r" b="b"/>
                <a:pathLst>
                  <a:path w="96" h="95">
                    <a:moveTo>
                      <a:pt x="96" y="0"/>
                    </a:moveTo>
                    <a:lnTo>
                      <a:pt x="0" y="48"/>
                    </a:lnTo>
                    <a:lnTo>
                      <a:pt x="5" y="49"/>
                    </a:lnTo>
                    <a:cubicBezTo>
                      <a:pt x="14" y="60"/>
                      <a:pt x="13" y="76"/>
                      <a:pt x="2" y="85"/>
                    </a:cubicBezTo>
                    <a:cubicBezTo>
                      <a:pt x="2" y="86"/>
                      <a:pt x="1" y="86"/>
                      <a:pt x="1" y="86"/>
                    </a:cubicBezTo>
                    <a:cubicBezTo>
                      <a:pt x="11" y="95"/>
                      <a:pt x="25" y="94"/>
                      <a:pt x="34" y="84"/>
                    </a:cubicBezTo>
                    <a:cubicBezTo>
                      <a:pt x="34" y="83"/>
                      <a:pt x="35" y="83"/>
                      <a:pt x="35" y="82"/>
                    </a:cubicBezTo>
                    <a:lnTo>
                      <a:pt x="32" y="80"/>
                    </a:lnTo>
                    <a:lnTo>
                      <a:pt x="96" y="4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5" name="Freeform 457"/>
              <p:cNvSpPr>
                <a:spLocks/>
              </p:cNvSpPr>
              <p:nvPr/>
            </p:nvSpPr>
            <p:spPr bwMode="auto">
              <a:xfrm>
                <a:off x="1573" y="1147"/>
                <a:ext cx="47" cy="57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7" y="28"/>
                  </a:cxn>
                  <a:cxn ang="0">
                    <a:pos x="47" y="0"/>
                  </a:cxn>
                  <a:cxn ang="0">
                    <a:pos x="0" y="28"/>
                  </a:cxn>
                  <a:cxn ang="0">
                    <a:pos x="0" y="57"/>
                  </a:cxn>
                </a:cxnLst>
                <a:rect l="0" t="0" r="r" b="b"/>
                <a:pathLst>
                  <a:path w="47" h="57">
                    <a:moveTo>
                      <a:pt x="0" y="57"/>
                    </a:moveTo>
                    <a:lnTo>
                      <a:pt x="47" y="28"/>
                    </a:lnTo>
                    <a:lnTo>
                      <a:pt x="47" y="0"/>
                    </a:lnTo>
                    <a:lnTo>
                      <a:pt x="0" y="28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64" name="Picture 456"/>
              <p:cNvPicPr>
                <a:picLocks noChangeAspect="1" noChangeArrowheads="1"/>
              </p:cNvPicPr>
              <p:nvPr/>
            </p:nvPicPr>
            <p:blipFill>
              <a:blip r:embed="rId109" cstate="print"/>
              <a:srcRect/>
              <a:stretch>
                <a:fillRect/>
              </a:stretch>
            </p:blipFill>
            <p:spPr bwMode="auto">
              <a:xfrm>
                <a:off x="1592" y="959"/>
                <a:ext cx="113" cy="132"/>
              </a:xfrm>
              <a:prstGeom prst="rect">
                <a:avLst/>
              </a:prstGeom>
              <a:noFill/>
            </p:spPr>
          </p:pic>
          <p:pic>
            <p:nvPicPr>
              <p:cNvPr id="69063" name="Picture 455"/>
              <p:cNvPicPr>
                <a:picLocks noChangeAspect="1" noChangeArrowheads="1"/>
              </p:cNvPicPr>
              <p:nvPr/>
            </p:nvPicPr>
            <p:blipFill>
              <a:blip r:embed="rId110" cstate="print"/>
              <a:srcRect/>
              <a:stretch>
                <a:fillRect/>
              </a:stretch>
            </p:blipFill>
            <p:spPr bwMode="auto">
              <a:xfrm>
                <a:off x="1592" y="959"/>
                <a:ext cx="113" cy="132"/>
              </a:xfrm>
              <a:prstGeom prst="rect">
                <a:avLst/>
              </a:prstGeom>
              <a:noFill/>
            </p:spPr>
          </p:pic>
          <p:sp>
            <p:nvSpPr>
              <p:cNvPr id="69062" name="Freeform 454"/>
              <p:cNvSpPr>
                <a:spLocks/>
              </p:cNvSpPr>
              <p:nvPr/>
            </p:nvSpPr>
            <p:spPr bwMode="auto">
              <a:xfrm>
                <a:off x="1625" y="991"/>
                <a:ext cx="77" cy="85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39" y="85"/>
                  </a:cxn>
                  <a:cxn ang="0">
                    <a:pos x="2" y="42"/>
                  </a:cxn>
                  <a:cxn ang="0">
                    <a:pos x="39" y="0"/>
                  </a:cxn>
                  <a:cxn ang="0">
                    <a:pos x="75" y="42"/>
                  </a:cxn>
                </a:cxnLst>
                <a:rect l="0" t="0" r="r" b="b"/>
                <a:pathLst>
                  <a:path w="77" h="85">
                    <a:moveTo>
                      <a:pt x="75" y="42"/>
                    </a:moveTo>
                    <a:cubicBezTo>
                      <a:pt x="77" y="64"/>
                      <a:pt x="60" y="83"/>
                      <a:pt x="39" y="85"/>
                    </a:cubicBezTo>
                    <a:cubicBezTo>
                      <a:pt x="17" y="83"/>
                      <a:pt x="0" y="64"/>
                      <a:pt x="2" y="42"/>
                    </a:cubicBezTo>
                    <a:cubicBezTo>
                      <a:pt x="0" y="20"/>
                      <a:pt x="17" y="2"/>
                      <a:pt x="39" y="0"/>
                    </a:cubicBezTo>
                    <a:cubicBezTo>
                      <a:pt x="60" y="2"/>
                      <a:pt x="77" y="20"/>
                      <a:pt x="75" y="42"/>
                    </a:cubicBezTo>
                  </a:path>
                </a:pathLst>
              </a:custGeom>
              <a:noFill/>
              <a:ln w="3175">
                <a:solidFill>
                  <a:srgbClr val="D7513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1" name="Freeform 453"/>
              <p:cNvSpPr>
                <a:spLocks noEditPoints="1"/>
              </p:cNvSpPr>
              <p:nvPr/>
            </p:nvSpPr>
            <p:spPr bwMode="auto">
              <a:xfrm>
                <a:off x="1570" y="1138"/>
                <a:ext cx="126" cy="8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55" y="7"/>
                  </a:cxn>
                  <a:cxn ang="0">
                    <a:pos x="54" y="0"/>
                  </a:cxn>
                  <a:cxn ang="0">
                    <a:pos x="86" y="16"/>
                  </a:cxn>
                  <a:cxn ang="0">
                    <a:pos x="6" y="64"/>
                  </a:cxn>
                  <a:cxn ang="0">
                    <a:pos x="6" y="32"/>
                  </a:cxn>
                  <a:cxn ang="0">
                    <a:pos x="0" y="38"/>
                  </a:cxn>
                  <a:cxn ang="0">
                    <a:pos x="214" y="96"/>
                  </a:cxn>
                  <a:cxn ang="0">
                    <a:pos x="118" y="144"/>
                  </a:cxn>
                  <a:cxn ang="0">
                    <a:pos x="123" y="145"/>
                  </a:cxn>
                  <a:cxn ang="0">
                    <a:pos x="96" y="136"/>
                  </a:cxn>
                  <a:cxn ang="0">
                    <a:pos x="105" y="127"/>
                  </a:cxn>
                  <a:cxn ang="0">
                    <a:pos x="188" y="80"/>
                  </a:cxn>
                  <a:cxn ang="0">
                    <a:pos x="182" y="80"/>
                  </a:cxn>
                  <a:cxn ang="0">
                    <a:pos x="214" y="96"/>
                  </a:cxn>
                </a:cxnLst>
                <a:rect l="0" t="0" r="r" b="b"/>
                <a:pathLst>
                  <a:path w="214" h="145">
                    <a:moveTo>
                      <a:pt x="0" y="38"/>
                    </a:moveTo>
                    <a:cubicBezTo>
                      <a:pt x="18" y="27"/>
                      <a:pt x="37" y="17"/>
                      <a:pt x="55" y="7"/>
                    </a:cubicBezTo>
                    <a:lnTo>
                      <a:pt x="54" y="0"/>
                    </a:lnTo>
                    <a:lnTo>
                      <a:pt x="86" y="16"/>
                    </a:lnTo>
                    <a:lnTo>
                      <a:pt x="6" y="64"/>
                    </a:lnTo>
                    <a:lnTo>
                      <a:pt x="6" y="32"/>
                    </a:lnTo>
                    <a:lnTo>
                      <a:pt x="0" y="38"/>
                    </a:lnTo>
                    <a:close/>
                    <a:moveTo>
                      <a:pt x="214" y="96"/>
                    </a:moveTo>
                    <a:lnTo>
                      <a:pt x="118" y="144"/>
                    </a:lnTo>
                    <a:lnTo>
                      <a:pt x="123" y="145"/>
                    </a:lnTo>
                    <a:cubicBezTo>
                      <a:pt x="116" y="138"/>
                      <a:pt x="106" y="134"/>
                      <a:pt x="96" y="136"/>
                    </a:cubicBezTo>
                    <a:cubicBezTo>
                      <a:pt x="98" y="132"/>
                      <a:pt x="101" y="129"/>
                      <a:pt x="105" y="127"/>
                    </a:cubicBezTo>
                    <a:cubicBezTo>
                      <a:pt x="133" y="111"/>
                      <a:pt x="161" y="96"/>
                      <a:pt x="188" y="80"/>
                    </a:cubicBezTo>
                    <a:lnTo>
                      <a:pt x="182" y="80"/>
                    </a:lnTo>
                    <a:lnTo>
                      <a:pt x="21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60" name="Freeform 452"/>
              <p:cNvSpPr>
                <a:spLocks noEditPoints="1"/>
              </p:cNvSpPr>
              <p:nvPr/>
            </p:nvSpPr>
            <p:spPr bwMode="auto">
              <a:xfrm>
                <a:off x="1569" y="991"/>
                <a:ext cx="163" cy="264"/>
              </a:xfrm>
              <a:custGeom>
                <a:avLst/>
                <a:gdLst/>
                <a:ahLst/>
                <a:cxnLst>
                  <a:cxn ang="0">
                    <a:pos x="86" y="314"/>
                  </a:cxn>
                  <a:cxn ang="0">
                    <a:pos x="70" y="234"/>
                  </a:cxn>
                  <a:cxn ang="0">
                    <a:pos x="6" y="362"/>
                  </a:cxn>
                  <a:cxn ang="0">
                    <a:pos x="86" y="314"/>
                  </a:cxn>
                  <a:cxn ang="0">
                    <a:pos x="182" y="282"/>
                  </a:cxn>
                  <a:cxn ang="0">
                    <a:pos x="182" y="330"/>
                  </a:cxn>
                  <a:cxn ang="0">
                    <a:pos x="118" y="378"/>
                  </a:cxn>
                  <a:cxn ang="0">
                    <a:pos x="113" y="372"/>
                  </a:cxn>
                  <a:cxn ang="0">
                    <a:pos x="96" y="385"/>
                  </a:cxn>
                  <a:cxn ang="0">
                    <a:pos x="55" y="408"/>
                  </a:cxn>
                  <a:cxn ang="0">
                    <a:pos x="68" y="446"/>
                  </a:cxn>
                  <a:cxn ang="0">
                    <a:pos x="95" y="445"/>
                  </a:cxn>
                  <a:cxn ang="0">
                    <a:pos x="118" y="433"/>
                  </a:cxn>
                  <a:cxn ang="0">
                    <a:pos x="165" y="422"/>
                  </a:cxn>
                  <a:cxn ang="0">
                    <a:pos x="166" y="426"/>
                  </a:cxn>
                  <a:cxn ang="0">
                    <a:pos x="262" y="362"/>
                  </a:cxn>
                  <a:cxn ang="0">
                    <a:pos x="262" y="365"/>
                  </a:cxn>
                  <a:cxn ang="0">
                    <a:pos x="273" y="329"/>
                  </a:cxn>
                  <a:cxn ang="0">
                    <a:pos x="268" y="244"/>
                  </a:cxn>
                  <a:cxn ang="0">
                    <a:pos x="221" y="161"/>
                  </a:cxn>
                  <a:cxn ang="0">
                    <a:pos x="196" y="143"/>
                  </a:cxn>
                  <a:cxn ang="0">
                    <a:pos x="198" y="138"/>
                  </a:cxn>
                  <a:cxn ang="0">
                    <a:pos x="198" y="138"/>
                  </a:cxn>
                  <a:cxn ang="0">
                    <a:pos x="196" y="132"/>
                  </a:cxn>
                  <a:cxn ang="0">
                    <a:pos x="222" y="74"/>
                  </a:cxn>
                  <a:cxn ang="0">
                    <a:pos x="161" y="0"/>
                  </a:cxn>
                  <a:cxn ang="0">
                    <a:pos x="160" y="0"/>
                  </a:cxn>
                  <a:cxn ang="0">
                    <a:pos x="97" y="71"/>
                  </a:cxn>
                  <a:cxn ang="0">
                    <a:pos x="98" y="74"/>
                  </a:cxn>
                  <a:cxn ang="0">
                    <a:pos x="123" y="133"/>
                  </a:cxn>
                  <a:cxn ang="0">
                    <a:pos x="118" y="138"/>
                  </a:cxn>
                  <a:cxn ang="0">
                    <a:pos x="70" y="154"/>
                  </a:cxn>
                  <a:cxn ang="0">
                    <a:pos x="71" y="161"/>
                  </a:cxn>
                  <a:cxn ang="0">
                    <a:pos x="57" y="191"/>
                  </a:cxn>
                  <a:cxn ang="0">
                    <a:pos x="54" y="186"/>
                  </a:cxn>
                  <a:cxn ang="0">
                    <a:pos x="54" y="250"/>
                  </a:cxn>
                  <a:cxn ang="0">
                    <a:pos x="54" y="257"/>
                  </a:cxn>
                  <a:cxn ang="0">
                    <a:pos x="0" y="287"/>
                  </a:cxn>
                </a:cxnLst>
                <a:rect l="0" t="0" r="r" b="b"/>
                <a:pathLst>
                  <a:path w="276" h="450">
                    <a:moveTo>
                      <a:pt x="86" y="314"/>
                    </a:moveTo>
                    <a:lnTo>
                      <a:pt x="70" y="234"/>
                    </a:lnTo>
                    <a:moveTo>
                      <a:pt x="6" y="362"/>
                    </a:moveTo>
                    <a:lnTo>
                      <a:pt x="86" y="314"/>
                    </a:lnTo>
                    <a:moveTo>
                      <a:pt x="182" y="282"/>
                    </a:moveTo>
                    <a:lnTo>
                      <a:pt x="182" y="330"/>
                    </a:lnTo>
                    <a:lnTo>
                      <a:pt x="118" y="378"/>
                    </a:lnTo>
                    <a:lnTo>
                      <a:pt x="113" y="372"/>
                    </a:lnTo>
                    <a:cubicBezTo>
                      <a:pt x="107" y="375"/>
                      <a:pt x="101" y="380"/>
                      <a:pt x="96" y="385"/>
                    </a:cubicBezTo>
                    <a:cubicBezTo>
                      <a:pt x="80" y="386"/>
                      <a:pt x="64" y="394"/>
                      <a:pt x="55" y="408"/>
                    </a:cubicBezTo>
                    <a:cubicBezTo>
                      <a:pt x="48" y="422"/>
                      <a:pt x="54" y="439"/>
                      <a:pt x="68" y="446"/>
                    </a:cubicBezTo>
                    <a:cubicBezTo>
                      <a:pt x="76" y="450"/>
                      <a:pt x="86" y="450"/>
                      <a:pt x="95" y="445"/>
                    </a:cubicBezTo>
                    <a:cubicBezTo>
                      <a:pt x="103" y="443"/>
                      <a:pt x="112" y="439"/>
                      <a:pt x="118" y="433"/>
                    </a:cubicBezTo>
                    <a:cubicBezTo>
                      <a:pt x="135" y="440"/>
                      <a:pt x="154" y="435"/>
                      <a:pt x="165" y="422"/>
                    </a:cubicBezTo>
                    <a:lnTo>
                      <a:pt x="166" y="426"/>
                    </a:lnTo>
                    <a:lnTo>
                      <a:pt x="262" y="362"/>
                    </a:lnTo>
                    <a:lnTo>
                      <a:pt x="262" y="365"/>
                    </a:lnTo>
                    <a:cubicBezTo>
                      <a:pt x="271" y="356"/>
                      <a:pt x="276" y="342"/>
                      <a:pt x="273" y="329"/>
                    </a:cubicBezTo>
                    <a:cubicBezTo>
                      <a:pt x="272" y="301"/>
                      <a:pt x="270" y="272"/>
                      <a:pt x="268" y="244"/>
                    </a:cubicBezTo>
                    <a:cubicBezTo>
                      <a:pt x="264" y="211"/>
                      <a:pt x="247" y="181"/>
                      <a:pt x="221" y="161"/>
                    </a:cubicBezTo>
                    <a:cubicBezTo>
                      <a:pt x="213" y="154"/>
                      <a:pt x="205" y="148"/>
                      <a:pt x="196" y="143"/>
                    </a:cubicBezTo>
                    <a:lnTo>
                      <a:pt x="198" y="138"/>
                    </a:lnTo>
                    <a:lnTo>
                      <a:pt x="196" y="132"/>
                    </a:lnTo>
                    <a:cubicBezTo>
                      <a:pt x="213" y="118"/>
                      <a:pt x="223" y="96"/>
                      <a:pt x="222" y="74"/>
                    </a:cubicBezTo>
                    <a:cubicBezTo>
                      <a:pt x="226" y="37"/>
                      <a:pt x="198" y="4"/>
                      <a:pt x="161" y="0"/>
                    </a:cubicBezTo>
                    <a:cubicBezTo>
                      <a:pt x="161" y="0"/>
                      <a:pt x="160" y="0"/>
                      <a:pt x="160" y="0"/>
                    </a:cubicBezTo>
                    <a:cubicBezTo>
                      <a:pt x="123" y="3"/>
                      <a:pt x="95" y="34"/>
                      <a:pt x="97" y="71"/>
                    </a:cubicBezTo>
                    <a:cubicBezTo>
                      <a:pt x="97" y="72"/>
                      <a:pt x="98" y="73"/>
                      <a:pt x="98" y="74"/>
                    </a:cubicBezTo>
                    <a:cubicBezTo>
                      <a:pt x="97" y="96"/>
                      <a:pt x="107" y="118"/>
                      <a:pt x="123" y="133"/>
                    </a:cubicBezTo>
                    <a:lnTo>
                      <a:pt x="118" y="138"/>
                    </a:lnTo>
                    <a:lnTo>
                      <a:pt x="70" y="154"/>
                    </a:lnTo>
                    <a:lnTo>
                      <a:pt x="71" y="161"/>
                    </a:lnTo>
                    <a:cubicBezTo>
                      <a:pt x="62" y="168"/>
                      <a:pt x="56" y="179"/>
                      <a:pt x="57" y="191"/>
                    </a:cubicBezTo>
                    <a:lnTo>
                      <a:pt x="54" y="186"/>
                    </a:lnTo>
                    <a:lnTo>
                      <a:pt x="54" y="250"/>
                    </a:lnTo>
                    <a:lnTo>
                      <a:pt x="54" y="257"/>
                    </a:lnTo>
                    <a:cubicBezTo>
                      <a:pt x="36" y="266"/>
                      <a:pt x="18" y="277"/>
                      <a:pt x="0" y="287"/>
                    </a:cubicBez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9" name="Freeform 451"/>
              <p:cNvSpPr>
                <a:spLocks/>
              </p:cNvSpPr>
              <p:nvPr/>
            </p:nvSpPr>
            <p:spPr bwMode="auto">
              <a:xfrm>
                <a:off x="1526" y="1147"/>
                <a:ext cx="122" cy="132"/>
              </a:xfrm>
              <a:custGeom>
                <a:avLst/>
                <a:gdLst/>
                <a:ahLst/>
                <a:cxnLst>
                  <a:cxn ang="0">
                    <a:pos x="38" y="104"/>
                  </a:cxn>
                  <a:cxn ang="0">
                    <a:pos x="0" y="75"/>
                  </a:cxn>
                  <a:cxn ang="0">
                    <a:pos x="0" y="85"/>
                  </a:cxn>
                  <a:cxn ang="0">
                    <a:pos x="38" y="104"/>
                  </a:cxn>
                  <a:cxn ang="0">
                    <a:pos x="38" y="113"/>
                  </a:cxn>
                  <a:cxn ang="0">
                    <a:pos x="47" y="113"/>
                  </a:cxn>
                  <a:cxn ang="0">
                    <a:pos x="85" y="132"/>
                  </a:cxn>
                  <a:cxn ang="0">
                    <a:pos x="122" y="104"/>
                  </a:cxn>
                  <a:cxn ang="0">
                    <a:pos x="122" y="104"/>
                  </a:cxn>
                  <a:cxn ang="0">
                    <a:pos x="85" y="122"/>
                  </a:cxn>
                  <a:cxn ang="0">
                    <a:pos x="47" y="10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4"/>
                  </a:cxn>
                </a:cxnLst>
                <a:rect l="0" t="0" r="r" b="b"/>
                <a:pathLst>
                  <a:path w="122" h="132">
                    <a:moveTo>
                      <a:pt x="38" y="104"/>
                    </a:moveTo>
                    <a:lnTo>
                      <a:pt x="0" y="75"/>
                    </a:lnTo>
                    <a:lnTo>
                      <a:pt x="0" y="85"/>
                    </a:lnTo>
                    <a:lnTo>
                      <a:pt x="38" y="104"/>
                    </a:lnTo>
                    <a:lnTo>
                      <a:pt x="38" y="113"/>
                    </a:lnTo>
                    <a:lnTo>
                      <a:pt x="47" y="113"/>
                    </a:lnTo>
                    <a:lnTo>
                      <a:pt x="85" y="132"/>
                    </a:lnTo>
                    <a:lnTo>
                      <a:pt x="122" y="104"/>
                    </a:lnTo>
                    <a:lnTo>
                      <a:pt x="85" y="122"/>
                    </a:lnTo>
                    <a:lnTo>
                      <a:pt x="47" y="104"/>
                    </a:lnTo>
                    <a:lnTo>
                      <a:pt x="38" y="0"/>
                    </a:ln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8" name="Freeform 450"/>
              <p:cNvSpPr>
                <a:spLocks/>
              </p:cNvSpPr>
              <p:nvPr/>
            </p:nvSpPr>
            <p:spPr bwMode="auto">
              <a:xfrm>
                <a:off x="1526" y="1147"/>
                <a:ext cx="122" cy="132"/>
              </a:xfrm>
              <a:custGeom>
                <a:avLst/>
                <a:gdLst/>
                <a:ahLst/>
                <a:cxnLst>
                  <a:cxn ang="0">
                    <a:pos x="38" y="104"/>
                  </a:cxn>
                  <a:cxn ang="0">
                    <a:pos x="0" y="75"/>
                  </a:cxn>
                  <a:cxn ang="0">
                    <a:pos x="0" y="85"/>
                  </a:cxn>
                  <a:cxn ang="0">
                    <a:pos x="38" y="104"/>
                  </a:cxn>
                  <a:cxn ang="0">
                    <a:pos x="38" y="113"/>
                  </a:cxn>
                  <a:cxn ang="0">
                    <a:pos x="47" y="113"/>
                  </a:cxn>
                  <a:cxn ang="0">
                    <a:pos x="85" y="132"/>
                  </a:cxn>
                  <a:cxn ang="0">
                    <a:pos x="122" y="104"/>
                  </a:cxn>
                  <a:cxn ang="0">
                    <a:pos x="122" y="104"/>
                  </a:cxn>
                  <a:cxn ang="0">
                    <a:pos x="85" y="122"/>
                  </a:cxn>
                  <a:cxn ang="0">
                    <a:pos x="47" y="10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104"/>
                  </a:cxn>
                </a:cxnLst>
                <a:rect l="0" t="0" r="r" b="b"/>
                <a:pathLst>
                  <a:path w="122" h="132">
                    <a:moveTo>
                      <a:pt x="38" y="104"/>
                    </a:moveTo>
                    <a:lnTo>
                      <a:pt x="0" y="75"/>
                    </a:lnTo>
                    <a:lnTo>
                      <a:pt x="0" y="85"/>
                    </a:lnTo>
                    <a:lnTo>
                      <a:pt x="38" y="104"/>
                    </a:lnTo>
                    <a:lnTo>
                      <a:pt x="38" y="113"/>
                    </a:lnTo>
                    <a:lnTo>
                      <a:pt x="47" y="113"/>
                    </a:lnTo>
                    <a:lnTo>
                      <a:pt x="85" y="132"/>
                    </a:lnTo>
                    <a:lnTo>
                      <a:pt x="122" y="104"/>
                    </a:lnTo>
                    <a:lnTo>
                      <a:pt x="85" y="122"/>
                    </a:lnTo>
                    <a:lnTo>
                      <a:pt x="47" y="104"/>
                    </a:lnTo>
                    <a:lnTo>
                      <a:pt x="38" y="0"/>
                    </a:lnTo>
                    <a:lnTo>
                      <a:pt x="38" y="104"/>
                    </a:lnTo>
                    <a:close/>
                  </a:path>
                </a:pathLst>
              </a:custGeom>
              <a:noFill/>
              <a:ln w="190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7" name="Rectangle 449"/>
              <p:cNvSpPr>
                <a:spLocks noChangeArrowheads="1"/>
              </p:cNvSpPr>
              <p:nvPr/>
            </p:nvSpPr>
            <p:spPr bwMode="auto">
              <a:xfrm>
                <a:off x="1460" y="1081"/>
                <a:ext cx="9" cy="76"/>
              </a:xfrm>
              <a:prstGeom prst="rect">
                <a:avLst/>
              </a:prstGeom>
              <a:solidFill>
                <a:srgbClr val="B9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6" name="Rectangle 448"/>
              <p:cNvSpPr>
                <a:spLocks noChangeArrowheads="1"/>
              </p:cNvSpPr>
              <p:nvPr/>
            </p:nvSpPr>
            <p:spPr bwMode="auto">
              <a:xfrm>
                <a:off x="1469" y="1081"/>
                <a:ext cx="10" cy="76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5" name="Rectangle 447"/>
              <p:cNvSpPr>
                <a:spLocks noChangeArrowheads="1"/>
              </p:cNvSpPr>
              <p:nvPr/>
            </p:nvSpPr>
            <p:spPr bwMode="auto">
              <a:xfrm>
                <a:off x="1479" y="1081"/>
                <a:ext cx="9" cy="76"/>
              </a:xfrm>
              <a:prstGeom prst="rect">
                <a:avLst/>
              </a:prstGeom>
              <a:solidFill>
                <a:srgbClr val="ED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4" name="Rectangle 446"/>
              <p:cNvSpPr>
                <a:spLocks noChangeArrowheads="1"/>
              </p:cNvSpPr>
              <p:nvPr/>
            </p:nvSpPr>
            <p:spPr bwMode="auto">
              <a:xfrm>
                <a:off x="1488" y="1081"/>
                <a:ext cx="10" cy="76"/>
              </a:xfrm>
              <a:prstGeom prst="rect">
                <a:avLst/>
              </a:prstGeom>
              <a:solidFill>
                <a:srgbClr val="E8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3" name="Rectangle 445"/>
              <p:cNvSpPr>
                <a:spLocks noChangeArrowheads="1"/>
              </p:cNvSpPr>
              <p:nvPr/>
            </p:nvSpPr>
            <p:spPr bwMode="auto">
              <a:xfrm>
                <a:off x="1498" y="1081"/>
                <a:ext cx="9" cy="76"/>
              </a:xfrm>
              <a:prstGeom prst="rect">
                <a:avLst/>
              </a:prstGeom>
              <a:solidFill>
                <a:srgbClr val="E3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2" name="Rectangle 444"/>
              <p:cNvSpPr>
                <a:spLocks noChangeArrowheads="1"/>
              </p:cNvSpPr>
              <p:nvPr/>
            </p:nvSpPr>
            <p:spPr bwMode="auto">
              <a:xfrm>
                <a:off x="1507" y="1081"/>
                <a:ext cx="10" cy="76"/>
              </a:xfrm>
              <a:prstGeom prst="rect">
                <a:avLst/>
              </a:prstGeom>
              <a:solidFill>
                <a:srgbClr val="DE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1" name="Rectangle 443"/>
              <p:cNvSpPr>
                <a:spLocks noChangeArrowheads="1"/>
              </p:cNvSpPr>
              <p:nvPr/>
            </p:nvSpPr>
            <p:spPr bwMode="auto">
              <a:xfrm>
                <a:off x="1517" y="1081"/>
                <a:ext cx="9" cy="76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50" name="Rectangle 442"/>
              <p:cNvSpPr>
                <a:spLocks noChangeArrowheads="1"/>
              </p:cNvSpPr>
              <p:nvPr/>
            </p:nvSpPr>
            <p:spPr bwMode="auto">
              <a:xfrm>
                <a:off x="1526" y="1081"/>
                <a:ext cx="9" cy="76"/>
              </a:xfrm>
              <a:prstGeom prst="rect">
                <a:avLst/>
              </a:prstGeom>
              <a:solidFill>
                <a:srgbClr val="D4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49" name="Rectangle 441"/>
              <p:cNvSpPr>
                <a:spLocks noChangeArrowheads="1"/>
              </p:cNvSpPr>
              <p:nvPr/>
            </p:nvSpPr>
            <p:spPr bwMode="auto">
              <a:xfrm>
                <a:off x="1535" y="1081"/>
                <a:ext cx="10" cy="76"/>
              </a:xfrm>
              <a:prstGeom prst="rect">
                <a:avLst/>
              </a:prstGeom>
              <a:solidFill>
                <a:srgbClr val="CF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48" name="Rectangle 440"/>
              <p:cNvSpPr>
                <a:spLocks noChangeArrowheads="1"/>
              </p:cNvSpPr>
              <p:nvPr/>
            </p:nvSpPr>
            <p:spPr bwMode="auto">
              <a:xfrm>
                <a:off x="1545" y="1081"/>
                <a:ext cx="9" cy="76"/>
              </a:xfrm>
              <a:prstGeom prst="rect">
                <a:avLst/>
              </a:prstGeom>
              <a:solidFill>
                <a:srgbClr val="CA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47" name="Rectangle 439"/>
              <p:cNvSpPr>
                <a:spLocks noChangeArrowheads="1"/>
              </p:cNvSpPr>
              <p:nvPr/>
            </p:nvSpPr>
            <p:spPr bwMode="auto">
              <a:xfrm>
                <a:off x="1554" y="1081"/>
                <a:ext cx="10" cy="76"/>
              </a:xfrm>
              <a:prstGeom prst="rect">
                <a:avLst/>
              </a:prstGeom>
              <a:solidFill>
                <a:srgbClr val="C5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46" name="Rectangle 438"/>
              <p:cNvSpPr>
                <a:spLocks noChangeArrowheads="1"/>
              </p:cNvSpPr>
              <p:nvPr/>
            </p:nvSpPr>
            <p:spPr bwMode="auto">
              <a:xfrm>
                <a:off x="1564" y="1081"/>
                <a:ext cx="9" cy="76"/>
              </a:xfrm>
              <a:prstGeom prst="rect">
                <a:avLst/>
              </a:prstGeom>
              <a:solidFill>
                <a:srgbClr val="C0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45" name="Rectangle 437"/>
              <p:cNvSpPr>
                <a:spLocks noChangeArrowheads="1"/>
              </p:cNvSpPr>
              <p:nvPr/>
            </p:nvSpPr>
            <p:spPr bwMode="auto">
              <a:xfrm>
                <a:off x="1573" y="1081"/>
                <a:ext cx="9" cy="76"/>
              </a:xfrm>
              <a:prstGeom prst="rect">
                <a:avLst/>
              </a:prstGeom>
              <a:solidFill>
                <a:srgbClr val="BA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44" name="Picture 436"/>
              <p:cNvPicPr>
                <a:picLocks noChangeAspect="1" noChangeArrowheads="1"/>
              </p:cNvPicPr>
              <p:nvPr/>
            </p:nvPicPr>
            <p:blipFill>
              <a:blip r:embed="rId111" cstate="print"/>
              <a:srcRect/>
              <a:stretch>
                <a:fillRect/>
              </a:stretch>
            </p:blipFill>
            <p:spPr bwMode="auto">
              <a:xfrm>
                <a:off x="1460" y="1222"/>
                <a:ext cx="113" cy="66"/>
              </a:xfrm>
              <a:prstGeom prst="rect">
                <a:avLst/>
              </a:prstGeom>
              <a:noFill/>
            </p:spPr>
          </p:pic>
          <p:sp>
            <p:nvSpPr>
              <p:cNvPr id="69043" name="Freeform 435"/>
              <p:cNvSpPr>
                <a:spLocks/>
              </p:cNvSpPr>
              <p:nvPr/>
            </p:nvSpPr>
            <p:spPr bwMode="auto">
              <a:xfrm>
                <a:off x="1474" y="1234"/>
                <a:ext cx="87" cy="48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43" y="44"/>
                  </a:cxn>
                  <a:cxn ang="0">
                    <a:pos x="0" y="24"/>
                  </a:cxn>
                  <a:cxn ang="0">
                    <a:pos x="43" y="4"/>
                  </a:cxn>
                  <a:cxn ang="0">
                    <a:pos x="87" y="24"/>
                  </a:cxn>
                </a:cxnLst>
                <a:rect l="0" t="0" r="r" b="b"/>
                <a:pathLst>
                  <a:path w="87" h="48">
                    <a:moveTo>
                      <a:pt x="87" y="24"/>
                    </a:moveTo>
                    <a:cubicBezTo>
                      <a:pt x="78" y="40"/>
                      <a:pt x="61" y="48"/>
                      <a:pt x="43" y="44"/>
                    </a:cubicBezTo>
                    <a:cubicBezTo>
                      <a:pt x="26" y="48"/>
                      <a:pt x="8" y="40"/>
                      <a:pt x="0" y="24"/>
                    </a:cubicBezTo>
                    <a:cubicBezTo>
                      <a:pt x="8" y="8"/>
                      <a:pt x="26" y="0"/>
                      <a:pt x="43" y="4"/>
                    </a:cubicBezTo>
                    <a:cubicBezTo>
                      <a:pt x="61" y="0"/>
                      <a:pt x="78" y="8"/>
                      <a:pt x="87" y="24"/>
                    </a:cubicBezTo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42" name="Picture 434"/>
              <p:cNvPicPr>
                <a:picLocks noChangeAspect="1" noChangeArrowheads="1"/>
              </p:cNvPicPr>
              <p:nvPr/>
            </p:nvPicPr>
            <p:blipFill>
              <a:blip r:embed="rId112" cstate="print"/>
              <a:srcRect/>
              <a:stretch>
                <a:fillRect/>
              </a:stretch>
            </p:blipFill>
            <p:spPr bwMode="auto">
              <a:xfrm>
                <a:off x="1460" y="1081"/>
                <a:ext cx="122" cy="188"/>
              </a:xfrm>
              <a:prstGeom prst="rect">
                <a:avLst/>
              </a:prstGeom>
              <a:noFill/>
            </p:spPr>
          </p:pic>
          <p:pic>
            <p:nvPicPr>
              <p:cNvPr id="69041" name="Picture 433"/>
              <p:cNvPicPr>
                <a:picLocks noChangeAspect="1" noChangeArrowheads="1"/>
              </p:cNvPicPr>
              <p:nvPr/>
            </p:nvPicPr>
            <p:blipFill>
              <a:blip r:embed="rId113" cstate="print"/>
              <a:srcRect/>
              <a:stretch>
                <a:fillRect/>
              </a:stretch>
            </p:blipFill>
            <p:spPr bwMode="auto">
              <a:xfrm>
                <a:off x="1460" y="1081"/>
                <a:ext cx="122" cy="188"/>
              </a:xfrm>
              <a:prstGeom prst="rect">
                <a:avLst/>
              </a:prstGeom>
              <a:noFill/>
            </p:spPr>
          </p:pic>
          <p:sp>
            <p:nvSpPr>
              <p:cNvPr id="69040" name="Freeform 432"/>
              <p:cNvSpPr>
                <a:spLocks/>
              </p:cNvSpPr>
              <p:nvPr/>
            </p:nvSpPr>
            <p:spPr bwMode="auto">
              <a:xfrm>
                <a:off x="1469" y="1100"/>
                <a:ext cx="95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13"/>
                  </a:cxn>
                  <a:cxn ang="0">
                    <a:pos x="95" y="160"/>
                  </a:cxn>
                  <a:cxn ang="0">
                    <a:pos x="95" y="47"/>
                  </a:cxn>
                  <a:cxn ang="0">
                    <a:pos x="0" y="0"/>
                  </a:cxn>
                </a:cxnLst>
                <a:rect l="0" t="0" r="r" b="b"/>
                <a:pathLst>
                  <a:path w="95" h="160">
                    <a:moveTo>
                      <a:pt x="0" y="0"/>
                    </a:moveTo>
                    <a:lnTo>
                      <a:pt x="10" y="113"/>
                    </a:lnTo>
                    <a:lnTo>
                      <a:pt x="95" y="160"/>
                    </a:lnTo>
                    <a:lnTo>
                      <a:pt x="95" y="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39" name="Picture 431"/>
              <p:cNvPicPr>
                <a:picLocks noChangeAspect="1" noChangeArrowheads="1"/>
              </p:cNvPicPr>
              <p:nvPr/>
            </p:nvPicPr>
            <p:blipFill>
              <a:blip r:embed="rId114" cstate="print"/>
              <a:srcRect/>
              <a:stretch>
                <a:fillRect/>
              </a:stretch>
            </p:blipFill>
            <p:spPr bwMode="auto">
              <a:xfrm>
                <a:off x="1469" y="1175"/>
                <a:ext cx="66" cy="104"/>
              </a:xfrm>
              <a:prstGeom prst="rect">
                <a:avLst/>
              </a:prstGeom>
              <a:noFill/>
            </p:spPr>
          </p:pic>
          <p:pic>
            <p:nvPicPr>
              <p:cNvPr id="69038" name="Picture 430"/>
              <p:cNvPicPr>
                <a:picLocks noChangeAspect="1" noChangeArrowheads="1"/>
              </p:cNvPicPr>
              <p:nvPr/>
            </p:nvPicPr>
            <p:blipFill>
              <a:blip r:embed="rId115" cstate="print"/>
              <a:srcRect/>
              <a:stretch>
                <a:fillRect/>
              </a:stretch>
            </p:blipFill>
            <p:spPr bwMode="auto">
              <a:xfrm>
                <a:off x="1469" y="1175"/>
                <a:ext cx="66" cy="104"/>
              </a:xfrm>
              <a:prstGeom prst="rect">
                <a:avLst/>
              </a:prstGeom>
              <a:noFill/>
            </p:spPr>
          </p:pic>
          <p:sp>
            <p:nvSpPr>
              <p:cNvPr id="69037" name="Freeform 429"/>
              <p:cNvSpPr>
                <a:spLocks/>
              </p:cNvSpPr>
              <p:nvPr/>
            </p:nvSpPr>
            <p:spPr bwMode="auto">
              <a:xfrm>
                <a:off x="1479" y="1192"/>
                <a:ext cx="42" cy="8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" y="131"/>
                  </a:cxn>
                  <a:cxn ang="0">
                    <a:pos x="0" y="131"/>
                  </a:cxn>
                  <a:cxn ang="0">
                    <a:pos x="32" y="147"/>
                  </a:cxn>
                  <a:cxn ang="0">
                    <a:pos x="30" y="141"/>
                  </a:cxn>
                  <a:cxn ang="0">
                    <a:pos x="72" y="10"/>
                  </a:cxn>
                  <a:cxn ang="0">
                    <a:pos x="64" y="3"/>
                  </a:cxn>
                  <a:cxn ang="0">
                    <a:pos x="48" y="3"/>
                  </a:cxn>
                  <a:cxn ang="0">
                    <a:pos x="48" y="0"/>
                  </a:cxn>
                </a:cxnLst>
                <a:rect l="0" t="0" r="r" b="b"/>
                <a:pathLst>
                  <a:path w="72" h="147">
                    <a:moveTo>
                      <a:pt x="48" y="0"/>
                    </a:moveTo>
                    <a:cubicBezTo>
                      <a:pt x="23" y="40"/>
                      <a:pt x="9" y="85"/>
                      <a:pt x="6" y="131"/>
                    </a:cubicBezTo>
                    <a:lnTo>
                      <a:pt x="0" y="131"/>
                    </a:lnTo>
                    <a:lnTo>
                      <a:pt x="32" y="147"/>
                    </a:lnTo>
                    <a:lnTo>
                      <a:pt x="30" y="141"/>
                    </a:lnTo>
                    <a:cubicBezTo>
                      <a:pt x="33" y="94"/>
                      <a:pt x="47" y="49"/>
                      <a:pt x="72" y="10"/>
                    </a:cubicBezTo>
                    <a:lnTo>
                      <a:pt x="64" y="3"/>
                    </a:lnTo>
                    <a:lnTo>
                      <a:pt x="48" y="3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36" name="Freeform 428"/>
              <p:cNvSpPr>
                <a:spLocks noEditPoints="1"/>
              </p:cNvSpPr>
              <p:nvPr/>
            </p:nvSpPr>
            <p:spPr bwMode="auto">
              <a:xfrm>
                <a:off x="1469" y="1194"/>
                <a:ext cx="95" cy="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7" y="138"/>
                  </a:cxn>
                  <a:cxn ang="0">
                    <a:pos x="88" y="7"/>
                  </a:cxn>
                  <a:cxn ang="0">
                    <a:pos x="80" y="0"/>
                  </a:cxn>
                  <a:cxn ang="0">
                    <a:pos x="156" y="109"/>
                  </a:cxn>
                  <a:cxn ang="0">
                    <a:pos x="81" y="143"/>
                  </a:cxn>
                  <a:cxn ang="0">
                    <a:pos x="6" y="109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22"/>
                  </a:cxn>
                  <a:cxn ang="0">
                    <a:pos x="81" y="156"/>
                  </a:cxn>
                  <a:cxn ang="0">
                    <a:pos x="156" y="122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56" y="109"/>
                  </a:cxn>
                </a:cxnLst>
                <a:rect l="0" t="0" r="r" b="b"/>
                <a:pathLst>
                  <a:path w="160" h="162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7" y="138"/>
                    </a:lnTo>
                    <a:cubicBezTo>
                      <a:pt x="49" y="92"/>
                      <a:pt x="64" y="47"/>
                      <a:pt x="88" y="7"/>
                    </a:cubicBezTo>
                    <a:lnTo>
                      <a:pt x="80" y="0"/>
                    </a:lnTo>
                    <a:close/>
                    <a:moveTo>
                      <a:pt x="156" y="109"/>
                    </a:moveTo>
                    <a:cubicBezTo>
                      <a:pt x="141" y="135"/>
                      <a:pt x="111" y="149"/>
                      <a:pt x="81" y="143"/>
                    </a:cubicBezTo>
                    <a:cubicBezTo>
                      <a:pt x="52" y="149"/>
                      <a:pt x="21" y="135"/>
                      <a:pt x="6" y="109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22"/>
                    </a:lnTo>
                    <a:cubicBezTo>
                      <a:pt x="21" y="149"/>
                      <a:pt x="52" y="162"/>
                      <a:pt x="81" y="156"/>
                    </a:cubicBezTo>
                    <a:cubicBezTo>
                      <a:pt x="111" y="162"/>
                      <a:pt x="141" y="149"/>
                      <a:pt x="156" y="122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56" y="109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35" name="Freeform 427"/>
              <p:cNvSpPr>
                <a:spLocks noEditPoints="1"/>
              </p:cNvSpPr>
              <p:nvPr/>
            </p:nvSpPr>
            <p:spPr bwMode="auto">
              <a:xfrm>
                <a:off x="1469" y="1194"/>
                <a:ext cx="95" cy="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7" y="138"/>
                  </a:cxn>
                  <a:cxn ang="0">
                    <a:pos x="88" y="7"/>
                  </a:cxn>
                  <a:cxn ang="0">
                    <a:pos x="80" y="0"/>
                  </a:cxn>
                  <a:cxn ang="0">
                    <a:pos x="156" y="109"/>
                  </a:cxn>
                  <a:cxn ang="0">
                    <a:pos x="81" y="143"/>
                  </a:cxn>
                  <a:cxn ang="0">
                    <a:pos x="6" y="109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22"/>
                  </a:cxn>
                  <a:cxn ang="0">
                    <a:pos x="81" y="156"/>
                  </a:cxn>
                  <a:cxn ang="0">
                    <a:pos x="156" y="122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56" y="109"/>
                  </a:cxn>
                </a:cxnLst>
                <a:rect l="0" t="0" r="r" b="b"/>
                <a:pathLst>
                  <a:path w="160" h="162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7" y="138"/>
                    </a:lnTo>
                    <a:cubicBezTo>
                      <a:pt x="49" y="92"/>
                      <a:pt x="64" y="47"/>
                      <a:pt x="88" y="7"/>
                    </a:cubicBezTo>
                    <a:lnTo>
                      <a:pt x="80" y="0"/>
                    </a:lnTo>
                    <a:close/>
                    <a:moveTo>
                      <a:pt x="156" y="109"/>
                    </a:moveTo>
                    <a:cubicBezTo>
                      <a:pt x="141" y="135"/>
                      <a:pt x="111" y="149"/>
                      <a:pt x="81" y="143"/>
                    </a:cubicBezTo>
                    <a:cubicBezTo>
                      <a:pt x="52" y="149"/>
                      <a:pt x="21" y="135"/>
                      <a:pt x="6" y="109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22"/>
                    </a:lnTo>
                    <a:cubicBezTo>
                      <a:pt x="21" y="149"/>
                      <a:pt x="52" y="162"/>
                      <a:pt x="81" y="156"/>
                    </a:cubicBezTo>
                    <a:cubicBezTo>
                      <a:pt x="111" y="162"/>
                      <a:pt x="141" y="149"/>
                      <a:pt x="156" y="122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56" y="109"/>
                    </a:lnTo>
                    <a:close/>
                  </a:path>
                </a:pathLst>
              </a:custGeom>
              <a:noFill/>
              <a:ln w="3175">
                <a:solidFill>
                  <a:srgbClr val="29568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34" name="Freeform 426"/>
              <p:cNvSpPr>
                <a:spLocks/>
              </p:cNvSpPr>
              <p:nvPr/>
            </p:nvSpPr>
            <p:spPr bwMode="auto">
              <a:xfrm>
                <a:off x="1366" y="991"/>
                <a:ext cx="405" cy="372"/>
              </a:xfrm>
              <a:custGeom>
                <a:avLst/>
                <a:gdLst/>
                <a:ahLst/>
                <a:cxnLst>
                  <a:cxn ang="0">
                    <a:pos x="464" y="138"/>
                  </a:cxn>
                  <a:cxn ang="0">
                    <a:pos x="416" y="154"/>
                  </a:cxn>
                  <a:cxn ang="0">
                    <a:pos x="421" y="159"/>
                  </a:cxn>
                  <a:cxn ang="0">
                    <a:pos x="408" y="170"/>
                  </a:cxn>
                  <a:cxn ang="0">
                    <a:pos x="400" y="257"/>
                  </a:cxn>
                  <a:cxn ang="0">
                    <a:pos x="346" y="288"/>
                  </a:cxn>
                  <a:cxn ang="0">
                    <a:pos x="352" y="282"/>
                  </a:cxn>
                  <a:cxn ang="0">
                    <a:pos x="352" y="282"/>
                  </a:cxn>
                  <a:cxn ang="0">
                    <a:pos x="336" y="266"/>
                  </a:cxn>
                  <a:cxn ang="0">
                    <a:pos x="192" y="170"/>
                  </a:cxn>
                  <a:cxn ang="0">
                    <a:pos x="176" y="186"/>
                  </a:cxn>
                  <a:cxn ang="0">
                    <a:pos x="192" y="282"/>
                  </a:cxn>
                  <a:cxn ang="0">
                    <a:pos x="0" y="394"/>
                  </a:cxn>
                  <a:cxn ang="0">
                    <a:pos x="0" y="394"/>
                  </a:cxn>
                  <a:cxn ang="0">
                    <a:pos x="416" y="634"/>
                  </a:cxn>
                  <a:cxn ang="0">
                    <a:pos x="688" y="474"/>
                  </a:cxn>
                  <a:cxn ang="0">
                    <a:pos x="688" y="474"/>
                  </a:cxn>
                  <a:cxn ang="0">
                    <a:pos x="640" y="442"/>
                  </a:cxn>
                  <a:cxn ang="0">
                    <a:pos x="656" y="250"/>
                  </a:cxn>
                  <a:cxn ang="0">
                    <a:pos x="608" y="234"/>
                  </a:cxn>
                  <a:cxn ang="0">
                    <a:pos x="614" y="237"/>
                  </a:cxn>
                  <a:cxn ang="0">
                    <a:pos x="542" y="143"/>
                  </a:cxn>
                  <a:cxn ang="0">
                    <a:pos x="542" y="132"/>
                  </a:cxn>
                  <a:cxn ang="0">
                    <a:pos x="568" y="69"/>
                  </a:cxn>
                  <a:cxn ang="0">
                    <a:pos x="506" y="0"/>
                  </a:cxn>
                  <a:cxn ang="0">
                    <a:pos x="443" y="68"/>
                  </a:cxn>
                  <a:cxn ang="0">
                    <a:pos x="443" y="68"/>
                  </a:cxn>
                  <a:cxn ang="0">
                    <a:pos x="469" y="133"/>
                  </a:cxn>
                </a:cxnLst>
                <a:rect l="0" t="0" r="r" b="b"/>
                <a:pathLst>
                  <a:path w="688" h="634">
                    <a:moveTo>
                      <a:pt x="464" y="138"/>
                    </a:moveTo>
                    <a:lnTo>
                      <a:pt x="416" y="154"/>
                    </a:lnTo>
                    <a:lnTo>
                      <a:pt x="421" y="159"/>
                    </a:lnTo>
                    <a:cubicBezTo>
                      <a:pt x="415" y="161"/>
                      <a:pt x="411" y="165"/>
                      <a:pt x="408" y="170"/>
                    </a:cubicBezTo>
                    <a:cubicBezTo>
                      <a:pt x="402" y="199"/>
                      <a:pt x="399" y="228"/>
                      <a:pt x="400" y="257"/>
                    </a:cubicBezTo>
                    <a:cubicBezTo>
                      <a:pt x="382" y="266"/>
                      <a:pt x="364" y="277"/>
                      <a:pt x="346" y="288"/>
                    </a:cubicBezTo>
                    <a:lnTo>
                      <a:pt x="352" y="282"/>
                    </a:lnTo>
                    <a:lnTo>
                      <a:pt x="336" y="266"/>
                    </a:lnTo>
                    <a:lnTo>
                      <a:pt x="192" y="170"/>
                    </a:lnTo>
                    <a:lnTo>
                      <a:pt x="176" y="186"/>
                    </a:lnTo>
                    <a:lnTo>
                      <a:pt x="192" y="282"/>
                    </a:lnTo>
                    <a:lnTo>
                      <a:pt x="0" y="394"/>
                    </a:lnTo>
                    <a:lnTo>
                      <a:pt x="416" y="634"/>
                    </a:lnTo>
                    <a:lnTo>
                      <a:pt x="688" y="474"/>
                    </a:lnTo>
                    <a:lnTo>
                      <a:pt x="640" y="442"/>
                    </a:lnTo>
                    <a:lnTo>
                      <a:pt x="656" y="250"/>
                    </a:lnTo>
                    <a:lnTo>
                      <a:pt x="608" y="234"/>
                    </a:lnTo>
                    <a:lnTo>
                      <a:pt x="614" y="237"/>
                    </a:lnTo>
                    <a:cubicBezTo>
                      <a:pt x="605" y="197"/>
                      <a:pt x="579" y="162"/>
                      <a:pt x="542" y="143"/>
                    </a:cubicBezTo>
                    <a:cubicBezTo>
                      <a:pt x="542" y="139"/>
                      <a:pt x="542" y="135"/>
                      <a:pt x="542" y="132"/>
                    </a:cubicBezTo>
                    <a:cubicBezTo>
                      <a:pt x="560" y="116"/>
                      <a:pt x="570" y="93"/>
                      <a:pt x="568" y="69"/>
                    </a:cubicBezTo>
                    <a:cubicBezTo>
                      <a:pt x="570" y="33"/>
                      <a:pt x="542" y="2"/>
                      <a:pt x="506" y="0"/>
                    </a:cubicBezTo>
                    <a:cubicBezTo>
                      <a:pt x="470" y="2"/>
                      <a:pt x="442" y="32"/>
                      <a:pt x="443" y="68"/>
                    </a:cubicBezTo>
                    <a:cubicBezTo>
                      <a:pt x="443" y="68"/>
                      <a:pt x="443" y="68"/>
                      <a:pt x="443" y="68"/>
                    </a:cubicBezTo>
                    <a:cubicBezTo>
                      <a:pt x="441" y="93"/>
                      <a:pt x="451" y="117"/>
                      <a:pt x="469" y="133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33" name="Rectangle 425"/>
              <p:cNvSpPr>
                <a:spLocks noChangeArrowheads="1"/>
              </p:cNvSpPr>
              <p:nvPr/>
            </p:nvSpPr>
            <p:spPr bwMode="auto">
              <a:xfrm>
                <a:off x="1121" y="1476"/>
                <a:ext cx="79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Despachadores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32" name="Rectangle 424"/>
              <p:cNvSpPr>
                <a:spLocks noChangeArrowheads="1"/>
              </p:cNvSpPr>
              <p:nvPr/>
            </p:nvSpPr>
            <p:spPr bwMode="auto">
              <a:xfrm>
                <a:off x="1441" y="1683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31" name="Rectangle 423"/>
              <p:cNvSpPr>
                <a:spLocks noChangeArrowheads="1"/>
              </p:cNvSpPr>
              <p:nvPr/>
            </p:nvSpPr>
            <p:spPr bwMode="auto">
              <a:xfrm>
                <a:off x="1488" y="1683"/>
                <a:ext cx="12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02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30" name="Rectangle 422"/>
              <p:cNvSpPr>
                <a:spLocks noChangeArrowheads="1"/>
              </p:cNvSpPr>
              <p:nvPr/>
            </p:nvSpPr>
            <p:spPr bwMode="auto">
              <a:xfrm>
                <a:off x="1630" y="1683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29" name="Rectangle 421"/>
              <p:cNvSpPr>
                <a:spLocks noChangeArrowheads="1"/>
              </p:cNvSpPr>
              <p:nvPr/>
            </p:nvSpPr>
            <p:spPr bwMode="auto">
              <a:xfrm>
                <a:off x="1130" y="1966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28" name="Rectangle 420"/>
              <p:cNvSpPr>
                <a:spLocks noChangeArrowheads="1"/>
              </p:cNvSpPr>
              <p:nvPr/>
            </p:nvSpPr>
            <p:spPr bwMode="auto">
              <a:xfrm>
                <a:off x="1206" y="1966"/>
                <a:ext cx="7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27" name="Rectangle 419"/>
              <p:cNvSpPr>
                <a:spLocks noChangeArrowheads="1"/>
              </p:cNvSpPr>
              <p:nvPr/>
            </p:nvSpPr>
            <p:spPr bwMode="auto">
              <a:xfrm>
                <a:off x="1281" y="1966"/>
                <a:ext cx="3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26" name="Rectangle 418"/>
              <p:cNvSpPr>
                <a:spLocks noChangeArrowheads="1"/>
              </p:cNvSpPr>
              <p:nvPr/>
            </p:nvSpPr>
            <p:spPr bwMode="auto">
              <a:xfrm>
                <a:off x="1309" y="1966"/>
                <a:ext cx="67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Despachador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25" name="Line 417"/>
              <p:cNvSpPr>
                <a:spLocks noChangeShapeType="1"/>
              </p:cNvSpPr>
              <p:nvPr/>
            </p:nvSpPr>
            <p:spPr bwMode="auto">
              <a:xfrm>
                <a:off x="3843" y="1636"/>
                <a:ext cx="19" cy="151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24" name="Freeform 416"/>
              <p:cNvSpPr>
                <a:spLocks/>
              </p:cNvSpPr>
              <p:nvPr/>
            </p:nvSpPr>
            <p:spPr bwMode="auto">
              <a:xfrm>
                <a:off x="3815" y="1768"/>
                <a:ext cx="85" cy="131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6" y="131"/>
                  </a:cxn>
                  <a:cxn ang="0">
                    <a:pos x="0" y="19"/>
                  </a:cxn>
                  <a:cxn ang="0">
                    <a:pos x="85" y="0"/>
                  </a:cxn>
                </a:cxnLst>
                <a:rect l="0" t="0" r="r" b="b"/>
                <a:pathLst>
                  <a:path w="85" h="131">
                    <a:moveTo>
                      <a:pt x="85" y="0"/>
                    </a:moveTo>
                    <a:lnTo>
                      <a:pt x="56" y="131"/>
                    </a:lnTo>
                    <a:lnTo>
                      <a:pt x="0" y="19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23" name="Picture 415"/>
              <p:cNvPicPr>
                <a:picLocks noChangeAspect="1" noChangeArrowheads="1"/>
              </p:cNvPicPr>
              <p:nvPr/>
            </p:nvPicPr>
            <p:blipFill>
              <a:blip r:embed="rId116" cstate="print"/>
              <a:srcRect/>
              <a:stretch>
                <a:fillRect/>
              </a:stretch>
            </p:blipFill>
            <p:spPr bwMode="auto">
              <a:xfrm>
                <a:off x="5567" y="329"/>
                <a:ext cx="461" cy="386"/>
              </a:xfrm>
              <a:prstGeom prst="rect">
                <a:avLst/>
              </a:prstGeom>
              <a:noFill/>
            </p:spPr>
          </p:pic>
          <p:pic>
            <p:nvPicPr>
              <p:cNvPr id="69022" name="Picture 414"/>
              <p:cNvPicPr>
                <a:picLocks noChangeAspect="1" noChangeArrowheads="1"/>
              </p:cNvPicPr>
              <p:nvPr/>
            </p:nvPicPr>
            <p:blipFill>
              <a:blip r:embed="rId117" cstate="print"/>
              <a:srcRect/>
              <a:stretch>
                <a:fillRect/>
              </a:stretch>
            </p:blipFill>
            <p:spPr bwMode="auto">
              <a:xfrm>
                <a:off x="5567" y="329"/>
                <a:ext cx="461" cy="386"/>
              </a:xfrm>
              <a:prstGeom prst="rect">
                <a:avLst/>
              </a:prstGeom>
              <a:noFill/>
            </p:spPr>
          </p:pic>
          <p:sp>
            <p:nvSpPr>
              <p:cNvPr id="69021" name="Freeform 413"/>
              <p:cNvSpPr>
                <a:spLocks/>
              </p:cNvSpPr>
              <p:nvPr/>
            </p:nvSpPr>
            <p:spPr bwMode="auto">
              <a:xfrm>
                <a:off x="5586" y="339"/>
                <a:ext cx="442" cy="366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348" y="366"/>
                  </a:cxn>
                  <a:cxn ang="0">
                    <a:pos x="442" y="206"/>
                  </a:cxn>
                  <a:cxn ang="0">
                    <a:pos x="84" y="0"/>
                  </a:cxn>
                  <a:cxn ang="0">
                    <a:pos x="0" y="159"/>
                  </a:cxn>
                </a:cxnLst>
                <a:rect l="0" t="0" r="r" b="b"/>
                <a:pathLst>
                  <a:path w="442" h="366">
                    <a:moveTo>
                      <a:pt x="0" y="159"/>
                    </a:moveTo>
                    <a:lnTo>
                      <a:pt x="348" y="366"/>
                    </a:lnTo>
                    <a:lnTo>
                      <a:pt x="442" y="206"/>
                    </a:lnTo>
                    <a:lnTo>
                      <a:pt x="84" y="0"/>
                    </a:lnTo>
                    <a:lnTo>
                      <a:pt x="0" y="159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9020" name="Picture 412"/>
              <p:cNvPicPr>
                <a:picLocks noChangeAspect="1" noChangeArrowheads="1"/>
              </p:cNvPicPr>
              <p:nvPr/>
            </p:nvPicPr>
            <p:blipFill>
              <a:blip r:embed="rId118" cstate="print"/>
              <a:srcRect/>
              <a:stretch>
                <a:fillRect/>
              </a:stretch>
            </p:blipFill>
            <p:spPr bwMode="auto">
              <a:xfrm>
                <a:off x="5821" y="433"/>
                <a:ext cx="302" cy="489"/>
              </a:xfrm>
              <a:prstGeom prst="rect">
                <a:avLst/>
              </a:prstGeom>
              <a:noFill/>
            </p:spPr>
          </p:pic>
          <p:pic>
            <p:nvPicPr>
              <p:cNvPr id="69019" name="Picture 411"/>
              <p:cNvPicPr>
                <a:picLocks noChangeAspect="1" noChangeArrowheads="1"/>
              </p:cNvPicPr>
              <p:nvPr/>
            </p:nvPicPr>
            <p:blipFill>
              <a:blip r:embed="rId119" cstate="print"/>
              <a:srcRect/>
              <a:stretch>
                <a:fillRect/>
              </a:stretch>
            </p:blipFill>
            <p:spPr bwMode="auto">
              <a:xfrm>
                <a:off x="5821" y="433"/>
                <a:ext cx="302" cy="489"/>
              </a:xfrm>
              <a:prstGeom prst="rect">
                <a:avLst/>
              </a:prstGeom>
              <a:noFill/>
            </p:spPr>
          </p:pic>
          <p:sp>
            <p:nvSpPr>
              <p:cNvPr id="69018" name="Freeform 410"/>
              <p:cNvSpPr>
                <a:spLocks/>
              </p:cNvSpPr>
              <p:nvPr/>
            </p:nvSpPr>
            <p:spPr bwMode="auto">
              <a:xfrm>
                <a:off x="5838" y="446"/>
                <a:ext cx="279" cy="4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33"/>
                  </a:cxn>
                  <a:cxn ang="0">
                    <a:pos x="3" y="633"/>
                  </a:cxn>
                  <a:cxn ang="0">
                    <a:pos x="61" y="737"/>
                  </a:cxn>
                  <a:cxn ang="0">
                    <a:pos x="415" y="737"/>
                  </a:cxn>
                  <a:cxn ang="0">
                    <a:pos x="472" y="638"/>
                  </a:cxn>
                  <a:cxn ang="0">
                    <a:pos x="472" y="638"/>
                  </a:cxn>
                  <a:cxn ang="0">
                    <a:pos x="470" y="13"/>
                  </a:cxn>
                  <a:cxn ang="0">
                    <a:pos x="470" y="13"/>
                  </a:cxn>
                  <a:cxn ang="0">
                    <a:pos x="413" y="108"/>
                  </a:cxn>
                  <a:cxn ang="0">
                    <a:pos x="59" y="107"/>
                  </a:cxn>
                  <a:cxn ang="0">
                    <a:pos x="0" y="0"/>
                  </a:cxn>
                </a:cxnLst>
                <a:rect l="0" t="0" r="r" b="b"/>
                <a:pathLst>
                  <a:path w="473" h="811">
                    <a:moveTo>
                      <a:pt x="0" y="0"/>
                    </a:moveTo>
                    <a:cubicBezTo>
                      <a:pt x="0" y="211"/>
                      <a:pt x="0" y="422"/>
                      <a:pt x="3" y="633"/>
                    </a:cubicBezTo>
                    <a:lnTo>
                      <a:pt x="3" y="633"/>
                    </a:lnTo>
                    <a:cubicBezTo>
                      <a:pt x="4" y="676"/>
                      <a:pt x="26" y="715"/>
                      <a:pt x="61" y="737"/>
                    </a:cubicBezTo>
                    <a:cubicBezTo>
                      <a:pt x="168" y="811"/>
                      <a:pt x="308" y="811"/>
                      <a:pt x="415" y="737"/>
                    </a:cubicBezTo>
                    <a:cubicBezTo>
                      <a:pt x="449" y="716"/>
                      <a:pt x="470" y="679"/>
                      <a:pt x="472" y="638"/>
                    </a:cubicBezTo>
                    <a:lnTo>
                      <a:pt x="472" y="638"/>
                    </a:lnTo>
                    <a:cubicBezTo>
                      <a:pt x="473" y="430"/>
                      <a:pt x="472" y="221"/>
                      <a:pt x="470" y="13"/>
                    </a:cubicBezTo>
                    <a:lnTo>
                      <a:pt x="470" y="13"/>
                    </a:lnTo>
                    <a:cubicBezTo>
                      <a:pt x="466" y="52"/>
                      <a:pt x="445" y="86"/>
                      <a:pt x="413" y="108"/>
                    </a:cubicBezTo>
                    <a:cubicBezTo>
                      <a:pt x="306" y="182"/>
                      <a:pt x="166" y="182"/>
                      <a:pt x="59" y="107"/>
                    </a:cubicBezTo>
                    <a:cubicBezTo>
                      <a:pt x="23" y="84"/>
                      <a:pt x="0" y="44"/>
                      <a:pt x="0" y="0"/>
                    </a:cubicBez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7" name="Rectangle 409"/>
              <p:cNvSpPr>
                <a:spLocks noChangeArrowheads="1"/>
              </p:cNvSpPr>
              <p:nvPr/>
            </p:nvSpPr>
            <p:spPr bwMode="auto">
              <a:xfrm>
                <a:off x="5831" y="564"/>
                <a:ext cx="292" cy="2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6" name="Freeform 408"/>
              <p:cNvSpPr>
                <a:spLocks/>
              </p:cNvSpPr>
              <p:nvPr/>
            </p:nvSpPr>
            <p:spPr bwMode="auto">
              <a:xfrm>
                <a:off x="5839" y="572"/>
                <a:ext cx="277" cy="2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11"/>
                  </a:cxn>
                  <a:cxn ang="0">
                    <a:pos x="1" y="211"/>
                  </a:cxn>
                  <a:cxn ang="0">
                    <a:pos x="59" y="315"/>
                  </a:cxn>
                  <a:cxn ang="0">
                    <a:pos x="413" y="316"/>
                  </a:cxn>
                  <a:cxn ang="0">
                    <a:pos x="470" y="217"/>
                  </a:cxn>
                  <a:cxn ang="0">
                    <a:pos x="470" y="217"/>
                  </a:cxn>
                  <a:cxn ang="0">
                    <a:pos x="470" y="1"/>
                  </a:cxn>
                  <a:cxn ang="0">
                    <a:pos x="470" y="1"/>
                  </a:cxn>
                  <a:cxn ang="0">
                    <a:pos x="412" y="106"/>
                  </a:cxn>
                  <a:cxn ang="0">
                    <a:pos x="59" y="106"/>
                  </a:cxn>
                  <a:cxn ang="0">
                    <a:pos x="0" y="0"/>
                  </a:cxn>
                </a:cxnLst>
                <a:rect l="0" t="0" r="r" b="b"/>
                <a:pathLst>
                  <a:path w="470" h="390">
                    <a:moveTo>
                      <a:pt x="0" y="0"/>
                    </a:moveTo>
                    <a:cubicBezTo>
                      <a:pt x="0" y="70"/>
                      <a:pt x="0" y="141"/>
                      <a:pt x="1" y="211"/>
                    </a:cubicBezTo>
                    <a:lnTo>
                      <a:pt x="1" y="211"/>
                    </a:lnTo>
                    <a:cubicBezTo>
                      <a:pt x="2" y="254"/>
                      <a:pt x="24" y="293"/>
                      <a:pt x="59" y="315"/>
                    </a:cubicBezTo>
                    <a:cubicBezTo>
                      <a:pt x="166" y="390"/>
                      <a:pt x="306" y="390"/>
                      <a:pt x="413" y="316"/>
                    </a:cubicBezTo>
                    <a:cubicBezTo>
                      <a:pt x="447" y="294"/>
                      <a:pt x="468" y="257"/>
                      <a:pt x="470" y="217"/>
                    </a:cubicBezTo>
                    <a:lnTo>
                      <a:pt x="470" y="217"/>
                    </a:lnTo>
                    <a:cubicBezTo>
                      <a:pt x="470" y="145"/>
                      <a:pt x="470" y="73"/>
                      <a:pt x="470" y="1"/>
                    </a:cubicBezTo>
                    <a:lnTo>
                      <a:pt x="470" y="1"/>
                    </a:lnTo>
                    <a:cubicBezTo>
                      <a:pt x="470" y="44"/>
                      <a:pt x="448" y="84"/>
                      <a:pt x="412" y="106"/>
                    </a:cubicBezTo>
                    <a:cubicBezTo>
                      <a:pt x="306" y="181"/>
                      <a:pt x="166" y="181"/>
                      <a:pt x="59" y="106"/>
                    </a:cubicBezTo>
                    <a:cubicBezTo>
                      <a:pt x="23" y="84"/>
                      <a:pt x="0" y="4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5" name="Rectangle 407"/>
              <p:cNvSpPr>
                <a:spLocks noChangeArrowheads="1"/>
              </p:cNvSpPr>
              <p:nvPr/>
            </p:nvSpPr>
            <p:spPr bwMode="auto">
              <a:xfrm>
                <a:off x="5831" y="564"/>
                <a:ext cx="292" cy="2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4" name="Freeform 406"/>
              <p:cNvSpPr>
                <a:spLocks/>
              </p:cNvSpPr>
              <p:nvPr/>
            </p:nvSpPr>
            <p:spPr bwMode="auto">
              <a:xfrm>
                <a:off x="5839" y="572"/>
                <a:ext cx="277" cy="2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11"/>
                  </a:cxn>
                  <a:cxn ang="0">
                    <a:pos x="1" y="211"/>
                  </a:cxn>
                  <a:cxn ang="0">
                    <a:pos x="59" y="315"/>
                  </a:cxn>
                  <a:cxn ang="0">
                    <a:pos x="413" y="316"/>
                  </a:cxn>
                  <a:cxn ang="0">
                    <a:pos x="470" y="217"/>
                  </a:cxn>
                  <a:cxn ang="0">
                    <a:pos x="470" y="217"/>
                  </a:cxn>
                  <a:cxn ang="0">
                    <a:pos x="470" y="1"/>
                  </a:cxn>
                  <a:cxn ang="0">
                    <a:pos x="470" y="1"/>
                  </a:cxn>
                  <a:cxn ang="0">
                    <a:pos x="412" y="106"/>
                  </a:cxn>
                  <a:cxn ang="0">
                    <a:pos x="59" y="106"/>
                  </a:cxn>
                  <a:cxn ang="0">
                    <a:pos x="0" y="0"/>
                  </a:cxn>
                </a:cxnLst>
                <a:rect l="0" t="0" r="r" b="b"/>
                <a:pathLst>
                  <a:path w="470" h="390">
                    <a:moveTo>
                      <a:pt x="0" y="0"/>
                    </a:moveTo>
                    <a:cubicBezTo>
                      <a:pt x="0" y="70"/>
                      <a:pt x="0" y="141"/>
                      <a:pt x="1" y="211"/>
                    </a:cubicBezTo>
                    <a:lnTo>
                      <a:pt x="1" y="211"/>
                    </a:lnTo>
                    <a:cubicBezTo>
                      <a:pt x="2" y="254"/>
                      <a:pt x="24" y="293"/>
                      <a:pt x="59" y="315"/>
                    </a:cubicBezTo>
                    <a:cubicBezTo>
                      <a:pt x="166" y="390"/>
                      <a:pt x="306" y="390"/>
                      <a:pt x="413" y="316"/>
                    </a:cubicBezTo>
                    <a:cubicBezTo>
                      <a:pt x="447" y="294"/>
                      <a:pt x="468" y="257"/>
                      <a:pt x="470" y="217"/>
                    </a:cubicBezTo>
                    <a:lnTo>
                      <a:pt x="470" y="217"/>
                    </a:lnTo>
                    <a:cubicBezTo>
                      <a:pt x="470" y="145"/>
                      <a:pt x="470" y="73"/>
                      <a:pt x="470" y="1"/>
                    </a:cubicBezTo>
                    <a:lnTo>
                      <a:pt x="470" y="1"/>
                    </a:lnTo>
                    <a:cubicBezTo>
                      <a:pt x="470" y="44"/>
                      <a:pt x="448" y="84"/>
                      <a:pt x="412" y="106"/>
                    </a:cubicBezTo>
                    <a:cubicBezTo>
                      <a:pt x="306" y="181"/>
                      <a:pt x="166" y="181"/>
                      <a:pt x="59" y="106"/>
                    </a:cubicBezTo>
                    <a:cubicBezTo>
                      <a:pt x="23" y="84"/>
                      <a:pt x="0" y="44"/>
                      <a:pt x="0" y="0"/>
                    </a:cubicBezTo>
                    <a:close/>
                  </a:path>
                </a:pathLst>
              </a:custGeom>
              <a:noFill/>
              <a:ln w="19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3" name="Rectangle 405"/>
              <p:cNvSpPr>
                <a:spLocks noChangeArrowheads="1"/>
              </p:cNvSpPr>
              <p:nvPr/>
            </p:nvSpPr>
            <p:spPr bwMode="auto">
              <a:xfrm>
                <a:off x="5821" y="339"/>
                <a:ext cx="302" cy="9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2" name="Rectangle 404"/>
              <p:cNvSpPr>
                <a:spLocks noChangeArrowheads="1"/>
              </p:cNvSpPr>
              <p:nvPr/>
            </p:nvSpPr>
            <p:spPr bwMode="auto">
              <a:xfrm>
                <a:off x="5821" y="348"/>
                <a:ext cx="302" cy="9"/>
              </a:xfrm>
              <a:prstGeom prst="rect">
                <a:avLst/>
              </a:prstGeom>
              <a:solidFill>
                <a:srgbClr val="DFD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11" name="Rectangle 403"/>
              <p:cNvSpPr>
                <a:spLocks noChangeArrowheads="1"/>
              </p:cNvSpPr>
              <p:nvPr/>
            </p:nvSpPr>
            <p:spPr bwMode="auto">
              <a:xfrm>
                <a:off x="5821" y="357"/>
                <a:ext cx="302" cy="10"/>
              </a:xfrm>
              <a:prstGeom prst="rect">
                <a:avLst/>
              </a:prstGeom>
              <a:solidFill>
                <a:srgbClr val="E1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grpSp>
          <p:nvGrpSpPr>
            <p:cNvPr id="68809" name="Group 201"/>
            <p:cNvGrpSpPr>
              <a:grpSpLocks/>
            </p:cNvGrpSpPr>
            <p:nvPr/>
          </p:nvGrpSpPr>
          <p:grpSpPr bwMode="auto">
            <a:xfrm>
              <a:off x="2204" y="113"/>
              <a:ext cx="4286" cy="5408"/>
              <a:chOff x="2204" y="113"/>
              <a:chExt cx="4286" cy="5408"/>
            </a:xfrm>
          </p:grpSpPr>
          <p:sp>
            <p:nvSpPr>
              <p:cNvPr id="69009" name="Rectangle 401"/>
              <p:cNvSpPr>
                <a:spLocks noChangeArrowheads="1"/>
              </p:cNvSpPr>
              <p:nvPr/>
            </p:nvSpPr>
            <p:spPr bwMode="auto">
              <a:xfrm>
                <a:off x="5821" y="367"/>
                <a:ext cx="302" cy="9"/>
              </a:xfrm>
              <a:prstGeom prst="rect">
                <a:avLst/>
              </a:prstGeom>
              <a:solidFill>
                <a:srgbClr val="E2E2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8" name="Rectangle 400"/>
              <p:cNvSpPr>
                <a:spLocks noChangeArrowheads="1"/>
              </p:cNvSpPr>
              <p:nvPr/>
            </p:nvSpPr>
            <p:spPr bwMode="auto">
              <a:xfrm>
                <a:off x="5821" y="376"/>
                <a:ext cx="302" cy="10"/>
              </a:xfrm>
              <a:prstGeom prst="rect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7" name="Rectangle 399"/>
              <p:cNvSpPr>
                <a:spLocks noChangeArrowheads="1"/>
              </p:cNvSpPr>
              <p:nvPr/>
            </p:nvSpPr>
            <p:spPr bwMode="auto">
              <a:xfrm>
                <a:off x="5821" y="386"/>
                <a:ext cx="302" cy="9"/>
              </a:xfrm>
              <a:prstGeom prst="rect">
                <a:avLst/>
              </a:prstGeom>
              <a:solidFill>
                <a:srgbClr val="E5E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6" name="Rectangle 398"/>
              <p:cNvSpPr>
                <a:spLocks noChangeArrowheads="1"/>
              </p:cNvSpPr>
              <p:nvPr/>
            </p:nvSpPr>
            <p:spPr bwMode="auto">
              <a:xfrm>
                <a:off x="5821" y="395"/>
                <a:ext cx="302" cy="9"/>
              </a:xfrm>
              <a:prstGeom prst="rect">
                <a:avLst/>
              </a:prstGeom>
              <a:solidFill>
                <a:srgbClr val="E7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5" name="Rectangle 397"/>
              <p:cNvSpPr>
                <a:spLocks noChangeArrowheads="1"/>
              </p:cNvSpPr>
              <p:nvPr/>
            </p:nvSpPr>
            <p:spPr bwMode="auto">
              <a:xfrm>
                <a:off x="5821" y="404"/>
                <a:ext cx="302" cy="10"/>
              </a:xfrm>
              <a:prstGeom prst="rect">
                <a:avLst/>
              </a:prstGeom>
              <a:solidFill>
                <a:srgbClr val="E8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4" name="Rectangle 396"/>
              <p:cNvSpPr>
                <a:spLocks noChangeArrowheads="1"/>
              </p:cNvSpPr>
              <p:nvPr/>
            </p:nvSpPr>
            <p:spPr bwMode="auto">
              <a:xfrm>
                <a:off x="5821" y="414"/>
                <a:ext cx="302" cy="9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3" name="Rectangle 395"/>
              <p:cNvSpPr>
                <a:spLocks noChangeArrowheads="1"/>
              </p:cNvSpPr>
              <p:nvPr/>
            </p:nvSpPr>
            <p:spPr bwMode="auto">
              <a:xfrm>
                <a:off x="5821" y="423"/>
                <a:ext cx="302" cy="10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2" name="Rectangle 394"/>
              <p:cNvSpPr>
                <a:spLocks noChangeArrowheads="1"/>
              </p:cNvSpPr>
              <p:nvPr/>
            </p:nvSpPr>
            <p:spPr bwMode="auto">
              <a:xfrm>
                <a:off x="5821" y="433"/>
                <a:ext cx="302" cy="9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1" name="Rectangle 393"/>
              <p:cNvSpPr>
                <a:spLocks noChangeArrowheads="1"/>
              </p:cNvSpPr>
              <p:nvPr/>
            </p:nvSpPr>
            <p:spPr bwMode="auto">
              <a:xfrm>
                <a:off x="5821" y="442"/>
                <a:ext cx="302" cy="9"/>
              </a:xfrm>
              <a:prstGeom prst="rect">
                <a:avLst/>
              </a:prstGeom>
              <a:solidFill>
                <a:srgbClr val="EE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000" name="Rectangle 392"/>
              <p:cNvSpPr>
                <a:spLocks noChangeArrowheads="1"/>
              </p:cNvSpPr>
              <p:nvPr/>
            </p:nvSpPr>
            <p:spPr bwMode="auto">
              <a:xfrm>
                <a:off x="5821" y="451"/>
                <a:ext cx="302" cy="10"/>
              </a:xfrm>
              <a:prstGeom prst="rect">
                <a:avLst/>
              </a:prstGeom>
              <a:solidFill>
                <a:srgbClr val="F0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9" name="Rectangle 391"/>
              <p:cNvSpPr>
                <a:spLocks noChangeArrowheads="1"/>
              </p:cNvSpPr>
              <p:nvPr/>
            </p:nvSpPr>
            <p:spPr bwMode="auto">
              <a:xfrm>
                <a:off x="5821" y="461"/>
                <a:ext cx="302" cy="9"/>
              </a:xfrm>
              <a:prstGeom prst="rect">
                <a:avLst/>
              </a:prstGeom>
              <a:solidFill>
                <a:srgbClr val="F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8" name="Rectangle 390"/>
              <p:cNvSpPr>
                <a:spLocks noChangeArrowheads="1"/>
              </p:cNvSpPr>
              <p:nvPr/>
            </p:nvSpPr>
            <p:spPr bwMode="auto">
              <a:xfrm>
                <a:off x="5821" y="470"/>
                <a:ext cx="302" cy="1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7" name="Rectangle 389"/>
              <p:cNvSpPr>
                <a:spLocks noChangeArrowheads="1"/>
              </p:cNvSpPr>
              <p:nvPr/>
            </p:nvSpPr>
            <p:spPr bwMode="auto">
              <a:xfrm>
                <a:off x="5821" y="480"/>
                <a:ext cx="302" cy="9"/>
              </a:xfrm>
              <a:prstGeom prst="rect">
                <a:avLst/>
              </a:prstGeom>
              <a:solidFill>
                <a:srgbClr val="F4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6" name="Rectangle 388"/>
              <p:cNvSpPr>
                <a:spLocks noChangeArrowheads="1"/>
              </p:cNvSpPr>
              <p:nvPr/>
            </p:nvSpPr>
            <p:spPr bwMode="auto">
              <a:xfrm>
                <a:off x="5821" y="489"/>
                <a:ext cx="302" cy="9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5" name="Rectangle 387"/>
              <p:cNvSpPr>
                <a:spLocks noChangeArrowheads="1"/>
              </p:cNvSpPr>
              <p:nvPr/>
            </p:nvSpPr>
            <p:spPr bwMode="auto">
              <a:xfrm>
                <a:off x="5821" y="498"/>
                <a:ext cx="302" cy="10"/>
              </a:xfrm>
              <a:prstGeom prst="rect">
                <a:avLst/>
              </a:prstGeom>
              <a:solidFill>
                <a:srgbClr val="F7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4" name="Rectangle 386"/>
              <p:cNvSpPr>
                <a:spLocks noChangeArrowheads="1"/>
              </p:cNvSpPr>
              <p:nvPr/>
            </p:nvSpPr>
            <p:spPr bwMode="auto">
              <a:xfrm>
                <a:off x="5821" y="508"/>
                <a:ext cx="302" cy="9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3" name="Rectangle 385"/>
              <p:cNvSpPr>
                <a:spLocks noChangeArrowheads="1"/>
              </p:cNvSpPr>
              <p:nvPr/>
            </p:nvSpPr>
            <p:spPr bwMode="auto">
              <a:xfrm>
                <a:off x="5821" y="517"/>
                <a:ext cx="302" cy="10"/>
              </a:xfrm>
              <a:prstGeom prst="rect">
                <a:avLst/>
              </a:pr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2" name="Rectangle 384"/>
              <p:cNvSpPr>
                <a:spLocks noChangeArrowheads="1"/>
              </p:cNvSpPr>
              <p:nvPr/>
            </p:nvSpPr>
            <p:spPr bwMode="auto">
              <a:xfrm>
                <a:off x="5821" y="527"/>
                <a:ext cx="302" cy="9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1" name="Rectangle 383"/>
              <p:cNvSpPr>
                <a:spLocks noChangeArrowheads="1"/>
              </p:cNvSpPr>
              <p:nvPr/>
            </p:nvSpPr>
            <p:spPr bwMode="auto">
              <a:xfrm>
                <a:off x="5821" y="536"/>
                <a:ext cx="302" cy="9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90" name="Freeform 382"/>
              <p:cNvSpPr>
                <a:spLocks/>
              </p:cNvSpPr>
              <p:nvPr/>
            </p:nvSpPr>
            <p:spPr bwMode="auto">
              <a:xfrm>
                <a:off x="5829" y="344"/>
                <a:ext cx="296" cy="209"/>
              </a:xfrm>
              <a:custGeom>
                <a:avLst/>
                <a:gdLst/>
                <a:ahLst/>
                <a:cxnLst>
                  <a:cxn ang="0">
                    <a:pos x="43" y="40"/>
                  </a:cxn>
                  <a:cxn ang="0">
                    <a:pos x="20" y="141"/>
                  </a:cxn>
                  <a:cxn ang="0">
                    <a:pos x="44" y="165"/>
                  </a:cxn>
                  <a:cxn ang="0">
                    <a:pos x="252" y="165"/>
                  </a:cxn>
                  <a:cxn ang="0">
                    <a:pos x="276" y="66"/>
                  </a:cxn>
                  <a:cxn ang="0">
                    <a:pos x="252" y="41"/>
                  </a:cxn>
                  <a:cxn ang="0">
                    <a:pos x="43" y="40"/>
                  </a:cxn>
                </a:cxnLst>
                <a:rect l="0" t="0" r="r" b="b"/>
                <a:pathLst>
                  <a:path w="296" h="209">
                    <a:moveTo>
                      <a:pt x="43" y="40"/>
                    </a:moveTo>
                    <a:cubicBezTo>
                      <a:pt x="10" y="62"/>
                      <a:pt x="0" y="107"/>
                      <a:pt x="20" y="141"/>
                    </a:cubicBezTo>
                    <a:cubicBezTo>
                      <a:pt x="26" y="151"/>
                      <a:pt x="34" y="159"/>
                      <a:pt x="44" y="165"/>
                    </a:cubicBezTo>
                    <a:cubicBezTo>
                      <a:pt x="107" y="208"/>
                      <a:pt x="189" y="209"/>
                      <a:pt x="252" y="165"/>
                    </a:cubicBezTo>
                    <a:cubicBezTo>
                      <a:pt x="286" y="144"/>
                      <a:pt x="296" y="100"/>
                      <a:pt x="276" y="66"/>
                    </a:cubicBezTo>
                    <a:cubicBezTo>
                      <a:pt x="270" y="56"/>
                      <a:pt x="262" y="47"/>
                      <a:pt x="252" y="41"/>
                    </a:cubicBezTo>
                    <a:cubicBezTo>
                      <a:pt x="188" y="0"/>
                      <a:pt x="107" y="0"/>
                      <a:pt x="43" y="40"/>
                    </a:cubicBezTo>
                  </a:path>
                </a:pathLst>
              </a:custGeom>
              <a:noFill/>
              <a:ln w="571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89" name="Picture 381"/>
              <p:cNvPicPr>
                <a:picLocks noChangeAspect="1" noChangeArrowheads="1"/>
              </p:cNvPicPr>
              <p:nvPr/>
            </p:nvPicPr>
            <p:blipFill>
              <a:blip r:embed="rId120" cstate="print"/>
              <a:srcRect/>
              <a:stretch>
                <a:fillRect/>
              </a:stretch>
            </p:blipFill>
            <p:spPr bwMode="auto">
              <a:xfrm>
                <a:off x="6019" y="592"/>
                <a:ext cx="471" cy="386"/>
              </a:xfrm>
              <a:prstGeom prst="rect">
                <a:avLst/>
              </a:prstGeom>
              <a:noFill/>
            </p:spPr>
          </p:pic>
          <p:pic>
            <p:nvPicPr>
              <p:cNvPr id="68988" name="Picture 380"/>
              <p:cNvPicPr>
                <a:picLocks noChangeAspect="1" noChangeArrowheads="1"/>
              </p:cNvPicPr>
              <p:nvPr/>
            </p:nvPicPr>
            <p:blipFill>
              <a:blip r:embed="rId121" cstate="print"/>
              <a:srcRect/>
              <a:stretch>
                <a:fillRect/>
              </a:stretch>
            </p:blipFill>
            <p:spPr bwMode="auto">
              <a:xfrm>
                <a:off x="6019" y="592"/>
                <a:ext cx="471" cy="386"/>
              </a:xfrm>
              <a:prstGeom prst="rect">
                <a:avLst/>
              </a:prstGeom>
              <a:noFill/>
            </p:spPr>
          </p:pic>
          <p:sp>
            <p:nvSpPr>
              <p:cNvPr id="68987" name="Freeform 379"/>
              <p:cNvSpPr>
                <a:spLocks/>
              </p:cNvSpPr>
              <p:nvPr/>
            </p:nvSpPr>
            <p:spPr bwMode="auto">
              <a:xfrm>
                <a:off x="6028" y="602"/>
                <a:ext cx="443" cy="367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358" y="367"/>
                  </a:cxn>
                  <a:cxn ang="0">
                    <a:pos x="443" y="207"/>
                  </a:cxn>
                  <a:cxn ang="0">
                    <a:pos x="95" y="0"/>
                  </a:cxn>
                  <a:cxn ang="0">
                    <a:pos x="0" y="160"/>
                  </a:cxn>
                </a:cxnLst>
                <a:rect l="0" t="0" r="r" b="b"/>
                <a:pathLst>
                  <a:path w="443" h="367">
                    <a:moveTo>
                      <a:pt x="0" y="160"/>
                    </a:moveTo>
                    <a:lnTo>
                      <a:pt x="358" y="367"/>
                    </a:lnTo>
                    <a:lnTo>
                      <a:pt x="443" y="207"/>
                    </a:lnTo>
                    <a:lnTo>
                      <a:pt x="95" y="0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86" name="Picture 378"/>
              <p:cNvPicPr>
                <a:picLocks noChangeAspect="1" noChangeArrowheads="1"/>
              </p:cNvPicPr>
              <p:nvPr/>
            </p:nvPicPr>
            <p:blipFill>
              <a:blip r:embed="rId122" cstate="print"/>
              <a:srcRect/>
              <a:stretch>
                <a:fillRect/>
              </a:stretch>
            </p:blipFill>
            <p:spPr bwMode="auto">
              <a:xfrm>
                <a:off x="5906" y="310"/>
                <a:ext cx="141" cy="170"/>
              </a:xfrm>
              <a:prstGeom prst="rect">
                <a:avLst/>
              </a:prstGeom>
              <a:noFill/>
            </p:spPr>
          </p:pic>
          <p:pic>
            <p:nvPicPr>
              <p:cNvPr id="68985" name="Picture 377"/>
              <p:cNvPicPr>
                <a:picLocks noChangeAspect="1" noChangeArrowheads="1"/>
              </p:cNvPicPr>
              <p:nvPr/>
            </p:nvPicPr>
            <p:blipFill>
              <a:blip r:embed="rId123" cstate="print"/>
              <a:srcRect/>
              <a:stretch>
                <a:fillRect/>
              </a:stretch>
            </p:blipFill>
            <p:spPr bwMode="auto">
              <a:xfrm>
                <a:off x="5906" y="310"/>
                <a:ext cx="141" cy="170"/>
              </a:xfrm>
              <a:prstGeom prst="rect">
                <a:avLst/>
              </a:prstGeom>
              <a:noFill/>
            </p:spPr>
          </p:pic>
          <p:sp>
            <p:nvSpPr>
              <p:cNvPr id="68984" name="Freeform 376"/>
              <p:cNvSpPr>
                <a:spLocks/>
              </p:cNvSpPr>
              <p:nvPr/>
            </p:nvSpPr>
            <p:spPr bwMode="auto">
              <a:xfrm>
                <a:off x="5921" y="329"/>
                <a:ext cx="116" cy="14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80"/>
                  </a:cxn>
                  <a:cxn ang="0">
                    <a:pos x="1" y="180"/>
                  </a:cxn>
                  <a:cxn ang="0">
                    <a:pos x="25" y="223"/>
                  </a:cxn>
                  <a:cxn ang="0">
                    <a:pos x="172" y="223"/>
                  </a:cxn>
                  <a:cxn ang="0">
                    <a:pos x="196" y="182"/>
                  </a:cxn>
                  <a:cxn ang="0">
                    <a:pos x="196" y="182"/>
                  </a:cxn>
                  <a:cxn ang="0">
                    <a:pos x="195" y="2"/>
                  </a:cxn>
                  <a:cxn ang="0">
                    <a:pos x="195" y="2"/>
                  </a:cxn>
                  <a:cxn ang="0">
                    <a:pos x="171" y="43"/>
                  </a:cxn>
                  <a:cxn ang="0">
                    <a:pos x="24" y="43"/>
                  </a:cxn>
                  <a:cxn ang="0">
                    <a:pos x="1" y="0"/>
                  </a:cxn>
                </a:cxnLst>
                <a:rect l="0" t="0" r="r" b="b"/>
                <a:pathLst>
                  <a:path w="196" h="254">
                    <a:moveTo>
                      <a:pt x="1" y="0"/>
                    </a:moveTo>
                    <a:cubicBezTo>
                      <a:pt x="0" y="60"/>
                      <a:pt x="0" y="120"/>
                      <a:pt x="1" y="180"/>
                    </a:cubicBezTo>
                    <a:lnTo>
                      <a:pt x="1" y="180"/>
                    </a:lnTo>
                    <a:cubicBezTo>
                      <a:pt x="1" y="198"/>
                      <a:pt x="11" y="214"/>
                      <a:pt x="25" y="223"/>
                    </a:cubicBezTo>
                    <a:cubicBezTo>
                      <a:pt x="70" y="254"/>
                      <a:pt x="128" y="254"/>
                      <a:pt x="172" y="223"/>
                    </a:cubicBezTo>
                    <a:cubicBezTo>
                      <a:pt x="186" y="214"/>
                      <a:pt x="195" y="199"/>
                      <a:pt x="196" y="182"/>
                    </a:cubicBezTo>
                    <a:lnTo>
                      <a:pt x="196" y="182"/>
                    </a:lnTo>
                    <a:cubicBezTo>
                      <a:pt x="196" y="122"/>
                      <a:pt x="196" y="62"/>
                      <a:pt x="195" y="2"/>
                    </a:cubicBezTo>
                    <a:lnTo>
                      <a:pt x="195" y="2"/>
                    </a:lnTo>
                    <a:cubicBezTo>
                      <a:pt x="195" y="19"/>
                      <a:pt x="186" y="35"/>
                      <a:pt x="171" y="43"/>
                    </a:cubicBezTo>
                    <a:cubicBezTo>
                      <a:pt x="127" y="74"/>
                      <a:pt x="68" y="74"/>
                      <a:pt x="24" y="43"/>
                    </a:cubicBezTo>
                    <a:cubicBezTo>
                      <a:pt x="9" y="34"/>
                      <a:pt x="0" y="18"/>
                      <a:pt x="1" y="0"/>
                    </a:cubicBez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83" name="Rectangle 375"/>
              <p:cNvSpPr>
                <a:spLocks noChangeArrowheads="1"/>
              </p:cNvSpPr>
              <p:nvPr/>
            </p:nvSpPr>
            <p:spPr bwMode="auto">
              <a:xfrm>
                <a:off x="5868" y="555"/>
                <a:ext cx="113" cy="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82" name="Freeform 374"/>
              <p:cNvSpPr>
                <a:spLocks/>
              </p:cNvSpPr>
              <p:nvPr/>
            </p:nvSpPr>
            <p:spPr bwMode="auto">
              <a:xfrm>
                <a:off x="5874" y="555"/>
                <a:ext cx="98" cy="8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60" y="142"/>
                  </a:cxn>
                  <a:cxn ang="0">
                    <a:pos x="167" y="144"/>
                  </a:cxn>
                  <a:cxn ang="0">
                    <a:pos x="151" y="64"/>
                  </a:cxn>
                  <a:cxn ang="0">
                    <a:pos x="159" y="6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7" y="80"/>
                  </a:cxn>
                  <a:cxn ang="0">
                    <a:pos x="0" y="87"/>
                  </a:cxn>
                </a:cxnLst>
                <a:rect l="0" t="0" r="r" b="b"/>
                <a:pathLst>
                  <a:path w="167" h="144">
                    <a:moveTo>
                      <a:pt x="0" y="87"/>
                    </a:moveTo>
                    <a:cubicBezTo>
                      <a:pt x="48" y="118"/>
                      <a:pt x="103" y="137"/>
                      <a:pt x="160" y="142"/>
                    </a:cubicBezTo>
                    <a:lnTo>
                      <a:pt x="167" y="144"/>
                    </a:lnTo>
                    <a:lnTo>
                      <a:pt x="151" y="64"/>
                    </a:lnTo>
                    <a:lnTo>
                      <a:pt x="159" y="61"/>
                    </a:lnTo>
                    <a:cubicBezTo>
                      <a:pt x="102" y="59"/>
                      <a:pt x="46" y="40"/>
                      <a:pt x="0" y="5"/>
                    </a:cubicBezTo>
                    <a:lnTo>
                      <a:pt x="7" y="0"/>
                    </a:lnTo>
                    <a:lnTo>
                      <a:pt x="7" y="8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81" name="Rectangle 373"/>
              <p:cNvSpPr>
                <a:spLocks noChangeArrowheads="1"/>
              </p:cNvSpPr>
              <p:nvPr/>
            </p:nvSpPr>
            <p:spPr bwMode="auto">
              <a:xfrm>
                <a:off x="5868" y="555"/>
                <a:ext cx="113" cy="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80" name="Freeform 372"/>
              <p:cNvSpPr>
                <a:spLocks/>
              </p:cNvSpPr>
              <p:nvPr/>
            </p:nvSpPr>
            <p:spPr bwMode="auto">
              <a:xfrm>
                <a:off x="5874" y="555"/>
                <a:ext cx="98" cy="8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60" y="142"/>
                  </a:cxn>
                  <a:cxn ang="0">
                    <a:pos x="167" y="144"/>
                  </a:cxn>
                  <a:cxn ang="0">
                    <a:pos x="151" y="64"/>
                  </a:cxn>
                  <a:cxn ang="0">
                    <a:pos x="159" y="6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7" y="80"/>
                  </a:cxn>
                  <a:cxn ang="0">
                    <a:pos x="0" y="87"/>
                  </a:cxn>
                </a:cxnLst>
                <a:rect l="0" t="0" r="r" b="b"/>
                <a:pathLst>
                  <a:path w="167" h="144">
                    <a:moveTo>
                      <a:pt x="0" y="87"/>
                    </a:moveTo>
                    <a:cubicBezTo>
                      <a:pt x="48" y="118"/>
                      <a:pt x="103" y="137"/>
                      <a:pt x="160" y="142"/>
                    </a:cubicBezTo>
                    <a:lnTo>
                      <a:pt x="167" y="144"/>
                    </a:lnTo>
                    <a:lnTo>
                      <a:pt x="151" y="64"/>
                    </a:lnTo>
                    <a:lnTo>
                      <a:pt x="159" y="61"/>
                    </a:lnTo>
                    <a:cubicBezTo>
                      <a:pt x="102" y="59"/>
                      <a:pt x="46" y="40"/>
                      <a:pt x="0" y="5"/>
                    </a:cubicBezTo>
                    <a:lnTo>
                      <a:pt x="7" y="0"/>
                    </a:lnTo>
                    <a:lnTo>
                      <a:pt x="7" y="8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9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9" name="Rectangle 371"/>
              <p:cNvSpPr>
                <a:spLocks noChangeArrowheads="1"/>
              </p:cNvSpPr>
              <p:nvPr/>
            </p:nvSpPr>
            <p:spPr bwMode="auto">
              <a:xfrm>
                <a:off x="5962" y="743"/>
                <a:ext cx="57" cy="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8" name="Freeform 370"/>
              <p:cNvSpPr>
                <a:spLocks/>
              </p:cNvSpPr>
              <p:nvPr/>
            </p:nvSpPr>
            <p:spPr bwMode="auto">
              <a:xfrm>
                <a:off x="5969" y="743"/>
                <a:ext cx="45" cy="3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6" y="53"/>
                  </a:cxn>
                  <a:cxn ang="0">
                    <a:pos x="69" y="48"/>
                  </a:cxn>
                  <a:cxn ang="0">
                    <a:pos x="69" y="0"/>
                  </a:cxn>
                  <a:cxn ang="0">
                    <a:pos x="76" y="4"/>
                  </a:cxn>
                  <a:cxn ang="0">
                    <a:pos x="1" y="10"/>
                  </a:cxn>
                  <a:cxn ang="0">
                    <a:pos x="5" y="16"/>
                  </a:cxn>
                  <a:cxn ang="0">
                    <a:pos x="5" y="64"/>
                  </a:cxn>
                  <a:cxn ang="0">
                    <a:pos x="0" y="59"/>
                  </a:cxn>
                </a:cxnLst>
                <a:rect l="0" t="0" r="r" b="b"/>
                <a:pathLst>
                  <a:path w="76" h="64">
                    <a:moveTo>
                      <a:pt x="0" y="59"/>
                    </a:moveTo>
                    <a:cubicBezTo>
                      <a:pt x="26" y="60"/>
                      <a:pt x="51" y="58"/>
                      <a:pt x="76" y="53"/>
                    </a:cubicBezTo>
                    <a:lnTo>
                      <a:pt x="69" y="48"/>
                    </a:lnTo>
                    <a:lnTo>
                      <a:pt x="69" y="0"/>
                    </a:lnTo>
                    <a:lnTo>
                      <a:pt x="76" y="4"/>
                    </a:lnTo>
                    <a:cubicBezTo>
                      <a:pt x="51" y="9"/>
                      <a:pt x="26" y="11"/>
                      <a:pt x="1" y="10"/>
                    </a:cubicBezTo>
                    <a:lnTo>
                      <a:pt x="5" y="16"/>
                    </a:lnTo>
                    <a:lnTo>
                      <a:pt x="5" y="6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7" name="Rectangle 369"/>
              <p:cNvSpPr>
                <a:spLocks noChangeArrowheads="1"/>
              </p:cNvSpPr>
              <p:nvPr/>
            </p:nvSpPr>
            <p:spPr bwMode="auto">
              <a:xfrm>
                <a:off x="5962" y="743"/>
                <a:ext cx="57" cy="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6" name="Freeform 368"/>
              <p:cNvSpPr>
                <a:spLocks/>
              </p:cNvSpPr>
              <p:nvPr/>
            </p:nvSpPr>
            <p:spPr bwMode="auto">
              <a:xfrm>
                <a:off x="5969" y="743"/>
                <a:ext cx="45" cy="37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6" y="53"/>
                  </a:cxn>
                  <a:cxn ang="0">
                    <a:pos x="69" y="48"/>
                  </a:cxn>
                  <a:cxn ang="0">
                    <a:pos x="69" y="0"/>
                  </a:cxn>
                  <a:cxn ang="0">
                    <a:pos x="76" y="4"/>
                  </a:cxn>
                  <a:cxn ang="0">
                    <a:pos x="1" y="10"/>
                  </a:cxn>
                  <a:cxn ang="0">
                    <a:pos x="5" y="16"/>
                  </a:cxn>
                  <a:cxn ang="0">
                    <a:pos x="5" y="64"/>
                  </a:cxn>
                  <a:cxn ang="0">
                    <a:pos x="0" y="59"/>
                  </a:cxn>
                </a:cxnLst>
                <a:rect l="0" t="0" r="r" b="b"/>
                <a:pathLst>
                  <a:path w="76" h="64">
                    <a:moveTo>
                      <a:pt x="0" y="59"/>
                    </a:moveTo>
                    <a:cubicBezTo>
                      <a:pt x="26" y="60"/>
                      <a:pt x="51" y="58"/>
                      <a:pt x="76" y="53"/>
                    </a:cubicBezTo>
                    <a:lnTo>
                      <a:pt x="69" y="48"/>
                    </a:lnTo>
                    <a:lnTo>
                      <a:pt x="69" y="0"/>
                    </a:lnTo>
                    <a:lnTo>
                      <a:pt x="76" y="4"/>
                    </a:lnTo>
                    <a:cubicBezTo>
                      <a:pt x="51" y="9"/>
                      <a:pt x="26" y="11"/>
                      <a:pt x="1" y="10"/>
                    </a:cubicBezTo>
                    <a:lnTo>
                      <a:pt x="5" y="16"/>
                    </a:lnTo>
                    <a:lnTo>
                      <a:pt x="5" y="64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19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5" name="Rectangle 367"/>
              <p:cNvSpPr>
                <a:spLocks noChangeArrowheads="1"/>
              </p:cNvSpPr>
              <p:nvPr/>
            </p:nvSpPr>
            <p:spPr bwMode="auto">
              <a:xfrm>
                <a:off x="5859" y="752"/>
                <a:ext cx="37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4" name="Freeform 366"/>
              <p:cNvSpPr>
                <a:spLocks/>
              </p:cNvSpPr>
              <p:nvPr/>
            </p:nvSpPr>
            <p:spPr bwMode="auto">
              <a:xfrm>
                <a:off x="5864" y="761"/>
                <a:ext cx="23" cy="104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33" y="177"/>
                  </a:cxn>
                  <a:cxn ang="0">
                    <a:pos x="39" y="177"/>
                  </a:cxn>
                  <a:cxn ang="0">
                    <a:pos x="39" y="17"/>
                  </a:cxn>
                  <a:cxn ang="0">
                    <a:pos x="32" y="23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7" y="145"/>
                  </a:cxn>
                  <a:cxn ang="0">
                    <a:pos x="0" y="153"/>
                  </a:cxn>
                </a:cxnLst>
                <a:rect l="0" t="0" r="r" b="b"/>
                <a:pathLst>
                  <a:path w="39" h="177">
                    <a:moveTo>
                      <a:pt x="0" y="153"/>
                    </a:moveTo>
                    <a:cubicBezTo>
                      <a:pt x="10" y="162"/>
                      <a:pt x="21" y="170"/>
                      <a:pt x="33" y="177"/>
                    </a:cubicBezTo>
                    <a:lnTo>
                      <a:pt x="39" y="177"/>
                    </a:lnTo>
                    <a:lnTo>
                      <a:pt x="39" y="17"/>
                    </a:lnTo>
                    <a:lnTo>
                      <a:pt x="32" y="23"/>
                    </a:lnTo>
                    <a:cubicBezTo>
                      <a:pt x="21" y="16"/>
                      <a:pt x="10" y="8"/>
                      <a:pt x="0" y="0"/>
                    </a:cubicBezTo>
                    <a:lnTo>
                      <a:pt x="7" y="1"/>
                    </a:lnTo>
                    <a:lnTo>
                      <a:pt x="7" y="145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3" name="Rectangle 365"/>
              <p:cNvSpPr>
                <a:spLocks noChangeArrowheads="1"/>
              </p:cNvSpPr>
              <p:nvPr/>
            </p:nvSpPr>
            <p:spPr bwMode="auto">
              <a:xfrm>
                <a:off x="5859" y="752"/>
                <a:ext cx="37" cy="1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2" name="Freeform 364"/>
              <p:cNvSpPr>
                <a:spLocks/>
              </p:cNvSpPr>
              <p:nvPr/>
            </p:nvSpPr>
            <p:spPr bwMode="auto">
              <a:xfrm>
                <a:off x="5864" y="761"/>
                <a:ext cx="23" cy="104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33" y="177"/>
                  </a:cxn>
                  <a:cxn ang="0">
                    <a:pos x="39" y="177"/>
                  </a:cxn>
                  <a:cxn ang="0">
                    <a:pos x="39" y="17"/>
                  </a:cxn>
                  <a:cxn ang="0">
                    <a:pos x="32" y="23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7" y="145"/>
                  </a:cxn>
                  <a:cxn ang="0">
                    <a:pos x="0" y="153"/>
                  </a:cxn>
                </a:cxnLst>
                <a:rect l="0" t="0" r="r" b="b"/>
                <a:pathLst>
                  <a:path w="39" h="177">
                    <a:moveTo>
                      <a:pt x="0" y="153"/>
                    </a:moveTo>
                    <a:cubicBezTo>
                      <a:pt x="10" y="162"/>
                      <a:pt x="21" y="170"/>
                      <a:pt x="33" y="177"/>
                    </a:cubicBezTo>
                    <a:lnTo>
                      <a:pt x="39" y="177"/>
                    </a:lnTo>
                    <a:lnTo>
                      <a:pt x="39" y="17"/>
                    </a:lnTo>
                    <a:lnTo>
                      <a:pt x="32" y="23"/>
                    </a:lnTo>
                    <a:cubicBezTo>
                      <a:pt x="21" y="16"/>
                      <a:pt x="10" y="8"/>
                      <a:pt x="0" y="0"/>
                    </a:cubicBezTo>
                    <a:lnTo>
                      <a:pt x="7" y="1"/>
                    </a:lnTo>
                    <a:lnTo>
                      <a:pt x="7" y="145"/>
                    </a:lnTo>
                    <a:lnTo>
                      <a:pt x="0" y="153"/>
                    </a:lnTo>
                    <a:close/>
                  </a:path>
                </a:pathLst>
              </a:custGeom>
              <a:noFill/>
              <a:ln w="190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1" name="Rectangle 363"/>
              <p:cNvSpPr>
                <a:spLocks noChangeArrowheads="1"/>
              </p:cNvSpPr>
              <p:nvPr/>
            </p:nvSpPr>
            <p:spPr bwMode="auto">
              <a:xfrm>
                <a:off x="5906" y="273"/>
                <a:ext cx="141" cy="9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70" name="Rectangle 362"/>
              <p:cNvSpPr>
                <a:spLocks noChangeArrowheads="1"/>
              </p:cNvSpPr>
              <p:nvPr/>
            </p:nvSpPr>
            <p:spPr bwMode="auto">
              <a:xfrm>
                <a:off x="5906" y="282"/>
                <a:ext cx="141" cy="10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9" name="Rectangle 361"/>
              <p:cNvSpPr>
                <a:spLocks noChangeArrowheads="1"/>
              </p:cNvSpPr>
              <p:nvPr/>
            </p:nvSpPr>
            <p:spPr bwMode="auto">
              <a:xfrm>
                <a:off x="5906" y="292"/>
                <a:ext cx="141" cy="9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8" name="Rectangle 360"/>
              <p:cNvSpPr>
                <a:spLocks noChangeArrowheads="1"/>
              </p:cNvSpPr>
              <p:nvPr/>
            </p:nvSpPr>
            <p:spPr bwMode="auto">
              <a:xfrm>
                <a:off x="5906" y="301"/>
                <a:ext cx="141" cy="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7" name="Rectangle 359"/>
              <p:cNvSpPr>
                <a:spLocks noChangeArrowheads="1"/>
              </p:cNvSpPr>
              <p:nvPr/>
            </p:nvSpPr>
            <p:spPr bwMode="auto">
              <a:xfrm>
                <a:off x="5906" y="310"/>
                <a:ext cx="141" cy="10"/>
              </a:xfrm>
              <a:prstGeom prst="rect">
                <a:avLst/>
              </a:prstGeom>
              <a:solidFill>
                <a:srgbClr val="E9E9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6" name="Rectangle 358"/>
              <p:cNvSpPr>
                <a:spLocks noChangeArrowheads="1"/>
              </p:cNvSpPr>
              <p:nvPr/>
            </p:nvSpPr>
            <p:spPr bwMode="auto">
              <a:xfrm>
                <a:off x="5906" y="320"/>
                <a:ext cx="141" cy="9"/>
              </a:xfrm>
              <a:prstGeom prst="rect">
                <a:avLst/>
              </a:prstGeom>
              <a:solidFill>
                <a:srgbClr val="EC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5" name="Rectangle 357"/>
              <p:cNvSpPr>
                <a:spLocks noChangeArrowheads="1"/>
              </p:cNvSpPr>
              <p:nvPr/>
            </p:nvSpPr>
            <p:spPr bwMode="auto">
              <a:xfrm>
                <a:off x="5906" y="329"/>
                <a:ext cx="141" cy="10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4" name="Rectangle 356"/>
              <p:cNvSpPr>
                <a:spLocks noChangeArrowheads="1"/>
              </p:cNvSpPr>
              <p:nvPr/>
            </p:nvSpPr>
            <p:spPr bwMode="auto">
              <a:xfrm>
                <a:off x="5906" y="339"/>
                <a:ext cx="141" cy="9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3" name="Rectangle 355"/>
              <p:cNvSpPr>
                <a:spLocks noChangeArrowheads="1"/>
              </p:cNvSpPr>
              <p:nvPr/>
            </p:nvSpPr>
            <p:spPr bwMode="auto">
              <a:xfrm>
                <a:off x="5906" y="348"/>
                <a:ext cx="141" cy="9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2" name="Rectangle 354"/>
              <p:cNvSpPr>
                <a:spLocks noChangeArrowheads="1"/>
              </p:cNvSpPr>
              <p:nvPr/>
            </p:nvSpPr>
            <p:spPr bwMode="auto">
              <a:xfrm>
                <a:off x="5906" y="357"/>
                <a:ext cx="141" cy="10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1" name="Rectangle 353"/>
              <p:cNvSpPr>
                <a:spLocks noChangeArrowheads="1"/>
              </p:cNvSpPr>
              <p:nvPr/>
            </p:nvSpPr>
            <p:spPr bwMode="auto">
              <a:xfrm>
                <a:off x="5906" y="367"/>
                <a:ext cx="141" cy="9"/>
              </a:xfrm>
              <a:prstGeom prst="rect">
                <a:avLst/>
              </a:prstGeom>
              <a:solidFill>
                <a:srgbClr val="FCFC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60" name="Freeform 352"/>
              <p:cNvSpPr>
                <a:spLocks/>
              </p:cNvSpPr>
              <p:nvPr/>
            </p:nvSpPr>
            <p:spPr bwMode="auto">
              <a:xfrm>
                <a:off x="5918" y="286"/>
                <a:ext cx="123" cy="87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8" y="58"/>
                  </a:cxn>
                  <a:cxn ang="0">
                    <a:pos x="18" y="68"/>
                  </a:cxn>
                  <a:cxn ang="0">
                    <a:pos x="104" y="68"/>
                  </a:cxn>
                  <a:cxn ang="0">
                    <a:pos x="114" y="27"/>
                  </a:cxn>
                  <a:cxn ang="0">
                    <a:pos x="104" y="17"/>
                  </a:cxn>
                  <a:cxn ang="0">
                    <a:pos x="17" y="17"/>
                  </a:cxn>
                </a:cxnLst>
                <a:rect l="0" t="0" r="r" b="b"/>
                <a:pathLst>
                  <a:path w="123" h="87">
                    <a:moveTo>
                      <a:pt x="17" y="17"/>
                    </a:moveTo>
                    <a:cubicBezTo>
                      <a:pt x="4" y="25"/>
                      <a:pt x="0" y="44"/>
                      <a:pt x="8" y="58"/>
                    </a:cubicBezTo>
                    <a:cubicBezTo>
                      <a:pt x="11" y="63"/>
                      <a:pt x="14" y="66"/>
                      <a:pt x="18" y="68"/>
                    </a:cubicBezTo>
                    <a:cubicBezTo>
                      <a:pt x="44" y="87"/>
                      <a:pt x="78" y="87"/>
                      <a:pt x="104" y="68"/>
                    </a:cubicBezTo>
                    <a:cubicBezTo>
                      <a:pt x="118" y="60"/>
                      <a:pt x="123" y="41"/>
                      <a:pt x="114" y="27"/>
                    </a:cubicBezTo>
                    <a:cubicBezTo>
                      <a:pt x="112" y="23"/>
                      <a:pt x="108" y="20"/>
                      <a:pt x="104" y="17"/>
                    </a:cubicBezTo>
                    <a:cubicBezTo>
                      <a:pt x="77" y="0"/>
                      <a:pt x="44" y="0"/>
                      <a:pt x="17" y="17"/>
                    </a:cubicBezTo>
                  </a:path>
                </a:pathLst>
              </a:custGeom>
              <a:noFill/>
              <a:ln w="571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59" name="Picture 351"/>
              <p:cNvPicPr>
                <a:picLocks noChangeAspect="1" noChangeArrowheads="1"/>
              </p:cNvPicPr>
              <p:nvPr/>
            </p:nvPicPr>
            <p:blipFill>
              <a:blip r:embed="rId124" cstate="print"/>
              <a:srcRect/>
              <a:stretch>
                <a:fillRect/>
              </a:stretch>
            </p:blipFill>
            <p:spPr bwMode="auto">
              <a:xfrm>
                <a:off x="5868" y="884"/>
                <a:ext cx="207" cy="132"/>
              </a:xfrm>
              <a:prstGeom prst="rect">
                <a:avLst/>
              </a:prstGeom>
              <a:noFill/>
            </p:spPr>
          </p:pic>
          <p:pic>
            <p:nvPicPr>
              <p:cNvPr id="68958" name="Picture 350"/>
              <p:cNvPicPr>
                <a:picLocks noChangeAspect="1" noChangeArrowheads="1"/>
              </p:cNvPicPr>
              <p:nvPr/>
            </p:nvPicPr>
            <p:blipFill>
              <a:blip r:embed="rId125" cstate="print"/>
              <a:srcRect/>
              <a:stretch>
                <a:fillRect/>
              </a:stretch>
            </p:blipFill>
            <p:spPr bwMode="auto">
              <a:xfrm>
                <a:off x="5868" y="884"/>
                <a:ext cx="207" cy="132"/>
              </a:xfrm>
              <a:prstGeom prst="rect">
                <a:avLst/>
              </a:prstGeom>
              <a:noFill/>
            </p:spPr>
          </p:pic>
          <p:sp>
            <p:nvSpPr>
              <p:cNvPr id="68957" name="Freeform 349"/>
              <p:cNvSpPr>
                <a:spLocks/>
              </p:cNvSpPr>
              <p:nvPr/>
            </p:nvSpPr>
            <p:spPr bwMode="auto">
              <a:xfrm>
                <a:off x="5886" y="897"/>
                <a:ext cx="186" cy="11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41"/>
                  </a:cxn>
                  <a:cxn ang="0">
                    <a:pos x="24" y="82"/>
                  </a:cxn>
                  <a:cxn ang="0">
                    <a:pos x="163" y="82"/>
                  </a:cxn>
                  <a:cxn ang="0">
                    <a:pos x="186" y="43"/>
                  </a:cxn>
                  <a:cxn ang="0">
                    <a:pos x="163" y="0"/>
                  </a:cxn>
                  <a:cxn ang="0">
                    <a:pos x="23" y="0"/>
                  </a:cxn>
                </a:cxnLst>
                <a:rect l="0" t="0" r="r" b="b"/>
                <a:pathLst>
                  <a:path w="186" h="112">
                    <a:moveTo>
                      <a:pt x="23" y="0"/>
                    </a:moveTo>
                    <a:cubicBezTo>
                      <a:pt x="16" y="14"/>
                      <a:pt x="9" y="27"/>
                      <a:pt x="0" y="41"/>
                    </a:cubicBezTo>
                    <a:cubicBezTo>
                      <a:pt x="1" y="58"/>
                      <a:pt x="10" y="73"/>
                      <a:pt x="24" y="82"/>
                    </a:cubicBezTo>
                    <a:cubicBezTo>
                      <a:pt x="66" y="112"/>
                      <a:pt x="121" y="112"/>
                      <a:pt x="163" y="82"/>
                    </a:cubicBezTo>
                    <a:cubicBezTo>
                      <a:pt x="176" y="74"/>
                      <a:pt x="185" y="59"/>
                      <a:pt x="186" y="43"/>
                    </a:cubicBezTo>
                    <a:cubicBezTo>
                      <a:pt x="178" y="29"/>
                      <a:pt x="171" y="14"/>
                      <a:pt x="163" y="0"/>
                    </a:cubicBezTo>
                    <a:cubicBezTo>
                      <a:pt x="119" y="20"/>
                      <a:pt x="68" y="20"/>
                      <a:pt x="23" y="0"/>
                    </a:cubicBezTo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56" name="Freeform 348"/>
              <p:cNvSpPr>
                <a:spLocks/>
              </p:cNvSpPr>
              <p:nvPr/>
            </p:nvSpPr>
            <p:spPr bwMode="auto">
              <a:xfrm>
                <a:off x="5584" y="287"/>
                <a:ext cx="890" cy="722"/>
              </a:xfrm>
              <a:custGeom>
                <a:avLst/>
                <a:gdLst/>
                <a:ahLst/>
                <a:cxnLst>
                  <a:cxn ang="0">
                    <a:pos x="435" y="904"/>
                  </a:cxn>
                  <a:cxn ang="0">
                    <a:pos x="493" y="1008"/>
                  </a:cxn>
                  <a:cxn ang="0">
                    <a:pos x="556" y="1041"/>
                  </a:cxn>
                  <a:cxn ang="0">
                    <a:pos x="513" y="1109"/>
                  </a:cxn>
                  <a:cxn ang="0">
                    <a:pos x="553" y="1178"/>
                  </a:cxn>
                  <a:cxn ang="0">
                    <a:pos x="790" y="1178"/>
                  </a:cxn>
                  <a:cxn ang="0">
                    <a:pos x="828" y="1112"/>
                  </a:cxn>
                  <a:cxn ang="0">
                    <a:pos x="791" y="1039"/>
                  </a:cxn>
                  <a:cxn ang="0">
                    <a:pos x="847" y="1008"/>
                  </a:cxn>
                  <a:cxn ang="0">
                    <a:pos x="904" y="909"/>
                  </a:cxn>
                  <a:cxn ang="0">
                    <a:pos x="904" y="909"/>
                  </a:cxn>
                  <a:cxn ang="0">
                    <a:pos x="904" y="890"/>
                  </a:cxn>
                  <a:cxn ang="0">
                    <a:pos x="1360" y="1159"/>
                  </a:cxn>
                  <a:cxn ang="0">
                    <a:pos x="1512" y="889"/>
                  </a:cxn>
                  <a:cxn ang="0">
                    <a:pos x="909" y="537"/>
                  </a:cxn>
                  <a:cxn ang="0">
                    <a:pos x="904" y="555"/>
                  </a:cxn>
                  <a:cxn ang="0">
                    <a:pos x="904" y="273"/>
                  </a:cxn>
                  <a:cxn ang="0">
                    <a:pos x="846" y="169"/>
                  </a:cxn>
                  <a:cxn ang="0">
                    <a:pos x="769" y="133"/>
                  </a:cxn>
                  <a:cxn ang="0">
                    <a:pos x="768" y="73"/>
                  </a:cxn>
                  <a:cxn ang="0">
                    <a:pos x="744" y="28"/>
                  </a:cxn>
                  <a:cxn ang="0">
                    <a:pos x="597" y="27"/>
                  </a:cxn>
                  <a:cxn ang="0">
                    <a:pos x="573" y="71"/>
                  </a:cxn>
                  <a:cxn ang="0">
                    <a:pos x="574" y="130"/>
                  </a:cxn>
                  <a:cxn ang="0">
                    <a:pos x="491" y="166"/>
                  </a:cxn>
                  <a:cxn ang="0">
                    <a:pos x="434" y="247"/>
                  </a:cxn>
                  <a:cxn ang="0">
                    <a:pos x="151" y="89"/>
                  </a:cxn>
                  <a:cxn ang="0">
                    <a:pos x="151" y="89"/>
                  </a:cxn>
                  <a:cxn ang="0">
                    <a:pos x="0" y="356"/>
                  </a:cxn>
                  <a:cxn ang="0">
                    <a:pos x="433" y="609"/>
                  </a:cxn>
                  <a:cxn ang="0">
                    <a:pos x="435" y="904"/>
                  </a:cxn>
                </a:cxnLst>
                <a:rect l="0" t="0" r="r" b="b"/>
                <a:pathLst>
                  <a:path w="1512" h="1228">
                    <a:moveTo>
                      <a:pt x="435" y="904"/>
                    </a:moveTo>
                    <a:cubicBezTo>
                      <a:pt x="435" y="947"/>
                      <a:pt x="457" y="986"/>
                      <a:pt x="493" y="1008"/>
                    </a:cubicBezTo>
                    <a:cubicBezTo>
                      <a:pt x="513" y="1021"/>
                      <a:pt x="534" y="1033"/>
                      <a:pt x="556" y="1041"/>
                    </a:cubicBezTo>
                    <a:cubicBezTo>
                      <a:pt x="540" y="1063"/>
                      <a:pt x="526" y="1086"/>
                      <a:pt x="513" y="1109"/>
                    </a:cubicBezTo>
                    <a:cubicBezTo>
                      <a:pt x="516" y="1137"/>
                      <a:pt x="531" y="1162"/>
                      <a:pt x="553" y="1178"/>
                    </a:cubicBezTo>
                    <a:cubicBezTo>
                      <a:pt x="625" y="1227"/>
                      <a:pt x="718" y="1228"/>
                      <a:pt x="790" y="1178"/>
                    </a:cubicBezTo>
                    <a:cubicBezTo>
                      <a:pt x="813" y="1164"/>
                      <a:pt x="827" y="1139"/>
                      <a:pt x="828" y="1112"/>
                    </a:cubicBezTo>
                    <a:cubicBezTo>
                      <a:pt x="817" y="1087"/>
                      <a:pt x="805" y="1062"/>
                      <a:pt x="791" y="1039"/>
                    </a:cubicBezTo>
                    <a:cubicBezTo>
                      <a:pt x="811" y="1030"/>
                      <a:pt x="830" y="1020"/>
                      <a:pt x="847" y="1008"/>
                    </a:cubicBezTo>
                    <a:cubicBezTo>
                      <a:pt x="881" y="987"/>
                      <a:pt x="902" y="950"/>
                      <a:pt x="904" y="909"/>
                    </a:cubicBezTo>
                    <a:lnTo>
                      <a:pt x="904" y="909"/>
                    </a:lnTo>
                    <a:lnTo>
                      <a:pt x="904" y="890"/>
                    </a:lnTo>
                    <a:lnTo>
                      <a:pt x="1360" y="1159"/>
                    </a:lnTo>
                    <a:lnTo>
                      <a:pt x="1512" y="889"/>
                    </a:lnTo>
                    <a:lnTo>
                      <a:pt x="909" y="537"/>
                    </a:lnTo>
                    <a:lnTo>
                      <a:pt x="904" y="555"/>
                    </a:lnTo>
                    <a:lnTo>
                      <a:pt x="904" y="273"/>
                    </a:lnTo>
                    <a:cubicBezTo>
                      <a:pt x="903" y="230"/>
                      <a:pt x="881" y="191"/>
                      <a:pt x="846" y="169"/>
                    </a:cubicBezTo>
                    <a:cubicBezTo>
                      <a:pt x="822" y="154"/>
                      <a:pt x="796" y="142"/>
                      <a:pt x="769" y="133"/>
                    </a:cubicBezTo>
                    <a:cubicBezTo>
                      <a:pt x="769" y="113"/>
                      <a:pt x="769" y="93"/>
                      <a:pt x="768" y="73"/>
                    </a:cubicBezTo>
                    <a:cubicBezTo>
                      <a:pt x="769" y="55"/>
                      <a:pt x="760" y="37"/>
                      <a:pt x="744" y="28"/>
                    </a:cubicBezTo>
                    <a:cubicBezTo>
                      <a:pt x="699" y="0"/>
                      <a:pt x="642" y="0"/>
                      <a:pt x="597" y="27"/>
                    </a:cubicBezTo>
                    <a:cubicBezTo>
                      <a:pt x="582" y="37"/>
                      <a:pt x="573" y="53"/>
                      <a:pt x="573" y="71"/>
                    </a:cubicBezTo>
                    <a:cubicBezTo>
                      <a:pt x="573" y="91"/>
                      <a:pt x="573" y="110"/>
                      <a:pt x="574" y="130"/>
                    </a:cubicBezTo>
                    <a:cubicBezTo>
                      <a:pt x="545" y="138"/>
                      <a:pt x="517" y="150"/>
                      <a:pt x="491" y="166"/>
                    </a:cubicBezTo>
                    <a:cubicBezTo>
                      <a:pt x="462" y="184"/>
                      <a:pt x="441" y="213"/>
                      <a:pt x="434" y="247"/>
                    </a:cubicBezTo>
                    <a:cubicBezTo>
                      <a:pt x="338" y="198"/>
                      <a:pt x="243" y="145"/>
                      <a:pt x="151" y="89"/>
                    </a:cubicBezTo>
                    <a:lnTo>
                      <a:pt x="151" y="89"/>
                    </a:lnTo>
                    <a:lnTo>
                      <a:pt x="0" y="356"/>
                    </a:lnTo>
                    <a:lnTo>
                      <a:pt x="433" y="609"/>
                    </a:lnTo>
                    <a:lnTo>
                      <a:pt x="435" y="904"/>
                    </a:lnTo>
                  </a:path>
                </a:pathLst>
              </a:custGeom>
              <a:noFill/>
              <a:ln w="1206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55" name="Rectangle 347"/>
              <p:cNvSpPr>
                <a:spLocks noChangeArrowheads="1"/>
              </p:cNvSpPr>
              <p:nvPr/>
            </p:nvSpPr>
            <p:spPr bwMode="auto">
              <a:xfrm>
                <a:off x="5576" y="113"/>
                <a:ext cx="64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Sat</a:t>
                </a: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ea typeface="Calibri" pitchFamily="34" charset="0"/>
                    <a:cs typeface="Arial" pitchFamily="34" charset="0"/>
                  </a:rPr>
                  <a:t>é</a:t>
                </a:r>
                <a:r>
                  <a:rPr kumimoji="0" lang="en-US" sz="6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lite GPS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8954" name="Picture 346"/>
              <p:cNvPicPr>
                <a:picLocks noChangeAspect="1" noChangeArrowheads="1"/>
              </p:cNvPicPr>
              <p:nvPr/>
            </p:nvPicPr>
            <p:blipFill>
              <a:blip r:embed="rId126" cstate="print"/>
              <a:srcRect/>
              <a:stretch>
                <a:fillRect/>
              </a:stretch>
            </p:blipFill>
            <p:spPr bwMode="auto">
              <a:xfrm>
                <a:off x="5680" y="1044"/>
                <a:ext cx="433" cy="705"/>
              </a:xfrm>
              <a:prstGeom prst="rect">
                <a:avLst/>
              </a:prstGeom>
              <a:noFill/>
            </p:spPr>
          </p:pic>
          <p:sp>
            <p:nvSpPr>
              <p:cNvPr id="68953" name="Freeform 345"/>
              <p:cNvSpPr>
                <a:spLocks/>
              </p:cNvSpPr>
              <p:nvPr/>
            </p:nvSpPr>
            <p:spPr bwMode="auto">
              <a:xfrm>
                <a:off x="5802" y="1091"/>
                <a:ext cx="179" cy="611"/>
              </a:xfrm>
              <a:custGeom>
                <a:avLst/>
                <a:gdLst/>
                <a:ahLst/>
                <a:cxnLst>
                  <a:cxn ang="0">
                    <a:pos x="0" y="611"/>
                  </a:cxn>
                  <a:cxn ang="0">
                    <a:pos x="19" y="169"/>
                  </a:cxn>
                  <a:cxn ang="0">
                    <a:pos x="142" y="291"/>
                  </a:cxn>
                  <a:cxn ang="0">
                    <a:pos x="179" y="0"/>
                  </a:cxn>
                  <a:cxn ang="0">
                    <a:pos x="170" y="451"/>
                  </a:cxn>
                  <a:cxn ang="0">
                    <a:pos x="38" y="320"/>
                  </a:cxn>
                  <a:cxn ang="0">
                    <a:pos x="0" y="611"/>
                  </a:cxn>
                </a:cxnLst>
                <a:rect l="0" t="0" r="r" b="b"/>
                <a:pathLst>
                  <a:path w="179" h="611">
                    <a:moveTo>
                      <a:pt x="0" y="611"/>
                    </a:moveTo>
                    <a:lnTo>
                      <a:pt x="19" y="169"/>
                    </a:lnTo>
                    <a:lnTo>
                      <a:pt x="142" y="291"/>
                    </a:lnTo>
                    <a:lnTo>
                      <a:pt x="179" y="0"/>
                    </a:lnTo>
                    <a:lnTo>
                      <a:pt x="170" y="451"/>
                    </a:lnTo>
                    <a:lnTo>
                      <a:pt x="38" y="320"/>
                    </a:lnTo>
                    <a:lnTo>
                      <a:pt x="0" y="611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52" name="Picture 344"/>
              <p:cNvPicPr>
                <a:picLocks noChangeAspect="1" noChangeArrowheads="1"/>
              </p:cNvPicPr>
              <p:nvPr/>
            </p:nvPicPr>
            <p:blipFill>
              <a:blip r:embed="rId127" cstate="print"/>
              <a:srcRect/>
              <a:stretch>
                <a:fillRect/>
              </a:stretch>
            </p:blipFill>
            <p:spPr bwMode="auto">
              <a:xfrm>
                <a:off x="5209" y="1683"/>
                <a:ext cx="979" cy="734"/>
              </a:xfrm>
              <a:prstGeom prst="rect">
                <a:avLst/>
              </a:prstGeom>
              <a:noFill/>
            </p:spPr>
          </p:pic>
          <p:sp>
            <p:nvSpPr>
              <p:cNvPr id="68951" name="Rectangle 343"/>
              <p:cNvSpPr>
                <a:spLocks noChangeArrowheads="1"/>
              </p:cNvSpPr>
              <p:nvPr/>
            </p:nvSpPr>
            <p:spPr bwMode="auto">
              <a:xfrm>
                <a:off x="5312" y="2473"/>
                <a:ext cx="70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Veh</a:t>
                </a:r>
                <a:r>
                  <a:rPr kumimoji="0" lang="en-US" sz="6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ea typeface="Calibri" pitchFamily="34" charset="0"/>
                    <a:cs typeface="Arial" pitchFamily="34" charset="0"/>
                  </a:rPr>
                  <a:t>í</a:t>
                </a:r>
                <a:r>
                  <a:rPr kumimoji="0" lang="en-US" sz="6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culos de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50" name="Rectangle 342"/>
              <p:cNvSpPr>
                <a:spLocks noChangeArrowheads="1"/>
              </p:cNvSpPr>
              <p:nvPr/>
            </p:nvSpPr>
            <p:spPr bwMode="auto">
              <a:xfrm>
                <a:off x="5275" y="2623"/>
                <a:ext cx="58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Bomberos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49" name="Rectangle 341"/>
              <p:cNvSpPr>
                <a:spLocks noChangeArrowheads="1"/>
              </p:cNvSpPr>
              <p:nvPr/>
            </p:nvSpPr>
            <p:spPr bwMode="auto">
              <a:xfrm>
                <a:off x="5068" y="3498"/>
                <a:ext cx="668" cy="9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8" name="Rectangle 340"/>
              <p:cNvSpPr>
                <a:spLocks noChangeArrowheads="1"/>
              </p:cNvSpPr>
              <p:nvPr/>
            </p:nvSpPr>
            <p:spPr bwMode="auto">
              <a:xfrm>
                <a:off x="5068" y="3507"/>
                <a:ext cx="668" cy="10"/>
              </a:xfrm>
              <a:prstGeom prst="rect">
                <a:avLst/>
              </a:prstGeom>
              <a:solidFill>
                <a:srgbClr val="E1D8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7" name="Rectangle 339"/>
              <p:cNvSpPr>
                <a:spLocks noChangeArrowheads="1"/>
              </p:cNvSpPr>
              <p:nvPr/>
            </p:nvSpPr>
            <p:spPr bwMode="auto">
              <a:xfrm>
                <a:off x="5068" y="3517"/>
                <a:ext cx="668" cy="9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6" name="Rectangle 338"/>
              <p:cNvSpPr>
                <a:spLocks noChangeArrowheads="1"/>
              </p:cNvSpPr>
              <p:nvPr/>
            </p:nvSpPr>
            <p:spPr bwMode="auto">
              <a:xfrm>
                <a:off x="5068" y="3526"/>
                <a:ext cx="668" cy="10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5" name="Rectangle 337"/>
              <p:cNvSpPr>
                <a:spLocks noChangeArrowheads="1"/>
              </p:cNvSpPr>
              <p:nvPr/>
            </p:nvSpPr>
            <p:spPr bwMode="auto">
              <a:xfrm>
                <a:off x="5068" y="3536"/>
                <a:ext cx="668" cy="9"/>
              </a:xfrm>
              <a:prstGeom prst="rect">
                <a:avLst/>
              </a:prstGeom>
              <a:solidFill>
                <a:srgbClr val="E4DB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4" name="Rectangle 336"/>
              <p:cNvSpPr>
                <a:spLocks noChangeArrowheads="1"/>
              </p:cNvSpPr>
              <p:nvPr/>
            </p:nvSpPr>
            <p:spPr bwMode="auto">
              <a:xfrm>
                <a:off x="5068" y="3545"/>
                <a:ext cx="668" cy="9"/>
              </a:xfrm>
              <a:prstGeom prst="rect">
                <a:avLst/>
              </a:prstGeom>
              <a:solidFill>
                <a:srgbClr val="E4DC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3" name="Rectangle 335"/>
              <p:cNvSpPr>
                <a:spLocks noChangeArrowheads="1"/>
              </p:cNvSpPr>
              <p:nvPr/>
            </p:nvSpPr>
            <p:spPr bwMode="auto">
              <a:xfrm>
                <a:off x="5068" y="3554"/>
                <a:ext cx="668" cy="10"/>
              </a:xfrm>
              <a:prstGeom prst="rect">
                <a:avLst/>
              </a:prstGeom>
              <a:solidFill>
                <a:srgbClr val="E5D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2" name="Rectangle 334"/>
              <p:cNvSpPr>
                <a:spLocks noChangeArrowheads="1"/>
              </p:cNvSpPr>
              <p:nvPr/>
            </p:nvSpPr>
            <p:spPr bwMode="auto">
              <a:xfrm>
                <a:off x="5068" y="3564"/>
                <a:ext cx="668" cy="9"/>
              </a:xfrm>
              <a:prstGeom prst="rect">
                <a:avLst/>
              </a:prstGeom>
              <a:solidFill>
                <a:srgbClr val="E6DE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1" name="Rectangle 333"/>
              <p:cNvSpPr>
                <a:spLocks noChangeArrowheads="1"/>
              </p:cNvSpPr>
              <p:nvPr/>
            </p:nvSpPr>
            <p:spPr bwMode="auto">
              <a:xfrm>
                <a:off x="5068" y="3573"/>
                <a:ext cx="668" cy="10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40" name="Rectangle 332"/>
              <p:cNvSpPr>
                <a:spLocks noChangeArrowheads="1"/>
              </p:cNvSpPr>
              <p:nvPr/>
            </p:nvSpPr>
            <p:spPr bwMode="auto">
              <a:xfrm>
                <a:off x="5068" y="3583"/>
                <a:ext cx="668" cy="9"/>
              </a:xfrm>
              <a:prstGeom prst="rect">
                <a:avLst/>
              </a:prstGeom>
              <a:solidFill>
                <a:srgbClr val="E8E0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9" name="Rectangle 331"/>
              <p:cNvSpPr>
                <a:spLocks noChangeArrowheads="1"/>
              </p:cNvSpPr>
              <p:nvPr/>
            </p:nvSpPr>
            <p:spPr bwMode="auto">
              <a:xfrm>
                <a:off x="5068" y="3592"/>
                <a:ext cx="668" cy="9"/>
              </a:xfrm>
              <a:prstGeom prst="rect">
                <a:avLst/>
              </a:prstGeom>
              <a:solidFill>
                <a:srgbClr val="E9E1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8" name="Rectangle 330"/>
              <p:cNvSpPr>
                <a:spLocks noChangeArrowheads="1"/>
              </p:cNvSpPr>
              <p:nvPr/>
            </p:nvSpPr>
            <p:spPr bwMode="auto">
              <a:xfrm>
                <a:off x="5068" y="3601"/>
                <a:ext cx="668" cy="10"/>
              </a:xfrm>
              <a:prstGeom prst="rect">
                <a:avLst/>
              </a:prstGeom>
              <a:solidFill>
                <a:srgbClr val="E9E2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7" name="Rectangle 329"/>
              <p:cNvSpPr>
                <a:spLocks noChangeArrowheads="1"/>
              </p:cNvSpPr>
              <p:nvPr/>
            </p:nvSpPr>
            <p:spPr bwMode="auto">
              <a:xfrm>
                <a:off x="5068" y="3611"/>
                <a:ext cx="668" cy="9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6" name="Rectangle 328"/>
              <p:cNvSpPr>
                <a:spLocks noChangeArrowheads="1"/>
              </p:cNvSpPr>
              <p:nvPr/>
            </p:nvSpPr>
            <p:spPr bwMode="auto">
              <a:xfrm>
                <a:off x="5068" y="3620"/>
                <a:ext cx="668" cy="10"/>
              </a:xfrm>
              <a:prstGeom prst="rect">
                <a:avLst/>
              </a:prstGeom>
              <a:solidFill>
                <a:srgbClr val="EAE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5" name="Rectangle 327"/>
              <p:cNvSpPr>
                <a:spLocks noChangeArrowheads="1"/>
              </p:cNvSpPr>
              <p:nvPr/>
            </p:nvSpPr>
            <p:spPr bwMode="auto">
              <a:xfrm>
                <a:off x="5068" y="3630"/>
                <a:ext cx="668" cy="9"/>
              </a:xfrm>
              <a:prstGeom prst="rect">
                <a:avLst/>
              </a:prstGeom>
              <a:solidFill>
                <a:srgbClr val="EBE5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4" name="Rectangle 326"/>
              <p:cNvSpPr>
                <a:spLocks noChangeArrowheads="1"/>
              </p:cNvSpPr>
              <p:nvPr/>
            </p:nvSpPr>
            <p:spPr bwMode="auto">
              <a:xfrm>
                <a:off x="5068" y="3639"/>
                <a:ext cx="668" cy="10"/>
              </a:xfrm>
              <a:prstGeom prst="rect">
                <a:avLst/>
              </a:prstGeom>
              <a:solidFill>
                <a:srgbClr val="ECE6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3" name="Rectangle 325"/>
              <p:cNvSpPr>
                <a:spLocks noChangeArrowheads="1"/>
              </p:cNvSpPr>
              <p:nvPr/>
            </p:nvSpPr>
            <p:spPr bwMode="auto">
              <a:xfrm>
                <a:off x="5068" y="3649"/>
                <a:ext cx="668" cy="9"/>
              </a:xfrm>
              <a:prstGeom prst="rect">
                <a:avLst/>
              </a:prstGeom>
              <a:solidFill>
                <a:srgbClr val="ECE7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2" name="Rectangle 324"/>
              <p:cNvSpPr>
                <a:spLocks noChangeArrowheads="1"/>
              </p:cNvSpPr>
              <p:nvPr/>
            </p:nvSpPr>
            <p:spPr bwMode="auto">
              <a:xfrm>
                <a:off x="5068" y="3658"/>
                <a:ext cx="668" cy="9"/>
              </a:xfrm>
              <a:prstGeom prst="rect">
                <a:avLst/>
              </a:prstGeom>
              <a:solidFill>
                <a:srgbClr val="EDE8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1" name="Rectangle 323"/>
              <p:cNvSpPr>
                <a:spLocks noChangeArrowheads="1"/>
              </p:cNvSpPr>
              <p:nvPr/>
            </p:nvSpPr>
            <p:spPr bwMode="auto">
              <a:xfrm>
                <a:off x="5068" y="3667"/>
                <a:ext cx="668" cy="10"/>
              </a:xfrm>
              <a:prstGeom prst="rect">
                <a:avLst/>
              </a:prstGeom>
              <a:solidFill>
                <a:srgbClr val="EEE9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30" name="Rectangle 322"/>
              <p:cNvSpPr>
                <a:spLocks noChangeArrowheads="1"/>
              </p:cNvSpPr>
              <p:nvPr/>
            </p:nvSpPr>
            <p:spPr bwMode="auto">
              <a:xfrm>
                <a:off x="5068" y="3677"/>
                <a:ext cx="668" cy="9"/>
              </a:xfrm>
              <a:prstGeom prst="rect">
                <a:avLst/>
              </a:prstGeom>
              <a:solidFill>
                <a:srgbClr val="EFEA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9" name="Rectangle 321"/>
              <p:cNvSpPr>
                <a:spLocks noChangeArrowheads="1"/>
              </p:cNvSpPr>
              <p:nvPr/>
            </p:nvSpPr>
            <p:spPr bwMode="auto">
              <a:xfrm>
                <a:off x="5068" y="3686"/>
                <a:ext cx="668" cy="10"/>
              </a:xfrm>
              <a:prstGeom prst="rect">
                <a:avLst/>
              </a:prstGeom>
              <a:solidFill>
                <a:srgbClr val="F0EC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8" name="Rectangle 320"/>
              <p:cNvSpPr>
                <a:spLocks noChangeArrowheads="1"/>
              </p:cNvSpPr>
              <p:nvPr/>
            </p:nvSpPr>
            <p:spPr bwMode="auto">
              <a:xfrm>
                <a:off x="5068" y="3696"/>
                <a:ext cx="668" cy="9"/>
              </a:xfrm>
              <a:prstGeom prst="rect">
                <a:avLst/>
              </a:prstGeom>
              <a:solidFill>
                <a:srgbClr val="F1ED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7" name="Rectangle 319"/>
              <p:cNvSpPr>
                <a:spLocks noChangeArrowheads="1"/>
              </p:cNvSpPr>
              <p:nvPr/>
            </p:nvSpPr>
            <p:spPr bwMode="auto">
              <a:xfrm>
                <a:off x="5068" y="3705"/>
                <a:ext cx="668" cy="9"/>
              </a:xfrm>
              <a:prstGeom prst="rect">
                <a:avLst/>
              </a:prstGeom>
              <a:solidFill>
                <a:srgbClr val="F1ED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6" name="Rectangle 318"/>
              <p:cNvSpPr>
                <a:spLocks noChangeArrowheads="1"/>
              </p:cNvSpPr>
              <p:nvPr/>
            </p:nvSpPr>
            <p:spPr bwMode="auto">
              <a:xfrm>
                <a:off x="5068" y="3714"/>
                <a:ext cx="668" cy="10"/>
              </a:xfrm>
              <a:prstGeom prst="rect">
                <a:avLst/>
              </a:prstGeom>
              <a:solidFill>
                <a:srgbClr val="F2EE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5" name="Rectangle 317"/>
              <p:cNvSpPr>
                <a:spLocks noChangeArrowheads="1"/>
              </p:cNvSpPr>
              <p:nvPr/>
            </p:nvSpPr>
            <p:spPr bwMode="auto">
              <a:xfrm>
                <a:off x="5068" y="3724"/>
                <a:ext cx="668" cy="9"/>
              </a:xfrm>
              <a:prstGeom prst="rect">
                <a:avLst/>
              </a:prstGeom>
              <a:solidFill>
                <a:srgbClr val="F3EF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4" name="Rectangle 316"/>
              <p:cNvSpPr>
                <a:spLocks noChangeArrowheads="1"/>
              </p:cNvSpPr>
              <p:nvPr/>
            </p:nvSpPr>
            <p:spPr bwMode="auto">
              <a:xfrm>
                <a:off x="5068" y="3733"/>
                <a:ext cx="668" cy="10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3" name="Rectangle 315"/>
              <p:cNvSpPr>
                <a:spLocks noChangeArrowheads="1"/>
              </p:cNvSpPr>
              <p:nvPr/>
            </p:nvSpPr>
            <p:spPr bwMode="auto">
              <a:xfrm>
                <a:off x="5068" y="3743"/>
                <a:ext cx="668" cy="9"/>
              </a:xfrm>
              <a:prstGeom prst="rect">
                <a:avLst/>
              </a:prstGeom>
              <a:solidFill>
                <a:srgbClr val="F5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2" name="Rectangle 314"/>
              <p:cNvSpPr>
                <a:spLocks noChangeArrowheads="1"/>
              </p:cNvSpPr>
              <p:nvPr/>
            </p:nvSpPr>
            <p:spPr bwMode="auto">
              <a:xfrm>
                <a:off x="5068" y="3752"/>
                <a:ext cx="668" cy="9"/>
              </a:xfrm>
              <a:prstGeom prst="rect">
                <a:avLst/>
              </a:prstGeom>
              <a:solidFill>
                <a:srgbClr val="F5F2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1" name="Rectangle 313"/>
              <p:cNvSpPr>
                <a:spLocks noChangeArrowheads="1"/>
              </p:cNvSpPr>
              <p:nvPr/>
            </p:nvSpPr>
            <p:spPr bwMode="auto">
              <a:xfrm>
                <a:off x="5068" y="3761"/>
                <a:ext cx="668" cy="10"/>
              </a:xfrm>
              <a:prstGeom prst="rect">
                <a:avLst/>
              </a:prstGeom>
              <a:solidFill>
                <a:srgbClr val="F6F3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20" name="Rectangle 312"/>
              <p:cNvSpPr>
                <a:spLocks noChangeArrowheads="1"/>
              </p:cNvSpPr>
              <p:nvPr/>
            </p:nvSpPr>
            <p:spPr bwMode="auto">
              <a:xfrm>
                <a:off x="5068" y="3771"/>
                <a:ext cx="668" cy="9"/>
              </a:xfrm>
              <a:prstGeom prst="rect">
                <a:avLst/>
              </a:prstGeom>
              <a:solidFill>
                <a:srgbClr val="F7F4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9" name="Rectangle 311"/>
              <p:cNvSpPr>
                <a:spLocks noChangeArrowheads="1"/>
              </p:cNvSpPr>
              <p:nvPr/>
            </p:nvSpPr>
            <p:spPr bwMode="auto">
              <a:xfrm>
                <a:off x="5068" y="3780"/>
                <a:ext cx="668" cy="10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8" name="Rectangle 310"/>
              <p:cNvSpPr>
                <a:spLocks noChangeArrowheads="1"/>
              </p:cNvSpPr>
              <p:nvPr/>
            </p:nvSpPr>
            <p:spPr bwMode="auto">
              <a:xfrm>
                <a:off x="5068" y="3790"/>
                <a:ext cx="668" cy="9"/>
              </a:xfrm>
              <a:prstGeom prst="rect">
                <a:avLst/>
              </a:prstGeom>
              <a:solidFill>
                <a:srgbClr val="F8F6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7" name="Rectangle 309"/>
              <p:cNvSpPr>
                <a:spLocks noChangeArrowheads="1"/>
              </p:cNvSpPr>
              <p:nvPr/>
            </p:nvSpPr>
            <p:spPr bwMode="auto">
              <a:xfrm>
                <a:off x="5068" y="3799"/>
                <a:ext cx="668" cy="9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6" name="Rectangle 308"/>
              <p:cNvSpPr>
                <a:spLocks noChangeArrowheads="1"/>
              </p:cNvSpPr>
              <p:nvPr/>
            </p:nvSpPr>
            <p:spPr bwMode="auto">
              <a:xfrm>
                <a:off x="5068" y="3808"/>
                <a:ext cx="668" cy="10"/>
              </a:xfrm>
              <a:prstGeom prst="rect">
                <a:avLst/>
              </a:prstGeom>
              <a:solidFill>
                <a:srgbClr val="F9F8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5" name="Rectangle 307"/>
              <p:cNvSpPr>
                <a:spLocks noChangeArrowheads="1"/>
              </p:cNvSpPr>
              <p:nvPr/>
            </p:nvSpPr>
            <p:spPr bwMode="auto">
              <a:xfrm>
                <a:off x="5068" y="3818"/>
                <a:ext cx="668" cy="9"/>
              </a:xfrm>
              <a:prstGeom prst="rect">
                <a:avLst/>
              </a:prstGeom>
              <a:solidFill>
                <a:srgbClr val="FAF9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4" name="Rectangle 306"/>
              <p:cNvSpPr>
                <a:spLocks noChangeArrowheads="1"/>
              </p:cNvSpPr>
              <p:nvPr/>
            </p:nvSpPr>
            <p:spPr bwMode="auto">
              <a:xfrm>
                <a:off x="5068" y="3827"/>
                <a:ext cx="668" cy="10"/>
              </a:xfrm>
              <a:prstGeom prst="rect">
                <a:avLst/>
              </a:prstGeom>
              <a:solidFill>
                <a:srgbClr val="FBF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3" name="Rectangle 305"/>
              <p:cNvSpPr>
                <a:spLocks noChangeArrowheads="1"/>
              </p:cNvSpPr>
              <p:nvPr/>
            </p:nvSpPr>
            <p:spPr bwMode="auto">
              <a:xfrm>
                <a:off x="5068" y="3837"/>
                <a:ext cx="668" cy="9"/>
              </a:xfrm>
              <a:prstGeom prst="rect">
                <a:avLst/>
              </a:prstGeom>
              <a:solidFill>
                <a:srgbClr val="FCFB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2" name="Rectangle 304"/>
              <p:cNvSpPr>
                <a:spLocks noChangeArrowheads="1"/>
              </p:cNvSpPr>
              <p:nvPr/>
            </p:nvSpPr>
            <p:spPr bwMode="auto">
              <a:xfrm>
                <a:off x="5068" y="3846"/>
                <a:ext cx="668" cy="9"/>
              </a:xfrm>
              <a:prstGeom prst="rect">
                <a:avLst/>
              </a:prstGeom>
              <a:solidFill>
                <a:srgbClr val="FDFD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1" name="Rectangle 303"/>
              <p:cNvSpPr>
                <a:spLocks noChangeArrowheads="1"/>
              </p:cNvSpPr>
              <p:nvPr/>
            </p:nvSpPr>
            <p:spPr bwMode="auto">
              <a:xfrm>
                <a:off x="5068" y="3855"/>
                <a:ext cx="668" cy="10"/>
              </a:xfrm>
              <a:prstGeom prst="rect">
                <a:avLst/>
              </a:prstGeom>
              <a:solidFill>
                <a:srgbClr val="FEFE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10" name="Freeform 302"/>
              <p:cNvSpPr>
                <a:spLocks/>
              </p:cNvSpPr>
              <p:nvPr/>
            </p:nvSpPr>
            <p:spPr bwMode="auto">
              <a:xfrm>
                <a:off x="5085" y="3517"/>
                <a:ext cx="642" cy="348"/>
              </a:xfrm>
              <a:custGeom>
                <a:avLst/>
                <a:gdLst/>
                <a:ahLst/>
                <a:cxnLst>
                  <a:cxn ang="0">
                    <a:pos x="418" y="592"/>
                  </a:cxn>
                  <a:cxn ang="0">
                    <a:pos x="1090" y="224"/>
                  </a:cxn>
                  <a:cxn ang="0">
                    <a:pos x="674" y="0"/>
                  </a:cxn>
                  <a:cxn ang="0">
                    <a:pos x="2" y="368"/>
                  </a:cxn>
                  <a:cxn ang="0">
                    <a:pos x="0" y="363"/>
                  </a:cxn>
                  <a:cxn ang="0">
                    <a:pos x="413" y="589"/>
                  </a:cxn>
                </a:cxnLst>
                <a:rect l="0" t="0" r="r" b="b"/>
                <a:pathLst>
                  <a:path w="1090" h="592">
                    <a:moveTo>
                      <a:pt x="418" y="592"/>
                    </a:moveTo>
                    <a:lnTo>
                      <a:pt x="1090" y="224"/>
                    </a:lnTo>
                    <a:lnTo>
                      <a:pt x="674" y="0"/>
                    </a:lnTo>
                    <a:lnTo>
                      <a:pt x="2" y="368"/>
                    </a:lnTo>
                    <a:lnTo>
                      <a:pt x="0" y="363"/>
                    </a:lnTo>
                    <a:cubicBezTo>
                      <a:pt x="107" y="480"/>
                      <a:pt x="252" y="560"/>
                      <a:pt x="413" y="58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09" name="Picture 301"/>
              <p:cNvPicPr>
                <a:picLocks noChangeAspect="1" noChangeArrowheads="1"/>
              </p:cNvPicPr>
              <p:nvPr/>
            </p:nvPicPr>
            <p:blipFill>
              <a:blip r:embed="rId128" cstate="print"/>
              <a:srcRect/>
              <a:stretch>
                <a:fillRect/>
              </a:stretch>
            </p:blipFill>
            <p:spPr bwMode="auto">
              <a:xfrm>
                <a:off x="5068" y="3714"/>
                <a:ext cx="263" cy="696"/>
              </a:xfrm>
              <a:prstGeom prst="rect">
                <a:avLst/>
              </a:prstGeom>
              <a:noFill/>
            </p:spPr>
          </p:pic>
          <p:pic>
            <p:nvPicPr>
              <p:cNvPr id="68908" name="Picture 300"/>
              <p:cNvPicPr>
                <a:picLocks noChangeAspect="1" noChangeArrowheads="1"/>
              </p:cNvPicPr>
              <p:nvPr/>
            </p:nvPicPr>
            <p:blipFill>
              <a:blip r:embed="rId129" cstate="print"/>
              <a:srcRect/>
              <a:stretch>
                <a:fillRect/>
              </a:stretch>
            </p:blipFill>
            <p:spPr bwMode="auto">
              <a:xfrm>
                <a:off x="5068" y="3714"/>
                <a:ext cx="263" cy="696"/>
              </a:xfrm>
              <a:prstGeom prst="rect">
                <a:avLst/>
              </a:prstGeom>
              <a:noFill/>
            </p:spPr>
          </p:pic>
          <p:sp>
            <p:nvSpPr>
              <p:cNvPr id="68907" name="Freeform 299"/>
              <p:cNvSpPr>
                <a:spLocks/>
              </p:cNvSpPr>
              <p:nvPr/>
            </p:nvSpPr>
            <p:spPr bwMode="auto">
              <a:xfrm>
                <a:off x="5085" y="3730"/>
                <a:ext cx="246" cy="674"/>
              </a:xfrm>
              <a:custGeom>
                <a:avLst/>
                <a:gdLst/>
                <a:ahLst/>
                <a:cxnLst>
                  <a:cxn ang="0">
                    <a:pos x="413" y="227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934"/>
                  </a:cxn>
                  <a:cxn ang="0">
                    <a:pos x="0" y="938"/>
                  </a:cxn>
                  <a:cxn ang="0">
                    <a:pos x="413" y="1148"/>
                  </a:cxn>
                  <a:cxn ang="0">
                    <a:pos x="418" y="1142"/>
                  </a:cxn>
                  <a:cxn ang="0">
                    <a:pos x="418" y="230"/>
                  </a:cxn>
                </a:cxnLst>
                <a:rect l="0" t="0" r="r" b="b"/>
                <a:pathLst>
                  <a:path w="418" h="1148">
                    <a:moveTo>
                      <a:pt x="413" y="227"/>
                    </a:moveTo>
                    <a:cubicBezTo>
                      <a:pt x="252" y="198"/>
                      <a:pt x="106" y="117"/>
                      <a:pt x="0" y="0"/>
                    </a:cubicBezTo>
                    <a:lnTo>
                      <a:pt x="2" y="6"/>
                    </a:lnTo>
                    <a:lnTo>
                      <a:pt x="2" y="934"/>
                    </a:lnTo>
                    <a:lnTo>
                      <a:pt x="0" y="938"/>
                    </a:lnTo>
                    <a:cubicBezTo>
                      <a:pt x="108" y="1050"/>
                      <a:pt x="254" y="1124"/>
                      <a:pt x="413" y="1148"/>
                    </a:cubicBezTo>
                    <a:lnTo>
                      <a:pt x="418" y="1142"/>
                    </a:lnTo>
                    <a:lnTo>
                      <a:pt x="418" y="230"/>
                    </a:ln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06" name="Picture 298"/>
              <p:cNvPicPr>
                <a:picLocks noChangeAspect="1" noChangeArrowheads="1"/>
              </p:cNvPicPr>
              <p:nvPr/>
            </p:nvPicPr>
            <p:blipFill>
              <a:blip r:embed="rId130" cstate="print"/>
              <a:srcRect/>
              <a:stretch>
                <a:fillRect/>
              </a:stretch>
            </p:blipFill>
            <p:spPr bwMode="auto">
              <a:xfrm>
                <a:off x="5312" y="3630"/>
                <a:ext cx="424" cy="780"/>
              </a:xfrm>
              <a:prstGeom prst="rect">
                <a:avLst/>
              </a:prstGeom>
              <a:noFill/>
            </p:spPr>
          </p:pic>
          <p:pic>
            <p:nvPicPr>
              <p:cNvPr id="68905" name="Picture 297"/>
              <p:cNvPicPr>
                <a:picLocks noChangeAspect="1" noChangeArrowheads="1"/>
              </p:cNvPicPr>
              <p:nvPr/>
            </p:nvPicPr>
            <p:blipFill>
              <a:blip r:embed="rId131" cstate="print"/>
              <a:srcRect/>
              <a:stretch>
                <a:fillRect/>
              </a:stretch>
            </p:blipFill>
            <p:spPr bwMode="auto">
              <a:xfrm>
                <a:off x="5312" y="3630"/>
                <a:ext cx="424" cy="780"/>
              </a:xfrm>
              <a:prstGeom prst="rect">
                <a:avLst/>
              </a:prstGeom>
              <a:noFill/>
            </p:spPr>
          </p:pic>
          <p:sp>
            <p:nvSpPr>
              <p:cNvPr id="68904" name="Freeform 296"/>
              <p:cNvSpPr>
                <a:spLocks/>
              </p:cNvSpPr>
              <p:nvPr/>
            </p:nvSpPr>
            <p:spPr bwMode="auto">
              <a:xfrm>
                <a:off x="5331" y="3649"/>
                <a:ext cx="396" cy="75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752"/>
                  </a:cxn>
                  <a:cxn ang="0">
                    <a:pos x="396" y="545"/>
                  </a:cxn>
                  <a:cxn ang="0">
                    <a:pos x="396" y="0"/>
                  </a:cxn>
                  <a:cxn ang="0">
                    <a:pos x="0" y="216"/>
                  </a:cxn>
                </a:cxnLst>
                <a:rect l="0" t="0" r="r" b="b"/>
                <a:pathLst>
                  <a:path w="396" h="752">
                    <a:moveTo>
                      <a:pt x="0" y="216"/>
                    </a:moveTo>
                    <a:lnTo>
                      <a:pt x="0" y="752"/>
                    </a:lnTo>
                    <a:lnTo>
                      <a:pt x="396" y="545"/>
                    </a:lnTo>
                    <a:lnTo>
                      <a:pt x="396" y="0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903" name="Freeform 295"/>
              <p:cNvSpPr>
                <a:spLocks/>
              </p:cNvSpPr>
              <p:nvPr/>
            </p:nvSpPr>
            <p:spPr bwMode="auto">
              <a:xfrm>
                <a:off x="5085" y="3517"/>
                <a:ext cx="642" cy="887"/>
              </a:xfrm>
              <a:custGeom>
                <a:avLst/>
                <a:gdLst/>
                <a:ahLst/>
                <a:cxnLst>
                  <a:cxn ang="0">
                    <a:pos x="1090" y="224"/>
                  </a:cxn>
                  <a:cxn ang="0">
                    <a:pos x="674" y="0"/>
                  </a:cxn>
                  <a:cxn ang="0">
                    <a:pos x="2" y="368"/>
                  </a:cxn>
                  <a:cxn ang="0">
                    <a:pos x="2" y="1296"/>
                  </a:cxn>
                  <a:cxn ang="0">
                    <a:pos x="0" y="1300"/>
                  </a:cxn>
                  <a:cxn ang="0">
                    <a:pos x="413" y="1510"/>
                  </a:cxn>
                  <a:cxn ang="0">
                    <a:pos x="418" y="1504"/>
                  </a:cxn>
                  <a:cxn ang="0">
                    <a:pos x="1090" y="1152"/>
                  </a:cxn>
                  <a:cxn ang="0">
                    <a:pos x="1090" y="224"/>
                  </a:cxn>
                </a:cxnLst>
                <a:rect l="0" t="0" r="r" b="b"/>
                <a:pathLst>
                  <a:path w="1090" h="1510">
                    <a:moveTo>
                      <a:pt x="1090" y="224"/>
                    </a:moveTo>
                    <a:lnTo>
                      <a:pt x="674" y="0"/>
                    </a:lnTo>
                    <a:lnTo>
                      <a:pt x="2" y="368"/>
                    </a:lnTo>
                    <a:lnTo>
                      <a:pt x="2" y="1296"/>
                    </a:lnTo>
                    <a:lnTo>
                      <a:pt x="0" y="1300"/>
                    </a:lnTo>
                    <a:cubicBezTo>
                      <a:pt x="108" y="1412"/>
                      <a:pt x="254" y="1486"/>
                      <a:pt x="413" y="1510"/>
                    </a:cubicBezTo>
                    <a:lnTo>
                      <a:pt x="418" y="1504"/>
                    </a:lnTo>
                    <a:lnTo>
                      <a:pt x="1090" y="1152"/>
                    </a:lnTo>
                    <a:lnTo>
                      <a:pt x="1090" y="224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902" name="Picture 294"/>
              <p:cNvPicPr>
                <a:picLocks noChangeAspect="1" noChangeArrowheads="1"/>
              </p:cNvPicPr>
              <p:nvPr/>
            </p:nvPicPr>
            <p:blipFill>
              <a:blip r:embed="rId132" cstate="print"/>
              <a:srcRect/>
              <a:stretch>
                <a:fillRect/>
              </a:stretch>
            </p:blipFill>
            <p:spPr bwMode="auto">
              <a:xfrm>
                <a:off x="5152" y="4043"/>
                <a:ext cx="95" cy="95"/>
              </a:xfrm>
              <a:prstGeom prst="rect">
                <a:avLst/>
              </a:prstGeom>
              <a:noFill/>
            </p:spPr>
          </p:pic>
          <p:pic>
            <p:nvPicPr>
              <p:cNvPr id="68901" name="Picture 293"/>
              <p:cNvPicPr>
                <a:picLocks noChangeAspect="1" noChangeArrowheads="1"/>
              </p:cNvPicPr>
              <p:nvPr/>
            </p:nvPicPr>
            <p:blipFill>
              <a:blip r:embed="rId133" cstate="print"/>
              <a:srcRect/>
              <a:stretch>
                <a:fillRect/>
              </a:stretch>
            </p:blipFill>
            <p:spPr bwMode="auto">
              <a:xfrm>
                <a:off x="5152" y="4043"/>
                <a:ext cx="95" cy="94"/>
              </a:xfrm>
              <a:prstGeom prst="rect">
                <a:avLst/>
              </a:prstGeom>
              <a:noFill/>
            </p:spPr>
          </p:pic>
          <p:sp>
            <p:nvSpPr>
              <p:cNvPr id="68900" name="Freeform 292"/>
              <p:cNvSpPr>
                <a:spLocks/>
              </p:cNvSpPr>
              <p:nvPr/>
            </p:nvSpPr>
            <p:spPr bwMode="auto">
              <a:xfrm>
                <a:off x="5175" y="4061"/>
                <a:ext cx="44" cy="55"/>
              </a:xfrm>
              <a:custGeom>
                <a:avLst/>
                <a:gdLst/>
                <a:ahLst/>
                <a:cxnLst>
                  <a:cxn ang="0">
                    <a:pos x="40" y="21"/>
                  </a:cxn>
                  <a:cxn ang="0">
                    <a:pos x="13" y="4"/>
                  </a:cxn>
                  <a:cxn ang="0">
                    <a:pos x="5" y="34"/>
                  </a:cxn>
                  <a:cxn ang="0">
                    <a:pos x="31" y="51"/>
                  </a:cxn>
                  <a:cxn ang="0">
                    <a:pos x="40" y="21"/>
                  </a:cxn>
                </a:cxnLst>
                <a:rect l="0" t="0" r="r" b="b"/>
                <a:pathLst>
                  <a:path w="44" h="55">
                    <a:moveTo>
                      <a:pt x="40" y="21"/>
                    </a:moveTo>
                    <a:cubicBezTo>
                      <a:pt x="35" y="8"/>
                      <a:pt x="23" y="0"/>
                      <a:pt x="13" y="4"/>
                    </a:cubicBezTo>
                    <a:cubicBezTo>
                      <a:pt x="4" y="7"/>
                      <a:pt x="0" y="21"/>
                      <a:pt x="5" y="34"/>
                    </a:cubicBezTo>
                    <a:cubicBezTo>
                      <a:pt x="10" y="47"/>
                      <a:pt x="21" y="55"/>
                      <a:pt x="31" y="51"/>
                    </a:cubicBezTo>
                    <a:cubicBezTo>
                      <a:pt x="40" y="48"/>
                      <a:pt x="44" y="34"/>
                      <a:pt x="40" y="2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99" name="Freeform 291"/>
              <p:cNvSpPr>
                <a:spLocks noEditPoints="1"/>
              </p:cNvSpPr>
              <p:nvPr/>
            </p:nvSpPr>
            <p:spPr bwMode="auto">
              <a:xfrm>
                <a:off x="5125" y="4176"/>
                <a:ext cx="164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144"/>
                  </a:cxn>
                  <a:cxn ang="0">
                    <a:pos x="0" y="56"/>
                  </a:cxn>
                  <a:cxn ang="0">
                    <a:pos x="279" y="200"/>
                  </a:cxn>
                  <a:cxn ang="0">
                    <a:pos x="0" y="112"/>
                  </a:cxn>
                  <a:cxn ang="0">
                    <a:pos x="279" y="256"/>
                  </a:cxn>
                </a:cxnLst>
                <a:rect l="0" t="0" r="r" b="b"/>
                <a:pathLst>
                  <a:path w="279" h="256">
                    <a:moveTo>
                      <a:pt x="0" y="0"/>
                    </a:moveTo>
                    <a:cubicBezTo>
                      <a:pt x="83" y="69"/>
                      <a:pt x="178" y="117"/>
                      <a:pt x="279" y="144"/>
                    </a:cubicBezTo>
                    <a:moveTo>
                      <a:pt x="0" y="56"/>
                    </a:moveTo>
                    <a:cubicBezTo>
                      <a:pt x="83" y="125"/>
                      <a:pt x="178" y="173"/>
                      <a:pt x="279" y="200"/>
                    </a:cubicBezTo>
                    <a:moveTo>
                      <a:pt x="0" y="112"/>
                    </a:moveTo>
                    <a:cubicBezTo>
                      <a:pt x="83" y="181"/>
                      <a:pt x="178" y="229"/>
                      <a:pt x="279" y="256"/>
                    </a:cubicBezTo>
                  </a:path>
                </a:pathLst>
              </a:custGeom>
              <a:noFill/>
              <a:ln w="508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98" name="Freeform 290"/>
              <p:cNvSpPr>
                <a:spLocks/>
              </p:cNvSpPr>
              <p:nvPr/>
            </p:nvSpPr>
            <p:spPr bwMode="auto">
              <a:xfrm>
                <a:off x="5118" y="3834"/>
                <a:ext cx="178" cy="9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8"/>
                  </a:cxn>
                  <a:cxn ang="0">
                    <a:pos x="300" y="152"/>
                  </a:cxn>
                  <a:cxn ang="0">
                    <a:pos x="289" y="142"/>
                  </a:cxn>
                  <a:cxn ang="0">
                    <a:pos x="15" y="3"/>
                  </a:cxn>
                  <a:cxn ang="0">
                    <a:pos x="2" y="3"/>
                  </a:cxn>
                  <a:cxn ang="0">
                    <a:pos x="0" y="10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8">
                    <a:moveTo>
                      <a:pt x="10" y="25"/>
                    </a:moveTo>
                    <a:cubicBezTo>
                      <a:pt x="90" y="92"/>
                      <a:pt x="185" y="141"/>
                      <a:pt x="289" y="168"/>
                    </a:cubicBezTo>
                    <a:cubicBezTo>
                      <a:pt x="297" y="166"/>
                      <a:pt x="302" y="159"/>
                      <a:pt x="300" y="152"/>
                    </a:cubicBezTo>
                    <a:cubicBezTo>
                      <a:pt x="299" y="147"/>
                      <a:pt x="294" y="143"/>
                      <a:pt x="289" y="142"/>
                    </a:cubicBezTo>
                    <a:cubicBezTo>
                      <a:pt x="188" y="116"/>
                      <a:pt x="94" y="68"/>
                      <a:pt x="15" y="3"/>
                    </a:cubicBezTo>
                    <a:cubicBezTo>
                      <a:pt x="12" y="0"/>
                      <a:pt x="6" y="0"/>
                      <a:pt x="2" y="3"/>
                    </a:cubicBezTo>
                    <a:cubicBezTo>
                      <a:pt x="1" y="5"/>
                      <a:pt x="0" y="8"/>
                      <a:pt x="0" y="10"/>
                    </a:cubicBezTo>
                    <a:cubicBezTo>
                      <a:pt x="1" y="16"/>
                      <a:pt x="4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97" name="Freeform 289"/>
              <p:cNvSpPr>
                <a:spLocks/>
              </p:cNvSpPr>
              <p:nvPr/>
            </p:nvSpPr>
            <p:spPr bwMode="auto">
              <a:xfrm>
                <a:off x="5118" y="3834"/>
                <a:ext cx="178" cy="98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170" y="98"/>
                  </a:cxn>
                  <a:cxn ang="0">
                    <a:pos x="177" y="89"/>
                  </a:cxn>
                  <a:cxn ang="0">
                    <a:pos x="170" y="83"/>
                  </a:cxn>
                  <a:cxn ang="0">
                    <a:pos x="9" y="1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6" y="14"/>
                  </a:cxn>
                </a:cxnLst>
                <a:rect l="0" t="0" r="r" b="b"/>
                <a:pathLst>
                  <a:path w="178" h="98">
                    <a:moveTo>
                      <a:pt x="6" y="14"/>
                    </a:moveTo>
                    <a:cubicBezTo>
                      <a:pt x="53" y="54"/>
                      <a:pt x="109" y="83"/>
                      <a:pt x="170" y="98"/>
                    </a:cubicBezTo>
                    <a:cubicBezTo>
                      <a:pt x="175" y="97"/>
                      <a:pt x="178" y="93"/>
                      <a:pt x="177" y="89"/>
                    </a:cubicBezTo>
                    <a:cubicBezTo>
                      <a:pt x="176" y="86"/>
                      <a:pt x="173" y="84"/>
                      <a:pt x="170" y="83"/>
                    </a:cubicBezTo>
                    <a:cubicBezTo>
                      <a:pt x="111" y="68"/>
                      <a:pt x="56" y="40"/>
                      <a:pt x="9" y="1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9"/>
                      <a:pt x="3" y="13"/>
                      <a:pt x="6" y="14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896" name="Picture 288"/>
              <p:cNvPicPr>
                <a:picLocks noChangeAspect="1" noChangeArrowheads="1"/>
              </p:cNvPicPr>
              <p:nvPr/>
            </p:nvPicPr>
            <p:blipFill>
              <a:blip r:embed="rId134" cstate="print"/>
              <a:srcRect/>
              <a:stretch>
                <a:fillRect/>
              </a:stretch>
            </p:blipFill>
            <p:spPr bwMode="auto">
              <a:xfrm>
                <a:off x="5152" y="3865"/>
                <a:ext cx="76" cy="56"/>
              </a:xfrm>
              <a:prstGeom prst="rect">
                <a:avLst/>
              </a:prstGeom>
              <a:noFill/>
            </p:spPr>
          </p:pic>
          <p:pic>
            <p:nvPicPr>
              <p:cNvPr id="68895" name="Picture 287"/>
              <p:cNvPicPr>
                <a:picLocks noChangeAspect="1" noChangeArrowheads="1"/>
              </p:cNvPicPr>
              <p:nvPr/>
            </p:nvPicPr>
            <p:blipFill>
              <a:blip r:embed="rId135" cstate="print"/>
              <a:srcRect/>
              <a:stretch>
                <a:fillRect/>
              </a:stretch>
            </p:blipFill>
            <p:spPr bwMode="auto">
              <a:xfrm>
                <a:off x="5152" y="3865"/>
                <a:ext cx="76" cy="56"/>
              </a:xfrm>
              <a:prstGeom prst="rect">
                <a:avLst/>
              </a:prstGeom>
              <a:noFill/>
            </p:spPr>
          </p:pic>
          <p:sp>
            <p:nvSpPr>
              <p:cNvPr id="68894" name="Freeform 286"/>
              <p:cNvSpPr>
                <a:spLocks/>
              </p:cNvSpPr>
              <p:nvPr/>
            </p:nvSpPr>
            <p:spPr bwMode="auto">
              <a:xfrm>
                <a:off x="5166" y="3874"/>
                <a:ext cx="55" cy="40"/>
              </a:xfrm>
              <a:custGeom>
                <a:avLst/>
                <a:gdLst/>
                <a:ahLst/>
                <a:cxnLst>
                  <a:cxn ang="0">
                    <a:pos x="55" y="38"/>
                  </a:cxn>
                  <a:cxn ang="0">
                    <a:pos x="6" y="14"/>
                  </a:cxn>
                  <a:cxn ang="0">
                    <a:pos x="35" y="38"/>
                  </a:cxn>
                  <a:cxn ang="0">
                    <a:pos x="55" y="38"/>
                  </a:cxn>
                </a:cxnLst>
                <a:rect l="0" t="0" r="r" b="b"/>
                <a:pathLst>
                  <a:path w="55" h="40">
                    <a:moveTo>
                      <a:pt x="55" y="38"/>
                    </a:moveTo>
                    <a:cubicBezTo>
                      <a:pt x="45" y="10"/>
                      <a:pt x="23" y="0"/>
                      <a:pt x="6" y="14"/>
                    </a:cubicBezTo>
                    <a:cubicBezTo>
                      <a:pt x="0" y="25"/>
                      <a:pt x="13" y="36"/>
                      <a:pt x="35" y="38"/>
                    </a:cubicBezTo>
                    <a:cubicBezTo>
                      <a:pt x="42" y="40"/>
                      <a:pt x="48" y="40"/>
                      <a:pt x="55" y="38"/>
                    </a:cubicBezTo>
                  </a:path>
                </a:pathLst>
              </a:custGeom>
              <a:noFill/>
              <a:ln w="127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893" name="Picture 285"/>
              <p:cNvPicPr>
                <a:picLocks noChangeAspect="1" noChangeArrowheads="1"/>
              </p:cNvPicPr>
              <p:nvPr/>
            </p:nvPicPr>
            <p:blipFill>
              <a:blip r:embed="rId136" cstate="print"/>
              <a:srcRect/>
              <a:stretch>
                <a:fillRect/>
              </a:stretch>
            </p:blipFill>
            <p:spPr bwMode="auto">
              <a:xfrm>
                <a:off x="5115" y="3884"/>
                <a:ext cx="188" cy="150"/>
              </a:xfrm>
              <a:prstGeom prst="rect">
                <a:avLst/>
              </a:prstGeom>
              <a:noFill/>
            </p:spPr>
          </p:pic>
          <p:pic>
            <p:nvPicPr>
              <p:cNvPr id="68892" name="Picture 284"/>
              <p:cNvPicPr>
                <a:picLocks noChangeAspect="1" noChangeArrowheads="1"/>
              </p:cNvPicPr>
              <p:nvPr/>
            </p:nvPicPr>
            <p:blipFill>
              <a:blip r:embed="rId137" cstate="print"/>
              <a:srcRect/>
              <a:stretch>
                <a:fillRect/>
              </a:stretch>
            </p:blipFill>
            <p:spPr bwMode="auto">
              <a:xfrm>
                <a:off x="5115" y="3884"/>
                <a:ext cx="188" cy="150"/>
              </a:xfrm>
              <a:prstGeom prst="rect">
                <a:avLst/>
              </a:prstGeom>
              <a:noFill/>
            </p:spPr>
          </p:pic>
          <p:sp>
            <p:nvSpPr>
              <p:cNvPr id="68891" name="Freeform 283"/>
              <p:cNvSpPr>
                <a:spLocks/>
              </p:cNvSpPr>
              <p:nvPr/>
            </p:nvSpPr>
            <p:spPr bwMode="auto">
              <a:xfrm>
                <a:off x="5124" y="3902"/>
                <a:ext cx="165" cy="94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280" y="161"/>
                  </a:cxn>
                  <a:cxn ang="0">
                    <a:pos x="272" y="161"/>
                  </a:cxn>
                  <a:cxn ang="0">
                    <a:pos x="272" y="145"/>
                  </a:cxn>
                  <a:cxn ang="0">
                    <a:pos x="280" y="14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7"/>
                  </a:cxn>
                  <a:cxn ang="0">
                    <a:pos x="1" y="18"/>
                  </a:cxn>
                </a:cxnLst>
                <a:rect l="0" t="0" r="r" b="b"/>
                <a:pathLst>
                  <a:path w="280" h="161">
                    <a:moveTo>
                      <a:pt x="1" y="18"/>
                    </a:moveTo>
                    <a:cubicBezTo>
                      <a:pt x="81" y="85"/>
                      <a:pt x="176" y="135"/>
                      <a:pt x="280" y="161"/>
                    </a:cubicBezTo>
                    <a:lnTo>
                      <a:pt x="272" y="161"/>
                    </a:lnTo>
                    <a:lnTo>
                      <a:pt x="272" y="145"/>
                    </a:lnTo>
                    <a:lnTo>
                      <a:pt x="280" y="143"/>
                    </a:lnTo>
                    <a:cubicBezTo>
                      <a:pt x="177" y="114"/>
                      <a:pt x="82" y="65"/>
                      <a:pt x="1" y="0"/>
                    </a:cubicBezTo>
                    <a:lnTo>
                      <a:pt x="0" y="1"/>
                    </a:lnTo>
                    <a:lnTo>
                      <a:pt x="0" y="17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90" name="Freeform 282"/>
              <p:cNvSpPr>
                <a:spLocks/>
              </p:cNvSpPr>
              <p:nvPr/>
            </p:nvSpPr>
            <p:spPr bwMode="auto">
              <a:xfrm>
                <a:off x="5124" y="3893"/>
                <a:ext cx="165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1" y="72"/>
                  </a:cxn>
                  <a:cxn ang="0">
                    <a:pos x="280" y="215"/>
                  </a:cxn>
                </a:cxnLst>
                <a:rect l="0" t="0" r="r" b="b"/>
                <a:pathLst>
                  <a:path w="280" h="215">
                    <a:moveTo>
                      <a:pt x="0" y="0"/>
                    </a:moveTo>
                    <a:lnTo>
                      <a:pt x="0" y="64"/>
                    </a:lnTo>
                    <a:lnTo>
                      <a:pt x="1" y="72"/>
                    </a:lnTo>
                    <a:cubicBezTo>
                      <a:pt x="82" y="138"/>
                      <a:pt x="177" y="187"/>
                      <a:pt x="280" y="21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9" name="Freeform 281"/>
              <p:cNvSpPr>
                <a:spLocks/>
              </p:cNvSpPr>
              <p:nvPr/>
            </p:nvSpPr>
            <p:spPr bwMode="auto">
              <a:xfrm>
                <a:off x="5125" y="3894"/>
                <a:ext cx="164" cy="131"/>
              </a:xfrm>
              <a:custGeom>
                <a:avLst/>
                <a:gdLst/>
                <a:ahLst/>
                <a:cxnLst>
                  <a:cxn ang="0">
                    <a:pos x="271" y="222"/>
                  </a:cxn>
                  <a:cxn ang="0">
                    <a:pos x="271" y="142"/>
                  </a:cxn>
                  <a:cxn ang="0">
                    <a:pos x="279" y="143"/>
                  </a:cxn>
                  <a:cxn ang="0">
                    <a:pos x="0" y="0"/>
                  </a:cxn>
                </a:cxnLst>
                <a:rect l="0" t="0" r="r" b="b"/>
                <a:pathLst>
                  <a:path w="279" h="222">
                    <a:moveTo>
                      <a:pt x="271" y="222"/>
                    </a:moveTo>
                    <a:lnTo>
                      <a:pt x="271" y="142"/>
                    </a:lnTo>
                    <a:lnTo>
                      <a:pt x="279" y="143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8" name="Rectangle 280"/>
              <p:cNvSpPr>
                <a:spLocks noChangeArrowheads="1"/>
              </p:cNvSpPr>
              <p:nvPr/>
            </p:nvSpPr>
            <p:spPr bwMode="auto">
              <a:xfrm>
                <a:off x="5397" y="4090"/>
                <a:ext cx="245" cy="10"/>
              </a:xfrm>
              <a:prstGeom prst="rect">
                <a:avLst/>
              </a:prstGeom>
              <a:solidFill>
                <a:srgbClr val="FBFC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7" name="Rectangle 279"/>
              <p:cNvSpPr>
                <a:spLocks noChangeArrowheads="1"/>
              </p:cNvSpPr>
              <p:nvPr/>
            </p:nvSpPr>
            <p:spPr bwMode="auto">
              <a:xfrm>
                <a:off x="5397" y="4100"/>
                <a:ext cx="245" cy="9"/>
              </a:xfrm>
              <a:prstGeom prst="rect">
                <a:avLst/>
              </a:prstGeom>
              <a:solidFill>
                <a:srgbClr val="5894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6" name="Rectangle 278"/>
              <p:cNvSpPr>
                <a:spLocks noChangeArrowheads="1"/>
              </p:cNvSpPr>
              <p:nvPr/>
            </p:nvSpPr>
            <p:spPr bwMode="auto">
              <a:xfrm>
                <a:off x="5397" y="4109"/>
                <a:ext cx="245" cy="10"/>
              </a:xfrm>
              <a:prstGeom prst="rect">
                <a:avLst/>
              </a:prstGeom>
              <a:solidFill>
                <a:srgbClr val="659D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5" name="Rectangle 277"/>
              <p:cNvSpPr>
                <a:spLocks noChangeArrowheads="1"/>
              </p:cNvSpPr>
              <p:nvPr/>
            </p:nvSpPr>
            <p:spPr bwMode="auto">
              <a:xfrm>
                <a:off x="5397" y="4119"/>
                <a:ext cx="245" cy="9"/>
              </a:xfrm>
              <a:prstGeom prst="rect">
                <a:avLst/>
              </a:prstGeom>
              <a:solidFill>
                <a:srgbClr val="73A6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4" name="Rectangle 276"/>
              <p:cNvSpPr>
                <a:spLocks noChangeArrowheads="1"/>
              </p:cNvSpPr>
              <p:nvPr/>
            </p:nvSpPr>
            <p:spPr bwMode="auto">
              <a:xfrm>
                <a:off x="5397" y="4128"/>
                <a:ext cx="245" cy="9"/>
              </a:xfrm>
              <a:prstGeom prst="rect">
                <a:avLst/>
              </a:prstGeom>
              <a:solidFill>
                <a:srgbClr val="81AF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3" name="Rectangle 275"/>
              <p:cNvSpPr>
                <a:spLocks noChangeArrowheads="1"/>
              </p:cNvSpPr>
              <p:nvPr/>
            </p:nvSpPr>
            <p:spPr bwMode="auto">
              <a:xfrm>
                <a:off x="5397" y="4137"/>
                <a:ext cx="245" cy="10"/>
              </a:xfrm>
              <a:prstGeom prst="rect">
                <a:avLst/>
              </a:prstGeom>
              <a:solidFill>
                <a:srgbClr val="8FB7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2" name="Rectangle 274"/>
              <p:cNvSpPr>
                <a:spLocks noChangeArrowheads="1"/>
              </p:cNvSpPr>
              <p:nvPr/>
            </p:nvSpPr>
            <p:spPr bwMode="auto">
              <a:xfrm>
                <a:off x="5397" y="4147"/>
                <a:ext cx="245" cy="9"/>
              </a:xfrm>
              <a:prstGeom prst="rect">
                <a:avLst/>
              </a:prstGeom>
              <a:solidFill>
                <a:srgbClr val="9DC0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1" name="Rectangle 273"/>
              <p:cNvSpPr>
                <a:spLocks noChangeArrowheads="1"/>
              </p:cNvSpPr>
              <p:nvPr/>
            </p:nvSpPr>
            <p:spPr bwMode="auto">
              <a:xfrm>
                <a:off x="5397" y="4156"/>
                <a:ext cx="245" cy="10"/>
              </a:xfrm>
              <a:prstGeom prst="rect">
                <a:avLst/>
              </a:prstGeom>
              <a:solidFill>
                <a:srgbClr val="ACCA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80" name="Rectangle 272"/>
              <p:cNvSpPr>
                <a:spLocks noChangeArrowheads="1"/>
              </p:cNvSpPr>
              <p:nvPr/>
            </p:nvSpPr>
            <p:spPr bwMode="auto">
              <a:xfrm>
                <a:off x="5397" y="4166"/>
                <a:ext cx="245" cy="9"/>
              </a:xfrm>
              <a:prstGeom prst="rect">
                <a:avLst/>
              </a:prstGeom>
              <a:solidFill>
                <a:srgbClr val="BAD3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9" name="Rectangle 271"/>
              <p:cNvSpPr>
                <a:spLocks noChangeArrowheads="1"/>
              </p:cNvSpPr>
              <p:nvPr/>
            </p:nvSpPr>
            <p:spPr bwMode="auto">
              <a:xfrm>
                <a:off x="5397" y="4175"/>
                <a:ext cx="245" cy="10"/>
              </a:xfrm>
              <a:prstGeom prst="rect">
                <a:avLst/>
              </a:prstGeom>
              <a:solidFill>
                <a:srgbClr val="C8D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8" name="Rectangle 270"/>
              <p:cNvSpPr>
                <a:spLocks noChangeArrowheads="1"/>
              </p:cNvSpPr>
              <p:nvPr/>
            </p:nvSpPr>
            <p:spPr bwMode="auto">
              <a:xfrm>
                <a:off x="5397" y="4185"/>
                <a:ext cx="245" cy="9"/>
              </a:xfrm>
              <a:prstGeom prst="rect">
                <a:avLst/>
              </a:prstGeom>
              <a:solidFill>
                <a:srgbClr val="D6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7" name="Rectangle 269"/>
              <p:cNvSpPr>
                <a:spLocks noChangeArrowheads="1"/>
              </p:cNvSpPr>
              <p:nvPr/>
            </p:nvSpPr>
            <p:spPr bwMode="auto">
              <a:xfrm>
                <a:off x="5397" y="4194"/>
                <a:ext cx="245" cy="9"/>
              </a:xfrm>
              <a:prstGeom prst="rect">
                <a:avLst/>
              </a:prstGeom>
              <a:solidFill>
                <a:srgbClr val="E3ED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6" name="Rectangle 268"/>
              <p:cNvSpPr>
                <a:spLocks noChangeArrowheads="1"/>
              </p:cNvSpPr>
              <p:nvPr/>
            </p:nvSpPr>
            <p:spPr bwMode="auto">
              <a:xfrm>
                <a:off x="5397" y="4203"/>
                <a:ext cx="245" cy="10"/>
              </a:xfrm>
              <a:prstGeom prst="rect">
                <a:avLst/>
              </a:prstGeom>
              <a:solidFill>
                <a:srgbClr val="F1F6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5" name="Oval 267"/>
              <p:cNvSpPr>
                <a:spLocks noChangeArrowheads="1"/>
              </p:cNvSpPr>
              <p:nvPr/>
            </p:nvSpPr>
            <p:spPr bwMode="auto">
              <a:xfrm>
                <a:off x="5412" y="4103"/>
                <a:ext cx="220" cy="100"/>
              </a:xfrm>
              <a:prstGeom prst="ellipse">
                <a:avLst/>
              </a:prstGeom>
              <a:noFill/>
              <a:ln w="5715" cap="rnd">
                <a:solidFill>
                  <a:srgbClr val="4E8EC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4" name="Rectangle 266"/>
              <p:cNvSpPr>
                <a:spLocks noChangeArrowheads="1"/>
              </p:cNvSpPr>
              <p:nvPr/>
            </p:nvSpPr>
            <p:spPr bwMode="auto">
              <a:xfrm>
                <a:off x="5397" y="4137"/>
                <a:ext cx="10" cy="264"/>
              </a:xfrm>
              <a:prstGeom prst="rect">
                <a:avLst/>
              </a:prstGeom>
              <a:solidFill>
                <a:srgbClr val="559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3" name="Rectangle 265"/>
              <p:cNvSpPr>
                <a:spLocks noChangeArrowheads="1"/>
              </p:cNvSpPr>
              <p:nvPr/>
            </p:nvSpPr>
            <p:spPr bwMode="auto">
              <a:xfrm>
                <a:off x="5407" y="4137"/>
                <a:ext cx="9" cy="264"/>
              </a:xfrm>
              <a:prstGeom prst="rect">
                <a:avLst/>
              </a:prstGeom>
              <a:solidFill>
                <a:srgbClr val="559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2" name="Rectangle 264"/>
              <p:cNvSpPr>
                <a:spLocks noChangeArrowheads="1"/>
              </p:cNvSpPr>
              <p:nvPr/>
            </p:nvSpPr>
            <p:spPr bwMode="auto">
              <a:xfrm>
                <a:off x="5416" y="4137"/>
                <a:ext cx="10" cy="264"/>
              </a:xfrm>
              <a:prstGeom prst="rect">
                <a:avLst/>
              </a:prstGeom>
              <a:solidFill>
                <a:srgbClr val="639B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1" name="Rectangle 263"/>
              <p:cNvSpPr>
                <a:spLocks noChangeArrowheads="1"/>
              </p:cNvSpPr>
              <p:nvPr/>
            </p:nvSpPr>
            <p:spPr bwMode="auto">
              <a:xfrm>
                <a:off x="5426" y="4137"/>
                <a:ext cx="9" cy="264"/>
              </a:xfrm>
              <a:prstGeom prst="rect">
                <a:avLst/>
              </a:prstGeom>
              <a:solidFill>
                <a:srgbClr val="70A4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70" name="Rectangle 262"/>
              <p:cNvSpPr>
                <a:spLocks noChangeArrowheads="1"/>
              </p:cNvSpPr>
              <p:nvPr/>
            </p:nvSpPr>
            <p:spPr bwMode="auto">
              <a:xfrm>
                <a:off x="5435" y="4137"/>
                <a:ext cx="9" cy="264"/>
              </a:xfrm>
              <a:prstGeom prst="rect">
                <a:avLst/>
              </a:prstGeom>
              <a:solidFill>
                <a:srgbClr val="7EAD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9" name="Rectangle 261"/>
              <p:cNvSpPr>
                <a:spLocks noChangeArrowheads="1"/>
              </p:cNvSpPr>
              <p:nvPr/>
            </p:nvSpPr>
            <p:spPr bwMode="auto">
              <a:xfrm>
                <a:off x="5444" y="4137"/>
                <a:ext cx="10" cy="264"/>
              </a:xfrm>
              <a:prstGeom prst="rect">
                <a:avLst/>
              </a:prstGeom>
              <a:solidFill>
                <a:srgbClr val="8CB6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8" name="Rectangle 260"/>
              <p:cNvSpPr>
                <a:spLocks noChangeArrowheads="1"/>
              </p:cNvSpPr>
              <p:nvPr/>
            </p:nvSpPr>
            <p:spPr bwMode="auto">
              <a:xfrm>
                <a:off x="5454" y="4137"/>
                <a:ext cx="9" cy="264"/>
              </a:xfrm>
              <a:prstGeom prst="rect">
                <a:avLst/>
              </a:prstGeom>
              <a:solidFill>
                <a:srgbClr val="9BBF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7" name="Rectangle 259"/>
              <p:cNvSpPr>
                <a:spLocks noChangeArrowheads="1"/>
              </p:cNvSpPr>
              <p:nvPr/>
            </p:nvSpPr>
            <p:spPr bwMode="auto">
              <a:xfrm>
                <a:off x="5463" y="4137"/>
                <a:ext cx="10" cy="264"/>
              </a:xfrm>
              <a:prstGeom prst="rect">
                <a:avLst/>
              </a:prstGeom>
              <a:solidFill>
                <a:srgbClr val="A9C8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6" name="Rectangle 258"/>
              <p:cNvSpPr>
                <a:spLocks noChangeArrowheads="1"/>
              </p:cNvSpPr>
              <p:nvPr/>
            </p:nvSpPr>
            <p:spPr bwMode="auto">
              <a:xfrm>
                <a:off x="5473" y="4137"/>
                <a:ext cx="9" cy="264"/>
              </a:xfrm>
              <a:prstGeom prst="rect">
                <a:avLst/>
              </a:prstGeom>
              <a:solidFill>
                <a:srgbClr val="B7D1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5" name="Rectangle 257"/>
              <p:cNvSpPr>
                <a:spLocks noChangeArrowheads="1"/>
              </p:cNvSpPr>
              <p:nvPr/>
            </p:nvSpPr>
            <p:spPr bwMode="auto">
              <a:xfrm>
                <a:off x="5482" y="4137"/>
                <a:ext cx="9" cy="264"/>
              </a:xfrm>
              <a:prstGeom prst="rect">
                <a:avLst/>
              </a:prstGeom>
              <a:solidFill>
                <a:srgbClr val="C5DA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4" name="Rectangle 256"/>
              <p:cNvSpPr>
                <a:spLocks noChangeArrowheads="1"/>
              </p:cNvSpPr>
              <p:nvPr/>
            </p:nvSpPr>
            <p:spPr bwMode="auto">
              <a:xfrm>
                <a:off x="5491" y="4137"/>
                <a:ext cx="10" cy="264"/>
              </a:xfrm>
              <a:prstGeom prst="rect">
                <a:avLst/>
              </a:prstGeom>
              <a:solidFill>
                <a:srgbClr val="D3E3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3" name="Rectangle 255"/>
              <p:cNvSpPr>
                <a:spLocks noChangeArrowheads="1"/>
              </p:cNvSpPr>
              <p:nvPr/>
            </p:nvSpPr>
            <p:spPr bwMode="auto">
              <a:xfrm>
                <a:off x="5501" y="4137"/>
                <a:ext cx="9" cy="264"/>
              </a:xfrm>
              <a:prstGeom prst="rect">
                <a:avLst/>
              </a:prstGeom>
              <a:solidFill>
                <a:srgbClr val="E0E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2" name="Rectangle 254"/>
              <p:cNvSpPr>
                <a:spLocks noChangeArrowheads="1"/>
              </p:cNvSpPr>
              <p:nvPr/>
            </p:nvSpPr>
            <p:spPr bwMode="auto">
              <a:xfrm>
                <a:off x="5510" y="4137"/>
                <a:ext cx="10" cy="264"/>
              </a:xfrm>
              <a:prstGeom prst="rect">
                <a:avLst/>
              </a:prstGeom>
              <a:solidFill>
                <a:srgbClr val="EEF4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1" name="Rectangle 253"/>
              <p:cNvSpPr>
                <a:spLocks noChangeArrowheads="1"/>
              </p:cNvSpPr>
              <p:nvPr/>
            </p:nvSpPr>
            <p:spPr bwMode="auto">
              <a:xfrm>
                <a:off x="5520" y="4137"/>
                <a:ext cx="9" cy="264"/>
              </a:xfrm>
              <a:prstGeom prst="rect">
                <a:avLst/>
              </a:prstGeom>
              <a:solidFill>
                <a:srgbClr val="FCFD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60" name="Rectangle 252"/>
              <p:cNvSpPr>
                <a:spLocks noChangeArrowheads="1"/>
              </p:cNvSpPr>
              <p:nvPr/>
            </p:nvSpPr>
            <p:spPr bwMode="auto">
              <a:xfrm>
                <a:off x="5529" y="4137"/>
                <a:ext cx="10" cy="264"/>
              </a:xfrm>
              <a:prstGeom prst="rect">
                <a:avLst/>
              </a:prstGeom>
              <a:solidFill>
                <a:srgbClr val="F4F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9" name="Rectangle 251"/>
              <p:cNvSpPr>
                <a:spLocks noChangeArrowheads="1"/>
              </p:cNvSpPr>
              <p:nvPr/>
            </p:nvSpPr>
            <p:spPr bwMode="auto">
              <a:xfrm>
                <a:off x="5539" y="4137"/>
                <a:ext cx="9" cy="264"/>
              </a:xfrm>
              <a:prstGeom prst="rect">
                <a:avLst/>
              </a:prstGeom>
              <a:solidFill>
                <a:srgbClr val="E6EF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8" name="Rectangle 250"/>
              <p:cNvSpPr>
                <a:spLocks noChangeArrowheads="1"/>
              </p:cNvSpPr>
              <p:nvPr/>
            </p:nvSpPr>
            <p:spPr bwMode="auto">
              <a:xfrm>
                <a:off x="5548" y="4137"/>
                <a:ext cx="9" cy="264"/>
              </a:xfrm>
              <a:prstGeom prst="rect">
                <a:avLst/>
              </a:prstGeom>
              <a:solidFill>
                <a:srgbClr val="D8E6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7" name="Rectangle 249"/>
              <p:cNvSpPr>
                <a:spLocks noChangeArrowheads="1"/>
              </p:cNvSpPr>
              <p:nvPr/>
            </p:nvSpPr>
            <p:spPr bwMode="auto">
              <a:xfrm>
                <a:off x="5557" y="4137"/>
                <a:ext cx="10" cy="264"/>
              </a:xfrm>
              <a:prstGeom prst="rect">
                <a:avLst/>
              </a:prstGeom>
              <a:solidFill>
                <a:srgbClr val="CAD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6" name="Rectangle 248"/>
              <p:cNvSpPr>
                <a:spLocks noChangeArrowheads="1"/>
              </p:cNvSpPr>
              <p:nvPr/>
            </p:nvSpPr>
            <p:spPr bwMode="auto">
              <a:xfrm>
                <a:off x="5567" y="4137"/>
                <a:ext cx="9" cy="264"/>
              </a:xfrm>
              <a:prstGeom prst="rect">
                <a:avLst/>
              </a:prstGeom>
              <a:solidFill>
                <a:srgbClr val="BCD5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5" name="Rectangle 247"/>
              <p:cNvSpPr>
                <a:spLocks noChangeArrowheads="1"/>
              </p:cNvSpPr>
              <p:nvPr/>
            </p:nvSpPr>
            <p:spPr bwMode="auto">
              <a:xfrm>
                <a:off x="5576" y="4137"/>
                <a:ext cx="10" cy="264"/>
              </a:xfrm>
              <a:prstGeom prst="rect">
                <a:avLst/>
              </a:prstGeom>
              <a:solidFill>
                <a:srgbClr val="AFCC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4" name="Rectangle 246"/>
              <p:cNvSpPr>
                <a:spLocks noChangeArrowheads="1"/>
              </p:cNvSpPr>
              <p:nvPr/>
            </p:nvSpPr>
            <p:spPr bwMode="auto">
              <a:xfrm>
                <a:off x="5586" y="4137"/>
                <a:ext cx="9" cy="264"/>
              </a:xfrm>
              <a:prstGeom prst="rect">
                <a:avLst/>
              </a:prstGeom>
              <a:solidFill>
                <a:srgbClr val="A0C3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3" name="Rectangle 245"/>
              <p:cNvSpPr>
                <a:spLocks noChangeArrowheads="1"/>
              </p:cNvSpPr>
              <p:nvPr/>
            </p:nvSpPr>
            <p:spPr bwMode="auto">
              <a:xfrm>
                <a:off x="5595" y="4137"/>
                <a:ext cx="9" cy="264"/>
              </a:xfrm>
              <a:prstGeom prst="rect">
                <a:avLst/>
              </a:prstGeom>
              <a:solidFill>
                <a:srgbClr val="92B9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2" name="Rectangle 244"/>
              <p:cNvSpPr>
                <a:spLocks noChangeArrowheads="1"/>
              </p:cNvSpPr>
              <p:nvPr/>
            </p:nvSpPr>
            <p:spPr bwMode="auto">
              <a:xfrm>
                <a:off x="5604" y="4137"/>
                <a:ext cx="10" cy="264"/>
              </a:xfrm>
              <a:prstGeom prst="rect">
                <a:avLst/>
              </a:prstGeom>
              <a:solidFill>
                <a:srgbClr val="84B0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1" name="Rectangle 243"/>
              <p:cNvSpPr>
                <a:spLocks noChangeArrowheads="1"/>
              </p:cNvSpPr>
              <p:nvPr/>
            </p:nvSpPr>
            <p:spPr bwMode="auto">
              <a:xfrm>
                <a:off x="5614" y="4137"/>
                <a:ext cx="9" cy="264"/>
              </a:xfrm>
              <a:prstGeom prst="rect">
                <a:avLst/>
              </a:prstGeom>
              <a:solidFill>
                <a:srgbClr val="76A7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50" name="Rectangle 242"/>
              <p:cNvSpPr>
                <a:spLocks noChangeArrowheads="1"/>
              </p:cNvSpPr>
              <p:nvPr/>
            </p:nvSpPr>
            <p:spPr bwMode="auto">
              <a:xfrm>
                <a:off x="5623" y="4137"/>
                <a:ext cx="10" cy="264"/>
              </a:xfrm>
              <a:prstGeom prst="rect">
                <a:avLst/>
              </a:prstGeom>
              <a:solidFill>
                <a:srgbClr val="689F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49" name="Rectangle 241"/>
              <p:cNvSpPr>
                <a:spLocks noChangeArrowheads="1"/>
              </p:cNvSpPr>
              <p:nvPr/>
            </p:nvSpPr>
            <p:spPr bwMode="auto">
              <a:xfrm>
                <a:off x="5633" y="4137"/>
                <a:ext cx="9" cy="264"/>
              </a:xfrm>
              <a:prstGeom prst="rect">
                <a:avLst/>
              </a:prstGeom>
              <a:solidFill>
                <a:srgbClr val="5A96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48" name="Freeform 240"/>
              <p:cNvSpPr>
                <a:spLocks/>
              </p:cNvSpPr>
              <p:nvPr/>
            </p:nvSpPr>
            <p:spPr bwMode="auto">
              <a:xfrm>
                <a:off x="5412" y="4153"/>
                <a:ext cx="221" cy="246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325"/>
                  </a:cxn>
                  <a:cxn ang="0">
                    <a:pos x="0" y="333"/>
                  </a:cxn>
                  <a:cxn ang="0">
                    <a:pos x="193" y="416"/>
                  </a:cxn>
                  <a:cxn ang="0">
                    <a:pos x="373" y="334"/>
                  </a:cxn>
                  <a:cxn ang="0">
                    <a:pos x="375" y="341"/>
                  </a:cxn>
                  <a:cxn ang="0">
                    <a:pos x="375" y="5"/>
                  </a:cxn>
                  <a:cxn ang="0">
                    <a:pos x="374" y="0"/>
                  </a:cxn>
                  <a:cxn ang="0">
                    <a:pos x="188" y="8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" y="5"/>
                  </a:cxn>
                </a:cxnLst>
                <a:rect l="0" t="0" r="r" b="b"/>
                <a:pathLst>
                  <a:path w="375" h="418">
                    <a:moveTo>
                      <a:pt x="7" y="5"/>
                    </a:moveTo>
                    <a:lnTo>
                      <a:pt x="7" y="325"/>
                    </a:lnTo>
                    <a:lnTo>
                      <a:pt x="0" y="333"/>
                    </a:lnTo>
                    <a:cubicBezTo>
                      <a:pt x="3" y="380"/>
                      <a:pt x="90" y="418"/>
                      <a:pt x="193" y="416"/>
                    </a:cubicBezTo>
                    <a:cubicBezTo>
                      <a:pt x="290" y="414"/>
                      <a:pt x="368" y="379"/>
                      <a:pt x="373" y="334"/>
                    </a:cubicBezTo>
                    <a:lnTo>
                      <a:pt x="375" y="341"/>
                    </a:lnTo>
                    <a:lnTo>
                      <a:pt x="375" y="5"/>
                    </a:lnTo>
                    <a:lnTo>
                      <a:pt x="374" y="0"/>
                    </a:lnTo>
                    <a:cubicBezTo>
                      <a:pt x="375" y="47"/>
                      <a:pt x="292" y="86"/>
                      <a:pt x="188" y="87"/>
                    </a:cubicBezTo>
                    <a:cubicBezTo>
                      <a:pt x="85" y="87"/>
                      <a:pt x="1" y="49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7" y="5"/>
                    </a:lnTo>
                    <a:close/>
                  </a:path>
                </a:pathLst>
              </a:custGeom>
              <a:noFill/>
              <a:ln w="1905" cap="rnd">
                <a:solidFill>
                  <a:srgbClr val="4E8EC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47" name="Freeform 239"/>
              <p:cNvSpPr>
                <a:spLocks/>
              </p:cNvSpPr>
              <p:nvPr/>
            </p:nvSpPr>
            <p:spPr bwMode="auto">
              <a:xfrm>
                <a:off x="5413" y="4102"/>
                <a:ext cx="220" cy="296"/>
              </a:xfrm>
              <a:custGeom>
                <a:avLst/>
                <a:gdLst/>
                <a:ahLst/>
                <a:cxnLst>
                  <a:cxn ang="0">
                    <a:pos x="370" y="86"/>
                  </a:cxn>
                  <a:cxn ang="0">
                    <a:pos x="185" y="0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6" y="92"/>
                  </a:cxn>
                  <a:cxn ang="0">
                    <a:pos x="6" y="412"/>
                  </a:cxn>
                  <a:cxn ang="0">
                    <a:pos x="0" y="419"/>
                  </a:cxn>
                  <a:cxn ang="0">
                    <a:pos x="192" y="502"/>
                  </a:cxn>
                  <a:cxn ang="0">
                    <a:pos x="370" y="420"/>
                  </a:cxn>
                  <a:cxn ang="0">
                    <a:pos x="374" y="412"/>
                  </a:cxn>
                  <a:cxn ang="0">
                    <a:pos x="374" y="92"/>
                  </a:cxn>
                </a:cxnLst>
                <a:rect l="0" t="0" r="r" b="b"/>
                <a:pathLst>
                  <a:path w="374" h="503">
                    <a:moveTo>
                      <a:pt x="370" y="86"/>
                    </a:moveTo>
                    <a:cubicBezTo>
                      <a:pt x="370" y="39"/>
                      <a:pt x="287" y="0"/>
                      <a:pt x="185" y="0"/>
                    </a:cubicBezTo>
                    <a:cubicBezTo>
                      <a:pt x="83" y="0"/>
                      <a:pt x="0" y="39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lnTo>
                      <a:pt x="6" y="92"/>
                    </a:lnTo>
                    <a:lnTo>
                      <a:pt x="6" y="412"/>
                    </a:lnTo>
                    <a:lnTo>
                      <a:pt x="0" y="419"/>
                    </a:lnTo>
                    <a:cubicBezTo>
                      <a:pt x="3" y="466"/>
                      <a:pt x="89" y="503"/>
                      <a:pt x="192" y="502"/>
                    </a:cubicBezTo>
                    <a:cubicBezTo>
                      <a:pt x="288" y="500"/>
                      <a:pt x="365" y="465"/>
                      <a:pt x="370" y="420"/>
                    </a:cubicBezTo>
                    <a:lnTo>
                      <a:pt x="374" y="412"/>
                    </a:lnTo>
                    <a:lnTo>
                      <a:pt x="374" y="92"/>
                    </a:lnTo>
                  </a:path>
                </a:pathLst>
              </a:custGeom>
              <a:noFill/>
              <a:ln w="762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46" name="Rectangle 238"/>
              <p:cNvSpPr>
                <a:spLocks noChangeArrowheads="1"/>
              </p:cNvSpPr>
              <p:nvPr/>
            </p:nvSpPr>
            <p:spPr bwMode="auto">
              <a:xfrm>
                <a:off x="4907" y="4457"/>
                <a:ext cx="90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Sistema de Radio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5" name="Rectangle 237"/>
              <p:cNvSpPr>
                <a:spLocks noChangeArrowheads="1"/>
              </p:cNvSpPr>
              <p:nvPr/>
            </p:nvSpPr>
            <p:spPr bwMode="auto">
              <a:xfrm>
                <a:off x="5096" y="4626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4" name="Rectangle 236"/>
              <p:cNvSpPr>
                <a:spLocks noChangeArrowheads="1"/>
              </p:cNvSpPr>
              <p:nvPr/>
            </p:nvSpPr>
            <p:spPr bwMode="auto">
              <a:xfrm>
                <a:off x="5134" y="4626"/>
                <a:ext cx="21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AVL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3" name="Rectangle 235"/>
              <p:cNvSpPr>
                <a:spLocks noChangeArrowheads="1"/>
              </p:cNvSpPr>
              <p:nvPr/>
            </p:nvSpPr>
            <p:spPr bwMode="auto">
              <a:xfrm>
                <a:off x="5378" y="4626"/>
                <a:ext cx="3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2" name="Rectangle 234"/>
              <p:cNvSpPr>
                <a:spLocks noChangeArrowheads="1"/>
              </p:cNvSpPr>
              <p:nvPr/>
            </p:nvSpPr>
            <p:spPr bwMode="auto">
              <a:xfrm>
                <a:off x="5407" y="4626"/>
                <a:ext cx="24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GPS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1" name="Rectangle 233"/>
              <p:cNvSpPr>
                <a:spLocks noChangeArrowheads="1"/>
              </p:cNvSpPr>
              <p:nvPr/>
            </p:nvSpPr>
            <p:spPr bwMode="auto">
              <a:xfrm>
                <a:off x="5670" y="4626"/>
                <a:ext cx="45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0" name="Rectangle 232"/>
              <p:cNvSpPr>
                <a:spLocks noChangeArrowheads="1"/>
              </p:cNvSpPr>
              <p:nvPr/>
            </p:nvSpPr>
            <p:spPr bwMode="auto">
              <a:xfrm>
                <a:off x="4964" y="5012"/>
                <a:ext cx="129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39" name="Rectangle 231"/>
              <p:cNvSpPr>
                <a:spLocks noChangeArrowheads="1"/>
              </p:cNvSpPr>
              <p:nvPr/>
            </p:nvSpPr>
            <p:spPr bwMode="auto">
              <a:xfrm>
                <a:off x="5011" y="5012"/>
                <a:ext cx="129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38" name="Rectangle 230"/>
              <p:cNvSpPr>
                <a:spLocks noChangeArrowheads="1"/>
              </p:cNvSpPr>
              <p:nvPr/>
            </p:nvSpPr>
            <p:spPr bwMode="auto">
              <a:xfrm>
                <a:off x="5765" y="5012"/>
                <a:ext cx="129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37" name="Freeform 229"/>
              <p:cNvSpPr>
                <a:spLocks/>
              </p:cNvSpPr>
              <p:nvPr/>
            </p:nvSpPr>
            <p:spPr bwMode="auto">
              <a:xfrm>
                <a:off x="2571" y="875"/>
                <a:ext cx="29" cy="12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0" y="0"/>
                  </a:cxn>
                  <a:cxn ang="0">
                    <a:pos x="29" y="9"/>
                  </a:cxn>
                  <a:cxn ang="0">
                    <a:pos x="29" y="122"/>
                  </a:cxn>
                  <a:cxn ang="0">
                    <a:pos x="10" y="112"/>
                  </a:cxn>
                  <a:cxn ang="0">
                    <a:pos x="0" y="103"/>
                  </a:cxn>
                </a:cxnLst>
                <a:rect l="0" t="0" r="r" b="b"/>
                <a:pathLst>
                  <a:path w="29" h="122">
                    <a:moveTo>
                      <a:pt x="0" y="103"/>
                    </a:moveTo>
                    <a:lnTo>
                      <a:pt x="10" y="0"/>
                    </a:lnTo>
                    <a:lnTo>
                      <a:pt x="29" y="9"/>
                    </a:lnTo>
                    <a:lnTo>
                      <a:pt x="29" y="122"/>
                    </a:lnTo>
                    <a:lnTo>
                      <a:pt x="10" y="11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36" name="Rectangle 228"/>
              <p:cNvSpPr>
                <a:spLocks noChangeArrowheads="1"/>
              </p:cNvSpPr>
              <p:nvPr/>
            </p:nvSpPr>
            <p:spPr bwMode="auto">
              <a:xfrm>
                <a:off x="2571" y="856"/>
                <a:ext cx="48" cy="9"/>
              </a:xfrm>
              <a:prstGeom prst="rect">
                <a:avLst/>
              </a:prstGeom>
              <a:solidFill>
                <a:srgbClr val="F1EC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35" name="Rectangle 227"/>
              <p:cNvSpPr>
                <a:spLocks noChangeArrowheads="1"/>
              </p:cNvSpPr>
              <p:nvPr/>
            </p:nvSpPr>
            <p:spPr bwMode="auto">
              <a:xfrm>
                <a:off x="2571" y="865"/>
                <a:ext cx="48" cy="10"/>
              </a:xfrm>
              <a:prstGeom prst="rect">
                <a:avLst/>
              </a:prstGeom>
              <a:solidFill>
                <a:srgbClr val="DCBD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34" name="Rectangle 226"/>
              <p:cNvSpPr>
                <a:spLocks noChangeArrowheads="1"/>
              </p:cNvSpPr>
              <p:nvPr/>
            </p:nvSpPr>
            <p:spPr bwMode="auto">
              <a:xfrm>
                <a:off x="2571" y="875"/>
                <a:ext cx="48" cy="9"/>
              </a:xfrm>
              <a:prstGeom prst="rect">
                <a:avLst/>
              </a:prstGeom>
              <a:solidFill>
                <a:srgbClr val="E4CE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33" name="Rectangle 225"/>
              <p:cNvSpPr>
                <a:spLocks noChangeArrowheads="1"/>
              </p:cNvSpPr>
              <p:nvPr/>
            </p:nvSpPr>
            <p:spPr bwMode="auto">
              <a:xfrm>
                <a:off x="2571" y="884"/>
                <a:ext cx="48" cy="9"/>
              </a:xfrm>
              <a:prstGeom prst="rect">
                <a:avLst/>
              </a:prstGeom>
              <a:solidFill>
                <a:srgbClr val="EBDE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832" name="Picture 224"/>
              <p:cNvPicPr>
                <a:picLocks noChangeAspect="1" noChangeArrowheads="1"/>
              </p:cNvPicPr>
              <p:nvPr/>
            </p:nvPicPr>
            <p:blipFill>
              <a:blip r:embed="rId138" cstate="print"/>
              <a:srcRect/>
              <a:stretch>
                <a:fillRect/>
              </a:stretch>
            </p:blipFill>
            <p:spPr bwMode="auto">
              <a:xfrm>
                <a:off x="2204" y="856"/>
                <a:ext cx="424" cy="254"/>
              </a:xfrm>
              <a:prstGeom prst="rect">
                <a:avLst/>
              </a:prstGeom>
              <a:noFill/>
            </p:spPr>
          </p:pic>
          <p:sp>
            <p:nvSpPr>
              <p:cNvPr id="68831" name="Freeform 223"/>
              <p:cNvSpPr>
                <a:spLocks noEditPoints="1"/>
              </p:cNvSpPr>
              <p:nvPr/>
            </p:nvSpPr>
            <p:spPr bwMode="auto">
              <a:xfrm>
                <a:off x="2214" y="959"/>
                <a:ext cx="405" cy="14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44" y="141"/>
                  </a:cxn>
                  <a:cxn ang="0">
                    <a:pos x="244" y="141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386" y="57"/>
                  </a:cxn>
                  <a:cxn ang="0">
                    <a:pos x="244" y="141"/>
                  </a:cxn>
                  <a:cxn ang="0">
                    <a:pos x="244" y="141"/>
                  </a:cxn>
                  <a:cxn ang="0">
                    <a:pos x="405" y="57"/>
                  </a:cxn>
                  <a:cxn ang="0">
                    <a:pos x="405" y="47"/>
                  </a:cxn>
                  <a:cxn ang="0">
                    <a:pos x="386" y="57"/>
                  </a:cxn>
                </a:cxnLst>
                <a:rect l="0" t="0" r="r" b="b"/>
                <a:pathLst>
                  <a:path w="405" h="141">
                    <a:moveTo>
                      <a:pt x="0" y="10"/>
                    </a:moveTo>
                    <a:lnTo>
                      <a:pt x="244" y="14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  <a:moveTo>
                      <a:pt x="386" y="57"/>
                    </a:moveTo>
                    <a:lnTo>
                      <a:pt x="244" y="141"/>
                    </a:lnTo>
                    <a:lnTo>
                      <a:pt x="405" y="57"/>
                    </a:lnTo>
                    <a:lnTo>
                      <a:pt x="405" y="47"/>
                    </a:lnTo>
                    <a:lnTo>
                      <a:pt x="386" y="57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30" name="Freeform 222"/>
              <p:cNvSpPr>
                <a:spLocks/>
              </p:cNvSpPr>
              <p:nvPr/>
            </p:nvSpPr>
            <p:spPr bwMode="auto">
              <a:xfrm>
                <a:off x="2214" y="959"/>
                <a:ext cx="244" cy="14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44" y="141"/>
                  </a:cxn>
                  <a:cxn ang="0">
                    <a:pos x="244" y="141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244" h="141">
                    <a:moveTo>
                      <a:pt x="0" y="10"/>
                    </a:moveTo>
                    <a:lnTo>
                      <a:pt x="244" y="14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29" name="Freeform 221"/>
              <p:cNvSpPr>
                <a:spLocks/>
              </p:cNvSpPr>
              <p:nvPr/>
            </p:nvSpPr>
            <p:spPr bwMode="auto">
              <a:xfrm>
                <a:off x="2458" y="1006"/>
                <a:ext cx="161" cy="94"/>
              </a:xfrm>
              <a:custGeom>
                <a:avLst/>
                <a:gdLst/>
                <a:ahLst/>
                <a:cxnLst>
                  <a:cxn ang="0">
                    <a:pos x="142" y="10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161" y="10"/>
                  </a:cxn>
                  <a:cxn ang="0">
                    <a:pos x="161" y="0"/>
                  </a:cxn>
                  <a:cxn ang="0">
                    <a:pos x="142" y="10"/>
                  </a:cxn>
                </a:cxnLst>
                <a:rect l="0" t="0" r="r" b="b"/>
                <a:pathLst>
                  <a:path w="161" h="94">
                    <a:moveTo>
                      <a:pt x="142" y="10"/>
                    </a:moveTo>
                    <a:lnTo>
                      <a:pt x="0" y="94"/>
                    </a:lnTo>
                    <a:lnTo>
                      <a:pt x="161" y="10"/>
                    </a:lnTo>
                    <a:lnTo>
                      <a:pt x="161" y="0"/>
                    </a:lnTo>
                    <a:lnTo>
                      <a:pt x="142" y="10"/>
                    </a:lnTo>
                  </a:path>
                </a:pathLst>
              </a:custGeom>
              <a:noFill/>
              <a:ln w="1905">
                <a:solidFill>
                  <a:srgbClr val="CC663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828" name="Picture 220"/>
              <p:cNvPicPr>
                <a:picLocks noChangeAspect="1" noChangeArrowheads="1"/>
              </p:cNvPicPr>
              <p:nvPr/>
            </p:nvPicPr>
            <p:blipFill>
              <a:blip r:embed="rId139" cstate="print"/>
              <a:srcRect/>
              <a:stretch>
                <a:fillRect/>
              </a:stretch>
            </p:blipFill>
            <p:spPr bwMode="auto">
              <a:xfrm>
                <a:off x="2364" y="931"/>
                <a:ext cx="142" cy="94"/>
              </a:xfrm>
              <a:prstGeom prst="rect">
                <a:avLst/>
              </a:prstGeom>
              <a:noFill/>
            </p:spPr>
          </p:pic>
          <p:pic>
            <p:nvPicPr>
              <p:cNvPr id="68827" name="Picture 219"/>
              <p:cNvPicPr>
                <a:picLocks noChangeAspect="1" noChangeArrowheads="1"/>
              </p:cNvPicPr>
              <p:nvPr/>
            </p:nvPicPr>
            <p:blipFill>
              <a:blip r:embed="rId140" cstate="print"/>
              <a:srcRect/>
              <a:stretch>
                <a:fillRect/>
              </a:stretch>
            </p:blipFill>
            <p:spPr bwMode="auto">
              <a:xfrm>
                <a:off x="2364" y="931"/>
                <a:ext cx="142" cy="94"/>
              </a:xfrm>
              <a:prstGeom prst="rect">
                <a:avLst/>
              </a:prstGeom>
              <a:noFill/>
            </p:spPr>
          </p:pic>
          <p:sp>
            <p:nvSpPr>
              <p:cNvPr id="68826" name="Freeform 218"/>
              <p:cNvSpPr>
                <a:spLocks/>
              </p:cNvSpPr>
              <p:nvPr/>
            </p:nvSpPr>
            <p:spPr bwMode="auto">
              <a:xfrm>
                <a:off x="2383" y="940"/>
                <a:ext cx="113" cy="7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9"/>
                  </a:cxn>
                  <a:cxn ang="0">
                    <a:pos x="75" y="76"/>
                  </a:cxn>
                  <a:cxn ang="0">
                    <a:pos x="113" y="57"/>
                  </a:cxn>
                  <a:cxn ang="0">
                    <a:pos x="28" y="0"/>
                  </a:cxn>
                </a:cxnLst>
                <a:rect l="0" t="0" r="r" b="b"/>
                <a:pathLst>
                  <a:path w="113" h="76">
                    <a:moveTo>
                      <a:pt x="28" y="0"/>
                    </a:moveTo>
                    <a:lnTo>
                      <a:pt x="0" y="29"/>
                    </a:lnTo>
                    <a:lnTo>
                      <a:pt x="75" y="76"/>
                    </a:lnTo>
                    <a:lnTo>
                      <a:pt x="113" y="57"/>
                    </a:lnTo>
                    <a:lnTo>
                      <a:pt x="28" y="0"/>
                    </a:lnTo>
                  </a:path>
                </a:pathLst>
              </a:custGeom>
              <a:noFill/>
              <a:ln w="3175" cap="rnd">
                <a:solidFill>
                  <a:srgbClr val="2956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8825" name="Picture 217"/>
              <p:cNvPicPr>
                <a:picLocks noChangeAspect="1" noChangeArrowheads="1"/>
              </p:cNvPicPr>
              <p:nvPr/>
            </p:nvPicPr>
            <p:blipFill>
              <a:blip r:embed="rId141" cstate="print"/>
              <a:srcRect/>
              <a:stretch>
                <a:fillRect/>
              </a:stretch>
            </p:blipFill>
            <p:spPr bwMode="auto">
              <a:xfrm>
                <a:off x="2440" y="809"/>
                <a:ext cx="122" cy="160"/>
              </a:xfrm>
              <a:prstGeom prst="rect">
                <a:avLst/>
              </a:prstGeom>
              <a:noFill/>
            </p:spPr>
          </p:pic>
          <p:pic>
            <p:nvPicPr>
              <p:cNvPr id="68824" name="Picture 216"/>
              <p:cNvPicPr>
                <a:picLocks noChangeAspect="1" noChangeArrowheads="1"/>
              </p:cNvPicPr>
              <p:nvPr/>
            </p:nvPicPr>
            <p:blipFill>
              <a:blip r:embed="rId142" cstate="print"/>
              <a:srcRect/>
              <a:stretch>
                <a:fillRect/>
              </a:stretch>
            </p:blipFill>
            <p:spPr bwMode="auto">
              <a:xfrm>
                <a:off x="2440" y="809"/>
                <a:ext cx="122" cy="160"/>
              </a:xfrm>
              <a:prstGeom prst="rect">
                <a:avLst/>
              </a:prstGeom>
              <a:noFill/>
            </p:spPr>
          </p:pic>
          <p:sp>
            <p:nvSpPr>
              <p:cNvPr id="68823" name="Rectangle 215"/>
              <p:cNvSpPr>
                <a:spLocks noChangeArrowheads="1"/>
              </p:cNvSpPr>
              <p:nvPr/>
            </p:nvSpPr>
            <p:spPr bwMode="auto">
              <a:xfrm>
                <a:off x="2449" y="790"/>
                <a:ext cx="9" cy="94"/>
              </a:xfrm>
              <a:prstGeom prst="rect">
                <a:avLst/>
              </a:prstGeom>
              <a:solidFill>
                <a:srgbClr val="BB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22" name="Rectangle 214"/>
              <p:cNvSpPr>
                <a:spLocks noChangeArrowheads="1"/>
              </p:cNvSpPr>
              <p:nvPr/>
            </p:nvSpPr>
            <p:spPr bwMode="auto">
              <a:xfrm>
                <a:off x="2458" y="790"/>
                <a:ext cx="10" cy="94"/>
              </a:xfrm>
              <a:prstGeom prst="rect">
                <a:avLst/>
              </a:prstGeom>
              <a:solidFill>
                <a:srgbClr val="F5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21" name="Rectangle 213"/>
              <p:cNvSpPr>
                <a:spLocks noChangeArrowheads="1"/>
              </p:cNvSpPr>
              <p:nvPr/>
            </p:nvSpPr>
            <p:spPr bwMode="auto">
              <a:xfrm>
                <a:off x="2468" y="790"/>
                <a:ext cx="9" cy="94"/>
              </a:xfrm>
              <a:prstGeom prst="rect">
                <a:avLst/>
              </a:prstGeom>
              <a:solidFill>
                <a:srgbClr val="F1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20" name="Rectangle 212"/>
              <p:cNvSpPr>
                <a:spLocks noChangeArrowheads="1"/>
              </p:cNvSpPr>
              <p:nvPr/>
            </p:nvSpPr>
            <p:spPr bwMode="auto">
              <a:xfrm>
                <a:off x="2477" y="790"/>
                <a:ext cx="10" cy="94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9" name="Rectangle 211"/>
              <p:cNvSpPr>
                <a:spLocks noChangeArrowheads="1"/>
              </p:cNvSpPr>
              <p:nvPr/>
            </p:nvSpPr>
            <p:spPr bwMode="auto">
              <a:xfrm>
                <a:off x="2487" y="790"/>
                <a:ext cx="9" cy="94"/>
              </a:xfrm>
              <a:prstGeom prst="rect">
                <a:avLst/>
              </a:prstGeom>
              <a:solidFill>
                <a:srgbClr val="E8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8" name="Rectangle 210"/>
              <p:cNvSpPr>
                <a:spLocks noChangeArrowheads="1"/>
              </p:cNvSpPr>
              <p:nvPr/>
            </p:nvSpPr>
            <p:spPr bwMode="auto">
              <a:xfrm>
                <a:off x="2496" y="790"/>
                <a:ext cx="10" cy="94"/>
              </a:xfrm>
              <a:prstGeom prst="rect">
                <a:avLst/>
              </a:prstGeom>
              <a:solidFill>
                <a:srgbClr val="E3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7" name="Rectangle 209"/>
              <p:cNvSpPr>
                <a:spLocks noChangeArrowheads="1"/>
              </p:cNvSpPr>
              <p:nvPr/>
            </p:nvSpPr>
            <p:spPr bwMode="auto">
              <a:xfrm>
                <a:off x="2506" y="790"/>
                <a:ext cx="9" cy="94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6" name="Rectangle 208"/>
              <p:cNvSpPr>
                <a:spLocks noChangeArrowheads="1"/>
              </p:cNvSpPr>
              <p:nvPr/>
            </p:nvSpPr>
            <p:spPr bwMode="auto">
              <a:xfrm>
                <a:off x="2515" y="790"/>
                <a:ext cx="9" cy="94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5" name="Rectangle 207"/>
              <p:cNvSpPr>
                <a:spLocks noChangeArrowheads="1"/>
              </p:cNvSpPr>
              <p:nvPr/>
            </p:nvSpPr>
            <p:spPr bwMode="auto">
              <a:xfrm>
                <a:off x="2524" y="790"/>
                <a:ext cx="10" cy="94"/>
              </a:xfrm>
              <a:prstGeom prst="rect">
                <a:avLst/>
              </a:prstGeom>
              <a:solidFill>
                <a:srgbClr val="D7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4" name="Rectangle 206"/>
              <p:cNvSpPr>
                <a:spLocks noChangeArrowheads="1"/>
              </p:cNvSpPr>
              <p:nvPr/>
            </p:nvSpPr>
            <p:spPr bwMode="auto">
              <a:xfrm>
                <a:off x="2534" y="790"/>
                <a:ext cx="9" cy="94"/>
              </a:xfrm>
              <a:prstGeom prst="rect">
                <a:avLst/>
              </a:prstGeom>
              <a:solidFill>
                <a:srgbClr val="D2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3" name="Rectangle 205"/>
              <p:cNvSpPr>
                <a:spLocks noChangeArrowheads="1"/>
              </p:cNvSpPr>
              <p:nvPr/>
            </p:nvSpPr>
            <p:spPr bwMode="auto">
              <a:xfrm>
                <a:off x="2543" y="790"/>
                <a:ext cx="10" cy="94"/>
              </a:xfrm>
              <a:prstGeom prst="rect">
                <a:avLst/>
              </a:prstGeom>
              <a:solidFill>
                <a:srgbClr val="CD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2" name="Rectangle 204"/>
              <p:cNvSpPr>
                <a:spLocks noChangeArrowheads="1"/>
              </p:cNvSpPr>
              <p:nvPr/>
            </p:nvSpPr>
            <p:spPr bwMode="auto">
              <a:xfrm>
                <a:off x="2553" y="790"/>
                <a:ext cx="9" cy="94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1" name="Rectangle 203"/>
              <p:cNvSpPr>
                <a:spLocks noChangeArrowheads="1"/>
              </p:cNvSpPr>
              <p:nvPr/>
            </p:nvSpPr>
            <p:spPr bwMode="auto">
              <a:xfrm>
                <a:off x="2562" y="790"/>
                <a:ext cx="9" cy="94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810" name="Rectangle 202"/>
              <p:cNvSpPr>
                <a:spLocks noChangeArrowheads="1"/>
              </p:cNvSpPr>
              <p:nvPr/>
            </p:nvSpPr>
            <p:spPr bwMode="auto">
              <a:xfrm>
                <a:off x="2571" y="790"/>
                <a:ext cx="10" cy="94"/>
              </a:xfrm>
              <a:prstGeom prst="rect">
                <a:avLst/>
              </a:prstGeom>
              <a:solidFill>
                <a:srgbClr val="C0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sp>
          <p:nvSpPr>
            <p:cNvPr id="68808" name="Rectangle 200"/>
            <p:cNvSpPr>
              <a:spLocks noChangeArrowheads="1"/>
            </p:cNvSpPr>
            <p:nvPr/>
          </p:nvSpPr>
          <p:spPr bwMode="auto">
            <a:xfrm>
              <a:off x="2581" y="790"/>
              <a:ext cx="9" cy="94"/>
            </a:xfrm>
            <a:prstGeom prst="rect">
              <a:avLst/>
            </a:prstGeom>
            <a:solidFill>
              <a:srgbClr val="BB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807" name="Picture 199"/>
            <p:cNvPicPr>
              <a:picLocks noChangeAspect="1" noChangeArrowheads="1"/>
            </p:cNvPicPr>
            <p:nvPr/>
          </p:nvPicPr>
          <p:blipFill>
            <a:blip r:embed="rId143" cstate="print"/>
            <a:srcRect/>
            <a:stretch>
              <a:fillRect/>
            </a:stretch>
          </p:blipFill>
          <p:spPr bwMode="auto">
            <a:xfrm>
              <a:off x="2534" y="846"/>
              <a:ext cx="66" cy="123"/>
            </a:xfrm>
            <a:prstGeom prst="rect">
              <a:avLst/>
            </a:prstGeom>
            <a:noFill/>
          </p:spPr>
        </p:pic>
        <p:pic>
          <p:nvPicPr>
            <p:cNvPr id="68806" name="Picture 198"/>
            <p:cNvPicPr>
              <a:picLocks noChangeAspect="1" noChangeArrowheads="1"/>
            </p:cNvPicPr>
            <p:nvPr/>
          </p:nvPicPr>
          <p:blipFill>
            <a:blip r:embed="rId144" cstate="print"/>
            <a:srcRect/>
            <a:stretch>
              <a:fillRect/>
            </a:stretch>
          </p:blipFill>
          <p:spPr bwMode="auto">
            <a:xfrm>
              <a:off x="2534" y="846"/>
              <a:ext cx="66" cy="123"/>
            </a:xfrm>
            <a:prstGeom prst="rect">
              <a:avLst/>
            </a:prstGeom>
            <a:noFill/>
          </p:spPr>
        </p:pic>
        <p:sp>
          <p:nvSpPr>
            <p:cNvPr id="68805" name="Freeform 197"/>
            <p:cNvSpPr>
              <a:spLocks/>
            </p:cNvSpPr>
            <p:nvPr/>
          </p:nvSpPr>
          <p:spPr bwMode="auto">
            <a:xfrm>
              <a:off x="2543" y="950"/>
              <a:ext cx="38" cy="2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8" y="0"/>
                </a:cxn>
                <a:cxn ang="0">
                  <a:pos x="28" y="28"/>
                </a:cxn>
                <a:cxn ang="0">
                  <a:pos x="0" y="19"/>
                </a:cxn>
              </a:cxnLst>
              <a:rect l="0" t="0" r="r" b="b"/>
              <a:pathLst>
                <a:path w="38" h="28">
                  <a:moveTo>
                    <a:pt x="0" y="19"/>
                  </a:moveTo>
                  <a:lnTo>
                    <a:pt x="38" y="0"/>
                  </a:lnTo>
                  <a:lnTo>
                    <a:pt x="2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58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804" name="Picture 196"/>
            <p:cNvPicPr>
              <a:picLocks noChangeAspect="1" noChangeArrowheads="1"/>
            </p:cNvPicPr>
            <p:nvPr/>
          </p:nvPicPr>
          <p:blipFill>
            <a:blip r:embed="rId145" cstate="print"/>
            <a:srcRect/>
            <a:stretch>
              <a:fillRect/>
            </a:stretch>
          </p:blipFill>
          <p:spPr bwMode="auto">
            <a:xfrm>
              <a:off x="2440" y="950"/>
              <a:ext cx="66" cy="56"/>
            </a:xfrm>
            <a:prstGeom prst="rect">
              <a:avLst/>
            </a:prstGeom>
            <a:noFill/>
          </p:spPr>
        </p:pic>
        <p:sp>
          <p:nvSpPr>
            <p:cNvPr id="68803" name="Rectangle 195"/>
            <p:cNvSpPr>
              <a:spLocks noChangeArrowheads="1"/>
            </p:cNvSpPr>
            <p:nvPr/>
          </p:nvSpPr>
          <p:spPr bwMode="auto">
            <a:xfrm>
              <a:off x="2487" y="790"/>
              <a:ext cx="9" cy="47"/>
            </a:xfrm>
            <a:prstGeom prst="rect">
              <a:avLst/>
            </a:prstGeom>
            <a:solidFill>
              <a:srgbClr val="658F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802" name="Rectangle 194"/>
            <p:cNvSpPr>
              <a:spLocks noChangeArrowheads="1"/>
            </p:cNvSpPr>
            <p:nvPr/>
          </p:nvSpPr>
          <p:spPr bwMode="auto">
            <a:xfrm>
              <a:off x="2496" y="790"/>
              <a:ext cx="10" cy="47"/>
            </a:xfrm>
            <a:prstGeom prst="rect">
              <a:avLst/>
            </a:prstGeom>
            <a:solidFill>
              <a:srgbClr val="78AFC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801" name="Rectangle 193"/>
            <p:cNvSpPr>
              <a:spLocks noChangeArrowheads="1"/>
            </p:cNvSpPr>
            <p:nvPr/>
          </p:nvSpPr>
          <p:spPr bwMode="auto">
            <a:xfrm>
              <a:off x="2506" y="790"/>
              <a:ext cx="9" cy="47"/>
            </a:xfrm>
            <a:prstGeom prst="rect">
              <a:avLst/>
            </a:prstGeom>
            <a:solidFill>
              <a:srgbClr val="74A9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800" name="Rectangle 192"/>
            <p:cNvSpPr>
              <a:spLocks noChangeArrowheads="1"/>
            </p:cNvSpPr>
            <p:nvPr/>
          </p:nvSpPr>
          <p:spPr bwMode="auto">
            <a:xfrm>
              <a:off x="2515" y="790"/>
              <a:ext cx="9" cy="47"/>
            </a:xfrm>
            <a:prstGeom prst="rect">
              <a:avLst/>
            </a:prstGeom>
            <a:solidFill>
              <a:srgbClr val="71A2C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9" name="Rectangle 191"/>
            <p:cNvSpPr>
              <a:spLocks noChangeArrowheads="1"/>
            </p:cNvSpPr>
            <p:nvPr/>
          </p:nvSpPr>
          <p:spPr bwMode="auto">
            <a:xfrm>
              <a:off x="2524" y="790"/>
              <a:ext cx="10" cy="47"/>
            </a:xfrm>
            <a:prstGeom prst="rect">
              <a:avLst/>
            </a:prstGeom>
            <a:solidFill>
              <a:srgbClr val="6D9D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8" name="Rectangle 190"/>
            <p:cNvSpPr>
              <a:spLocks noChangeArrowheads="1"/>
            </p:cNvSpPr>
            <p:nvPr/>
          </p:nvSpPr>
          <p:spPr bwMode="auto">
            <a:xfrm>
              <a:off x="2534" y="790"/>
              <a:ext cx="9" cy="47"/>
            </a:xfrm>
            <a:prstGeom prst="rect">
              <a:avLst/>
            </a:prstGeom>
            <a:solidFill>
              <a:srgbClr val="6A97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7" name="Rectangle 189"/>
            <p:cNvSpPr>
              <a:spLocks noChangeArrowheads="1"/>
            </p:cNvSpPr>
            <p:nvPr/>
          </p:nvSpPr>
          <p:spPr bwMode="auto">
            <a:xfrm>
              <a:off x="2543" y="790"/>
              <a:ext cx="10" cy="47"/>
            </a:xfrm>
            <a:prstGeom prst="rect">
              <a:avLst/>
            </a:prstGeom>
            <a:solidFill>
              <a:srgbClr val="6691B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6" name="Freeform 188"/>
            <p:cNvSpPr>
              <a:spLocks/>
            </p:cNvSpPr>
            <p:nvPr/>
          </p:nvSpPr>
          <p:spPr bwMode="auto">
            <a:xfrm>
              <a:off x="2493" y="931"/>
              <a:ext cx="60" cy="61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5" y="64"/>
                </a:cxn>
                <a:cxn ang="0">
                  <a:pos x="4" y="58"/>
                </a:cxn>
                <a:cxn ang="0">
                  <a:pos x="1" y="94"/>
                </a:cxn>
                <a:cxn ang="0">
                  <a:pos x="0" y="95"/>
                </a:cxn>
                <a:cxn ang="0">
                  <a:pos x="33" y="93"/>
                </a:cxn>
                <a:cxn ang="0">
                  <a:pos x="34" y="91"/>
                </a:cxn>
                <a:cxn ang="0">
                  <a:pos x="37" y="96"/>
                </a:cxn>
                <a:cxn ang="0">
                  <a:pos x="101" y="48"/>
                </a:cxn>
                <a:cxn ang="0">
                  <a:pos x="101" y="0"/>
                </a:cxn>
              </a:cxnLst>
              <a:rect l="0" t="0" r="r" b="b"/>
              <a:pathLst>
                <a:path w="101" h="104">
                  <a:moveTo>
                    <a:pt x="101" y="0"/>
                  </a:moveTo>
                  <a:lnTo>
                    <a:pt x="5" y="64"/>
                  </a:lnTo>
                  <a:lnTo>
                    <a:pt x="4" y="58"/>
                  </a:lnTo>
                  <a:cubicBezTo>
                    <a:pt x="13" y="69"/>
                    <a:pt x="12" y="85"/>
                    <a:pt x="1" y="94"/>
                  </a:cubicBezTo>
                  <a:cubicBezTo>
                    <a:pt x="1" y="94"/>
                    <a:pt x="0" y="95"/>
                    <a:pt x="0" y="95"/>
                  </a:cubicBezTo>
                  <a:cubicBezTo>
                    <a:pt x="10" y="104"/>
                    <a:pt x="24" y="102"/>
                    <a:pt x="33" y="93"/>
                  </a:cubicBezTo>
                  <a:cubicBezTo>
                    <a:pt x="33" y="92"/>
                    <a:pt x="34" y="92"/>
                    <a:pt x="34" y="91"/>
                  </a:cubicBezTo>
                  <a:lnTo>
                    <a:pt x="37" y="96"/>
                  </a:lnTo>
                  <a:lnTo>
                    <a:pt x="101" y="4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7BB4D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5" name="Freeform 187"/>
            <p:cNvSpPr>
              <a:spLocks/>
            </p:cNvSpPr>
            <p:nvPr/>
          </p:nvSpPr>
          <p:spPr bwMode="auto">
            <a:xfrm>
              <a:off x="2421" y="893"/>
              <a:ext cx="47" cy="57"/>
            </a:xfrm>
            <a:custGeom>
              <a:avLst/>
              <a:gdLst/>
              <a:ahLst/>
              <a:cxnLst>
                <a:cxn ang="0">
                  <a:pos x="9" y="57"/>
                </a:cxn>
                <a:cxn ang="0">
                  <a:pos x="47" y="29"/>
                </a:cxn>
                <a:cxn ang="0">
                  <a:pos x="47" y="0"/>
                </a:cxn>
                <a:cxn ang="0">
                  <a:pos x="0" y="19"/>
                </a:cxn>
                <a:cxn ang="0">
                  <a:pos x="9" y="57"/>
                </a:cxn>
              </a:cxnLst>
              <a:rect l="0" t="0" r="r" b="b"/>
              <a:pathLst>
                <a:path w="47" h="57">
                  <a:moveTo>
                    <a:pt x="9" y="57"/>
                  </a:moveTo>
                  <a:lnTo>
                    <a:pt x="47" y="29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9" y="57"/>
                  </a:lnTo>
                  <a:close/>
                </a:path>
              </a:pathLst>
            </a:custGeom>
            <a:solidFill>
              <a:srgbClr val="7BB4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94" name="Picture 186"/>
            <p:cNvPicPr>
              <a:picLocks noChangeAspect="1" noChangeArrowheads="1"/>
            </p:cNvPicPr>
            <p:nvPr/>
          </p:nvPicPr>
          <p:blipFill>
            <a:blip r:embed="rId146" cstate="print"/>
            <a:srcRect/>
            <a:stretch>
              <a:fillRect/>
            </a:stretch>
          </p:blipFill>
          <p:spPr bwMode="auto">
            <a:xfrm>
              <a:off x="2449" y="696"/>
              <a:ext cx="113" cy="131"/>
            </a:xfrm>
            <a:prstGeom prst="rect">
              <a:avLst/>
            </a:prstGeom>
            <a:noFill/>
          </p:spPr>
        </p:pic>
        <p:pic>
          <p:nvPicPr>
            <p:cNvPr id="68793" name="Picture 185"/>
            <p:cNvPicPr>
              <a:picLocks noChangeAspect="1" noChangeArrowheads="1"/>
            </p:cNvPicPr>
            <p:nvPr/>
          </p:nvPicPr>
          <p:blipFill>
            <a:blip r:embed="rId147" cstate="print"/>
            <a:srcRect/>
            <a:stretch>
              <a:fillRect/>
            </a:stretch>
          </p:blipFill>
          <p:spPr bwMode="auto">
            <a:xfrm>
              <a:off x="2449" y="696"/>
              <a:ext cx="113" cy="131"/>
            </a:xfrm>
            <a:prstGeom prst="rect">
              <a:avLst/>
            </a:prstGeom>
            <a:noFill/>
          </p:spPr>
        </p:pic>
        <p:sp>
          <p:nvSpPr>
            <p:cNvPr id="68792" name="Freeform 184"/>
            <p:cNvSpPr>
              <a:spLocks/>
            </p:cNvSpPr>
            <p:nvPr/>
          </p:nvSpPr>
          <p:spPr bwMode="auto">
            <a:xfrm>
              <a:off x="2479" y="733"/>
              <a:ext cx="77" cy="85"/>
            </a:xfrm>
            <a:custGeom>
              <a:avLst/>
              <a:gdLst/>
              <a:ahLst/>
              <a:cxnLst>
                <a:cxn ang="0">
                  <a:pos x="75" y="42"/>
                </a:cxn>
                <a:cxn ang="0">
                  <a:pos x="38" y="85"/>
                </a:cxn>
                <a:cxn ang="0">
                  <a:pos x="1" y="42"/>
                </a:cxn>
                <a:cxn ang="0">
                  <a:pos x="38" y="0"/>
                </a:cxn>
                <a:cxn ang="0">
                  <a:pos x="75" y="42"/>
                </a:cxn>
              </a:cxnLst>
              <a:rect l="0" t="0" r="r" b="b"/>
              <a:pathLst>
                <a:path w="77" h="85">
                  <a:moveTo>
                    <a:pt x="75" y="42"/>
                  </a:moveTo>
                  <a:cubicBezTo>
                    <a:pt x="77" y="64"/>
                    <a:pt x="60" y="83"/>
                    <a:pt x="38" y="85"/>
                  </a:cubicBezTo>
                  <a:cubicBezTo>
                    <a:pt x="17" y="83"/>
                    <a:pt x="0" y="64"/>
                    <a:pt x="1" y="42"/>
                  </a:cubicBezTo>
                  <a:cubicBezTo>
                    <a:pt x="0" y="20"/>
                    <a:pt x="17" y="2"/>
                    <a:pt x="38" y="0"/>
                  </a:cubicBezTo>
                  <a:cubicBezTo>
                    <a:pt x="60" y="2"/>
                    <a:pt x="77" y="20"/>
                    <a:pt x="75" y="42"/>
                  </a:cubicBezTo>
                </a:path>
              </a:pathLst>
            </a:custGeom>
            <a:noFill/>
            <a:ln w="3175">
              <a:solidFill>
                <a:srgbClr val="D7513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1" name="Freeform 183"/>
            <p:cNvSpPr>
              <a:spLocks noEditPoints="1"/>
            </p:cNvSpPr>
            <p:nvPr/>
          </p:nvSpPr>
          <p:spPr bwMode="auto">
            <a:xfrm>
              <a:off x="2421" y="883"/>
              <a:ext cx="122" cy="86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59" y="0"/>
                </a:cxn>
                <a:cxn ang="0">
                  <a:pos x="64" y="1"/>
                </a:cxn>
                <a:cxn ang="0">
                  <a:pos x="80" y="17"/>
                </a:cxn>
                <a:cxn ang="0">
                  <a:pos x="0" y="65"/>
                </a:cxn>
                <a:cxn ang="0">
                  <a:pos x="0" y="33"/>
                </a:cxn>
                <a:cxn ang="0">
                  <a:pos x="4" y="31"/>
                </a:cxn>
                <a:cxn ang="0">
                  <a:pos x="208" y="81"/>
                </a:cxn>
                <a:cxn ang="0">
                  <a:pos x="128" y="145"/>
                </a:cxn>
                <a:cxn ang="0">
                  <a:pos x="127" y="139"/>
                </a:cxn>
                <a:cxn ang="0">
                  <a:pos x="100" y="130"/>
                </a:cxn>
                <a:cxn ang="0">
                  <a:pos x="109" y="121"/>
                </a:cxn>
                <a:cxn ang="0">
                  <a:pos x="193" y="73"/>
                </a:cxn>
                <a:cxn ang="0">
                  <a:pos x="192" y="65"/>
                </a:cxn>
                <a:cxn ang="0">
                  <a:pos x="208" y="81"/>
                </a:cxn>
              </a:cxnLst>
              <a:rect l="0" t="0" r="r" b="b"/>
              <a:pathLst>
                <a:path w="208" h="145">
                  <a:moveTo>
                    <a:pt x="4" y="31"/>
                  </a:moveTo>
                  <a:cubicBezTo>
                    <a:pt x="22" y="21"/>
                    <a:pt x="41" y="11"/>
                    <a:pt x="59" y="0"/>
                  </a:cubicBezTo>
                  <a:lnTo>
                    <a:pt x="64" y="1"/>
                  </a:lnTo>
                  <a:lnTo>
                    <a:pt x="80" y="17"/>
                  </a:lnTo>
                  <a:lnTo>
                    <a:pt x="0" y="65"/>
                  </a:lnTo>
                  <a:lnTo>
                    <a:pt x="0" y="33"/>
                  </a:lnTo>
                  <a:lnTo>
                    <a:pt x="4" y="31"/>
                  </a:lnTo>
                  <a:close/>
                  <a:moveTo>
                    <a:pt x="208" y="81"/>
                  </a:moveTo>
                  <a:lnTo>
                    <a:pt x="128" y="145"/>
                  </a:lnTo>
                  <a:lnTo>
                    <a:pt x="127" y="139"/>
                  </a:lnTo>
                  <a:cubicBezTo>
                    <a:pt x="120" y="131"/>
                    <a:pt x="110" y="128"/>
                    <a:pt x="100" y="130"/>
                  </a:cubicBezTo>
                  <a:cubicBezTo>
                    <a:pt x="102" y="126"/>
                    <a:pt x="105" y="122"/>
                    <a:pt x="109" y="121"/>
                  </a:cubicBezTo>
                  <a:cubicBezTo>
                    <a:pt x="137" y="105"/>
                    <a:pt x="165" y="89"/>
                    <a:pt x="193" y="73"/>
                  </a:cubicBezTo>
                  <a:lnTo>
                    <a:pt x="192" y="65"/>
                  </a:lnTo>
                  <a:lnTo>
                    <a:pt x="208" y="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90" name="Freeform 182"/>
            <p:cNvSpPr>
              <a:spLocks noEditPoints="1"/>
            </p:cNvSpPr>
            <p:nvPr/>
          </p:nvSpPr>
          <p:spPr bwMode="auto">
            <a:xfrm>
              <a:off x="2423" y="733"/>
              <a:ext cx="163" cy="264"/>
            </a:xfrm>
            <a:custGeom>
              <a:avLst/>
              <a:gdLst/>
              <a:ahLst/>
              <a:cxnLst>
                <a:cxn ang="0">
                  <a:pos x="76" y="321"/>
                </a:cxn>
                <a:cxn ang="0">
                  <a:pos x="76" y="225"/>
                </a:cxn>
                <a:cxn ang="0">
                  <a:pos x="12" y="369"/>
                </a:cxn>
                <a:cxn ang="0">
                  <a:pos x="76" y="321"/>
                </a:cxn>
                <a:cxn ang="0">
                  <a:pos x="188" y="289"/>
                </a:cxn>
                <a:cxn ang="0">
                  <a:pos x="188" y="321"/>
                </a:cxn>
                <a:cxn ang="0">
                  <a:pos x="108" y="369"/>
                </a:cxn>
                <a:cxn ang="0">
                  <a:pos x="113" y="372"/>
                </a:cxn>
                <a:cxn ang="0">
                  <a:pos x="96" y="385"/>
                </a:cxn>
                <a:cxn ang="0">
                  <a:pos x="55" y="408"/>
                </a:cxn>
                <a:cxn ang="0">
                  <a:pos x="68" y="446"/>
                </a:cxn>
                <a:cxn ang="0">
                  <a:pos x="95" y="445"/>
                </a:cxn>
                <a:cxn ang="0">
                  <a:pos x="119" y="432"/>
                </a:cxn>
                <a:cxn ang="0">
                  <a:pos x="165" y="422"/>
                </a:cxn>
                <a:cxn ang="0">
                  <a:pos x="172" y="417"/>
                </a:cxn>
                <a:cxn ang="0">
                  <a:pos x="268" y="369"/>
                </a:cxn>
                <a:cxn ang="0">
                  <a:pos x="262" y="365"/>
                </a:cxn>
                <a:cxn ang="0">
                  <a:pos x="273" y="329"/>
                </a:cxn>
                <a:cxn ang="0">
                  <a:pos x="268" y="243"/>
                </a:cxn>
                <a:cxn ang="0">
                  <a:pos x="221" y="161"/>
                </a:cxn>
                <a:cxn ang="0">
                  <a:pos x="196" y="143"/>
                </a:cxn>
                <a:cxn ang="0">
                  <a:pos x="188" y="145"/>
                </a:cxn>
                <a:cxn ang="0">
                  <a:pos x="188" y="129"/>
                </a:cxn>
                <a:cxn ang="0">
                  <a:pos x="196" y="131"/>
                </a:cxn>
                <a:cxn ang="0">
                  <a:pos x="222" y="74"/>
                </a:cxn>
                <a:cxn ang="0">
                  <a:pos x="161" y="0"/>
                </a:cxn>
                <a:cxn ang="0">
                  <a:pos x="160" y="0"/>
                </a:cxn>
                <a:cxn ang="0">
                  <a:pos x="98" y="71"/>
                </a:cxn>
                <a:cxn ang="0">
                  <a:pos x="98" y="74"/>
                </a:cxn>
                <a:cxn ang="0">
                  <a:pos x="123" y="132"/>
                </a:cxn>
                <a:cxn ang="0">
                  <a:pos x="124" y="129"/>
                </a:cxn>
                <a:cxn ang="0">
                  <a:pos x="76" y="161"/>
                </a:cxn>
                <a:cxn ang="0">
                  <a:pos x="72" y="161"/>
                </a:cxn>
                <a:cxn ang="0">
                  <a:pos x="57" y="191"/>
                </a:cxn>
                <a:cxn ang="0">
                  <a:pos x="60" y="193"/>
                </a:cxn>
                <a:cxn ang="0">
                  <a:pos x="60" y="257"/>
                </a:cxn>
                <a:cxn ang="0">
                  <a:pos x="54" y="257"/>
                </a:cxn>
                <a:cxn ang="0">
                  <a:pos x="0" y="287"/>
                </a:cxn>
              </a:cxnLst>
              <a:rect l="0" t="0" r="r" b="b"/>
              <a:pathLst>
                <a:path w="276" h="450">
                  <a:moveTo>
                    <a:pt x="76" y="321"/>
                  </a:moveTo>
                  <a:lnTo>
                    <a:pt x="76" y="225"/>
                  </a:lnTo>
                  <a:moveTo>
                    <a:pt x="12" y="369"/>
                  </a:moveTo>
                  <a:lnTo>
                    <a:pt x="76" y="321"/>
                  </a:lnTo>
                  <a:moveTo>
                    <a:pt x="188" y="289"/>
                  </a:moveTo>
                  <a:lnTo>
                    <a:pt x="188" y="321"/>
                  </a:lnTo>
                  <a:lnTo>
                    <a:pt x="108" y="369"/>
                  </a:lnTo>
                  <a:lnTo>
                    <a:pt x="113" y="372"/>
                  </a:lnTo>
                  <a:cubicBezTo>
                    <a:pt x="107" y="375"/>
                    <a:pt x="101" y="379"/>
                    <a:pt x="96" y="385"/>
                  </a:cubicBezTo>
                  <a:cubicBezTo>
                    <a:pt x="80" y="386"/>
                    <a:pt x="64" y="394"/>
                    <a:pt x="55" y="408"/>
                  </a:cubicBezTo>
                  <a:cubicBezTo>
                    <a:pt x="48" y="422"/>
                    <a:pt x="54" y="439"/>
                    <a:pt x="68" y="446"/>
                  </a:cubicBezTo>
                  <a:cubicBezTo>
                    <a:pt x="76" y="450"/>
                    <a:pt x="86" y="450"/>
                    <a:pt x="95" y="445"/>
                  </a:cubicBezTo>
                  <a:cubicBezTo>
                    <a:pt x="104" y="443"/>
                    <a:pt x="112" y="438"/>
                    <a:pt x="119" y="432"/>
                  </a:cubicBezTo>
                  <a:cubicBezTo>
                    <a:pt x="135" y="440"/>
                    <a:pt x="154" y="435"/>
                    <a:pt x="165" y="422"/>
                  </a:cubicBezTo>
                  <a:lnTo>
                    <a:pt x="172" y="417"/>
                  </a:lnTo>
                  <a:lnTo>
                    <a:pt x="268" y="369"/>
                  </a:lnTo>
                  <a:lnTo>
                    <a:pt x="262" y="365"/>
                  </a:lnTo>
                  <a:cubicBezTo>
                    <a:pt x="272" y="355"/>
                    <a:pt x="276" y="342"/>
                    <a:pt x="273" y="329"/>
                  </a:cubicBezTo>
                  <a:cubicBezTo>
                    <a:pt x="272" y="301"/>
                    <a:pt x="270" y="272"/>
                    <a:pt x="268" y="243"/>
                  </a:cubicBezTo>
                  <a:cubicBezTo>
                    <a:pt x="264" y="211"/>
                    <a:pt x="247" y="181"/>
                    <a:pt x="221" y="161"/>
                  </a:cubicBezTo>
                  <a:cubicBezTo>
                    <a:pt x="213" y="154"/>
                    <a:pt x="205" y="148"/>
                    <a:pt x="196" y="143"/>
                  </a:cubicBezTo>
                  <a:lnTo>
                    <a:pt x="188" y="145"/>
                  </a:lnTo>
                  <a:lnTo>
                    <a:pt x="188" y="129"/>
                  </a:lnTo>
                  <a:lnTo>
                    <a:pt x="196" y="131"/>
                  </a:lnTo>
                  <a:cubicBezTo>
                    <a:pt x="213" y="117"/>
                    <a:pt x="223" y="96"/>
                    <a:pt x="222" y="74"/>
                  </a:cubicBezTo>
                  <a:cubicBezTo>
                    <a:pt x="226" y="36"/>
                    <a:pt x="199" y="3"/>
                    <a:pt x="161" y="0"/>
                  </a:cubicBezTo>
                  <a:cubicBezTo>
                    <a:pt x="161" y="0"/>
                    <a:pt x="160" y="0"/>
                    <a:pt x="160" y="0"/>
                  </a:cubicBezTo>
                  <a:cubicBezTo>
                    <a:pt x="123" y="2"/>
                    <a:pt x="95" y="34"/>
                    <a:pt x="98" y="71"/>
                  </a:cubicBezTo>
                  <a:cubicBezTo>
                    <a:pt x="98" y="72"/>
                    <a:pt x="98" y="73"/>
                    <a:pt x="98" y="74"/>
                  </a:cubicBezTo>
                  <a:cubicBezTo>
                    <a:pt x="97" y="96"/>
                    <a:pt x="107" y="118"/>
                    <a:pt x="123" y="132"/>
                  </a:cubicBezTo>
                  <a:lnTo>
                    <a:pt x="124" y="129"/>
                  </a:lnTo>
                  <a:lnTo>
                    <a:pt x="76" y="161"/>
                  </a:lnTo>
                  <a:lnTo>
                    <a:pt x="72" y="161"/>
                  </a:lnTo>
                  <a:cubicBezTo>
                    <a:pt x="62" y="168"/>
                    <a:pt x="56" y="179"/>
                    <a:pt x="57" y="191"/>
                  </a:cubicBezTo>
                  <a:lnTo>
                    <a:pt x="60" y="193"/>
                  </a:lnTo>
                  <a:lnTo>
                    <a:pt x="60" y="257"/>
                  </a:lnTo>
                  <a:lnTo>
                    <a:pt x="54" y="257"/>
                  </a:lnTo>
                  <a:cubicBezTo>
                    <a:pt x="36" y="266"/>
                    <a:pt x="18" y="276"/>
                    <a:pt x="0" y="287"/>
                  </a:cubicBezTo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9" name="Freeform 181"/>
            <p:cNvSpPr>
              <a:spLocks/>
            </p:cNvSpPr>
            <p:nvPr/>
          </p:nvSpPr>
          <p:spPr bwMode="auto">
            <a:xfrm>
              <a:off x="2383" y="884"/>
              <a:ext cx="123" cy="141"/>
            </a:xfrm>
            <a:custGeom>
              <a:avLst/>
              <a:gdLst/>
              <a:ahLst/>
              <a:cxnLst>
                <a:cxn ang="0">
                  <a:pos x="38" y="10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38" y="113"/>
                </a:cxn>
                <a:cxn ang="0">
                  <a:pos x="38" y="122"/>
                </a:cxn>
                <a:cxn ang="0">
                  <a:pos x="47" y="113"/>
                </a:cxn>
                <a:cxn ang="0">
                  <a:pos x="75" y="141"/>
                </a:cxn>
                <a:cxn ang="0">
                  <a:pos x="123" y="113"/>
                </a:cxn>
                <a:cxn ang="0">
                  <a:pos x="113" y="113"/>
                </a:cxn>
                <a:cxn ang="0">
                  <a:pos x="75" y="132"/>
                </a:cxn>
                <a:cxn ang="0">
                  <a:pos x="47" y="113"/>
                </a:cxn>
                <a:cxn ang="0">
                  <a:pos x="38" y="0"/>
                </a:cxn>
                <a:cxn ang="0">
                  <a:pos x="28" y="9"/>
                </a:cxn>
                <a:cxn ang="0">
                  <a:pos x="38" y="103"/>
                </a:cxn>
              </a:cxnLst>
              <a:rect l="0" t="0" r="r" b="b"/>
              <a:pathLst>
                <a:path w="123" h="141">
                  <a:moveTo>
                    <a:pt x="38" y="103"/>
                  </a:moveTo>
                  <a:lnTo>
                    <a:pt x="0" y="85"/>
                  </a:lnTo>
                  <a:lnTo>
                    <a:pt x="38" y="113"/>
                  </a:lnTo>
                  <a:lnTo>
                    <a:pt x="38" y="122"/>
                  </a:lnTo>
                  <a:lnTo>
                    <a:pt x="47" y="113"/>
                  </a:lnTo>
                  <a:lnTo>
                    <a:pt x="75" y="141"/>
                  </a:lnTo>
                  <a:lnTo>
                    <a:pt x="123" y="113"/>
                  </a:lnTo>
                  <a:lnTo>
                    <a:pt x="113" y="113"/>
                  </a:lnTo>
                  <a:lnTo>
                    <a:pt x="75" y="132"/>
                  </a:lnTo>
                  <a:lnTo>
                    <a:pt x="47" y="113"/>
                  </a:lnTo>
                  <a:lnTo>
                    <a:pt x="38" y="0"/>
                  </a:lnTo>
                  <a:lnTo>
                    <a:pt x="28" y="9"/>
                  </a:lnTo>
                  <a:lnTo>
                    <a:pt x="38" y="103"/>
                  </a:lnTo>
                  <a:close/>
                </a:path>
              </a:pathLst>
            </a:custGeom>
            <a:solidFill>
              <a:srgbClr val="295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8" name="Freeform 180"/>
            <p:cNvSpPr>
              <a:spLocks/>
            </p:cNvSpPr>
            <p:nvPr/>
          </p:nvSpPr>
          <p:spPr bwMode="auto">
            <a:xfrm>
              <a:off x="2383" y="884"/>
              <a:ext cx="123" cy="141"/>
            </a:xfrm>
            <a:custGeom>
              <a:avLst/>
              <a:gdLst/>
              <a:ahLst/>
              <a:cxnLst>
                <a:cxn ang="0">
                  <a:pos x="38" y="10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38" y="113"/>
                </a:cxn>
                <a:cxn ang="0">
                  <a:pos x="38" y="122"/>
                </a:cxn>
                <a:cxn ang="0">
                  <a:pos x="47" y="113"/>
                </a:cxn>
                <a:cxn ang="0">
                  <a:pos x="75" y="141"/>
                </a:cxn>
                <a:cxn ang="0">
                  <a:pos x="123" y="113"/>
                </a:cxn>
                <a:cxn ang="0">
                  <a:pos x="113" y="113"/>
                </a:cxn>
                <a:cxn ang="0">
                  <a:pos x="75" y="132"/>
                </a:cxn>
                <a:cxn ang="0">
                  <a:pos x="47" y="113"/>
                </a:cxn>
                <a:cxn ang="0">
                  <a:pos x="38" y="0"/>
                </a:cxn>
                <a:cxn ang="0">
                  <a:pos x="28" y="9"/>
                </a:cxn>
                <a:cxn ang="0">
                  <a:pos x="38" y="103"/>
                </a:cxn>
              </a:cxnLst>
              <a:rect l="0" t="0" r="r" b="b"/>
              <a:pathLst>
                <a:path w="123" h="141">
                  <a:moveTo>
                    <a:pt x="38" y="103"/>
                  </a:moveTo>
                  <a:lnTo>
                    <a:pt x="0" y="85"/>
                  </a:lnTo>
                  <a:lnTo>
                    <a:pt x="38" y="113"/>
                  </a:lnTo>
                  <a:lnTo>
                    <a:pt x="38" y="122"/>
                  </a:lnTo>
                  <a:lnTo>
                    <a:pt x="47" y="113"/>
                  </a:lnTo>
                  <a:lnTo>
                    <a:pt x="75" y="141"/>
                  </a:lnTo>
                  <a:lnTo>
                    <a:pt x="123" y="113"/>
                  </a:lnTo>
                  <a:lnTo>
                    <a:pt x="113" y="113"/>
                  </a:lnTo>
                  <a:lnTo>
                    <a:pt x="75" y="132"/>
                  </a:lnTo>
                  <a:lnTo>
                    <a:pt x="47" y="113"/>
                  </a:lnTo>
                  <a:lnTo>
                    <a:pt x="38" y="0"/>
                  </a:lnTo>
                  <a:lnTo>
                    <a:pt x="28" y="9"/>
                  </a:lnTo>
                  <a:lnTo>
                    <a:pt x="38" y="103"/>
                  </a:lnTo>
                  <a:close/>
                </a:path>
              </a:pathLst>
            </a:custGeom>
            <a:noFill/>
            <a:ln w="190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7" name="Rectangle 179"/>
            <p:cNvSpPr>
              <a:spLocks noChangeArrowheads="1"/>
            </p:cNvSpPr>
            <p:nvPr/>
          </p:nvSpPr>
          <p:spPr bwMode="auto">
            <a:xfrm>
              <a:off x="2308" y="827"/>
              <a:ext cx="9" cy="76"/>
            </a:xfrm>
            <a:prstGeom prst="rect">
              <a:avLst/>
            </a:prstGeom>
            <a:solidFill>
              <a:srgbClr val="BC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6" name="Rectangle 178"/>
            <p:cNvSpPr>
              <a:spLocks noChangeArrowheads="1"/>
            </p:cNvSpPr>
            <p:nvPr/>
          </p:nvSpPr>
          <p:spPr bwMode="auto">
            <a:xfrm>
              <a:off x="2317" y="827"/>
              <a:ext cx="10" cy="76"/>
            </a:xfrm>
            <a:prstGeom prst="rect">
              <a:avLst/>
            </a:prstGeom>
            <a:solidFill>
              <a:srgbClr val="F6F3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5" name="Rectangle 177"/>
            <p:cNvSpPr>
              <a:spLocks noChangeArrowheads="1"/>
            </p:cNvSpPr>
            <p:nvPr/>
          </p:nvSpPr>
          <p:spPr bwMode="auto">
            <a:xfrm>
              <a:off x="2327" y="827"/>
              <a:ext cx="9" cy="76"/>
            </a:xfrm>
            <a:prstGeom prst="rect">
              <a:avLst/>
            </a:prstGeom>
            <a:solidFill>
              <a:srgbClr val="F1F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4" name="Rectangle 176"/>
            <p:cNvSpPr>
              <a:spLocks noChangeArrowheads="1"/>
            </p:cNvSpPr>
            <p:nvPr/>
          </p:nvSpPr>
          <p:spPr bwMode="auto">
            <a:xfrm>
              <a:off x="2336" y="827"/>
              <a:ext cx="9" cy="76"/>
            </a:xfrm>
            <a:prstGeom prst="rect">
              <a:avLst/>
            </a:prstGeom>
            <a:solidFill>
              <a:srgbClr val="ECF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3" name="Rectangle 175"/>
            <p:cNvSpPr>
              <a:spLocks noChangeArrowheads="1"/>
            </p:cNvSpPr>
            <p:nvPr/>
          </p:nvSpPr>
          <p:spPr bwMode="auto">
            <a:xfrm>
              <a:off x="2345" y="827"/>
              <a:ext cx="10" cy="76"/>
            </a:xfrm>
            <a:prstGeom prst="rect">
              <a:avLst/>
            </a:prstGeom>
            <a:solidFill>
              <a:srgbClr val="E6F0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2" name="Rectangle 174"/>
            <p:cNvSpPr>
              <a:spLocks noChangeArrowheads="1"/>
            </p:cNvSpPr>
            <p:nvPr/>
          </p:nvSpPr>
          <p:spPr bwMode="auto">
            <a:xfrm>
              <a:off x="2355" y="827"/>
              <a:ext cx="9" cy="76"/>
            </a:xfrm>
            <a:prstGeom prst="rect">
              <a:avLst/>
            </a:prstGeom>
            <a:solidFill>
              <a:srgbClr val="E1EF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1" name="Rectangle 173"/>
            <p:cNvSpPr>
              <a:spLocks noChangeArrowheads="1"/>
            </p:cNvSpPr>
            <p:nvPr/>
          </p:nvSpPr>
          <p:spPr bwMode="auto">
            <a:xfrm>
              <a:off x="2364" y="827"/>
              <a:ext cx="10" cy="76"/>
            </a:xfrm>
            <a:prstGeom prst="rect">
              <a:avLst/>
            </a:prstGeom>
            <a:solidFill>
              <a:srgbClr val="DCED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80" name="Rectangle 172"/>
            <p:cNvSpPr>
              <a:spLocks noChangeArrowheads="1"/>
            </p:cNvSpPr>
            <p:nvPr/>
          </p:nvSpPr>
          <p:spPr bwMode="auto">
            <a:xfrm>
              <a:off x="2374" y="827"/>
              <a:ext cx="9" cy="76"/>
            </a:xfrm>
            <a:prstGeom prst="rect">
              <a:avLst/>
            </a:prstGeom>
            <a:solidFill>
              <a:srgbClr val="D8ED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79" name="Rectangle 171"/>
            <p:cNvSpPr>
              <a:spLocks noChangeArrowheads="1"/>
            </p:cNvSpPr>
            <p:nvPr/>
          </p:nvSpPr>
          <p:spPr bwMode="auto">
            <a:xfrm>
              <a:off x="2383" y="827"/>
              <a:ext cx="9" cy="76"/>
            </a:xfrm>
            <a:prstGeom prst="rect">
              <a:avLst/>
            </a:prstGeom>
            <a:solidFill>
              <a:srgbClr val="D3EC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78" name="Rectangle 170"/>
            <p:cNvSpPr>
              <a:spLocks noChangeArrowheads="1"/>
            </p:cNvSpPr>
            <p:nvPr/>
          </p:nvSpPr>
          <p:spPr bwMode="auto">
            <a:xfrm>
              <a:off x="2392" y="827"/>
              <a:ext cx="10" cy="76"/>
            </a:xfrm>
            <a:prstGeom prst="rect">
              <a:avLst/>
            </a:prstGeom>
            <a:solidFill>
              <a:srgbClr val="CDEA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77" name="Rectangle 169"/>
            <p:cNvSpPr>
              <a:spLocks noChangeArrowheads="1"/>
            </p:cNvSpPr>
            <p:nvPr/>
          </p:nvSpPr>
          <p:spPr bwMode="auto">
            <a:xfrm>
              <a:off x="2402" y="827"/>
              <a:ext cx="9" cy="76"/>
            </a:xfrm>
            <a:prstGeom prst="rect">
              <a:avLst/>
            </a:prstGeom>
            <a:solidFill>
              <a:srgbClr val="C8E9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76" name="Rectangle 168"/>
            <p:cNvSpPr>
              <a:spLocks noChangeArrowheads="1"/>
            </p:cNvSpPr>
            <p:nvPr/>
          </p:nvSpPr>
          <p:spPr bwMode="auto">
            <a:xfrm>
              <a:off x="2411" y="827"/>
              <a:ext cx="10" cy="76"/>
            </a:xfrm>
            <a:prstGeom prst="rect">
              <a:avLst/>
            </a:prstGeom>
            <a:solidFill>
              <a:srgbClr val="C3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75" name="Rectangle 167"/>
            <p:cNvSpPr>
              <a:spLocks noChangeArrowheads="1"/>
            </p:cNvSpPr>
            <p:nvPr/>
          </p:nvSpPr>
          <p:spPr bwMode="auto">
            <a:xfrm>
              <a:off x="2421" y="827"/>
              <a:ext cx="9" cy="76"/>
            </a:xfrm>
            <a:prstGeom prst="rect">
              <a:avLst/>
            </a:prstGeom>
            <a:solidFill>
              <a:srgbClr val="BE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74" name="Picture 166"/>
            <p:cNvPicPr>
              <a:picLocks noChangeAspect="1" noChangeArrowheads="1"/>
            </p:cNvPicPr>
            <p:nvPr/>
          </p:nvPicPr>
          <p:blipFill>
            <a:blip r:embed="rId148" cstate="print"/>
            <a:srcRect/>
            <a:stretch>
              <a:fillRect/>
            </a:stretch>
          </p:blipFill>
          <p:spPr bwMode="auto">
            <a:xfrm>
              <a:off x="2317" y="969"/>
              <a:ext cx="113" cy="65"/>
            </a:xfrm>
            <a:prstGeom prst="rect">
              <a:avLst/>
            </a:prstGeom>
            <a:noFill/>
          </p:spPr>
        </p:pic>
        <p:pic>
          <p:nvPicPr>
            <p:cNvPr id="68773" name="Picture 165"/>
            <p:cNvPicPr>
              <a:picLocks noChangeAspect="1" noChangeArrowheads="1"/>
            </p:cNvPicPr>
            <p:nvPr/>
          </p:nvPicPr>
          <p:blipFill>
            <a:blip r:embed="rId149" cstate="print"/>
            <a:srcRect/>
            <a:stretch>
              <a:fillRect/>
            </a:stretch>
          </p:blipFill>
          <p:spPr bwMode="auto">
            <a:xfrm>
              <a:off x="2317" y="969"/>
              <a:ext cx="113" cy="65"/>
            </a:xfrm>
            <a:prstGeom prst="rect">
              <a:avLst/>
            </a:prstGeom>
            <a:noFill/>
          </p:spPr>
        </p:pic>
        <p:sp>
          <p:nvSpPr>
            <p:cNvPr id="68772" name="Freeform 164"/>
            <p:cNvSpPr>
              <a:spLocks/>
            </p:cNvSpPr>
            <p:nvPr/>
          </p:nvSpPr>
          <p:spPr bwMode="auto">
            <a:xfrm>
              <a:off x="2327" y="976"/>
              <a:ext cx="88" cy="48"/>
            </a:xfrm>
            <a:custGeom>
              <a:avLst/>
              <a:gdLst/>
              <a:ahLst/>
              <a:cxnLst>
                <a:cxn ang="0">
                  <a:pos x="88" y="24"/>
                </a:cxn>
                <a:cxn ang="0">
                  <a:pos x="44" y="44"/>
                </a:cxn>
                <a:cxn ang="0">
                  <a:pos x="0" y="24"/>
                </a:cxn>
                <a:cxn ang="0">
                  <a:pos x="44" y="4"/>
                </a:cxn>
                <a:cxn ang="0">
                  <a:pos x="88" y="24"/>
                </a:cxn>
              </a:cxnLst>
              <a:rect l="0" t="0" r="r" b="b"/>
              <a:pathLst>
                <a:path w="88" h="48">
                  <a:moveTo>
                    <a:pt x="88" y="24"/>
                  </a:moveTo>
                  <a:cubicBezTo>
                    <a:pt x="80" y="40"/>
                    <a:pt x="61" y="48"/>
                    <a:pt x="44" y="44"/>
                  </a:cubicBezTo>
                  <a:cubicBezTo>
                    <a:pt x="27" y="48"/>
                    <a:pt x="8" y="40"/>
                    <a:pt x="0" y="24"/>
                  </a:cubicBezTo>
                  <a:cubicBezTo>
                    <a:pt x="8" y="8"/>
                    <a:pt x="27" y="0"/>
                    <a:pt x="44" y="4"/>
                  </a:cubicBezTo>
                  <a:cubicBezTo>
                    <a:pt x="61" y="0"/>
                    <a:pt x="80" y="8"/>
                    <a:pt x="88" y="24"/>
                  </a:cubicBezTo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71" name="Picture 163"/>
            <p:cNvPicPr>
              <a:picLocks noChangeAspect="1" noChangeArrowheads="1"/>
            </p:cNvPicPr>
            <p:nvPr/>
          </p:nvPicPr>
          <p:blipFill>
            <a:blip r:embed="rId150" cstate="print"/>
            <a:srcRect/>
            <a:stretch>
              <a:fillRect/>
            </a:stretch>
          </p:blipFill>
          <p:spPr bwMode="auto">
            <a:xfrm>
              <a:off x="2308" y="827"/>
              <a:ext cx="122" cy="189"/>
            </a:xfrm>
            <a:prstGeom prst="rect">
              <a:avLst/>
            </a:prstGeom>
            <a:noFill/>
          </p:spPr>
        </p:pic>
        <p:pic>
          <p:nvPicPr>
            <p:cNvPr id="68770" name="Picture 162"/>
            <p:cNvPicPr>
              <a:picLocks noChangeAspect="1" noChangeArrowheads="1"/>
            </p:cNvPicPr>
            <p:nvPr/>
          </p:nvPicPr>
          <p:blipFill>
            <a:blip r:embed="rId151" cstate="print"/>
            <a:srcRect/>
            <a:stretch>
              <a:fillRect/>
            </a:stretch>
          </p:blipFill>
          <p:spPr bwMode="auto">
            <a:xfrm>
              <a:off x="2308" y="827"/>
              <a:ext cx="122" cy="189"/>
            </a:xfrm>
            <a:prstGeom prst="rect">
              <a:avLst/>
            </a:prstGeom>
            <a:noFill/>
          </p:spPr>
        </p:pic>
        <p:sp>
          <p:nvSpPr>
            <p:cNvPr id="68769" name="Freeform 161"/>
            <p:cNvSpPr>
              <a:spLocks/>
            </p:cNvSpPr>
            <p:nvPr/>
          </p:nvSpPr>
          <p:spPr bwMode="auto">
            <a:xfrm>
              <a:off x="2327" y="837"/>
              <a:ext cx="94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3"/>
                </a:cxn>
                <a:cxn ang="0">
                  <a:pos x="94" y="169"/>
                </a:cxn>
                <a:cxn ang="0">
                  <a:pos x="84" y="56"/>
                </a:cxn>
                <a:cxn ang="0">
                  <a:pos x="0" y="0"/>
                </a:cxn>
              </a:cxnLst>
              <a:rect l="0" t="0" r="r" b="b"/>
              <a:pathLst>
                <a:path w="94" h="169">
                  <a:moveTo>
                    <a:pt x="0" y="0"/>
                  </a:moveTo>
                  <a:lnTo>
                    <a:pt x="9" y="113"/>
                  </a:lnTo>
                  <a:lnTo>
                    <a:pt x="94" y="169"/>
                  </a:lnTo>
                  <a:lnTo>
                    <a:pt x="8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68" name="Picture 160"/>
            <p:cNvPicPr>
              <a:picLocks noChangeAspect="1" noChangeArrowheads="1"/>
            </p:cNvPicPr>
            <p:nvPr/>
          </p:nvPicPr>
          <p:blipFill>
            <a:blip r:embed="rId152" cstate="print"/>
            <a:srcRect/>
            <a:stretch>
              <a:fillRect/>
            </a:stretch>
          </p:blipFill>
          <p:spPr bwMode="auto">
            <a:xfrm>
              <a:off x="2327" y="922"/>
              <a:ext cx="65" cy="103"/>
            </a:xfrm>
            <a:prstGeom prst="rect">
              <a:avLst/>
            </a:prstGeom>
            <a:noFill/>
          </p:spPr>
        </p:pic>
        <p:pic>
          <p:nvPicPr>
            <p:cNvPr id="68767" name="Picture 159"/>
            <p:cNvPicPr>
              <a:picLocks noChangeAspect="1" noChangeArrowheads="1"/>
            </p:cNvPicPr>
            <p:nvPr/>
          </p:nvPicPr>
          <p:blipFill>
            <a:blip r:embed="rId153" cstate="print"/>
            <a:srcRect/>
            <a:stretch>
              <a:fillRect/>
            </a:stretch>
          </p:blipFill>
          <p:spPr bwMode="auto">
            <a:xfrm>
              <a:off x="2327" y="922"/>
              <a:ext cx="65" cy="103"/>
            </a:xfrm>
            <a:prstGeom prst="rect">
              <a:avLst/>
            </a:prstGeom>
            <a:noFill/>
          </p:spPr>
        </p:pic>
        <p:sp>
          <p:nvSpPr>
            <p:cNvPr id="68766" name="Freeform 158"/>
            <p:cNvSpPr>
              <a:spLocks/>
            </p:cNvSpPr>
            <p:nvPr/>
          </p:nvSpPr>
          <p:spPr bwMode="auto">
            <a:xfrm>
              <a:off x="2336" y="931"/>
              <a:ext cx="39" cy="86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0" y="137"/>
                </a:cxn>
                <a:cxn ang="0">
                  <a:pos x="0" y="144"/>
                </a:cxn>
                <a:cxn ang="0">
                  <a:pos x="16" y="144"/>
                </a:cxn>
                <a:cxn ang="0">
                  <a:pos x="24" y="146"/>
                </a:cxn>
                <a:cxn ang="0">
                  <a:pos x="66" y="16"/>
                </a:cxn>
                <a:cxn ang="0">
                  <a:pos x="64" y="16"/>
                </a:cxn>
                <a:cxn ang="0">
                  <a:pos x="48" y="0"/>
                </a:cxn>
                <a:cxn ang="0">
                  <a:pos x="42" y="6"/>
                </a:cxn>
              </a:cxnLst>
              <a:rect l="0" t="0" r="r" b="b"/>
              <a:pathLst>
                <a:path w="66" h="146">
                  <a:moveTo>
                    <a:pt x="42" y="6"/>
                  </a:moveTo>
                  <a:cubicBezTo>
                    <a:pt x="17" y="46"/>
                    <a:pt x="3" y="90"/>
                    <a:pt x="0" y="137"/>
                  </a:cubicBezTo>
                  <a:lnTo>
                    <a:pt x="0" y="144"/>
                  </a:lnTo>
                  <a:lnTo>
                    <a:pt x="16" y="144"/>
                  </a:lnTo>
                  <a:lnTo>
                    <a:pt x="24" y="146"/>
                  </a:lnTo>
                  <a:cubicBezTo>
                    <a:pt x="27" y="100"/>
                    <a:pt x="41" y="55"/>
                    <a:pt x="66" y="16"/>
                  </a:cubicBezTo>
                  <a:lnTo>
                    <a:pt x="64" y="16"/>
                  </a:lnTo>
                  <a:lnTo>
                    <a:pt x="48" y="0"/>
                  </a:lnTo>
                  <a:lnTo>
                    <a:pt x="42" y="6"/>
                  </a:lnTo>
                  <a:close/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65" name="Freeform 157"/>
            <p:cNvSpPr>
              <a:spLocks noEditPoints="1"/>
            </p:cNvSpPr>
            <p:nvPr/>
          </p:nvSpPr>
          <p:spPr bwMode="auto">
            <a:xfrm>
              <a:off x="2327" y="940"/>
              <a:ext cx="88" cy="9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96"/>
                </a:cxn>
                <a:cxn ang="0">
                  <a:pos x="48" y="128"/>
                </a:cxn>
                <a:cxn ang="0">
                  <a:pos x="41" y="131"/>
                </a:cxn>
                <a:cxn ang="0">
                  <a:pos x="82" y="0"/>
                </a:cxn>
                <a:cxn ang="0">
                  <a:pos x="80" y="0"/>
                </a:cxn>
                <a:cxn ang="0">
                  <a:pos x="150" y="102"/>
                </a:cxn>
                <a:cxn ang="0">
                  <a:pos x="75" y="135"/>
                </a:cxn>
                <a:cxn ang="0">
                  <a:pos x="1" y="102"/>
                </a:cxn>
                <a:cxn ang="0">
                  <a:pos x="0" y="96"/>
                </a:cxn>
                <a:cxn ang="0">
                  <a:pos x="0" y="112"/>
                </a:cxn>
                <a:cxn ang="0">
                  <a:pos x="1" y="115"/>
                </a:cxn>
                <a:cxn ang="0">
                  <a:pos x="75" y="149"/>
                </a:cxn>
                <a:cxn ang="0">
                  <a:pos x="150" y="115"/>
                </a:cxn>
                <a:cxn ang="0">
                  <a:pos x="144" y="112"/>
                </a:cxn>
                <a:cxn ang="0">
                  <a:pos x="144" y="96"/>
                </a:cxn>
                <a:cxn ang="0">
                  <a:pos x="150" y="102"/>
                </a:cxn>
              </a:cxnLst>
              <a:rect l="0" t="0" r="r" b="b"/>
              <a:pathLst>
                <a:path w="150" h="155">
                  <a:moveTo>
                    <a:pt x="80" y="0"/>
                  </a:moveTo>
                  <a:lnTo>
                    <a:pt x="96" y="96"/>
                  </a:lnTo>
                  <a:lnTo>
                    <a:pt x="48" y="128"/>
                  </a:lnTo>
                  <a:lnTo>
                    <a:pt x="41" y="131"/>
                  </a:lnTo>
                  <a:cubicBezTo>
                    <a:pt x="44" y="85"/>
                    <a:pt x="58" y="39"/>
                    <a:pt x="82" y="0"/>
                  </a:cubicBezTo>
                  <a:lnTo>
                    <a:pt x="80" y="0"/>
                  </a:lnTo>
                  <a:close/>
                  <a:moveTo>
                    <a:pt x="150" y="102"/>
                  </a:moveTo>
                  <a:cubicBezTo>
                    <a:pt x="135" y="128"/>
                    <a:pt x="105" y="142"/>
                    <a:pt x="75" y="135"/>
                  </a:cubicBezTo>
                  <a:cubicBezTo>
                    <a:pt x="46" y="142"/>
                    <a:pt x="15" y="128"/>
                    <a:pt x="1" y="102"/>
                  </a:cubicBezTo>
                  <a:lnTo>
                    <a:pt x="0" y="96"/>
                  </a:lnTo>
                  <a:lnTo>
                    <a:pt x="0" y="112"/>
                  </a:lnTo>
                  <a:lnTo>
                    <a:pt x="1" y="115"/>
                  </a:lnTo>
                  <a:cubicBezTo>
                    <a:pt x="15" y="141"/>
                    <a:pt x="46" y="155"/>
                    <a:pt x="75" y="149"/>
                  </a:cubicBezTo>
                  <a:cubicBezTo>
                    <a:pt x="105" y="155"/>
                    <a:pt x="135" y="141"/>
                    <a:pt x="150" y="115"/>
                  </a:cubicBezTo>
                  <a:lnTo>
                    <a:pt x="144" y="112"/>
                  </a:lnTo>
                  <a:lnTo>
                    <a:pt x="144" y="96"/>
                  </a:lnTo>
                  <a:lnTo>
                    <a:pt x="150" y="102"/>
                  </a:lnTo>
                  <a:close/>
                </a:path>
              </a:pathLst>
            </a:custGeom>
            <a:solidFill>
              <a:srgbClr val="29568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64" name="Freeform 156"/>
            <p:cNvSpPr>
              <a:spLocks noEditPoints="1"/>
            </p:cNvSpPr>
            <p:nvPr/>
          </p:nvSpPr>
          <p:spPr bwMode="auto">
            <a:xfrm>
              <a:off x="2327" y="940"/>
              <a:ext cx="88" cy="9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96"/>
                </a:cxn>
                <a:cxn ang="0">
                  <a:pos x="48" y="128"/>
                </a:cxn>
                <a:cxn ang="0">
                  <a:pos x="41" y="131"/>
                </a:cxn>
                <a:cxn ang="0">
                  <a:pos x="82" y="0"/>
                </a:cxn>
                <a:cxn ang="0">
                  <a:pos x="80" y="0"/>
                </a:cxn>
                <a:cxn ang="0">
                  <a:pos x="150" y="102"/>
                </a:cxn>
                <a:cxn ang="0">
                  <a:pos x="75" y="135"/>
                </a:cxn>
                <a:cxn ang="0">
                  <a:pos x="1" y="102"/>
                </a:cxn>
                <a:cxn ang="0">
                  <a:pos x="0" y="96"/>
                </a:cxn>
                <a:cxn ang="0">
                  <a:pos x="0" y="112"/>
                </a:cxn>
                <a:cxn ang="0">
                  <a:pos x="1" y="115"/>
                </a:cxn>
                <a:cxn ang="0">
                  <a:pos x="75" y="149"/>
                </a:cxn>
                <a:cxn ang="0">
                  <a:pos x="150" y="115"/>
                </a:cxn>
                <a:cxn ang="0">
                  <a:pos x="144" y="112"/>
                </a:cxn>
                <a:cxn ang="0">
                  <a:pos x="144" y="96"/>
                </a:cxn>
                <a:cxn ang="0">
                  <a:pos x="150" y="102"/>
                </a:cxn>
              </a:cxnLst>
              <a:rect l="0" t="0" r="r" b="b"/>
              <a:pathLst>
                <a:path w="150" h="155">
                  <a:moveTo>
                    <a:pt x="80" y="0"/>
                  </a:moveTo>
                  <a:lnTo>
                    <a:pt x="96" y="96"/>
                  </a:lnTo>
                  <a:lnTo>
                    <a:pt x="48" y="128"/>
                  </a:lnTo>
                  <a:lnTo>
                    <a:pt x="41" y="131"/>
                  </a:lnTo>
                  <a:cubicBezTo>
                    <a:pt x="44" y="85"/>
                    <a:pt x="58" y="39"/>
                    <a:pt x="82" y="0"/>
                  </a:cubicBezTo>
                  <a:lnTo>
                    <a:pt x="80" y="0"/>
                  </a:lnTo>
                  <a:close/>
                  <a:moveTo>
                    <a:pt x="150" y="102"/>
                  </a:moveTo>
                  <a:cubicBezTo>
                    <a:pt x="135" y="128"/>
                    <a:pt x="105" y="142"/>
                    <a:pt x="75" y="135"/>
                  </a:cubicBezTo>
                  <a:cubicBezTo>
                    <a:pt x="46" y="142"/>
                    <a:pt x="15" y="128"/>
                    <a:pt x="1" y="102"/>
                  </a:cubicBezTo>
                  <a:lnTo>
                    <a:pt x="0" y="96"/>
                  </a:lnTo>
                  <a:lnTo>
                    <a:pt x="0" y="112"/>
                  </a:lnTo>
                  <a:lnTo>
                    <a:pt x="1" y="115"/>
                  </a:lnTo>
                  <a:cubicBezTo>
                    <a:pt x="15" y="141"/>
                    <a:pt x="46" y="155"/>
                    <a:pt x="75" y="149"/>
                  </a:cubicBezTo>
                  <a:cubicBezTo>
                    <a:pt x="105" y="155"/>
                    <a:pt x="135" y="141"/>
                    <a:pt x="150" y="115"/>
                  </a:cubicBezTo>
                  <a:lnTo>
                    <a:pt x="144" y="112"/>
                  </a:lnTo>
                  <a:lnTo>
                    <a:pt x="144" y="96"/>
                  </a:lnTo>
                  <a:lnTo>
                    <a:pt x="150" y="102"/>
                  </a:lnTo>
                  <a:close/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63" name="Freeform 155"/>
            <p:cNvSpPr>
              <a:spLocks/>
            </p:cNvSpPr>
            <p:nvPr/>
          </p:nvSpPr>
          <p:spPr bwMode="auto">
            <a:xfrm>
              <a:off x="2214" y="733"/>
              <a:ext cx="405" cy="367"/>
            </a:xfrm>
            <a:custGeom>
              <a:avLst/>
              <a:gdLst/>
              <a:ahLst/>
              <a:cxnLst>
                <a:cxn ang="0">
                  <a:pos x="480" y="129"/>
                </a:cxn>
                <a:cxn ang="0">
                  <a:pos x="432" y="161"/>
                </a:cxn>
                <a:cxn ang="0">
                  <a:pos x="431" y="158"/>
                </a:cxn>
                <a:cxn ang="0">
                  <a:pos x="418" y="170"/>
                </a:cxn>
                <a:cxn ang="0">
                  <a:pos x="410" y="257"/>
                </a:cxn>
                <a:cxn ang="0">
                  <a:pos x="356" y="287"/>
                </a:cxn>
                <a:cxn ang="0">
                  <a:pos x="352" y="289"/>
                </a:cxn>
                <a:cxn ang="0">
                  <a:pos x="352" y="273"/>
                </a:cxn>
                <a:cxn ang="0">
                  <a:pos x="352" y="257"/>
                </a:cxn>
                <a:cxn ang="0">
                  <a:pos x="208" y="177"/>
                </a:cxn>
                <a:cxn ang="0">
                  <a:pos x="192" y="177"/>
                </a:cxn>
                <a:cxn ang="0">
                  <a:pos x="192" y="273"/>
                </a:cxn>
                <a:cxn ang="0">
                  <a:pos x="0" y="385"/>
                </a:cxn>
                <a:cxn ang="0">
                  <a:pos x="0" y="401"/>
                </a:cxn>
                <a:cxn ang="0">
                  <a:pos x="416" y="625"/>
                </a:cxn>
                <a:cxn ang="0">
                  <a:pos x="688" y="481"/>
                </a:cxn>
                <a:cxn ang="0">
                  <a:pos x="688" y="465"/>
                </a:cxn>
                <a:cxn ang="0">
                  <a:pos x="656" y="449"/>
                </a:cxn>
                <a:cxn ang="0">
                  <a:pos x="656" y="257"/>
                </a:cxn>
                <a:cxn ang="0">
                  <a:pos x="624" y="241"/>
                </a:cxn>
                <a:cxn ang="0">
                  <a:pos x="624" y="237"/>
                </a:cxn>
                <a:cxn ang="0">
                  <a:pos x="552" y="143"/>
                </a:cxn>
                <a:cxn ang="0">
                  <a:pos x="552" y="131"/>
                </a:cxn>
                <a:cxn ang="0">
                  <a:pos x="578" y="69"/>
                </a:cxn>
                <a:cxn ang="0">
                  <a:pos x="516" y="0"/>
                </a:cxn>
                <a:cxn ang="0">
                  <a:pos x="453" y="68"/>
                </a:cxn>
                <a:cxn ang="0">
                  <a:pos x="453" y="68"/>
                </a:cxn>
                <a:cxn ang="0">
                  <a:pos x="479" y="132"/>
                </a:cxn>
              </a:cxnLst>
              <a:rect l="0" t="0" r="r" b="b"/>
              <a:pathLst>
                <a:path w="688" h="625">
                  <a:moveTo>
                    <a:pt x="480" y="129"/>
                  </a:moveTo>
                  <a:lnTo>
                    <a:pt x="432" y="161"/>
                  </a:lnTo>
                  <a:lnTo>
                    <a:pt x="431" y="158"/>
                  </a:lnTo>
                  <a:cubicBezTo>
                    <a:pt x="425" y="161"/>
                    <a:pt x="421" y="165"/>
                    <a:pt x="418" y="170"/>
                  </a:cubicBezTo>
                  <a:cubicBezTo>
                    <a:pt x="412" y="198"/>
                    <a:pt x="409" y="228"/>
                    <a:pt x="410" y="257"/>
                  </a:cubicBezTo>
                  <a:cubicBezTo>
                    <a:pt x="392" y="266"/>
                    <a:pt x="374" y="276"/>
                    <a:pt x="356" y="287"/>
                  </a:cubicBezTo>
                  <a:lnTo>
                    <a:pt x="352" y="289"/>
                  </a:lnTo>
                  <a:lnTo>
                    <a:pt x="352" y="273"/>
                  </a:lnTo>
                  <a:lnTo>
                    <a:pt x="352" y="257"/>
                  </a:lnTo>
                  <a:lnTo>
                    <a:pt x="208" y="177"/>
                  </a:lnTo>
                  <a:lnTo>
                    <a:pt x="192" y="177"/>
                  </a:lnTo>
                  <a:lnTo>
                    <a:pt x="192" y="273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416" y="625"/>
                  </a:lnTo>
                  <a:lnTo>
                    <a:pt x="688" y="481"/>
                  </a:lnTo>
                  <a:lnTo>
                    <a:pt x="688" y="465"/>
                  </a:lnTo>
                  <a:lnTo>
                    <a:pt x="656" y="449"/>
                  </a:lnTo>
                  <a:lnTo>
                    <a:pt x="656" y="257"/>
                  </a:lnTo>
                  <a:lnTo>
                    <a:pt x="624" y="241"/>
                  </a:lnTo>
                  <a:lnTo>
                    <a:pt x="624" y="237"/>
                  </a:lnTo>
                  <a:cubicBezTo>
                    <a:pt x="615" y="197"/>
                    <a:pt x="589" y="162"/>
                    <a:pt x="552" y="143"/>
                  </a:cubicBezTo>
                  <a:cubicBezTo>
                    <a:pt x="552" y="139"/>
                    <a:pt x="552" y="135"/>
                    <a:pt x="552" y="131"/>
                  </a:cubicBezTo>
                  <a:cubicBezTo>
                    <a:pt x="570" y="116"/>
                    <a:pt x="580" y="93"/>
                    <a:pt x="578" y="69"/>
                  </a:cubicBezTo>
                  <a:cubicBezTo>
                    <a:pt x="580" y="33"/>
                    <a:pt x="552" y="2"/>
                    <a:pt x="516" y="0"/>
                  </a:cubicBezTo>
                  <a:cubicBezTo>
                    <a:pt x="480" y="1"/>
                    <a:pt x="452" y="32"/>
                    <a:pt x="453" y="68"/>
                  </a:cubicBezTo>
                  <a:cubicBezTo>
                    <a:pt x="453" y="68"/>
                    <a:pt x="453" y="68"/>
                    <a:pt x="453" y="68"/>
                  </a:cubicBezTo>
                  <a:cubicBezTo>
                    <a:pt x="451" y="93"/>
                    <a:pt x="461" y="116"/>
                    <a:pt x="479" y="132"/>
                  </a:cubicBezTo>
                </a:path>
              </a:pathLst>
            </a:custGeom>
            <a:noFill/>
            <a:ln w="571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62" name="Freeform 154"/>
            <p:cNvSpPr>
              <a:spLocks/>
            </p:cNvSpPr>
            <p:nvPr/>
          </p:nvSpPr>
          <p:spPr bwMode="auto">
            <a:xfrm>
              <a:off x="2656" y="997"/>
              <a:ext cx="28" cy="122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0" y="0"/>
                </a:cxn>
                <a:cxn ang="0">
                  <a:pos x="28" y="19"/>
                </a:cxn>
                <a:cxn ang="0">
                  <a:pos x="28" y="122"/>
                </a:cxn>
                <a:cxn ang="0">
                  <a:pos x="19" y="122"/>
                </a:cxn>
                <a:cxn ang="0">
                  <a:pos x="0" y="113"/>
                </a:cxn>
              </a:cxnLst>
              <a:rect l="0" t="0" r="r" b="b"/>
              <a:pathLst>
                <a:path w="28" h="122">
                  <a:moveTo>
                    <a:pt x="0" y="113"/>
                  </a:moveTo>
                  <a:lnTo>
                    <a:pt x="10" y="0"/>
                  </a:lnTo>
                  <a:lnTo>
                    <a:pt x="28" y="19"/>
                  </a:lnTo>
                  <a:lnTo>
                    <a:pt x="28" y="122"/>
                  </a:lnTo>
                  <a:lnTo>
                    <a:pt x="19" y="12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61" name="Rectangle 153"/>
            <p:cNvSpPr>
              <a:spLocks noChangeArrowheads="1"/>
            </p:cNvSpPr>
            <p:nvPr/>
          </p:nvSpPr>
          <p:spPr bwMode="auto">
            <a:xfrm>
              <a:off x="2656" y="987"/>
              <a:ext cx="47" cy="10"/>
            </a:xfrm>
            <a:prstGeom prst="rect">
              <a:avLst/>
            </a:prstGeom>
            <a:solidFill>
              <a:srgbClr val="F4F3A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60" name="Rectangle 152"/>
            <p:cNvSpPr>
              <a:spLocks noChangeArrowheads="1"/>
            </p:cNvSpPr>
            <p:nvPr/>
          </p:nvSpPr>
          <p:spPr bwMode="auto">
            <a:xfrm>
              <a:off x="2656" y="997"/>
              <a:ext cx="47" cy="9"/>
            </a:xfrm>
            <a:prstGeom prst="rect">
              <a:avLst/>
            </a:prstGeom>
            <a:solidFill>
              <a:srgbClr val="DFC57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59" name="Rectangle 151"/>
            <p:cNvSpPr>
              <a:spLocks noChangeArrowheads="1"/>
            </p:cNvSpPr>
            <p:nvPr/>
          </p:nvSpPr>
          <p:spPr bwMode="auto">
            <a:xfrm>
              <a:off x="2656" y="1006"/>
              <a:ext cx="47" cy="10"/>
            </a:xfrm>
            <a:prstGeom prst="rect">
              <a:avLst/>
            </a:prstGeom>
            <a:solidFill>
              <a:srgbClr val="E6D6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58" name="Rectangle 150"/>
            <p:cNvSpPr>
              <a:spLocks noChangeArrowheads="1"/>
            </p:cNvSpPr>
            <p:nvPr/>
          </p:nvSpPr>
          <p:spPr bwMode="auto">
            <a:xfrm>
              <a:off x="2656" y="1016"/>
              <a:ext cx="47" cy="9"/>
            </a:xfrm>
            <a:prstGeom prst="rect">
              <a:avLst/>
            </a:prstGeom>
            <a:solidFill>
              <a:srgbClr val="EEE6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57" name="Picture 149"/>
            <p:cNvPicPr>
              <a:picLocks noChangeAspect="1" noChangeArrowheads="1"/>
            </p:cNvPicPr>
            <p:nvPr/>
          </p:nvPicPr>
          <p:blipFill>
            <a:blip r:embed="rId154" cstate="print"/>
            <a:srcRect/>
            <a:stretch>
              <a:fillRect/>
            </a:stretch>
          </p:blipFill>
          <p:spPr bwMode="auto">
            <a:xfrm>
              <a:off x="2289" y="987"/>
              <a:ext cx="424" cy="254"/>
            </a:xfrm>
            <a:prstGeom prst="rect">
              <a:avLst/>
            </a:prstGeom>
            <a:noFill/>
          </p:spPr>
        </p:pic>
        <p:sp>
          <p:nvSpPr>
            <p:cNvPr id="68756" name="Freeform 148"/>
            <p:cNvSpPr>
              <a:spLocks noEditPoints="1"/>
            </p:cNvSpPr>
            <p:nvPr/>
          </p:nvSpPr>
          <p:spPr bwMode="auto">
            <a:xfrm>
              <a:off x="2308" y="1091"/>
              <a:ext cx="395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141"/>
                </a:cxn>
                <a:cxn ang="0">
                  <a:pos x="235" y="13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6" y="56"/>
                </a:cxn>
                <a:cxn ang="0">
                  <a:pos x="235" y="131"/>
                </a:cxn>
                <a:cxn ang="0">
                  <a:pos x="235" y="141"/>
                </a:cxn>
                <a:cxn ang="0">
                  <a:pos x="395" y="47"/>
                </a:cxn>
                <a:cxn ang="0">
                  <a:pos x="395" y="47"/>
                </a:cxn>
                <a:cxn ang="0">
                  <a:pos x="376" y="56"/>
                </a:cxn>
              </a:cxnLst>
              <a:rect l="0" t="0" r="r" b="b"/>
              <a:pathLst>
                <a:path w="395" h="141">
                  <a:moveTo>
                    <a:pt x="0" y="0"/>
                  </a:moveTo>
                  <a:lnTo>
                    <a:pt x="235" y="141"/>
                  </a:lnTo>
                  <a:lnTo>
                    <a:pt x="235" y="131"/>
                  </a:lnTo>
                  <a:lnTo>
                    <a:pt x="0" y="0"/>
                  </a:lnTo>
                  <a:close/>
                  <a:moveTo>
                    <a:pt x="376" y="56"/>
                  </a:moveTo>
                  <a:lnTo>
                    <a:pt x="235" y="131"/>
                  </a:lnTo>
                  <a:lnTo>
                    <a:pt x="235" y="141"/>
                  </a:lnTo>
                  <a:lnTo>
                    <a:pt x="395" y="47"/>
                  </a:lnTo>
                  <a:lnTo>
                    <a:pt x="376" y="56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55" name="Freeform 147"/>
            <p:cNvSpPr>
              <a:spLocks/>
            </p:cNvSpPr>
            <p:nvPr/>
          </p:nvSpPr>
          <p:spPr bwMode="auto">
            <a:xfrm>
              <a:off x="2308" y="1091"/>
              <a:ext cx="235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141"/>
                </a:cxn>
                <a:cxn ang="0">
                  <a:pos x="235" y="13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5" h="141">
                  <a:moveTo>
                    <a:pt x="0" y="0"/>
                  </a:moveTo>
                  <a:lnTo>
                    <a:pt x="235" y="141"/>
                  </a:lnTo>
                  <a:lnTo>
                    <a:pt x="235" y="1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">
              <a:solidFill>
                <a:srgbClr val="CC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54" name="Freeform 146"/>
            <p:cNvSpPr>
              <a:spLocks/>
            </p:cNvSpPr>
            <p:nvPr/>
          </p:nvSpPr>
          <p:spPr bwMode="auto">
            <a:xfrm>
              <a:off x="2543" y="1138"/>
              <a:ext cx="160" cy="94"/>
            </a:xfrm>
            <a:custGeom>
              <a:avLst/>
              <a:gdLst/>
              <a:ahLst/>
              <a:cxnLst>
                <a:cxn ang="0">
                  <a:pos x="141" y="9"/>
                </a:cxn>
                <a:cxn ang="0">
                  <a:pos x="0" y="84"/>
                </a:cxn>
                <a:cxn ang="0">
                  <a:pos x="0" y="9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41" y="9"/>
                </a:cxn>
              </a:cxnLst>
              <a:rect l="0" t="0" r="r" b="b"/>
              <a:pathLst>
                <a:path w="160" h="94">
                  <a:moveTo>
                    <a:pt x="141" y="9"/>
                  </a:moveTo>
                  <a:lnTo>
                    <a:pt x="0" y="84"/>
                  </a:lnTo>
                  <a:lnTo>
                    <a:pt x="0" y="94"/>
                  </a:lnTo>
                  <a:lnTo>
                    <a:pt x="160" y="0"/>
                  </a:lnTo>
                  <a:lnTo>
                    <a:pt x="141" y="9"/>
                  </a:lnTo>
                </a:path>
              </a:pathLst>
            </a:custGeom>
            <a:noFill/>
            <a:ln w="1905">
              <a:solidFill>
                <a:srgbClr val="CC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53" name="Picture 145"/>
            <p:cNvPicPr>
              <a:picLocks noChangeAspect="1" noChangeArrowheads="1"/>
            </p:cNvPicPr>
            <p:nvPr/>
          </p:nvPicPr>
          <p:blipFill>
            <a:blip r:embed="rId155" cstate="print"/>
            <a:srcRect/>
            <a:stretch>
              <a:fillRect/>
            </a:stretch>
          </p:blipFill>
          <p:spPr bwMode="auto">
            <a:xfrm>
              <a:off x="2449" y="1063"/>
              <a:ext cx="141" cy="94"/>
            </a:xfrm>
            <a:prstGeom prst="rect">
              <a:avLst/>
            </a:prstGeom>
            <a:noFill/>
          </p:spPr>
        </p:pic>
        <p:pic>
          <p:nvPicPr>
            <p:cNvPr id="68752" name="Picture 144"/>
            <p:cNvPicPr>
              <a:picLocks noChangeAspect="1" noChangeArrowheads="1"/>
            </p:cNvPicPr>
            <p:nvPr/>
          </p:nvPicPr>
          <p:blipFill>
            <a:blip r:embed="rId156" cstate="print"/>
            <a:srcRect/>
            <a:stretch>
              <a:fillRect/>
            </a:stretch>
          </p:blipFill>
          <p:spPr bwMode="auto">
            <a:xfrm>
              <a:off x="2449" y="1063"/>
              <a:ext cx="141" cy="94"/>
            </a:xfrm>
            <a:prstGeom prst="rect">
              <a:avLst/>
            </a:prstGeom>
            <a:noFill/>
          </p:spPr>
        </p:pic>
        <p:sp>
          <p:nvSpPr>
            <p:cNvPr id="68751" name="Freeform 143"/>
            <p:cNvSpPr>
              <a:spLocks/>
            </p:cNvSpPr>
            <p:nvPr/>
          </p:nvSpPr>
          <p:spPr bwMode="auto">
            <a:xfrm>
              <a:off x="2468" y="1072"/>
              <a:ext cx="113" cy="6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19"/>
                </a:cxn>
                <a:cxn ang="0">
                  <a:pos x="85" y="66"/>
                </a:cxn>
                <a:cxn ang="0">
                  <a:pos x="113" y="47"/>
                </a:cxn>
                <a:cxn ang="0">
                  <a:pos x="38" y="0"/>
                </a:cxn>
              </a:cxnLst>
              <a:rect l="0" t="0" r="r" b="b"/>
              <a:pathLst>
                <a:path w="113" h="66">
                  <a:moveTo>
                    <a:pt x="38" y="0"/>
                  </a:moveTo>
                  <a:lnTo>
                    <a:pt x="0" y="19"/>
                  </a:lnTo>
                  <a:lnTo>
                    <a:pt x="85" y="66"/>
                  </a:lnTo>
                  <a:lnTo>
                    <a:pt x="113" y="47"/>
                  </a:lnTo>
                  <a:lnTo>
                    <a:pt x="38" y="0"/>
                  </a:lnTo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50" name="Picture 142"/>
            <p:cNvPicPr>
              <a:picLocks noChangeAspect="1" noChangeArrowheads="1"/>
            </p:cNvPicPr>
            <p:nvPr/>
          </p:nvPicPr>
          <p:blipFill>
            <a:blip r:embed="rId157" cstate="print"/>
            <a:srcRect/>
            <a:stretch>
              <a:fillRect/>
            </a:stretch>
          </p:blipFill>
          <p:spPr bwMode="auto">
            <a:xfrm>
              <a:off x="2524" y="940"/>
              <a:ext cx="123" cy="160"/>
            </a:xfrm>
            <a:prstGeom prst="rect">
              <a:avLst/>
            </a:prstGeom>
            <a:noFill/>
          </p:spPr>
        </p:pic>
        <p:pic>
          <p:nvPicPr>
            <p:cNvPr id="68749" name="Picture 141"/>
            <p:cNvPicPr>
              <a:picLocks noChangeAspect="1" noChangeArrowheads="1"/>
            </p:cNvPicPr>
            <p:nvPr/>
          </p:nvPicPr>
          <p:blipFill>
            <a:blip r:embed="rId158" cstate="print"/>
            <a:srcRect/>
            <a:stretch>
              <a:fillRect/>
            </a:stretch>
          </p:blipFill>
          <p:spPr bwMode="auto">
            <a:xfrm>
              <a:off x="2524" y="940"/>
              <a:ext cx="123" cy="160"/>
            </a:xfrm>
            <a:prstGeom prst="rect">
              <a:avLst/>
            </a:prstGeom>
            <a:noFill/>
          </p:spPr>
        </p:pic>
        <p:sp>
          <p:nvSpPr>
            <p:cNvPr id="68748" name="Rectangle 140"/>
            <p:cNvSpPr>
              <a:spLocks noChangeArrowheads="1"/>
            </p:cNvSpPr>
            <p:nvPr/>
          </p:nvSpPr>
          <p:spPr bwMode="auto">
            <a:xfrm>
              <a:off x="2534" y="922"/>
              <a:ext cx="9" cy="94"/>
            </a:xfrm>
            <a:prstGeom prst="rect">
              <a:avLst/>
            </a:prstGeom>
            <a:solidFill>
              <a:srgbClr val="BC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7" name="Rectangle 139"/>
            <p:cNvSpPr>
              <a:spLocks noChangeArrowheads="1"/>
            </p:cNvSpPr>
            <p:nvPr/>
          </p:nvSpPr>
          <p:spPr bwMode="auto">
            <a:xfrm>
              <a:off x="2543" y="922"/>
              <a:ext cx="10" cy="94"/>
            </a:xfrm>
            <a:prstGeom prst="rect">
              <a:avLst/>
            </a:prstGeom>
            <a:solidFill>
              <a:srgbClr val="F6F3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6" name="Rectangle 138"/>
            <p:cNvSpPr>
              <a:spLocks noChangeArrowheads="1"/>
            </p:cNvSpPr>
            <p:nvPr/>
          </p:nvSpPr>
          <p:spPr bwMode="auto">
            <a:xfrm>
              <a:off x="2553" y="922"/>
              <a:ext cx="9" cy="94"/>
            </a:xfrm>
            <a:prstGeom prst="rect">
              <a:avLst/>
            </a:prstGeom>
            <a:solidFill>
              <a:srgbClr val="F2F2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5" name="Rectangle 137"/>
            <p:cNvSpPr>
              <a:spLocks noChangeArrowheads="1"/>
            </p:cNvSpPr>
            <p:nvPr/>
          </p:nvSpPr>
          <p:spPr bwMode="auto">
            <a:xfrm>
              <a:off x="2562" y="922"/>
              <a:ext cx="9" cy="94"/>
            </a:xfrm>
            <a:prstGeom prst="rect">
              <a:avLst/>
            </a:prstGeom>
            <a:solidFill>
              <a:srgbClr val="EDF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4" name="Rectangle 136"/>
            <p:cNvSpPr>
              <a:spLocks noChangeArrowheads="1"/>
            </p:cNvSpPr>
            <p:nvPr/>
          </p:nvSpPr>
          <p:spPr bwMode="auto">
            <a:xfrm>
              <a:off x="2571" y="922"/>
              <a:ext cx="10" cy="94"/>
            </a:xfrm>
            <a:prstGeom prst="rect">
              <a:avLst/>
            </a:prstGeom>
            <a:solidFill>
              <a:srgbClr val="E8F0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3" name="Rectangle 135"/>
            <p:cNvSpPr>
              <a:spLocks noChangeArrowheads="1"/>
            </p:cNvSpPr>
            <p:nvPr/>
          </p:nvSpPr>
          <p:spPr bwMode="auto">
            <a:xfrm>
              <a:off x="2581" y="922"/>
              <a:ext cx="9" cy="94"/>
            </a:xfrm>
            <a:prstGeom prst="rect">
              <a:avLst/>
            </a:prstGeom>
            <a:solidFill>
              <a:srgbClr val="E4EF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2" name="Rectangle 134"/>
            <p:cNvSpPr>
              <a:spLocks noChangeArrowheads="1"/>
            </p:cNvSpPr>
            <p:nvPr/>
          </p:nvSpPr>
          <p:spPr bwMode="auto">
            <a:xfrm>
              <a:off x="2590" y="922"/>
              <a:ext cx="10" cy="94"/>
            </a:xfrm>
            <a:prstGeom prst="rect">
              <a:avLst/>
            </a:prstGeom>
            <a:solidFill>
              <a:srgbClr val="DFEE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1" name="Rectangle 133"/>
            <p:cNvSpPr>
              <a:spLocks noChangeArrowheads="1"/>
            </p:cNvSpPr>
            <p:nvPr/>
          </p:nvSpPr>
          <p:spPr bwMode="auto">
            <a:xfrm>
              <a:off x="2600" y="922"/>
              <a:ext cx="9" cy="94"/>
            </a:xfrm>
            <a:prstGeom prst="rect">
              <a:avLst/>
            </a:prstGeom>
            <a:solidFill>
              <a:srgbClr val="DBED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40" name="Rectangle 132"/>
            <p:cNvSpPr>
              <a:spLocks noChangeArrowheads="1"/>
            </p:cNvSpPr>
            <p:nvPr/>
          </p:nvSpPr>
          <p:spPr bwMode="auto">
            <a:xfrm>
              <a:off x="2609" y="922"/>
              <a:ext cx="10" cy="94"/>
            </a:xfrm>
            <a:prstGeom prst="rect">
              <a:avLst/>
            </a:prstGeom>
            <a:solidFill>
              <a:srgbClr val="D7ED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39" name="Rectangle 131"/>
            <p:cNvSpPr>
              <a:spLocks noChangeArrowheads="1"/>
            </p:cNvSpPr>
            <p:nvPr/>
          </p:nvSpPr>
          <p:spPr bwMode="auto">
            <a:xfrm>
              <a:off x="2619" y="922"/>
              <a:ext cx="9" cy="94"/>
            </a:xfrm>
            <a:prstGeom prst="rect">
              <a:avLst/>
            </a:prstGeom>
            <a:solidFill>
              <a:srgbClr val="D3EC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38" name="Rectangle 130"/>
            <p:cNvSpPr>
              <a:spLocks noChangeArrowheads="1"/>
            </p:cNvSpPr>
            <p:nvPr/>
          </p:nvSpPr>
          <p:spPr bwMode="auto">
            <a:xfrm>
              <a:off x="2628" y="922"/>
              <a:ext cx="9" cy="94"/>
            </a:xfrm>
            <a:prstGeom prst="rect">
              <a:avLst/>
            </a:prstGeom>
            <a:solidFill>
              <a:srgbClr val="CEE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37" name="Rectangle 129"/>
            <p:cNvSpPr>
              <a:spLocks noChangeArrowheads="1"/>
            </p:cNvSpPr>
            <p:nvPr/>
          </p:nvSpPr>
          <p:spPr bwMode="auto">
            <a:xfrm>
              <a:off x="2637" y="922"/>
              <a:ext cx="10" cy="94"/>
            </a:xfrm>
            <a:prstGeom prst="rect">
              <a:avLst/>
            </a:prstGeom>
            <a:solidFill>
              <a:srgbClr val="C9E9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36" name="Rectangle 128"/>
            <p:cNvSpPr>
              <a:spLocks noChangeArrowheads="1"/>
            </p:cNvSpPr>
            <p:nvPr/>
          </p:nvSpPr>
          <p:spPr bwMode="auto">
            <a:xfrm>
              <a:off x="2647" y="922"/>
              <a:ext cx="9" cy="94"/>
            </a:xfrm>
            <a:prstGeom prst="rect">
              <a:avLst/>
            </a:prstGeom>
            <a:solidFill>
              <a:srgbClr val="C5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35" name="Rectangle 127"/>
            <p:cNvSpPr>
              <a:spLocks noChangeArrowheads="1"/>
            </p:cNvSpPr>
            <p:nvPr/>
          </p:nvSpPr>
          <p:spPr bwMode="auto">
            <a:xfrm>
              <a:off x="2656" y="922"/>
              <a:ext cx="10" cy="94"/>
            </a:xfrm>
            <a:prstGeom prst="rect">
              <a:avLst/>
            </a:prstGeom>
            <a:solidFill>
              <a:srgbClr val="C0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34" name="Rectangle 126"/>
            <p:cNvSpPr>
              <a:spLocks noChangeArrowheads="1"/>
            </p:cNvSpPr>
            <p:nvPr/>
          </p:nvSpPr>
          <p:spPr bwMode="auto">
            <a:xfrm>
              <a:off x="2666" y="922"/>
              <a:ext cx="9" cy="94"/>
            </a:xfrm>
            <a:prstGeom prst="rect">
              <a:avLst/>
            </a:prstGeom>
            <a:solidFill>
              <a:srgbClr val="BC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33" name="Picture 125"/>
            <p:cNvPicPr>
              <a:picLocks noChangeAspect="1" noChangeArrowheads="1"/>
            </p:cNvPicPr>
            <p:nvPr/>
          </p:nvPicPr>
          <p:blipFill>
            <a:blip r:embed="rId159" cstate="print"/>
            <a:srcRect/>
            <a:stretch>
              <a:fillRect/>
            </a:stretch>
          </p:blipFill>
          <p:spPr bwMode="auto">
            <a:xfrm>
              <a:off x="2619" y="978"/>
              <a:ext cx="65" cy="122"/>
            </a:xfrm>
            <a:prstGeom prst="rect">
              <a:avLst/>
            </a:prstGeom>
            <a:noFill/>
          </p:spPr>
        </p:pic>
        <p:pic>
          <p:nvPicPr>
            <p:cNvPr id="68732" name="Picture 124"/>
            <p:cNvPicPr>
              <a:picLocks noChangeAspect="1" noChangeArrowheads="1"/>
            </p:cNvPicPr>
            <p:nvPr/>
          </p:nvPicPr>
          <p:blipFill>
            <a:blip r:embed="rId160" cstate="print"/>
            <a:srcRect/>
            <a:stretch>
              <a:fillRect/>
            </a:stretch>
          </p:blipFill>
          <p:spPr bwMode="auto">
            <a:xfrm>
              <a:off x="2619" y="978"/>
              <a:ext cx="65" cy="122"/>
            </a:xfrm>
            <a:prstGeom prst="rect">
              <a:avLst/>
            </a:prstGeom>
            <a:noFill/>
          </p:spPr>
        </p:pic>
        <p:sp>
          <p:nvSpPr>
            <p:cNvPr id="68731" name="Freeform 123"/>
            <p:cNvSpPr>
              <a:spLocks/>
            </p:cNvSpPr>
            <p:nvPr/>
          </p:nvSpPr>
          <p:spPr bwMode="auto">
            <a:xfrm>
              <a:off x="2628" y="1072"/>
              <a:ext cx="38" cy="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8" y="0"/>
                </a:cxn>
                <a:cxn ang="0">
                  <a:pos x="2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0" y="19"/>
                  </a:moveTo>
                  <a:lnTo>
                    <a:pt x="38" y="0"/>
                  </a:lnTo>
                  <a:lnTo>
                    <a:pt x="28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58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30" name="Picture 122"/>
            <p:cNvPicPr>
              <a:picLocks noChangeAspect="1" noChangeArrowheads="1"/>
            </p:cNvPicPr>
            <p:nvPr/>
          </p:nvPicPr>
          <p:blipFill>
            <a:blip r:embed="rId161" cstate="print"/>
            <a:srcRect/>
            <a:stretch>
              <a:fillRect/>
            </a:stretch>
          </p:blipFill>
          <p:spPr bwMode="auto">
            <a:xfrm>
              <a:off x="2524" y="1072"/>
              <a:ext cx="66" cy="56"/>
            </a:xfrm>
            <a:prstGeom prst="rect">
              <a:avLst/>
            </a:prstGeom>
            <a:noFill/>
          </p:spPr>
        </p:pic>
        <p:sp>
          <p:nvSpPr>
            <p:cNvPr id="68729" name="Rectangle 121"/>
            <p:cNvSpPr>
              <a:spLocks noChangeArrowheads="1"/>
            </p:cNvSpPr>
            <p:nvPr/>
          </p:nvSpPr>
          <p:spPr bwMode="auto">
            <a:xfrm>
              <a:off x="2571" y="922"/>
              <a:ext cx="10" cy="47"/>
            </a:xfrm>
            <a:prstGeom prst="rect">
              <a:avLst/>
            </a:prstGeom>
            <a:solidFill>
              <a:srgbClr val="668F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8" name="Rectangle 120"/>
            <p:cNvSpPr>
              <a:spLocks noChangeArrowheads="1"/>
            </p:cNvSpPr>
            <p:nvPr/>
          </p:nvSpPr>
          <p:spPr bwMode="auto">
            <a:xfrm>
              <a:off x="2581" y="922"/>
              <a:ext cx="9" cy="47"/>
            </a:xfrm>
            <a:prstGeom prst="rect">
              <a:avLst/>
            </a:prstGeom>
            <a:solidFill>
              <a:srgbClr val="78AFC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7" name="Rectangle 119"/>
            <p:cNvSpPr>
              <a:spLocks noChangeArrowheads="1"/>
            </p:cNvSpPr>
            <p:nvPr/>
          </p:nvSpPr>
          <p:spPr bwMode="auto">
            <a:xfrm>
              <a:off x="2590" y="922"/>
              <a:ext cx="10" cy="47"/>
            </a:xfrm>
            <a:prstGeom prst="rect">
              <a:avLst/>
            </a:prstGeom>
            <a:solidFill>
              <a:srgbClr val="75AA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6" name="Rectangle 118"/>
            <p:cNvSpPr>
              <a:spLocks noChangeArrowheads="1"/>
            </p:cNvSpPr>
            <p:nvPr/>
          </p:nvSpPr>
          <p:spPr bwMode="auto">
            <a:xfrm>
              <a:off x="2600" y="922"/>
              <a:ext cx="9" cy="47"/>
            </a:xfrm>
            <a:prstGeom prst="rect">
              <a:avLst/>
            </a:prstGeom>
            <a:solidFill>
              <a:srgbClr val="71A3C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5" name="Rectangle 117"/>
            <p:cNvSpPr>
              <a:spLocks noChangeArrowheads="1"/>
            </p:cNvSpPr>
            <p:nvPr/>
          </p:nvSpPr>
          <p:spPr bwMode="auto">
            <a:xfrm>
              <a:off x="2609" y="922"/>
              <a:ext cx="10" cy="47"/>
            </a:xfrm>
            <a:prstGeom prst="rect">
              <a:avLst/>
            </a:prstGeom>
            <a:solidFill>
              <a:srgbClr val="6E9E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4" name="Rectangle 116"/>
            <p:cNvSpPr>
              <a:spLocks noChangeArrowheads="1"/>
            </p:cNvSpPr>
            <p:nvPr/>
          </p:nvSpPr>
          <p:spPr bwMode="auto">
            <a:xfrm>
              <a:off x="2619" y="922"/>
              <a:ext cx="9" cy="47"/>
            </a:xfrm>
            <a:prstGeom prst="rect">
              <a:avLst/>
            </a:prstGeom>
            <a:solidFill>
              <a:srgbClr val="6B98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3" name="Rectangle 115"/>
            <p:cNvSpPr>
              <a:spLocks noChangeArrowheads="1"/>
            </p:cNvSpPr>
            <p:nvPr/>
          </p:nvSpPr>
          <p:spPr bwMode="auto">
            <a:xfrm>
              <a:off x="2628" y="922"/>
              <a:ext cx="9" cy="47"/>
            </a:xfrm>
            <a:prstGeom prst="rect">
              <a:avLst/>
            </a:prstGeom>
            <a:solidFill>
              <a:srgbClr val="6792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2" name="Freeform 114"/>
            <p:cNvSpPr>
              <a:spLocks/>
            </p:cNvSpPr>
            <p:nvPr/>
          </p:nvSpPr>
          <p:spPr bwMode="auto">
            <a:xfrm>
              <a:off x="2579" y="1063"/>
              <a:ext cx="58" cy="5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" y="48"/>
                </a:cxn>
                <a:cxn ang="0">
                  <a:pos x="4" y="50"/>
                </a:cxn>
                <a:cxn ang="0">
                  <a:pos x="1" y="87"/>
                </a:cxn>
                <a:cxn ang="0">
                  <a:pos x="0" y="88"/>
                </a:cxn>
                <a:cxn ang="0">
                  <a:pos x="33" y="85"/>
                </a:cxn>
                <a:cxn ang="0">
                  <a:pos x="34" y="84"/>
                </a:cxn>
                <a:cxn ang="0">
                  <a:pos x="35" y="80"/>
                </a:cxn>
                <a:cxn ang="0">
                  <a:pos x="99" y="48"/>
                </a:cxn>
                <a:cxn ang="0">
                  <a:pos x="99" y="0"/>
                </a:cxn>
              </a:cxnLst>
              <a:rect l="0" t="0" r="r" b="b"/>
              <a:pathLst>
                <a:path w="99" h="96">
                  <a:moveTo>
                    <a:pt x="99" y="0"/>
                  </a:moveTo>
                  <a:lnTo>
                    <a:pt x="3" y="48"/>
                  </a:lnTo>
                  <a:lnTo>
                    <a:pt x="4" y="50"/>
                  </a:lnTo>
                  <a:cubicBezTo>
                    <a:pt x="14" y="61"/>
                    <a:pt x="12" y="78"/>
                    <a:pt x="1" y="87"/>
                  </a:cubicBezTo>
                  <a:cubicBezTo>
                    <a:pt x="1" y="87"/>
                    <a:pt x="1" y="87"/>
                    <a:pt x="0" y="88"/>
                  </a:cubicBezTo>
                  <a:cubicBezTo>
                    <a:pt x="10" y="96"/>
                    <a:pt x="25" y="95"/>
                    <a:pt x="33" y="85"/>
                  </a:cubicBezTo>
                  <a:cubicBezTo>
                    <a:pt x="34" y="85"/>
                    <a:pt x="34" y="84"/>
                    <a:pt x="34" y="84"/>
                  </a:cubicBezTo>
                  <a:lnTo>
                    <a:pt x="35" y="80"/>
                  </a:lnTo>
                  <a:lnTo>
                    <a:pt x="99" y="4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BB4D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21" name="Freeform 113"/>
            <p:cNvSpPr>
              <a:spLocks/>
            </p:cNvSpPr>
            <p:nvPr/>
          </p:nvSpPr>
          <p:spPr bwMode="auto">
            <a:xfrm>
              <a:off x="2506" y="1016"/>
              <a:ext cx="47" cy="56"/>
            </a:xfrm>
            <a:custGeom>
              <a:avLst/>
              <a:gdLst/>
              <a:ahLst/>
              <a:cxnLst>
                <a:cxn ang="0">
                  <a:pos x="9" y="56"/>
                </a:cxn>
                <a:cxn ang="0">
                  <a:pos x="47" y="28"/>
                </a:cxn>
                <a:cxn ang="0">
                  <a:pos x="47" y="0"/>
                </a:cxn>
                <a:cxn ang="0">
                  <a:pos x="0" y="28"/>
                </a:cxn>
                <a:cxn ang="0">
                  <a:pos x="9" y="56"/>
                </a:cxn>
              </a:cxnLst>
              <a:rect l="0" t="0" r="r" b="b"/>
              <a:pathLst>
                <a:path w="47" h="56">
                  <a:moveTo>
                    <a:pt x="9" y="56"/>
                  </a:moveTo>
                  <a:lnTo>
                    <a:pt x="47" y="28"/>
                  </a:lnTo>
                  <a:lnTo>
                    <a:pt x="47" y="0"/>
                  </a:lnTo>
                  <a:lnTo>
                    <a:pt x="0" y="28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7BB4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20" name="Picture 112"/>
            <p:cNvPicPr>
              <a:picLocks noChangeAspect="1" noChangeArrowheads="1"/>
            </p:cNvPicPr>
            <p:nvPr/>
          </p:nvPicPr>
          <p:blipFill>
            <a:blip r:embed="rId162" cstate="print"/>
            <a:srcRect/>
            <a:stretch>
              <a:fillRect/>
            </a:stretch>
          </p:blipFill>
          <p:spPr bwMode="auto">
            <a:xfrm>
              <a:off x="2534" y="827"/>
              <a:ext cx="113" cy="132"/>
            </a:xfrm>
            <a:prstGeom prst="rect">
              <a:avLst/>
            </a:prstGeom>
            <a:noFill/>
          </p:spPr>
        </p:pic>
        <p:sp>
          <p:nvSpPr>
            <p:cNvPr id="68719" name="Freeform 111"/>
            <p:cNvSpPr>
              <a:spLocks/>
            </p:cNvSpPr>
            <p:nvPr/>
          </p:nvSpPr>
          <p:spPr bwMode="auto">
            <a:xfrm>
              <a:off x="2565" y="860"/>
              <a:ext cx="77" cy="85"/>
            </a:xfrm>
            <a:custGeom>
              <a:avLst/>
              <a:gdLst/>
              <a:ahLst/>
              <a:cxnLst>
                <a:cxn ang="0">
                  <a:pos x="75" y="43"/>
                </a:cxn>
                <a:cxn ang="0">
                  <a:pos x="38" y="85"/>
                </a:cxn>
                <a:cxn ang="0">
                  <a:pos x="1" y="43"/>
                </a:cxn>
                <a:cxn ang="0">
                  <a:pos x="38" y="0"/>
                </a:cxn>
                <a:cxn ang="0">
                  <a:pos x="75" y="43"/>
                </a:cxn>
              </a:cxnLst>
              <a:rect l="0" t="0" r="r" b="b"/>
              <a:pathLst>
                <a:path w="77" h="85">
                  <a:moveTo>
                    <a:pt x="75" y="43"/>
                  </a:moveTo>
                  <a:cubicBezTo>
                    <a:pt x="77" y="64"/>
                    <a:pt x="60" y="83"/>
                    <a:pt x="38" y="85"/>
                  </a:cubicBezTo>
                  <a:cubicBezTo>
                    <a:pt x="16" y="83"/>
                    <a:pt x="0" y="64"/>
                    <a:pt x="1" y="43"/>
                  </a:cubicBezTo>
                  <a:cubicBezTo>
                    <a:pt x="0" y="20"/>
                    <a:pt x="16" y="2"/>
                    <a:pt x="38" y="0"/>
                  </a:cubicBezTo>
                  <a:cubicBezTo>
                    <a:pt x="60" y="2"/>
                    <a:pt x="77" y="20"/>
                    <a:pt x="75" y="43"/>
                  </a:cubicBezTo>
                </a:path>
              </a:pathLst>
            </a:custGeom>
            <a:noFill/>
            <a:ln w="3175">
              <a:solidFill>
                <a:srgbClr val="D7513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8" name="Freeform 110"/>
            <p:cNvSpPr>
              <a:spLocks noEditPoints="1"/>
            </p:cNvSpPr>
            <p:nvPr/>
          </p:nvSpPr>
          <p:spPr bwMode="auto">
            <a:xfrm>
              <a:off x="2506" y="1006"/>
              <a:ext cx="131" cy="8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61" y="8"/>
                </a:cxn>
                <a:cxn ang="0">
                  <a:pos x="64" y="0"/>
                </a:cxn>
                <a:cxn ang="0">
                  <a:pos x="80" y="16"/>
                </a:cxn>
                <a:cxn ang="0">
                  <a:pos x="16" y="64"/>
                </a:cxn>
                <a:cxn ang="0">
                  <a:pos x="0" y="32"/>
                </a:cxn>
                <a:cxn ang="0">
                  <a:pos x="6" y="39"/>
                </a:cxn>
                <a:cxn ang="0">
                  <a:pos x="224" y="96"/>
                </a:cxn>
                <a:cxn ang="0">
                  <a:pos x="128" y="144"/>
                </a:cxn>
                <a:cxn ang="0">
                  <a:pos x="129" y="147"/>
                </a:cxn>
                <a:cxn ang="0">
                  <a:pos x="102" y="137"/>
                </a:cxn>
                <a:cxn ang="0">
                  <a:pos x="111" y="128"/>
                </a:cxn>
                <a:cxn ang="0">
                  <a:pos x="195" y="81"/>
                </a:cxn>
                <a:cxn ang="0">
                  <a:pos x="192" y="80"/>
                </a:cxn>
                <a:cxn ang="0">
                  <a:pos x="224" y="96"/>
                </a:cxn>
              </a:cxnLst>
              <a:rect l="0" t="0" r="r" b="b"/>
              <a:pathLst>
                <a:path w="224" h="147">
                  <a:moveTo>
                    <a:pt x="6" y="39"/>
                  </a:moveTo>
                  <a:cubicBezTo>
                    <a:pt x="25" y="29"/>
                    <a:pt x="43" y="18"/>
                    <a:pt x="61" y="8"/>
                  </a:cubicBezTo>
                  <a:lnTo>
                    <a:pt x="64" y="0"/>
                  </a:lnTo>
                  <a:lnTo>
                    <a:pt x="80" y="16"/>
                  </a:lnTo>
                  <a:lnTo>
                    <a:pt x="16" y="64"/>
                  </a:lnTo>
                  <a:lnTo>
                    <a:pt x="0" y="32"/>
                  </a:lnTo>
                  <a:lnTo>
                    <a:pt x="6" y="39"/>
                  </a:lnTo>
                  <a:close/>
                  <a:moveTo>
                    <a:pt x="224" y="96"/>
                  </a:moveTo>
                  <a:lnTo>
                    <a:pt x="128" y="144"/>
                  </a:lnTo>
                  <a:lnTo>
                    <a:pt x="129" y="147"/>
                  </a:lnTo>
                  <a:cubicBezTo>
                    <a:pt x="122" y="139"/>
                    <a:pt x="112" y="135"/>
                    <a:pt x="102" y="137"/>
                  </a:cubicBezTo>
                  <a:cubicBezTo>
                    <a:pt x="104" y="133"/>
                    <a:pt x="107" y="130"/>
                    <a:pt x="111" y="128"/>
                  </a:cubicBezTo>
                  <a:cubicBezTo>
                    <a:pt x="139" y="113"/>
                    <a:pt x="167" y="97"/>
                    <a:pt x="195" y="81"/>
                  </a:cubicBezTo>
                  <a:lnTo>
                    <a:pt x="192" y="80"/>
                  </a:lnTo>
                  <a:lnTo>
                    <a:pt x="224" y="9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7" name="Freeform 109"/>
            <p:cNvSpPr>
              <a:spLocks noEditPoints="1"/>
            </p:cNvSpPr>
            <p:nvPr/>
          </p:nvSpPr>
          <p:spPr bwMode="auto">
            <a:xfrm>
              <a:off x="2509" y="860"/>
              <a:ext cx="163" cy="265"/>
            </a:xfrm>
            <a:custGeom>
              <a:avLst/>
              <a:gdLst/>
              <a:ahLst/>
              <a:cxnLst>
                <a:cxn ang="0">
                  <a:pos x="74" y="329"/>
                </a:cxn>
                <a:cxn ang="0">
                  <a:pos x="74" y="233"/>
                </a:cxn>
                <a:cxn ang="0">
                  <a:pos x="10" y="361"/>
                </a:cxn>
                <a:cxn ang="0">
                  <a:pos x="74" y="329"/>
                </a:cxn>
                <a:cxn ang="0">
                  <a:pos x="186" y="297"/>
                </a:cxn>
                <a:cxn ang="0">
                  <a:pos x="186" y="329"/>
                </a:cxn>
                <a:cxn ang="0">
                  <a:pos x="106" y="377"/>
                </a:cxn>
                <a:cxn ang="0">
                  <a:pos x="114" y="373"/>
                </a:cxn>
                <a:cxn ang="0">
                  <a:pos x="96" y="385"/>
                </a:cxn>
                <a:cxn ang="0">
                  <a:pos x="55" y="409"/>
                </a:cxn>
                <a:cxn ang="0">
                  <a:pos x="68" y="447"/>
                </a:cxn>
                <a:cxn ang="0">
                  <a:pos x="95" y="446"/>
                </a:cxn>
                <a:cxn ang="0">
                  <a:pos x="119" y="433"/>
                </a:cxn>
                <a:cxn ang="0">
                  <a:pos x="166" y="422"/>
                </a:cxn>
                <a:cxn ang="0">
                  <a:pos x="170" y="425"/>
                </a:cxn>
                <a:cxn ang="0">
                  <a:pos x="266" y="361"/>
                </a:cxn>
                <a:cxn ang="0">
                  <a:pos x="263" y="365"/>
                </a:cxn>
                <a:cxn ang="0">
                  <a:pos x="274" y="330"/>
                </a:cxn>
                <a:cxn ang="0">
                  <a:pos x="269" y="244"/>
                </a:cxn>
                <a:cxn ang="0">
                  <a:pos x="221" y="161"/>
                </a:cxn>
                <a:cxn ang="0">
                  <a:pos x="196" y="143"/>
                </a:cxn>
                <a:cxn ang="0">
                  <a:pos x="202" y="137"/>
                </a:cxn>
                <a:cxn ang="0">
                  <a:pos x="202" y="137"/>
                </a:cxn>
                <a:cxn ang="0">
                  <a:pos x="196" y="132"/>
                </a:cxn>
                <a:cxn ang="0">
                  <a:pos x="223" y="74"/>
                </a:cxn>
                <a:cxn ang="0">
                  <a:pos x="161" y="1"/>
                </a:cxn>
                <a:cxn ang="0">
                  <a:pos x="160" y="0"/>
                </a:cxn>
                <a:cxn ang="0">
                  <a:pos x="98" y="72"/>
                </a:cxn>
                <a:cxn ang="0">
                  <a:pos x="98" y="74"/>
                </a:cxn>
                <a:cxn ang="0">
                  <a:pos x="124" y="133"/>
                </a:cxn>
                <a:cxn ang="0">
                  <a:pos x="122" y="137"/>
                </a:cxn>
                <a:cxn ang="0">
                  <a:pos x="74" y="153"/>
                </a:cxn>
                <a:cxn ang="0">
                  <a:pos x="72" y="161"/>
                </a:cxn>
                <a:cxn ang="0">
                  <a:pos x="57" y="192"/>
                </a:cxn>
                <a:cxn ang="0">
                  <a:pos x="58" y="185"/>
                </a:cxn>
                <a:cxn ang="0">
                  <a:pos x="58" y="249"/>
                </a:cxn>
                <a:cxn ang="0">
                  <a:pos x="54" y="257"/>
                </a:cxn>
                <a:cxn ang="0">
                  <a:pos x="0" y="287"/>
                </a:cxn>
              </a:cxnLst>
              <a:rect l="0" t="0" r="r" b="b"/>
              <a:pathLst>
                <a:path w="276" h="451">
                  <a:moveTo>
                    <a:pt x="74" y="329"/>
                  </a:moveTo>
                  <a:lnTo>
                    <a:pt x="74" y="233"/>
                  </a:lnTo>
                  <a:moveTo>
                    <a:pt x="10" y="361"/>
                  </a:moveTo>
                  <a:lnTo>
                    <a:pt x="74" y="329"/>
                  </a:lnTo>
                  <a:moveTo>
                    <a:pt x="186" y="297"/>
                  </a:moveTo>
                  <a:lnTo>
                    <a:pt x="186" y="329"/>
                  </a:lnTo>
                  <a:lnTo>
                    <a:pt x="106" y="377"/>
                  </a:lnTo>
                  <a:lnTo>
                    <a:pt x="114" y="373"/>
                  </a:lnTo>
                  <a:cubicBezTo>
                    <a:pt x="107" y="376"/>
                    <a:pt x="101" y="380"/>
                    <a:pt x="96" y="385"/>
                  </a:cubicBezTo>
                  <a:cubicBezTo>
                    <a:pt x="80" y="386"/>
                    <a:pt x="65" y="395"/>
                    <a:pt x="55" y="409"/>
                  </a:cubicBezTo>
                  <a:cubicBezTo>
                    <a:pt x="48" y="422"/>
                    <a:pt x="54" y="440"/>
                    <a:pt x="68" y="447"/>
                  </a:cubicBezTo>
                  <a:cubicBezTo>
                    <a:pt x="77" y="451"/>
                    <a:pt x="87" y="451"/>
                    <a:pt x="95" y="446"/>
                  </a:cubicBezTo>
                  <a:cubicBezTo>
                    <a:pt x="104" y="443"/>
                    <a:pt x="112" y="439"/>
                    <a:pt x="119" y="433"/>
                  </a:cubicBezTo>
                  <a:cubicBezTo>
                    <a:pt x="135" y="440"/>
                    <a:pt x="154" y="436"/>
                    <a:pt x="166" y="422"/>
                  </a:cubicBezTo>
                  <a:lnTo>
                    <a:pt x="170" y="425"/>
                  </a:lnTo>
                  <a:lnTo>
                    <a:pt x="266" y="361"/>
                  </a:lnTo>
                  <a:lnTo>
                    <a:pt x="263" y="365"/>
                  </a:lnTo>
                  <a:cubicBezTo>
                    <a:pt x="272" y="356"/>
                    <a:pt x="276" y="343"/>
                    <a:pt x="274" y="330"/>
                  </a:cubicBezTo>
                  <a:cubicBezTo>
                    <a:pt x="272" y="301"/>
                    <a:pt x="270" y="273"/>
                    <a:pt x="269" y="244"/>
                  </a:cubicBezTo>
                  <a:cubicBezTo>
                    <a:pt x="264" y="211"/>
                    <a:pt x="247" y="182"/>
                    <a:pt x="221" y="161"/>
                  </a:cubicBezTo>
                  <a:cubicBezTo>
                    <a:pt x="214" y="155"/>
                    <a:pt x="205" y="149"/>
                    <a:pt x="196" y="143"/>
                  </a:cubicBezTo>
                  <a:lnTo>
                    <a:pt x="202" y="137"/>
                  </a:lnTo>
                  <a:lnTo>
                    <a:pt x="196" y="132"/>
                  </a:lnTo>
                  <a:cubicBezTo>
                    <a:pt x="213" y="118"/>
                    <a:pt x="223" y="97"/>
                    <a:pt x="223" y="74"/>
                  </a:cubicBezTo>
                  <a:cubicBezTo>
                    <a:pt x="226" y="37"/>
                    <a:pt x="199" y="4"/>
                    <a:pt x="161" y="1"/>
                  </a:cubicBezTo>
                  <a:cubicBezTo>
                    <a:pt x="161" y="0"/>
                    <a:pt x="160" y="0"/>
                    <a:pt x="160" y="0"/>
                  </a:cubicBezTo>
                  <a:cubicBezTo>
                    <a:pt x="123" y="3"/>
                    <a:pt x="95" y="35"/>
                    <a:pt x="98" y="72"/>
                  </a:cubicBezTo>
                  <a:cubicBezTo>
                    <a:pt x="98" y="73"/>
                    <a:pt x="98" y="74"/>
                    <a:pt x="98" y="74"/>
                  </a:cubicBezTo>
                  <a:cubicBezTo>
                    <a:pt x="98" y="97"/>
                    <a:pt x="107" y="118"/>
                    <a:pt x="124" y="133"/>
                  </a:cubicBezTo>
                  <a:lnTo>
                    <a:pt x="122" y="137"/>
                  </a:lnTo>
                  <a:lnTo>
                    <a:pt x="74" y="153"/>
                  </a:lnTo>
                  <a:lnTo>
                    <a:pt x="72" y="161"/>
                  </a:lnTo>
                  <a:cubicBezTo>
                    <a:pt x="62" y="168"/>
                    <a:pt x="57" y="180"/>
                    <a:pt x="57" y="192"/>
                  </a:cubicBezTo>
                  <a:lnTo>
                    <a:pt x="58" y="185"/>
                  </a:lnTo>
                  <a:lnTo>
                    <a:pt x="58" y="249"/>
                  </a:lnTo>
                  <a:lnTo>
                    <a:pt x="54" y="257"/>
                  </a:lnTo>
                  <a:cubicBezTo>
                    <a:pt x="36" y="267"/>
                    <a:pt x="18" y="277"/>
                    <a:pt x="0" y="287"/>
                  </a:cubicBezTo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6" name="Freeform 108"/>
            <p:cNvSpPr>
              <a:spLocks/>
            </p:cNvSpPr>
            <p:nvPr/>
          </p:nvSpPr>
          <p:spPr bwMode="auto">
            <a:xfrm>
              <a:off x="2468" y="1016"/>
              <a:ext cx="122" cy="131"/>
            </a:xfrm>
            <a:custGeom>
              <a:avLst/>
              <a:gdLst/>
              <a:ahLst/>
              <a:cxnLst>
                <a:cxn ang="0">
                  <a:pos x="38" y="103"/>
                </a:cxn>
                <a:cxn ang="0">
                  <a:pos x="0" y="75"/>
                </a:cxn>
                <a:cxn ang="0">
                  <a:pos x="0" y="84"/>
                </a:cxn>
                <a:cxn ang="0">
                  <a:pos x="38" y="112"/>
                </a:cxn>
                <a:cxn ang="0">
                  <a:pos x="38" y="112"/>
                </a:cxn>
                <a:cxn ang="0">
                  <a:pos x="47" y="112"/>
                </a:cxn>
                <a:cxn ang="0">
                  <a:pos x="85" y="131"/>
                </a:cxn>
                <a:cxn ang="0">
                  <a:pos x="122" y="112"/>
                </a:cxn>
                <a:cxn ang="0">
                  <a:pos x="113" y="103"/>
                </a:cxn>
                <a:cxn ang="0">
                  <a:pos x="85" y="122"/>
                </a:cxn>
                <a:cxn ang="0">
                  <a:pos x="47" y="103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38" y="103"/>
                </a:cxn>
              </a:cxnLst>
              <a:rect l="0" t="0" r="r" b="b"/>
              <a:pathLst>
                <a:path w="122" h="131">
                  <a:moveTo>
                    <a:pt x="38" y="103"/>
                  </a:moveTo>
                  <a:lnTo>
                    <a:pt x="0" y="75"/>
                  </a:lnTo>
                  <a:lnTo>
                    <a:pt x="0" y="84"/>
                  </a:lnTo>
                  <a:lnTo>
                    <a:pt x="38" y="112"/>
                  </a:lnTo>
                  <a:lnTo>
                    <a:pt x="47" y="112"/>
                  </a:lnTo>
                  <a:lnTo>
                    <a:pt x="85" y="131"/>
                  </a:lnTo>
                  <a:lnTo>
                    <a:pt x="122" y="112"/>
                  </a:lnTo>
                  <a:lnTo>
                    <a:pt x="113" y="103"/>
                  </a:lnTo>
                  <a:lnTo>
                    <a:pt x="85" y="122"/>
                  </a:lnTo>
                  <a:lnTo>
                    <a:pt x="47" y="103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38" y="103"/>
                  </a:lnTo>
                  <a:close/>
                </a:path>
              </a:pathLst>
            </a:custGeom>
            <a:solidFill>
              <a:srgbClr val="295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5" name="Freeform 107"/>
            <p:cNvSpPr>
              <a:spLocks/>
            </p:cNvSpPr>
            <p:nvPr/>
          </p:nvSpPr>
          <p:spPr bwMode="auto">
            <a:xfrm>
              <a:off x="2468" y="1016"/>
              <a:ext cx="122" cy="131"/>
            </a:xfrm>
            <a:custGeom>
              <a:avLst/>
              <a:gdLst/>
              <a:ahLst/>
              <a:cxnLst>
                <a:cxn ang="0">
                  <a:pos x="38" y="103"/>
                </a:cxn>
                <a:cxn ang="0">
                  <a:pos x="0" y="75"/>
                </a:cxn>
                <a:cxn ang="0">
                  <a:pos x="0" y="84"/>
                </a:cxn>
                <a:cxn ang="0">
                  <a:pos x="38" y="112"/>
                </a:cxn>
                <a:cxn ang="0">
                  <a:pos x="38" y="112"/>
                </a:cxn>
                <a:cxn ang="0">
                  <a:pos x="47" y="112"/>
                </a:cxn>
                <a:cxn ang="0">
                  <a:pos x="85" y="131"/>
                </a:cxn>
                <a:cxn ang="0">
                  <a:pos x="122" y="112"/>
                </a:cxn>
                <a:cxn ang="0">
                  <a:pos x="113" y="103"/>
                </a:cxn>
                <a:cxn ang="0">
                  <a:pos x="85" y="122"/>
                </a:cxn>
                <a:cxn ang="0">
                  <a:pos x="47" y="103"/>
                </a:cxn>
                <a:cxn ang="0">
                  <a:pos x="38" y="0"/>
                </a:cxn>
                <a:cxn ang="0">
                  <a:pos x="28" y="0"/>
                </a:cxn>
                <a:cxn ang="0">
                  <a:pos x="38" y="103"/>
                </a:cxn>
              </a:cxnLst>
              <a:rect l="0" t="0" r="r" b="b"/>
              <a:pathLst>
                <a:path w="122" h="131">
                  <a:moveTo>
                    <a:pt x="38" y="103"/>
                  </a:moveTo>
                  <a:lnTo>
                    <a:pt x="0" y="75"/>
                  </a:lnTo>
                  <a:lnTo>
                    <a:pt x="0" y="84"/>
                  </a:lnTo>
                  <a:lnTo>
                    <a:pt x="38" y="112"/>
                  </a:lnTo>
                  <a:lnTo>
                    <a:pt x="47" y="112"/>
                  </a:lnTo>
                  <a:lnTo>
                    <a:pt x="85" y="131"/>
                  </a:lnTo>
                  <a:lnTo>
                    <a:pt x="122" y="112"/>
                  </a:lnTo>
                  <a:lnTo>
                    <a:pt x="113" y="103"/>
                  </a:lnTo>
                  <a:lnTo>
                    <a:pt x="85" y="122"/>
                  </a:lnTo>
                  <a:lnTo>
                    <a:pt x="47" y="103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38" y="103"/>
                  </a:lnTo>
                  <a:close/>
                </a:path>
              </a:pathLst>
            </a:custGeom>
            <a:noFill/>
            <a:ln w="190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4" name="Rectangle 106"/>
            <p:cNvSpPr>
              <a:spLocks noChangeArrowheads="1"/>
            </p:cNvSpPr>
            <p:nvPr/>
          </p:nvSpPr>
          <p:spPr bwMode="auto">
            <a:xfrm>
              <a:off x="2392" y="950"/>
              <a:ext cx="10" cy="75"/>
            </a:xfrm>
            <a:prstGeom prst="rect">
              <a:avLst/>
            </a:prstGeom>
            <a:solidFill>
              <a:srgbClr val="BD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3" name="Rectangle 105"/>
            <p:cNvSpPr>
              <a:spLocks noChangeArrowheads="1"/>
            </p:cNvSpPr>
            <p:nvPr/>
          </p:nvSpPr>
          <p:spPr bwMode="auto">
            <a:xfrm>
              <a:off x="2402" y="950"/>
              <a:ext cx="9" cy="75"/>
            </a:xfrm>
            <a:prstGeom prst="rect">
              <a:avLst/>
            </a:prstGeom>
            <a:solidFill>
              <a:srgbClr val="F7F3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2" name="Rectangle 104"/>
            <p:cNvSpPr>
              <a:spLocks noChangeArrowheads="1"/>
            </p:cNvSpPr>
            <p:nvPr/>
          </p:nvSpPr>
          <p:spPr bwMode="auto">
            <a:xfrm>
              <a:off x="2411" y="950"/>
              <a:ext cx="10" cy="75"/>
            </a:xfrm>
            <a:prstGeom prst="rect">
              <a:avLst/>
            </a:prstGeom>
            <a:solidFill>
              <a:srgbClr val="F1F2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1" name="Rectangle 103"/>
            <p:cNvSpPr>
              <a:spLocks noChangeArrowheads="1"/>
            </p:cNvSpPr>
            <p:nvPr/>
          </p:nvSpPr>
          <p:spPr bwMode="auto">
            <a:xfrm>
              <a:off x="2421" y="950"/>
              <a:ext cx="9" cy="75"/>
            </a:xfrm>
            <a:prstGeom prst="rect">
              <a:avLst/>
            </a:prstGeom>
            <a:solidFill>
              <a:srgbClr val="ECF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10" name="Rectangle 102"/>
            <p:cNvSpPr>
              <a:spLocks noChangeArrowheads="1"/>
            </p:cNvSpPr>
            <p:nvPr/>
          </p:nvSpPr>
          <p:spPr bwMode="auto">
            <a:xfrm>
              <a:off x="2430" y="950"/>
              <a:ext cx="10" cy="75"/>
            </a:xfrm>
            <a:prstGeom prst="rect">
              <a:avLst/>
            </a:prstGeom>
            <a:solidFill>
              <a:srgbClr val="E7F0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9" name="Rectangle 101"/>
            <p:cNvSpPr>
              <a:spLocks noChangeArrowheads="1"/>
            </p:cNvSpPr>
            <p:nvPr/>
          </p:nvSpPr>
          <p:spPr bwMode="auto">
            <a:xfrm>
              <a:off x="2440" y="950"/>
              <a:ext cx="9" cy="75"/>
            </a:xfrm>
            <a:prstGeom prst="rect">
              <a:avLst/>
            </a:prstGeom>
            <a:solidFill>
              <a:srgbClr val="E2EF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8" name="Rectangle 100"/>
            <p:cNvSpPr>
              <a:spLocks noChangeArrowheads="1"/>
            </p:cNvSpPr>
            <p:nvPr/>
          </p:nvSpPr>
          <p:spPr bwMode="auto">
            <a:xfrm>
              <a:off x="2449" y="950"/>
              <a:ext cx="9" cy="75"/>
            </a:xfrm>
            <a:prstGeom prst="rect">
              <a:avLst/>
            </a:prstGeom>
            <a:solidFill>
              <a:srgbClr val="DDED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7" name="Rectangle 99"/>
            <p:cNvSpPr>
              <a:spLocks noChangeArrowheads="1"/>
            </p:cNvSpPr>
            <p:nvPr/>
          </p:nvSpPr>
          <p:spPr bwMode="auto">
            <a:xfrm>
              <a:off x="2458" y="950"/>
              <a:ext cx="10" cy="75"/>
            </a:xfrm>
            <a:prstGeom prst="rect">
              <a:avLst/>
            </a:prstGeom>
            <a:solidFill>
              <a:srgbClr val="D8ED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6" name="Rectangle 98"/>
            <p:cNvSpPr>
              <a:spLocks noChangeArrowheads="1"/>
            </p:cNvSpPr>
            <p:nvPr/>
          </p:nvSpPr>
          <p:spPr bwMode="auto">
            <a:xfrm>
              <a:off x="2468" y="950"/>
              <a:ext cx="9" cy="75"/>
            </a:xfrm>
            <a:prstGeom prst="rect">
              <a:avLst/>
            </a:prstGeom>
            <a:solidFill>
              <a:srgbClr val="D3EC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5" name="Rectangle 97"/>
            <p:cNvSpPr>
              <a:spLocks noChangeArrowheads="1"/>
            </p:cNvSpPr>
            <p:nvPr/>
          </p:nvSpPr>
          <p:spPr bwMode="auto">
            <a:xfrm>
              <a:off x="2477" y="950"/>
              <a:ext cx="10" cy="75"/>
            </a:xfrm>
            <a:prstGeom prst="rect">
              <a:avLst/>
            </a:prstGeom>
            <a:solidFill>
              <a:srgbClr val="CEE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4" name="Rectangle 96"/>
            <p:cNvSpPr>
              <a:spLocks noChangeArrowheads="1"/>
            </p:cNvSpPr>
            <p:nvPr/>
          </p:nvSpPr>
          <p:spPr bwMode="auto">
            <a:xfrm>
              <a:off x="2487" y="950"/>
              <a:ext cx="9" cy="75"/>
            </a:xfrm>
            <a:prstGeom prst="rect">
              <a:avLst/>
            </a:prstGeom>
            <a:solidFill>
              <a:srgbClr val="C9E9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3" name="Rectangle 95"/>
            <p:cNvSpPr>
              <a:spLocks noChangeArrowheads="1"/>
            </p:cNvSpPr>
            <p:nvPr/>
          </p:nvSpPr>
          <p:spPr bwMode="auto">
            <a:xfrm>
              <a:off x="2496" y="950"/>
              <a:ext cx="10" cy="75"/>
            </a:xfrm>
            <a:prstGeom prst="rect">
              <a:avLst/>
            </a:prstGeom>
            <a:solidFill>
              <a:srgbClr val="C4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702" name="Rectangle 94"/>
            <p:cNvSpPr>
              <a:spLocks noChangeArrowheads="1"/>
            </p:cNvSpPr>
            <p:nvPr/>
          </p:nvSpPr>
          <p:spPr bwMode="auto">
            <a:xfrm>
              <a:off x="2506" y="950"/>
              <a:ext cx="9" cy="75"/>
            </a:xfrm>
            <a:prstGeom prst="rect">
              <a:avLst/>
            </a:prstGeom>
            <a:solidFill>
              <a:srgbClr val="BE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701" name="Picture 93"/>
            <p:cNvPicPr>
              <a:picLocks noChangeAspect="1" noChangeArrowheads="1"/>
            </p:cNvPicPr>
            <p:nvPr/>
          </p:nvPicPr>
          <p:blipFill>
            <a:blip r:embed="rId163" cstate="print"/>
            <a:srcRect/>
            <a:stretch>
              <a:fillRect/>
            </a:stretch>
          </p:blipFill>
          <p:spPr bwMode="auto">
            <a:xfrm>
              <a:off x="2402" y="1091"/>
              <a:ext cx="113" cy="66"/>
            </a:xfrm>
            <a:prstGeom prst="rect">
              <a:avLst/>
            </a:prstGeom>
            <a:noFill/>
          </p:spPr>
        </p:pic>
        <p:sp>
          <p:nvSpPr>
            <p:cNvPr id="68700" name="Freeform 92"/>
            <p:cNvSpPr>
              <a:spLocks/>
            </p:cNvSpPr>
            <p:nvPr/>
          </p:nvSpPr>
          <p:spPr bwMode="auto">
            <a:xfrm>
              <a:off x="2413" y="1104"/>
              <a:ext cx="88" cy="47"/>
            </a:xfrm>
            <a:custGeom>
              <a:avLst/>
              <a:gdLst/>
              <a:ahLst/>
              <a:cxnLst>
                <a:cxn ang="0">
                  <a:pos x="88" y="23"/>
                </a:cxn>
                <a:cxn ang="0">
                  <a:pos x="44" y="43"/>
                </a:cxn>
                <a:cxn ang="0">
                  <a:pos x="0" y="23"/>
                </a:cxn>
                <a:cxn ang="0">
                  <a:pos x="44" y="3"/>
                </a:cxn>
                <a:cxn ang="0">
                  <a:pos x="88" y="23"/>
                </a:cxn>
              </a:cxnLst>
              <a:rect l="0" t="0" r="r" b="b"/>
              <a:pathLst>
                <a:path w="88" h="47">
                  <a:moveTo>
                    <a:pt x="88" y="23"/>
                  </a:moveTo>
                  <a:cubicBezTo>
                    <a:pt x="80" y="39"/>
                    <a:pt x="61" y="47"/>
                    <a:pt x="44" y="43"/>
                  </a:cubicBezTo>
                  <a:cubicBezTo>
                    <a:pt x="27" y="47"/>
                    <a:pt x="9" y="39"/>
                    <a:pt x="0" y="23"/>
                  </a:cubicBezTo>
                  <a:cubicBezTo>
                    <a:pt x="9" y="7"/>
                    <a:pt x="27" y="0"/>
                    <a:pt x="44" y="3"/>
                  </a:cubicBezTo>
                  <a:cubicBezTo>
                    <a:pt x="61" y="0"/>
                    <a:pt x="80" y="7"/>
                    <a:pt x="88" y="23"/>
                  </a:cubicBezTo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99" name="Picture 91"/>
            <p:cNvPicPr>
              <a:picLocks noChangeAspect="1" noChangeArrowheads="1"/>
            </p:cNvPicPr>
            <p:nvPr/>
          </p:nvPicPr>
          <p:blipFill>
            <a:blip r:embed="rId164" cstate="print"/>
            <a:srcRect/>
            <a:stretch>
              <a:fillRect/>
            </a:stretch>
          </p:blipFill>
          <p:spPr bwMode="auto">
            <a:xfrm>
              <a:off x="2402" y="959"/>
              <a:ext cx="122" cy="188"/>
            </a:xfrm>
            <a:prstGeom prst="rect">
              <a:avLst/>
            </a:prstGeom>
            <a:noFill/>
          </p:spPr>
        </p:pic>
        <p:pic>
          <p:nvPicPr>
            <p:cNvPr id="68698" name="Picture 90"/>
            <p:cNvPicPr>
              <a:picLocks noChangeAspect="1" noChangeArrowheads="1"/>
            </p:cNvPicPr>
            <p:nvPr/>
          </p:nvPicPr>
          <p:blipFill>
            <a:blip r:embed="rId165" cstate="print"/>
            <a:srcRect/>
            <a:stretch>
              <a:fillRect/>
            </a:stretch>
          </p:blipFill>
          <p:spPr bwMode="auto">
            <a:xfrm>
              <a:off x="2402" y="959"/>
              <a:ext cx="122" cy="188"/>
            </a:xfrm>
            <a:prstGeom prst="rect">
              <a:avLst/>
            </a:prstGeom>
            <a:noFill/>
          </p:spPr>
        </p:pic>
        <p:sp>
          <p:nvSpPr>
            <p:cNvPr id="68697" name="Freeform 89"/>
            <p:cNvSpPr>
              <a:spLocks/>
            </p:cNvSpPr>
            <p:nvPr/>
          </p:nvSpPr>
          <p:spPr bwMode="auto">
            <a:xfrm>
              <a:off x="2411" y="969"/>
              <a:ext cx="95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12"/>
                </a:cxn>
                <a:cxn ang="0">
                  <a:pos x="95" y="159"/>
                </a:cxn>
                <a:cxn ang="0">
                  <a:pos x="85" y="47"/>
                </a:cxn>
                <a:cxn ang="0">
                  <a:pos x="0" y="0"/>
                </a:cxn>
              </a:cxnLst>
              <a:rect l="0" t="0" r="r" b="b"/>
              <a:pathLst>
                <a:path w="95" h="159">
                  <a:moveTo>
                    <a:pt x="0" y="0"/>
                  </a:moveTo>
                  <a:lnTo>
                    <a:pt x="10" y="112"/>
                  </a:lnTo>
                  <a:lnTo>
                    <a:pt x="95" y="159"/>
                  </a:lnTo>
                  <a:lnTo>
                    <a:pt x="85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96" name="Picture 88"/>
            <p:cNvPicPr>
              <a:picLocks noChangeAspect="1" noChangeArrowheads="1"/>
            </p:cNvPicPr>
            <p:nvPr/>
          </p:nvPicPr>
          <p:blipFill>
            <a:blip r:embed="rId166" cstate="print"/>
            <a:srcRect/>
            <a:stretch>
              <a:fillRect/>
            </a:stretch>
          </p:blipFill>
          <p:spPr bwMode="auto">
            <a:xfrm>
              <a:off x="2411" y="1044"/>
              <a:ext cx="66" cy="103"/>
            </a:xfrm>
            <a:prstGeom prst="rect">
              <a:avLst/>
            </a:prstGeom>
            <a:noFill/>
          </p:spPr>
        </p:pic>
        <p:pic>
          <p:nvPicPr>
            <p:cNvPr id="68695" name="Picture 87"/>
            <p:cNvPicPr>
              <a:picLocks noChangeAspect="1" noChangeArrowheads="1"/>
            </p:cNvPicPr>
            <p:nvPr/>
          </p:nvPicPr>
          <p:blipFill>
            <a:blip r:embed="rId167" cstate="print"/>
            <a:srcRect/>
            <a:stretch>
              <a:fillRect/>
            </a:stretch>
          </p:blipFill>
          <p:spPr bwMode="auto">
            <a:xfrm>
              <a:off x="2411" y="1044"/>
              <a:ext cx="66" cy="103"/>
            </a:xfrm>
            <a:prstGeom prst="rect">
              <a:avLst/>
            </a:prstGeom>
            <a:noFill/>
          </p:spPr>
        </p:pic>
        <p:sp>
          <p:nvSpPr>
            <p:cNvPr id="68694" name="Freeform 86"/>
            <p:cNvSpPr>
              <a:spLocks/>
            </p:cNvSpPr>
            <p:nvPr/>
          </p:nvSpPr>
          <p:spPr bwMode="auto">
            <a:xfrm>
              <a:off x="2421" y="1062"/>
              <a:ext cx="40" cy="8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" y="130"/>
                </a:cxn>
                <a:cxn ang="0">
                  <a:pos x="0" y="129"/>
                </a:cxn>
                <a:cxn ang="0">
                  <a:pos x="32" y="145"/>
                </a:cxn>
                <a:cxn ang="0">
                  <a:pos x="26" y="140"/>
                </a:cxn>
                <a:cxn ang="0">
                  <a:pos x="68" y="9"/>
                </a:cxn>
                <a:cxn ang="0">
                  <a:pos x="64" y="1"/>
                </a:cxn>
                <a:cxn ang="0">
                  <a:pos x="48" y="1"/>
                </a:cxn>
                <a:cxn ang="0">
                  <a:pos x="44" y="0"/>
                </a:cxn>
              </a:cxnLst>
              <a:rect l="0" t="0" r="r" b="b"/>
              <a:pathLst>
                <a:path w="68" h="145">
                  <a:moveTo>
                    <a:pt x="44" y="0"/>
                  </a:moveTo>
                  <a:cubicBezTo>
                    <a:pt x="19" y="39"/>
                    <a:pt x="5" y="84"/>
                    <a:pt x="2" y="130"/>
                  </a:cubicBezTo>
                  <a:lnTo>
                    <a:pt x="0" y="129"/>
                  </a:lnTo>
                  <a:lnTo>
                    <a:pt x="32" y="145"/>
                  </a:lnTo>
                  <a:lnTo>
                    <a:pt x="26" y="140"/>
                  </a:lnTo>
                  <a:cubicBezTo>
                    <a:pt x="29" y="94"/>
                    <a:pt x="44" y="49"/>
                    <a:pt x="68" y="9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93" name="Freeform 85"/>
            <p:cNvSpPr>
              <a:spLocks noEditPoints="1"/>
            </p:cNvSpPr>
            <p:nvPr/>
          </p:nvSpPr>
          <p:spPr bwMode="auto">
            <a:xfrm>
              <a:off x="2411" y="1063"/>
              <a:ext cx="90" cy="9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112"/>
                </a:cxn>
                <a:cxn ang="0">
                  <a:pos x="48" y="144"/>
                </a:cxn>
                <a:cxn ang="0">
                  <a:pos x="43" y="140"/>
                </a:cxn>
                <a:cxn ang="0">
                  <a:pos x="84" y="8"/>
                </a:cxn>
                <a:cxn ang="0">
                  <a:pos x="80" y="0"/>
                </a:cxn>
                <a:cxn ang="0">
                  <a:pos x="152" y="110"/>
                </a:cxn>
                <a:cxn ang="0">
                  <a:pos x="78" y="144"/>
                </a:cxn>
                <a:cxn ang="0">
                  <a:pos x="3" y="110"/>
                </a:cxn>
                <a:cxn ang="0">
                  <a:pos x="0" y="112"/>
                </a:cxn>
                <a:cxn ang="0">
                  <a:pos x="0" y="128"/>
                </a:cxn>
                <a:cxn ang="0">
                  <a:pos x="3" y="124"/>
                </a:cxn>
                <a:cxn ang="0">
                  <a:pos x="78" y="157"/>
                </a:cxn>
                <a:cxn ang="0">
                  <a:pos x="152" y="124"/>
                </a:cxn>
                <a:cxn ang="0">
                  <a:pos x="144" y="128"/>
                </a:cxn>
                <a:cxn ang="0">
                  <a:pos x="144" y="112"/>
                </a:cxn>
                <a:cxn ang="0">
                  <a:pos x="152" y="110"/>
                </a:cxn>
              </a:cxnLst>
              <a:rect l="0" t="0" r="r" b="b"/>
              <a:pathLst>
                <a:path w="152" h="164">
                  <a:moveTo>
                    <a:pt x="80" y="0"/>
                  </a:moveTo>
                  <a:lnTo>
                    <a:pt x="96" y="112"/>
                  </a:lnTo>
                  <a:lnTo>
                    <a:pt x="48" y="144"/>
                  </a:lnTo>
                  <a:lnTo>
                    <a:pt x="43" y="140"/>
                  </a:lnTo>
                  <a:cubicBezTo>
                    <a:pt x="46" y="93"/>
                    <a:pt x="60" y="48"/>
                    <a:pt x="84" y="8"/>
                  </a:cubicBezTo>
                  <a:lnTo>
                    <a:pt x="80" y="0"/>
                  </a:lnTo>
                  <a:close/>
                  <a:moveTo>
                    <a:pt x="152" y="110"/>
                  </a:moveTo>
                  <a:cubicBezTo>
                    <a:pt x="138" y="137"/>
                    <a:pt x="107" y="151"/>
                    <a:pt x="78" y="144"/>
                  </a:cubicBezTo>
                  <a:cubicBezTo>
                    <a:pt x="48" y="151"/>
                    <a:pt x="17" y="137"/>
                    <a:pt x="3" y="110"/>
                  </a:cubicBezTo>
                  <a:lnTo>
                    <a:pt x="0" y="112"/>
                  </a:lnTo>
                  <a:lnTo>
                    <a:pt x="0" y="128"/>
                  </a:lnTo>
                  <a:lnTo>
                    <a:pt x="3" y="124"/>
                  </a:lnTo>
                  <a:cubicBezTo>
                    <a:pt x="17" y="150"/>
                    <a:pt x="48" y="164"/>
                    <a:pt x="78" y="157"/>
                  </a:cubicBezTo>
                  <a:cubicBezTo>
                    <a:pt x="107" y="164"/>
                    <a:pt x="138" y="150"/>
                    <a:pt x="152" y="124"/>
                  </a:cubicBezTo>
                  <a:lnTo>
                    <a:pt x="144" y="128"/>
                  </a:lnTo>
                  <a:lnTo>
                    <a:pt x="144" y="112"/>
                  </a:lnTo>
                  <a:lnTo>
                    <a:pt x="152" y="110"/>
                  </a:lnTo>
                  <a:close/>
                </a:path>
              </a:pathLst>
            </a:custGeom>
            <a:solidFill>
              <a:srgbClr val="29568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92" name="Freeform 84"/>
            <p:cNvSpPr>
              <a:spLocks noEditPoints="1"/>
            </p:cNvSpPr>
            <p:nvPr/>
          </p:nvSpPr>
          <p:spPr bwMode="auto">
            <a:xfrm>
              <a:off x="2411" y="1063"/>
              <a:ext cx="90" cy="9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112"/>
                </a:cxn>
                <a:cxn ang="0">
                  <a:pos x="48" y="144"/>
                </a:cxn>
                <a:cxn ang="0">
                  <a:pos x="43" y="140"/>
                </a:cxn>
                <a:cxn ang="0">
                  <a:pos x="84" y="8"/>
                </a:cxn>
                <a:cxn ang="0">
                  <a:pos x="80" y="0"/>
                </a:cxn>
                <a:cxn ang="0">
                  <a:pos x="152" y="110"/>
                </a:cxn>
                <a:cxn ang="0">
                  <a:pos x="78" y="144"/>
                </a:cxn>
                <a:cxn ang="0">
                  <a:pos x="3" y="110"/>
                </a:cxn>
                <a:cxn ang="0">
                  <a:pos x="0" y="112"/>
                </a:cxn>
                <a:cxn ang="0">
                  <a:pos x="0" y="128"/>
                </a:cxn>
                <a:cxn ang="0">
                  <a:pos x="3" y="124"/>
                </a:cxn>
                <a:cxn ang="0">
                  <a:pos x="78" y="157"/>
                </a:cxn>
                <a:cxn ang="0">
                  <a:pos x="152" y="124"/>
                </a:cxn>
                <a:cxn ang="0">
                  <a:pos x="144" y="128"/>
                </a:cxn>
                <a:cxn ang="0">
                  <a:pos x="144" y="112"/>
                </a:cxn>
                <a:cxn ang="0">
                  <a:pos x="152" y="110"/>
                </a:cxn>
              </a:cxnLst>
              <a:rect l="0" t="0" r="r" b="b"/>
              <a:pathLst>
                <a:path w="152" h="164">
                  <a:moveTo>
                    <a:pt x="80" y="0"/>
                  </a:moveTo>
                  <a:lnTo>
                    <a:pt x="96" y="112"/>
                  </a:lnTo>
                  <a:lnTo>
                    <a:pt x="48" y="144"/>
                  </a:lnTo>
                  <a:lnTo>
                    <a:pt x="43" y="140"/>
                  </a:lnTo>
                  <a:cubicBezTo>
                    <a:pt x="46" y="93"/>
                    <a:pt x="60" y="48"/>
                    <a:pt x="84" y="8"/>
                  </a:cubicBezTo>
                  <a:lnTo>
                    <a:pt x="80" y="0"/>
                  </a:lnTo>
                  <a:close/>
                  <a:moveTo>
                    <a:pt x="152" y="110"/>
                  </a:moveTo>
                  <a:cubicBezTo>
                    <a:pt x="138" y="137"/>
                    <a:pt x="107" y="151"/>
                    <a:pt x="78" y="144"/>
                  </a:cubicBezTo>
                  <a:cubicBezTo>
                    <a:pt x="48" y="151"/>
                    <a:pt x="17" y="137"/>
                    <a:pt x="3" y="110"/>
                  </a:cubicBezTo>
                  <a:lnTo>
                    <a:pt x="0" y="112"/>
                  </a:lnTo>
                  <a:lnTo>
                    <a:pt x="0" y="128"/>
                  </a:lnTo>
                  <a:lnTo>
                    <a:pt x="3" y="124"/>
                  </a:lnTo>
                  <a:cubicBezTo>
                    <a:pt x="17" y="150"/>
                    <a:pt x="48" y="164"/>
                    <a:pt x="78" y="157"/>
                  </a:cubicBezTo>
                  <a:cubicBezTo>
                    <a:pt x="107" y="164"/>
                    <a:pt x="138" y="150"/>
                    <a:pt x="152" y="124"/>
                  </a:cubicBezTo>
                  <a:lnTo>
                    <a:pt x="144" y="128"/>
                  </a:lnTo>
                  <a:lnTo>
                    <a:pt x="144" y="112"/>
                  </a:lnTo>
                  <a:lnTo>
                    <a:pt x="152" y="110"/>
                  </a:lnTo>
                  <a:close/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91" name="Freeform 83"/>
            <p:cNvSpPr>
              <a:spLocks/>
            </p:cNvSpPr>
            <p:nvPr/>
          </p:nvSpPr>
          <p:spPr bwMode="auto">
            <a:xfrm>
              <a:off x="2308" y="860"/>
              <a:ext cx="395" cy="372"/>
            </a:xfrm>
            <a:custGeom>
              <a:avLst/>
              <a:gdLst/>
              <a:ahLst/>
              <a:cxnLst>
                <a:cxn ang="0">
                  <a:pos x="464" y="137"/>
                </a:cxn>
                <a:cxn ang="0">
                  <a:pos x="416" y="153"/>
                </a:cxn>
                <a:cxn ang="0">
                  <a:pos x="417" y="159"/>
                </a:cxn>
                <a:cxn ang="0">
                  <a:pos x="404" y="171"/>
                </a:cxn>
                <a:cxn ang="0">
                  <a:pos x="396" y="257"/>
                </a:cxn>
                <a:cxn ang="0">
                  <a:pos x="342" y="288"/>
                </a:cxn>
                <a:cxn ang="0">
                  <a:pos x="336" y="281"/>
                </a:cxn>
                <a:cxn ang="0">
                  <a:pos x="336" y="281"/>
                </a:cxn>
                <a:cxn ang="0">
                  <a:pos x="336" y="265"/>
                </a:cxn>
                <a:cxn ang="0">
                  <a:pos x="192" y="185"/>
                </a:cxn>
                <a:cxn ang="0">
                  <a:pos x="176" y="185"/>
                </a:cxn>
                <a:cxn ang="0">
                  <a:pos x="176" y="281"/>
                </a:cxn>
                <a:cxn ang="0">
                  <a:pos x="0" y="393"/>
                </a:cxn>
                <a:cxn ang="0">
                  <a:pos x="0" y="393"/>
                </a:cxn>
                <a:cxn ang="0">
                  <a:pos x="400" y="633"/>
                </a:cxn>
                <a:cxn ang="0">
                  <a:pos x="672" y="473"/>
                </a:cxn>
                <a:cxn ang="0">
                  <a:pos x="672" y="473"/>
                </a:cxn>
                <a:cxn ang="0">
                  <a:pos x="640" y="441"/>
                </a:cxn>
                <a:cxn ang="0">
                  <a:pos x="640" y="265"/>
                </a:cxn>
                <a:cxn ang="0">
                  <a:pos x="608" y="233"/>
                </a:cxn>
                <a:cxn ang="0">
                  <a:pos x="610" y="238"/>
                </a:cxn>
                <a:cxn ang="0">
                  <a:pos x="538" y="143"/>
                </a:cxn>
                <a:cxn ang="0">
                  <a:pos x="538" y="132"/>
                </a:cxn>
                <a:cxn ang="0">
                  <a:pos x="565" y="70"/>
                </a:cxn>
                <a:cxn ang="0">
                  <a:pos x="502" y="0"/>
                </a:cxn>
                <a:cxn ang="0">
                  <a:pos x="439" y="68"/>
                </a:cxn>
                <a:cxn ang="0">
                  <a:pos x="439" y="69"/>
                </a:cxn>
                <a:cxn ang="0">
                  <a:pos x="466" y="133"/>
                </a:cxn>
              </a:cxnLst>
              <a:rect l="0" t="0" r="r" b="b"/>
              <a:pathLst>
                <a:path w="672" h="633">
                  <a:moveTo>
                    <a:pt x="464" y="137"/>
                  </a:moveTo>
                  <a:lnTo>
                    <a:pt x="416" y="153"/>
                  </a:lnTo>
                  <a:lnTo>
                    <a:pt x="417" y="159"/>
                  </a:lnTo>
                  <a:cubicBezTo>
                    <a:pt x="412" y="162"/>
                    <a:pt x="407" y="166"/>
                    <a:pt x="404" y="171"/>
                  </a:cubicBezTo>
                  <a:cubicBezTo>
                    <a:pt x="398" y="199"/>
                    <a:pt x="395" y="228"/>
                    <a:pt x="396" y="257"/>
                  </a:cubicBezTo>
                  <a:cubicBezTo>
                    <a:pt x="378" y="267"/>
                    <a:pt x="360" y="277"/>
                    <a:pt x="342" y="288"/>
                  </a:cubicBezTo>
                  <a:lnTo>
                    <a:pt x="336" y="281"/>
                  </a:lnTo>
                  <a:lnTo>
                    <a:pt x="336" y="265"/>
                  </a:lnTo>
                  <a:lnTo>
                    <a:pt x="192" y="185"/>
                  </a:lnTo>
                  <a:lnTo>
                    <a:pt x="176" y="185"/>
                  </a:lnTo>
                  <a:lnTo>
                    <a:pt x="176" y="281"/>
                  </a:lnTo>
                  <a:lnTo>
                    <a:pt x="0" y="393"/>
                  </a:lnTo>
                  <a:lnTo>
                    <a:pt x="400" y="633"/>
                  </a:lnTo>
                  <a:lnTo>
                    <a:pt x="672" y="473"/>
                  </a:lnTo>
                  <a:lnTo>
                    <a:pt x="640" y="441"/>
                  </a:lnTo>
                  <a:lnTo>
                    <a:pt x="640" y="265"/>
                  </a:lnTo>
                  <a:lnTo>
                    <a:pt x="608" y="233"/>
                  </a:lnTo>
                  <a:lnTo>
                    <a:pt x="610" y="238"/>
                  </a:lnTo>
                  <a:cubicBezTo>
                    <a:pt x="601" y="197"/>
                    <a:pt x="575" y="163"/>
                    <a:pt x="538" y="143"/>
                  </a:cubicBezTo>
                  <a:cubicBezTo>
                    <a:pt x="538" y="139"/>
                    <a:pt x="538" y="136"/>
                    <a:pt x="538" y="132"/>
                  </a:cubicBezTo>
                  <a:cubicBezTo>
                    <a:pt x="557" y="117"/>
                    <a:pt x="566" y="94"/>
                    <a:pt x="565" y="70"/>
                  </a:cubicBezTo>
                  <a:cubicBezTo>
                    <a:pt x="566" y="33"/>
                    <a:pt x="538" y="2"/>
                    <a:pt x="502" y="0"/>
                  </a:cubicBezTo>
                  <a:cubicBezTo>
                    <a:pt x="466" y="2"/>
                    <a:pt x="438" y="32"/>
                    <a:pt x="439" y="68"/>
                  </a:cubicBezTo>
                  <a:cubicBezTo>
                    <a:pt x="439" y="69"/>
                    <a:pt x="439" y="69"/>
                    <a:pt x="439" y="69"/>
                  </a:cubicBezTo>
                  <a:cubicBezTo>
                    <a:pt x="437" y="93"/>
                    <a:pt x="447" y="117"/>
                    <a:pt x="466" y="133"/>
                  </a:cubicBezTo>
                </a:path>
              </a:pathLst>
            </a:custGeom>
            <a:noFill/>
            <a:ln w="571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90" name="Freeform 82"/>
            <p:cNvSpPr>
              <a:spLocks/>
            </p:cNvSpPr>
            <p:nvPr/>
          </p:nvSpPr>
          <p:spPr bwMode="auto">
            <a:xfrm>
              <a:off x="2722" y="1128"/>
              <a:ext cx="28" cy="12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0" y="0"/>
                </a:cxn>
                <a:cxn ang="0">
                  <a:pos x="28" y="10"/>
                </a:cxn>
                <a:cxn ang="0">
                  <a:pos x="28" y="123"/>
                </a:cxn>
                <a:cxn ang="0">
                  <a:pos x="19" y="113"/>
                </a:cxn>
                <a:cxn ang="0">
                  <a:pos x="0" y="104"/>
                </a:cxn>
              </a:cxnLst>
              <a:rect l="0" t="0" r="r" b="b"/>
              <a:pathLst>
                <a:path w="28" h="123">
                  <a:moveTo>
                    <a:pt x="0" y="104"/>
                  </a:moveTo>
                  <a:lnTo>
                    <a:pt x="10" y="0"/>
                  </a:lnTo>
                  <a:lnTo>
                    <a:pt x="28" y="10"/>
                  </a:lnTo>
                  <a:lnTo>
                    <a:pt x="28" y="123"/>
                  </a:lnTo>
                  <a:lnTo>
                    <a:pt x="19" y="11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89" name="Rectangle 81"/>
            <p:cNvSpPr>
              <a:spLocks noChangeArrowheads="1"/>
            </p:cNvSpPr>
            <p:nvPr/>
          </p:nvSpPr>
          <p:spPr bwMode="auto">
            <a:xfrm>
              <a:off x="2722" y="1110"/>
              <a:ext cx="47" cy="9"/>
            </a:xfrm>
            <a:prstGeom prst="rect">
              <a:avLst/>
            </a:prstGeom>
            <a:solidFill>
              <a:srgbClr val="F0EAA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88" name="Rectangle 80"/>
            <p:cNvSpPr>
              <a:spLocks noChangeArrowheads="1"/>
            </p:cNvSpPr>
            <p:nvPr/>
          </p:nvSpPr>
          <p:spPr bwMode="auto">
            <a:xfrm>
              <a:off x="2722" y="1119"/>
              <a:ext cx="47" cy="9"/>
            </a:xfrm>
            <a:prstGeom prst="rect">
              <a:avLst/>
            </a:prstGeom>
            <a:solidFill>
              <a:srgbClr val="DCBC7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87" name="Rectangle 79"/>
            <p:cNvSpPr>
              <a:spLocks noChangeArrowheads="1"/>
            </p:cNvSpPr>
            <p:nvPr/>
          </p:nvSpPr>
          <p:spPr bwMode="auto">
            <a:xfrm>
              <a:off x="2722" y="1128"/>
              <a:ext cx="47" cy="10"/>
            </a:xfrm>
            <a:prstGeom prst="rect">
              <a:avLst/>
            </a:prstGeom>
            <a:solidFill>
              <a:srgbClr val="E3CD8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2722" y="1138"/>
              <a:ext cx="47" cy="9"/>
            </a:xfrm>
            <a:prstGeom prst="rect">
              <a:avLst/>
            </a:prstGeom>
            <a:solidFill>
              <a:srgbClr val="EADD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85" name="Picture 77"/>
            <p:cNvPicPr>
              <a:picLocks noChangeAspect="1" noChangeArrowheads="1"/>
            </p:cNvPicPr>
            <p:nvPr/>
          </p:nvPicPr>
          <p:blipFill>
            <a:blip r:embed="rId168" cstate="print"/>
            <a:srcRect/>
            <a:stretch>
              <a:fillRect/>
            </a:stretch>
          </p:blipFill>
          <p:spPr bwMode="auto">
            <a:xfrm>
              <a:off x="2355" y="1110"/>
              <a:ext cx="424" cy="253"/>
            </a:xfrm>
            <a:prstGeom prst="rect">
              <a:avLst/>
            </a:prstGeom>
            <a:noFill/>
          </p:spPr>
        </p:pic>
        <p:sp>
          <p:nvSpPr>
            <p:cNvPr id="68684" name="Freeform 76"/>
            <p:cNvSpPr>
              <a:spLocks noEditPoints="1"/>
            </p:cNvSpPr>
            <p:nvPr/>
          </p:nvSpPr>
          <p:spPr bwMode="auto">
            <a:xfrm>
              <a:off x="2374" y="1213"/>
              <a:ext cx="395" cy="14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35" y="141"/>
                </a:cxn>
                <a:cxn ang="0">
                  <a:pos x="235" y="14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376" y="56"/>
                </a:cxn>
                <a:cxn ang="0">
                  <a:pos x="235" y="141"/>
                </a:cxn>
                <a:cxn ang="0">
                  <a:pos x="235" y="141"/>
                </a:cxn>
                <a:cxn ang="0">
                  <a:pos x="395" y="56"/>
                </a:cxn>
                <a:cxn ang="0">
                  <a:pos x="395" y="47"/>
                </a:cxn>
                <a:cxn ang="0">
                  <a:pos x="376" y="56"/>
                </a:cxn>
              </a:cxnLst>
              <a:rect l="0" t="0" r="r" b="b"/>
              <a:pathLst>
                <a:path w="395" h="141">
                  <a:moveTo>
                    <a:pt x="0" y="9"/>
                  </a:moveTo>
                  <a:lnTo>
                    <a:pt x="235" y="141"/>
                  </a:lnTo>
                  <a:lnTo>
                    <a:pt x="0" y="0"/>
                  </a:lnTo>
                  <a:lnTo>
                    <a:pt x="0" y="9"/>
                  </a:lnTo>
                  <a:close/>
                  <a:moveTo>
                    <a:pt x="376" y="56"/>
                  </a:moveTo>
                  <a:lnTo>
                    <a:pt x="235" y="141"/>
                  </a:lnTo>
                  <a:lnTo>
                    <a:pt x="395" y="56"/>
                  </a:lnTo>
                  <a:lnTo>
                    <a:pt x="395" y="47"/>
                  </a:lnTo>
                  <a:lnTo>
                    <a:pt x="376" y="56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83" name="Freeform 75"/>
            <p:cNvSpPr>
              <a:spLocks/>
            </p:cNvSpPr>
            <p:nvPr/>
          </p:nvSpPr>
          <p:spPr bwMode="auto">
            <a:xfrm>
              <a:off x="2374" y="1213"/>
              <a:ext cx="235" cy="14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35" y="141"/>
                </a:cxn>
                <a:cxn ang="0">
                  <a:pos x="235" y="14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235" h="141">
                  <a:moveTo>
                    <a:pt x="0" y="9"/>
                  </a:moveTo>
                  <a:lnTo>
                    <a:pt x="235" y="14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905">
              <a:solidFill>
                <a:srgbClr val="CC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82" name="Freeform 74"/>
            <p:cNvSpPr>
              <a:spLocks/>
            </p:cNvSpPr>
            <p:nvPr/>
          </p:nvSpPr>
          <p:spPr bwMode="auto">
            <a:xfrm>
              <a:off x="2609" y="1260"/>
              <a:ext cx="160" cy="94"/>
            </a:xfrm>
            <a:custGeom>
              <a:avLst/>
              <a:gdLst/>
              <a:ahLst/>
              <a:cxnLst>
                <a:cxn ang="0">
                  <a:pos x="141" y="9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160" y="9"/>
                </a:cxn>
                <a:cxn ang="0">
                  <a:pos x="160" y="0"/>
                </a:cxn>
                <a:cxn ang="0">
                  <a:pos x="141" y="9"/>
                </a:cxn>
              </a:cxnLst>
              <a:rect l="0" t="0" r="r" b="b"/>
              <a:pathLst>
                <a:path w="160" h="94">
                  <a:moveTo>
                    <a:pt x="141" y="9"/>
                  </a:moveTo>
                  <a:lnTo>
                    <a:pt x="0" y="94"/>
                  </a:lnTo>
                  <a:lnTo>
                    <a:pt x="160" y="9"/>
                  </a:lnTo>
                  <a:lnTo>
                    <a:pt x="160" y="0"/>
                  </a:lnTo>
                  <a:lnTo>
                    <a:pt x="141" y="9"/>
                  </a:lnTo>
                </a:path>
              </a:pathLst>
            </a:custGeom>
            <a:noFill/>
            <a:ln w="1905">
              <a:solidFill>
                <a:srgbClr val="CC66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81" name="Picture 73"/>
            <p:cNvPicPr>
              <a:picLocks noChangeAspect="1" noChangeArrowheads="1"/>
            </p:cNvPicPr>
            <p:nvPr/>
          </p:nvPicPr>
          <p:blipFill>
            <a:blip r:embed="rId169" cstate="print"/>
            <a:srcRect/>
            <a:stretch>
              <a:fillRect/>
            </a:stretch>
          </p:blipFill>
          <p:spPr bwMode="auto">
            <a:xfrm>
              <a:off x="2515" y="1185"/>
              <a:ext cx="141" cy="94"/>
            </a:xfrm>
            <a:prstGeom prst="rect">
              <a:avLst/>
            </a:prstGeom>
            <a:noFill/>
          </p:spPr>
        </p:pic>
        <p:pic>
          <p:nvPicPr>
            <p:cNvPr id="68680" name="Picture 72"/>
            <p:cNvPicPr>
              <a:picLocks noChangeAspect="1" noChangeArrowheads="1"/>
            </p:cNvPicPr>
            <p:nvPr/>
          </p:nvPicPr>
          <p:blipFill>
            <a:blip r:embed="rId170" cstate="print"/>
            <a:srcRect/>
            <a:stretch>
              <a:fillRect/>
            </a:stretch>
          </p:blipFill>
          <p:spPr bwMode="auto">
            <a:xfrm>
              <a:off x="2515" y="1185"/>
              <a:ext cx="141" cy="94"/>
            </a:xfrm>
            <a:prstGeom prst="rect">
              <a:avLst/>
            </a:prstGeom>
            <a:noFill/>
          </p:spPr>
        </p:pic>
        <p:sp>
          <p:nvSpPr>
            <p:cNvPr id="68679" name="Freeform 71"/>
            <p:cNvSpPr>
              <a:spLocks/>
            </p:cNvSpPr>
            <p:nvPr/>
          </p:nvSpPr>
          <p:spPr bwMode="auto">
            <a:xfrm>
              <a:off x="2534" y="1204"/>
              <a:ext cx="113" cy="6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8"/>
                </a:cxn>
                <a:cxn ang="0">
                  <a:pos x="85" y="65"/>
                </a:cxn>
                <a:cxn ang="0">
                  <a:pos x="113" y="47"/>
                </a:cxn>
                <a:cxn ang="0">
                  <a:pos x="28" y="0"/>
                </a:cxn>
              </a:cxnLst>
              <a:rect l="0" t="0" r="r" b="b"/>
              <a:pathLst>
                <a:path w="113" h="65">
                  <a:moveTo>
                    <a:pt x="28" y="0"/>
                  </a:moveTo>
                  <a:lnTo>
                    <a:pt x="0" y="18"/>
                  </a:lnTo>
                  <a:lnTo>
                    <a:pt x="85" y="65"/>
                  </a:lnTo>
                  <a:lnTo>
                    <a:pt x="113" y="47"/>
                  </a:lnTo>
                  <a:lnTo>
                    <a:pt x="28" y="0"/>
                  </a:lnTo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78" name="Picture 70"/>
            <p:cNvPicPr>
              <a:picLocks noChangeAspect="1" noChangeArrowheads="1"/>
            </p:cNvPicPr>
            <p:nvPr/>
          </p:nvPicPr>
          <p:blipFill>
            <a:blip r:embed="rId171" cstate="print"/>
            <a:srcRect/>
            <a:stretch>
              <a:fillRect/>
            </a:stretch>
          </p:blipFill>
          <p:spPr bwMode="auto">
            <a:xfrm>
              <a:off x="2590" y="1063"/>
              <a:ext cx="123" cy="159"/>
            </a:xfrm>
            <a:prstGeom prst="rect">
              <a:avLst/>
            </a:prstGeom>
            <a:noFill/>
          </p:spPr>
        </p:pic>
        <p:pic>
          <p:nvPicPr>
            <p:cNvPr id="68677" name="Picture 69"/>
            <p:cNvPicPr>
              <a:picLocks noChangeAspect="1" noChangeArrowheads="1"/>
            </p:cNvPicPr>
            <p:nvPr/>
          </p:nvPicPr>
          <p:blipFill>
            <a:blip r:embed="rId172" cstate="print"/>
            <a:srcRect/>
            <a:stretch>
              <a:fillRect/>
            </a:stretch>
          </p:blipFill>
          <p:spPr bwMode="auto">
            <a:xfrm>
              <a:off x="2590" y="1063"/>
              <a:ext cx="123" cy="159"/>
            </a:xfrm>
            <a:prstGeom prst="rect">
              <a:avLst/>
            </a:prstGeom>
            <a:noFill/>
          </p:spPr>
        </p:pic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2600" y="1044"/>
              <a:ext cx="9" cy="94"/>
            </a:xfrm>
            <a:prstGeom prst="rect">
              <a:avLst/>
            </a:prstGeom>
            <a:solidFill>
              <a:srgbClr val="BB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2609" y="1044"/>
              <a:ext cx="10" cy="94"/>
            </a:xfrm>
            <a:prstGeom prst="rect">
              <a:avLst/>
            </a:prstGeom>
            <a:solidFill>
              <a:srgbClr val="F6F3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74" name="Rectangle 66"/>
            <p:cNvSpPr>
              <a:spLocks noChangeArrowheads="1"/>
            </p:cNvSpPr>
            <p:nvPr/>
          </p:nvSpPr>
          <p:spPr bwMode="auto">
            <a:xfrm>
              <a:off x="2619" y="1044"/>
              <a:ext cx="9" cy="94"/>
            </a:xfrm>
            <a:prstGeom prst="rect">
              <a:avLst/>
            </a:prstGeom>
            <a:solidFill>
              <a:srgbClr val="F1F2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73" name="Rectangle 65"/>
            <p:cNvSpPr>
              <a:spLocks noChangeArrowheads="1"/>
            </p:cNvSpPr>
            <p:nvPr/>
          </p:nvSpPr>
          <p:spPr bwMode="auto">
            <a:xfrm>
              <a:off x="2628" y="1044"/>
              <a:ext cx="9" cy="94"/>
            </a:xfrm>
            <a:prstGeom prst="rect">
              <a:avLst/>
            </a:prstGeom>
            <a:solidFill>
              <a:srgbClr val="EDF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2637" y="1044"/>
              <a:ext cx="10" cy="94"/>
            </a:xfrm>
            <a:prstGeom prst="rect">
              <a:avLst/>
            </a:prstGeom>
            <a:solidFill>
              <a:srgbClr val="E8F0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71" name="Rectangle 63"/>
            <p:cNvSpPr>
              <a:spLocks noChangeArrowheads="1"/>
            </p:cNvSpPr>
            <p:nvPr/>
          </p:nvSpPr>
          <p:spPr bwMode="auto">
            <a:xfrm>
              <a:off x="2647" y="1044"/>
              <a:ext cx="9" cy="94"/>
            </a:xfrm>
            <a:prstGeom prst="rect">
              <a:avLst/>
            </a:prstGeom>
            <a:solidFill>
              <a:srgbClr val="E4EF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2656" y="1044"/>
              <a:ext cx="10" cy="94"/>
            </a:xfrm>
            <a:prstGeom prst="rect">
              <a:avLst/>
            </a:prstGeom>
            <a:solidFill>
              <a:srgbClr val="DFEE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9" name="Rectangle 61"/>
            <p:cNvSpPr>
              <a:spLocks noChangeArrowheads="1"/>
            </p:cNvSpPr>
            <p:nvPr/>
          </p:nvSpPr>
          <p:spPr bwMode="auto">
            <a:xfrm>
              <a:off x="2666" y="1044"/>
              <a:ext cx="9" cy="94"/>
            </a:xfrm>
            <a:prstGeom prst="rect">
              <a:avLst/>
            </a:prstGeom>
            <a:solidFill>
              <a:srgbClr val="DBED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8" name="Rectangle 60"/>
            <p:cNvSpPr>
              <a:spLocks noChangeArrowheads="1"/>
            </p:cNvSpPr>
            <p:nvPr/>
          </p:nvSpPr>
          <p:spPr bwMode="auto">
            <a:xfrm>
              <a:off x="2675" y="1044"/>
              <a:ext cx="9" cy="94"/>
            </a:xfrm>
            <a:prstGeom prst="rect">
              <a:avLst/>
            </a:prstGeom>
            <a:solidFill>
              <a:srgbClr val="D7ED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7" name="Rectangle 59"/>
            <p:cNvSpPr>
              <a:spLocks noChangeArrowheads="1"/>
            </p:cNvSpPr>
            <p:nvPr/>
          </p:nvSpPr>
          <p:spPr bwMode="auto">
            <a:xfrm>
              <a:off x="2684" y="1044"/>
              <a:ext cx="10" cy="94"/>
            </a:xfrm>
            <a:prstGeom prst="rect">
              <a:avLst/>
            </a:prstGeom>
            <a:solidFill>
              <a:srgbClr val="D2EC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6" name="Rectangle 58"/>
            <p:cNvSpPr>
              <a:spLocks noChangeArrowheads="1"/>
            </p:cNvSpPr>
            <p:nvPr/>
          </p:nvSpPr>
          <p:spPr bwMode="auto">
            <a:xfrm>
              <a:off x="2694" y="1044"/>
              <a:ext cx="9" cy="94"/>
            </a:xfrm>
            <a:prstGeom prst="rect">
              <a:avLst/>
            </a:prstGeom>
            <a:solidFill>
              <a:srgbClr val="CEEA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2703" y="1044"/>
              <a:ext cx="10" cy="94"/>
            </a:xfrm>
            <a:prstGeom prst="rect">
              <a:avLst/>
            </a:prstGeom>
            <a:solidFill>
              <a:srgbClr val="C9E9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4" name="Rectangle 56"/>
            <p:cNvSpPr>
              <a:spLocks noChangeArrowheads="1"/>
            </p:cNvSpPr>
            <p:nvPr/>
          </p:nvSpPr>
          <p:spPr bwMode="auto">
            <a:xfrm>
              <a:off x="2713" y="1044"/>
              <a:ext cx="9" cy="94"/>
            </a:xfrm>
            <a:prstGeom prst="rect">
              <a:avLst/>
            </a:prstGeom>
            <a:solidFill>
              <a:srgbClr val="C5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3" name="Rectangle 55"/>
            <p:cNvSpPr>
              <a:spLocks noChangeArrowheads="1"/>
            </p:cNvSpPr>
            <p:nvPr/>
          </p:nvSpPr>
          <p:spPr bwMode="auto">
            <a:xfrm>
              <a:off x="2722" y="1044"/>
              <a:ext cx="10" cy="94"/>
            </a:xfrm>
            <a:prstGeom prst="rect">
              <a:avLst/>
            </a:prstGeom>
            <a:solidFill>
              <a:srgbClr val="C0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2732" y="1044"/>
              <a:ext cx="9" cy="94"/>
            </a:xfrm>
            <a:prstGeom prst="rect">
              <a:avLst/>
            </a:prstGeom>
            <a:solidFill>
              <a:srgbClr val="BC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61" name="Picture 53"/>
            <p:cNvPicPr>
              <a:picLocks noChangeAspect="1" noChangeArrowheads="1"/>
            </p:cNvPicPr>
            <p:nvPr/>
          </p:nvPicPr>
          <p:blipFill>
            <a:blip r:embed="rId173" cstate="print"/>
            <a:srcRect/>
            <a:stretch>
              <a:fillRect/>
            </a:stretch>
          </p:blipFill>
          <p:spPr bwMode="auto">
            <a:xfrm>
              <a:off x="2684" y="1100"/>
              <a:ext cx="66" cy="122"/>
            </a:xfrm>
            <a:prstGeom prst="rect">
              <a:avLst/>
            </a:prstGeom>
            <a:noFill/>
          </p:spPr>
        </p:pic>
        <p:pic>
          <p:nvPicPr>
            <p:cNvPr id="68660" name="Picture 52"/>
            <p:cNvPicPr>
              <a:picLocks noChangeAspect="1" noChangeArrowheads="1"/>
            </p:cNvPicPr>
            <p:nvPr/>
          </p:nvPicPr>
          <p:blipFill>
            <a:blip r:embed="rId174" cstate="print"/>
            <a:srcRect/>
            <a:stretch>
              <a:fillRect/>
            </a:stretch>
          </p:blipFill>
          <p:spPr bwMode="auto">
            <a:xfrm>
              <a:off x="2684" y="1100"/>
              <a:ext cx="66" cy="122"/>
            </a:xfrm>
            <a:prstGeom prst="rect">
              <a:avLst/>
            </a:prstGeom>
            <a:noFill/>
          </p:spPr>
        </p:pic>
        <p:sp>
          <p:nvSpPr>
            <p:cNvPr id="68659" name="Freeform 51"/>
            <p:cNvSpPr>
              <a:spLocks/>
            </p:cNvSpPr>
            <p:nvPr/>
          </p:nvSpPr>
          <p:spPr bwMode="auto">
            <a:xfrm>
              <a:off x="2694" y="1204"/>
              <a:ext cx="38" cy="2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8" y="0"/>
                </a:cxn>
                <a:cxn ang="0">
                  <a:pos x="28" y="28"/>
                </a:cxn>
                <a:cxn ang="0">
                  <a:pos x="0" y="18"/>
                </a:cxn>
              </a:cxnLst>
              <a:rect l="0" t="0" r="r" b="b"/>
              <a:pathLst>
                <a:path w="38" h="28">
                  <a:moveTo>
                    <a:pt x="0" y="18"/>
                  </a:moveTo>
                  <a:lnTo>
                    <a:pt x="38" y="0"/>
                  </a:lnTo>
                  <a:lnTo>
                    <a:pt x="28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58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58" name="Picture 50"/>
            <p:cNvPicPr>
              <a:picLocks noChangeAspect="1" noChangeArrowheads="1"/>
            </p:cNvPicPr>
            <p:nvPr/>
          </p:nvPicPr>
          <p:blipFill>
            <a:blip r:embed="rId175" cstate="print"/>
            <a:srcRect/>
            <a:stretch>
              <a:fillRect/>
            </a:stretch>
          </p:blipFill>
          <p:spPr bwMode="auto">
            <a:xfrm>
              <a:off x="2590" y="1204"/>
              <a:ext cx="66" cy="56"/>
            </a:xfrm>
            <a:prstGeom prst="rect">
              <a:avLst/>
            </a:prstGeom>
            <a:noFill/>
          </p:spPr>
        </p:pic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2637" y="1053"/>
              <a:ext cx="10" cy="47"/>
            </a:xfrm>
            <a:prstGeom prst="rect">
              <a:avLst/>
            </a:prstGeom>
            <a:solidFill>
              <a:srgbClr val="658FB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2647" y="1053"/>
              <a:ext cx="9" cy="47"/>
            </a:xfrm>
            <a:prstGeom prst="rect">
              <a:avLst/>
            </a:prstGeom>
            <a:solidFill>
              <a:srgbClr val="78AFC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5" name="Rectangle 47"/>
            <p:cNvSpPr>
              <a:spLocks noChangeArrowheads="1"/>
            </p:cNvSpPr>
            <p:nvPr/>
          </p:nvSpPr>
          <p:spPr bwMode="auto">
            <a:xfrm>
              <a:off x="2656" y="1053"/>
              <a:ext cx="10" cy="47"/>
            </a:xfrm>
            <a:prstGeom prst="rect">
              <a:avLst/>
            </a:prstGeom>
            <a:solidFill>
              <a:srgbClr val="75A9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4" name="Rectangle 46"/>
            <p:cNvSpPr>
              <a:spLocks noChangeArrowheads="1"/>
            </p:cNvSpPr>
            <p:nvPr/>
          </p:nvSpPr>
          <p:spPr bwMode="auto">
            <a:xfrm>
              <a:off x="2666" y="1053"/>
              <a:ext cx="9" cy="47"/>
            </a:xfrm>
            <a:prstGeom prst="rect">
              <a:avLst/>
            </a:prstGeom>
            <a:solidFill>
              <a:srgbClr val="71A3C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3" name="Rectangle 45"/>
            <p:cNvSpPr>
              <a:spLocks noChangeArrowheads="1"/>
            </p:cNvSpPr>
            <p:nvPr/>
          </p:nvSpPr>
          <p:spPr bwMode="auto">
            <a:xfrm>
              <a:off x="2675" y="1053"/>
              <a:ext cx="9" cy="47"/>
            </a:xfrm>
            <a:prstGeom prst="rect">
              <a:avLst/>
            </a:prstGeom>
            <a:solidFill>
              <a:srgbClr val="6E9D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2" name="Rectangle 44"/>
            <p:cNvSpPr>
              <a:spLocks noChangeArrowheads="1"/>
            </p:cNvSpPr>
            <p:nvPr/>
          </p:nvSpPr>
          <p:spPr bwMode="auto">
            <a:xfrm>
              <a:off x="2684" y="1053"/>
              <a:ext cx="10" cy="47"/>
            </a:xfrm>
            <a:prstGeom prst="rect">
              <a:avLst/>
            </a:prstGeom>
            <a:solidFill>
              <a:srgbClr val="6B98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2694" y="1053"/>
              <a:ext cx="9" cy="47"/>
            </a:xfrm>
            <a:prstGeom prst="rect">
              <a:avLst/>
            </a:prstGeom>
            <a:solidFill>
              <a:srgbClr val="6791B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50" name="Freeform 42"/>
            <p:cNvSpPr>
              <a:spLocks/>
            </p:cNvSpPr>
            <p:nvPr/>
          </p:nvSpPr>
          <p:spPr bwMode="auto">
            <a:xfrm>
              <a:off x="2644" y="1185"/>
              <a:ext cx="59" cy="62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" y="64"/>
                </a:cxn>
                <a:cxn ang="0">
                  <a:pos x="4" y="59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6" y="96"/>
                </a:cxn>
                <a:cxn ang="0">
                  <a:pos x="100" y="48"/>
                </a:cxn>
                <a:cxn ang="0">
                  <a:pos x="100" y="0"/>
                </a:cxn>
              </a:cxnLst>
              <a:rect l="0" t="0" r="r" b="b"/>
              <a:pathLst>
                <a:path w="100" h="105">
                  <a:moveTo>
                    <a:pt x="100" y="0"/>
                  </a:moveTo>
                  <a:lnTo>
                    <a:pt x="4" y="64"/>
                  </a:lnTo>
                  <a:lnTo>
                    <a:pt x="4" y="59"/>
                  </a:lnTo>
                  <a:cubicBezTo>
                    <a:pt x="14" y="70"/>
                    <a:pt x="12" y="86"/>
                    <a:pt x="1" y="95"/>
                  </a:cubicBezTo>
                  <a:cubicBezTo>
                    <a:pt x="1" y="96"/>
                    <a:pt x="1" y="96"/>
                    <a:pt x="0" y="96"/>
                  </a:cubicBezTo>
                  <a:cubicBezTo>
                    <a:pt x="10" y="105"/>
                    <a:pt x="25" y="104"/>
                    <a:pt x="33" y="94"/>
                  </a:cubicBezTo>
                  <a:cubicBezTo>
                    <a:pt x="34" y="93"/>
                    <a:pt x="34" y="93"/>
                    <a:pt x="34" y="92"/>
                  </a:cubicBezTo>
                  <a:lnTo>
                    <a:pt x="36" y="96"/>
                  </a:lnTo>
                  <a:lnTo>
                    <a:pt x="100" y="4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BB4D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9" name="Freeform 41"/>
            <p:cNvSpPr>
              <a:spLocks/>
            </p:cNvSpPr>
            <p:nvPr/>
          </p:nvSpPr>
          <p:spPr bwMode="auto">
            <a:xfrm>
              <a:off x="2571" y="1147"/>
              <a:ext cx="48" cy="57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48" y="28"/>
                </a:cxn>
                <a:cxn ang="0">
                  <a:pos x="48" y="0"/>
                </a:cxn>
                <a:cxn ang="0">
                  <a:pos x="0" y="28"/>
                </a:cxn>
                <a:cxn ang="0">
                  <a:pos x="10" y="57"/>
                </a:cxn>
              </a:cxnLst>
              <a:rect l="0" t="0" r="r" b="b"/>
              <a:pathLst>
                <a:path w="48" h="57">
                  <a:moveTo>
                    <a:pt x="10" y="57"/>
                  </a:moveTo>
                  <a:lnTo>
                    <a:pt x="48" y="28"/>
                  </a:lnTo>
                  <a:lnTo>
                    <a:pt x="48" y="0"/>
                  </a:lnTo>
                  <a:lnTo>
                    <a:pt x="0" y="28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7BB4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48" name="Picture 40"/>
            <p:cNvPicPr>
              <a:picLocks noChangeAspect="1" noChangeArrowheads="1"/>
            </p:cNvPicPr>
            <p:nvPr/>
          </p:nvPicPr>
          <p:blipFill>
            <a:blip r:embed="rId176" cstate="print"/>
            <a:srcRect/>
            <a:stretch>
              <a:fillRect/>
            </a:stretch>
          </p:blipFill>
          <p:spPr bwMode="auto">
            <a:xfrm>
              <a:off x="2600" y="950"/>
              <a:ext cx="113" cy="131"/>
            </a:xfrm>
            <a:prstGeom prst="rect">
              <a:avLst/>
            </a:prstGeom>
            <a:noFill/>
          </p:spPr>
        </p:pic>
        <p:pic>
          <p:nvPicPr>
            <p:cNvPr id="68647" name="Picture 39"/>
            <p:cNvPicPr>
              <a:picLocks noChangeAspect="1" noChangeArrowheads="1"/>
            </p:cNvPicPr>
            <p:nvPr/>
          </p:nvPicPr>
          <p:blipFill>
            <a:blip r:embed="rId177" cstate="print"/>
            <a:srcRect/>
            <a:stretch>
              <a:fillRect/>
            </a:stretch>
          </p:blipFill>
          <p:spPr bwMode="auto">
            <a:xfrm>
              <a:off x="2600" y="950"/>
              <a:ext cx="113" cy="131"/>
            </a:xfrm>
            <a:prstGeom prst="rect">
              <a:avLst/>
            </a:prstGeom>
            <a:noFill/>
          </p:spPr>
        </p:pic>
        <p:sp>
          <p:nvSpPr>
            <p:cNvPr id="68646" name="Freeform 38"/>
            <p:cNvSpPr>
              <a:spLocks/>
            </p:cNvSpPr>
            <p:nvPr/>
          </p:nvSpPr>
          <p:spPr bwMode="auto">
            <a:xfrm>
              <a:off x="2630" y="987"/>
              <a:ext cx="77" cy="86"/>
            </a:xfrm>
            <a:custGeom>
              <a:avLst/>
              <a:gdLst/>
              <a:ahLst/>
              <a:cxnLst>
                <a:cxn ang="0">
                  <a:pos x="76" y="43"/>
                </a:cxn>
                <a:cxn ang="0">
                  <a:pos x="39" y="86"/>
                </a:cxn>
                <a:cxn ang="0">
                  <a:pos x="2" y="43"/>
                </a:cxn>
                <a:cxn ang="0">
                  <a:pos x="39" y="0"/>
                </a:cxn>
                <a:cxn ang="0">
                  <a:pos x="76" y="43"/>
                </a:cxn>
              </a:cxnLst>
              <a:rect l="0" t="0" r="r" b="b"/>
              <a:pathLst>
                <a:path w="77" h="86">
                  <a:moveTo>
                    <a:pt x="76" y="43"/>
                  </a:moveTo>
                  <a:cubicBezTo>
                    <a:pt x="77" y="64"/>
                    <a:pt x="60" y="84"/>
                    <a:pt x="39" y="86"/>
                  </a:cubicBezTo>
                  <a:cubicBezTo>
                    <a:pt x="17" y="84"/>
                    <a:pt x="0" y="64"/>
                    <a:pt x="2" y="43"/>
                  </a:cubicBezTo>
                  <a:cubicBezTo>
                    <a:pt x="0" y="21"/>
                    <a:pt x="17" y="2"/>
                    <a:pt x="39" y="0"/>
                  </a:cubicBezTo>
                  <a:cubicBezTo>
                    <a:pt x="60" y="2"/>
                    <a:pt x="77" y="21"/>
                    <a:pt x="76" y="43"/>
                  </a:cubicBezTo>
                </a:path>
              </a:pathLst>
            </a:custGeom>
            <a:noFill/>
            <a:ln w="3175">
              <a:solidFill>
                <a:srgbClr val="D7513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5" name="Freeform 37"/>
            <p:cNvSpPr>
              <a:spLocks noEditPoints="1"/>
            </p:cNvSpPr>
            <p:nvPr/>
          </p:nvSpPr>
          <p:spPr bwMode="auto">
            <a:xfrm>
              <a:off x="2571" y="1138"/>
              <a:ext cx="132" cy="84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60" y="1"/>
                </a:cxn>
                <a:cxn ang="0">
                  <a:pos x="64" y="0"/>
                </a:cxn>
                <a:cxn ang="0">
                  <a:pos x="80" y="16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32"/>
                </a:cxn>
                <a:cxn ang="0">
                  <a:pos x="224" y="80"/>
                </a:cxn>
                <a:cxn ang="0">
                  <a:pos x="128" y="144"/>
                </a:cxn>
                <a:cxn ang="0">
                  <a:pos x="128" y="139"/>
                </a:cxn>
                <a:cxn ang="0">
                  <a:pos x="101" y="130"/>
                </a:cxn>
                <a:cxn ang="0">
                  <a:pos x="110" y="121"/>
                </a:cxn>
                <a:cxn ang="0">
                  <a:pos x="194" y="74"/>
                </a:cxn>
                <a:cxn ang="0">
                  <a:pos x="192" y="80"/>
                </a:cxn>
                <a:cxn ang="0">
                  <a:pos x="224" y="80"/>
                </a:cxn>
              </a:cxnLst>
              <a:rect l="0" t="0" r="r" b="b"/>
              <a:pathLst>
                <a:path w="224" h="144">
                  <a:moveTo>
                    <a:pt x="5" y="32"/>
                  </a:moveTo>
                  <a:cubicBezTo>
                    <a:pt x="24" y="21"/>
                    <a:pt x="42" y="11"/>
                    <a:pt x="60" y="1"/>
                  </a:cubicBezTo>
                  <a:lnTo>
                    <a:pt x="64" y="0"/>
                  </a:lnTo>
                  <a:lnTo>
                    <a:pt x="80" y="16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32"/>
                  </a:lnTo>
                  <a:close/>
                  <a:moveTo>
                    <a:pt x="224" y="80"/>
                  </a:moveTo>
                  <a:lnTo>
                    <a:pt x="128" y="144"/>
                  </a:lnTo>
                  <a:lnTo>
                    <a:pt x="128" y="139"/>
                  </a:lnTo>
                  <a:cubicBezTo>
                    <a:pt x="121" y="132"/>
                    <a:pt x="111" y="128"/>
                    <a:pt x="101" y="130"/>
                  </a:cubicBezTo>
                  <a:cubicBezTo>
                    <a:pt x="103" y="126"/>
                    <a:pt x="106" y="123"/>
                    <a:pt x="110" y="121"/>
                  </a:cubicBezTo>
                  <a:cubicBezTo>
                    <a:pt x="138" y="105"/>
                    <a:pt x="166" y="90"/>
                    <a:pt x="194" y="74"/>
                  </a:cubicBezTo>
                  <a:lnTo>
                    <a:pt x="192" y="80"/>
                  </a:lnTo>
                  <a:lnTo>
                    <a:pt x="224" y="8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4" name="Freeform 36"/>
            <p:cNvSpPr>
              <a:spLocks noEditPoints="1"/>
            </p:cNvSpPr>
            <p:nvPr/>
          </p:nvSpPr>
          <p:spPr bwMode="auto">
            <a:xfrm>
              <a:off x="2574" y="987"/>
              <a:ext cx="163" cy="265"/>
            </a:xfrm>
            <a:custGeom>
              <a:avLst/>
              <a:gdLst/>
              <a:ahLst/>
              <a:cxnLst>
                <a:cxn ang="0">
                  <a:pos x="75" y="320"/>
                </a:cxn>
                <a:cxn ang="0">
                  <a:pos x="75" y="224"/>
                </a:cxn>
                <a:cxn ang="0">
                  <a:pos x="11" y="368"/>
                </a:cxn>
                <a:cxn ang="0">
                  <a:pos x="75" y="320"/>
                </a:cxn>
                <a:cxn ang="0">
                  <a:pos x="187" y="288"/>
                </a:cxn>
                <a:cxn ang="0">
                  <a:pos x="187" y="336"/>
                </a:cxn>
                <a:cxn ang="0">
                  <a:pos x="107" y="368"/>
                </a:cxn>
                <a:cxn ang="0">
                  <a:pos x="114" y="372"/>
                </a:cxn>
                <a:cxn ang="0">
                  <a:pos x="96" y="385"/>
                </a:cxn>
                <a:cxn ang="0">
                  <a:pos x="55" y="408"/>
                </a:cxn>
                <a:cxn ang="0">
                  <a:pos x="68" y="446"/>
                </a:cxn>
                <a:cxn ang="0">
                  <a:pos x="95" y="445"/>
                </a:cxn>
                <a:cxn ang="0">
                  <a:pos x="119" y="433"/>
                </a:cxn>
                <a:cxn ang="0">
                  <a:pos x="166" y="422"/>
                </a:cxn>
                <a:cxn ang="0">
                  <a:pos x="171" y="416"/>
                </a:cxn>
                <a:cxn ang="0">
                  <a:pos x="267" y="368"/>
                </a:cxn>
                <a:cxn ang="0">
                  <a:pos x="263" y="365"/>
                </a:cxn>
                <a:cxn ang="0">
                  <a:pos x="274" y="329"/>
                </a:cxn>
                <a:cxn ang="0">
                  <a:pos x="269" y="244"/>
                </a:cxn>
                <a:cxn ang="0">
                  <a:pos x="221" y="161"/>
                </a:cxn>
                <a:cxn ang="0">
                  <a:pos x="197" y="143"/>
                </a:cxn>
                <a:cxn ang="0">
                  <a:pos x="203" y="144"/>
                </a:cxn>
                <a:cxn ang="0">
                  <a:pos x="203" y="128"/>
                </a:cxn>
                <a:cxn ang="0">
                  <a:pos x="196" y="132"/>
                </a:cxn>
                <a:cxn ang="0">
                  <a:pos x="223" y="74"/>
                </a:cxn>
                <a:cxn ang="0">
                  <a:pos x="162" y="0"/>
                </a:cxn>
                <a:cxn ang="0">
                  <a:pos x="160" y="0"/>
                </a:cxn>
                <a:cxn ang="0">
                  <a:pos x="98" y="71"/>
                </a:cxn>
                <a:cxn ang="0">
                  <a:pos x="98" y="74"/>
                </a:cxn>
                <a:cxn ang="0">
                  <a:pos x="124" y="133"/>
                </a:cxn>
                <a:cxn ang="0">
                  <a:pos x="123" y="128"/>
                </a:cxn>
                <a:cxn ang="0">
                  <a:pos x="75" y="160"/>
                </a:cxn>
                <a:cxn ang="0">
                  <a:pos x="72" y="161"/>
                </a:cxn>
                <a:cxn ang="0">
                  <a:pos x="57" y="191"/>
                </a:cxn>
                <a:cxn ang="0">
                  <a:pos x="59" y="192"/>
                </a:cxn>
                <a:cxn ang="0">
                  <a:pos x="59" y="256"/>
                </a:cxn>
                <a:cxn ang="0">
                  <a:pos x="54" y="257"/>
                </a:cxn>
                <a:cxn ang="0">
                  <a:pos x="0" y="287"/>
                </a:cxn>
              </a:cxnLst>
              <a:rect l="0" t="0" r="r" b="b"/>
              <a:pathLst>
                <a:path w="276" h="450">
                  <a:moveTo>
                    <a:pt x="75" y="320"/>
                  </a:moveTo>
                  <a:lnTo>
                    <a:pt x="75" y="224"/>
                  </a:lnTo>
                  <a:moveTo>
                    <a:pt x="11" y="368"/>
                  </a:moveTo>
                  <a:lnTo>
                    <a:pt x="75" y="320"/>
                  </a:lnTo>
                  <a:moveTo>
                    <a:pt x="187" y="288"/>
                  </a:moveTo>
                  <a:lnTo>
                    <a:pt x="187" y="336"/>
                  </a:lnTo>
                  <a:lnTo>
                    <a:pt x="107" y="368"/>
                  </a:lnTo>
                  <a:lnTo>
                    <a:pt x="114" y="372"/>
                  </a:lnTo>
                  <a:cubicBezTo>
                    <a:pt x="107" y="375"/>
                    <a:pt x="101" y="380"/>
                    <a:pt x="96" y="385"/>
                  </a:cubicBezTo>
                  <a:cubicBezTo>
                    <a:pt x="80" y="386"/>
                    <a:pt x="65" y="394"/>
                    <a:pt x="55" y="408"/>
                  </a:cubicBezTo>
                  <a:cubicBezTo>
                    <a:pt x="48" y="422"/>
                    <a:pt x="54" y="439"/>
                    <a:pt x="68" y="446"/>
                  </a:cubicBezTo>
                  <a:cubicBezTo>
                    <a:pt x="77" y="450"/>
                    <a:pt x="87" y="450"/>
                    <a:pt x="95" y="445"/>
                  </a:cubicBezTo>
                  <a:cubicBezTo>
                    <a:pt x="104" y="443"/>
                    <a:pt x="112" y="439"/>
                    <a:pt x="119" y="433"/>
                  </a:cubicBezTo>
                  <a:cubicBezTo>
                    <a:pt x="135" y="440"/>
                    <a:pt x="154" y="435"/>
                    <a:pt x="166" y="422"/>
                  </a:cubicBezTo>
                  <a:lnTo>
                    <a:pt x="171" y="416"/>
                  </a:lnTo>
                  <a:lnTo>
                    <a:pt x="267" y="368"/>
                  </a:lnTo>
                  <a:lnTo>
                    <a:pt x="263" y="365"/>
                  </a:lnTo>
                  <a:cubicBezTo>
                    <a:pt x="272" y="356"/>
                    <a:pt x="276" y="342"/>
                    <a:pt x="274" y="329"/>
                  </a:cubicBezTo>
                  <a:cubicBezTo>
                    <a:pt x="272" y="301"/>
                    <a:pt x="270" y="272"/>
                    <a:pt x="269" y="244"/>
                  </a:cubicBezTo>
                  <a:cubicBezTo>
                    <a:pt x="264" y="211"/>
                    <a:pt x="247" y="181"/>
                    <a:pt x="221" y="161"/>
                  </a:cubicBezTo>
                  <a:cubicBezTo>
                    <a:pt x="214" y="154"/>
                    <a:pt x="205" y="148"/>
                    <a:pt x="197" y="143"/>
                  </a:cubicBezTo>
                  <a:lnTo>
                    <a:pt x="203" y="144"/>
                  </a:lnTo>
                  <a:lnTo>
                    <a:pt x="203" y="128"/>
                  </a:lnTo>
                  <a:lnTo>
                    <a:pt x="196" y="132"/>
                  </a:lnTo>
                  <a:cubicBezTo>
                    <a:pt x="213" y="118"/>
                    <a:pt x="223" y="96"/>
                    <a:pt x="223" y="74"/>
                  </a:cubicBezTo>
                  <a:cubicBezTo>
                    <a:pt x="226" y="37"/>
                    <a:pt x="199" y="4"/>
                    <a:pt x="162" y="0"/>
                  </a:cubicBezTo>
                  <a:cubicBezTo>
                    <a:pt x="161" y="0"/>
                    <a:pt x="161" y="0"/>
                    <a:pt x="160" y="0"/>
                  </a:cubicBezTo>
                  <a:cubicBezTo>
                    <a:pt x="123" y="3"/>
                    <a:pt x="95" y="34"/>
                    <a:pt x="98" y="71"/>
                  </a:cubicBezTo>
                  <a:cubicBezTo>
                    <a:pt x="98" y="72"/>
                    <a:pt x="98" y="73"/>
                    <a:pt x="98" y="74"/>
                  </a:cubicBezTo>
                  <a:cubicBezTo>
                    <a:pt x="98" y="96"/>
                    <a:pt x="107" y="118"/>
                    <a:pt x="124" y="133"/>
                  </a:cubicBezTo>
                  <a:lnTo>
                    <a:pt x="123" y="128"/>
                  </a:lnTo>
                  <a:lnTo>
                    <a:pt x="75" y="160"/>
                  </a:lnTo>
                  <a:lnTo>
                    <a:pt x="72" y="161"/>
                  </a:lnTo>
                  <a:cubicBezTo>
                    <a:pt x="62" y="168"/>
                    <a:pt x="57" y="179"/>
                    <a:pt x="57" y="191"/>
                  </a:cubicBezTo>
                  <a:lnTo>
                    <a:pt x="59" y="192"/>
                  </a:lnTo>
                  <a:lnTo>
                    <a:pt x="59" y="256"/>
                  </a:lnTo>
                  <a:lnTo>
                    <a:pt x="54" y="257"/>
                  </a:lnTo>
                  <a:cubicBezTo>
                    <a:pt x="36" y="266"/>
                    <a:pt x="18" y="276"/>
                    <a:pt x="0" y="287"/>
                  </a:cubicBezTo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auto">
            <a:xfrm>
              <a:off x="2534" y="1138"/>
              <a:ext cx="122" cy="141"/>
            </a:xfrm>
            <a:custGeom>
              <a:avLst/>
              <a:gdLst/>
              <a:ahLst/>
              <a:cxnLst>
                <a:cxn ang="0">
                  <a:pos x="37" y="103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37" y="113"/>
                </a:cxn>
                <a:cxn ang="0">
                  <a:pos x="37" y="122"/>
                </a:cxn>
                <a:cxn ang="0">
                  <a:pos x="47" y="113"/>
                </a:cxn>
                <a:cxn ang="0">
                  <a:pos x="85" y="141"/>
                </a:cxn>
                <a:cxn ang="0">
                  <a:pos x="122" y="113"/>
                </a:cxn>
                <a:cxn ang="0">
                  <a:pos x="113" y="113"/>
                </a:cxn>
                <a:cxn ang="0">
                  <a:pos x="85" y="131"/>
                </a:cxn>
                <a:cxn ang="0">
                  <a:pos x="47" y="113"/>
                </a:cxn>
                <a:cxn ang="0">
                  <a:pos x="37" y="0"/>
                </a:cxn>
                <a:cxn ang="0">
                  <a:pos x="28" y="9"/>
                </a:cxn>
                <a:cxn ang="0">
                  <a:pos x="37" y="103"/>
                </a:cxn>
              </a:cxnLst>
              <a:rect l="0" t="0" r="r" b="b"/>
              <a:pathLst>
                <a:path w="122" h="141">
                  <a:moveTo>
                    <a:pt x="37" y="103"/>
                  </a:moveTo>
                  <a:lnTo>
                    <a:pt x="0" y="84"/>
                  </a:lnTo>
                  <a:lnTo>
                    <a:pt x="37" y="113"/>
                  </a:lnTo>
                  <a:lnTo>
                    <a:pt x="37" y="122"/>
                  </a:lnTo>
                  <a:lnTo>
                    <a:pt x="47" y="113"/>
                  </a:lnTo>
                  <a:lnTo>
                    <a:pt x="85" y="141"/>
                  </a:lnTo>
                  <a:lnTo>
                    <a:pt x="122" y="113"/>
                  </a:lnTo>
                  <a:lnTo>
                    <a:pt x="113" y="113"/>
                  </a:lnTo>
                  <a:lnTo>
                    <a:pt x="85" y="131"/>
                  </a:lnTo>
                  <a:lnTo>
                    <a:pt x="47" y="113"/>
                  </a:lnTo>
                  <a:lnTo>
                    <a:pt x="37" y="0"/>
                  </a:lnTo>
                  <a:lnTo>
                    <a:pt x="28" y="9"/>
                  </a:lnTo>
                  <a:lnTo>
                    <a:pt x="37" y="103"/>
                  </a:lnTo>
                  <a:close/>
                </a:path>
              </a:pathLst>
            </a:custGeom>
            <a:solidFill>
              <a:srgbClr val="295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2" name="Freeform 34"/>
            <p:cNvSpPr>
              <a:spLocks/>
            </p:cNvSpPr>
            <p:nvPr/>
          </p:nvSpPr>
          <p:spPr bwMode="auto">
            <a:xfrm>
              <a:off x="2534" y="1138"/>
              <a:ext cx="122" cy="141"/>
            </a:xfrm>
            <a:custGeom>
              <a:avLst/>
              <a:gdLst/>
              <a:ahLst/>
              <a:cxnLst>
                <a:cxn ang="0">
                  <a:pos x="37" y="103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37" y="113"/>
                </a:cxn>
                <a:cxn ang="0">
                  <a:pos x="37" y="122"/>
                </a:cxn>
                <a:cxn ang="0">
                  <a:pos x="47" y="113"/>
                </a:cxn>
                <a:cxn ang="0">
                  <a:pos x="85" y="141"/>
                </a:cxn>
                <a:cxn ang="0">
                  <a:pos x="122" y="113"/>
                </a:cxn>
                <a:cxn ang="0">
                  <a:pos x="113" y="113"/>
                </a:cxn>
                <a:cxn ang="0">
                  <a:pos x="85" y="131"/>
                </a:cxn>
                <a:cxn ang="0">
                  <a:pos x="47" y="113"/>
                </a:cxn>
                <a:cxn ang="0">
                  <a:pos x="37" y="0"/>
                </a:cxn>
                <a:cxn ang="0">
                  <a:pos x="28" y="9"/>
                </a:cxn>
                <a:cxn ang="0">
                  <a:pos x="37" y="103"/>
                </a:cxn>
              </a:cxnLst>
              <a:rect l="0" t="0" r="r" b="b"/>
              <a:pathLst>
                <a:path w="122" h="141">
                  <a:moveTo>
                    <a:pt x="37" y="103"/>
                  </a:moveTo>
                  <a:lnTo>
                    <a:pt x="0" y="84"/>
                  </a:lnTo>
                  <a:lnTo>
                    <a:pt x="37" y="113"/>
                  </a:lnTo>
                  <a:lnTo>
                    <a:pt x="37" y="122"/>
                  </a:lnTo>
                  <a:lnTo>
                    <a:pt x="47" y="113"/>
                  </a:lnTo>
                  <a:lnTo>
                    <a:pt x="85" y="141"/>
                  </a:lnTo>
                  <a:lnTo>
                    <a:pt x="122" y="113"/>
                  </a:lnTo>
                  <a:lnTo>
                    <a:pt x="113" y="113"/>
                  </a:lnTo>
                  <a:lnTo>
                    <a:pt x="85" y="131"/>
                  </a:lnTo>
                  <a:lnTo>
                    <a:pt x="47" y="113"/>
                  </a:lnTo>
                  <a:lnTo>
                    <a:pt x="37" y="0"/>
                  </a:lnTo>
                  <a:lnTo>
                    <a:pt x="28" y="9"/>
                  </a:lnTo>
                  <a:lnTo>
                    <a:pt x="37" y="103"/>
                  </a:lnTo>
                  <a:close/>
                </a:path>
              </a:pathLst>
            </a:custGeom>
            <a:noFill/>
            <a:ln w="190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1" name="Rectangle 33"/>
            <p:cNvSpPr>
              <a:spLocks noChangeArrowheads="1"/>
            </p:cNvSpPr>
            <p:nvPr/>
          </p:nvSpPr>
          <p:spPr bwMode="auto">
            <a:xfrm>
              <a:off x="2458" y="1081"/>
              <a:ext cx="10" cy="76"/>
            </a:xfrm>
            <a:prstGeom prst="rect">
              <a:avLst/>
            </a:prstGeom>
            <a:solidFill>
              <a:srgbClr val="BDE7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2468" y="1081"/>
              <a:ext cx="9" cy="76"/>
            </a:xfrm>
            <a:prstGeom prst="rect">
              <a:avLst/>
            </a:prstGeom>
            <a:solidFill>
              <a:srgbClr val="F6F3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2477" y="1081"/>
              <a:ext cx="10" cy="76"/>
            </a:xfrm>
            <a:prstGeom prst="rect">
              <a:avLst/>
            </a:prstGeom>
            <a:solidFill>
              <a:srgbClr val="F1F2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2487" y="1081"/>
              <a:ext cx="9" cy="76"/>
            </a:xfrm>
            <a:prstGeom prst="rect">
              <a:avLst/>
            </a:prstGeom>
            <a:solidFill>
              <a:srgbClr val="ECF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2496" y="1081"/>
              <a:ext cx="10" cy="76"/>
            </a:xfrm>
            <a:prstGeom prst="rect">
              <a:avLst/>
            </a:prstGeom>
            <a:solidFill>
              <a:srgbClr val="E7F0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6" name="Rectangle 28"/>
            <p:cNvSpPr>
              <a:spLocks noChangeArrowheads="1"/>
            </p:cNvSpPr>
            <p:nvPr/>
          </p:nvSpPr>
          <p:spPr bwMode="auto">
            <a:xfrm>
              <a:off x="2506" y="1081"/>
              <a:ext cx="9" cy="76"/>
            </a:xfrm>
            <a:prstGeom prst="rect">
              <a:avLst/>
            </a:prstGeom>
            <a:solidFill>
              <a:srgbClr val="E2EF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2515" y="1081"/>
              <a:ext cx="9" cy="76"/>
            </a:xfrm>
            <a:prstGeom prst="rect">
              <a:avLst/>
            </a:prstGeom>
            <a:solidFill>
              <a:srgbClr val="DCED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2524" y="1081"/>
              <a:ext cx="10" cy="76"/>
            </a:xfrm>
            <a:prstGeom prst="rect">
              <a:avLst/>
            </a:prstGeom>
            <a:solidFill>
              <a:srgbClr val="D8ED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2534" y="1081"/>
              <a:ext cx="9" cy="76"/>
            </a:xfrm>
            <a:prstGeom prst="rect">
              <a:avLst/>
            </a:prstGeom>
            <a:solidFill>
              <a:srgbClr val="D3EC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2543" y="1081"/>
              <a:ext cx="10" cy="76"/>
            </a:xfrm>
            <a:prstGeom prst="rect">
              <a:avLst/>
            </a:prstGeom>
            <a:solidFill>
              <a:srgbClr val="CEEA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2553" y="1081"/>
              <a:ext cx="9" cy="76"/>
            </a:xfrm>
            <a:prstGeom prst="rect">
              <a:avLst/>
            </a:prstGeom>
            <a:solidFill>
              <a:srgbClr val="C9E9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2562" y="1081"/>
              <a:ext cx="9" cy="76"/>
            </a:xfrm>
            <a:prstGeom prst="rect">
              <a:avLst/>
            </a:prstGeom>
            <a:solidFill>
              <a:srgbClr val="C3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auto">
            <a:xfrm>
              <a:off x="2571" y="1081"/>
              <a:ext cx="10" cy="76"/>
            </a:xfrm>
            <a:prstGeom prst="rect">
              <a:avLst/>
            </a:prstGeom>
            <a:solidFill>
              <a:srgbClr val="BEE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28" name="Picture 20"/>
            <p:cNvPicPr>
              <a:picLocks noChangeAspect="1" noChangeArrowheads="1"/>
            </p:cNvPicPr>
            <p:nvPr/>
          </p:nvPicPr>
          <p:blipFill>
            <a:blip r:embed="rId178" cstate="print"/>
            <a:srcRect/>
            <a:stretch>
              <a:fillRect/>
            </a:stretch>
          </p:blipFill>
          <p:spPr bwMode="auto">
            <a:xfrm>
              <a:off x="2468" y="1222"/>
              <a:ext cx="113" cy="66"/>
            </a:xfrm>
            <a:prstGeom prst="rect">
              <a:avLst/>
            </a:prstGeom>
            <a:noFill/>
          </p:spPr>
        </p:pic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2478" y="1231"/>
              <a:ext cx="88" cy="47"/>
            </a:xfrm>
            <a:custGeom>
              <a:avLst/>
              <a:gdLst/>
              <a:ahLst/>
              <a:cxnLst>
                <a:cxn ang="0">
                  <a:pos x="88" y="23"/>
                </a:cxn>
                <a:cxn ang="0">
                  <a:pos x="45" y="43"/>
                </a:cxn>
                <a:cxn ang="0">
                  <a:pos x="0" y="23"/>
                </a:cxn>
                <a:cxn ang="0">
                  <a:pos x="45" y="4"/>
                </a:cxn>
                <a:cxn ang="0">
                  <a:pos x="88" y="23"/>
                </a:cxn>
              </a:cxnLst>
              <a:rect l="0" t="0" r="r" b="b"/>
              <a:pathLst>
                <a:path w="88" h="47">
                  <a:moveTo>
                    <a:pt x="88" y="23"/>
                  </a:moveTo>
                  <a:cubicBezTo>
                    <a:pt x="80" y="39"/>
                    <a:pt x="62" y="47"/>
                    <a:pt x="45" y="43"/>
                  </a:cubicBezTo>
                  <a:cubicBezTo>
                    <a:pt x="27" y="47"/>
                    <a:pt x="9" y="39"/>
                    <a:pt x="0" y="23"/>
                  </a:cubicBezTo>
                  <a:cubicBezTo>
                    <a:pt x="9" y="8"/>
                    <a:pt x="27" y="0"/>
                    <a:pt x="45" y="4"/>
                  </a:cubicBezTo>
                  <a:cubicBezTo>
                    <a:pt x="62" y="0"/>
                    <a:pt x="80" y="8"/>
                    <a:pt x="88" y="23"/>
                  </a:cubicBezTo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26" name="Picture 18"/>
            <p:cNvPicPr>
              <a:picLocks noChangeAspect="1" noChangeArrowheads="1"/>
            </p:cNvPicPr>
            <p:nvPr/>
          </p:nvPicPr>
          <p:blipFill>
            <a:blip r:embed="rId179" cstate="print"/>
            <a:srcRect/>
            <a:stretch>
              <a:fillRect/>
            </a:stretch>
          </p:blipFill>
          <p:spPr bwMode="auto">
            <a:xfrm>
              <a:off x="2458" y="1081"/>
              <a:ext cx="123" cy="188"/>
            </a:xfrm>
            <a:prstGeom prst="rect">
              <a:avLst/>
            </a:prstGeom>
            <a:noFill/>
          </p:spPr>
        </p:pic>
        <p:pic>
          <p:nvPicPr>
            <p:cNvPr id="68625" name="Picture 17"/>
            <p:cNvPicPr>
              <a:picLocks noChangeAspect="1" noChangeArrowheads="1"/>
            </p:cNvPicPr>
            <p:nvPr/>
          </p:nvPicPr>
          <p:blipFill>
            <a:blip r:embed="rId180" cstate="print"/>
            <a:srcRect/>
            <a:stretch>
              <a:fillRect/>
            </a:stretch>
          </p:blipFill>
          <p:spPr bwMode="auto">
            <a:xfrm>
              <a:off x="2458" y="1081"/>
              <a:ext cx="123" cy="188"/>
            </a:xfrm>
            <a:prstGeom prst="rect">
              <a:avLst/>
            </a:prstGeom>
            <a:noFill/>
          </p:spPr>
        </p:pic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2477" y="1100"/>
              <a:ext cx="94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13"/>
                </a:cxn>
                <a:cxn ang="0">
                  <a:pos x="94" y="160"/>
                </a:cxn>
                <a:cxn ang="0">
                  <a:pos x="85" y="47"/>
                </a:cxn>
                <a:cxn ang="0">
                  <a:pos x="0" y="0"/>
                </a:cxn>
              </a:cxnLst>
              <a:rect l="0" t="0" r="r" b="b"/>
              <a:pathLst>
                <a:path w="94" h="160">
                  <a:moveTo>
                    <a:pt x="0" y="0"/>
                  </a:moveTo>
                  <a:lnTo>
                    <a:pt x="10" y="113"/>
                  </a:lnTo>
                  <a:lnTo>
                    <a:pt x="94" y="160"/>
                  </a:lnTo>
                  <a:lnTo>
                    <a:pt x="85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pic>
          <p:nvPicPr>
            <p:cNvPr id="68623" name="Picture 15"/>
            <p:cNvPicPr>
              <a:picLocks noChangeAspect="1" noChangeArrowheads="1"/>
            </p:cNvPicPr>
            <p:nvPr/>
          </p:nvPicPr>
          <p:blipFill>
            <a:blip r:embed="rId181" cstate="print"/>
            <a:srcRect/>
            <a:stretch>
              <a:fillRect/>
            </a:stretch>
          </p:blipFill>
          <p:spPr bwMode="auto">
            <a:xfrm>
              <a:off x="2477" y="1175"/>
              <a:ext cx="66" cy="104"/>
            </a:xfrm>
            <a:prstGeom prst="rect">
              <a:avLst/>
            </a:prstGeom>
            <a:noFill/>
          </p:spPr>
        </p:pic>
        <p:pic>
          <p:nvPicPr>
            <p:cNvPr id="68622" name="Picture 14"/>
            <p:cNvPicPr>
              <a:picLocks noChangeAspect="1" noChangeArrowheads="1"/>
            </p:cNvPicPr>
            <p:nvPr/>
          </p:nvPicPr>
          <p:blipFill>
            <a:blip r:embed="rId182" cstate="print"/>
            <a:srcRect/>
            <a:stretch>
              <a:fillRect/>
            </a:stretch>
          </p:blipFill>
          <p:spPr bwMode="auto">
            <a:xfrm>
              <a:off x="2477" y="1175"/>
              <a:ext cx="66" cy="104"/>
            </a:xfrm>
            <a:prstGeom prst="rect">
              <a:avLst/>
            </a:prstGeom>
            <a:noFill/>
          </p:spPr>
        </p:pic>
        <p:sp>
          <p:nvSpPr>
            <p:cNvPr id="68621" name="Freeform 13"/>
            <p:cNvSpPr>
              <a:spLocks/>
            </p:cNvSpPr>
            <p:nvPr/>
          </p:nvSpPr>
          <p:spPr bwMode="auto">
            <a:xfrm>
              <a:off x="2487" y="1185"/>
              <a:ext cx="39" cy="87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1" y="138"/>
                </a:cxn>
                <a:cxn ang="0">
                  <a:pos x="0" y="144"/>
                </a:cxn>
                <a:cxn ang="0">
                  <a:pos x="32" y="144"/>
                </a:cxn>
                <a:cxn ang="0">
                  <a:pos x="25" y="148"/>
                </a:cxn>
                <a:cxn ang="0">
                  <a:pos x="67" y="17"/>
                </a:cxn>
                <a:cxn ang="0">
                  <a:pos x="64" y="16"/>
                </a:cxn>
                <a:cxn ang="0">
                  <a:pos x="48" y="0"/>
                </a:cxn>
                <a:cxn ang="0">
                  <a:pos x="43" y="7"/>
                </a:cxn>
              </a:cxnLst>
              <a:rect l="0" t="0" r="r" b="b"/>
              <a:pathLst>
                <a:path w="67" h="148">
                  <a:moveTo>
                    <a:pt x="43" y="7"/>
                  </a:moveTo>
                  <a:cubicBezTo>
                    <a:pt x="18" y="47"/>
                    <a:pt x="4" y="92"/>
                    <a:pt x="1" y="138"/>
                  </a:cubicBezTo>
                  <a:lnTo>
                    <a:pt x="0" y="144"/>
                  </a:lnTo>
                  <a:lnTo>
                    <a:pt x="32" y="144"/>
                  </a:lnTo>
                  <a:lnTo>
                    <a:pt x="25" y="148"/>
                  </a:lnTo>
                  <a:cubicBezTo>
                    <a:pt x="28" y="101"/>
                    <a:pt x="43" y="56"/>
                    <a:pt x="67" y="17"/>
                  </a:cubicBezTo>
                  <a:lnTo>
                    <a:pt x="64" y="16"/>
                  </a:lnTo>
                  <a:lnTo>
                    <a:pt x="48" y="0"/>
                  </a:lnTo>
                  <a:lnTo>
                    <a:pt x="43" y="7"/>
                  </a:lnTo>
                  <a:close/>
                </a:path>
              </a:pathLst>
            </a:custGeom>
            <a:noFill/>
            <a:ln w="3175" cap="rnd">
              <a:solidFill>
                <a:srgbClr val="29568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20" name="Freeform 12"/>
            <p:cNvSpPr>
              <a:spLocks noEditPoints="1"/>
            </p:cNvSpPr>
            <p:nvPr/>
          </p:nvSpPr>
          <p:spPr bwMode="auto">
            <a:xfrm>
              <a:off x="2477" y="1194"/>
              <a:ext cx="89" cy="9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96"/>
                </a:cxn>
                <a:cxn ang="0">
                  <a:pos x="48" y="128"/>
                </a:cxn>
                <a:cxn ang="0">
                  <a:pos x="42" y="132"/>
                </a:cxn>
                <a:cxn ang="0">
                  <a:pos x="83" y="1"/>
                </a:cxn>
                <a:cxn ang="0">
                  <a:pos x="80" y="0"/>
                </a:cxn>
                <a:cxn ang="0">
                  <a:pos x="151" y="103"/>
                </a:cxn>
                <a:cxn ang="0">
                  <a:pos x="77" y="137"/>
                </a:cxn>
                <a:cxn ang="0">
                  <a:pos x="2" y="103"/>
                </a:cxn>
                <a:cxn ang="0">
                  <a:pos x="0" y="96"/>
                </a:cxn>
                <a:cxn ang="0">
                  <a:pos x="0" y="112"/>
                </a:cxn>
                <a:cxn ang="0">
                  <a:pos x="2" y="116"/>
                </a:cxn>
                <a:cxn ang="0">
                  <a:pos x="77" y="150"/>
                </a:cxn>
                <a:cxn ang="0">
                  <a:pos x="151" y="116"/>
                </a:cxn>
                <a:cxn ang="0">
                  <a:pos x="144" y="112"/>
                </a:cxn>
                <a:cxn ang="0">
                  <a:pos x="144" y="96"/>
                </a:cxn>
                <a:cxn ang="0">
                  <a:pos x="151" y="103"/>
                </a:cxn>
              </a:cxnLst>
              <a:rect l="0" t="0" r="r" b="b"/>
              <a:pathLst>
                <a:path w="151" h="156">
                  <a:moveTo>
                    <a:pt x="80" y="0"/>
                  </a:moveTo>
                  <a:lnTo>
                    <a:pt x="96" y="96"/>
                  </a:lnTo>
                  <a:lnTo>
                    <a:pt x="48" y="128"/>
                  </a:lnTo>
                  <a:lnTo>
                    <a:pt x="42" y="132"/>
                  </a:lnTo>
                  <a:cubicBezTo>
                    <a:pt x="45" y="86"/>
                    <a:pt x="59" y="41"/>
                    <a:pt x="83" y="1"/>
                  </a:cubicBezTo>
                  <a:lnTo>
                    <a:pt x="80" y="0"/>
                  </a:lnTo>
                  <a:close/>
                  <a:moveTo>
                    <a:pt x="151" y="103"/>
                  </a:moveTo>
                  <a:cubicBezTo>
                    <a:pt x="137" y="129"/>
                    <a:pt x="106" y="143"/>
                    <a:pt x="77" y="137"/>
                  </a:cubicBezTo>
                  <a:cubicBezTo>
                    <a:pt x="47" y="143"/>
                    <a:pt x="16" y="129"/>
                    <a:pt x="2" y="103"/>
                  </a:cubicBezTo>
                  <a:lnTo>
                    <a:pt x="0" y="96"/>
                  </a:lnTo>
                  <a:lnTo>
                    <a:pt x="0" y="112"/>
                  </a:lnTo>
                  <a:lnTo>
                    <a:pt x="2" y="116"/>
                  </a:lnTo>
                  <a:cubicBezTo>
                    <a:pt x="16" y="143"/>
                    <a:pt x="47" y="156"/>
                    <a:pt x="77" y="150"/>
                  </a:cubicBezTo>
                  <a:cubicBezTo>
                    <a:pt x="106" y="156"/>
                    <a:pt x="137" y="143"/>
                    <a:pt x="151" y="116"/>
                  </a:cubicBezTo>
                  <a:lnTo>
                    <a:pt x="144" y="112"/>
                  </a:lnTo>
                  <a:lnTo>
                    <a:pt x="144" y="96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rgbClr val="29568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19" name="Freeform 11"/>
            <p:cNvSpPr>
              <a:spLocks noEditPoints="1"/>
            </p:cNvSpPr>
            <p:nvPr/>
          </p:nvSpPr>
          <p:spPr bwMode="auto">
            <a:xfrm>
              <a:off x="2477" y="1194"/>
              <a:ext cx="89" cy="9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6" y="96"/>
                </a:cxn>
                <a:cxn ang="0">
                  <a:pos x="48" y="128"/>
                </a:cxn>
                <a:cxn ang="0">
                  <a:pos x="42" y="132"/>
                </a:cxn>
                <a:cxn ang="0">
                  <a:pos x="83" y="1"/>
                </a:cxn>
                <a:cxn ang="0">
                  <a:pos x="80" y="0"/>
                </a:cxn>
                <a:cxn ang="0">
                  <a:pos x="151" y="103"/>
                </a:cxn>
                <a:cxn ang="0">
                  <a:pos x="77" y="137"/>
                </a:cxn>
                <a:cxn ang="0">
                  <a:pos x="2" y="103"/>
                </a:cxn>
                <a:cxn ang="0">
                  <a:pos x="0" y="96"/>
                </a:cxn>
                <a:cxn ang="0">
                  <a:pos x="0" y="112"/>
                </a:cxn>
                <a:cxn ang="0">
                  <a:pos x="2" y="116"/>
                </a:cxn>
                <a:cxn ang="0">
                  <a:pos x="77" y="150"/>
                </a:cxn>
                <a:cxn ang="0">
                  <a:pos x="151" y="116"/>
                </a:cxn>
                <a:cxn ang="0">
                  <a:pos x="144" y="112"/>
                </a:cxn>
                <a:cxn ang="0">
                  <a:pos x="144" y="96"/>
                </a:cxn>
                <a:cxn ang="0">
                  <a:pos x="151" y="103"/>
                </a:cxn>
              </a:cxnLst>
              <a:rect l="0" t="0" r="r" b="b"/>
              <a:pathLst>
                <a:path w="151" h="156">
                  <a:moveTo>
                    <a:pt x="80" y="0"/>
                  </a:moveTo>
                  <a:lnTo>
                    <a:pt x="96" y="96"/>
                  </a:lnTo>
                  <a:lnTo>
                    <a:pt x="48" y="128"/>
                  </a:lnTo>
                  <a:lnTo>
                    <a:pt x="42" y="132"/>
                  </a:lnTo>
                  <a:cubicBezTo>
                    <a:pt x="45" y="86"/>
                    <a:pt x="59" y="41"/>
                    <a:pt x="83" y="1"/>
                  </a:cubicBezTo>
                  <a:lnTo>
                    <a:pt x="80" y="0"/>
                  </a:lnTo>
                  <a:close/>
                  <a:moveTo>
                    <a:pt x="151" y="103"/>
                  </a:moveTo>
                  <a:cubicBezTo>
                    <a:pt x="137" y="129"/>
                    <a:pt x="106" y="143"/>
                    <a:pt x="77" y="137"/>
                  </a:cubicBezTo>
                  <a:cubicBezTo>
                    <a:pt x="47" y="143"/>
                    <a:pt x="16" y="129"/>
                    <a:pt x="2" y="103"/>
                  </a:cubicBezTo>
                  <a:lnTo>
                    <a:pt x="0" y="96"/>
                  </a:lnTo>
                  <a:lnTo>
                    <a:pt x="0" y="112"/>
                  </a:lnTo>
                  <a:lnTo>
                    <a:pt x="2" y="116"/>
                  </a:lnTo>
                  <a:cubicBezTo>
                    <a:pt x="16" y="143"/>
                    <a:pt x="47" y="156"/>
                    <a:pt x="77" y="150"/>
                  </a:cubicBezTo>
                  <a:cubicBezTo>
                    <a:pt x="106" y="156"/>
                    <a:pt x="137" y="143"/>
                    <a:pt x="151" y="116"/>
                  </a:cubicBezTo>
                  <a:lnTo>
                    <a:pt x="144" y="112"/>
                  </a:lnTo>
                  <a:lnTo>
                    <a:pt x="144" y="96"/>
                  </a:lnTo>
                  <a:lnTo>
                    <a:pt x="151" y="103"/>
                  </a:lnTo>
                  <a:close/>
                </a:path>
              </a:pathLst>
            </a:custGeom>
            <a:noFill/>
            <a:ln w="3175">
              <a:solidFill>
                <a:srgbClr val="29568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auto">
            <a:xfrm>
              <a:off x="2374" y="987"/>
              <a:ext cx="395" cy="367"/>
            </a:xfrm>
            <a:custGeom>
              <a:avLst/>
              <a:gdLst/>
              <a:ahLst/>
              <a:cxnLst>
                <a:cxn ang="0">
                  <a:pos x="464" y="128"/>
                </a:cxn>
                <a:cxn ang="0">
                  <a:pos x="416" y="160"/>
                </a:cxn>
                <a:cxn ang="0">
                  <a:pos x="416" y="159"/>
                </a:cxn>
                <a:cxn ang="0">
                  <a:pos x="403" y="170"/>
                </a:cxn>
                <a:cxn ang="0">
                  <a:pos x="395" y="257"/>
                </a:cxn>
                <a:cxn ang="0">
                  <a:pos x="341" y="288"/>
                </a:cxn>
                <a:cxn ang="0">
                  <a:pos x="336" y="288"/>
                </a:cxn>
                <a:cxn ang="0">
                  <a:pos x="336" y="272"/>
                </a:cxn>
                <a:cxn ang="0">
                  <a:pos x="336" y="256"/>
                </a:cxn>
                <a:cxn ang="0">
                  <a:pos x="192" y="176"/>
                </a:cxn>
                <a:cxn ang="0">
                  <a:pos x="176" y="192"/>
                </a:cxn>
                <a:cxn ang="0">
                  <a:pos x="176" y="272"/>
                </a:cxn>
                <a:cxn ang="0">
                  <a:pos x="0" y="384"/>
                </a:cxn>
                <a:cxn ang="0">
                  <a:pos x="0" y="400"/>
                </a:cxn>
                <a:cxn ang="0">
                  <a:pos x="400" y="624"/>
                </a:cxn>
                <a:cxn ang="0">
                  <a:pos x="672" y="480"/>
                </a:cxn>
                <a:cxn ang="0">
                  <a:pos x="672" y="464"/>
                </a:cxn>
                <a:cxn ang="0">
                  <a:pos x="640" y="448"/>
                </a:cxn>
                <a:cxn ang="0">
                  <a:pos x="640" y="256"/>
                </a:cxn>
                <a:cxn ang="0">
                  <a:pos x="608" y="240"/>
                </a:cxn>
                <a:cxn ang="0">
                  <a:pos x="609" y="237"/>
                </a:cxn>
                <a:cxn ang="0">
                  <a:pos x="538" y="143"/>
                </a:cxn>
                <a:cxn ang="0">
                  <a:pos x="537" y="132"/>
                </a:cxn>
                <a:cxn ang="0">
                  <a:pos x="564" y="69"/>
                </a:cxn>
                <a:cxn ang="0">
                  <a:pos x="501" y="0"/>
                </a:cxn>
                <a:cxn ang="0">
                  <a:pos x="439" y="68"/>
                </a:cxn>
                <a:cxn ang="0">
                  <a:pos x="439" y="68"/>
                </a:cxn>
                <a:cxn ang="0">
                  <a:pos x="465" y="133"/>
                </a:cxn>
              </a:cxnLst>
              <a:rect l="0" t="0" r="r" b="b"/>
              <a:pathLst>
                <a:path w="672" h="624">
                  <a:moveTo>
                    <a:pt x="464" y="128"/>
                  </a:moveTo>
                  <a:lnTo>
                    <a:pt x="416" y="160"/>
                  </a:lnTo>
                  <a:lnTo>
                    <a:pt x="416" y="159"/>
                  </a:lnTo>
                  <a:cubicBezTo>
                    <a:pt x="411" y="161"/>
                    <a:pt x="406" y="165"/>
                    <a:pt x="403" y="170"/>
                  </a:cubicBezTo>
                  <a:cubicBezTo>
                    <a:pt x="397" y="199"/>
                    <a:pt x="394" y="228"/>
                    <a:pt x="395" y="257"/>
                  </a:cubicBezTo>
                  <a:cubicBezTo>
                    <a:pt x="377" y="266"/>
                    <a:pt x="359" y="277"/>
                    <a:pt x="341" y="288"/>
                  </a:cubicBezTo>
                  <a:lnTo>
                    <a:pt x="336" y="288"/>
                  </a:lnTo>
                  <a:lnTo>
                    <a:pt x="336" y="272"/>
                  </a:lnTo>
                  <a:lnTo>
                    <a:pt x="336" y="256"/>
                  </a:lnTo>
                  <a:lnTo>
                    <a:pt x="192" y="176"/>
                  </a:lnTo>
                  <a:lnTo>
                    <a:pt x="176" y="192"/>
                  </a:lnTo>
                  <a:lnTo>
                    <a:pt x="176" y="272"/>
                  </a:lnTo>
                  <a:lnTo>
                    <a:pt x="0" y="384"/>
                  </a:lnTo>
                  <a:lnTo>
                    <a:pt x="0" y="400"/>
                  </a:lnTo>
                  <a:lnTo>
                    <a:pt x="400" y="624"/>
                  </a:lnTo>
                  <a:lnTo>
                    <a:pt x="672" y="480"/>
                  </a:lnTo>
                  <a:lnTo>
                    <a:pt x="672" y="464"/>
                  </a:lnTo>
                  <a:lnTo>
                    <a:pt x="640" y="448"/>
                  </a:lnTo>
                  <a:lnTo>
                    <a:pt x="640" y="256"/>
                  </a:lnTo>
                  <a:lnTo>
                    <a:pt x="608" y="240"/>
                  </a:lnTo>
                  <a:lnTo>
                    <a:pt x="609" y="237"/>
                  </a:lnTo>
                  <a:cubicBezTo>
                    <a:pt x="600" y="197"/>
                    <a:pt x="574" y="162"/>
                    <a:pt x="538" y="143"/>
                  </a:cubicBezTo>
                  <a:cubicBezTo>
                    <a:pt x="537" y="139"/>
                    <a:pt x="537" y="135"/>
                    <a:pt x="537" y="132"/>
                  </a:cubicBezTo>
                  <a:cubicBezTo>
                    <a:pt x="556" y="116"/>
                    <a:pt x="565" y="93"/>
                    <a:pt x="564" y="69"/>
                  </a:cubicBezTo>
                  <a:cubicBezTo>
                    <a:pt x="565" y="33"/>
                    <a:pt x="537" y="2"/>
                    <a:pt x="501" y="0"/>
                  </a:cubicBezTo>
                  <a:cubicBezTo>
                    <a:pt x="465" y="2"/>
                    <a:pt x="437" y="32"/>
                    <a:pt x="439" y="68"/>
                  </a:cubicBezTo>
                  <a:cubicBezTo>
                    <a:pt x="439" y="68"/>
                    <a:pt x="439" y="68"/>
                    <a:pt x="439" y="68"/>
                  </a:cubicBezTo>
                  <a:cubicBezTo>
                    <a:pt x="437" y="93"/>
                    <a:pt x="446" y="117"/>
                    <a:pt x="465" y="133"/>
                  </a:cubicBezTo>
                </a:path>
              </a:pathLst>
            </a:custGeom>
            <a:noFill/>
            <a:ln w="571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2176" y="1467"/>
              <a:ext cx="72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Administrador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449" y="1683"/>
              <a:ext cx="4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2496" y="1683"/>
              <a:ext cx="12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2628" y="1683"/>
              <a:ext cx="4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3306" y="1025"/>
              <a:ext cx="1140" cy="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3306" y="1025"/>
              <a:ext cx="1140" cy="611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8611" name="Rectangle 3"/>
            <p:cNvSpPr>
              <a:spLocks noChangeArrowheads="1"/>
            </p:cNvSpPr>
            <p:nvPr/>
          </p:nvSpPr>
          <p:spPr bwMode="auto">
            <a:xfrm>
              <a:off x="3495" y="1156"/>
              <a:ext cx="84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Sistema de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0" name="Rectangle 2"/>
            <p:cNvSpPr>
              <a:spLocks noChangeArrowheads="1"/>
            </p:cNvSpPr>
            <p:nvPr/>
          </p:nvSpPr>
          <p:spPr bwMode="auto">
            <a:xfrm>
              <a:off x="3674" y="1335"/>
              <a:ext cx="46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Radio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827584" y="1412776"/>
            <a:ext cx="4824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u="sng" dirty="0" smtClean="0">
                <a:latin typeface="Arial" pitchFamily="34" charset="0"/>
                <a:cs typeface="Arial" pitchFamily="34" charset="0"/>
              </a:rPr>
              <a:t>Agenda:</a:t>
            </a: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1.- </a:t>
            </a:r>
            <a:r>
              <a:rPr lang="es-EC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Introducción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2.- Justificación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3.- Estrategia de TI 2012 - 2014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215" name="1214 Grupo"/>
          <p:cNvGrpSpPr/>
          <p:nvPr/>
        </p:nvGrpSpPr>
        <p:grpSpPr>
          <a:xfrm>
            <a:off x="682396" y="717496"/>
            <a:ext cx="8461604" cy="5231504"/>
            <a:chOff x="142844" y="285728"/>
            <a:chExt cx="8858312" cy="5651810"/>
          </a:xfrm>
        </p:grpSpPr>
        <p:grpSp>
          <p:nvGrpSpPr>
            <p:cNvPr id="1216" name="1840 Grupo"/>
            <p:cNvGrpSpPr/>
            <p:nvPr/>
          </p:nvGrpSpPr>
          <p:grpSpPr>
            <a:xfrm>
              <a:off x="142844" y="285728"/>
              <a:ext cx="2000264" cy="1643074"/>
              <a:chOff x="1071538" y="857232"/>
              <a:chExt cx="2545411" cy="1877879"/>
            </a:xfrm>
          </p:grpSpPr>
          <p:sp>
            <p:nvSpPr>
              <p:cNvPr id="1228" name="Rectangle 129"/>
              <p:cNvSpPr>
                <a:spLocks noChangeArrowheads="1"/>
              </p:cNvSpPr>
              <p:nvPr/>
            </p:nvSpPr>
            <p:spPr bwMode="auto">
              <a:xfrm>
                <a:off x="1071538" y="1302649"/>
                <a:ext cx="2545411" cy="1432462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29" name="Rectangle 130"/>
              <p:cNvSpPr>
                <a:spLocks noChangeArrowheads="1"/>
              </p:cNvSpPr>
              <p:nvPr/>
            </p:nvSpPr>
            <p:spPr bwMode="auto">
              <a:xfrm>
                <a:off x="1071538" y="1302649"/>
                <a:ext cx="2545411" cy="1432462"/>
              </a:xfrm>
              <a:prstGeom prst="rect">
                <a:avLst/>
              </a:prstGeom>
              <a:noFill/>
              <a:ln w="12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30" name="Rectangle 131"/>
              <p:cNvSpPr>
                <a:spLocks noChangeArrowheads="1"/>
              </p:cNvSpPr>
              <p:nvPr/>
            </p:nvSpPr>
            <p:spPr bwMode="auto">
              <a:xfrm>
                <a:off x="1643040" y="857232"/>
                <a:ext cx="1828281" cy="494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C" sz="2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ECU 911</a:t>
                </a:r>
                <a:endParaRPr kumimoji="0" lang="es-EC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1" name="Freeform 144"/>
              <p:cNvSpPr>
                <a:spLocks/>
              </p:cNvSpPr>
              <p:nvPr/>
            </p:nvSpPr>
            <p:spPr bwMode="auto">
              <a:xfrm>
                <a:off x="1509110" y="1501390"/>
                <a:ext cx="24133" cy="111752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0" y="0"/>
                  </a:cxn>
                  <a:cxn ang="0">
                    <a:pos x="38" y="25"/>
                  </a:cxn>
                  <a:cxn ang="0">
                    <a:pos x="38" y="176"/>
                  </a:cxn>
                  <a:cxn ang="0">
                    <a:pos x="13" y="176"/>
                  </a:cxn>
                  <a:cxn ang="0">
                    <a:pos x="0" y="163"/>
                  </a:cxn>
                </a:cxnLst>
                <a:rect l="0" t="0" r="r" b="b"/>
                <a:pathLst>
                  <a:path w="38" h="176">
                    <a:moveTo>
                      <a:pt x="0" y="163"/>
                    </a:moveTo>
                    <a:lnTo>
                      <a:pt x="0" y="0"/>
                    </a:lnTo>
                    <a:lnTo>
                      <a:pt x="38" y="25"/>
                    </a:lnTo>
                    <a:lnTo>
                      <a:pt x="38" y="176"/>
                    </a:lnTo>
                    <a:lnTo>
                      <a:pt x="13" y="176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32" name="Rectangle 145"/>
              <p:cNvSpPr>
                <a:spLocks noChangeArrowheads="1"/>
              </p:cNvSpPr>
              <p:nvPr/>
            </p:nvSpPr>
            <p:spPr bwMode="auto">
              <a:xfrm>
                <a:off x="1500854" y="1493770"/>
                <a:ext cx="40010" cy="7619"/>
              </a:xfrm>
              <a:prstGeom prst="rect">
                <a:avLst/>
              </a:prstGeom>
              <a:solidFill>
                <a:srgbClr val="F3F1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33" name="Rectangle 146"/>
              <p:cNvSpPr>
                <a:spLocks noChangeArrowheads="1"/>
              </p:cNvSpPr>
              <p:nvPr/>
            </p:nvSpPr>
            <p:spPr bwMode="auto">
              <a:xfrm>
                <a:off x="1500854" y="1501390"/>
                <a:ext cx="40010" cy="8254"/>
              </a:xfrm>
              <a:prstGeom prst="rect">
                <a:avLst/>
              </a:prstGeom>
              <a:solidFill>
                <a:srgbClr val="DEC2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34" name="Rectangle 147"/>
              <p:cNvSpPr>
                <a:spLocks noChangeArrowheads="1"/>
              </p:cNvSpPr>
              <p:nvPr/>
            </p:nvSpPr>
            <p:spPr bwMode="auto">
              <a:xfrm>
                <a:off x="1500854" y="1509644"/>
                <a:ext cx="40010" cy="7619"/>
              </a:xfrm>
              <a:prstGeom prst="rect">
                <a:avLst/>
              </a:prstGeom>
              <a:solidFill>
                <a:srgbClr val="E5D2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35" name="Rectangle 148"/>
              <p:cNvSpPr>
                <a:spLocks noChangeArrowheads="1"/>
              </p:cNvSpPr>
              <p:nvPr/>
            </p:nvSpPr>
            <p:spPr bwMode="auto">
              <a:xfrm>
                <a:off x="1500854" y="1517264"/>
                <a:ext cx="40010" cy="8254"/>
              </a:xfrm>
              <a:prstGeom prst="rect">
                <a:avLst/>
              </a:prstGeom>
              <a:solidFill>
                <a:srgbClr val="ECE1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36" name="Freeform 152"/>
              <p:cNvSpPr>
                <a:spLocks/>
              </p:cNvSpPr>
              <p:nvPr/>
            </p:nvSpPr>
            <p:spPr bwMode="auto">
              <a:xfrm>
                <a:off x="1405591" y="1629016"/>
                <a:ext cx="143529" cy="87624"/>
              </a:xfrm>
              <a:custGeom>
                <a:avLst/>
                <a:gdLst/>
                <a:ahLst/>
                <a:cxnLst>
                  <a:cxn ang="0">
                    <a:pos x="201" y="12"/>
                  </a:cxn>
                  <a:cxn ang="0">
                    <a:pos x="0" y="125"/>
                  </a:cxn>
                  <a:cxn ang="0">
                    <a:pos x="0" y="138"/>
                  </a:cxn>
                  <a:cxn ang="0">
                    <a:pos x="226" y="0"/>
                  </a:cxn>
                  <a:cxn ang="0">
                    <a:pos x="226" y="0"/>
                  </a:cxn>
                  <a:cxn ang="0">
                    <a:pos x="201" y="12"/>
                  </a:cxn>
                </a:cxnLst>
                <a:rect l="0" t="0" r="r" b="b"/>
                <a:pathLst>
                  <a:path w="226" h="138">
                    <a:moveTo>
                      <a:pt x="201" y="12"/>
                    </a:moveTo>
                    <a:lnTo>
                      <a:pt x="0" y="125"/>
                    </a:lnTo>
                    <a:lnTo>
                      <a:pt x="0" y="138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1" y="12"/>
                    </a:lnTo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37" name="Picture 1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17950" y="1557266"/>
                <a:ext cx="127652" cy="7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8" name="Freeform 155"/>
              <p:cNvSpPr>
                <a:spLocks/>
              </p:cNvSpPr>
              <p:nvPr/>
            </p:nvSpPr>
            <p:spPr bwMode="auto">
              <a:xfrm>
                <a:off x="1333827" y="1573140"/>
                <a:ext cx="111775" cy="6349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25"/>
                  </a:cxn>
                  <a:cxn ang="0">
                    <a:pos x="113" y="100"/>
                  </a:cxn>
                  <a:cxn ang="0">
                    <a:pos x="176" y="63"/>
                  </a:cxn>
                  <a:cxn ang="0">
                    <a:pos x="51" y="0"/>
                  </a:cxn>
                </a:cxnLst>
                <a:rect l="0" t="0" r="r" b="b"/>
                <a:pathLst>
                  <a:path w="176" h="100">
                    <a:moveTo>
                      <a:pt x="51" y="0"/>
                    </a:moveTo>
                    <a:lnTo>
                      <a:pt x="0" y="25"/>
                    </a:lnTo>
                    <a:lnTo>
                      <a:pt x="113" y="100"/>
                    </a:lnTo>
                    <a:lnTo>
                      <a:pt x="176" y="63"/>
                    </a:lnTo>
                    <a:lnTo>
                      <a:pt x="51" y="0"/>
                    </a:ln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39" name="Picture 15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89714" y="1446149"/>
                <a:ext cx="111139" cy="142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0" name="Picture 15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89714" y="1446149"/>
                <a:ext cx="111139" cy="142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1" name="Rectangle 158"/>
              <p:cNvSpPr>
                <a:spLocks noChangeArrowheads="1"/>
              </p:cNvSpPr>
              <p:nvPr/>
            </p:nvSpPr>
            <p:spPr bwMode="auto">
              <a:xfrm>
                <a:off x="1397971" y="1437894"/>
                <a:ext cx="7621" cy="87624"/>
              </a:xfrm>
              <a:prstGeom prst="rect">
                <a:avLst/>
              </a:prstGeom>
              <a:solidFill>
                <a:srgbClr val="BB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2" name="Rectangle 159"/>
              <p:cNvSpPr>
                <a:spLocks noChangeArrowheads="1"/>
              </p:cNvSpPr>
              <p:nvPr/>
            </p:nvSpPr>
            <p:spPr bwMode="auto">
              <a:xfrm>
                <a:off x="1405591" y="1437894"/>
                <a:ext cx="8256" cy="87624"/>
              </a:xfrm>
              <a:prstGeom prst="rect">
                <a:avLst/>
              </a:prstGeom>
              <a:solidFill>
                <a:srgbClr val="F6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3" name="Rectangle 160"/>
              <p:cNvSpPr>
                <a:spLocks noChangeArrowheads="1"/>
              </p:cNvSpPr>
              <p:nvPr/>
            </p:nvSpPr>
            <p:spPr bwMode="auto">
              <a:xfrm>
                <a:off x="1413848" y="1437894"/>
                <a:ext cx="7621" cy="87624"/>
              </a:xfrm>
              <a:prstGeom prst="rect">
                <a:avLst/>
              </a:prstGeom>
              <a:solidFill>
                <a:srgbClr val="F1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4" name="Rectangle 161"/>
              <p:cNvSpPr>
                <a:spLocks noChangeArrowheads="1"/>
              </p:cNvSpPr>
              <p:nvPr/>
            </p:nvSpPr>
            <p:spPr bwMode="auto">
              <a:xfrm>
                <a:off x="1421469" y="1437894"/>
                <a:ext cx="8256" cy="87624"/>
              </a:xfrm>
              <a:prstGeom prst="rect">
                <a:avLst/>
              </a:prstGeom>
              <a:solidFill>
                <a:srgbClr val="ED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5" name="Rectangle 162"/>
              <p:cNvSpPr>
                <a:spLocks noChangeArrowheads="1"/>
              </p:cNvSpPr>
              <p:nvPr/>
            </p:nvSpPr>
            <p:spPr bwMode="auto">
              <a:xfrm>
                <a:off x="1429725" y="1437894"/>
                <a:ext cx="7621" cy="87624"/>
              </a:xfrm>
              <a:prstGeom prst="rect">
                <a:avLst/>
              </a:prstGeom>
              <a:solidFill>
                <a:srgbClr val="E9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6" name="Rectangle 163"/>
              <p:cNvSpPr>
                <a:spLocks noChangeArrowheads="1"/>
              </p:cNvSpPr>
              <p:nvPr/>
            </p:nvSpPr>
            <p:spPr bwMode="auto">
              <a:xfrm>
                <a:off x="1437346" y="1437894"/>
                <a:ext cx="8256" cy="87624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7" name="Rectangle 164"/>
              <p:cNvSpPr>
                <a:spLocks noChangeArrowheads="1"/>
              </p:cNvSpPr>
              <p:nvPr/>
            </p:nvSpPr>
            <p:spPr bwMode="auto">
              <a:xfrm>
                <a:off x="1445602" y="1437894"/>
                <a:ext cx="7621" cy="87624"/>
              </a:xfrm>
              <a:prstGeom prst="rect">
                <a:avLst/>
              </a:prstGeom>
              <a:solidFill>
                <a:srgbClr val="E0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8" name="Rectangle 165"/>
              <p:cNvSpPr>
                <a:spLocks noChangeArrowheads="1"/>
              </p:cNvSpPr>
              <p:nvPr/>
            </p:nvSpPr>
            <p:spPr bwMode="auto">
              <a:xfrm>
                <a:off x="1453223" y="1437894"/>
                <a:ext cx="8256" cy="87624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49" name="Rectangle 166"/>
              <p:cNvSpPr>
                <a:spLocks noChangeArrowheads="1"/>
              </p:cNvSpPr>
              <p:nvPr/>
            </p:nvSpPr>
            <p:spPr bwMode="auto">
              <a:xfrm>
                <a:off x="1461479" y="1437894"/>
                <a:ext cx="7621" cy="87624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0" name="Rectangle 167"/>
              <p:cNvSpPr>
                <a:spLocks noChangeArrowheads="1"/>
              </p:cNvSpPr>
              <p:nvPr/>
            </p:nvSpPr>
            <p:spPr bwMode="auto">
              <a:xfrm>
                <a:off x="1469100" y="1437894"/>
                <a:ext cx="8256" cy="87624"/>
              </a:xfrm>
              <a:prstGeom prst="rect">
                <a:avLst/>
              </a:prstGeom>
              <a:solidFill>
                <a:srgbClr val="D4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1" name="Rectangle 168"/>
              <p:cNvSpPr>
                <a:spLocks noChangeArrowheads="1"/>
              </p:cNvSpPr>
              <p:nvPr/>
            </p:nvSpPr>
            <p:spPr bwMode="auto">
              <a:xfrm>
                <a:off x="1477356" y="1437894"/>
                <a:ext cx="7621" cy="87624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2" name="Rectangle 169"/>
              <p:cNvSpPr>
                <a:spLocks noChangeArrowheads="1"/>
              </p:cNvSpPr>
              <p:nvPr/>
            </p:nvSpPr>
            <p:spPr bwMode="auto">
              <a:xfrm>
                <a:off x="1484977" y="1437894"/>
                <a:ext cx="8256" cy="87624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3" name="Rectangle 170"/>
              <p:cNvSpPr>
                <a:spLocks noChangeArrowheads="1"/>
              </p:cNvSpPr>
              <p:nvPr/>
            </p:nvSpPr>
            <p:spPr bwMode="auto">
              <a:xfrm>
                <a:off x="1493233" y="1437894"/>
                <a:ext cx="7621" cy="87624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4" name="Rectangle 171"/>
              <p:cNvSpPr>
                <a:spLocks noChangeArrowheads="1"/>
              </p:cNvSpPr>
              <p:nvPr/>
            </p:nvSpPr>
            <p:spPr bwMode="auto">
              <a:xfrm>
                <a:off x="1500854" y="1437894"/>
                <a:ext cx="8256" cy="87624"/>
              </a:xfrm>
              <a:prstGeom prst="rect">
                <a:avLst/>
              </a:prstGeom>
              <a:solidFill>
                <a:srgbClr val="C3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5" name="Rectangle 172"/>
              <p:cNvSpPr>
                <a:spLocks noChangeArrowheads="1"/>
              </p:cNvSpPr>
              <p:nvPr/>
            </p:nvSpPr>
            <p:spPr bwMode="auto">
              <a:xfrm>
                <a:off x="1509110" y="1437894"/>
                <a:ext cx="8256" cy="87624"/>
              </a:xfrm>
              <a:prstGeom prst="rect">
                <a:avLst/>
              </a:prstGeom>
              <a:solidFill>
                <a:srgbClr val="BE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56" name="Picture 17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9100" y="1485516"/>
                <a:ext cx="55887" cy="111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7" name="Freeform 174"/>
              <p:cNvSpPr>
                <a:spLocks/>
              </p:cNvSpPr>
              <p:nvPr/>
            </p:nvSpPr>
            <p:spPr bwMode="auto">
              <a:xfrm>
                <a:off x="1484977" y="1573140"/>
                <a:ext cx="24133" cy="3174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8" y="0"/>
                  </a:cxn>
                  <a:cxn ang="0">
                    <a:pos x="38" y="50"/>
                  </a:cxn>
                  <a:cxn ang="0">
                    <a:pos x="0" y="25"/>
                  </a:cxn>
                </a:cxnLst>
                <a:rect l="0" t="0" r="r" b="b"/>
                <a:pathLst>
                  <a:path w="38" h="50">
                    <a:moveTo>
                      <a:pt x="0" y="25"/>
                    </a:moveTo>
                    <a:lnTo>
                      <a:pt x="38" y="0"/>
                    </a:lnTo>
                    <a:lnTo>
                      <a:pt x="38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8" name="Rectangle 176"/>
              <p:cNvSpPr>
                <a:spLocks noChangeArrowheads="1"/>
              </p:cNvSpPr>
              <p:nvPr/>
            </p:nvSpPr>
            <p:spPr bwMode="auto">
              <a:xfrm>
                <a:off x="1429725" y="1437894"/>
                <a:ext cx="7621" cy="40002"/>
              </a:xfrm>
              <a:prstGeom prst="rect">
                <a:avLst/>
              </a:prstGeom>
              <a:solidFill>
                <a:srgbClr val="669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59" name="Rectangle 177"/>
              <p:cNvSpPr>
                <a:spLocks noChangeArrowheads="1"/>
              </p:cNvSpPr>
              <p:nvPr/>
            </p:nvSpPr>
            <p:spPr bwMode="auto">
              <a:xfrm>
                <a:off x="1437346" y="1437894"/>
                <a:ext cx="8256" cy="40002"/>
              </a:xfrm>
              <a:prstGeom prst="rect">
                <a:avLst/>
              </a:prstGeom>
              <a:solidFill>
                <a:srgbClr val="79B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0" name="Rectangle 178"/>
              <p:cNvSpPr>
                <a:spLocks noChangeArrowheads="1"/>
              </p:cNvSpPr>
              <p:nvPr/>
            </p:nvSpPr>
            <p:spPr bwMode="auto">
              <a:xfrm>
                <a:off x="1445602" y="1437894"/>
                <a:ext cx="7621" cy="40002"/>
              </a:xfrm>
              <a:prstGeom prst="rect">
                <a:avLst/>
              </a:prstGeom>
              <a:solidFill>
                <a:srgbClr val="76A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1" name="Rectangle 179"/>
              <p:cNvSpPr>
                <a:spLocks noChangeArrowheads="1"/>
              </p:cNvSpPr>
              <p:nvPr/>
            </p:nvSpPr>
            <p:spPr bwMode="auto">
              <a:xfrm>
                <a:off x="1453223" y="1437894"/>
                <a:ext cx="8256" cy="40002"/>
              </a:xfrm>
              <a:prstGeom prst="rect">
                <a:avLst/>
              </a:prstGeom>
              <a:solidFill>
                <a:srgbClr val="72A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2" name="Rectangle 180"/>
              <p:cNvSpPr>
                <a:spLocks noChangeArrowheads="1"/>
              </p:cNvSpPr>
              <p:nvPr/>
            </p:nvSpPr>
            <p:spPr bwMode="auto">
              <a:xfrm>
                <a:off x="1461479" y="1437894"/>
                <a:ext cx="7621" cy="40002"/>
              </a:xfrm>
              <a:prstGeom prst="rect">
                <a:avLst/>
              </a:prstGeom>
              <a:solidFill>
                <a:srgbClr val="6F9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3" name="Rectangle 181"/>
              <p:cNvSpPr>
                <a:spLocks noChangeArrowheads="1"/>
              </p:cNvSpPr>
              <p:nvPr/>
            </p:nvSpPr>
            <p:spPr bwMode="auto">
              <a:xfrm>
                <a:off x="1469100" y="1437894"/>
                <a:ext cx="8256" cy="40002"/>
              </a:xfrm>
              <a:prstGeom prst="rect">
                <a:avLst/>
              </a:prstGeom>
              <a:solidFill>
                <a:srgbClr val="6C9A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4" name="Rectangle 182"/>
              <p:cNvSpPr>
                <a:spLocks noChangeArrowheads="1"/>
              </p:cNvSpPr>
              <p:nvPr/>
            </p:nvSpPr>
            <p:spPr bwMode="auto">
              <a:xfrm>
                <a:off x="1477356" y="1437894"/>
                <a:ext cx="7621" cy="40002"/>
              </a:xfrm>
              <a:prstGeom prst="rect">
                <a:avLst/>
              </a:prstGeom>
              <a:solidFill>
                <a:srgbClr val="6894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5" name="Freeform 184"/>
              <p:cNvSpPr>
                <a:spLocks/>
              </p:cNvSpPr>
              <p:nvPr/>
            </p:nvSpPr>
            <p:spPr bwMode="auto">
              <a:xfrm>
                <a:off x="1373837" y="1525518"/>
                <a:ext cx="40010" cy="4762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3" y="38"/>
                  </a:cxn>
                  <a:cxn ang="0">
                    <a:pos x="63" y="0"/>
                  </a:cxn>
                  <a:cxn ang="0">
                    <a:pos x="0" y="38"/>
                  </a:cxn>
                  <a:cxn ang="0">
                    <a:pos x="0" y="75"/>
                  </a:cxn>
                </a:cxnLst>
                <a:rect l="0" t="0" r="r" b="b"/>
                <a:pathLst>
                  <a:path w="63" h="75">
                    <a:moveTo>
                      <a:pt x="0" y="75"/>
                    </a:moveTo>
                    <a:lnTo>
                      <a:pt x="63" y="38"/>
                    </a:lnTo>
                    <a:lnTo>
                      <a:pt x="63" y="0"/>
                    </a:lnTo>
                    <a:lnTo>
                      <a:pt x="0" y="3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66" name="Picture 18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97971" y="1350270"/>
                <a:ext cx="102883" cy="111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7" name="Freeform 186"/>
              <p:cNvSpPr>
                <a:spLocks/>
              </p:cNvSpPr>
              <p:nvPr/>
            </p:nvSpPr>
            <p:spPr bwMode="auto">
              <a:xfrm>
                <a:off x="1423374" y="1379478"/>
                <a:ext cx="69224" cy="76195"/>
              </a:xfrm>
              <a:custGeom>
                <a:avLst/>
                <a:gdLst/>
                <a:ahLst/>
                <a:cxnLst>
                  <a:cxn ang="0">
                    <a:pos x="107" y="60"/>
                  </a:cxn>
                  <a:cxn ang="0">
                    <a:pos x="55" y="120"/>
                  </a:cxn>
                  <a:cxn ang="0">
                    <a:pos x="3" y="60"/>
                  </a:cxn>
                  <a:cxn ang="0">
                    <a:pos x="55" y="0"/>
                  </a:cxn>
                  <a:cxn ang="0">
                    <a:pos x="107" y="60"/>
                  </a:cxn>
                </a:cxnLst>
                <a:rect l="0" t="0" r="r" b="b"/>
                <a:pathLst>
                  <a:path w="109" h="120">
                    <a:moveTo>
                      <a:pt x="107" y="60"/>
                    </a:moveTo>
                    <a:cubicBezTo>
                      <a:pt x="109" y="91"/>
                      <a:pt x="86" y="118"/>
                      <a:pt x="55" y="120"/>
                    </a:cubicBezTo>
                    <a:cubicBezTo>
                      <a:pt x="24" y="118"/>
                      <a:pt x="0" y="91"/>
                      <a:pt x="3" y="60"/>
                    </a:cubicBezTo>
                    <a:cubicBezTo>
                      <a:pt x="0" y="29"/>
                      <a:pt x="24" y="2"/>
                      <a:pt x="55" y="0"/>
                    </a:cubicBezTo>
                    <a:cubicBezTo>
                      <a:pt x="86" y="2"/>
                      <a:pt x="109" y="29"/>
                      <a:pt x="107" y="60"/>
                    </a:cubicBezTo>
                  </a:path>
                </a:pathLst>
              </a:custGeom>
              <a:noFill/>
              <a:ln w="6" cap="flat">
                <a:solidFill>
                  <a:srgbClr val="D751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8" name="Rectangle 191"/>
              <p:cNvSpPr>
                <a:spLocks noChangeArrowheads="1"/>
              </p:cNvSpPr>
              <p:nvPr/>
            </p:nvSpPr>
            <p:spPr bwMode="auto">
              <a:xfrm>
                <a:off x="1270319" y="1462023"/>
                <a:ext cx="8256" cy="63496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9" name="Rectangle 192"/>
              <p:cNvSpPr>
                <a:spLocks noChangeArrowheads="1"/>
              </p:cNvSpPr>
              <p:nvPr/>
            </p:nvSpPr>
            <p:spPr bwMode="auto">
              <a:xfrm>
                <a:off x="1278575" y="1462023"/>
                <a:ext cx="7621" cy="63496"/>
              </a:xfrm>
              <a:prstGeom prst="rect">
                <a:avLst/>
              </a:prstGeom>
              <a:solidFill>
                <a:srgbClr val="F6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0" name="Rectangle 193"/>
              <p:cNvSpPr>
                <a:spLocks noChangeArrowheads="1"/>
              </p:cNvSpPr>
              <p:nvPr/>
            </p:nvSpPr>
            <p:spPr bwMode="auto">
              <a:xfrm>
                <a:off x="1286196" y="1462023"/>
                <a:ext cx="8256" cy="63496"/>
              </a:xfrm>
              <a:prstGeom prst="rect">
                <a:avLst/>
              </a:prstGeom>
              <a:solidFill>
                <a:srgbClr val="F1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1" name="Rectangle 194"/>
              <p:cNvSpPr>
                <a:spLocks noChangeArrowheads="1"/>
              </p:cNvSpPr>
              <p:nvPr/>
            </p:nvSpPr>
            <p:spPr bwMode="auto">
              <a:xfrm>
                <a:off x="1294452" y="1462023"/>
                <a:ext cx="7621" cy="63496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2" name="Rectangle 195"/>
              <p:cNvSpPr>
                <a:spLocks noChangeArrowheads="1"/>
              </p:cNvSpPr>
              <p:nvPr/>
            </p:nvSpPr>
            <p:spPr bwMode="auto">
              <a:xfrm>
                <a:off x="1302073" y="1462023"/>
                <a:ext cx="8256" cy="63496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3" name="Rectangle 196"/>
              <p:cNvSpPr>
                <a:spLocks noChangeArrowheads="1"/>
              </p:cNvSpPr>
              <p:nvPr/>
            </p:nvSpPr>
            <p:spPr bwMode="auto">
              <a:xfrm>
                <a:off x="1310329" y="1462023"/>
                <a:ext cx="7621" cy="63496"/>
              </a:xfrm>
              <a:prstGeom prst="rect">
                <a:avLst/>
              </a:prstGeom>
              <a:solidFill>
                <a:srgbClr val="E2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4" name="Rectangle 197"/>
              <p:cNvSpPr>
                <a:spLocks noChangeArrowheads="1"/>
              </p:cNvSpPr>
              <p:nvPr/>
            </p:nvSpPr>
            <p:spPr bwMode="auto">
              <a:xfrm>
                <a:off x="1317950" y="1462023"/>
                <a:ext cx="8256" cy="63496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5" name="Rectangle 198"/>
              <p:cNvSpPr>
                <a:spLocks noChangeArrowheads="1"/>
              </p:cNvSpPr>
              <p:nvPr/>
            </p:nvSpPr>
            <p:spPr bwMode="auto">
              <a:xfrm>
                <a:off x="1326206" y="1462023"/>
                <a:ext cx="7621" cy="63496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6" name="Rectangle 199"/>
              <p:cNvSpPr>
                <a:spLocks noChangeArrowheads="1"/>
              </p:cNvSpPr>
              <p:nvPr/>
            </p:nvSpPr>
            <p:spPr bwMode="auto">
              <a:xfrm>
                <a:off x="1333827" y="1462023"/>
                <a:ext cx="8256" cy="63496"/>
              </a:xfrm>
              <a:prstGeom prst="rect">
                <a:avLst/>
              </a:prstGeom>
              <a:solidFill>
                <a:srgbClr val="D5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7" name="Rectangle 200"/>
              <p:cNvSpPr>
                <a:spLocks noChangeArrowheads="1"/>
              </p:cNvSpPr>
              <p:nvPr/>
            </p:nvSpPr>
            <p:spPr bwMode="auto">
              <a:xfrm>
                <a:off x="1342083" y="1462023"/>
                <a:ext cx="7621" cy="63496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8" name="Rectangle 201"/>
              <p:cNvSpPr>
                <a:spLocks noChangeArrowheads="1"/>
              </p:cNvSpPr>
              <p:nvPr/>
            </p:nvSpPr>
            <p:spPr bwMode="auto">
              <a:xfrm>
                <a:off x="1349704" y="1462023"/>
                <a:ext cx="8256" cy="63496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9" name="Rectangle 202"/>
              <p:cNvSpPr>
                <a:spLocks noChangeArrowheads="1"/>
              </p:cNvSpPr>
              <p:nvPr/>
            </p:nvSpPr>
            <p:spPr bwMode="auto">
              <a:xfrm>
                <a:off x="1357960" y="1462023"/>
                <a:ext cx="8256" cy="63496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grpSp>
            <p:nvGrpSpPr>
              <p:cNvPr id="1280" name="Group 203"/>
              <p:cNvGrpSpPr>
                <a:grpSpLocks/>
              </p:cNvGrpSpPr>
              <p:nvPr/>
            </p:nvGrpSpPr>
            <p:grpSpPr bwMode="auto">
              <a:xfrm>
                <a:off x="1142975" y="1357298"/>
                <a:ext cx="1233491" cy="1177925"/>
                <a:chOff x="213" y="986"/>
                <a:chExt cx="1942" cy="1855"/>
              </a:xfrm>
            </p:grpSpPr>
            <p:sp>
              <p:nvSpPr>
                <p:cNvPr id="1645" name="Rectangle 204"/>
                <p:cNvSpPr>
                  <a:spLocks noChangeArrowheads="1"/>
                </p:cNvSpPr>
                <p:nvPr/>
              </p:nvSpPr>
              <p:spPr bwMode="auto">
                <a:xfrm>
                  <a:off x="489" y="1116"/>
                  <a:ext cx="12" cy="100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46" name="Picture 20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51" y="1316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7" name="Freeform 206"/>
                <p:cNvSpPr>
                  <a:spLocks/>
                </p:cNvSpPr>
                <p:nvPr/>
              </p:nvSpPr>
              <p:spPr bwMode="auto">
                <a:xfrm>
                  <a:off x="364" y="1332"/>
                  <a:ext cx="125" cy="67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3" y="62"/>
                    </a:cxn>
                    <a:cxn ang="0">
                      <a:pos x="0" y="34"/>
                    </a:cxn>
                    <a:cxn ang="0">
                      <a:pos x="63" y="5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7">
                      <a:moveTo>
                        <a:pt x="125" y="34"/>
                      </a:moveTo>
                      <a:cubicBezTo>
                        <a:pt x="113" y="56"/>
                        <a:pt x="87" y="67"/>
                        <a:pt x="63" y="62"/>
                      </a:cubicBezTo>
                      <a:cubicBezTo>
                        <a:pt x="38" y="67"/>
                        <a:pt x="13" y="56"/>
                        <a:pt x="0" y="34"/>
                      </a:cubicBezTo>
                      <a:cubicBezTo>
                        <a:pt x="13" y="12"/>
                        <a:pt x="38" y="0"/>
                        <a:pt x="63" y="5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48" name="Picture 20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9" name="Picture 20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50" name="Freeform 209"/>
                <p:cNvSpPr>
                  <a:spLocks/>
                </p:cNvSpPr>
                <p:nvPr/>
              </p:nvSpPr>
              <p:spPr bwMode="auto">
                <a:xfrm>
                  <a:off x="363" y="1141"/>
                  <a:ext cx="138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25"/>
                    </a:cxn>
                    <a:cxn ang="0">
                      <a:pos x="126" y="6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5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25"/>
                      </a:lnTo>
                      <a:lnTo>
                        <a:pt x="126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51" name="Picture 21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2" name="Picture 21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53" name="Freeform 212"/>
                <p:cNvSpPr>
                  <a:spLocks/>
                </p:cNvSpPr>
                <p:nvPr/>
              </p:nvSpPr>
              <p:spPr bwMode="auto">
                <a:xfrm>
                  <a:off x="376" y="1273"/>
                  <a:ext cx="56" cy="11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" y="139"/>
                    </a:cxn>
                    <a:cxn ang="0">
                      <a:pos x="0" y="135"/>
                    </a:cxn>
                    <a:cxn ang="0">
                      <a:pos x="32" y="151"/>
                    </a:cxn>
                    <a:cxn ang="0">
                      <a:pos x="27" y="149"/>
                    </a:cxn>
                    <a:cxn ang="0">
                      <a:pos x="72" y="10"/>
                    </a:cxn>
                    <a:cxn ang="0">
                      <a:pos x="64" y="7"/>
                    </a:cxn>
                    <a:cxn ang="0">
                      <a:pos x="48" y="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2" h="151">
                      <a:moveTo>
                        <a:pt x="46" y="0"/>
                      </a:moveTo>
                      <a:cubicBezTo>
                        <a:pt x="20" y="42"/>
                        <a:pt x="4" y="90"/>
                        <a:pt x="1" y="139"/>
                      </a:cubicBezTo>
                      <a:lnTo>
                        <a:pt x="0" y="135"/>
                      </a:lnTo>
                      <a:lnTo>
                        <a:pt x="32" y="151"/>
                      </a:lnTo>
                      <a:lnTo>
                        <a:pt x="27" y="149"/>
                      </a:lnTo>
                      <a:cubicBezTo>
                        <a:pt x="30" y="100"/>
                        <a:pt x="45" y="52"/>
                        <a:pt x="72" y="10"/>
                      </a:cubicBezTo>
                      <a:lnTo>
                        <a:pt x="64" y="7"/>
                      </a:lnTo>
                      <a:lnTo>
                        <a:pt x="4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54" name="Freeform 213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55" name="Freeform 214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56" name="Freeform 215"/>
                <p:cNvSpPr>
                  <a:spLocks/>
                </p:cNvSpPr>
                <p:nvPr/>
              </p:nvSpPr>
              <p:spPr bwMode="auto">
                <a:xfrm>
                  <a:off x="213" y="986"/>
                  <a:ext cx="564" cy="531"/>
                </a:xfrm>
                <a:custGeom>
                  <a:avLst/>
                  <a:gdLst/>
                  <a:ahLst/>
                  <a:cxnLst>
                    <a:cxn ang="0">
                      <a:pos x="496" y="134"/>
                    </a:cxn>
                    <a:cxn ang="0">
                      <a:pos x="448" y="166"/>
                    </a:cxn>
                    <a:cxn ang="0">
                      <a:pos x="447" y="170"/>
                    </a:cxn>
                    <a:cxn ang="0">
                      <a:pos x="434" y="182"/>
                    </a:cxn>
                    <a:cxn ang="0">
                      <a:pos x="425" y="274"/>
                    </a:cxn>
                    <a:cxn ang="0">
                      <a:pos x="367" y="307"/>
                    </a:cxn>
                    <a:cxn ang="0">
                      <a:pos x="368" y="310"/>
                    </a:cxn>
                    <a:cxn ang="0">
                      <a:pos x="368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192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32" y="678"/>
                    </a:cxn>
                    <a:cxn ang="0">
                      <a:pos x="720" y="502"/>
                    </a:cxn>
                    <a:cxn ang="0">
                      <a:pos x="720" y="502"/>
                    </a:cxn>
                    <a:cxn ang="0">
                      <a:pos x="688" y="470"/>
                    </a:cxn>
                    <a:cxn ang="0">
                      <a:pos x="688" y="278"/>
                    </a:cxn>
                    <a:cxn ang="0">
                      <a:pos x="656" y="246"/>
                    </a:cxn>
                    <a:cxn ang="0">
                      <a:pos x="653" y="254"/>
                    </a:cxn>
                    <a:cxn ang="0">
                      <a:pos x="577" y="153"/>
                    </a:cxn>
                    <a:cxn ang="0">
                      <a:pos x="576" y="141"/>
                    </a:cxn>
                    <a:cxn ang="0">
                      <a:pos x="605" y="74"/>
                    </a:cxn>
                    <a:cxn ang="0">
                      <a:pos x="538" y="0"/>
                    </a:cxn>
                    <a:cxn ang="0">
                      <a:pos x="471" y="73"/>
                    </a:cxn>
                    <a:cxn ang="0">
                      <a:pos x="471" y="73"/>
                    </a:cxn>
                    <a:cxn ang="0">
                      <a:pos x="499" y="142"/>
                    </a:cxn>
                  </a:cxnLst>
                  <a:rect l="0" t="0" r="r" b="b"/>
                  <a:pathLst>
                    <a:path w="720" h="678">
                      <a:moveTo>
                        <a:pt x="496" y="134"/>
                      </a:moveTo>
                      <a:lnTo>
                        <a:pt x="448" y="166"/>
                      </a:lnTo>
                      <a:lnTo>
                        <a:pt x="447" y="170"/>
                      </a:lnTo>
                      <a:cubicBezTo>
                        <a:pt x="441" y="172"/>
                        <a:pt x="437" y="177"/>
                        <a:pt x="434" y="182"/>
                      </a:cubicBezTo>
                      <a:cubicBezTo>
                        <a:pt x="427" y="212"/>
                        <a:pt x="424" y="243"/>
                        <a:pt x="425" y="274"/>
                      </a:cubicBezTo>
                      <a:cubicBezTo>
                        <a:pt x="405" y="285"/>
                        <a:pt x="386" y="295"/>
                        <a:pt x="367" y="307"/>
                      </a:cubicBezTo>
                      <a:lnTo>
                        <a:pt x="368" y="310"/>
                      </a:lnTo>
                      <a:lnTo>
                        <a:pt x="368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192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32" y="678"/>
                      </a:lnTo>
                      <a:lnTo>
                        <a:pt x="720" y="502"/>
                      </a:lnTo>
                      <a:lnTo>
                        <a:pt x="720" y="502"/>
                      </a:lnTo>
                      <a:lnTo>
                        <a:pt x="688" y="470"/>
                      </a:lnTo>
                      <a:lnTo>
                        <a:pt x="688" y="278"/>
                      </a:lnTo>
                      <a:lnTo>
                        <a:pt x="656" y="246"/>
                      </a:lnTo>
                      <a:lnTo>
                        <a:pt x="653" y="254"/>
                      </a:lnTo>
                      <a:cubicBezTo>
                        <a:pt x="643" y="210"/>
                        <a:pt x="616" y="174"/>
                        <a:pt x="577" y="153"/>
                      </a:cubicBezTo>
                      <a:cubicBezTo>
                        <a:pt x="576" y="149"/>
                        <a:pt x="576" y="145"/>
                        <a:pt x="576" y="141"/>
                      </a:cubicBezTo>
                      <a:cubicBezTo>
                        <a:pt x="596" y="125"/>
                        <a:pt x="606" y="100"/>
                        <a:pt x="605" y="74"/>
                      </a:cubicBezTo>
                      <a:cubicBezTo>
                        <a:pt x="606" y="35"/>
                        <a:pt x="577" y="2"/>
                        <a:pt x="538" y="0"/>
                      </a:cubicBezTo>
                      <a:cubicBezTo>
                        <a:pt x="499" y="2"/>
                        <a:pt x="469" y="34"/>
                        <a:pt x="471" y="73"/>
                      </a:cubicBezTo>
                      <a:cubicBezTo>
                        <a:pt x="471" y="73"/>
                        <a:pt x="471" y="73"/>
                        <a:pt x="471" y="73"/>
                      </a:cubicBezTo>
                      <a:cubicBezTo>
                        <a:pt x="469" y="99"/>
                        <a:pt x="479" y="125"/>
                        <a:pt x="499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57" name="Freeform 216"/>
                <p:cNvSpPr>
                  <a:spLocks/>
                </p:cNvSpPr>
                <p:nvPr/>
              </p:nvSpPr>
              <p:spPr bwMode="auto">
                <a:xfrm>
                  <a:off x="852" y="1329"/>
                  <a:ext cx="50" cy="175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2" y="0"/>
                    </a:cxn>
                    <a:cxn ang="0">
                      <a:pos x="50" y="12"/>
                    </a:cxn>
                    <a:cxn ang="0">
                      <a:pos x="37" y="175"/>
                    </a:cxn>
                    <a:cxn ang="0">
                      <a:pos x="25" y="163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50" h="175">
                      <a:moveTo>
                        <a:pt x="0" y="150"/>
                      </a:moveTo>
                      <a:lnTo>
                        <a:pt x="12" y="0"/>
                      </a:lnTo>
                      <a:lnTo>
                        <a:pt x="50" y="12"/>
                      </a:lnTo>
                      <a:lnTo>
                        <a:pt x="37" y="175"/>
                      </a:lnTo>
                      <a:lnTo>
                        <a:pt x="25" y="16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58" name="Rectangle 217"/>
                <p:cNvSpPr>
                  <a:spLocks noChangeArrowheads="1"/>
                </p:cNvSpPr>
                <p:nvPr/>
              </p:nvSpPr>
              <p:spPr bwMode="auto">
                <a:xfrm>
                  <a:off x="852" y="1304"/>
                  <a:ext cx="62" cy="12"/>
                </a:xfrm>
                <a:prstGeom prst="rect">
                  <a:avLst/>
                </a:prstGeom>
                <a:solidFill>
                  <a:srgbClr val="F1EB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59" name="Rectangle 218"/>
                <p:cNvSpPr>
                  <a:spLocks noChangeArrowheads="1"/>
                </p:cNvSpPr>
                <p:nvPr/>
              </p:nvSpPr>
              <p:spPr bwMode="auto">
                <a:xfrm>
                  <a:off x="852" y="1316"/>
                  <a:ext cx="62" cy="13"/>
                </a:xfrm>
                <a:prstGeom prst="rect">
                  <a:avLst/>
                </a:prstGeom>
                <a:solidFill>
                  <a:srgbClr val="DCB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60" name="Rectangle 219"/>
                <p:cNvSpPr>
                  <a:spLocks noChangeArrowheads="1"/>
                </p:cNvSpPr>
                <p:nvPr/>
              </p:nvSpPr>
              <p:spPr bwMode="auto">
                <a:xfrm>
                  <a:off x="852" y="1329"/>
                  <a:ext cx="62" cy="12"/>
                </a:xfrm>
                <a:prstGeom prst="rect">
                  <a:avLst/>
                </a:prstGeom>
                <a:solidFill>
                  <a:srgbClr val="E3CD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61" name="Rectangle 220"/>
                <p:cNvSpPr>
                  <a:spLocks noChangeArrowheads="1"/>
                </p:cNvSpPr>
                <p:nvPr/>
              </p:nvSpPr>
              <p:spPr bwMode="auto">
                <a:xfrm>
                  <a:off x="852" y="1341"/>
                  <a:ext cx="62" cy="13"/>
                </a:xfrm>
                <a:prstGeom prst="rect">
                  <a:avLst/>
                </a:prstGeom>
                <a:solidFill>
                  <a:srgbClr val="EADC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62" name="Picture 22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38" y="130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63" name="Freeform 222"/>
                <p:cNvSpPr>
                  <a:spLocks noEditPoints="1"/>
                </p:cNvSpPr>
                <p:nvPr/>
              </p:nvSpPr>
              <p:spPr bwMode="auto">
                <a:xfrm>
                  <a:off x="351" y="1454"/>
                  <a:ext cx="576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38" y="75"/>
                    </a:cxn>
                    <a:cxn ang="0">
                      <a:pos x="350" y="188"/>
                    </a:cxn>
                    <a:cxn ang="0">
                      <a:pos x="350" y="201"/>
                    </a:cxn>
                    <a:cxn ang="0">
                      <a:pos x="576" y="75"/>
                    </a:cxn>
                    <a:cxn ang="0">
                      <a:pos x="576" y="63"/>
                    </a:cxn>
                    <a:cxn ang="0">
                      <a:pos x="538" y="75"/>
                    </a:cxn>
                  </a:cxnLst>
                  <a:rect l="0" t="0" r="r" b="b"/>
                  <a:pathLst>
                    <a:path w="576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38" y="75"/>
                      </a:moveTo>
                      <a:lnTo>
                        <a:pt x="350" y="188"/>
                      </a:lnTo>
                      <a:lnTo>
                        <a:pt x="350" y="201"/>
                      </a:lnTo>
                      <a:lnTo>
                        <a:pt x="576" y="75"/>
                      </a:lnTo>
                      <a:lnTo>
                        <a:pt x="576" y="63"/>
                      </a:lnTo>
                      <a:lnTo>
                        <a:pt x="538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64" name="Freeform 223"/>
                <p:cNvSpPr>
                  <a:spLocks/>
                </p:cNvSpPr>
                <p:nvPr/>
              </p:nvSpPr>
              <p:spPr bwMode="auto">
                <a:xfrm>
                  <a:off x="351" y="1454"/>
                  <a:ext cx="350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65" name="Freeform 224"/>
                <p:cNvSpPr>
                  <a:spLocks/>
                </p:cNvSpPr>
                <p:nvPr/>
              </p:nvSpPr>
              <p:spPr bwMode="auto">
                <a:xfrm>
                  <a:off x="701" y="151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188" y="12"/>
                    </a:cxn>
                    <a:cxn ang="0">
                      <a:pos x="0" y="125"/>
                    </a:cxn>
                    <a:cxn ang="0">
                      <a:pos x="0" y="138"/>
                    </a:cxn>
                    <a:cxn ang="0">
                      <a:pos x="226" y="12"/>
                    </a:cxn>
                    <a:cxn ang="0">
                      <a:pos x="226" y="0"/>
                    </a:cxn>
                    <a:cxn ang="0">
                      <a:pos x="188" y="12"/>
                    </a:cxn>
                  </a:cxnLst>
                  <a:rect l="0" t="0" r="r" b="b"/>
                  <a:pathLst>
                    <a:path w="226" h="138">
                      <a:moveTo>
                        <a:pt x="188" y="12"/>
                      </a:moveTo>
                      <a:lnTo>
                        <a:pt x="0" y="125"/>
                      </a:lnTo>
                      <a:lnTo>
                        <a:pt x="0" y="138"/>
                      </a:lnTo>
                      <a:lnTo>
                        <a:pt x="226" y="12"/>
                      </a:lnTo>
                      <a:lnTo>
                        <a:pt x="226" y="0"/>
                      </a:lnTo>
                      <a:lnTo>
                        <a:pt x="188" y="12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66" name="Picture 22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64" y="1417"/>
                  <a:ext cx="20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67" name="Freeform 226"/>
                <p:cNvSpPr>
                  <a:spLocks/>
                </p:cNvSpPr>
                <p:nvPr/>
              </p:nvSpPr>
              <p:spPr bwMode="auto">
                <a:xfrm>
                  <a:off x="576" y="1429"/>
                  <a:ext cx="176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25" y="100"/>
                    </a:cxn>
                    <a:cxn ang="0">
                      <a:pos x="176" y="7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76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25" y="100"/>
                      </a:lnTo>
                      <a:lnTo>
                        <a:pt x="176" y="75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68" name="Picture 22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69" name="Picture 228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70" name="Rectangle 229"/>
                <p:cNvSpPr>
                  <a:spLocks noChangeArrowheads="1"/>
                </p:cNvSpPr>
                <p:nvPr/>
              </p:nvSpPr>
              <p:spPr bwMode="auto">
                <a:xfrm>
                  <a:off x="689" y="1216"/>
                  <a:ext cx="12" cy="138"/>
                </a:xfrm>
                <a:prstGeom prst="rect">
                  <a:avLst/>
                </a:prstGeom>
                <a:solidFill>
                  <a:srgbClr val="B8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1" name="Rectangle 230"/>
                <p:cNvSpPr>
                  <a:spLocks noChangeArrowheads="1"/>
                </p:cNvSpPr>
                <p:nvPr/>
              </p:nvSpPr>
              <p:spPr bwMode="auto">
                <a:xfrm>
                  <a:off x="701" y="1216"/>
                  <a:ext cx="13" cy="138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2" name="Rectangle 231"/>
                <p:cNvSpPr>
                  <a:spLocks noChangeArrowheads="1"/>
                </p:cNvSpPr>
                <p:nvPr/>
              </p:nvSpPr>
              <p:spPr bwMode="auto">
                <a:xfrm>
                  <a:off x="714" y="1216"/>
                  <a:ext cx="13" cy="138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3" name="Rectangle 232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138"/>
                </a:xfrm>
                <a:prstGeom prst="rect">
                  <a:avLst/>
                </a:prstGeom>
                <a:solidFill>
                  <a:srgbClr val="EA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4" name="Rectangle 233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138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5" name="Rectangle 234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138"/>
                </a:xfrm>
                <a:prstGeom prst="rect">
                  <a:avLst/>
                </a:prstGeom>
                <a:solidFill>
                  <a:srgbClr val="E1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6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138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7" name="Rectangle 236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138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8" name="Rectangle 237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138"/>
                </a:xfrm>
                <a:prstGeom prst="rect">
                  <a:avLst/>
                </a:prstGeom>
                <a:solidFill>
                  <a:srgbClr val="D6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79" name="Rectangle 238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138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80" name="Rectangle 239"/>
                <p:cNvSpPr>
                  <a:spLocks noChangeArrowheads="1"/>
                </p:cNvSpPr>
                <p:nvPr/>
              </p:nvSpPr>
              <p:spPr bwMode="auto">
                <a:xfrm>
                  <a:off x="814" y="1216"/>
                  <a:ext cx="13" cy="138"/>
                </a:xfrm>
                <a:prstGeom prst="rect">
                  <a:avLst/>
                </a:prstGeom>
                <a:solidFill>
                  <a:srgbClr val="CD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81" name="Rectangle 240"/>
                <p:cNvSpPr>
                  <a:spLocks noChangeArrowheads="1"/>
                </p:cNvSpPr>
                <p:nvPr/>
              </p:nvSpPr>
              <p:spPr bwMode="auto">
                <a:xfrm>
                  <a:off x="827" y="1216"/>
                  <a:ext cx="12" cy="138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82" name="Rectangle 241"/>
                <p:cNvSpPr>
                  <a:spLocks noChangeArrowheads="1"/>
                </p:cNvSpPr>
                <p:nvPr/>
              </p:nvSpPr>
              <p:spPr bwMode="auto">
                <a:xfrm>
                  <a:off x="839" y="1216"/>
                  <a:ext cx="13" cy="138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83" name="Rectangle 242"/>
                <p:cNvSpPr>
                  <a:spLocks noChangeArrowheads="1"/>
                </p:cNvSpPr>
                <p:nvPr/>
              </p:nvSpPr>
              <p:spPr bwMode="auto">
                <a:xfrm>
                  <a:off x="852" y="1216"/>
                  <a:ext cx="12" cy="138"/>
                </a:xfrm>
                <a:prstGeom prst="rect">
                  <a:avLst/>
                </a:prstGeom>
                <a:solidFill>
                  <a:srgbClr val="C0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84" name="Rectangle 243"/>
                <p:cNvSpPr>
                  <a:spLocks noChangeArrowheads="1"/>
                </p:cNvSpPr>
                <p:nvPr/>
              </p:nvSpPr>
              <p:spPr bwMode="auto">
                <a:xfrm>
                  <a:off x="864" y="1216"/>
                  <a:ext cx="13" cy="138"/>
                </a:xfrm>
                <a:prstGeom prst="rect">
                  <a:avLst/>
                </a:prstGeom>
                <a:solidFill>
                  <a:srgbClr val="BC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85" name="Picture 244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86" name="Picture 24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87" name="Freeform 246"/>
                <p:cNvSpPr>
                  <a:spLocks/>
                </p:cNvSpPr>
                <p:nvPr/>
              </p:nvSpPr>
              <p:spPr bwMode="auto">
                <a:xfrm>
                  <a:off x="814" y="1429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50" y="0"/>
                    </a:cxn>
                    <a:cxn ang="0">
                      <a:pos x="38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50" h="50">
                      <a:moveTo>
                        <a:pt x="0" y="25"/>
                      </a:moveTo>
                      <a:lnTo>
                        <a:pt x="50" y="0"/>
                      </a:lnTo>
                      <a:lnTo>
                        <a:pt x="38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88" name="Picture 247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664" y="142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89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0" name="Rectangle 249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63"/>
                </a:xfrm>
                <a:prstGeom prst="rect">
                  <a:avLst/>
                </a:prstGeom>
                <a:solidFill>
                  <a:srgbClr val="7AB2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1" name="Rectangle 250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2" name="Rectangle 251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3" name="Rectangle 252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4" name="Rectangle 253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63"/>
                </a:xfrm>
                <a:prstGeom prst="rect">
                  <a:avLst/>
                </a:prstGeom>
                <a:solidFill>
                  <a:srgbClr val="6D9B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5" name="Rectangle 254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63"/>
                </a:xfrm>
                <a:prstGeom prst="rect">
                  <a:avLst/>
                </a:prstGeom>
                <a:solidFill>
                  <a:srgbClr val="6996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6" name="Freeform 255"/>
                <p:cNvSpPr>
                  <a:spLocks/>
                </p:cNvSpPr>
                <p:nvPr/>
              </p:nvSpPr>
              <p:spPr bwMode="auto">
                <a:xfrm>
                  <a:off x="739" y="1417"/>
                  <a:ext cx="88" cy="7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0" y="48"/>
                    </a:cxn>
                    <a:cxn ang="0">
                      <a:pos x="8" y="53"/>
                    </a:cxn>
                    <a:cxn ang="0">
                      <a:pos x="5" y="92"/>
                    </a:cxn>
                    <a:cxn ang="0">
                      <a:pos x="3" y="93"/>
                    </a:cxn>
                    <a:cxn ang="0">
                      <a:pos x="39" y="90"/>
                    </a:cxn>
                    <a:cxn ang="0">
                      <a:pos x="40" y="89"/>
                    </a:cxn>
                    <a:cxn ang="0">
                      <a:pos x="32" y="96"/>
                    </a:cxn>
                    <a:cxn ang="0">
                      <a:pos x="112" y="48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12" h="102">
                      <a:moveTo>
                        <a:pt x="112" y="0"/>
                      </a:moveTo>
                      <a:lnTo>
                        <a:pt x="0" y="48"/>
                      </a:lnTo>
                      <a:lnTo>
                        <a:pt x="8" y="53"/>
                      </a:lnTo>
                      <a:cubicBezTo>
                        <a:pt x="18" y="65"/>
                        <a:pt x="16" y="82"/>
                        <a:pt x="5" y="92"/>
                      </a:cubicBezTo>
                      <a:cubicBezTo>
                        <a:pt x="4" y="92"/>
                        <a:pt x="4" y="93"/>
                        <a:pt x="3" y="93"/>
                      </a:cubicBezTo>
                      <a:cubicBezTo>
                        <a:pt x="14" y="102"/>
                        <a:pt x="30" y="101"/>
                        <a:pt x="39" y="90"/>
                      </a:cubicBezTo>
                      <a:cubicBezTo>
                        <a:pt x="39" y="90"/>
                        <a:pt x="40" y="89"/>
                        <a:pt x="40" y="89"/>
                      </a:cubicBezTo>
                      <a:lnTo>
                        <a:pt x="32" y="96"/>
                      </a:lnTo>
                      <a:lnTo>
                        <a:pt x="112" y="4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97" name="Freeform 256"/>
                <p:cNvSpPr>
                  <a:spLocks/>
                </p:cNvSpPr>
                <p:nvPr/>
              </p:nvSpPr>
              <p:spPr bwMode="auto">
                <a:xfrm>
                  <a:off x="639" y="1354"/>
                  <a:ext cx="75" cy="75"/>
                </a:xfrm>
                <a:custGeom>
                  <a:avLst/>
                  <a:gdLst/>
                  <a:ahLst/>
                  <a:cxnLst>
                    <a:cxn ang="0">
                      <a:pos x="12" y="75"/>
                    </a:cxn>
                    <a:cxn ang="0">
                      <a:pos x="75" y="37"/>
                    </a:cxn>
                    <a:cxn ang="0">
                      <a:pos x="75" y="0"/>
                    </a:cxn>
                    <a:cxn ang="0">
                      <a:pos x="0" y="37"/>
                    </a:cxn>
                    <a:cxn ang="0">
                      <a:pos x="12" y="75"/>
                    </a:cxn>
                  </a:cxnLst>
                  <a:rect l="0" t="0" r="r" b="b"/>
                  <a:pathLst>
                    <a:path w="75" h="75">
                      <a:moveTo>
                        <a:pt x="12" y="75"/>
                      </a:moveTo>
                      <a:lnTo>
                        <a:pt x="75" y="37"/>
                      </a:lnTo>
                      <a:lnTo>
                        <a:pt x="75" y="0"/>
                      </a:lnTo>
                      <a:lnTo>
                        <a:pt x="0" y="37"/>
                      </a:lnTo>
                      <a:lnTo>
                        <a:pt x="12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98" name="Picture 257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99" name="Picture 258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00" name="Freeform 259"/>
                <p:cNvSpPr>
                  <a:spLocks/>
                </p:cNvSpPr>
                <p:nvPr/>
              </p:nvSpPr>
              <p:spPr bwMode="auto">
                <a:xfrm>
                  <a:off x="722" y="1128"/>
                  <a:ext cx="109" cy="121"/>
                </a:xfrm>
                <a:custGeom>
                  <a:avLst/>
                  <a:gdLst/>
                  <a:ahLst/>
                  <a:cxnLst>
                    <a:cxn ang="0">
                      <a:pos x="106" y="61"/>
                    </a:cxn>
                    <a:cxn ang="0">
                      <a:pos x="54" y="121"/>
                    </a:cxn>
                    <a:cxn ang="0">
                      <a:pos x="1" y="61"/>
                    </a:cxn>
                    <a:cxn ang="0">
                      <a:pos x="54" y="0"/>
                    </a:cxn>
                    <a:cxn ang="0">
                      <a:pos x="106" y="61"/>
                    </a:cxn>
                  </a:cxnLst>
                  <a:rect l="0" t="0" r="r" b="b"/>
                  <a:pathLst>
                    <a:path w="109" h="121">
                      <a:moveTo>
                        <a:pt x="106" y="61"/>
                      </a:moveTo>
                      <a:cubicBezTo>
                        <a:pt x="109" y="91"/>
                        <a:pt x="85" y="119"/>
                        <a:pt x="54" y="121"/>
                      </a:cubicBezTo>
                      <a:cubicBezTo>
                        <a:pt x="23" y="119"/>
                        <a:pt x="0" y="91"/>
                        <a:pt x="1" y="61"/>
                      </a:cubicBezTo>
                      <a:cubicBezTo>
                        <a:pt x="0" y="29"/>
                        <a:pt x="23" y="3"/>
                        <a:pt x="54" y="0"/>
                      </a:cubicBezTo>
                      <a:cubicBezTo>
                        <a:pt x="85" y="3"/>
                        <a:pt x="109" y="29"/>
                        <a:pt x="106" y="61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1" name="Freeform 260"/>
                <p:cNvSpPr>
                  <a:spLocks noEditPoints="1"/>
                </p:cNvSpPr>
                <p:nvPr/>
              </p:nvSpPr>
              <p:spPr bwMode="auto">
                <a:xfrm>
                  <a:off x="639" y="1341"/>
                  <a:ext cx="175" cy="117"/>
                </a:xfrm>
                <a:custGeom>
                  <a:avLst/>
                  <a:gdLst/>
                  <a:ahLst/>
                  <a:cxnLst>
                    <a:cxn ang="0">
                      <a:pos x="5" y="35"/>
                    </a:cxn>
                    <a:cxn ang="0">
                      <a:pos x="64" y="2"/>
                    </a:cxn>
                    <a:cxn ang="0">
                      <a:pos x="64" y="0"/>
                    </a:cxn>
                    <a:cxn ang="0">
                      <a:pos x="96" y="16"/>
                    </a:cxn>
                    <a:cxn ang="0">
                      <a:pos x="0" y="64"/>
                    </a:cxn>
                    <a:cxn ang="0">
                      <a:pos x="0" y="32"/>
                    </a:cxn>
                    <a:cxn ang="0">
                      <a:pos x="5" y="35"/>
                    </a:cxn>
                    <a:cxn ang="0">
                      <a:pos x="224" y="96"/>
                    </a:cxn>
                    <a:cxn ang="0">
                      <a:pos x="128" y="144"/>
                    </a:cxn>
                    <a:cxn ang="0">
                      <a:pos x="136" y="149"/>
                    </a:cxn>
                    <a:cxn ang="0">
                      <a:pos x="107" y="139"/>
                    </a:cxn>
                    <a:cxn ang="0">
                      <a:pos x="117" y="130"/>
                    </a:cxn>
                    <a:cxn ang="0">
                      <a:pos x="117" y="130"/>
                    </a:cxn>
                    <a:cxn ang="0">
                      <a:pos x="206" y="79"/>
                    </a:cxn>
                    <a:cxn ang="0">
                      <a:pos x="208" y="80"/>
                    </a:cxn>
                    <a:cxn ang="0">
                      <a:pos x="224" y="96"/>
                    </a:cxn>
                  </a:cxnLst>
                  <a:rect l="0" t="0" r="r" b="b"/>
                  <a:pathLst>
                    <a:path w="224" h="149">
                      <a:moveTo>
                        <a:pt x="5" y="35"/>
                      </a:moveTo>
                      <a:cubicBezTo>
                        <a:pt x="24" y="24"/>
                        <a:pt x="44" y="13"/>
                        <a:pt x="64" y="2"/>
                      </a:cubicBezTo>
                      <a:lnTo>
                        <a:pt x="64" y="0"/>
                      </a:lnTo>
                      <a:lnTo>
                        <a:pt x="96" y="16"/>
                      </a:lnTo>
                      <a:lnTo>
                        <a:pt x="0" y="64"/>
                      </a:lnTo>
                      <a:lnTo>
                        <a:pt x="0" y="32"/>
                      </a:lnTo>
                      <a:lnTo>
                        <a:pt x="5" y="35"/>
                      </a:lnTo>
                      <a:close/>
                      <a:moveTo>
                        <a:pt x="224" y="96"/>
                      </a:moveTo>
                      <a:lnTo>
                        <a:pt x="128" y="144"/>
                      </a:lnTo>
                      <a:lnTo>
                        <a:pt x="136" y="149"/>
                      </a:lnTo>
                      <a:cubicBezTo>
                        <a:pt x="129" y="141"/>
                        <a:pt x="118" y="138"/>
                        <a:pt x="107" y="139"/>
                      </a:cubicBezTo>
                      <a:cubicBezTo>
                        <a:pt x="109" y="135"/>
                        <a:pt x="112" y="132"/>
                        <a:pt x="117" y="130"/>
                      </a:cubicBezTo>
                      <a:lnTo>
                        <a:pt x="117" y="130"/>
                      </a:lnTo>
                      <a:cubicBezTo>
                        <a:pt x="147" y="113"/>
                        <a:pt x="176" y="97"/>
                        <a:pt x="206" y="79"/>
                      </a:cubicBezTo>
                      <a:lnTo>
                        <a:pt x="208" y="80"/>
                      </a:lnTo>
                      <a:lnTo>
                        <a:pt x="224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2" name="Freeform 261"/>
                <p:cNvSpPr>
                  <a:spLocks noEditPoints="1"/>
                </p:cNvSpPr>
                <p:nvPr/>
              </p:nvSpPr>
              <p:spPr bwMode="auto">
                <a:xfrm>
                  <a:off x="642" y="1128"/>
                  <a:ext cx="231" cy="376"/>
                </a:xfrm>
                <a:custGeom>
                  <a:avLst/>
                  <a:gdLst/>
                  <a:ahLst/>
                  <a:cxnLst>
                    <a:cxn ang="0">
                      <a:pos x="92" y="336"/>
                    </a:cxn>
                    <a:cxn ang="0">
                      <a:pos x="76" y="240"/>
                    </a:cxn>
                    <a:cxn ang="0">
                      <a:pos x="12" y="384"/>
                    </a:cxn>
                    <a:cxn ang="0">
                      <a:pos x="92" y="336"/>
                    </a:cxn>
                    <a:cxn ang="0">
                      <a:pos x="204" y="304"/>
                    </a:cxn>
                    <a:cxn ang="0">
                      <a:pos x="204" y="352"/>
                    </a:cxn>
                    <a:cxn ang="0">
                      <a:pos x="124" y="400"/>
                    </a:cxn>
                    <a:cxn ang="0">
                      <a:pos x="122" y="397"/>
                    </a:cxn>
                    <a:cxn ang="0">
                      <a:pos x="103" y="410"/>
                    </a:cxn>
                    <a:cxn ang="0">
                      <a:pos x="60" y="435"/>
                    </a:cxn>
                    <a:cxn ang="0">
                      <a:pos x="73" y="476"/>
                    </a:cxn>
                    <a:cxn ang="0">
                      <a:pos x="102" y="475"/>
                    </a:cxn>
                    <a:cxn ang="0">
                      <a:pos x="127" y="461"/>
                    </a:cxn>
                    <a:cxn ang="0">
                      <a:pos x="177" y="450"/>
                    </a:cxn>
                    <a:cxn ang="0">
                      <a:pos x="172" y="448"/>
                    </a:cxn>
                    <a:cxn ang="0">
                      <a:pos x="284" y="384"/>
                    </a:cxn>
                    <a:cxn ang="0">
                      <a:pos x="281" y="389"/>
                    </a:cxn>
                    <a:cxn ang="0">
                      <a:pos x="292" y="351"/>
                    </a:cxn>
                    <a:cxn ang="0">
                      <a:pos x="287" y="260"/>
                    </a:cxn>
                    <a:cxn ang="0">
                      <a:pos x="237" y="171"/>
                    </a:cxn>
                    <a:cxn ang="0">
                      <a:pos x="210" y="152"/>
                    </a:cxn>
                    <a:cxn ang="0">
                      <a:pos x="204" y="144"/>
                    </a:cxn>
                    <a:cxn ang="0">
                      <a:pos x="204" y="144"/>
                    </a:cxn>
                    <a:cxn ang="0">
                      <a:pos x="210" y="140"/>
                    </a:cxn>
                    <a:cxn ang="0">
                      <a:pos x="238" y="79"/>
                    </a:cxn>
                    <a:cxn ang="0">
                      <a:pos x="173" y="0"/>
                    </a:cxn>
                    <a:cxn ang="0">
                      <a:pos x="171" y="0"/>
                    </a:cxn>
                    <a:cxn ang="0">
                      <a:pos x="105" y="76"/>
                    </a:cxn>
                    <a:cxn ang="0">
                      <a:pos x="105" y="79"/>
                    </a:cxn>
                    <a:cxn ang="0">
                      <a:pos x="132" y="141"/>
                    </a:cxn>
                    <a:cxn ang="0">
                      <a:pos x="124" y="144"/>
                    </a:cxn>
                    <a:cxn ang="0">
                      <a:pos x="76" y="176"/>
                    </a:cxn>
                    <a:cxn ang="0">
                      <a:pos x="77" y="172"/>
                    </a:cxn>
                    <a:cxn ang="0">
                      <a:pos x="61" y="204"/>
                    </a:cxn>
                    <a:cxn ang="0">
                      <a:pos x="60" y="208"/>
                    </a:cxn>
                    <a:cxn ang="0">
                      <a:pos x="60" y="272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5" h="480">
                      <a:moveTo>
                        <a:pt x="92" y="336"/>
                      </a:moveTo>
                      <a:lnTo>
                        <a:pt x="76" y="240"/>
                      </a:lnTo>
                      <a:moveTo>
                        <a:pt x="12" y="384"/>
                      </a:moveTo>
                      <a:lnTo>
                        <a:pt x="92" y="336"/>
                      </a:lnTo>
                      <a:moveTo>
                        <a:pt x="204" y="304"/>
                      </a:moveTo>
                      <a:lnTo>
                        <a:pt x="204" y="352"/>
                      </a:lnTo>
                      <a:lnTo>
                        <a:pt x="124" y="400"/>
                      </a:lnTo>
                      <a:lnTo>
                        <a:pt x="122" y="397"/>
                      </a:lnTo>
                      <a:cubicBezTo>
                        <a:pt x="115" y="400"/>
                        <a:pt x="108" y="405"/>
                        <a:pt x="103" y="410"/>
                      </a:cubicBezTo>
                      <a:cubicBezTo>
                        <a:pt x="86" y="411"/>
                        <a:pt x="69" y="421"/>
                        <a:pt x="60" y="435"/>
                      </a:cubicBezTo>
                      <a:cubicBezTo>
                        <a:pt x="52" y="450"/>
                        <a:pt x="58" y="468"/>
                        <a:pt x="73" y="476"/>
                      </a:cubicBezTo>
                      <a:cubicBezTo>
                        <a:pt x="82" y="480"/>
                        <a:pt x="93" y="480"/>
                        <a:pt x="102" y="475"/>
                      </a:cubicBezTo>
                      <a:cubicBezTo>
                        <a:pt x="111" y="472"/>
                        <a:pt x="120" y="468"/>
                        <a:pt x="127" y="461"/>
                      </a:cubicBezTo>
                      <a:cubicBezTo>
                        <a:pt x="145" y="469"/>
                        <a:pt x="165" y="464"/>
                        <a:pt x="177" y="450"/>
                      </a:cubicBezTo>
                      <a:lnTo>
                        <a:pt x="172" y="448"/>
                      </a:lnTo>
                      <a:lnTo>
                        <a:pt x="284" y="384"/>
                      </a:lnTo>
                      <a:lnTo>
                        <a:pt x="281" y="389"/>
                      </a:lnTo>
                      <a:cubicBezTo>
                        <a:pt x="290" y="379"/>
                        <a:pt x="295" y="365"/>
                        <a:pt x="292" y="351"/>
                      </a:cubicBezTo>
                      <a:cubicBezTo>
                        <a:pt x="291" y="321"/>
                        <a:pt x="289" y="290"/>
                        <a:pt x="287" y="260"/>
                      </a:cubicBezTo>
                      <a:cubicBezTo>
                        <a:pt x="283" y="225"/>
                        <a:pt x="264" y="193"/>
                        <a:pt x="237" y="171"/>
                      </a:cubicBezTo>
                      <a:cubicBezTo>
                        <a:pt x="228" y="164"/>
                        <a:pt x="219" y="158"/>
                        <a:pt x="210" y="152"/>
                      </a:cubicBezTo>
                      <a:lnTo>
                        <a:pt x="204" y="144"/>
                      </a:lnTo>
                      <a:lnTo>
                        <a:pt x="204" y="144"/>
                      </a:lnTo>
                      <a:lnTo>
                        <a:pt x="210" y="140"/>
                      </a:lnTo>
                      <a:cubicBezTo>
                        <a:pt x="228" y="125"/>
                        <a:pt x="239" y="102"/>
                        <a:pt x="238" y="79"/>
                      </a:cubicBezTo>
                      <a:cubicBezTo>
                        <a:pt x="242" y="39"/>
                        <a:pt x="213" y="4"/>
                        <a:pt x="173" y="0"/>
                      </a:cubicBezTo>
                      <a:cubicBezTo>
                        <a:pt x="172" y="0"/>
                        <a:pt x="172" y="0"/>
                        <a:pt x="171" y="0"/>
                      </a:cubicBezTo>
                      <a:cubicBezTo>
                        <a:pt x="132" y="2"/>
                        <a:pt x="102" y="36"/>
                        <a:pt x="105" y="76"/>
                      </a:cubicBezTo>
                      <a:cubicBezTo>
                        <a:pt x="105" y="77"/>
                        <a:pt x="105" y="78"/>
                        <a:pt x="105" y="79"/>
                      </a:cubicBezTo>
                      <a:cubicBezTo>
                        <a:pt x="105" y="102"/>
                        <a:pt x="115" y="125"/>
                        <a:pt x="132" y="141"/>
                      </a:cubicBezTo>
                      <a:lnTo>
                        <a:pt x="124" y="144"/>
                      </a:lnTo>
                      <a:lnTo>
                        <a:pt x="76" y="176"/>
                      </a:lnTo>
                      <a:lnTo>
                        <a:pt x="77" y="172"/>
                      </a:lnTo>
                      <a:cubicBezTo>
                        <a:pt x="67" y="179"/>
                        <a:pt x="61" y="191"/>
                        <a:pt x="61" y="204"/>
                      </a:cubicBezTo>
                      <a:lnTo>
                        <a:pt x="60" y="208"/>
                      </a:lnTo>
                      <a:lnTo>
                        <a:pt x="60" y="272"/>
                      </a:lnTo>
                      <a:lnTo>
                        <a:pt x="58" y="274"/>
                      </a:lnTo>
                      <a:cubicBezTo>
                        <a:pt x="39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3" name="Freeform 262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4" name="Freeform 263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5" name="Rectangle 264"/>
                <p:cNvSpPr>
                  <a:spLocks noChangeArrowheads="1"/>
                </p:cNvSpPr>
                <p:nvPr/>
              </p:nvSpPr>
              <p:spPr bwMode="auto">
                <a:xfrm>
                  <a:off x="489" y="1254"/>
                  <a:ext cx="12" cy="112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6" name="Rectangle 265"/>
                <p:cNvSpPr>
                  <a:spLocks noChangeArrowheads="1"/>
                </p:cNvSpPr>
                <p:nvPr/>
              </p:nvSpPr>
              <p:spPr bwMode="auto">
                <a:xfrm>
                  <a:off x="501" y="1254"/>
                  <a:ext cx="13" cy="112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7" name="Rectangle 266"/>
                <p:cNvSpPr>
                  <a:spLocks noChangeArrowheads="1"/>
                </p:cNvSpPr>
                <p:nvPr/>
              </p:nvSpPr>
              <p:spPr bwMode="auto">
                <a:xfrm>
                  <a:off x="514" y="1254"/>
                  <a:ext cx="12" cy="112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8" name="Rectangle 267"/>
                <p:cNvSpPr>
                  <a:spLocks noChangeArrowheads="1"/>
                </p:cNvSpPr>
                <p:nvPr/>
              </p:nvSpPr>
              <p:spPr bwMode="auto">
                <a:xfrm>
                  <a:off x="526" y="1254"/>
                  <a:ext cx="13" cy="112"/>
                </a:xfrm>
                <a:prstGeom prst="rect">
                  <a:avLst/>
                </a:prstGeom>
                <a:solidFill>
                  <a:srgbClr val="E9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09" name="Rectangle 268"/>
                <p:cNvSpPr>
                  <a:spLocks noChangeArrowheads="1"/>
                </p:cNvSpPr>
                <p:nvPr/>
              </p:nvSpPr>
              <p:spPr bwMode="auto">
                <a:xfrm>
                  <a:off x="539" y="1254"/>
                  <a:ext cx="12" cy="112"/>
                </a:xfrm>
                <a:prstGeom prst="rect">
                  <a:avLst/>
                </a:prstGeom>
                <a:solidFill>
                  <a:srgbClr val="E4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0" name="Rectangle 269"/>
                <p:cNvSpPr>
                  <a:spLocks noChangeArrowheads="1"/>
                </p:cNvSpPr>
                <p:nvPr/>
              </p:nvSpPr>
              <p:spPr bwMode="auto">
                <a:xfrm>
                  <a:off x="551" y="1254"/>
                  <a:ext cx="13" cy="112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1" name="Rectangle 270"/>
                <p:cNvSpPr>
                  <a:spLocks noChangeArrowheads="1"/>
                </p:cNvSpPr>
                <p:nvPr/>
              </p:nvSpPr>
              <p:spPr bwMode="auto">
                <a:xfrm>
                  <a:off x="564" y="1254"/>
                  <a:ext cx="12" cy="112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2" name="Rectangle 271"/>
                <p:cNvSpPr>
                  <a:spLocks noChangeArrowheads="1"/>
                </p:cNvSpPr>
                <p:nvPr/>
              </p:nvSpPr>
              <p:spPr bwMode="auto">
                <a:xfrm>
                  <a:off x="576" y="1254"/>
                  <a:ext cx="13" cy="112"/>
                </a:xfrm>
                <a:prstGeom prst="rect">
                  <a:avLst/>
                </a:prstGeom>
                <a:solidFill>
                  <a:srgbClr val="D6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3" name="Rectangle 272"/>
                <p:cNvSpPr>
                  <a:spLocks noChangeArrowheads="1"/>
                </p:cNvSpPr>
                <p:nvPr/>
              </p:nvSpPr>
              <p:spPr bwMode="auto">
                <a:xfrm>
                  <a:off x="589" y="1254"/>
                  <a:ext cx="12" cy="112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4" name="Rectangle 273"/>
                <p:cNvSpPr>
                  <a:spLocks noChangeArrowheads="1"/>
                </p:cNvSpPr>
                <p:nvPr/>
              </p:nvSpPr>
              <p:spPr bwMode="auto">
                <a:xfrm>
                  <a:off x="601" y="1254"/>
                  <a:ext cx="13" cy="112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5" name="Rectangle 274"/>
                <p:cNvSpPr>
                  <a:spLocks noChangeArrowheads="1"/>
                </p:cNvSpPr>
                <p:nvPr/>
              </p:nvSpPr>
              <p:spPr bwMode="auto">
                <a:xfrm>
                  <a:off x="614" y="1254"/>
                  <a:ext cx="12" cy="112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6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1254"/>
                  <a:ext cx="13" cy="112"/>
                </a:xfrm>
                <a:prstGeom prst="rect">
                  <a:avLst/>
                </a:prstGeom>
                <a:solidFill>
                  <a:srgbClr val="C2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17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9" y="1254"/>
                  <a:ext cx="12" cy="112"/>
                </a:xfrm>
                <a:prstGeom prst="rect">
                  <a:avLst/>
                </a:prstGeom>
                <a:solidFill>
                  <a:srgbClr val="BE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18" name="Picture 27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89" y="1454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19" name="Freeform 278"/>
                <p:cNvSpPr>
                  <a:spLocks/>
                </p:cNvSpPr>
                <p:nvPr/>
              </p:nvSpPr>
              <p:spPr bwMode="auto">
                <a:xfrm>
                  <a:off x="506" y="1474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2" y="56"/>
                        <a:pt x="87" y="68"/>
                        <a:pt x="62" y="62"/>
                      </a:cubicBezTo>
                      <a:cubicBezTo>
                        <a:pt x="37" y="68"/>
                        <a:pt x="12" y="56"/>
                        <a:pt x="0" y="34"/>
                      </a:cubicBezTo>
                      <a:cubicBezTo>
                        <a:pt x="12" y="11"/>
                        <a:pt x="37" y="0"/>
                        <a:pt x="62" y="6"/>
                      </a:cubicBezTo>
                      <a:cubicBezTo>
                        <a:pt x="87" y="0"/>
                        <a:pt x="112" y="11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20" name="Picture 279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89" y="1266"/>
                  <a:ext cx="162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21" name="Freeform 280"/>
                <p:cNvSpPr>
                  <a:spLocks/>
                </p:cNvSpPr>
                <p:nvPr/>
              </p:nvSpPr>
              <p:spPr bwMode="auto">
                <a:xfrm>
                  <a:off x="501" y="1279"/>
                  <a:ext cx="138" cy="2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38"/>
                    </a:cxn>
                    <a:cxn ang="0">
                      <a:pos x="125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38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38"/>
                      </a:lnTo>
                      <a:lnTo>
                        <a:pt x="125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22" name="Picture 281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23" name="Picture 282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24" name="Freeform 283"/>
                <p:cNvSpPr>
                  <a:spLocks/>
                </p:cNvSpPr>
                <p:nvPr/>
              </p:nvSpPr>
              <p:spPr bwMode="auto">
                <a:xfrm>
                  <a:off x="514" y="1415"/>
                  <a:ext cx="62" cy="117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7" y="139"/>
                    </a:cxn>
                    <a:cxn ang="0">
                      <a:pos x="0" y="146"/>
                    </a:cxn>
                    <a:cxn ang="0">
                      <a:pos x="32" y="146"/>
                    </a:cxn>
                    <a:cxn ang="0">
                      <a:pos x="33" y="150"/>
                    </a:cxn>
                    <a:cxn ang="0">
                      <a:pos x="77" y="10"/>
                    </a:cxn>
                    <a:cxn ang="0">
                      <a:pos x="80" y="2"/>
                    </a:cxn>
                    <a:cxn ang="0">
                      <a:pos x="48" y="2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80" h="150">
                      <a:moveTo>
                        <a:pt x="51" y="0"/>
                      </a:moveTo>
                      <a:cubicBezTo>
                        <a:pt x="25" y="42"/>
                        <a:pt x="10" y="90"/>
                        <a:pt x="7" y="139"/>
                      </a:cubicBezTo>
                      <a:lnTo>
                        <a:pt x="0" y="146"/>
                      </a:lnTo>
                      <a:lnTo>
                        <a:pt x="32" y="146"/>
                      </a:lnTo>
                      <a:lnTo>
                        <a:pt x="33" y="150"/>
                      </a:lnTo>
                      <a:cubicBezTo>
                        <a:pt x="36" y="100"/>
                        <a:pt x="51" y="52"/>
                        <a:pt x="77" y="10"/>
                      </a:cubicBezTo>
                      <a:lnTo>
                        <a:pt x="80" y="2"/>
                      </a:lnTo>
                      <a:lnTo>
                        <a:pt x="48" y="2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25" name="Freeform 284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26" name="Freeform 285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27" name="Freeform 286"/>
                <p:cNvSpPr>
                  <a:spLocks/>
                </p:cNvSpPr>
                <p:nvPr/>
              </p:nvSpPr>
              <p:spPr bwMode="auto">
                <a:xfrm>
                  <a:off x="351" y="1128"/>
                  <a:ext cx="576" cy="527"/>
                </a:xfrm>
                <a:custGeom>
                  <a:avLst/>
                  <a:gdLst/>
                  <a:ahLst/>
                  <a:cxnLst>
                    <a:cxn ang="0">
                      <a:pos x="496" y="144"/>
                    </a:cxn>
                    <a:cxn ang="0">
                      <a:pos x="448" y="176"/>
                    </a:cxn>
                    <a:cxn ang="0">
                      <a:pos x="452" y="169"/>
                    </a:cxn>
                    <a:cxn ang="0">
                      <a:pos x="439" y="181"/>
                    </a:cxn>
                    <a:cxn ang="0">
                      <a:pos x="430" y="274"/>
                    </a:cxn>
                    <a:cxn ang="0">
                      <a:pos x="373" y="307"/>
                    </a:cxn>
                    <a:cxn ang="0">
                      <a:pos x="368" y="304"/>
                    </a:cxn>
                    <a:cxn ang="0">
                      <a:pos x="368" y="288"/>
                    </a:cxn>
                    <a:cxn ang="0">
                      <a:pos x="368" y="272"/>
                    </a:cxn>
                    <a:cxn ang="0">
                      <a:pos x="208" y="192"/>
                    </a:cxn>
                    <a:cxn ang="0">
                      <a:pos x="192" y="192"/>
                    </a:cxn>
                    <a:cxn ang="0">
                      <a:pos x="208" y="304"/>
                    </a:cxn>
                    <a:cxn ang="0">
                      <a:pos x="0" y="416"/>
                    </a:cxn>
                    <a:cxn ang="0">
                      <a:pos x="0" y="432"/>
                    </a:cxn>
                    <a:cxn ang="0">
                      <a:pos x="448" y="672"/>
                    </a:cxn>
                    <a:cxn ang="0">
                      <a:pos x="736" y="512"/>
                    </a:cxn>
                    <a:cxn ang="0">
                      <a:pos x="736" y="496"/>
                    </a:cxn>
                    <a:cxn ang="0">
                      <a:pos x="688" y="480"/>
                    </a:cxn>
                    <a:cxn ang="0">
                      <a:pos x="704" y="272"/>
                    </a:cxn>
                    <a:cxn ang="0">
                      <a:pos x="656" y="256"/>
                    </a:cxn>
                    <a:cxn ang="0">
                      <a:pos x="658" y="253"/>
                    </a:cxn>
                    <a:cxn ang="0">
                      <a:pos x="582" y="152"/>
                    </a:cxn>
                    <a:cxn ang="0">
                      <a:pos x="582" y="140"/>
                    </a:cxn>
                    <a:cxn ang="0">
                      <a:pos x="610" y="74"/>
                    </a:cxn>
                    <a:cxn ang="0">
                      <a:pos x="543" y="0"/>
                    </a:cxn>
                    <a:cxn ang="0">
                      <a:pos x="476" y="72"/>
                    </a:cxn>
                    <a:cxn ang="0">
                      <a:pos x="476" y="73"/>
                    </a:cxn>
                    <a:cxn ang="0">
                      <a:pos x="504" y="141"/>
                    </a:cxn>
                  </a:cxnLst>
                  <a:rect l="0" t="0" r="r" b="b"/>
                  <a:pathLst>
                    <a:path w="736" h="672">
                      <a:moveTo>
                        <a:pt x="496" y="144"/>
                      </a:moveTo>
                      <a:lnTo>
                        <a:pt x="448" y="176"/>
                      </a:lnTo>
                      <a:lnTo>
                        <a:pt x="452" y="169"/>
                      </a:lnTo>
                      <a:cubicBezTo>
                        <a:pt x="447" y="172"/>
                        <a:pt x="442" y="176"/>
                        <a:pt x="439" y="181"/>
                      </a:cubicBezTo>
                      <a:cubicBezTo>
                        <a:pt x="432" y="212"/>
                        <a:pt x="429" y="243"/>
                        <a:pt x="430" y="274"/>
                      </a:cubicBezTo>
                      <a:cubicBezTo>
                        <a:pt x="411" y="284"/>
                        <a:pt x="391" y="295"/>
                        <a:pt x="373" y="307"/>
                      </a:cubicBezTo>
                      <a:lnTo>
                        <a:pt x="368" y="304"/>
                      </a:lnTo>
                      <a:lnTo>
                        <a:pt x="368" y="288"/>
                      </a:lnTo>
                      <a:lnTo>
                        <a:pt x="368" y="272"/>
                      </a:lnTo>
                      <a:lnTo>
                        <a:pt x="208" y="192"/>
                      </a:lnTo>
                      <a:lnTo>
                        <a:pt x="192" y="192"/>
                      </a:lnTo>
                      <a:lnTo>
                        <a:pt x="208" y="304"/>
                      </a:lnTo>
                      <a:lnTo>
                        <a:pt x="0" y="416"/>
                      </a:lnTo>
                      <a:lnTo>
                        <a:pt x="0" y="432"/>
                      </a:lnTo>
                      <a:lnTo>
                        <a:pt x="448" y="672"/>
                      </a:lnTo>
                      <a:lnTo>
                        <a:pt x="736" y="512"/>
                      </a:lnTo>
                      <a:lnTo>
                        <a:pt x="736" y="496"/>
                      </a:lnTo>
                      <a:lnTo>
                        <a:pt x="688" y="480"/>
                      </a:lnTo>
                      <a:lnTo>
                        <a:pt x="704" y="272"/>
                      </a:lnTo>
                      <a:lnTo>
                        <a:pt x="656" y="256"/>
                      </a:lnTo>
                      <a:lnTo>
                        <a:pt x="658" y="253"/>
                      </a:lnTo>
                      <a:cubicBezTo>
                        <a:pt x="649" y="210"/>
                        <a:pt x="621" y="173"/>
                        <a:pt x="582" y="152"/>
                      </a:cubicBezTo>
                      <a:cubicBezTo>
                        <a:pt x="582" y="148"/>
                        <a:pt x="582" y="144"/>
                        <a:pt x="582" y="140"/>
                      </a:cubicBezTo>
                      <a:cubicBezTo>
                        <a:pt x="601" y="124"/>
                        <a:pt x="612" y="99"/>
                        <a:pt x="610" y="74"/>
                      </a:cubicBezTo>
                      <a:cubicBezTo>
                        <a:pt x="612" y="35"/>
                        <a:pt x="582" y="2"/>
                        <a:pt x="543" y="0"/>
                      </a:cubicBezTo>
                      <a:cubicBezTo>
                        <a:pt x="505" y="1"/>
                        <a:pt x="475" y="34"/>
                        <a:pt x="476" y="72"/>
                      </a:cubicBezTo>
                      <a:cubicBezTo>
                        <a:pt x="476" y="72"/>
                        <a:pt x="476" y="73"/>
                        <a:pt x="476" y="73"/>
                      </a:cubicBezTo>
                      <a:cubicBezTo>
                        <a:pt x="474" y="99"/>
                        <a:pt x="485" y="124"/>
                        <a:pt x="504" y="141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28" name="Freeform 287"/>
                <p:cNvSpPr>
                  <a:spLocks/>
                </p:cNvSpPr>
                <p:nvPr/>
              </p:nvSpPr>
              <p:spPr bwMode="auto">
                <a:xfrm>
                  <a:off x="1002" y="1467"/>
                  <a:ext cx="38" cy="175"/>
                </a:xfrm>
                <a:custGeom>
                  <a:avLst/>
                  <a:gdLst/>
                  <a:ahLst/>
                  <a:cxnLst>
                    <a:cxn ang="0">
                      <a:pos x="0" y="163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75"/>
                    </a:cxn>
                    <a:cxn ang="0">
                      <a:pos x="13" y="175"/>
                    </a:cxn>
                    <a:cxn ang="0">
                      <a:pos x="0" y="163"/>
                    </a:cxn>
                  </a:cxnLst>
                  <a:rect l="0" t="0" r="r" b="b"/>
                  <a:pathLst>
                    <a:path w="38" h="175">
                      <a:moveTo>
                        <a:pt x="0" y="163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75"/>
                      </a:lnTo>
                      <a:lnTo>
                        <a:pt x="13" y="175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29" name="Rectangle 288"/>
                <p:cNvSpPr>
                  <a:spLocks noChangeArrowheads="1"/>
                </p:cNvSpPr>
                <p:nvPr/>
              </p:nvSpPr>
              <p:spPr bwMode="auto">
                <a:xfrm>
                  <a:off x="990" y="1454"/>
                  <a:ext cx="62" cy="13"/>
                </a:xfrm>
                <a:prstGeom prst="rect">
                  <a:avLst/>
                </a:prstGeom>
                <a:solidFill>
                  <a:srgbClr val="F3F1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30" name="Rectangle 289"/>
                <p:cNvSpPr>
                  <a:spLocks noChangeArrowheads="1"/>
                </p:cNvSpPr>
                <p:nvPr/>
              </p:nvSpPr>
              <p:spPr bwMode="auto">
                <a:xfrm>
                  <a:off x="990" y="1467"/>
                  <a:ext cx="62" cy="12"/>
                </a:xfrm>
                <a:prstGeom prst="rect">
                  <a:avLst/>
                </a:prstGeom>
                <a:solidFill>
                  <a:srgbClr val="DEC2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31" name="Rectangle 290"/>
                <p:cNvSpPr>
                  <a:spLocks noChangeArrowheads="1"/>
                </p:cNvSpPr>
                <p:nvPr/>
              </p:nvSpPr>
              <p:spPr bwMode="auto">
                <a:xfrm>
                  <a:off x="990" y="1479"/>
                  <a:ext cx="62" cy="13"/>
                </a:xfrm>
                <a:prstGeom prst="rect">
                  <a:avLst/>
                </a:prstGeom>
                <a:solidFill>
                  <a:srgbClr val="E5D2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32" name="Rectangle 291"/>
                <p:cNvSpPr>
                  <a:spLocks noChangeArrowheads="1"/>
                </p:cNvSpPr>
                <p:nvPr/>
              </p:nvSpPr>
              <p:spPr bwMode="auto">
                <a:xfrm>
                  <a:off x="990" y="1492"/>
                  <a:ext cx="62" cy="12"/>
                </a:xfrm>
                <a:prstGeom prst="rect">
                  <a:avLst/>
                </a:prstGeom>
                <a:solidFill>
                  <a:srgbClr val="ECE2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33" name="Picture 292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476" y="145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34" name="Freeform 293"/>
                <p:cNvSpPr>
                  <a:spLocks noEditPoints="1"/>
                </p:cNvSpPr>
                <p:nvPr/>
              </p:nvSpPr>
              <p:spPr bwMode="auto">
                <a:xfrm>
                  <a:off x="489" y="1592"/>
                  <a:ext cx="576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51" y="88"/>
                    </a:cxn>
                    <a:cxn ang="0">
                      <a:pos x="350" y="201"/>
                    </a:cxn>
                    <a:cxn ang="0">
                      <a:pos x="350" y="213"/>
                    </a:cxn>
                    <a:cxn ang="0">
                      <a:pos x="576" y="75"/>
                    </a:cxn>
                    <a:cxn ang="0">
                      <a:pos x="576" y="75"/>
                    </a:cxn>
                    <a:cxn ang="0">
                      <a:pos x="551" y="88"/>
                    </a:cxn>
                  </a:cxnLst>
                  <a:rect l="0" t="0" r="r" b="b"/>
                  <a:pathLst>
                    <a:path w="576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51" y="88"/>
                      </a:moveTo>
                      <a:lnTo>
                        <a:pt x="350" y="201"/>
                      </a:lnTo>
                      <a:lnTo>
                        <a:pt x="350" y="213"/>
                      </a:lnTo>
                      <a:lnTo>
                        <a:pt x="576" y="75"/>
                      </a:lnTo>
                      <a:lnTo>
                        <a:pt x="576" y="75"/>
                      </a:lnTo>
                      <a:lnTo>
                        <a:pt x="551" y="88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35" name="Freeform 294"/>
                <p:cNvSpPr>
                  <a:spLocks/>
                </p:cNvSpPr>
                <p:nvPr/>
              </p:nvSpPr>
              <p:spPr bwMode="auto">
                <a:xfrm>
                  <a:off x="489" y="1592"/>
                  <a:ext cx="350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36" name="Freeform 295"/>
                <p:cNvSpPr>
                  <a:spLocks/>
                </p:cNvSpPr>
                <p:nvPr/>
              </p:nvSpPr>
              <p:spPr bwMode="auto">
                <a:xfrm>
                  <a:off x="839" y="166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201" y="13"/>
                    </a:cxn>
                    <a:cxn ang="0">
                      <a:pos x="0" y="126"/>
                    </a:cxn>
                    <a:cxn ang="0">
                      <a:pos x="0" y="138"/>
                    </a:cxn>
                    <a:cxn ang="0">
                      <a:pos x="226" y="0"/>
                    </a:cxn>
                    <a:cxn ang="0">
                      <a:pos x="226" y="0"/>
                    </a:cxn>
                    <a:cxn ang="0">
                      <a:pos x="201" y="13"/>
                    </a:cxn>
                  </a:cxnLst>
                  <a:rect l="0" t="0" r="r" b="b"/>
                  <a:pathLst>
                    <a:path w="226" h="138">
                      <a:moveTo>
                        <a:pt x="201" y="13"/>
                      </a:move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1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37" name="Picture 296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38" name="Picture 297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39" name="Freeform 298"/>
                <p:cNvSpPr>
                  <a:spLocks/>
                </p:cNvSpPr>
                <p:nvPr/>
              </p:nvSpPr>
              <p:spPr bwMode="auto">
                <a:xfrm>
                  <a:off x="727" y="1579"/>
                  <a:ext cx="162" cy="101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6"/>
                    </a:cxn>
                    <a:cxn ang="0">
                      <a:pos x="112" y="101"/>
                    </a:cxn>
                    <a:cxn ang="0">
                      <a:pos x="162" y="6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2" h="101">
                      <a:moveTo>
                        <a:pt x="50" y="0"/>
                      </a:moveTo>
                      <a:lnTo>
                        <a:pt x="0" y="26"/>
                      </a:lnTo>
                      <a:lnTo>
                        <a:pt x="112" y="101"/>
                      </a:lnTo>
                      <a:lnTo>
                        <a:pt x="162" y="6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40" name="Picture 299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1" name="Picture 300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2" name="Rectangle 301"/>
                <p:cNvSpPr>
                  <a:spLocks noChangeArrowheads="1"/>
                </p:cNvSpPr>
                <p:nvPr/>
              </p:nvSpPr>
              <p:spPr bwMode="auto">
                <a:xfrm>
                  <a:off x="827" y="1366"/>
                  <a:ext cx="12" cy="138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3" name="Rectangle 302"/>
                <p:cNvSpPr>
                  <a:spLocks noChangeArrowheads="1"/>
                </p:cNvSpPr>
                <p:nvPr/>
              </p:nvSpPr>
              <p:spPr bwMode="auto">
                <a:xfrm>
                  <a:off x="839" y="1366"/>
                  <a:ext cx="13" cy="138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4" name="Rectangle 303"/>
                <p:cNvSpPr>
                  <a:spLocks noChangeArrowheads="1"/>
                </p:cNvSpPr>
                <p:nvPr/>
              </p:nvSpPr>
              <p:spPr bwMode="auto">
                <a:xfrm>
                  <a:off x="852" y="1366"/>
                  <a:ext cx="12" cy="138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5" name="Rectangle 304"/>
                <p:cNvSpPr>
                  <a:spLocks noChangeArrowheads="1"/>
                </p:cNvSpPr>
                <p:nvPr/>
              </p:nvSpPr>
              <p:spPr bwMode="auto">
                <a:xfrm>
                  <a:off x="864" y="1366"/>
                  <a:ext cx="13" cy="138"/>
                </a:xfrm>
                <a:prstGeom prst="rect">
                  <a:avLst/>
                </a:prstGeom>
                <a:solidFill>
                  <a:srgbClr val="EC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6" name="Rectangle 305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138"/>
                </a:xfrm>
                <a:prstGeom prst="rect">
                  <a:avLst/>
                </a:prstGeom>
                <a:solidFill>
                  <a:srgbClr val="E7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7" name="Rectangle 306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138"/>
                </a:xfrm>
                <a:prstGeom prst="rect">
                  <a:avLst/>
                </a:prstGeom>
                <a:solidFill>
                  <a:srgbClr val="E3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8" name="Rectangle 307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138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49" name="Rectangle 308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138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0" name="Rectangle 309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138"/>
                </a:xfrm>
                <a:prstGeom prst="rect">
                  <a:avLst/>
                </a:prstGeom>
                <a:solidFill>
                  <a:srgbClr val="D7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1" name="Rectangle 310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138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2" name="Rectangle 311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138"/>
                </a:xfrm>
                <a:prstGeom prst="rect">
                  <a:avLst/>
                </a:prstGeom>
                <a:solidFill>
                  <a:srgbClr val="CE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3" name="Rectangle 312"/>
                <p:cNvSpPr>
                  <a:spLocks noChangeArrowheads="1"/>
                </p:cNvSpPr>
                <p:nvPr/>
              </p:nvSpPr>
              <p:spPr bwMode="auto">
                <a:xfrm>
                  <a:off x="965" y="1366"/>
                  <a:ext cx="12" cy="138"/>
                </a:xfrm>
                <a:prstGeom prst="rect">
                  <a:avLst/>
                </a:prstGeom>
                <a:solidFill>
                  <a:srgbClr val="CA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4" name="Rectangle 313"/>
                <p:cNvSpPr>
                  <a:spLocks noChangeArrowheads="1"/>
                </p:cNvSpPr>
                <p:nvPr/>
              </p:nvSpPr>
              <p:spPr bwMode="auto">
                <a:xfrm>
                  <a:off x="977" y="1366"/>
                  <a:ext cx="13" cy="138"/>
                </a:xfrm>
                <a:prstGeom prst="rect">
                  <a:avLst/>
                </a:prstGeom>
                <a:solidFill>
                  <a:srgbClr val="C6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5" name="Rectangle 314"/>
                <p:cNvSpPr>
                  <a:spLocks noChangeArrowheads="1"/>
                </p:cNvSpPr>
                <p:nvPr/>
              </p:nvSpPr>
              <p:spPr bwMode="auto">
                <a:xfrm>
                  <a:off x="990" y="1366"/>
                  <a:ext cx="12" cy="138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5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02" y="1366"/>
                  <a:ext cx="13" cy="138"/>
                </a:xfrm>
                <a:prstGeom prst="rect">
                  <a:avLst/>
                </a:prstGeom>
                <a:solidFill>
                  <a:srgbClr val="BD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57" name="Picture 316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939" y="1442"/>
                  <a:ext cx="88" cy="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58" name="Freeform 317"/>
                <p:cNvSpPr>
                  <a:spLocks/>
                </p:cNvSpPr>
                <p:nvPr/>
              </p:nvSpPr>
              <p:spPr bwMode="auto">
                <a:xfrm>
                  <a:off x="952" y="1579"/>
                  <a:ext cx="50" cy="51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50" y="0"/>
                    </a:cxn>
                    <a:cxn ang="0">
                      <a:pos x="50" y="51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50" h="51">
                      <a:moveTo>
                        <a:pt x="0" y="26"/>
                      </a:moveTo>
                      <a:lnTo>
                        <a:pt x="50" y="0"/>
                      </a:lnTo>
                      <a:lnTo>
                        <a:pt x="50" y="51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59" name="Picture 318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60" name="Picture 319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61" name="Rectangle 320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63"/>
                </a:xfrm>
                <a:prstGeom prst="rect">
                  <a:avLst/>
                </a:prstGeom>
                <a:solidFill>
                  <a:srgbClr val="658E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2" name="Rectangle 321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63"/>
                </a:xfrm>
                <a:prstGeom prst="rect">
                  <a:avLst/>
                </a:prstGeom>
                <a:solidFill>
                  <a:srgbClr val="78A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3" name="Rectangle 322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63"/>
                </a:xfrm>
                <a:prstGeom prst="rect">
                  <a:avLst/>
                </a:prstGeom>
                <a:solidFill>
                  <a:srgbClr val="74A9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4" name="Rectangle 323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63"/>
                </a:xfrm>
                <a:prstGeom prst="rect">
                  <a:avLst/>
                </a:prstGeom>
                <a:solidFill>
                  <a:srgbClr val="71A3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5" name="Rectangle 324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63"/>
                </a:xfrm>
                <a:prstGeom prst="rect">
                  <a:avLst/>
                </a:prstGeom>
                <a:solidFill>
                  <a:srgbClr val="6E9D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6" name="Rectangle 325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63"/>
                </a:xfrm>
                <a:prstGeom prst="rect">
                  <a:avLst/>
                </a:prstGeom>
                <a:solidFill>
                  <a:srgbClr val="6B98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7" name="Rectangle 326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8" name="Freeform 327"/>
                <p:cNvSpPr>
                  <a:spLocks/>
                </p:cNvSpPr>
                <p:nvPr/>
              </p:nvSpPr>
              <p:spPr bwMode="auto">
                <a:xfrm>
                  <a:off x="884" y="1554"/>
                  <a:ext cx="81" cy="89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7" y="64"/>
                    </a:cxn>
                    <a:cxn ang="0">
                      <a:pos x="5" y="63"/>
                    </a:cxn>
                    <a:cxn ang="0">
                      <a:pos x="1" y="102"/>
                    </a:cxn>
                    <a:cxn ang="0">
                      <a:pos x="0" y="103"/>
                    </a:cxn>
                    <a:cxn ang="0">
                      <a:pos x="35" y="101"/>
                    </a:cxn>
                    <a:cxn ang="0">
                      <a:pos x="36" y="99"/>
                    </a:cxn>
                    <a:cxn ang="0">
                      <a:pos x="39" y="96"/>
                    </a:cxn>
                    <a:cxn ang="0">
                      <a:pos x="103" y="64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03" h="113">
                      <a:moveTo>
                        <a:pt x="103" y="0"/>
                      </a:moveTo>
                      <a:lnTo>
                        <a:pt x="7" y="64"/>
                      </a:lnTo>
                      <a:lnTo>
                        <a:pt x="5" y="63"/>
                      </a:lnTo>
                      <a:cubicBezTo>
                        <a:pt x="14" y="75"/>
                        <a:pt x="13" y="93"/>
                        <a:pt x="1" y="102"/>
                      </a:cubicBezTo>
                      <a:cubicBezTo>
                        <a:pt x="1" y="103"/>
                        <a:pt x="0" y="103"/>
                        <a:pt x="0" y="103"/>
                      </a:cubicBezTo>
                      <a:cubicBezTo>
                        <a:pt x="10" y="113"/>
                        <a:pt x="26" y="111"/>
                        <a:pt x="35" y="101"/>
                      </a:cubicBezTo>
                      <a:cubicBezTo>
                        <a:pt x="36" y="100"/>
                        <a:pt x="36" y="100"/>
                        <a:pt x="36" y="99"/>
                      </a:cubicBezTo>
                      <a:lnTo>
                        <a:pt x="39" y="96"/>
                      </a:lnTo>
                      <a:lnTo>
                        <a:pt x="103" y="64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69" name="Freeform 328"/>
                <p:cNvSpPr>
                  <a:spLocks/>
                </p:cNvSpPr>
                <p:nvPr/>
              </p:nvSpPr>
              <p:spPr bwMode="auto">
                <a:xfrm>
                  <a:off x="789" y="1504"/>
                  <a:ext cx="63" cy="7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3" y="38"/>
                    </a:cxn>
                    <a:cxn ang="0">
                      <a:pos x="63" y="0"/>
                    </a:cxn>
                    <a:cxn ang="0">
                      <a:pos x="0" y="38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3" h="75">
                      <a:moveTo>
                        <a:pt x="0" y="75"/>
                      </a:moveTo>
                      <a:lnTo>
                        <a:pt x="63" y="38"/>
                      </a:lnTo>
                      <a:lnTo>
                        <a:pt x="63" y="0"/>
                      </a:lnTo>
                      <a:lnTo>
                        <a:pt x="0" y="3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70" name="Picture 329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827" y="1228"/>
                  <a:ext cx="163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71" name="Freeform 330"/>
                <p:cNvSpPr>
                  <a:spLocks/>
                </p:cNvSpPr>
                <p:nvPr/>
              </p:nvSpPr>
              <p:spPr bwMode="auto">
                <a:xfrm>
                  <a:off x="864" y="1274"/>
                  <a:ext cx="108" cy="121"/>
                </a:xfrm>
                <a:custGeom>
                  <a:avLst/>
                  <a:gdLst/>
                  <a:ahLst/>
                  <a:cxnLst>
                    <a:cxn ang="0">
                      <a:pos x="106" y="60"/>
                    </a:cxn>
                    <a:cxn ang="0">
                      <a:pos x="54" y="121"/>
                    </a:cxn>
                    <a:cxn ang="0">
                      <a:pos x="2" y="60"/>
                    </a:cxn>
                    <a:cxn ang="0">
                      <a:pos x="54" y="0"/>
                    </a:cxn>
                    <a:cxn ang="0">
                      <a:pos x="106" y="60"/>
                    </a:cxn>
                  </a:cxnLst>
                  <a:rect l="0" t="0" r="r" b="b"/>
                  <a:pathLst>
                    <a:path w="108" h="121">
                      <a:moveTo>
                        <a:pt x="106" y="60"/>
                      </a:moveTo>
                      <a:cubicBezTo>
                        <a:pt x="108" y="92"/>
                        <a:pt x="85" y="118"/>
                        <a:pt x="54" y="121"/>
                      </a:cubicBezTo>
                      <a:cubicBezTo>
                        <a:pt x="23" y="118"/>
                        <a:pt x="0" y="92"/>
                        <a:pt x="2" y="60"/>
                      </a:cubicBezTo>
                      <a:cubicBezTo>
                        <a:pt x="0" y="30"/>
                        <a:pt x="23" y="2"/>
                        <a:pt x="54" y="0"/>
                      </a:cubicBezTo>
                      <a:cubicBezTo>
                        <a:pt x="85" y="2"/>
                        <a:pt x="108" y="30"/>
                        <a:pt x="106" y="60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2" name="Freeform 331"/>
                <p:cNvSpPr>
                  <a:spLocks noEditPoints="1"/>
                </p:cNvSpPr>
                <p:nvPr/>
              </p:nvSpPr>
              <p:spPr bwMode="auto">
                <a:xfrm>
                  <a:off x="784" y="1489"/>
                  <a:ext cx="181" cy="116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59" y="0"/>
                    </a:cxn>
                    <a:cxn ang="0">
                      <a:pos x="54" y="4"/>
                    </a:cxn>
                    <a:cxn ang="0">
                      <a:pos x="86" y="20"/>
                    </a:cxn>
                    <a:cxn ang="0">
                      <a:pos x="6" y="68"/>
                    </a:cxn>
                    <a:cxn ang="0">
                      <a:pos x="6" y="36"/>
                    </a:cxn>
                    <a:cxn ang="0">
                      <a:pos x="0" y="33"/>
                    </a:cxn>
                    <a:cxn ang="0">
                      <a:pos x="230" y="100"/>
                    </a:cxn>
                    <a:cxn ang="0">
                      <a:pos x="134" y="148"/>
                    </a:cxn>
                    <a:cxn ang="0">
                      <a:pos x="132" y="148"/>
                    </a:cxn>
                    <a:cxn ang="0">
                      <a:pos x="102" y="138"/>
                    </a:cxn>
                    <a:cxn ang="0">
                      <a:pos x="112" y="128"/>
                    </a:cxn>
                    <a:cxn ang="0">
                      <a:pos x="112" y="128"/>
                    </a:cxn>
                    <a:cxn ang="0">
                      <a:pos x="201" y="78"/>
                    </a:cxn>
                    <a:cxn ang="0">
                      <a:pos x="198" y="84"/>
                    </a:cxn>
                    <a:cxn ang="0">
                      <a:pos x="230" y="100"/>
                    </a:cxn>
                  </a:cxnLst>
                  <a:rect l="0" t="0" r="r" b="b"/>
                  <a:pathLst>
                    <a:path w="230" h="148">
                      <a:moveTo>
                        <a:pt x="0" y="33"/>
                      </a:moveTo>
                      <a:cubicBezTo>
                        <a:pt x="20" y="22"/>
                        <a:pt x="39" y="11"/>
                        <a:pt x="59" y="0"/>
                      </a:cubicBezTo>
                      <a:lnTo>
                        <a:pt x="54" y="4"/>
                      </a:lnTo>
                      <a:lnTo>
                        <a:pt x="86" y="20"/>
                      </a:lnTo>
                      <a:lnTo>
                        <a:pt x="6" y="68"/>
                      </a:lnTo>
                      <a:lnTo>
                        <a:pt x="6" y="36"/>
                      </a:lnTo>
                      <a:lnTo>
                        <a:pt x="0" y="33"/>
                      </a:lnTo>
                      <a:close/>
                      <a:moveTo>
                        <a:pt x="230" y="100"/>
                      </a:moveTo>
                      <a:lnTo>
                        <a:pt x="134" y="148"/>
                      </a:lnTo>
                      <a:lnTo>
                        <a:pt x="132" y="148"/>
                      </a:lnTo>
                      <a:cubicBezTo>
                        <a:pt x="124" y="140"/>
                        <a:pt x="113" y="136"/>
                        <a:pt x="102" y="138"/>
                      </a:cubicBezTo>
                      <a:cubicBezTo>
                        <a:pt x="104" y="133"/>
                        <a:pt x="108" y="130"/>
                        <a:pt x="112" y="128"/>
                      </a:cubicBezTo>
                      <a:lnTo>
                        <a:pt x="112" y="128"/>
                      </a:lnTo>
                      <a:cubicBezTo>
                        <a:pt x="142" y="112"/>
                        <a:pt x="172" y="95"/>
                        <a:pt x="201" y="78"/>
                      </a:cubicBezTo>
                      <a:lnTo>
                        <a:pt x="198" y="84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3" name="Freeform 332"/>
                <p:cNvSpPr>
                  <a:spLocks noEditPoints="1"/>
                </p:cNvSpPr>
                <p:nvPr/>
              </p:nvSpPr>
              <p:spPr bwMode="auto">
                <a:xfrm>
                  <a:off x="784" y="1274"/>
                  <a:ext cx="231" cy="377"/>
                </a:xfrm>
                <a:custGeom>
                  <a:avLst/>
                  <a:gdLst/>
                  <a:ahLst/>
                  <a:cxnLst>
                    <a:cxn ang="0">
                      <a:pos x="86" y="342"/>
                    </a:cxn>
                    <a:cxn ang="0">
                      <a:pos x="86" y="246"/>
                    </a:cxn>
                    <a:cxn ang="0">
                      <a:pos x="6" y="390"/>
                    </a:cxn>
                    <a:cxn ang="0">
                      <a:pos x="86" y="342"/>
                    </a:cxn>
                    <a:cxn ang="0">
                      <a:pos x="198" y="310"/>
                    </a:cxn>
                    <a:cxn ang="0">
                      <a:pos x="198" y="358"/>
                    </a:cxn>
                    <a:cxn ang="0">
                      <a:pos x="118" y="390"/>
                    </a:cxn>
                    <a:cxn ang="0">
                      <a:pos x="121" y="398"/>
                    </a:cxn>
                    <a:cxn ang="0">
                      <a:pos x="103" y="411"/>
                    </a:cxn>
                    <a:cxn ang="0">
                      <a:pos x="59" y="436"/>
                    </a:cxn>
                    <a:cxn ang="0">
                      <a:pos x="72" y="476"/>
                    </a:cxn>
                    <a:cxn ang="0">
                      <a:pos x="101" y="475"/>
                    </a:cxn>
                    <a:cxn ang="0">
                      <a:pos x="127" y="462"/>
                    </a:cxn>
                    <a:cxn ang="0">
                      <a:pos x="177" y="450"/>
                    </a:cxn>
                    <a:cxn ang="0">
                      <a:pos x="182" y="454"/>
                    </a:cxn>
                    <a:cxn ang="0">
                      <a:pos x="278" y="390"/>
                    </a:cxn>
                    <a:cxn ang="0">
                      <a:pos x="280" y="390"/>
                    </a:cxn>
                    <a:cxn ang="0">
                      <a:pos x="292" y="352"/>
                    </a:cxn>
                    <a:cxn ang="0">
                      <a:pos x="286" y="260"/>
                    </a:cxn>
                    <a:cxn ang="0">
                      <a:pos x="236" y="172"/>
                    </a:cxn>
                    <a:cxn ang="0">
                      <a:pos x="209" y="153"/>
                    </a:cxn>
                    <a:cxn ang="0">
                      <a:pos x="214" y="150"/>
                    </a:cxn>
                    <a:cxn ang="0">
                      <a:pos x="214" y="134"/>
                    </a:cxn>
                    <a:cxn ang="0">
                      <a:pos x="209" y="141"/>
                    </a:cxn>
                    <a:cxn ang="0">
                      <a:pos x="237" y="79"/>
                    </a:cxn>
                    <a:cxn ang="0">
                      <a:pos x="172" y="0"/>
                    </a:cxn>
                    <a:cxn ang="0">
                      <a:pos x="171" y="0"/>
                    </a:cxn>
                    <a:cxn ang="0">
                      <a:pos x="104" y="76"/>
                    </a:cxn>
                    <a:cxn ang="0">
                      <a:pos x="104" y="79"/>
                    </a:cxn>
                    <a:cxn ang="0">
                      <a:pos x="132" y="142"/>
                    </a:cxn>
                    <a:cxn ang="0">
                      <a:pos x="134" y="134"/>
                    </a:cxn>
                    <a:cxn ang="0">
                      <a:pos x="70" y="166"/>
                    </a:cxn>
                    <a:cxn ang="0">
                      <a:pos x="76" y="172"/>
                    </a:cxn>
                    <a:cxn ang="0">
                      <a:pos x="61" y="204"/>
                    </a:cxn>
                    <a:cxn ang="0">
                      <a:pos x="54" y="198"/>
                    </a:cxn>
                    <a:cxn ang="0">
                      <a:pos x="54" y="278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4" h="481">
                      <a:moveTo>
                        <a:pt x="86" y="342"/>
                      </a:moveTo>
                      <a:lnTo>
                        <a:pt x="86" y="246"/>
                      </a:lnTo>
                      <a:moveTo>
                        <a:pt x="6" y="390"/>
                      </a:moveTo>
                      <a:lnTo>
                        <a:pt x="86" y="342"/>
                      </a:lnTo>
                      <a:moveTo>
                        <a:pt x="198" y="310"/>
                      </a:moveTo>
                      <a:lnTo>
                        <a:pt x="198" y="358"/>
                      </a:lnTo>
                      <a:lnTo>
                        <a:pt x="118" y="390"/>
                      </a:lnTo>
                      <a:lnTo>
                        <a:pt x="121" y="398"/>
                      </a:lnTo>
                      <a:cubicBezTo>
                        <a:pt x="114" y="401"/>
                        <a:pt x="108" y="405"/>
                        <a:pt x="103" y="411"/>
                      </a:cubicBezTo>
                      <a:cubicBezTo>
                        <a:pt x="85" y="412"/>
                        <a:pt x="69" y="421"/>
                        <a:pt x="59" y="436"/>
                      </a:cubicBezTo>
                      <a:cubicBezTo>
                        <a:pt x="51" y="451"/>
                        <a:pt x="57" y="469"/>
                        <a:pt x="72" y="476"/>
                      </a:cubicBezTo>
                      <a:cubicBezTo>
                        <a:pt x="81" y="481"/>
                        <a:pt x="92" y="481"/>
                        <a:pt x="101" y="475"/>
                      </a:cubicBezTo>
                      <a:cubicBezTo>
                        <a:pt x="111" y="473"/>
                        <a:pt x="119" y="468"/>
                        <a:pt x="127" y="462"/>
                      </a:cubicBezTo>
                      <a:cubicBezTo>
                        <a:pt x="144" y="469"/>
                        <a:pt x="164" y="465"/>
                        <a:pt x="177" y="450"/>
                      </a:cubicBezTo>
                      <a:lnTo>
                        <a:pt x="182" y="454"/>
                      </a:lnTo>
                      <a:lnTo>
                        <a:pt x="278" y="390"/>
                      </a:lnTo>
                      <a:lnTo>
                        <a:pt x="280" y="390"/>
                      </a:lnTo>
                      <a:cubicBezTo>
                        <a:pt x="290" y="380"/>
                        <a:pt x="294" y="365"/>
                        <a:pt x="292" y="352"/>
                      </a:cubicBezTo>
                      <a:cubicBezTo>
                        <a:pt x="290" y="321"/>
                        <a:pt x="288" y="291"/>
                        <a:pt x="286" y="260"/>
                      </a:cubicBezTo>
                      <a:cubicBezTo>
                        <a:pt x="282" y="225"/>
                        <a:pt x="264" y="193"/>
                        <a:pt x="236" y="172"/>
                      </a:cubicBezTo>
                      <a:cubicBezTo>
                        <a:pt x="228" y="165"/>
                        <a:pt x="219" y="158"/>
                        <a:pt x="209" y="153"/>
                      </a:cubicBezTo>
                      <a:lnTo>
                        <a:pt x="214" y="150"/>
                      </a:lnTo>
                      <a:lnTo>
                        <a:pt x="214" y="134"/>
                      </a:lnTo>
                      <a:lnTo>
                        <a:pt x="209" y="141"/>
                      </a:lnTo>
                      <a:cubicBezTo>
                        <a:pt x="228" y="126"/>
                        <a:pt x="238" y="103"/>
                        <a:pt x="237" y="79"/>
                      </a:cubicBezTo>
                      <a:cubicBezTo>
                        <a:pt x="241" y="39"/>
                        <a:pt x="212" y="4"/>
                        <a:pt x="172" y="0"/>
                      </a:cubicBezTo>
                      <a:cubicBezTo>
                        <a:pt x="172" y="0"/>
                        <a:pt x="171" y="0"/>
                        <a:pt x="171" y="0"/>
                      </a:cubicBezTo>
                      <a:cubicBezTo>
                        <a:pt x="131" y="3"/>
                        <a:pt x="101" y="37"/>
                        <a:pt x="104" y="76"/>
                      </a:cubicBezTo>
                      <a:cubicBezTo>
                        <a:pt x="104" y="77"/>
                        <a:pt x="104" y="78"/>
                        <a:pt x="104" y="79"/>
                      </a:cubicBezTo>
                      <a:cubicBezTo>
                        <a:pt x="104" y="103"/>
                        <a:pt x="114" y="126"/>
                        <a:pt x="132" y="142"/>
                      </a:cubicBezTo>
                      <a:lnTo>
                        <a:pt x="134" y="134"/>
                      </a:lnTo>
                      <a:lnTo>
                        <a:pt x="70" y="166"/>
                      </a:lnTo>
                      <a:lnTo>
                        <a:pt x="76" y="172"/>
                      </a:lnTo>
                      <a:cubicBezTo>
                        <a:pt x="66" y="179"/>
                        <a:pt x="60" y="192"/>
                        <a:pt x="61" y="204"/>
                      </a:cubicBezTo>
                      <a:lnTo>
                        <a:pt x="54" y="198"/>
                      </a:lnTo>
                      <a:lnTo>
                        <a:pt x="54" y="278"/>
                      </a:lnTo>
                      <a:lnTo>
                        <a:pt x="58" y="274"/>
                      </a:lnTo>
                      <a:cubicBezTo>
                        <a:pt x="38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4" name="Freeform 333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5" name="Freeform 334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6" name="Rectangle 335"/>
                <p:cNvSpPr>
                  <a:spLocks noChangeArrowheads="1"/>
                </p:cNvSpPr>
                <p:nvPr/>
              </p:nvSpPr>
              <p:spPr bwMode="auto">
                <a:xfrm>
                  <a:off x="626" y="1404"/>
                  <a:ext cx="13" cy="100"/>
                </a:xfrm>
                <a:prstGeom prst="rect">
                  <a:avLst/>
                </a:prstGeom>
                <a:solidFill>
                  <a:srgbClr val="BA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7" name="Rectangle 336"/>
                <p:cNvSpPr>
                  <a:spLocks noChangeArrowheads="1"/>
                </p:cNvSpPr>
                <p:nvPr/>
              </p:nvSpPr>
              <p:spPr bwMode="auto">
                <a:xfrm>
                  <a:off x="639" y="1404"/>
                  <a:ext cx="12" cy="100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8" name="Rectangle 337"/>
                <p:cNvSpPr>
                  <a:spLocks noChangeArrowheads="1"/>
                </p:cNvSpPr>
                <p:nvPr/>
              </p:nvSpPr>
              <p:spPr bwMode="auto">
                <a:xfrm>
                  <a:off x="651" y="1404"/>
                  <a:ext cx="13" cy="100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79" name="Rectangle 338"/>
                <p:cNvSpPr>
                  <a:spLocks noChangeArrowheads="1"/>
                </p:cNvSpPr>
                <p:nvPr/>
              </p:nvSpPr>
              <p:spPr bwMode="auto">
                <a:xfrm>
                  <a:off x="664" y="1404"/>
                  <a:ext cx="12" cy="100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0" name="Rectangle 339"/>
                <p:cNvSpPr>
                  <a:spLocks noChangeArrowheads="1"/>
                </p:cNvSpPr>
                <p:nvPr/>
              </p:nvSpPr>
              <p:spPr bwMode="auto">
                <a:xfrm>
                  <a:off x="676" y="1404"/>
                  <a:ext cx="13" cy="100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1" name="Rectangle 340"/>
                <p:cNvSpPr>
                  <a:spLocks noChangeArrowheads="1"/>
                </p:cNvSpPr>
                <p:nvPr/>
              </p:nvSpPr>
              <p:spPr bwMode="auto">
                <a:xfrm>
                  <a:off x="689" y="1404"/>
                  <a:ext cx="12" cy="100"/>
                </a:xfrm>
                <a:prstGeom prst="rect">
                  <a:avLst/>
                </a:prstGeom>
                <a:solidFill>
                  <a:srgbClr val="E1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2" name="Rectangle 341"/>
                <p:cNvSpPr>
                  <a:spLocks noChangeArrowheads="1"/>
                </p:cNvSpPr>
                <p:nvPr/>
              </p:nvSpPr>
              <p:spPr bwMode="auto">
                <a:xfrm>
                  <a:off x="701" y="1404"/>
                  <a:ext cx="13" cy="100"/>
                </a:xfrm>
                <a:prstGeom prst="rect">
                  <a:avLst/>
                </a:prstGeom>
                <a:solidFill>
                  <a:srgbClr val="DC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3" name="Rectangle 342"/>
                <p:cNvSpPr>
                  <a:spLocks noChangeArrowheads="1"/>
                </p:cNvSpPr>
                <p:nvPr/>
              </p:nvSpPr>
              <p:spPr bwMode="auto">
                <a:xfrm>
                  <a:off x="714" y="1404"/>
                  <a:ext cx="13" cy="100"/>
                </a:xfrm>
                <a:prstGeom prst="rect">
                  <a:avLst/>
                </a:prstGeom>
                <a:solidFill>
                  <a:srgbClr val="D8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4" name="Rectangle 343"/>
                <p:cNvSpPr>
                  <a:spLocks noChangeArrowheads="1"/>
                </p:cNvSpPr>
                <p:nvPr/>
              </p:nvSpPr>
              <p:spPr bwMode="auto">
                <a:xfrm>
                  <a:off x="727" y="1404"/>
                  <a:ext cx="12" cy="100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5" name="Rectangle 344"/>
                <p:cNvSpPr>
                  <a:spLocks noChangeArrowheads="1"/>
                </p:cNvSpPr>
                <p:nvPr/>
              </p:nvSpPr>
              <p:spPr bwMode="auto">
                <a:xfrm>
                  <a:off x="739" y="1404"/>
                  <a:ext cx="13" cy="100"/>
                </a:xfrm>
                <a:prstGeom prst="rect">
                  <a:avLst/>
                </a:prstGeom>
                <a:solidFill>
                  <a:srgbClr val="CEEB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6" name="Rectangle 345"/>
                <p:cNvSpPr>
                  <a:spLocks noChangeArrowheads="1"/>
                </p:cNvSpPr>
                <p:nvPr/>
              </p:nvSpPr>
              <p:spPr bwMode="auto">
                <a:xfrm>
                  <a:off x="752" y="1404"/>
                  <a:ext cx="12" cy="100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7" name="Rectangle 346"/>
                <p:cNvSpPr>
                  <a:spLocks noChangeArrowheads="1"/>
                </p:cNvSpPr>
                <p:nvPr/>
              </p:nvSpPr>
              <p:spPr bwMode="auto">
                <a:xfrm>
                  <a:off x="764" y="1404"/>
                  <a:ext cx="13" cy="100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88" name="Rectangle 347"/>
                <p:cNvSpPr>
                  <a:spLocks noChangeArrowheads="1"/>
                </p:cNvSpPr>
                <p:nvPr/>
              </p:nvSpPr>
              <p:spPr bwMode="auto">
                <a:xfrm>
                  <a:off x="777" y="1404"/>
                  <a:ext cx="12" cy="100"/>
                </a:xfrm>
                <a:prstGeom prst="rect">
                  <a:avLst/>
                </a:prstGeom>
                <a:solidFill>
                  <a:srgbClr val="BF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89" name="Picture 348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626" y="1605"/>
                  <a:ext cx="151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90" name="Freeform 349"/>
                <p:cNvSpPr>
                  <a:spLocks/>
                </p:cNvSpPr>
                <p:nvPr/>
              </p:nvSpPr>
              <p:spPr bwMode="auto">
                <a:xfrm>
                  <a:off x="648" y="1620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3" y="56"/>
                        <a:pt x="87" y="68"/>
                        <a:pt x="62" y="62"/>
                      </a:cubicBezTo>
                      <a:cubicBezTo>
                        <a:pt x="38" y="68"/>
                        <a:pt x="12" y="56"/>
                        <a:pt x="0" y="34"/>
                      </a:cubicBezTo>
                      <a:cubicBezTo>
                        <a:pt x="12" y="12"/>
                        <a:pt x="38" y="0"/>
                        <a:pt x="62" y="6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91" name="Picture 350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2" name="Picture 351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93" name="Freeform 352"/>
                <p:cNvSpPr>
                  <a:spLocks/>
                </p:cNvSpPr>
                <p:nvPr/>
              </p:nvSpPr>
              <p:spPr bwMode="auto">
                <a:xfrm>
                  <a:off x="639" y="1429"/>
                  <a:ext cx="138" cy="2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3"/>
                    </a:cxn>
                    <a:cxn ang="0">
                      <a:pos x="138" y="226"/>
                    </a:cxn>
                    <a:cxn ang="0">
                      <a:pos x="125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6">
                      <a:moveTo>
                        <a:pt x="0" y="0"/>
                      </a:moveTo>
                      <a:lnTo>
                        <a:pt x="12" y="163"/>
                      </a:lnTo>
                      <a:lnTo>
                        <a:pt x="138" y="226"/>
                      </a:lnTo>
                      <a:lnTo>
                        <a:pt x="125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794" name="Picture 353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5" name="Picture 354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96" name="Freeform 355"/>
                <p:cNvSpPr>
                  <a:spLocks/>
                </p:cNvSpPr>
                <p:nvPr/>
              </p:nvSpPr>
              <p:spPr bwMode="auto">
                <a:xfrm>
                  <a:off x="661" y="1561"/>
                  <a:ext cx="55" cy="119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139"/>
                    </a:cxn>
                    <a:cxn ang="0">
                      <a:pos x="4" y="135"/>
                    </a:cxn>
                    <a:cxn ang="0">
                      <a:pos x="20" y="151"/>
                    </a:cxn>
                    <a:cxn ang="0">
                      <a:pos x="26" y="149"/>
                    </a:cxn>
                    <a:cxn ang="0">
                      <a:pos x="70" y="10"/>
                    </a:cxn>
                    <a:cxn ang="0">
                      <a:pos x="68" y="7"/>
                    </a:cxn>
                    <a:cxn ang="0">
                      <a:pos x="52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70" h="151">
                      <a:moveTo>
                        <a:pt x="45" y="0"/>
                      </a:moveTo>
                      <a:cubicBezTo>
                        <a:pt x="18" y="42"/>
                        <a:pt x="3" y="89"/>
                        <a:pt x="0" y="139"/>
                      </a:cubicBezTo>
                      <a:lnTo>
                        <a:pt x="4" y="135"/>
                      </a:lnTo>
                      <a:lnTo>
                        <a:pt x="20" y="151"/>
                      </a:lnTo>
                      <a:lnTo>
                        <a:pt x="26" y="149"/>
                      </a:lnTo>
                      <a:cubicBezTo>
                        <a:pt x="29" y="100"/>
                        <a:pt x="44" y="52"/>
                        <a:pt x="70" y="10"/>
                      </a:cubicBezTo>
                      <a:lnTo>
                        <a:pt x="68" y="7"/>
                      </a:lnTo>
                      <a:lnTo>
                        <a:pt x="52" y="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97" name="Freeform 356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98" name="Freeform 357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799" name="Freeform 358"/>
                <p:cNvSpPr>
                  <a:spLocks/>
                </p:cNvSpPr>
                <p:nvPr/>
              </p:nvSpPr>
              <p:spPr bwMode="auto">
                <a:xfrm>
                  <a:off x="489" y="1274"/>
                  <a:ext cx="576" cy="531"/>
                </a:xfrm>
                <a:custGeom>
                  <a:avLst/>
                  <a:gdLst/>
                  <a:ahLst/>
                  <a:cxnLst>
                    <a:cxn ang="0">
                      <a:pos x="512" y="134"/>
                    </a:cxn>
                    <a:cxn ang="0">
                      <a:pos x="464" y="166"/>
                    </a:cxn>
                    <a:cxn ang="0">
                      <a:pos x="458" y="169"/>
                    </a:cxn>
                    <a:cxn ang="0">
                      <a:pos x="444" y="182"/>
                    </a:cxn>
                    <a:cxn ang="0">
                      <a:pos x="436" y="274"/>
                    </a:cxn>
                    <a:cxn ang="0">
                      <a:pos x="378" y="307"/>
                    </a:cxn>
                    <a:cxn ang="0">
                      <a:pos x="384" y="310"/>
                    </a:cxn>
                    <a:cxn ang="0">
                      <a:pos x="384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208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48" y="678"/>
                    </a:cxn>
                    <a:cxn ang="0">
                      <a:pos x="736" y="502"/>
                    </a:cxn>
                    <a:cxn ang="0">
                      <a:pos x="736" y="502"/>
                    </a:cxn>
                    <a:cxn ang="0">
                      <a:pos x="688" y="470"/>
                    </a:cxn>
                    <a:cxn ang="0">
                      <a:pos x="704" y="278"/>
                    </a:cxn>
                    <a:cxn ang="0">
                      <a:pos x="656" y="246"/>
                    </a:cxn>
                    <a:cxn ang="0">
                      <a:pos x="664" y="253"/>
                    </a:cxn>
                    <a:cxn ang="0">
                      <a:pos x="587" y="153"/>
                    </a:cxn>
                    <a:cxn ang="0">
                      <a:pos x="587" y="141"/>
                    </a:cxn>
                    <a:cxn ang="0">
                      <a:pos x="615" y="74"/>
                    </a:cxn>
                    <a:cxn ang="0">
                      <a:pos x="549" y="0"/>
                    </a:cxn>
                    <a:cxn ang="0">
                      <a:pos x="482" y="73"/>
                    </a:cxn>
                    <a:cxn ang="0">
                      <a:pos x="482" y="73"/>
                    </a:cxn>
                    <a:cxn ang="0">
                      <a:pos x="510" y="142"/>
                    </a:cxn>
                  </a:cxnLst>
                  <a:rect l="0" t="0" r="r" b="b"/>
                  <a:pathLst>
                    <a:path w="736" h="678">
                      <a:moveTo>
                        <a:pt x="512" y="134"/>
                      </a:moveTo>
                      <a:lnTo>
                        <a:pt x="464" y="166"/>
                      </a:lnTo>
                      <a:lnTo>
                        <a:pt x="458" y="169"/>
                      </a:lnTo>
                      <a:cubicBezTo>
                        <a:pt x="452" y="172"/>
                        <a:pt x="448" y="176"/>
                        <a:pt x="444" y="182"/>
                      </a:cubicBezTo>
                      <a:cubicBezTo>
                        <a:pt x="438" y="212"/>
                        <a:pt x="435" y="243"/>
                        <a:pt x="436" y="274"/>
                      </a:cubicBezTo>
                      <a:cubicBezTo>
                        <a:pt x="416" y="284"/>
                        <a:pt x="397" y="295"/>
                        <a:pt x="378" y="307"/>
                      </a:cubicBezTo>
                      <a:lnTo>
                        <a:pt x="384" y="310"/>
                      </a:lnTo>
                      <a:lnTo>
                        <a:pt x="384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208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48" y="678"/>
                      </a:lnTo>
                      <a:lnTo>
                        <a:pt x="736" y="502"/>
                      </a:lnTo>
                      <a:lnTo>
                        <a:pt x="736" y="502"/>
                      </a:lnTo>
                      <a:lnTo>
                        <a:pt x="688" y="470"/>
                      </a:lnTo>
                      <a:lnTo>
                        <a:pt x="704" y="278"/>
                      </a:lnTo>
                      <a:lnTo>
                        <a:pt x="656" y="246"/>
                      </a:lnTo>
                      <a:lnTo>
                        <a:pt x="664" y="253"/>
                      </a:lnTo>
                      <a:cubicBezTo>
                        <a:pt x="654" y="210"/>
                        <a:pt x="626" y="173"/>
                        <a:pt x="587" y="153"/>
                      </a:cubicBezTo>
                      <a:cubicBezTo>
                        <a:pt x="587" y="149"/>
                        <a:pt x="587" y="145"/>
                        <a:pt x="587" y="141"/>
                      </a:cubicBezTo>
                      <a:cubicBezTo>
                        <a:pt x="607" y="124"/>
                        <a:pt x="617" y="100"/>
                        <a:pt x="615" y="74"/>
                      </a:cubicBezTo>
                      <a:cubicBezTo>
                        <a:pt x="617" y="35"/>
                        <a:pt x="587" y="2"/>
                        <a:pt x="549" y="0"/>
                      </a:cubicBezTo>
                      <a:cubicBezTo>
                        <a:pt x="510" y="2"/>
                        <a:pt x="480" y="34"/>
                        <a:pt x="482" y="73"/>
                      </a:cubicBezTo>
                      <a:cubicBezTo>
                        <a:pt x="482" y="73"/>
                        <a:pt x="482" y="73"/>
                        <a:pt x="482" y="73"/>
                      </a:cubicBezTo>
                      <a:cubicBezTo>
                        <a:pt x="480" y="99"/>
                        <a:pt x="490" y="125"/>
                        <a:pt x="510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00" name="Rectangle 359"/>
                <p:cNvSpPr>
                  <a:spLocks noChangeArrowheads="1"/>
                </p:cNvSpPr>
                <p:nvPr/>
              </p:nvSpPr>
              <p:spPr bwMode="auto">
                <a:xfrm>
                  <a:off x="438" y="1931"/>
                  <a:ext cx="62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Atención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14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2" name="Rectangle 361"/>
                <p:cNvSpPr>
                  <a:spLocks noChangeArrowheads="1"/>
                </p:cNvSpPr>
                <p:nvPr/>
              </p:nvSpPr>
              <p:spPr bwMode="auto">
                <a:xfrm>
                  <a:off x="664" y="2207"/>
                  <a:ext cx="17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05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3" name="Rectangle 362"/>
                <p:cNvSpPr>
                  <a:spLocks noChangeArrowheads="1"/>
                </p:cNvSpPr>
                <p:nvPr/>
              </p:nvSpPr>
              <p:spPr bwMode="auto">
                <a:xfrm>
                  <a:off x="852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4" name="Rectangle 363"/>
                <p:cNvSpPr>
                  <a:spLocks noChangeArrowheads="1"/>
                </p:cNvSpPr>
                <p:nvPr/>
              </p:nvSpPr>
              <p:spPr bwMode="auto">
                <a:xfrm>
                  <a:off x="301" y="2620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5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1" y="2620"/>
                  <a:ext cx="107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6" name="Rectangle 365"/>
                <p:cNvSpPr>
                  <a:spLocks noChangeArrowheads="1"/>
                </p:cNvSpPr>
                <p:nvPr/>
              </p:nvSpPr>
              <p:spPr bwMode="auto">
                <a:xfrm>
                  <a:off x="451" y="2620"/>
                  <a:ext cx="45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/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7" name="Rectangle 366"/>
                <p:cNvSpPr>
                  <a:spLocks noChangeArrowheads="1"/>
                </p:cNvSpPr>
                <p:nvPr/>
              </p:nvSpPr>
              <p:spPr bwMode="auto">
                <a:xfrm>
                  <a:off x="489" y="2620"/>
                  <a:ext cx="78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Telefonista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8" name="Freeform 367"/>
                <p:cNvSpPr>
                  <a:spLocks/>
                </p:cNvSpPr>
                <p:nvPr/>
              </p:nvSpPr>
              <p:spPr bwMode="auto">
                <a:xfrm>
                  <a:off x="2079" y="1153"/>
                  <a:ext cx="38" cy="163"/>
                </a:xfrm>
                <a:custGeom>
                  <a:avLst/>
                  <a:gdLst/>
                  <a:ahLst/>
                  <a:cxnLst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63"/>
                    </a:cxn>
                    <a:cxn ang="0">
                      <a:pos x="13" y="163"/>
                    </a:cxn>
                    <a:cxn ang="0">
                      <a:pos x="0" y="151"/>
                    </a:cxn>
                  </a:cxnLst>
                  <a:rect l="0" t="0" r="r" b="b"/>
                  <a:pathLst>
                    <a:path w="38" h="163">
                      <a:moveTo>
                        <a:pt x="0" y="151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63"/>
                      </a:lnTo>
                      <a:lnTo>
                        <a:pt x="13" y="163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09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67" y="1141"/>
                  <a:ext cx="62" cy="12"/>
                </a:xfrm>
                <a:prstGeom prst="rect">
                  <a:avLst/>
                </a:prstGeom>
                <a:solidFill>
                  <a:srgbClr val="F4F2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10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67" y="1153"/>
                  <a:ext cx="62" cy="13"/>
                </a:xfrm>
                <a:prstGeom prst="rect">
                  <a:avLst/>
                </a:prstGeom>
                <a:solidFill>
                  <a:srgbClr val="DFC4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11" name="Rectangle 370"/>
                <p:cNvSpPr>
                  <a:spLocks noChangeArrowheads="1"/>
                </p:cNvSpPr>
                <p:nvPr/>
              </p:nvSpPr>
              <p:spPr bwMode="auto">
                <a:xfrm>
                  <a:off x="2067" y="1166"/>
                  <a:ext cx="62" cy="12"/>
                </a:xfrm>
                <a:prstGeom prst="rect">
                  <a:avLst/>
                </a:prstGeom>
                <a:solidFill>
                  <a:srgbClr val="E6D5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12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67" y="1178"/>
                  <a:ext cx="62" cy="13"/>
                </a:xfrm>
                <a:prstGeom prst="rect">
                  <a:avLst/>
                </a:prstGeom>
                <a:solidFill>
                  <a:srgbClr val="EDE4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813" name="Picture 372"/>
                <p:cNvPicPr>
                  <a:picLocks noChangeAspect="1" noChangeArrowheads="1"/>
                </p:cNvPicPr>
                <p:nvPr/>
              </p:nvPicPr>
              <p:blipFill>
                <a:blip r:embed="rId42" cstate="print"/>
                <a:srcRect/>
                <a:stretch>
                  <a:fillRect/>
                </a:stretch>
              </p:blipFill>
              <p:spPr bwMode="auto">
                <a:xfrm>
                  <a:off x="1591" y="1141"/>
                  <a:ext cx="56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14" name="Freeform 373"/>
                <p:cNvSpPr>
                  <a:spLocks noEditPoints="1"/>
                </p:cNvSpPr>
                <p:nvPr/>
              </p:nvSpPr>
              <p:spPr bwMode="auto">
                <a:xfrm>
                  <a:off x="1603" y="1279"/>
                  <a:ext cx="539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14" y="75"/>
                    </a:cxn>
                    <a:cxn ang="0">
                      <a:pos x="326" y="175"/>
                    </a:cxn>
                    <a:cxn ang="0">
                      <a:pos x="326" y="188"/>
                    </a:cxn>
                    <a:cxn ang="0">
                      <a:pos x="539" y="62"/>
                    </a:cxn>
                    <a:cxn ang="0">
                      <a:pos x="539" y="62"/>
                    </a:cxn>
                    <a:cxn ang="0">
                      <a:pos x="514" y="75"/>
                    </a:cxn>
                  </a:cxnLst>
                  <a:rect l="0" t="0" r="r" b="b"/>
                  <a:pathLst>
                    <a:path w="539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514" y="75"/>
                      </a:moveTo>
                      <a:lnTo>
                        <a:pt x="326" y="175"/>
                      </a:lnTo>
                      <a:lnTo>
                        <a:pt x="326" y="188"/>
                      </a:lnTo>
                      <a:lnTo>
                        <a:pt x="539" y="62"/>
                      </a:lnTo>
                      <a:lnTo>
                        <a:pt x="539" y="62"/>
                      </a:lnTo>
                      <a:lnTo>
                        <a:pt x="514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15" name="Freeform 374"/>
                <p:cNvSpPr>
                  <a:spLocks/>
                </p:cNvSpPr>
                <p:nvPr/>
              </p:nvSpPr>
              <p:spPr bwMode="auto">
                <a:xfrm>
                  <a:off x="1603" y="1279"/>
                  <a:ext cx="326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6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16" name="Freeform 375"/>
                <p:cNvSpPr>
                  <a:spLocks/>
                </p:cNvSpPr>
                <p:nvPr/>
              </p:nvSpPr>
              <p:spPr bwMode="auto">
                <a:xfrm>
                  <a:off x="1929" y="1341"/>
                  <a:ext cx="213" cy="126"/>
                </a:xfrm>
                <a:custGeom>
                  <a:avLst/>
                  <a:gdLst/>
                  <a:ahLst/>
                  <a:cxnLst>
                    <a:cxn ang="0">
                      <a:pos x="188" y="13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188" y="13"/>
                    </a:cxn>
                  </a:cxnLst>
                  <a:rect l="0" t="0" r="r" b="b"/>
                  <a:pathLst>
                    <a:path w="213" h="126">
                      <a:moveTo>
                        <a:pt x="188" y="13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lnTo>
                        <a:pt x="188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817" name="Picture 376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18" name="Picture 377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19" name="Freeform 378"/>
                <p:cNvSpPr>
                  <a:spLocks/>
                </p:cNvSpPr>
                <p:nvPr/>
              </p:nvSpPr>
              <p:spPr bwMode="auto">
                <a:xfrm>
                  <a:off x="1816" y="1254"/>
                  <a:ext cx="163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13" y="100"/>
                    </a:cxn>
                    <a:cxn ang="0">
                      <a:pos x="163" y="62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3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13" y="100"/>
                      </a:lnTo>
                      <a:lnTo>
                        <a:pt x="163" y="62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820" name="Picture 379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1904" y="1078"/>
                  <a:ext cx="16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21" name="Rectangle 380"/>
                <p:cNvSpPr>
                  <a:spLocks noChangeArrowheads="1"/>
                </p:cNvSpPr>
                <p:nvPr/>
              </p:nvSpPr>
              <p:spPr bwMode="auto">
                <a:xfrm>
                  <a:off x="1917" y="1053"/>
                  <a:ext cx="12" cy="125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2" name="Rectangle 381"/>
                <p:cNvSpPr>
                  <a:spLocks noChangeArrowheads="1"/>
                </p:cNvSpPr>
                <p:nvPr/>
              </p:nvSpPr>
              <p:spPr bwMode="auto">
                <a:xfrm>
                  <a:off x="1929" y="1053"/>
                  <a:ext cx="13" cy="125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3" name="Rectangle 382"/>
                <p:cNvSpPr>
                  <a:spLocks noChangeArrowheads="1"/>
                </p:cNvSpPr>
                <p:nvPr/>
              </p:nvSpPr>
              <p:spPr bwMode="auto">
                <a:xfrm>
                  <a:off x="1942" y="1053"/>
                  <a:ext cx="12" cy="125"/>
                </a:xfrm>
                <a:prstGeom prst="rect">
                  <a:avLst/>
                </a:prstGeom>
                <a:solidFill>
                  <a:srgbClr val="EF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4" name="Rectangle 383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125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5" name="Rectangle 384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125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6" name="Rectangle 385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125"/>
                </a:xfrm>
                <a:prstGeom prst="rect">
                  <a:avLst/>
                </a:prstGeom>
                <a:solidFill>
                  <a:srgbClr val="E2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7" name="Rectangle 386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125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8" name="Rectangle 387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125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29" name="Rectangle 388"/>
                <p:cNvSpPr>
                  <a:spLocks noChangeArrowheads="1"/>
                </p:cNvSpPr>
                <p:nvPr/>
              </p:nvSpPr>
              <p:spPr bwMode="auto">
                <a:xfrm>
                  <a:off x="2017" y="1053"/>
                  <a:ext cx="12" cy="125"/>
                </a:xfrm>
                <a:prstGeom prst="rect">
                  <a:avLst/>
                </a:prstGeom>
                <a:solidFill>
                  <a:srgbClr val="D5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30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29" y="1053"/>
                  <a:ext cx="13" cy="125"/>
                </a:xfrm>
                <a:prstGeom prst="rect">
                  <a:avLst/>
                </a:prstGeom>
                <a:solidFill>
                  <a:srgbClr val="D0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31" name="Rectangle 390"/>
                <p:cNvSpPr>
                  <a:spLocks noChangeArrowheads="1"/>
                </p:cNvSpPr>
                <p:nvPr/>
              </p:nvSpPr>
              <p:spPr bwMode="auto">
                <a:xfrm>
                  <a:off x="2042" y="1053"/>
                  <a:ext cx="12" cy="125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32" name="Rectangle 391"/>
                <p:cNvSpPr>
                  <a:spLocks noChangeArrowheads="1"/>
                </p:cNvSpPr>
                <p:nvPr/>
              </p:nvSpPr>
              <p:spPr bwMode="auto">
                <a:xfrm>
                  <a:off x="2054" y="1053"/>
                  <a:ext cx="13" cy="125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33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67" y="1053"/>
                  <a:ext cx="12" cy="125"/>
                </a:xfrm>
                <a:prstGeom prst="rect">
                  <a:avLst/>
                </a:prstGeom>
                <a:solidFill>
                  <a:srgbClr val="C3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34" name="Rectangle 393"/>
                <p:cNvSpPr>
                  <a:spLocks noChangeArrowheads="1"/>
                </p:cNvSpPr>
                <p:nvPr/>
              </p:nvSpPr>
              <p:spPr bwMode="auto">
                <a:xfrm>
                  <a:off x="2079" y="1053"/>
                  <a:ext cx="13" cy="125"/>
                </a:xfrm>
                <a:prstGeom prst="rect">
                  <a:avLst/>
                </a:prstGeom>
                <a:solidFill>
                  <a:srgbClr val="BE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35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92" y="1053"/>
                  <a:ext cx="12" cy="125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836" name="Picture 395"/>
                <p:cNvPicPr>
                  <a:picLocks noChangeAspect="1" noChangeArrowheads="1"/>
                </p:cNvPicPr>
                <p:nvPr/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37" name="Picture 396"/>
                <p:cNvPicPr>
                  <a:picLocks noChangeAspect="1" noChangeArrowheads="1"/>
                </p:cNvPicPr>
                <p:nvPr/>
              </p:nvPicPr>
              <p:blipFill>
                <a:blip r:embed="rId47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38" name="Freeform 397"/>
                <p:cNvSpPr>
                  <a:spLocks/>
                </p:cNvSpPr>
                <p:nvPr/>
              </p:nvSpPr>
              <p:spPr bwMode="auto">
                <a:xfrm>
                  <a:off x="2042" y="1254"/>
                  <a:ext cx="37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37" y="0"/>
                    </a:cxn>
                    <a:cxn ang="0">
                      <a:pos x="37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37" h="50">
                      <a:moveTo>
                        <a:pt x="0" y="25"/>
                      </a:moveTo>
                      <a:lnTo>
                        <a:pt x="37" y="0"/>
                      </a:lnTo>
                      <a:lnTo>
                        <a:pt x="37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839" name="Picture 398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1904" y="1254"/>
                  <a:ext cx="88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0" name="Rectangle 399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63"/>
                </a:xfrm>
                <a:prstGeom prst="rect">
                  <a:avLst/>
                </a:prstGeom>
                <a:solidFill>
                  <a:srgbClr val="6893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41" name="Rectangle 400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63"/>
                </a:xfrm>
                <a:prstGeom prst="rect">
                  <a:avLst/>
                </a:prstGeom>
                <a:solidFill>
                  <a:srgbClr val="7AB3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42" name="Rectangle 401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43" name="Rectangle 402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844" name="Rectangle 403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</p:grpSp>
          <p:grpSp>
            <p:nvGrpSpPr>
              <p:cNvPr id="1281" name="Group 203"/>
              <p:cNvGrpSpPr>
                <a:grpSpLocks/>
              </p:cNvGrpSpPr>
              <p:nvPr/>
            </p:nvGrpSpPr>
            <p:grpSpPr bwMode="auto">
              <a:xfrm>
                <a:off x="1928793" y="1357298"/>
                <a:ext cx="1233491" cy="1177925"/>
                <a:chOff x="213" y="986"/>
                <a:chExt cx="1942" cy="1855"/>
              </a:xfrm>
            </p:grpSpPr>
            <p:sp>
              <p:nvSpPr>
                <p:cNvPr id="1445" name="Rectangle 204"/>
                <p:cNvSpPr>
                  <a:spLocks noChangeArrowheads="1"/>
                </p:cNvSpPr>
                <p:nvPr/>
              </p:nvSpPr>
              <p:spPr bwMode="auto">
                <a:xfrm>
                  <a:off x="489" y="1116"/>
                  <a:ext cx="12" cy="100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46" name="Picture 20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51" y="1316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7" name="Freeform 206"/>
                <p:cNvSpPr>
                  <a:spLocks/>
                </p:cNvSpPr>
                <p:nvPr/>
              </p:nvSpPr>
              <p:spPr bwMode="auto">
                <a:xfrm>
                  <a:off x="364" y="1332"/>
                  <a:ext cx="125" cy="67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3" y="62"/>
                    </a:cxn>
                    <a:cxn ang="0">
                      <a:pos x="0" y="34"/>
                    </a:cxn>
                    <a:cxn ang="0">
                      <a:pos x="63" y="5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7">
                      <a:moveTo>
                        <a:pt x="125" y="34"/>
                      </a:moveTo>
                      <a:cubicBezTo>
                        <a:pt x="113" y="56"/>
                        <a:pt x="87" y="67"/>
                        <a:pt x="63" y="62"/>
                      </a:cubicBezTo>
                      <a:cubicBezTo>
                        <a:pt x="38" y="67"/>
                        <a:pt x="13" y="56"/>
                        <a:pt x="0" y="34"/>
                      </a:cubicBezTo>
                      <a:cubicBezTo>
                        <a:pt x="13" y="12"/>
                        <a:pt x="38" y="0"/>
                        <a:pt x="63" y="5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48" name="Picture 20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9" name="Picture 20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0" name="Freeform 209"/>
                <p:cNvSpPr>
                  <a:spLocks/>
                </p:cNvSpPr>
                <p:nvPr/>
              </p:nvSpPr>
              <p:spPr bwMode="auto">
                <a:xfrm>
                  <a:off x="363" y="1141"/>
                  <a:ext cx="138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25"/>
                    </a:cxn>
                    <a:cxn ang="0">
                      <a:pos x="126" y="6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5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25"/>
                      </a:lnTo>
                      <a:lnTo>
                        <a:pt x="126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51" name="Picture 21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2" name="Picture 21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3" name="Freeform 212"/>
                <p:cNvSpPr>
                  <a:spLocks/>
                </p:cNvSpPr>
                <p:nvPr/>
              </p:nvSpPr>
              <p:spPr bwMode="auto">
                <a:xfrm>
                  <a:off x="376" y="1273"/>
                  <a:ext cx="56" cy="11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" y="139"/>
                    </a:cxn>
                    <a:cxn ang="0">
                      <a:pos x="0" y="135"/>
                    </a:cxn>
                    <a:cxn ang="0">
                      <a:pos x="32" y="151"/>
                    </a:cxn>
                    <a:cxn ang="0">
                      <a:pos x="27" y="149"/>
                    </a:cxn>
                    <a:cxn ang="0">
                      <a:pos x="72" y="10"/>
                    </a:cxn>
                    <a:cxn ang="0">
                      <a:pos x="64" y="7"/>
                    </a:cxn>
                    <a:cxn ang="0">
                      <a:pos x="48" y="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2" h="151">
                      <a:moveTo>
                        <a:pt x="46" y="0"/>
                      </a:moveTo>
                      <a:cubicBezTo>
                        <a:pt x="20" y="42"/>
                        <a:pt x="4" y="90"/>
                        <a:pt x="1" y="139"/>
                      </a:cubicBezTo>
                      <a:lnTo>
                        <a:pt x="0" y="135"/>
                      </a:lnTo>
                      <a:lnTo>
                        <a:pt x="32" y="151"/>
                      </a:lnTo>
                      <a:lnTo>
                        <a:pt x="27" y="149"/>
                      </a:lnTo>
                      <a:cubicBezTo>
                        <a:pt x="30" y="100"/>
                        <a:pt x="45" y="52"/>
                        <a:pt x="72" y="10"/>
                      </a:cubicBezTo>
                      <a:lnTo>
                        <a:pt x="64" y="7"/>
                      </a:lnTo>
                      <a:lnTo>
                        <a:pt x="4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54" name="Freeform 213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55" name="Freeform 214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56" name="Freeform 215"/>
                <p:cNvSpPr>
                  <a:spLocks/>
                </p:cNvSpPr>
                <p:nvPr/>
              </p:nvSpPr>
              <p:spPr bwMode="auto">
                <a:xfrm>
                  <a:off x="213" y="986"/>
                  <a:ext cx="564" cy="531"/>
                </a:xfrm>
                <a:custGeom>
                  <a:avLst/>
                  <a:gdLst/>
                  <a:ahLst/>
                  <a:cxnLst>
                    <a:cxn ang="0">
                      <a:pos x="496" y="134"/>
                    </a:cxn>
                    <a:cxn ang="0">
                      <a:pos x="448" y="166"/>
                    </a:cxn>
                    <a:cxn ang="0">
                      <a:pos x="447" y="170"/>
                    </a:cxn>
                    <a:cxn ang="0">
                      <a:pos x="434" y="182"/>
                    </a:cxn>
                    <a:cxn ang="0">
                      <a:pos x="425" y="274"/>
                    </a:cxn>
                    <a:cxn ang="0">
                      <a:pos x="367" y="307"/>
                    </a:cxn>
                    <a:cxn ang="0">
                      <a:pos x="368" y="310"/>
                    </a:cxn>
                    <a:cxn ang="0">
                      <a:pos x="368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192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32" y="678"/>
                    </a:cxn>
                    <a:cxn ang="0">
                      <a:pos x="720" y="502"/>
                    </a:cxn>
                    <a:cxn ang="0">
                      <a:pos x="720" y="502"/>
                    </a:cxn>
                    <a:cxn ang="0">
                      <a:pos x="688" y="470"/>
                    </a:cxn>
                    <a:cxn ang="0">
                      <a:pos x="688" y="278"/>
                    </a:cxn>
                    <a:cxn ang="0">
                      <a:pos x="656" y="246"/>
                    </a:cxn>
                    <a:cxn ang="0">
                      <a:pos x="653" y="254"/>
                    </a:cxn>
                    <a:cxn ang="0">
                      <a:pos x="577" y="153"/>
                    </a:cxn>
                    <a:cxn ang="0">
                      <a:pos x="576" y="141"/>
                    </a:cxn>
                    <a:cxn ang="0">
                      <a:pos x="605" y="74"/>
                    </a:cxn>
                    <a:cxn ang="0">
                      <a:pos x="538" y="0"/>
                    </a:cxn>
                    <a:cxn ang="0">
                      <a:pos x="471" y="73"/>
                    </a:cxn>
                    <a:cxn ang="0">
                      <a:pos x="471" y="73"/>
                    </a:cxn>
                    <a:cxn ang="0">
                      <a:pos x="499" y="142"/>
                    </a:cxn>
                  </a:cxnLst>
                  <a:rect l="0" t="0" r="r" b="b"/>
                  <a:pathLst>
                    <a:path w="720" h="678">
                      <a:moveTo>
                        <a:pt x="496" y="134"/>
                      </a:moveTo>
                      <a:lnTo>
                        <a:pt x="448" y="166"/>
                      </a:lnTo>
                      <a:lnTo>
                        <a:pt x="447" y="170"/>
                      </a:lnTo>
                      <a:cubicBezTo>
                        <a:pt x="441" y="172"/>
                        <a:pt x="437" y="177"/>
                        <a:pt x="434" y="182"/>
                      </a:cubicBezTo>
                      <a:cubicBezTo>
                        <a:pt x="427" y="212"/>
                        <a:pt x="424" y="243"/>
                        <a:pt x="425" y="274"/>
                      </a:cubicBezTo>
                      <a:cubicBezTo>
                        <a:pt x="405" y="285"/>
                        <a:pt x="386" y="295"/>
                        <a:pt x="367" y="307"/>
                      </a:cubicBezTo>
                      <a:lnTo>
                        <a:pt x="368" y="310"/>
                      </a:lnTo>
                      <a:lnTo>
                        <a:pt x="368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192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32" y="678"/>
                      </a:lnTo>
                      <a:lnTo>
                        <a:pt x="720" y="502"/>
                      </a:lnTo>
                      <a:lnTo>
                        <a:pt x="720" y="502"/>
                      </a:lnTo>
                      <a:lnTo>
                        <a:pt x="688" y="470"/>
                      </a:lnTo>
                      <a:lnTo>
                        <a:pt x="688" y="278"/>
                      </a:lnTo>
                      <a:lnTo>
                        <a:pt x="656" y="246"/>
                      </a:lnTo>
                      <a:lnTo>
                        <a:pt x="653" y="254"/>
                      </a:lnTo>
                      <a:cubicBezTo>
                        <a:pt x="643" y="210"/>
                        <a:pt x="616" y="174"/>
                        <a:pt x="577" y="153"/>
                      </a:cubicBezTo>
                      <a:cubicBezTo>
                        <a:pt x="576" y="149"/>
                        <a:pt x="576" y="145"/>
                        <a:pt x="576" y="141"/>
                      </a:cubicBezTo>
                      <a:cubicBezTo>
                        <a:pt x="596" y="125"/>
                        <a:pt x="606" y="100"/>
                        <a:pt x="605" y="74"/>
                      </a:cubicBezTo>
                      <a:cubicBezTo>
                        <a:pt x="606" y="35"/>
                        <a:pt x="577" y="2"/>
                        <a:pt x="538" y="0"/>
                      </a:cubicBezTo>
                      <a:cubicBezTo>
                        <a:pt x="499" y="2"/>
                        <a:pt x="469" y="34"/>
                        <a:pt x="471" y="73"/>
                      </a:cubicBezTo>
                      <a:cubicBezTo>
                        <a:pt x="471" y="73"/>
                        <a:pt x="471" y="73"/>
                        <a:pt x="471" y="73"/>
                      </a:cubicBezTo>
                      <a:cubicBezTo>
                        <a:pt x="469" y="99"/>
                        <a:pt x="479" y="125"/>
                        <a:pt x="499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57" name="Freeform 216"/>
                <p:cNvSpPr>
                  <a:spLocks/>
                </p:cNvSpPr>
                <p:nvPr/>
              </p:nvSpPr>
              <p:spPr bwMode="auto">
                <a:xfrm>
                  <a:off x="852" y="1329"/>
                  <a:ext cx="50" cy="175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2" y="0"/>
                    </a:cxn>
                    <a:cxn ang="0">
                      <a:pos x="50" y="12"/>
                    </a:cxn>
                    <a:cxn ang="0">
                      <a:pos x="37" y="175"/>
                    </a:cxn>
                    <a:cxn ang="0">
                      <a:pos x="25" y="163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50" h="175">
                      <a:moveTo>
                        <a:pt x="0" y="150"/>
                      </a:moveTo>
                      <a:lnTo>
                        <a:pt x="12" y="0"/>
                      </a:lnTo>
                      <a:lnTo>
                        <a:pt x="50" y="12"/>
                      </a:lnTo>
                      <a:lnTo>
                        <a:pt x="37" y="175"/>
                      </a:lnTo>
                      <a:lnTo>
                        <a:pt x="25" y="16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58" name="Rectangle 217"/>
                <p:cNvSpPr>
                  <a:spLocks noChangeArrowheads="1"/>
                </p:cNvSpPr>
                <p:nvPr/>
              </p:nvSpPr>
              <p:spPr bwMode="auto">
                <a:xfrm>
                  <a:off x="852" y="1304"/>
                  <a:ext cx="62" cy="12"/>
                </a:xfrm>
                <a:prstGeom prst="rect">
                  <a:avLst/>
                </a:prstGeom>
                <a:solidFill>
                  <a:srgbClr val="F1EB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59" name="Rectangle 218"/>
                <p:cNvSpPr>
                  <a:spLocks noChangeArrowheads="1"/>
                </p:cNvSpPr>
                <p:nvPr/>
              </p:nvSpPr>
              <p:spPr bwMode="auto">
                <a:xfrm>
                  <a:off x="852" y="1316"/>
                  <a:ext cx="62" cy="13"/>
                </a:xfrm>
                <a:prstGeom prst="rect">
                  <a:avLst/>
                </a:prstGeom>
                <a:solidFill>
                  <a:srgbClr val="DCB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60" name="Rectangle 219"/>
                <p:cNvSpPr>
                  <a:spLocks noChangeArrowheads="1"/>
                </p:cNvSpPr>
                <p:nvPr/>
              </p:nvSpPr>
              <p:spPr bwMode="auto">
                <a:xfrm>
                  <a:off x="852" y="1329"/>
                  <a:ext cx="62" cy="12"/>
                </a:xfrm>
                <a:prstGeom prst="rect">
                  <a:avLst/>
                </a:prstGeom>
                <a:solidFill>
                  <a:srgbClr val="E3CD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61" name="Rectangle 220"/>
                <p:cNvSpPr>
                  <a:spLocks noChangeArrowheads="1"/>
                </p:cNvSpPr>
                <p:nvPr/>
              </p:nvSpPr>
              <p:spPr bwMode="auto">
                <a:xfrm>
                  <a:off x="852" y="1341"/>
                  <a:ext cx="62" cy="13"/>
                </a:xfrm>
                <a:prstGeom prst="rect">
                  <a:avLst/>
                </a:prstGeom>
                <a:solidFill>
                  <a:srgbClr val="EADC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62" name="Picture 22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38" y="130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3" name="Freeform 222"/>
                <p:cNvSpPr>
                  <a:spLocks noEditPoints="1"/>
                </p:cNvSpPr>
                <p:nvPr/>
              </p:nvSpPr>
              <p:spPr bwMode="auto">
                <a:xfrm>
                  <a:off x="351" y="1454"/>
                  <a:ext cx="576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38" y="75"/>
                    </a:cxn>
                    <a:cxn ang="0">
                      <a:pos x="350" y="188"/>
                    </a:cxn>
                    <a:cxn ang="0">
                      <a:pos x="350" y="201"/>
                    </a:cxn>
                    <a:cxn ang="0">
                      <a:pos x="576" y="75"/>
                    </a:cxn>
                    <a:cxn ang="0">
                      <a:pos x="576" y="63"/>
                    </a:cxn>
                    <a:cxn ang="0">
                      <a:pos x="538" y="75"/>
                    </a:cxn>
                  </a:cxnLst>
                  <a:rect l="0" t="0" r="r" b="b"/>
                  <a:pathLst>
                    <a:path w="576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38" y="75"/>
                      </a:moveTo>
                      <a:lnTo>
                        <a:pt x="350" y="188"/>
                      </a:lnTo>
                      <a:lnTo>
                        <a:pt x="350" y="201"/>
                      </a:lnTo>
                      <a:lnTo>
                        <a:pt x="576" y="75"/>
                      </a:lnTo>
                      <a:lnTo>
                        <a:pt x="576" y="63"/>
                      </a:lnTo>
                      <a:lnTo>
                        <a:pt x="538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64" name="Freeform 223"/>
                <p:cNvSpPr>
                  <a:spLocks/>
                </p:cNvSpPr>
                <p:nvPr/>
              </p:nvSpPr>
              <p:spPr bwMode="auto">
                <a:xfrm>
                  <a:off x="351" y="1454"/>
                  <a:ext cx="350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65" name="Freeform 224"/>
                <p:cNvSpPr>
                  <a:spLocks/>
                </p:cNvSpPr>
                <p:nvPr/>
              </p:nvSpPr>
              <p:spPr bwMode="auto">
                <a:xfrm>
                  <a:off x="701" y="151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188" y="12"/>
                    </a:cxn>
                    <a:cxn ang="0">
                      <a:pos x="0" y="125"/>
                    </a:cxn>
                    <a:cxn ang="0">
                      <a:pos x="0" y="138"/>
                    </a:cxn>
                    <a:cxn ang="0">
                      <a:pos x="226" y="12"/>
                    </a:cxn>
                    <a:cxn ang="0">
                      <a:pos x="226" y="0"/>
                    </a:cxn>
                    <a:cxn ang="0">
                      <a:pos x="188" y="12"/>
                    </a:cxn>
                  </a:cxnLst>
                  <a:rect l="0" t="0" r="r" b="b"/>
                  <a:pathLst>
                    <a:path w="226" h="138">
                      <a:moveTo>
                        <a:pt x="188" y="12"/>
                      </a:moveTo>
                      <a:lnTo>
                        <a:pt x="0" y="125"/>
                      </a:lnTo>
                      <a:lnTo>
                        <a:pt x="0" y="138"/>
                      </a:lnTo>
                      <a:lnTo>
                        <a:pt x="226" y="12"/>
                      </a:lnTo>
                      <a:lnTo>
                        <a:pt x="226" y="0"/>
                      </a:lnTo>
                      <a:lnTo>
                        <a:pt x="188" y="12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66" name="Picture 22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64" y="1417"/>
                  <a:ext cx="20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7" name="Freeform 226"/>
                <p:cNvSpPr>
                  <a:spLocks/>
                </p:cNvSpPr>
                <p:nvPr/>
              </p:nvSpPr>
              <p:spPr bwMode="auto">
                <a:xfrm>
                  <a:off x="576" y="1429"/>
                  <a:ext cx="176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25" y="100"/>
                    </a:cxn>
                    <a:cxn ang="0">
                      <a:pos x="176" y="7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76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25" y="100"/>
                      </a:lnTo>
                      <a:lnTo>
                        <a:pt x="176" y="75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68" name="Picture 22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9" name="Picture 228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70" name="Rectangle 229"/>
                <p:cNvSpPr>
                  <a:spLocks noChangeArrowheads="1"/>
                </p:cNvSpPr>
                <p:nvPr/>
              </p:nvSpPr>
              <p:spPr bwMode="auto">
                <a:xfrm>
                  <a:off x="689" y="1216"/>
                  <a:ext cx="12" cy="138"/>
                </a:xfrm>
                <a:prstGeom prst="rect">
                  <a:avLst/>
                </a:prstGeom>
                <a:solidFill>
                  <a:srgbClr val="B8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1" name="Rectangle 230"/>
                <p:cNvSpPr>
                  <a:spLocks noChangeArrowheads="1"/>
                </p:cNvSpPr>
                <p:nvPr/>
              </p:nvSpPr>
              <p:spPr bwMode="auto">
                <a:xfrm>
                  <a:off x="701" y="1216"/>
                  <a:ext cx="13" cy="138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2" name="Rectangle 231"/>
                <p:cNvSpPr>
                  <a:spLocks noChangeArrowheads="1"/>
                </p:cNvSpPr>
                <p:nvPr/>
              </p:nvSpPr>
              <p:spPr bwMode="auto">
                <a:xfrm>
                  <a:off x="714" y="1216"/>
                  <a:ext cx="13" cy="138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3" name="Rectangle 232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138"/>
                </a:xfrm>
                <a:prstGeom prst="rect">
                  <a:avLst/>
                </a:prstGeom>
                <a:solidFill>
                  <a:srgbClr val="EA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4" name="Rectangle 233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138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5" name="Rectangle 234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138"/>
                </a:xfrm>
                <a:prstGeom prst="rect">
                  <a:avLst/>
                </a:prstGeom>
                <a:solidFill>
                  <a:srgbClr val="E1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6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138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7" name="Rectangle 236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138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8" name="Rectangle 237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138"/>
                </a:xfrm>
                <a:prstGeom prst="rect">
                  <a:avLst/>
                </a:prstGeom>
                <a:solidFill>
                  <a:srgbClr val="D6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79" name="Rectangle 238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138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80" name="Rectangle 239"/>
                <p:cNvSpPr>
                  <a:spLocks noChangeArrowheads="1"/>
                </p:cNvSpPr>
                <p:nvPr/>
              </p:nvSpPr>
              <p:spPr bwMode="auto">
                <a:xfrm>
                  <a:off x="814" y="1216"/>
                  <a:ext cx="13" cy="138"/>
                </a:xfrm>
                <a:prstGeom prst="rect">
                  <a:avLst/>
                </a:prstGeom>
                <a:solidFill>
                  <a:srgbClr val="CD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81" name="Rectangle 240"/>
                <p:cNvSpPr>
                  <a:spLocks noChangeArrowheads="1"/>
                </p:cNvSpPr>
                <p:nvPr/>
              </p:nvSpPr>
              <p:spPr bwMode="auto">
                <a:xfrm>
                  <a:off x="827" y="1216"/>
                  <a:ext cx="12" cy="138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82" name="Rectangle 241"/>
                <p:cNvSpPr>
                  <a:spLocks noChangeArrowheads="1"/>
                </p:cNvSpPr>
                <p:nvPr/>
              </p:nvSpPr>
              <p:spPr bwMode="auto">
                <a:xfrm>
                  <a:off x="839" y="1216"/>
                  <a:ext cx="13" cy="138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83" name="Rectangle 242"/>
                <p:cNvSpPr>
                  <a:spLocks noChangeArrowheads="1"/>
                </p:cNvSpPr>
                <p:nvPr/>
              </p:nvSpPr>
              <p:spPr bwMode="auto">
                <a:xfrm>
                  <a:off x="852" y="1216"/>
                  <a:ext cx="12" cy="138"/>
                </a:xfrm>
                <a:prstGeom prst="rect">
                  <a:avLst/>
                </a:prstGeom>
                <a:solidFill>
                  <a:srgbClr val="C0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84" name="Rectangle 243"/>
                <p:cNvSpPr>
                  <a:spLocks noChangeArrowheads="1"/>
                </p:cNvSpPr>
                <p:nvPr/>
              </p:nvSpPr>
              <p:spPr bwMode="auto">
                <a:xfrm>
                  <a:off x="864" y="1216"/>
                  <a:ext cx="13" cy="138"/>
                </a:xfrm>
                <a:prstGeom prst="rect">
                  <a:avLst/>
                </a:prstGeom>
                <a:solidFill>
                  <a:srgbClr val="BC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85" name="Picture 244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86" name="Picture 24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87" name="Freeform 246"/>
                <p:cNvSpPr>
                  <a:spLocks/>
                </p:cNvSpPr>
                <p:nvPr/>
              </p:nvSpPr>
              <p:spPr bwMode="auto">
                <a:xfrm>
                  <a:off x="814" y="1429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50" y="0"/>
                    </a:cxn>
                    <a:cxn ang="0">
                      <a:pos x="38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50" h="50">
                      <a:moveTo>
                        <a:pt x="0" y="25"/>
                      </a:moveTo>
                      <a:lnTo>
                        <a:pt x="50" y="0"/>
                      </a:lnTo>
                      <a:lnTo>
                        <a:pt x="38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88" name="Picture 247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664" y="142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89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0" name="Rectangle 249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63"/>
                </a:xfrm>
                <a:prstGeom prst="rect">
                  <a:avLst/>
                </a:prstGeom>
                <a:solidFill>
                  <a:srgbClr val="7AB2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1" name="Rectangle 250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2" name="Rectangle 251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3" name="Rectangle 252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4" name="Rectangle 253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63"/>
                </a:xfrm>
                <a:prstGeom prst="rect">
                  <a:avLst/>
                </a:prstGeom>
                <a:solidFill>
                  <a:srgbClr val="6D9B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5" name="Rectangle 254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63"/>
                </a:xfrm>
                <a:prstGeom prst="rect">
                  <a:avLst/>
                </a:prstGeom>
                <a:solidFill>
                  <a:srgbClr val="6996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6" name="Freeform 255"/>
                <p:cNvSpPr>
                  <a:spLocks/>
                </p:cNvSpPr>
                <p:nvPr/>
              </p:nvSpPr>
              <p:spPr bwMode="auto">
                <a:xfrm>
                  <a:off x="739" y="1417"/>
                  <a:ext cx="88" cy="7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0" y="48"/>
                    </a:cxn>
                    <a:cxn ang="0">
                      <a:pos x="8" y="53"/>
                    </a:cxn>
                    <a:cxn ang="0">
                      <a:pos x="5" y="92"/>
                    </a:cxn>
                    <a:cxn ang="0">
                      <a:pos x="3" y="93"/>
                    </a:cxn>
                    <a:cxn ang="0">
                      <a:pos x="39" y="90"/>
                    </a:cxn>
                    <a:cxn ang="0">
                      <a:pos x="40" y="89"/>
                    </a:cxn>
                    <a:cxn ang="0">
                      <a:pos x="32" y="96"/>
                    </a:cxn>
                    <a:cxn ang="0">
                      <a:pos x="112" y="48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12" h="102">
                      <a:moveTo>
                        <a:pt x="112" y="0"/>
                      </a:moveTo>
                      <a:lnTo>
                        <a:pt x="0" y="48"/>
                      </a:lnTo>
                      <a:lnTo>
                        <a:pt x="8" y="53"/>
                      </a:lnTo>
                      <a:cubicBezTo>
                        <a:pt x="18" y="65"/>
                        <a:pt x="16" y="82"/>
                        <a:pt x="5" y="92"/>
                      </a:cubicBezTo>
                      <a:cubicBezTo>
                        <a:pt x="4" y="92"/>
                        <a:pt x="4" y="93"/>
                        <a:pt x="3" y="93"/>
                      </a:cubicBezTo>
                      <a:cubicBezTo>
                        <a:pt x="14" y="102"/>
                        <a:pt x="30" y="101"/>
                        <a:pt x="39" y="90"/>
                      </a:cubicBezTo>
                      <a:cubicBezTo>
                        <a:pt x="39" y="90"/>
                        <a:pt x="40" y="89"/>
                        <a:pt x="40" y="89"/>
                      </a:cubicBezTo>
                      <a:lnTo>
                        <a:pt x="32" y="96"/>
                      </a:lnTo>
                      <a:lnTo>
                        <a:pt x="112" y="4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497" name="Freeform 256"/>
                <p:cNvSpPr>
                  <a:spLocks/>
                </p:cNvSpPr>
                <p:nvPr/>
              </p:nvSpPr>
              <p:spPr bwMode="auto">
                <a:xfrm>
                  <a:off x="639" y="1354"/>
                  <a:ext cx="75" cy="75"/>
                </a:xfrm>
                <a:custGeom>
                  <a:avLst/>
                  <a:gdLst/>
                  <a:ahLst/>
                  <a:cxnLst>
                    <a:cxn ang="0">
                      <a:pos x="12" y="75"/>
                    </a:cxn>
                    <a:cxn ang="0">
                      <a:pos x="75" y="37"/>
                    </a:cxn>
                    <a:cxn ang="0">
                      <a:pos x="75" y="0"/>
                    </a:cxn>
                    <a:cxn ang="0">
                      <a:pos x="0" y="37"/>
                    </a:cxn>
                    <a:cxn ang="0">
                      <a:pos x="12" y="75"/>
                    </a:cxn>
                  </a:cxnLst>
                  <a:rect l="0" t="0" r="r" b="b"/>
                  <a:pathLst>
                    <a:path w="75" h="75">
                      <a:moveTo>
                        <a:pt x="12" y="75"/>
                      </a:moveTo>
                      <a:lnTo>
                        <a:pt x="75" y="37"/>
                      </a:lnTo>
                      <a:lnTo>
                        <a:pt x="75" y="0"/>
                      </a:lnTo>
                      <a:lnTo>
                        <a:pt x="0" y="37"/>
                      </a:lnTo>
                      <a:lnTo>
                        <a:pt x="12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498" name="Picture 257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99" name="Picture 258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00" name="Freeform 259"/>
                <p:cNvSpPr>
                  <a:spLocks/>
                </p:cNvSpPr>
                <p:nvPr/>
              </p:nvSpPr>
              <p:spPr bwMode="auto">
                <a:xfrm>
                  <a:off x="722" y="1128"/>
                  <a:ext cx="109" cy="121"/>
                </a:xfrm>
                <a:custGeom>
                  <a:avLst/>
                  <a:gdLst/>
                  <a:ahLst/>
                  <a:cxnLst>
                    <a:cxn ang="0">
                      <a:pos x="106" y="61"/>
                    </a:cxn>
                    <a:cxn ang="0">
                      <a:pos x="54" y="121"/>
                    </a:cxn>
                    <a:cxn ang="0">
                      <a:pos x="1" y="61"/>
                    </a:cxn>
                    <a:cxn ang="0">
                      <a:pos x="54" y="0"/>
                    </a:cxn>
                    <a:cxn ang="0">
                      <a:pos x="106" y="61"/>
                    </a:cxn>
                  </a:cxnLst>
                  <a:rect l="0" t="0" r="r" b="b"/>
                  <a:pathLst>
                    <a:path w="109" h="121">
                      <a:moveTo>
                        <a:pt x="106" y="61"/>
                      </a:moveTo>
                      <a:cubicBezTo>
                        <a:pt x="109" y="91"/>
                        <a:pt x="85" y="119"/>
                        <a:pt x="54" y="121"/>
                      </a:cubicBezTo>
                      <a:cubicBezTo>
                        <a:pt x="23" y="119"/>
                        <a:pt x="0" y="91"/>
                        <a:pt x="1" y="61"/>
                      </a:cubicBezTo>
                      <a:cubicBezTo>
                        <a:pt x="0" y="29"/>
                        <a:pt x="23" y="3"/>
                        <a:pt x="54" y="0"/>
                      </a:cubicBezTo>
                      <a:cubicBezTo>
                        <a:pt x="85" y="3"/>
                        <a:pt x="109" y="29"/>
                        <a:pt x="106" y="61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1" name="Freeform 260"/>
                <p:cNvSpPr>
                  <a:spLocks noEditPoints="1"/>
                </p:cNvSpPr>
                <p:nvPr/>
              </p:nvSpPr>
              <p:spPr bwMode="auto">
                <a:xfrm>
                  <a:off x="639" y="1341"/>
                  <a:ext cx="175" cy="117"/>
                </a:xfrm>
                <a:custGeom>
                  <a:avLst/>
                  <a:gdLst/>
                  <a:ahLst/>
                  <a:cxnLst>
                    <a:cxn ang="0">
                      <a:pos x="5" y="35"/>
                    </a:cxn>
                    <a:cxn ang="0">
                      <a:pos x="64" y="2"/>
                    </a:cxn>
                    <a:cxn ang="0">
                      <a:pos x="64" y="0"/>
                    </a:cxn>
                    <a:cxn ang="0">
                      <a:pos x="96" y="16"/>
                    </a:cxn>
                    <a:cxn ang="0">
                      <a:pos x="0" y="64"/>
                    </a:cxn>
                    <a:cxn ang="0">
                      <a:pos x="0" y="32"/>
                    </a:cxn>
                    <a:cxn ang="0">
                      <a:pos x="5" y="35"/>
                    </a:cxn>
                    <a:cxn ang="0">
                      <a:pos x="224" y="96"/>
                    </a:cxn>
                    <a:cxn ang="0">
                      <a:pos x="128" y="144"/>
                    </a:cxn>
                    <a:cxn ang="0">
                      <a:pos x="136" y="149"/>
                    </a:cxn>
                    <a:cxn ang="0">
                      <a:pos x="107" y="139"/>
                    </a:cxn>
                    <a:cxn ang="0">
                      <a:pos x="117" y="130"/>
                    </a:cxn>
                    <a:cxn ang="0">
                      <a:pos x="117" y="130"/>
                    </a:cxn>
                    <a:cxn ang="0">
                      <a:pos x="206" y="79"/>
                    </a:cxn>
                    <a:cxn ang="0">
                      <a:pos x="208" y="80"/>
                    </a:cxn>
                    <a:cxn ang="0">
                      <a:pos x="224" y="96"/>
                    </a:cxn>
                  </a:cxnLst>
                  <a:rect l="0" t="0" r="r" b="b"/>
                  <a:pathLst>
                    <a:path w="224" h="149">
                      <a:moveTo>
                        <a:pt x="5" y="35"/>
                      </a:moveTo>
                      <a:cubicBezTo>
                        <a:pt x="24" y="24"/>
                        <a:pt x="44" y="13"/>
                        <a:pt x="64" y="2"/>
                      </a:cubicBezTo>
                      <a:lnTo>
                        <a:pt x="64" y="0"/>
                      </a:lnTo>
                      <a:lnTo>
                        <a:pt x="96" y="16"/>
                      </a:lnTo>
                      <a:lnTo>
                        <a:pt x="0" y="64"/>
                      </a:lnTo>
                      <a:lnTo>
                        <a:pt x="0" y="32"/>
                      </a:lnTo>
                      <a:lnTo>
                        <a:pt x="5" y="35"/>
                      </a:lnTo>
                      <a:close/>
                      <a:moveTo>
                        <a:pt x="224" y="96"/>
                      </a:moveTo>
                      <a:lnTo>
                        <a:pt x="128" y="144"/>
                      </a:lnTo>
                      <a:lnTo>
                        <a:pt x="136" y="149"/>
                      </a:lnTo>
                      <a:cubicBezTo>
                        <a:pt x="129" y="141"/>
                        <a:pt x="118" y="138"/>
                        <a:pt x="107" y="139"/>
                      </a:cubicBezTo>
                      <a:cubicBezTo>
                        <a:pt x="109" y="135"/>
                        <a:pt x="112" y="132"/>
                        <a:pt x="117" y="130"/>
                      </a:cubicBezTo>
                      <a:lnTo>
                        <a:pt x="117" y="130"/>
                      </a:lnTo>
                      <a:cubicBezTo>
                        <a:pt x="147" y="113"/>
                        <a:pt x="176" y="97"/>
                        <a:pt x="206" y="79"/>
                      </a:cubicBezTo>
                      <a:lnTo>
                        <a:pt x="208" y="80"/>
                      </a:lnTo>
                      <a:lnTo>
                        <a:pt x="224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2" name="Freeform 261"/>
                <p:cNvSpPr>
                  <a:spLocks noEditPoints="1"/>
                </p:cNvSpPr>
                <p:nvPr/>
              </p:nvSpPr>
              <p:spPr bwMode="auto">
                <a:xfrm>
                  <a:off x="642" y="1128"/>
                  <a:ext cx="231" cy="376"/>
                </a:xfrm>
                <a:custGeom>
                  <a:avLst/>
                  <a:gdLst/>
                  <a:ahLst/>
                  <a:cxnLst>
                    <a:cxn ang="0">
                      <a:pos x="92" y="336"/>
                    </a:cxn>
                    <a:cxn ang="0">
                      <a:pos x="76" y="240"/>
                    </a:cxn>
                    <a:cxn ang="0">
                      <a:pos x="12" y="384"/>
                    </a:cxn>
                    <a:cxn ang="0">
                      <a:pos x="92" y="336"/>
                    </a:cxn>
                    <a:cxn ang="0">
                      <a:pos x="204" y="304"/>
                    </a:cxn>
                    <a:cxn ang="0">
                      <a:pos x="204" y="352"/>
                    </a:cxn>
                    <a:cxn ang="0">
                      <a:pos x="124" y="400"/>
                    </a:cxn>
                    <a:cxn ang="0">
                      <a:pos x="122" y="397"/>
                    </a:cxn>
                    <a:cxn ang="0">
                      <a:pos x="103" y="410"/>
                    </a:cxn>
                    <a:cxn ang="0">
                      <a:pos x="60" y="435"/>
                    </a:cxn>
                    <a:cxn ang="0">
                      <a:pos x="73" y="476"/>
                    </a:cxn>
                    <a:cxn ang="0">
                      <a:pos x="102" y="475"/>
                    </a:cxn>
                    <a:cxn ang="0">
                      <a:pos x="127" y="461"/>
                    </a:cxn>
                    <a:cxn ang="0">
                      <a:pos x="177" y="450"/>
                    </a:cxn>
                    <a:cxn ang="0">
                      <a:pos x="172" y="448"/>
                    </a:cxn>
                    <a:cxn ang="0">
                      <a:pos x="284" y="384"/>
                    </a:cxn>
                    <a:cxn ang="0">
                      <a:pos x="281" y="389"/>
                    </a:cxn>
                    <a:cxn ang="0">
                      <a:pos x="292" y="351"/>
                    </a:cxn>
                    <a:cxn ang="0">
                      <a:pos x="287" y="260"/>
                    </a:cxn>
                    <a:cxn ang="0">
                      <a:pos x="237" y="171"/>
                    </a:cxn>
                    <a:cxn ang="0">
                      <a:pos x="210" y="152"/>
                    </a:cxn>
                    <a:cxn ang="0">
                      <a:pos x="204" y="144"/>
                    </a:cxn>
                    <a:cxn ang="0">
                      <a:pos x="204" y="144"/>
                    </a:cxn>
                    <a:cxn ang="0">
                      <a:pos x="210" y="140"/>
                    </a:cxn>
                    <a:cxn ang="0">
                      <a:pos x="238" y="79"/>
                    </a:cxn>
                    <a:cxn ang="0">
                      <a:pos x="173" y="0"/>
                    </a:cxn>
                    <a:cxn ang="0">
                      <a:pos x="171" y="0"/>
                    </a:cxn>
                    <a:cxn ang="0">
                      <a:pos x="105" y="76"/>
                    </a:cxn>
                    <a:cxn ang="0">
                      <a:pos x="105" y="79"/>
                    </a:cxn>
                    <a:cxn ang="0">
                      <a:pos x="132" y="141"/>
                    </a:cxn>
                    <a:cxn ang="0">
                      <a:pos x="124" y="144"/>
                    </a:cxn>
                    <a:cxn ang="0">
                      <a:pos x="76" y="176"/>
                    </a:cxn>
                    <a:cxn ang="0">
                      <a:pos x="77" y="172"/>
                    </a:cxn>
                    <a:cxn ang="0">
                      <a:pos x="61" y="204"/>
                    </a:cxn>
                    <a:cxn ang="0">
                      <a:pos x="60" y="208"/>
                    </a:cxn>
                    <a:cxn ang="0">
                      <a:pos x="60" y="272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5" h="480">
                      <a:moveTo>
                        <a:pt x="92" y="336"/>
                      </a:moveTo>
                      <a:lnTo>
                        <a:pt x="76" y="240"/>
                      </a:lnTo>
                      <a:moveTo>
                        <a:pt x="12" y="384"/>
                      </a:moveTo>
                      <a:lnTo>
                        <a:pt x="92" y="336"/>
                      </a:lnTo>
                      <a:moveTo>
                        <a:pt x="204" y="304"/>
                      </a:moveTo>
                      <a:lnTo>
                        <a:pt x="204" y="352"/>
                      </a:lnTo>
                      <a:lnTo>
                        <a:pt x="124" y="400"/>
                      </a:lnTo>
                      <a:lnTo>
                        <a:pt x="122" y="397"/>
                      </a:lnTo>
                      <a:cubicBezTo>
                        <a:pt x="115" y="400"/>
                        <a:pt x="108" y="405"/>
                        <a:pt x="103" y="410"/>
                      </a:cubicBezTo>
                      <a:cubicBezTo>
                        <a:pt x="86" y="411"/>
                        <a:pt x="69" y="421"/>
                        <a:pt x="60" y="435"/>
                      </a:cubicBezTo>
                      <a:cubicBezTo>
                        <a:pt x="52" y="450"/>
                        <a:pt x="58" y="468"/>
                        <a:pt x="73" y="476"/>
                      </a:cubicBezTo>
                      <a:cubicBezTo>
                        <a:pt x="82" y="480"/>
                        <a:pt x="93" y="480"/>
                        <a:pt x="102" y="475"/>
                      </a:cubicBezTo>
                      <a:cubicBezTo>
                        <a:pt x="111" y="472"/>
                        <a:pt x="120" y="468"/>
                        <a:pt x="127" y="461"/>
                      </a:cubicBezTo>
                      <a:cubicBezTo>
                        <a:pt x="145" y="469"/>
                        <a:pt x="165" y="464"/>
                        <a:pt x="177" y="450"/>
                      </a:cubicBezTo>
                      <a:lnTo>
                        <a:pt x="172" y="448"/>
                      </a:lnTo>
                      <a:lnTo>
                        <a:pt x="284" y="384"/>
                      </a:lnTo>
                      <a:lnTo>
                        <a:pt x="281" y="389"/>
                      </a:lnTo>
                      <a:cubicBezTo>
                        <a:pt x="290" y="379"/>
                        <a:pt x="295" y="365"/>
                        <a:pt x="292" y="351"/>
                      </a:cubicBezTo>
                      <a:cubicBezTo>
                        <a:pt x="291" y="321"/>
                        <a:pt x="289" y="290"/>
                        <a:pt x="287" y="260"/>
                      </a:cubicBezTo>
                      <a:cubicBezTo>
                        <a:pt x="283" y="225"/>
                        <a:pt x="264" y="193"/>
                        <a:pt x="237" y="171"/>
                      </a:cubicBezTo>
                      <a:cubicBezTo>
                        <a:pt x="228" y="164"/>
                        <a:pt x="219" y="158"/>
                        <a:pt x="210" y="152"/>
                      </a:cubicBezTo>
                      <a:lnTo>
                        <a:pt x="204" y="144"/>
                      </a:lnTo>
                      <a:lnTo>
                        <a:pt x="204" y="144"/>
                      </a:lnTo>
                      <a:lnTo>
                        <a:pt x="210" y="140"/>
                      </a:lnTo>
                      <a:cubicBezTo>
                        <a:pt x="228" y="125"/>
                        <a:pt x="239" y="102"/>
                        <a:pt x="238" y="79"/>
                      </a:cubicBezTo>
                      <a:cubicBezTo>
                        <a:pt x="242" y="39"/>
                        <a:pt x="213" y="4"/>
                        <a:pt x="173" y="0"/>
                      </a:cubicBezTo>
                      <a:cubicBezTo>
                        <a:pt x="172" y="0"/>
                        <a:pt x="172" y="0"/>
                        <a:pt x="171" y="0"/>
                      </a:cubicBezTo>
                      <a:cubicBezTo>
                        <a:pt x="132" y="2"/>
                        <a:pt x="102" y="36"/>
                        <a:pt x="105" y="76"/>
                      </a:cubicBezTo>
                      <a:cubicBezTo>
                        <a:pt x="105" y="77"/>
                        <a:pt x="105" y="78"/>
                        <a:pt x="105" y="79"/>
                      </a:cubicBezTo>
                      <a:cubicBezTo>
                        <a:pt x="105" y="102"/>
                        <a:pt x="115" y="125"/>
                        <a:pt x="132" y="141"/>
                      </a:cubicBezTo>
                      <a:lnTo>
                        <a:pt x="124" y="144"/>
                      </a:lnTo>
                      <a:lnTo>
                        <a:pt x="76" y="176"/>
                      </a:lnTo>
                      <a:lnTo>
                        <a:pt x="77" y="172"/>
                      </a:lnTo>
                      <a:cubicBezTo>
                        <a:pt x="67" y="179"/>
                        <a:pt x="61" y="191"/>
                        <a:pt x="61" y="204"/>
                      </a:cubicBezTo>
                      <a:lnTo>
                        <a:pt x="60" y="208"/>
                      </a:lnTo>
                      <a:lnTo>
                        <a:pt x="60" y="272"/>
                      </a:lnTo>
                      <a:lnTo>
                        <a:pt x="58" y="274"/>
                      </a:lnTo>
                      <a:cubicBezTo>
                        <a:pt x="39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3" name="Freeform 262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4" name="Freeform 263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5" name="Rectangle 264"/>
                <p:cNvSpPr>
                  <a:spLocks noChangeArrowheads="1"/>
                </p:cNvSpPr>
                <p:nvPr/>
              </p:nvSpPr>
              <p:spPr bwMode="auto">
                <a:xfrm>
                  <a:off x="489" y="1254"/>
                  <a:ext cx="12" cy="112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6" name="Rectangle 265"/>
                <p:cNvSpPr>
                  <a:spLocks noChangeArrowheads="1"/>
                </p:cNvSpPr>
                <p:nvPr/>
              </p:nvSpPr>
              <p:spPr bwMode="auto">
                <a:xfrm>
                  <a:off x="501" y="1254"/>
                  <a:ext cx="13" cy="112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7" name="Rectangle 266"/>
                <p:cNvSpPr>
                  <a:spLocks noChangeArrowheads="1"/>
                </p:cNvSpPr>
                <p:nvPr/>
              </p:nvSpPr>
              <p:spPr bwMode="auto">
                <a:xfrm>
                  <a:off x="514" y="1254"/>
                  <a:ext cx="12" cy="112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8" name="Rectangle 267"/>
                <p:cNvSpPr>
                  <a:spLocks noChangeArrowheads="1"/>
                </p:cNvSpPr>
                <p:nvPr/>
              </p:nvSpPr>
              <p:spPr bwMode="auto">
                <a:xfrm>
                  <a:off x="526" y="1254"/>
                  <a:ext cx="13" cy="112"/>
                </a:xfrm>
                <a:prstGeom prst="rect">
                  <a:avLst/>
                </a:prstGeom>
                <a:solidFill>
                  <a:srgbClr val="E9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09" name="Rectangle 268"/>
                <p:cNvSpPr>
                  <a:spLocks noChangeArrowheads="1"/>
                </p:cNvSpPr>
                <p:nvPr/>
              </p:nvSpPr>
              <p:spPr bwMode="auto">
                <a:xfrm>
                  <a:off x="539" y="1254"/>
                  <a:ext cx="12" cy="112"/>
                </a:xfrm>
                <a:prstGeom prst="rect">
                  <a:avLst/>
                </a:prstGeom>
                <a:solidFill>
                  <a:srgbClr val="E4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0" name="Rectangle 269"/>
                <p:cNvSpPr>
                  <a:spLocks noChangeArrowheads="1"/>
                </p:cNvSpPr>
                <p:nvPr/>
              </p:nvSpPr>
              <p:spPr bwMode="auto">
                <a:xfrm>
                  <a:off x="551" y="1254"/>
                  <a:ext cx="13" cy="112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1" name="Rectangle 270"/>
                <p:cNvSpPr>
                  <a:spLocks noChangeArrowheads="1"/>
                </p:cNvSpPr>
                <p:nvPr/>
              </p:nvSpPr>
              <p:spPr bwMode="auto">
                <a:xfrm>
                  <a:off x="564" y="1254"/>
                  <a:ext cx="12" cy="112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2" name="Rectangle 271"/>
                <p:cNvSpPr>
                  <a:spLocks noChangeArrowheads="1"/>
                </p:cNvSpPr>
                <p:nvPr/>
              </p:nvSpPr>
              <p:spPr bwMode="auto">
                <a:xfrm>
                  <a:off x="576" y="1254"/>
                  <a:ext cx="13" cy="112"/>
                </a:xfrm>
                <a:prstGeom prst="rect">
                  <a:avLst/>
                </a:prstGeom>
                <a:solidFill>
                  <a:srgbClr val="D6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3" name="Rectangle 272"/>
                <p:cNvSpPr>
                  <a:spLocks noChangeArrowheads="1"/>
                </p:cNvSpPr>
                <p:nvPr/>
              </p:nvSpPr>
              <p:spPr bwMode="auto">
                <a:xfrm>
                  <a:off x="589" y="1254"/>
                  <a:ext cx="12" cy="112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4" name="Rectangle 273"/>
                <p:cNvSpPr>
                  <a:spLocks noChangeArrowheads="1"/>
                </p:cNvSpPr>
                <p:nvPr/>
              </p:nvSpPr>
              <p:spPr bwMode="auto">
                <a:xfrm>
                  <a:off x="601" y="1254"/>
                  <a:ext cx="13" cy="112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5" name="Rectangle 274"/>
                <p:cNvSpPr>
                  <a:spLocks noChangeArrowheads="1"/>
                </p:cNvSpPr>
                <p:nvPr/>
              </p:nvSpPr>
              <p:spPr bwMode="auto">
                <a:xfrm>
                  <a:off x="614" y="1254"/>
                  <a:ext cx="12" cy="112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6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1254"/>
                  <a:ext cx="13" cy="112"/>
                </a:xfrm>
                <a:prstGeom prst="rect">
                  <a:avLst/>
                </a:prstGeom>
                <a:solidFill>
                  <a:srgbClr val="C2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17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9" y="1254"/>
                  <a:ext cx="12" cy="112"/>
                </a:xfrm>
                <a:prstGeom prst="rect">
                  <a:avLst/>
                </a:prstGeom>
                <a:solidFill>
                  <a:srgbClr val="BE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18" name="Picture 27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89" y="1454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19" name="Freeform 278"/>
                <p:cNvSpPr>
                  <a:spLocks/>
                </p:cNvSpPr>
                <p:nvPr/>
              </p:nvSpPr>
              <p:spPr bwMode="auto">
                <a:xfrm>
                  <a:off x="506" y="1474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2" y="56"/>
                        <a:pt x="87" y="68"/>
                        <a:pt x="62" y="62"/>
                      </a:cubicBezTo>
                      <a:cubicBezTo>
                        <a:pt x="37" y="68"/>
                        <a:pt x="12" y="56"/>
                        <a:pt x="0" y="34"/>
                      </a:cubicBezTo>
                      <a:cubicBezTo>
                        <a:pt x="12" y="11"/>
                        <a:pt x="37" y="0"/>
                        <a:pt x="62" y="6"/>
                      </a:cubicBezTo>
                      <a:cubicBezTo>
                        <a:pt x="87" y="0"/>
                        <a:pt x="112" y="11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20" name="Picture 279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89" y="1266"/>
                  <a:ext cx="162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21" name="Freeform 280"/>
                <p:cNvSpPr>
                  <a:spLocks/>
                </p:cNvSpPr>
                <p:nvPr/>
              </p:nvSpPr>
              <p:spPr bwMode="auto">
                <a:xfrm>
                  <a:off x="501" y="1279"/>
                  <a:ext cx="138" cy="2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38"/>
                    </a:cxn>
                    <a:cxn ang="0">
                      <a:pos x="125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38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38"/>
                      </a:lnTo>
                      <a:lnTo>
                        <a:pt x="125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22" name="Picture 281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3" name="Picture 282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24" name="Freeform 283"/>
                <p:cNvSpPr>
                  <a:spLocks/>
                </p:cNvSpPr>
                <p:nvPr/>
              </p:nvSpPr>
              <p:spPr bwMode="auto">
                <a:xfrm>
                  <a:off x="514" y="1415"/>
                  <a:ext cx="62" cy="117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7" y="139"/>
                    </a:cxn>
                    <a:cxn ang="0">
                      <a:pos x="0" y="146"/>
                    </a:cxn>
                    <a:cxn ang="0">
                      <a:pos x="32" y="146"/>
                    </a:cxn>
                    <a:cxn ang="0">
                      <a:pos x="33" y="150"/>
                    </a:cxn>
                    <a:cxn ang="0">
                      <a:pos x="77" y="10"/>
                    </a:cxn>
                    <a:cxn ang="0">
                      <a:pos x="80" y="2"/>
                    </a:cxn>
                    <a:cxn ang="0">
                      <a:pos x="48" y="2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80" h="150">
                      <a:moveTo>
                        <a:pt x="51" y="0"/>
                      </a:moveTo>
                      <a:cubicBezTo>
                        <a:pt x="25" y="42"/>
                        <a:pt x="10" y="90"/>
                        <a:pt x="7" y="139"/>
                      </a:cubicBezTo>
                      <a:lnTo>
                        <a:pt x="0" y="146"/>
                      </a:lnTo>
                      <a:lnTo>
                        <a:pt x="32" y="146"/>
                      </a:lnTo>
                      <a:lnTo>
                        <a:pt x="33" y="150"/>
                      </a:lnTo>
                      <a:cubicBezTo>
                        <a:pt x="36" y="100"/>
                        <a:pt x="51" y="52"/>
                        <a:pt x="77" y="10"/>
                      </a:cubicBezTo>
                      <a:lnTo>
                        <a:pt x="80" y="2"/>
                      </a:lnTo>
                      <a:lnTo>
                        <a:pt x="48" y="2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25" name="Freeform 284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26" name="Freeform 285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27" name="Freeform 286"/>
                <p:cNvSpPr>
                  <a:spLocks/>
                </p:cNvSpPr>
                <p:nvPr/>
              </p:nvSpPr>
              <p:spPr bwMode="auto">
                <a:xfrm>
                  <a:off x="351" y="1128"/>
                  <a:ext cx="576" cy="527"/>
                </a:xfrm>
                <a:custGeom>
                  <a:avLst/>
                  <a:gdLst/>
                  <a:ahLst/>
                  <a:cxnLst>
                    <a:cxn ang="0">
                      <a:pos x="496" y="144"/>
                    </a:cxn>
                    <a:cxn ang="0">
                      <a:pos x="448" y="176"/>
                    </a:cxn>
                    <a:cxn ang="0">
                      <a:pos x="452" y="169"/>
                    </a:cxn>
                    <a:cxn ang="0">
                      <a:pos x="439" y="181"/>
                    </a:cxn>
                    <a:cxn ang="0">
                      <a:pos x="430" y="274"/>
                    </a:cxn>
                    <a:cxn ang="0">
                      <a:pos x="373" y="307"/>
                    </a:cxn>
                    <a:cxn ang="0">
                      <a:pos x="368" y="304"/>
                    </a:cxn>
                    <a:cxn ang="0">
                      <a:pos x="368" y="288"/>
                    </a:cxn>
                    <a:cxn ang="0">
                      <a:pos x="368" y="272"/>
                    </a:cxn>
                    <a:cxn ang="0">
                      <a:pos x="208" y="192"/>
                    </a:cxn>
                    <a:cxn ang="0">
                      <a:pos x="192" y="192"/>
                    </a:cxn>
                    <a:cxn ang="0">
                      <a:pos x="208" y="304"/>
                    </a:cxn>
                    <a:cxn ang="0">
                      <a:pos x="0" y="416"/>
                    </a:cxn>
                    <a:cxn ang="0">
                      <a:pos x="0" y="432"/>
                    </a:cxn>
                    <a:cxn ang="0">
                      <a:pos x="448" y="672"/>
                    </a:cxn>
                    <a:cxn ang="0">
                      <a:pos x="736" y="512"/>
                    </a:cxn>
                    <a:cxn ang="0">
                      <a:pos x="736" y="496"/>
                    </a:cxn>
                    <a:cxn ang="0">
                      <a:pos x="688" y="480"/>
                    </a:cxn>
                    <a:cxn ang="0">
                      <a:pos x="704" y="272"/>
                    </a:cxn>
                    <a:cxn ang="0">
                      <a:pos x="656" y="256"/>
                    </a:cxn>
                    <a:cxn ang="0">
                      <a:pos x="658" y="253"/>
                    </a:cxn>
                    <a:cxn ang="0">
                      <a:pos x="582" y="152"/>
                    </a:cxn>
                    <a:cxn ang="0">
                      <a:pos x="582" y="140"/>
                    </a:cxn>
                    <a:cxn ang="0">
                      <a:pos x="610" y="74"/>
                    </a:cxn>
                    <a:cxn ang="0">
                      <a:pos x="543" y="0"/>
                    </a:cxn>
                    <a:cxn ang="0">
                      <a:pos x="476" y="72"/>
                    </a:cxn>
                    <a:cxn ang="0">
                      <a:pos x="476" y="73"/>
                    </a:cxn>
                    <a:cxn ang="0">
                      <a:pos x="504" y="141"/>
                    </a:cxn>
                  </a:cxnLst>
                  <a:rect l="0" t="0" r="r" b="b"/>
                  <a:pathLst>
                    <a:path w="736" h="672">
                      <a:moveTo>
                        <a:pt x="496" y="144"/>
                      </a:moveTo>
                      <a:lnTo>
                        <a:pt x="448" y="176"/>
                      </a:lnTo>
                      <a:lnTo>
                        <a:pt x="452" y="169"/>
                      </a:lnTo>
                      <a:cubicBezTo>
                        <a:pt x="447" y="172"/>
                        <a:pt x="442" y="176"/>
                        <a:pt x="439" y="181"/>
                      </a:cubicBezTo>
                      <a:cubicBezTo>
                        <a:pt x="432" y="212"/>
                        <a:pt x="429" y="243"/>
                        <a:pt x="430" y="274"/>
                      </a:cubicBezTo>
                      <a:cubicBezTo>
                        <a:pt x="411" y="284"/>
                        <a:pt x="391" y="295"/>
                        <a:pt x="373" y="307"/>
                      </a:cubicBezTo>
                      <a:lnTo>
                        <a:pt x="368" y="304"/>
                      </a:lnTo>
                      <a:lnTo>
                        <a:pt x="368" y="288"/>
                      </a:lnTo>
                      <a:lnTo>
                        <a:pt x="368" y="272"/>
                      </a:lnTo>
                      <a:lnTo>
                        <a:pt x="208" y="192"/>
                      </a:lnTo>
                      <a:lnTo>
                        <a:pt x="192" y="192"/>
                      </a:lnTo>
                      <a:lnTo>
                        <a:pt x="208" y="304"/>
                      </a:lnTo>
                      <a:lnTo>
                        <a:pt x="0" y="416"/>
                      </a:lnTo>
                      <a:lnTo>
                        <a:pt x="0" y="432"/>
                      </a:lnTo>
                      <a:lnTo>
                        <a:pt x="448" y="672"/>
                      </a:lnTo>
                      <a:lnTo>
                        <a:pt x="736" y="512"/>
                      </a:lnTo>
                      <a:lnTo>
                        <a:pt x="736" y="496"/>
                      </a:lnTo>
                      <a:lnTo>
                        <a:pt x="688" y="480"/>
                      </a:lnTo>
                      <a:lnTo>
                        <a:pt x="704" y="272"/>
                      </a:lnTo>
                      <a:lnTo>
                        <a:pt x="656" y="256"/>
                      </a:lnTo>
                      <a:lnTo>
                        <a:pt x="658" y="253"/>
                      </a:lnTo>
                      <a:cubicBezTo>
                        <a:pt x="649" y="210"/>
                        <a:pt x="621" y="173"/>
                        <a:pt x="582" y="152"/>
                      </a:cubicBezTo>
                      <a:cubicBezTo>
                        <a:pt x="582" y="148"/>
                        <a:pt x="582" y="144"/>
                        <a:pt x="582" y="140"/>
                      </a:cubicBezTo>
                      <a:cubicBezTo>
                        <a:pt x="601" y="124"/>
                        <a:pt x="612" y="99"/>
                        <a:pt x="610" y="74"/>
                      </a:cubicBezTo>
                      <a:cubicBezTo>
                        <a:pt x="612" y="35"/>
                        <a:pt x="582" y="2"/>
                        <a:pt x="543" y="0"/>
                      </a:cubicBezTo>
                      <a:cubicBezTo>
                        <a:pt x="505" y="1"/>
                        <a:pt x="475" y="34"/>
                        <a:pt x="476" y="72"/>
                      </a:cubicBezTo>
                      <a:cubicBezTo>
                        <a:pt x="476" y="72"/>
                        <a:pt x="476" y="73"/>
                        <a:pt x="476" y="73"/>
                      </a:cubicBezTo>
                      <a:cubicBezTo>
                        <a:pt x="474" y="99"/>
                        <a:pt x="485" y="124"/>
                        <a:pt x="504" y="141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28" name="Freeform 287"/>
                <p:cNvSpPr>
                  <a:spLocks/>
                </p:cNvSpPr>
                <p:nvPr/>
              </p:nvSpPr>
              <p:spPr bwMode="auto">
                <a:xfrm>
                  <a:off x="1002" y="1467"/>
                  <a:ext cx="38" cy="175"/>
                </a:xfrm>
                <a:custGeom>
                  <a:avLst/>
                  <a:gdLst/>
                  <a:ahLst/>
                  <a:cxnLst>
                    <a:cxn ang="0">
                      <a:pos x="0" y="163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75"/>
                    </a:cxn>
                    <a:cxn ang="0">
                      <a:pos x="13" y="175"/>
                    </a:cxn>
                    <a:cxn ang="0">
                      <a:pos x="0" y="163"/>
                    </a:cxn>
                  </a:cxnLst>
                  <a:rect l="0" t="0" r="r" b="b"/>
                  <a:pathLst>
                    <a:path w="38" h="175">
                      <a:moveTo>
                        <a:pt x="0" y="163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75"/>
                      </a:lnTo>
                      <a:lnTo>
                        <a:pt x="13" y="175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29" name="Rectangle 288"/>
                <p:cNvSpPr>
                  <a:spLocks noChangeArrowheads="1"/>
                </p:cNvSpPr>
                <p:nvPr/>
              </p:nvSpPr>
              <p:spPr bwMode="auto">
                <a:xfrm>
                  <a:off x="990" y="1454"/>
                  <a:ext cx="62" cy="13"/>
                </a:xfrm>
                <a:prstGeom prst="rect">
                  <a:avLst/>
                </a:prstGeom>
                <a:solidFill>
                  <a:srgbClr val="F3F1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30" name="Rectangle 289"/>
                <p:cNvSpPr>
                  <a:spLocks noChangeArrowheads="1"/>
                </p:cNvSpPr>
                <p:nvPr/>
              </p:nvSpPr>
              <p:spPr bwMode="auto">
                <a:xfrm>
                  <a:off x="990" y="1467"/>
                  <a:ext cx="62" cy="12"/>
                </a:xfrm>
                <a:prstGeom prst="rect">
                  <a:avLst/>
                </a:prstGeom>
                <a:solidFill>
                  <a:srgbClr val="DEC2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31" name="Rectangle 290"/>
                <p:cNvSpPr>
                  <a:spLocks noChangeArrowheads="1"/>
                </p:cNvSpPr>
                <p:nvPr/>
              </p:nvSpPr>
              <p:spPr bwMode="auto">
                <a:xfrm>
                  <a:off x="990" y="1479"/>
                  <a:ext cx="62" cy="13"/>
                </a:xfrm>
                <a:prstGeom prst="rect">
                  <a:avLst/>
                </a:prstGeom>
                <a:solidFill>
                  <a:srgbClr val="E5D2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32" name="Rectangle 291"/>
                <p:cNvSpPr>
                  <a:spLocks noChangeArrowheads="1"/>
                </p:cNvSpPr>
                <p:nvPr/>
              </p:nvSpPr>
              <p:spPr bwMode="auto">
                <a:xfrm>
                  <a:off x="990" y="1492"/>
                  <a:ext cx="62" cy="12"/>
                </a:xfrm>
                <a:prstGeom prst="rect">
                  <a:avLst/>
                </a:prstGeom>
                <a:solidFill>
                  <a:srgbClr val="ECE2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33" name="Picture 292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476" y="145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4" name="Freeform 293"/>
                <p:cNvSpPr>
                  <a:spLocks noEditPoints="1"/>
                </p:cNvSpPr>
                <p:nvPr/>
              </p:nvSpPr>
              <p:spPr bwMode="auto">
                <a:xfrm>
                  <a:off x="489" y="1592"/>
                  <a:ext cx="576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51" y="88"/>
                    </a:cxn>
                    <a:cxn ang="0">
                      <a:pos x="350" y="201"/>
                    </a:cxn>
                    <a:cxn ang="0">
                      <a:pos x="350" y="213"/>
                    </a:cxn>
                    <a:cxn ang="0">
                      <a:pos x="576" y="75"/>
                    </a:cxn>
                    <a:cxn ang="0">
                      <a:pos x="576" y="75"/>
                    </a:cxn>
                    <a:cxn ang="0">
                      <a:pos x="551" y="88"/>
                    </a:cxn>
                  </a:cxnLst>
                  <a:rect l="0" t="0" r="r" b="b"/>
                  <a:pathLst>
                    <a:path w="576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51" y="88"/>
                      </a:moveTo>
                      <a:lnTo>
                        <a:pt x="350" y="201"/>
                      </a:lnTo>
                      <a:lnTo>
                        <a:pt x="350" y="213"/>
                      </a:lnTo>
                      <a:lnTo>
                        <a:pt x="576" y="75"/>
                      </a:lnTo>
                      <a:lnTo>
                        <a:pt x="576" y="75"/>
                      </a:lnTo>
                      <a:lnTo>
                        <a:pt x="551" y="88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35" name="Freeform 294"/>
                <p:cNvSpPr>
                  <a:spLocks/>
                </p:cNvSpPr>
                <p:nvPr/>
              </p:nvSpPr>
              <p:spPr bwMode="auto">
                <a:xfrm>
                  <a:off x="489" y="1592"/>
                  <a:ext cx="350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36" name="Freeform 295"/>
                <p:cNvSpPr>
                  <a:spLocks/>
                </p:cNvSpPr>
                <p:nvPr/>
              </p:nvSpPr>
              <p:spPr bwMode="auto">
                <a:xfrm>
                  <a:off x="839" y="166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201" y="13"/>
                    </a:cxn>
                    <a:cxn ang="0">
                      <a:pos x="0" y="126"/>
                    </a:cxn>
                    <a:cxn ang="0">
                      <a:pos x="0" y="138"/>
                    </a:cxn>
                    <a:cxn ang="0">
                      <a:pos x="226" y="0"/>
                    </a:cxn>
                    <a:cxn ang="0">
                      <a:pos x="226" y="0"/>
                    </a:cxn>
                    <a:cxn ang="0">
                      <a:pos x="201" y="13"/>
                    </a:cxn>
                  </a:cxnLst>
                  <a:rect l="0" t="0" r="r" b="b"/>
                  <a:pathLst>
                    <a:path w="226" h="138">
                      <a:moveTo>
                        <a:pt x="201" y="13"/>
                      </a:move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1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37" name="Picture 296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" name="Picture 297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9" name="Freeform 298"/>
                <p:cNvSpPr>
                  <a:spLocks/>
                </p:cNvSpPr>
                <p:nvPr/>
              </p:nvSpPr>
              <p:spPr bwMode="auto">
                <a:xfrm>
                  <a:off x="727" y="1579"/>
                  <a:ext cx="162" cy="101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6"/>
                    </a:cxn>
                    <a:cxn ang="0">
                      <a:pos x="112" y="101"/>
                    </a:cxn>
                    <a:cxn ang="0">
                      <a:pos x="162" y="6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2" h="101">
                      <a:moveTo>
                        <a:pt x="50" y="0"/>
                      </a:moveTo>
                      <a:lnTo>
                        <a:pt x="0" y="26"/>
                      </a:lnTo>
                      <a:lnTo>
                        <a:pt x="112" y="101"/>
                      </a:lnTo>
                      <a:lnTo>
                        <a:pt x="162" y="6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40" name="Picture 299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1" name="Picture 300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2" name="Rectangle 301"/>
                <p:cNvSpPr>
                  <a:spLocks noChangeArrowheads="1"/>
                </p:cNvSpPr>
                <p:nvPr/>
              </p:nvSpPr>
              <p:spPr bwMode="auto">
                <a:xfrm>
                  <a:off x="827" y="1366"/>
                  <a:ext cx="12" cy="138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3" name="Rectangle 302"/>
                <p:cNvSpPr>
                  <a:spLocks noChangeArrowheads="1"/>
                </p:cNvSpPr>
                <p:nvPr/>
              </p:nvSpPr>
              <p:spPr bwMode="auto">
                <a:xfrm>
                  <a:off x="839" y="1366"/>
                  <a:ext cx="13" cy="138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4" name="Rectangle 303"/>
                <p:cNvSpPr>
                  <a:spLocks noChangeArrowheads="1"/>
                </p:cNvSpPr>
                <p:nvPr/>
              </p:nvSpPr>
              <p:spPr bwMode="auto">
                <a:xfrm>
                  <a:off x="852" y="1366"/>
                  <a:ext cx="12" cy="138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5" name="Rectangle 304"/>
                <p:cNvSpPr>
                  <a:spLocks noChangeArrowheads="1"/>
                </p:cNvSpPr>
                <p:nvPr/>
              </p:nvSpPr>
              <p:spPr bwMode="auto">
                <a:xfrm>
                  <a:off x="864" y="1366"/>
                  <a:ext cx="13" cy="138"/>
                </a:xfrm>
                <a:prstGeom prst="rect">
                  <a:avLst/>
                </a:prstGeom>
                <a:solidFill>
                  <a:srgbClr val="EC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6" name="Rectangle 305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138"/>
                </a:xfrm>
                <a:prstGeom prst="rect">
                  <a:avLst/>
                </a:prstGeom>
                <a:solidFill>
                  <a:srgbClr val="E7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7" name="Rectangle 306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138"/>
                </a:xfrm>
                <a:prstGeom prst="rect">
                  <a:avLst/>
                </a:prstGeom>
                <a:solidFill>
                  <a:srgbClr val="E3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8" name="Rectangle 307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138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49" name="Rectangle 308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138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0" name="Rectangle 309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138"/>
                </a:xfrm>
                <a:prstGeom prst="rect">
                  <a:avLst/>
                </a:prstGeom>
                <a:solidFill>
                  <a:srgbClr val="D7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1" name="Rectangle 310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138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2" name="Rectangle 311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138"/>
                </a:xfrm>
                <a:prstGeom prst="rect">
                  <a:avLst/>
                </a:prstGeom>
                <a:solidFill>
                  <a:srgbClr val="CE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3" name="Rectangle 312"/>
                <p:cNvSpPr>
                  <a:spLocks noChangeArrowheads="1"/>
                </p:cNvSpPr>
                <p:nvPr/>
              </p:nvSpPr>
              <p:spPr bwMode="auto">
                <a:xfrm>
                  <a:off x="965" y="1366"/>
                  <a:ext cx="12" cy="138"/>
                </a:xfrm>
                <a:prstGeom prst="rect">
                  <a:avLst/>
                </a:prstGeom>
                <a:solidFill>
                  <a:srgbClr val="CA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4" name="Rectangle 313"/>
                <p:cNvSpPr>
                  <a:spLocks noChangeArrowheads="1"/>
                </p:cNvSpPr>
                <p:nvPr/>
              </p:nvSpPr>
              <p:spPr bwMode="auto">
                <a:xfrm>
                  <a:off x="977" y="1366"/>
                  <a:ext cx="13" cy="138"/>
                </a:xfrm>
                <a:prstGeom prst="rect">
                  <a:avLst/>
                </a:prstGeom>
                <a:solidFill>
                  <a:srgbClr val="C6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5" name="Rectangle 314"/>
                <p:cNvSpPr>
                  <a:spLocks noChangeArrowheads="1"/>
                </p:cNvSpPr>
                <p:nvPr/>
              </p:nvSpPr>
              <p:spPr bwMode="auto">
                <a:xfrm>
                  <a:off x="990" y="1366"/>
                  <a:ext cx="12" cy="138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56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02" y="1366"/>
                  <a:ext cx="13" cy="138"/>
                </a:xfrm>
                <a:prstGeom prst="rect">
                  <a:avLst/>
                </a:prstGeom>
                <a:solidFill>
                  <a:srgbClr val="BD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57" name="Picture 316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939" y="1442"/>
                  <a:ext cx="88" cy="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58" name="Freeform 317"/>
                <p:cNvSpPr>
                  <a:spLocks/>
                </p:cNvSpPr>
                <p:nvPr/>
              </p:nvSpPr>
              <p:spPr bwMode="auto">
                <a:xfrm>
                  <a:off x="952" y="1579"/>
                  <a:ext cx="50" cy="51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50" y="0"/>
                    </a:cxn>
                    <a:cxn ang="0">
                      <a:pos x="50" y="51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50" h="51">
                      <a:moveTo>
                        <a:pt x="0" y="26"/>
                      </a:moveTo>
                      <a:lnTo>
                        <a:pt x="50" y="0"/>
                      </a:lnTo>
                      <a:lnTo>
                        <a:pt x="50" y="51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59" name="Picture 318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60" name="Picture 319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61" name="Rectangle 320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63"/>
                </a:xfrm>
                <a:prstGeom prst="rect">
                  <a:avLst/>
                </a:prstGeom>
                <a:solidFill>
                  <a:srgbClr val="658E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2" name="Rectangle 321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63"/>
                </a:xfrm>
                <a:prstGeom prst="rect">
                  <a:avLst/>
                </a:prstGeom>
                <a:solidFill>
                  <a:srgbClr val="78A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3" name="Rectangle 322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63"/>
                </a:xfrm>
                <a:prstGeom prst="rect">
                  <a:avLst/>
                </a:prstGeom>
                <a:solidFill>
                  <a:srgbClr val="74A9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4" name="Rectangle 323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63"/>
                </a:xfrm>
                <a:prstGeom prst="rect">
                  <a:avLst/>
                </a:prstGeom>
                <a:solidFill>
                  <a:srgbClr val="71A3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5" name="Rectangle 324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63"/>
                </a:xfrm>
                <a:prstGeom prst="rect">
                  <a:avLst/>
                </a:prstGeom>
                <a:solidFill>
                  <a:srgbClr val="6E9D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6" name="Rectangle 325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63"/>
                </a:xfrm>
                <a:prstGeom prst="rect">
                  <a:avLst/>
                </a:prstGeom>
                <a:solidFill>
                  <a:srgbClr val="6B98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7" name="Rectangle 326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8" name="Freeform 327"/>
                <p:cNvSpPr>
                  <a:spLocks/>
                </p:cNvSpPr>
                <p:nvPr/>
              </p:nvSpPr>
              <p:spPr bwMode="auto">
                <a:xfrm>
                  <a:off x="884" y="1554"/>
                  <a:ext cx="81" cy="89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7" y="64"/>
                    </a:cxn>
                    <a:cxn ang="0">
                      <a:pos x="5" y="63"/>
                    </a:cxn>
                    <a:cxn ang="0">
                      <a:pos x="1" y="102"/>
                    </a:cxn>
                    <a:cxn ang="0">
                      <a:pos x="0" y="103"/>
                    </a:cxn>
                    <a:cxn ang="0">
                      <a:pos x="35" y="101"/>
                    </a:cxn>
                    <a:cxn ang="0">
                      <a:pos x="36" y="99"/>
                    </a:cxn>
                    <a:cxn ang="0">
                      <a:pos x="39" y="96"/>
                    </a:cxn>
                    <a:cxn ang="0">
                      <a:pos x="103" y="64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03" h="113">
                      <a:moveTo>
                        <a:pt x="103" y="0"/>
                      </a:moveTo>
                      <a:lnTo>
                        <a:pt x="7" y="64"/>
                      </a:lnTo>
                      <a:lnTo>
                        <a:pt x="5" y="63"/>
                      </a:lnTo>
                      <a:cubicBezTo>
                        <a:pt x="14" y="75"/>
                        <a:pt x="13" y="93"/>
                        <a:pt x="1" y="102"/>
                      </a:cubicBezTo>
                      <a:cubicBezTo>
                        <a:pt x="1" y="103"/>
                        <a:pt x="0" y="103"/>
                        <a:pt x="0" y="103"/>
                      </a:cubicBezTo>
                      <a:cubicBezTo>
                        <a:pt x="10" y="113"/>
                        <a:pt x="26" y="111"/>
                        <a:pt x="35" y="101"/>
                      </a:cubicBezTo>
                      <a:cubicBezTo>
                        <a:pt x="36" y="100"/>
                        <a:pt x="36" y="100"/>
                        <a:pt x="36" y="99"/>
                      </a:cubicBezTo>
                      <a:lnTo>
                        <a:pt x="39" y="96"/>
                      </a:lnTo>
                      <a:lnTo>
                        <a:pt x="103" y="64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69" name="Freeform 328"/>
                <p:cNvSpPr>
                  <a:spLocks/>
                </p:cNvSpPr>
                <p:nvPr/>
              </p:nvSpPr>
              <p:spPr bwMode="auto">
                <a:xfrm>
                  <a:off x="789" y="1504"/>
                  <a:ext cx="63" cy="7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3" y="38"/>
                    </a:cxn>
                    <a:cxn ang="0">
                      <a:pos x="63" y="0"/>
                    </a:cxn>
                    <a:cxn ang="0">
                      <a:pos x="0" y="38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3" h="75">
                      <a:moveTo>
                        <a:pt x="0" y="75"/>
                      </a:moveTo>
                      <a:lnTo>
                        <a:pt x="63" y="38"/>
                      </a:lnTo>
                      <a:lnTo>
                        <a:pt x="63" y="0"/>
                      </a:lnTo>
                      <a:lnTo>
                        <a:pt x="0" y="3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70" name="Picture 329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827" y="1228"/>
                  <a:ext cx="163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71" name="Freeform 330"/>
                <p:cNvSpPr>
                  <a:spLocks/>
                </p:cNvSpPr>
                <p:nvPr/>
              </p:nvSpPr>
              <p:spPr bwMode="auto">
                <a:xfrm>
                  <a:off x="864" y="1274"/>
                  <a:ext cx="108" cy="121"/>
                </a:xfrm>
                <a:custGeom>
                  <a:avLst/>
                  <a:gdLst/>
                  <a:ahLst/>
                  <a:cxnLst>
                    <a:cxn ang="0">
                      <a:pos x="106" y="60"/>
                    </a:cxn>
                    <a:cxn ang="0">
                      <a:pos x="54" y="121"/>
                    </a:cxn>
                    <a:cxn ang="0">
                      <a:pos x="2" y="60"/>
                    </a:cxn>
                    <a:cxn ang="0">
                      <a:pos x="54" y="0"/>
                    </a:cxn>
                    <a:cxn ang="0">
                      <a:pos x="106" y="60"/>
                    </a:cxn>
                  </a:cxnLst>
                  <a:rect l="0" t="0" r="r" b="b"/>
                  <a:pathLst>
                    <a:path w="108" h="121">
                      <a:moveTo>
                        <a:pt x="106" y="60"/>
                      </a:moveTo>
                      <a:cubicBezTo>
                        <a:pt x="108" y="92"/>
                        <a:pt x="85" y="118"/>
                        <a:pt x="54" y="121"/>
                      </a:cubicBezTo>
                      <a:cubicBezTo>
                        <a:pt x="23" y="118"/>
                        <a:pt x="0" y="92"/>
                        <a:pt x="2" y="60"/>
                      </a:cubicBezTo>
                      <a:cubicBezTo>
                        <a:pt x="0" y="30"/>
                        <a:pt x="23" y="2"/>
                        <a:pt x="54" y="0"/>
                      </a:cubicBezTo>
                      <a:cubicBezTo>
                        <a:pt x="85" y="2"/>
                        <a:pt x="108" y="30"/>
                        <a:pt x="106" y="60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2" name="Freeform 331"/>
                <p:cNvSpPr>
                  <a:spLocks noEditPoints="1"/>
                </p:cNvSpPr>
                <p:nvPr/>
              </p:nvSpPr>
              <p:spPr bwMode="auto">
                <a:xfrm>
                  <a:off x="784" y="1489"/>
                  <a:ext cx="181" cy="116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59" y="0"/>
                    </a:cxn>
                    <a:cxn ang="0">
                      <a:pos x="54" y="4"/>
                    </a:cxn>
                    <a:cxn ang="0">
                      <a:pos x="86" y="20"/>
                    </a:cxn>
                    <a:cxn ang="0">
                      <a:pos x="6" y="68"/>
                    </a:cxn>
                    <a:cxn ang="0">
                      <a:pos x="6" y="36"/>
                    </a:cxn>
                    <a:cxn ang="0">
                      <a:pos x="0" y="33"/>
                    </a:cxn>
                    <a:cxn ang="0">
                      <a:pos x="230" y="100"/>
                    </a:cxn>
                    <a:cxn ang="0">
                      <a:pos x="134" y="148"/>
                    </a:cxn>
                    <a:cxn ang="0">
                      <a:pos x="132" y="148"/>
                    </a:cxn>
                    <a:cxn ang="0">
                      <a:pos x="102" y="138"/>
                    </a:cxn>
                    <a:cxn ang="0">
                      <a:pos x="112" y="128"/>
                    </a:cxn>
                    <a:cxn ang="0">
                      <a:pos x="112" y="128"/>
                    </a:cxn>
                    <a:cxn ang="0">
                      <a:pos x="201" y="78"/>
                    </a:cxn>
                    <a:cxn ang="0">
                      <a:pos x="198" y="84"/>
                    </a:cxn>
                    <a:cxn ang="0">
                      <a:pos x="230" y="100"/>
                    </a:cxn>
                  </a:cxnLst>
                  <a:rect l="0" t="0" r="r" b="b"/>
                  <a:pathLst>
                    <a:path w="230" h="148">
                      <a:moveTo>
                        <a:pt x="0" y="33"/>
                      </a:moveTo>
                      <a:cubicBezTo>
                        <a:pt x="20" y="22"/>
                        <a:pt x="39" y="11"/>
                        <a:pt x="59" y="0"/>
                      </a:cubicBezTo>
                      <a:lnTo>
                        <a:pt x="54" y="4"/>
                      </a:lnTo>
                      <a:lnTo>
                        <a:pt x="86" y="20"/>
                      </a:lnTo>
                      <a:lnTo>
                        <a:pt x="6" y="68"/>
                      </a:lnTo>
                      <a:lnTo>
                        <a:pt x="6" y="36"/>
                      </a:lnTo>
                      <a:lnTo>
                        <a:pt x="0" y="33"/>
                      </a:lnTo>
                      <a:close/>
                      <a:moveTo>
                        <a:pt x="230" y="100"/>
                      </a:moveTo>
                      <a:lnTo>
                        <a:pt x="134" y="148"/>
                      </a:lnTo>
                      <a:lnTo>
                        <a:pt x="132" y="148"/>
                      </a:lnTo>
                      <a:cubicBezTo>
                        <a:pt x="124" y="140"/>
                        <a:pt x="113" y="136"/>
                        <a:pt x="102" y="138"/>
                      </a:cubicBezTo>
                      <a:cubicBezTo>
                        <a:pt x="104" y="133"/>
                        <a:pt x="108" y="130"/>
                        <a:pt x="112" y="128"/>
                      </a:cubicBezTo>
                      <a:lnTo>
                        <a:pt x="112" y="128"/>
                      </a:lnTo>
                      <a:cubicBezTo>
                        <a:pt x="142" y="112"/>
                        <a:pt x="172" y="95"/>
                        <a:pt x="201" y="78"/>
                      </a:cubicBezTo>
                      <a:lnTo>
                        <a:pt x="198" y="84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3" name="Freeform 332"/>
                <p:cNvSpPr>
                  <a:spLocks noEditPoints="1"/>
                </p:cNvSpPr>
                <p:nvPr/>
              </p:nvSpPr>
              <p:spPr bwMode="auto">
                <a:xfrm>
                  <a:off x="784" y="1274"/>
                  <a:ext cx="231" cy="377"/>
                </a:xfrm>
                <a:custGeom>
                  <a:avLst/>
                  <a:gdLst/>
                  <a:ahLst/>
                  <a:cxnLst>
                    <a:cxn ang="0">
                      <a:pos x="86" y="342"/>
                    </a:cxn>
                    <a:cxn ang="0">
                      <a:pos x="86" y="246"/>
                    </a:cxn>
                    <a:cxn ang="0">
                      <a:pos x="6" y="390"/>
                    </a:cxn>
                    <a:cxn ang="0">
                      <a:pos x="86" y="342"/>
                    </a:cxn>
                    <a:cxn ang="0">
                      <a:pos x="198" y="310"/>
                    </a:cxn>
                    <a:cxn ang="0">
                      <a:pos x="198" y="358"/>
                    </a:cxn>
                    <a:cxn ang="0">
                      <a:pos x="118" y="390"/>
                    </a:cxn>
                    <a:cxn ang="0">
                      <a:pos x="121" y="398"/>
                    </a:cxn>
                    <a:cxn ang="0">
                      <a:pos x="103" y="411"/>
                    </a:cxn>
                    <a:cxn ang="0">
                      <a:pos x="59" y="436"/>
                    </a:cxn>
                    <a:cxn ang="0">
                      <a:pos x="72" y="476"/>
                    </a:cxn>
                    <a:cxn ang="0">
                      <a:pos x="101" y="475"/>
                    </a:cxn>
                    <a:cxn ang="0">
                      <a:pos x="127" y="462"/>
                    </a:cxn>
                    <a:cxn ang="0">
                      <a:pos x="177" y="450"/>
                    </a:cxn>
                    <a:cxn ang="0">
                      <a:pos x="182" y="454"/>
                    </a:cxn>
                    <a:cxn ang="0">
                      <a:pos x="278" y="390"/>
                    </a:cxn>
                    <a:cxn ang="0">
                      <a:pos x="280" y="390"/>
                    </a:cxn>
                    <a:cxn ang="0">
                      <a:pos x="292" y="352"/>
                    </a:cxn>
                    <a:cxn ang="0">
                      <a:pos x="286" y="260"/>
                    </a:cxn>
                    <a:cxn ang="0">
                      <a:pos x="236" y="172"/>
                    </a:cxn>
                    <a:cxn ang="0">
                      <a:pos x="209" y="153"/>
                    </a:cxn>
                    <a:cxn ang="0">
                      <a:pos x="214" y="150"/>
                    </a:cxn>
                    <a:cxn ang="0">
                      <a:pos x="214" y="134"/>
                    </a:cxn>
                    <a:cxn ang="0">
                      <a:pos x="209" y="141"/>
                    </a:cxn>
                    <a:cxn ang="0">
                      <a:pos x="237" y="79"/>
                    </a:cxn>
                    <a:cxn ang="0">
                      <a:pos x="172" y="0"/>
                    </a:cxn>
                    <a:cxn ang="0">
                      <a:pos x="171" y="0"/>
                    </a:cxn>
                    <a:cxn ang="0">
                      <a:pos x="104" y="76"/>
                    </a:cxn>
                    <a:cxn ang="0">
                      <a:pos x="104" y="79"/>
                    </a:cxn>
                    <a:cxn ang="0">
                      <a:pos x="132" y="142"/>
                    </a:cxn>
                    <a:cxn ang="0">
                      <a:pos x="134" y="134"/>
                    </a:cxn>
                    <a:cxn ang="0">
                      <a:pos x="70" y="166"/>
                    </a:cxn>
                    <a:cxn ang="0">
                      <a:pos x="76" y="172"/>
                    </a:cxn>
                    <a:cxn ang="0">
                      <a:pos x="61" y="204"/>
                    </a:cxn>
                    <a:cxn ang="0">
                      <a:pos x="54" y="198"/>
                    </a:cxn>
                    <a:cxn ang="0">
                      <a:pos x="54" y="278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4" h="481">
                      <a:moveTo>
                        <a:pt x="86" y="342"/>
                      </a:moveTo>
                      <a:lnTo>
                        <a:pt x="86" y="246"/>
                      </a:lnTo>
                      <a:moveTo>
                        <a:pt x="6" y="390"/>
                      </a:moveTo>
                      <a:lnTo>
                        <a:pt x="86" y="342"/>
                      </a:lnTo>
                      <a:moveTo>
                        <a:pt x="198" y="310"/>
                      </a:moveTo>
                      <a:lnTo>
                        <a:pt x="198" y="358"/>
                      </a:lnTo>
                      <a:lnTo>
                        <a:pt x="118" y="390"/>
                      </a:lnTo>
                      <a:lnTo>
                        <a:pt x="121" y="398"/>
                      </a:lnTo>
                      <a:cubicBezTo>
                        <a:pt x="114" y="401"/>
                        <a:pt x="108" y="405"/>
                        <a:pt x="103" y="411"/>
                      </a:cubicBezTo>
                      <a:cubicBezTo>
                        <a:pt x="85" y="412"/>
                        <a:pt x="69" y="421"/>
                        <a:pt x="59" y="436"/>
                      </a:cubicBezTo>
                      <a:cubicBezTo>
                        <a:pt x="51" y="451"/>
                        <a:pt x="57" y="469"/>
                        <a:pt x="72" y="476"/>
                      </a:cubicBezTo>
                      <a:cubicBezTo>
                        <a:pt x="81" y="481"/>
                        <a:pt x="92" y="481"/>
                        <a:pt x="101" y="475"/>
                      </a:cubicBezTo>
                      <a:cubicBezTo>
                        <a:pt x="111" y="473"/>
                        <a:pt x="119" y="468"/>
                        <a:pt x="127" y="462"/>
                      </a:cubicBezTo>
                      <a:cubicBezTo>
                        <a:pt x="144" y="469"/>
                        <a:pt x="164" y="465"/>
                        <a:pt x="177" y="450"/>
                      </a:cubicBezTo>
                      <a:lnTo>
                        <a:pt x="182" y="454"/>
                      </a:lnTo>
                      <a:lnTo>
                        <a:pt x="278" y="390"/>
                      </a:lnTo>
                      <a:lnTo>
                        <a:pt x="280" y="390"/>
                      </a:lnTo>
                      <a:cubicBezTo>
                        <a:pt x="290" y="380"/>
                        <a:pt x="294" y="365"/>
                        <a:pt x="292" y="352"/>
                      </a:cubicBezTo>
                      <a:cubicBezTo>
                        <a:pt x="290" y="321"/>
                        <a:pt x="288" y="291"/>
                        <a:pt x="286" y="260"/>
                      </a:cubicBezTo>
                      <a:cubicBezTo>
                        <a:pt x="282" y="225"/>
                        <a:pt x="264" y="193"/>
                        <a:pt x="236" y="172"/>
                      </a:cubicBezTo>
                      <a:cubicBezTo>
                        <a:pt x="228" y="165"/>
                        <a:pt x="219" y="158"/>
                        <a:pt x="209" y="153"/>
                      </a:cubicBezTo>
                      <a:lnTo>
                        <a:pt x="214" y="150"/>
                      </a:lnTo>
                      <a:lnTo>
                        <a:pt x="214" y="134"/>
                      </a:lnTo>
                      <a:lnTo>
                        <a:pt x="209" y="141"/>
                      </a:lnTo>
                      <a:cubicBezTo>
                        <a:pt x="228" y="126"/>
                        <a:pt x="238" y="103"/>
                        <a:pt x="237" y="79"/>
                      </a:cubicBezTo>
                      <a:cubicBezTo>
                        <a:pt x="241" y="39"/>
                        <a:pt x="212" y="4"/>
                        <a:pt x="172" y="0"/>
                      </a:cubicBezTo>
                      <a:cubicBezTo>
                        <a:pt x="172" y="0"/>
                        <a:pt x="171" y="0"/>
                        <a:pt x="171" y="0"/>
                      </a:cubicBezTo>
                      <a:cubicBezTo>
                        <a:pt x="131" y="3"/>
                        <a:pt x="101" y="37"/>
                        <a:pt x="104" y="76"/>
                      </a:cubicBezTo>
                      <a:cubicBezTo>
                        <a:pt x="104" y="77"/>
                        <a:pt x="104" y="78"/>
                        <a:pt x="104" y="79"/>
                      </a:cubicBezTo>
                      <a:cubicBezTo>
                        <a:pt x="104" y="103"/>
                        <a:pt x="114" y="126"/>
                        <a:pt x="132" y="142"/>
                      </a:cubicBezTo>
                      <a:lnTo>
                        <a:pt x="134" y="134"/>
                      </a:lnTo>
                      <a:lnTo>
                        <a:pt x="70" y="166"/>
                      </a:lnTo>
                      <a:lnTo>
                        <a:pt x="76" y="172"/>
                      </a:lnTo>
                      <a:cubicBezTo>
                        <a:pt x="66" y="179"/>
                        <a:pt x="60" y="192"/>
                        <a:pt x="61" y="204"/>
                      </a:cubicBezTo>
                      <a:lnTo>
                        <a:pt x="54" y="198"/>
                      </a:lnTo>
                      <a:lnTo>
                        <a:pt x="54" y="278"/>
                      </a:lnTo>
                      <a:lnTo>
                        <a:pt x="58" y="274"/>
                      </a:lnTo>
                      <a:cubicBezTo>
                        <a:pt x="38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4" name="Freeform 333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5" name="Freeform 334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6" name="Rectangle 335"/>
                <p:cNvSpPr>
                  <a:spLocks noChangeArrowheads="1"/>
                </p:cNvSpPr>
                <p:nvPr/>
              </p:nvSpPr>
              <p:spPr bwMode="auto">
                <a:xfrm>
                  <a:off x="626" y="1404"/>
                  <a:ext cx="13" cy="100"/>
                </a:xfrm>
                <a:prstGeom prst="rect">
                  <a:avLst/>
                </a:prstGeom>
                <a:solidFill>
                  <a:srgbClr val="BA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7" name="Rectangle 336"/>
                <p:cNvSpPr>
                  <a:spLocks noChangeArrowheads="1"/>
                </p:cNvSpPr>
                <p:nvPr/>
              </p:nvSpPr>
              <p:spPr bwMode="auto">
                <a:xfrm>
                  <a:off x="639" y="1404"/>
                  <a:ext cx="12" cy="100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8" name="Rectangle 337"/>
                <p:cNvSpPr>
                  <a:spLocks noChangeArrowheads="1"/>
                </p:cNvSpPr>
                <p:nvPr/>
              </p:nvSpPr>
              <p:spPr bwMode="auto">
                <a:xfrm>
                  <a:off x="651" y="1404"/>
                  <a:ext cx="13" cy="100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79" name="Rectangle 338"/>
                <p:cNvSpPr>
                  <a:spLocks noChangeArrowheads="1"/>
                </p:cNvSpPr>
                <p:nvPr/>
              </p:nvSpPr>
              <p:spPr bwMode="auto">
                <a:xfrm>
                  <a:off x="664" y="1404"/>
                  <a:ext cx="12" cy="100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0" name="Rectangle 339"/>
                <p:cNvSpPr>
                  <a:spLocks noChangeArrowheads="1"/>
                </p:cNvSpPr>
                <p:nvPr/>
              </p:nvSpPr>
              <p:spPr bwMode="auto">
                <a:xfrm>
                  <a:off x="676" y="1404"/>
                  <a:ext cx="13" cy="100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1" name="Rectangle 340"/>
                <p:cNvSpPr>
                  <a:spLocks noChangeArrowheads="1"/>
                </p:cNvSpPr>
                <p:nvPr/>
              </p:nvSpPr>
              <p:spPr bwMode="auto">
                <a:xfrm>
                  <a:off x="689" y="1404"/>
                  <a:ext cx="12" cy="100"/>
                </a:xfrm>
                <a:prstGeom prst="rect">
                  <a:avLst/>
                </a:prstGeom>
                <a:solidFill>
                  <a:srgbClr val="E1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2" name="Rectangle 341"/>
                <p:cNvSpPr>
                  <a:spLocks noChangeArrowheads="1"/>
                </p:cNvSpPr>
                <p:nvPr/>
              </p:nvSpPr>
              <p:spPr bwMode="auto">
                <a:xfrm>
                  <a:off x="701" y="1404"/>
                  <a:ext cx="13" cy="100"/>
                </a:xfrm>
                <a:prstGeom prst="rect">
                  <a:avLst/>
                </a:prstGeom>
                <a:solidFill>
                  <a:srgbClr val="DC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3" name="Rectangle 342"/>
                <p:cNvSpPr>
                  <a:spLocks noChangeArrowheads="1"/>
                </p:cNvSpPr>
                <p:nvPr/>
              </p:nvSpPr>
              <p:spPr bwMode="auto">
                <a:xfrm>
                  <a:off x="714" y="1404"/>
                  <a:ext cx="13" cy="100"/>
                </a:xfrm>
                <a:prstGeom prst="rect">
                  <a:avLst/>
                </a:prstGeom>
                <a:solidFill>
                  <a:srgbClr val="D8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4" name="Rectangle 343"/>
                <p:cNvSpPr>
                  <a:spLocks noChangeArrowheads="1"/>
                </p:cNvSpPr>
                <p:nvPr/>
              </p:nvSpPr>
              <p:spPr bwMode="auto">
                <a:xfrm>
                  <a:off x="727" y="1404"/>
                  <a:ext cx="12" cy="100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5" name="Rectangle 344"/>
                <p:cNvSpPr>
                  <a:spLocks noChangeArrowheads="1"/>
                </p:cNvSpPr>
                <p:nvPr/>
              </p:nvSpPr>
              <p:spPr bwMode="auto">
                <a:xfrm>
                  <a:off x="739" y="1404"/>
                  <a:ext cx="13" cy="100"/>
                </a:xfrm>
                <a:prstGeom prst="rect">
                  <a:avLst/>
                </a:prstGeom>
                <a:solidFill>
                  <a:srgbClr val="CEEB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6" name="Rectangle 345"/>
                <p:cNvSpPr>
                  <a:spLocks noChangeArrowheads="1"/>
                </p:cNvSpPr>
                <p:nvPr/>
              </p:nvSpPr>
              <p:spPr bwMode="auto">
                <a:xfrm>
                  <a:off x="752" y="1404"/>
                  <a:ext cx="12" cy="100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7" name="Rectangle 346"/>
                <p:cNvSpPr>
                  <a:spLocks noChangeArrowheads="1"/>
                </p:cNvSpPr>
                <p:nvPr/>
              </p:nvSpPr>
              <p:spPr bwMode="auto">
                <a:xfrm>
                  <a:off x="764" y="1404"/>
                  <a:ext cx="13" cy="100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88" name="Rectangle 347"/>
                <p:cNvSpPr>
                  <a:spLocks noChangeArrowheads="1"/>
                </p:cNvSpPr>
                <p:nvPr/>
              </p:nvSpPr>
              <p:spPr bwMode="auto">
                <a:xfrm>
                  <a:off x="777" y="1404"/>
                  <a:ext cx="12" cy="100"/>
                </a:xfrm>
                <a:prstGeom prst="rect">
                  <a:avLst/>
                </a:prstGeom>
                <a:solidFill>
                  <a:srgbClr val="BF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89" name="Picture 348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626" y="1605"/>
                  <a:ext cx="151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90" name="Freeform 349"/>
                <p:cNvSpPr>
                  <a:spLocks/>
                </p:cNvSpPr>
                <p:nvPr/>
              </p:nvSpPr>
              <p:spPr bwMode="auto">
                <a:xfrm>
                  <a:off x="648" y="1620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3" y="56"/>
                        <a:pt x="87" y="68"/>
                        <a:pt x="62" y="62"/>
                      </a:cubicBezTo>
                      <a:cubicBezTo>
                        <a:pt x="38" y="68"/>
                        <a:pt x="12" y="56"/>
                        <a:pt x="0" y="34"/>
                      </a:cubicBezTo>
                      <a:cubicBezTo>
                        <a:pt x="12" y="12"/>
                        <a:pt x="38" y="0"/>
                        <a:pt x="62" y="6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91" name="Picture 350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92" name="Picture 351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93" name="Freeform 352"/>
                <p:cNvSpPr>
                  <a:spLocks/>
                </p:cNvSpPr>
                <p:nvPr/>
              </p:nvSpPr>
              <p:spPr bwMode="auto">
                <a:xfrm>
                  <a:off x="639" y="1429"/>
                  <a:ext cx="138" cy="2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3"/>
                    </a:cxn>
                    <a:cxn ang="0">
                      <a:pos x="138" y="226"/>
                    </a:cxn>
                    <a:cxn ang="0">
                      <a:pos x="125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6">
                      <a:moveTo>
                        <a:pt x="0" y="0"/>
                      </a:moveTo>
                      <a:lnTo>
                        <a:pt x="12" y="163"/>
                      </a:lnTo>
                      <a:lnTo>
                        <a:pt x="138" y="226"/>
                      </a:lnTo>
                      <a:lnTo>
                        <a:pt x="125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594" name="Picture 353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95" name="Picture 354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96" name="Freeform 355"/>
                <p:cNvSpPr>
                  <a:spLocks/>
                </p:cNvSpPr>
                <p:nvPr/>
              </p:nvSpPr>
              <p:spPr bwMode="auto">
                <a:xfrm>
                  <a:off x="661" y="1561"/>
                  <a:ext cx="55" cy="119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139"/>
                    </a:cxn>
                    <a:cxn ang="0">
                      <a:pos x="4" y="135"/>
                    </a:cxn>
                    <a:cxn ang="0">
                      <a:pos x="20" y="151"/>
                    </a:cxn>
                    <a:cxn ang="0">
                      <a:pos x="26" y="149"/>
                    </a:cxn>
                    <a:cxn ang="0">
                      <a:pos x="70" y="10"/>
                    </a:cxn>
                    <a:cxn ang="0">
                      <a:pos x="68" y="7"/>
                    </a:cxn>
                    <a:cxn ang="0">
                      <a:pos x="52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70" h="151">
                      <a:moveTo>
                        <a:pt x="45" y="0"/>
                      </a:moveTo>
                      <a:cubicBezTo>
                        <a:pt x="18" y="42"/>
                        <a:pt x="3" y="89"/>
                        <a:pt x="0" y="139"/>
                      </a:cubicBezTo>
                      <a:lnTo>
                        <a:pt x="4" y="135"/>
                      </a:lnTo>
                      <a:lnTo>
                        <a:pt x="20" y="151"/>
                      </a:lnTo>
                      <a:lnTo>
                        <a:pt x="26" y="149"/>
                      </a:lnTo>
                      <a:cubicBezTo>
                        <a:pt x="29" y="100"/>
                        <a:pt x="44" y="52"/>
                        <a:pt x="70" y="10"/>
                      </a:cubicBezTo>
                      <a:lnTo>
                        <a:pt x="68" y="7"/>
                      </a:lnTo>
                      <a:lnTo>
                        <a:pt x="52" y="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97" name="Freeform 356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98" name="Freeform 357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599" name="Freeform 358"/>
                <p:cNvSpPr>
                  <a:spLocks/>
                </p:cNvSpPr>
                <p:nvPr/>
              </p:nvSpPr>
              <p:spPr bwMode="auto">
                <a:xfrm>
                  <a:off x="489" y="1274"/>
                  <a:ext cx="576" cy="531"/>
                </a:xfrm>
                <a:custGeom>
                  <a:avLst/>
                  <a:gdLst/>
                  <a:ahLst/>
                  <a:cxnLst>
                    <a:cxn ang="0">
                      <a:pos x="512" y="134"/>
                    </a:cxn>
                    <a:cxn ang="0">
                      <a:pos x="464" y="166"/>
                    </a:cxn>
                    <a:cxn ang="0">
                      <a:pos x="458" y="169"/>
                    </a:cxn>
                    <a:cxn ang="0">
                      <a:pos x="444" y="182"/>
                    </a:cxn>
                    <a:cxn ang="0">
                      <a:pos x="436" y="274"/>
                    </a:cxn>
                    <a:cxn ang="0">
                      <a:pos x="378" y="307"/>
                    </a:cxn>
                    <a:cxn ang="0">
                      <a:pos x="384" y="310"/>
                    </a:cxn>
                    <a:cxn ang="0">
                      <a:pos x="384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208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48" y="678"/>
                    </a:cxn>
                    <a:cxn ang="0">
                      <a:pos x="736" y="502"/>
                    </a:cxn>
                    <a:cxn ang="0">
                      <a:pos x="736" y="502"/>
                    </a:cxn>
                    <a:cxn ang="0">
                      <a:pos x="688" y="470"/>
                    </a:cxn>
                    <a:cxn ang="0">
                      <a:pos x="704" y="278"/>
                    </a:cxn>
                    <a:cxn ang="0">
                      <a:pos x="656" y="246"/>
                    </a:cxn>
                    <a:cxn ang="0">
                      <a:pos x="664" y="253"/>
                    </a:cxn>
                    <a:cxn ang="0">
                      <a:pos x="587" y="153"/>
                    </a:cxn>
                    <a:cxn ang="0">
                      <a:pos x="587" y="141"/>
                    </a:cxn>
                    <a:cxn ang="0">
                      <a:pos x="615" y="74"/>
                    </a:cxn>
                    <a:cxn ang="0">
                      <a:pos x="549" y="0"/>
                    </a:cxn>
                    <a:cxn ang="0">
                      <a:pos x="482" y="73"/>
                    </a:cxn>
                    <a:cxn ang="0">
                      <a:pos x="482" y="73"/>
                    </a:cxn>
                    <a:cxn ang="0">
                      <a:pos x="510" y="142"/>
                    </a:cxn>
                  </a:cxnLst>
                  <a:rect l="0" t="0" r="r" b="b"/>
                  <a:pathLst>
                    <a:path w="736" h="678">
                      <a:moveTo>
                        <a:pt x="512" y="134"/>
                      </a:moveTo>
                      <a:lnTo>
                        <a:pt x="464" y="166"/>
                      </a:lnTo>
                      <a:lnTo>
                        <a:pt x="458" y="169"/>
                      </a:lnTo>
                      <a:cubicBezTo>
                        <a:pt x="452" y="172"/>
                        <a:pt x="448" y="176"/>
                        <a:pt x="444" y="182"/>
                      </a:cubicBezTo>
                      <a:cubicBezTo>
                        <a:pt x="438" y="212"/>
                        <a:pt x="435" y="243"/>
                        <a:pt x="436" y="274"/>
                      </a:cubicBezTo>
                      <a:cubicBezTo>
                        <a:pt x="416" y="284"/>
                        <a:pt x="397" y="295"/>
                        <a:pt x="378" y="307"/>
                      </a:cubicBezTo>
                      <a:lnTo>
                        <a:pt x="384" y="310"/>
                      </a:lnTo>
                      <a:lnTo>
                        <a:pt x="384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208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48" y="678"/>
                      </a:lnTo>
                      <a:lnTo>
                        <a:pt x="736" y="502"/>
                      </a:lnTo>
                      <a:lnTo>
                        <a:pt x="736" y="502"/>
                      </a:lnTo>
                      <a:lnTo>
                        <a:pt x="688" y="470"/>
                      </a:lnTo>
                      <a:lnTo>
                        <a:pt x="704" y="278"/>
                      </a:lnTo>
                      <a:lnTo>
                        <a:pt x="656" y="246"/>
                      </a:lnTo>
                      <a:lnTo>
                        <a:pt x="664" y="253"/>
                      </a:lnTo>
                      <a:cubicBezTo>
                        <a:pt x="654" y="210"/>
                        <a:pt x="626" y="173"/>
                        <a:pt x="587" y="153"/>
                      </a:cubicBezTo>
                      <a:cubicBezTo>
                        <a:pt x="587" y="149"/>
                        <a:pt x="587" y="145"/>
                        <a:pt x="587" y="141"/>
                      </a:cubicBezTo>
                      <a:cubicBezTo>
                        <a:pt x="607" y="124"/>
                        <a:pt x="617" y="100"/>
                        <a:pt x="615" y="74"/>
                      </a:cubicBezTo>
                      <a:cubicBezTo>
                        <a:pt x="617" y="35"/>
                        <a:pt x="587" y="2"/>
                        <a:pt x="549" y="0"/>
                      </a:cubicBezTo>
                      <a:cubicBezTo>
                        <a:pt x="510" y="2"/>
                        <a:pt x="480" y="34"/>
                        <a:pt x="482" y="73"/>
                      </a:cubicBezTo>
                      <a:cubicBezTo>
                        <a:pt x="482" y="73"/>
                        <a:pt x="482" y="73"/>
                        <a:pt x="482" y="73"/>
                      </a:cubicBezTo>
                      <a:cubicBezTo>
                        <a:pt x="480" y="99"/>
                        <a:pt x="490" y="125"/>
                        <a:pt x="510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00" name="Rectangle 359"/>
                <p:cNvSpPr>
                  <a:spLocks noChangeArrowheads="1"/>
                </p:cNvSpPr>
                <p:nvPr/>
              </p:nvSpPr>
              <p:spPr bwMode="auto">
                <a:xfrm>
                  <a:off x="438" y="1931"/>
                  <a:ext cx="62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Atención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14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2" name="Rectangle 361"/>
                <p:cNvSpPr>
                  <a:spLocks noChangeArrowheads="1"/>
                </p:cNvSpPr>
                <p:nvPr/>
              </p:nvSpPr>
              <p:spPr bwMode="auto">
                <a:xfrm>
                  <a:off x="664" y="2207"/>
                  <a:ext cx="17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05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3" name="Rectangle 362"/>
                <p:cNvSpPr>
                  <a:spLocks noChangeArrowheads="1"/>
                </p:cNvSpPr>
                <p:nvPr/>
              </p:nvSpPr>
              <p:spPr bwMode="auto">
                <a:xfrm>
                  <a:off x="852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4" name="Rectangle 363"/>
                <p:cNvSpPr>
                  <a:spLocks noChangeArrowheads="1"/>
                </p:cNvSpPr>
                <p:nvPr/>
              </p:nvSpPr>
              <p:spPr bwMode="auto">
                <a:xfrm>
                  <a:off x="301" y="2620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5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1" y="2620"/>
                  <a:ext cx="107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6" name="Rectangle 365"/>
                <p:cNvSpPr>
                  <a:spLocks noChangeArrowheads="1"/>
                </p:cNvSpPr>
                <p:nvPr/>
              </p:nvSpPr>
              <p:spPr bwMode="auto">
                <a:xfrm>
                  <a:off x="451" y="2620"/>
                  <a:ext cx="45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/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7" name="Rectangle 366"/>
                <p:cNvSpPr>
                  <a:spLocks noChangeArrowheads="1"/>
                </p:cNvSpPr>
                <p:nvPr/>
              </p:nvSpPr>
              <p:spPr bwMode="auto">
                <a:xfrm>
                  <a:off x="489" y="2620"/>
                  <a:ext cx="78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Telefonista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8" name="Freeform 367"/>
                <p:cNvSpPr>
                  <a:spLocks/>
                </p:cNvSpPr>
                <p:nvPr/>
              </p:nvSpPr>
              <p:spPr bwMode="auto">
                <a:xfrm>
                  <a:off x="2079" y="1153"/>
                  <a:ext cx="38" cy="163"/>
                </a:xfrm>
                <a:custGeom>
                  <a:avLst/>
                  <a:gdLst/>
                  <a:ahLst/>
                  <a:cxnLst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63"/>
                    </a:cxn>
                    <a:cxn ang="0">
                      <a:pos x="13" y="163"/>
                    </a:cxn>
                    <a:cxn ang="0">
                      <a:pos x="0" y="151"/>
                    </a:cxn>
                  </a:cxnLst>
                  <a:rect l="0" t="0" r="r" b="b"/>
                  <a:pathLst>
                    <a:path w="38" h="163">
                      <a:moveTo>
                        <a:pt x="0" y="151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63"/>
                      </a:lnTo>
                      <a:lnTo>
                        <a:pt x="13" y="163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09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67" y="1141"/>
                  <a:ext cx="62" cy="12"/>
                </a:xfrm>
                <a:prstGeom prst="rect">
                  <a:avLst/>
                </a:prstGeom>
                <a:solidFill>
                  <a:srgbClr val="F4F2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10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67" y="1153"/>
                  <a:ext cx="62" cy="13"/>
                </a:xfrm>
                <a:prstGeom prst="rect">
                  <a:avLst/>
                </a:prstGeom>
                <a:solidFill>
                  <a:srgbClr val="DFC4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11" name="Rectangle 370"/>
                <p:cNvSpPr>
                  <a:spLocks noChangeArrowheads="1"/>
                </p:cNvSpPr>
                <p:nvPr/>
              </p:nvSpPr>
              <p:spPr bwMode="auto">
                <a:xfrm>
                  <a:off x="2067" y="1166"/>
                  <a:ext cx="62" cy="12"/>
                </a:xfrm>
                <a:prstGeom prst="rect">
                  <a:avLst/>
                </a:prstGeom>
                <a:solidFill>
                  <a:srgbClr val="E6D5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12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67" y="1178"/>
                  <a:ext cx="62" cy="13"/>
                </a:xfrm>
                <a:prstGeom prst="rect">
                  <a:avLst/>
                </a:prstGeom>
                <a:solidFill>
                  <a:srgbClr val="EDE4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13" name="Picture 372"/>
                <p:cNvPicPr>
                  <a:picLocks noChangeAspect="1" noChangeArrowheads="1"/>
                </p:cNvPicPr>
                <p:nvPr/>
              </p:nvPicPr>
              <p:blipFill>
                <a:blip r:embed="rId42" cstate="print"/>
                <a:srcRect/>
                <a:stretch>
                  <a:fillRect/>
                </a:stretch>
              </p:blipFill>
              <p:spPr bwMode="auto">
                <a:xfrm>
                  <a:off x="1591" y="1141"/>
                  <a:ext cx="56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4" name="Freeform 373"/>
                <p:cNvSpPr>
                  <a:spLocks noEditPoints="1"/>
                </p:cNvSpPr>
                <p:nvPr/>
              </p:nvSpPr>
              <p:spPr bwMode="auto">
                <a:xfrm>
                  <a:off x="1603" y="1279"/>
                  <a:ext cx="539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14" y="75"/>
                    </a:cxn>
                    <a:cxn ang="0">
                      <a:pos x="326" y="175"/>
                    </a:cxn>
                    <a:cxn ang="0">
                      <a:pos x="326" y="188"/>
                    </a:cxn>
                    <a:cxn ang="0">
                      <a:pos x="539" y="62"/>
                    </a:cxn>
                    <a:cxn ang="0">
                      <a:pos x="539" y="62"/>
                    </a:cxn>
                    <a:cxn ang="0">
                      <a:pos x="514" y="75"/>
                    </a:cxn>
                  </a:cxnLst>
                  <a:rect l="0" t="0" r="r" b="b"/>
                  <a:pathLst>
                    <a:path w="539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514" y="75"/>
                      </a:moveTo>
                      <a:lnTo>
                        <a:pt x="326" y="175"/>
                      </a:lnTo>
                      <a:lnTo>
                        <a:pt x="326" y="188"/>
                      </a:lnTo>
                      <a:lnTo>
                        <a:pt x="539" y="62"/>
                      </a:lnTo>
                      <a:lnTo>
                        <a:pt x="539" y="62"/>
                      </a:lnTo>
                      <a:lnTo>
                        <a:pt x="514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15" name="Freeform 374"/>
                <p:cNvSpPr>
                  <a:spLocks/>
                </p:cNvSpPr>
                <p:nvPr/>
              </p:nvSpPr>
              <p:spPr bwMode="auto">
                <a:xfrm>
                  <a:off x="1603" y="1279"/>
                  <a:ext cx="326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6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16" name="Freeform 375"/>
                <p:cNvSpPr>
                  <a:spLocks/>
                </p:cNvSpPr>
                <p:nvPr/>
              </p:nvSpPr>
              <p:spPr bwMode="auto">
                <a:xfrm>
                  <a:off x="1929" y="1341"/>
                  <a:ext cx="213" cy="126"/>
                </a:xfrm>
                <a:custGeom>
                  <a:avLst/>
                  <a:gdLst/>
                  <a:ahLst/>
                  <a:cxnLst>
                    <a:cxn ang="0">
                      <a:pos x="188" y="13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188" y="13"/>
                    </a:cxn>
                  </a:cxnLst>
                  <a:rect l="0" t="0" r="r" b="b"/>
                  <a:pathLst>
                    <a:path w="213" h="126">
                      <a:moveTo>
                        <a:pt x="188" y="13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lnTo>
                        <a:pt x="188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17" name="Picture 376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8" name="Picture 377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9" name="Freeform 378"/>
                <p:cNvSpPr>
                  <a:spLocks/>
                </p:cNvSpPr>
                <p:nvPr/>
              </p:nvSpPr>
              <p:spPr bwMode="auto">
                <a:xfrm>
                  <a:off x="1816" y="1254"/>
                  <a:ext cx="163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13" y="100"/>
                    </a:cxn>
                    <a:cxn ang="0">
                      <a:pos x="163" y="62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3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13" y="100"/>
                      </a:lnTo>
                      <a:lnTo>
                        <a:pt x="163" y="62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20" name="Picture 379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1904" y="1078"/>
                  <a:ext cx="16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21" name="Rectangle 380"/>
                <p:cNvSpPr>
                  <a:spLocks noChangeArrowheads="1"/>
                </p:cNvSpPr>
                <p:nvPr/>
              </p:nvSpPr>
              <p:spPr bwMode="auto">
                <a:xfrm>
                  <a:off x="1917" y="1053"/>
                  <a:ext cx="12" cy="125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2" name="Rectangle 381"/>
                <p:cNvSpPr>
                  <a:spLocks noChangeArrowheads="1"/>
                </p:cNvSpPr>
                <p:nvPr/>
              </p:nvSpPr>
              <p:spPr bwMode="auto">
                <a:xfrm>
                  <a:off x="1929" y="1053"/>
                  <a:ext cx="13" cy="125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3" name="Rectangle 382"/>
                <p:cNvSpPr>
                  <a:spLocks noChangeArrowheads="1"/>
                </p:cNvSpPr>
                <p:nvPr/>
              </p:nvSpPr>
              <p:spPr bwMode="auto">
                <a:xfrm>
                  <a:off x="1942" y="1053"/>
                  <a:ext cx="12" cy="125"/>
                </a:xfrm>
                <a:prstGeom prst="rect">
                  <a:avLst/>
                </a:prstGeom>
                <a:solidFill>
                  <a:srgbClr val="EF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4" name="Rectangle 383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125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5" name="Rectangle 384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125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6" name="Rectangle 385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125"/>
                </a:xfrm>
                <a:prstGeom prst="rect">
                  <a:avLst/>
                </a:prstGeom>
                <a:solidFill>
                  <a:srgbClr val="E2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7" name="Rectangle 386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125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8" name="Rectangle 387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125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29" name="Rectangle 388"/>
                <p:cNvSpPr>
                  <a:spLocks noChangeArrowheads="1"/>
                </p:cNvSpPr>
                <p:nvPr/>
              </p:nvSpPr>
              <p:spPr bwMode="auto">
                <a:xfrm>
                  <a:off x="2017" y="1053"/>
                  <a:ext cx="12" cy="125"/>
                </a:xfrm>
                <a:prstGeom prst="rect">
                  <a:avLst/>
                </a:prstGeom>
                <a:solidFill>
                  <a:srgbClr val="D5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30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29" y="1053"/>
                  <a:ext cx="13" cy="125"/>
                </a:xfrm>
                <a:prstGeom prst="rect">
                  <a:avLst/>
                </a:prstGeom>
                <a:solidFill>
                  <a:srgbClr val="D0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31" name="Rectangle 390"/>
                <p:cNvSpPr>
                  <a:spLocks noChangeArrowheads="1"/>
                </p:cNvSpPr>
                <p:nvPr/>
              </p:nvSpPr>
              <p:spPr bwMode="auto">
                <a:xfrm>
                  <a:off x="2042" y="1053"/>
                  <a:ext cx="12" cy="125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32" name="Rectangle 391"/>
                <p:cNvSpPr>
                  <a:spLocks noChangeArrowheads="1"/>
                </p:cNvSpPr>
                <p:nvPr/>
              </p:nvSpPr>
              <p:spPr bwMode="auto">
                <a:xfrm>
                  <a:off x="2054" y="1053"/>
                  <a:ext cx="13" cy="125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33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67" y="1053"/>
                  <a:ext cx="12" cy="125"/>
                </a:xfrm>
                <a:prstGeom prst="rect">
                  <a:avLst/>
                </a:prstGeom>
                <a:solidFill>
                  <a:srgbClr val="C3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34" name="Rectangle 393"/>
                <p:cNvSpPr>
                  <a:spLocks noChangeArrowheads="1"/>
                </p:cNvSpPr>
                <p:nvPr/>
              </p:nvSpPr>
              <p:spPr bwMode="auto">
                <a:xfrm>
                  <a:off x="2079" y="1053"/>
                  <a:ext cx="13" cy="125"/>
                </a:xfrm>
                <a:prstGeom prst="rect">
                  <a:avLst/>
                </a:prstGeom>
                <a:solidFill>
                  <a:srgbClr val="BE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35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92" y="1053"/>
                  <a:ext cx="12" cy="125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36" name="Picture 395"/>
                <p:cNvPicPr>
                  <a:picLocks noChangeAspect="1" noChangeArrowheads="1"/>
                </p:cNvPicPr>
                <p:nvPr/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7" name="Picture 396"/>
                <p:cNvPicPr>
                  <a:picLocks noChangeAspect="1" noChangeArrowheads="1"/>
                </p:cNvPicPr>
                <p:nvPr/>
              </p:nvPicPr>
              <p:blipFill>
                <a:blip r:embed="rId47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38" name="Freeform 397"/>
                <p:cNvSpPr>
                  <a:spLocks/>
                </p:cNvSpPr>
                <p:nvPr/>
              </p:nvSpPr>
              <p:spPr bwMode="auto">
                <a:xfrm>
                  <a:off x="2042" y="1254"/>
                  <a:ext cx="37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37" y="0"/>
                    </a:cxn>
                    <a:cxn ang="0">
                      <a:pos x="37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37" h="50">
                      <a:moveTo>
                        <a:pt x="0" y="25"/>
                      </a:moveTo>
                      <a:lnTo>
                        <a:pt x="37" y="0"/>
                      </a:lnTo>
                      <a:lnTo>
                        <a:pt x="37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1639" name="Picture 398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1904" y="1254"/>
                  <a:ext cx="88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" name="Rectangle 399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63"/>
                </a:xfrm>
                <a:prstGeom prst="rect">
                  <a:avLst/>
                </a:prstGeom>
                <a:solidFill>
                  <a:srgbClr val="6893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41" name="Rectangle 400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63"/>
                </a:xfrm>
                <a:prstGeom prst="rect">
                  <a:avLst/>
                </a:prstGeom>
                <a:solidFill>
                  <a:srgbClr val="7AB3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42" name="Rectangle 401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43" name="Rectangle 402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1644" name="Rectangle 403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</p:grpSp>
          <p:sp>
            <p:nvSpPr>
              <p:cNvPr id="1282" name="Rectangle 204"/>
              <p:cNvSpPr>
                <a:spLocks noChangeArrowheads="1"/>
              </p:cNvSpPr>
              <p:nvPr/>
            </p:nvSpPr>
            <p:spPr bwMode="auto">
              <a:xfrm>
                <a:off x="2889917" y="1439848"/>
                <a:ext cx="7622" cy="63500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83" name="Picture 20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02265" y="1566848"/>
                <a:ext cx="95274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4" name="Freeform 206"/>
              <p:cNvSpPr>
                <a:spLocks/>
              </p:cNvSpPr>
              <p:nvPr/>
            </p:nvSpPr>
            <p:spPr bwMode="auto">
              <a:xfrm>
                <a:off x="2810522" y="1577008"/>
                <a:ext cx="79395" cy="42545"/>
              </a:xfrm>
              <a:custGeom>
                <a:avLst/>
                <a:gdLst/>
                <a:ahLst/>
                <a:cxnLst>
                  <a:cxn ang="0">
                    <a:pos x="125" y="34"/>
                  </a:cxn>
                  <a:cxn ang="0">
                    <a:pos x="63" y="62"/>
                  </a:cxn>
                  <a:cxn ang="0">
                    <a:pos x="0" y="34"/>
                  </a:cxn>
                  <a:cxn ang="0">
                    <a:pos x="63" y="5"/>
                  </a:cxn>
                  <a:cxn ang="0">
                    <a:pos x="125" y="34"/>
                  </a:cxn>
                </a:cxnLst>
                <a:rect l="0" t="0" r="r" b="b"/>
                <a:pathLst>
                  <a:path w="125" h="67">
                    <a:moveTo>
                      <a:pt x="125" y="34"/>
                    </a:moveTo>
                    <a:cubicBezTo>
                      <a:pt x="113" y="56"/>
                      <a:pt x="87" y="67"/>
                      <a:pt x="63" y="62"/>
                    </a:cubicBezTo>
                    <a:cubicBezTo>
                      <a:pt x="38" y="67"/>
                      <a:pt x="13" y="56"/>
                      <a:pt x="0" y="34"/>
                    </a:cubicBezTo>
                    <a:cubicBezTo>
                      <a:pt x="13" y="12"/>
                      <a:pt x="38" y="0"/>
                      <a:pt x="63" y="5"/>
                    </a:cubicBezTo>
                    <a:cubicBezTo>
                      <a:pt x="87" y="0"/>
                      <a:pt x="113" y="12"/>
                      <a:pt x="125" y="34"/>
                    </a:cubicBezTo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85" name="Picture 20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94007" y="143984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6" name="Picture 20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94007" y="143984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7" name="Freeform 209"/>
              <p:cNvSpPr>
                <a:spLocks/>
              </p:cNvSpPr>
              <p:nvPr/>
            </p:nvSpPr>
            <p:spPr bwMode="auto">
              <a:xfrm>
                <a:off x="2809886" y="1455723"/>
                <a:ext cx="87653" cy="142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63"/>
                  </a:cxn>
                  <a:cxn ang="0">
                    <a:pos x="138" y="225"/>
                  </a:cxn>
                  <a:cxn ang="0">
                    <a:pos x="126" y="62"/>
                  </a:cxn>
                  <a:cxn ang="0">
                    <a:pos x="0" y="0"/>
                  </a:cxn>
                </a:cxnLst>
                <a:rect l="0" t="0" r="r" b="b"/>
                <a:pathLst>
                  <a:path w="138" h="225">
                    <a:moveTo>
                      <a:pt x="0" y="0"/>
                    </a:moveTo>
                    <a:lnTo>
                      <a:pt x="13" y="163"/>
                    </a:lnTo>
                    <a:lnTo>
                      <a:pt x="138" y="225"/>
                    </a:lnTo>
                    <a:lnTo>
                      <a:pt x="126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88" name="Picture 21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809886" y="152747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9" name="Picture 21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809886" y="152747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0" name="Freeform 212"/>
              <p:cNvSpPr>
                <a:spLocks/>
              </p:cNvSpPr>
              <p:nvPr/>
            </p:nvSpPr>
            <p:spPr bwMode="auto">
              <a:xfrm>
                <a:off x="2818144" y="1539543"/>
                <a:ext cx="35569" cy="7493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" y="139"/>
                  </a:cxn>
                  <a:cxn ang="0">
                    <a:pos x="0" y="135"/>
                  </a:cxn>
                  <a:cxn ang="0">
                    <a:pos x="32" y="151"/>
                  </a:cxn>
                  <a:cxn ang="0">
                    <a:pos x="27" y="149"/>
                  </a:cxn>
                  <a:cxn ang="0">
                    <a:pos x="72" y="10"/>
                  </a:cxn>
                  <a:cxn ang="0">
                    <a:pos x="64" y="7"/>
                  </a:cxn>
                  <a:cxn ang="0">
                    <a:pos x="48" y="7"/>
                  </a:cxn>
                  <a:cxn ang="0">
                    <a:pos x="46" y="0"/>
                  </a:cxn>
                </a:cxnLst>
                <a:rect l="0" t="0" r="r" b="b"/>
                <a:pathLst>
                  <a:path w="72" h="151">
                    <a:moveTo>
                      <a:pt x="46" y="0"/>
                    </a:moveTo>
                    <a:cubicBezTo>
                      <a:pt x="20" y="42"/>
                      <a:pt x="4" y="90"/>
                      <a:pt x="1" y="139"/>
                    </a:cubicBezTo>
                    <a:lnTo>
                      <a:pt x="0" y="135"/>
                    </a:lnTo>
                    <a:lnTo>
                      <a:pt x="32" y="151"/>
                    </a:lnTo>
                    <a:lnTo>
                      <a:pt x="27" y="149"/>
                    </a:lnTo>
                    <a:cubicBezTo>
                      <a:pt x="30" y="100"/>
                      <a:pt x="45" y="52"/>
                      <a:pt x="72" y="10"/>
                    </a:cubicBezTo>
                    <a:lnTo>
                      <a:pt x="64" y="7"/>
                    </a:lnTo>
                    <a:lnTo>
                      <a:pt x="48" y="7"/>
                    </a:lnTo>
                    <a:lnTo>
                      <a:pt x="4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1" name="Freeform 213"/>
              <p:cNvSpPr>
                <a:spLocks noEditPoints="1"/>
              </p:cNvSpPr>
              <p:nvPr/>
            </p:nvSpPr>
            <p:spPr bwMode="auto">
              <a:xfrm>
                <a:off x="2809886" y="1543353"/>
                <a:ext cx="80031" cy="838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4" y="143"/>
                  </a:cxn>
                  <a:cxn ang="0">
                    <a:pos x="88" y="3"/>
                  </a:cxn>
                  <a:cxn ang="0">
                    <a:pos x="80" y="0"/>
                  </a:cxn>
                  <a:cxn ang="0">
                    <a:pos x="160" y="112"/>
                  </a:cxn>
                  <a:cxn ang="0">
                    <a:pos x="81" y="148"/>
                  </a:cxn>
                  <a:cxn ang="0">
                    <a:pos x="1" y="112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" y="126"/>
                  </a:cxn>
                  <a:cxn ang="0">
                    <a:pos x="81" y="162"/>
                  </a:cxn>
                  <a:cxn ang="0">
                    <a:pos x="160" y="126"/>
                  </a:cxn>
                  <a:cxn ang="0">
                    <a:pos x="160" y="128"/>
                  </a:cxn>
                  <a:cxn ang="0">
                    <a:pos x="160" y="112"/>
                  </a:cxn>
                </a:cxnLst>
                <a:rect l="0" t="0" r="r" b="b"/>
                <a:pathLst>
                  <a:path w="160" h="169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4" y="143"/>
                    </a:lnTo>
                    <a:cubicBezTo>
                      <a:pt x="47" y="93"/>
                      <a:pt x="62" y="45"/>
                      <a:pt x="88" y="3"/>
                    </a:cubicBezTo>
                    <a:lnTo>
                      <a:pt x="80" y="0"/>
                    </a:lnTo>
                    <a:close/>
                    <a:moveTo>
                      <a:pt x="160" y="112"/>
                    </a:moveTo>
                    <a:cubicBezTo>
                      <a:pt x="145" y="140"/>
                      <a:pt x="112" y="155"/>
                      <a:pt x="81" y="148"/>
                    </a:cubicBezTo>
                    <a:cubicBezTo>
                      <a:pt x="49" y="155"/>
                      <a:pt x="16" y="140"/>
                      <a:pt x="1" y="112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1" y="126"/>
                    </a:lnTo>
                    <a:cubicBezTo>
                      <a:pt x="16" y="154"/>
                      <a:pt x="49" y="169"/>
                      <a:pt x="81" y="162"/>
                    </a:cubicBezTo>
                    <a:cubicBezTo>
                      <a:pt x="112" y="169"/>
                      <a:pt x="145" y="154"/>
                      <a:pt x="160" y="126"/>
                    </a:cubicBezTo>
                    <a:lnTo>
                      <a:pt x="160" y="128"/>
                    </a:lnTo>
                    <a:lnTo>
                      <a:pt x="160" y="11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2" name="Freeform 214"/>
              <p:cNvSpPr>
                <a:spLocks noEditPoints="1"/>
              </p:cNvSpPr>
              <p:nvPr/>
            </p:nvSpPr>
            <p:spPr bwMode="auto">
              <a:xfrm>
                <a:off x="2809886" y="1543353"/>
                <a:ext cx="80031" cy="838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4" y="143"/>
                  </a:cxn>
                  <a:cxn ang="0">
                    <a:pos x="88" y="3"/>
                  </a:cxn>
                  <a:cxn ang="0">
                    <a:pos x="80" y="0"/>
                  </a:cxn>
                  <a:cxn ang="0">
                    <a:pos x="160" y="112"/>
                  </a:cxn>
                  <a:cxn ang="0">
                    <a:pos x="81" y="148"/>
                  </a:cxn>
                  <a:cxn ang="0">
                    <a:pos x="1" y="112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" y="126"/>
                  </a:cxn>
                  <a:cxn ang="0">
                    <a:pos x="81" y="162"/>
                  </a:cxn>
                  <a:cxn ang="0">
                    <a:pos x="160" y="126"/>
                  </a:cxn>
                  <a:cxn ang="0">
                    <a:pos x="160" y="128"/>
                  </a:cxn>
                  <a:cxn ang="0">
                    <a:pos x="160" y="112"/>
                  </a:cxn>
                </a:cxnLst>
                <a:rect l="0" t="0" r="r" b="b"/>
                <a:pathLst>
                  <a:path w="160" h="169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4" y="143"/>
                    </a:lnTo>
                    <a:cubicBezTo>
                      <a:pt x="47" y="93"/>
                      <a:pt x="62" y="45"/>
                      <a:pt x="88" y="3"/>
                    </a:cubicBezTo>
                    <a:lnTo>
                      <a:pt x="80" y="0"/>
                    </a:lnTo>
                    <a:close/>
                    <a:moveTo>
                      <a:pt x="160" y="112"/>
                    </a:moveTo>
                    <a:cubicBezTo>
                      <a:pt x="145" y="140"/>
                      <a:pt x="112" y="155"/>
                      <a:pt x="81" y="148"/>
                    </a:cubicBezTo>
                    <a:cubicBezTo>
                      <a:pt x="49" y="155"/>
                      <a:pt x="16" y="140"/>
                      <a:pt x="1" y="112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1" y="126"/>
                    </a:lnTo>
                    <a:cubicBezTo>
                      <a:pt x="16" y="154"/>
                      <a:pt x="49" y="169"/>
                      <a:pt x="81" y="162"/>
                    </a:cubicBezTo>
                    <a:cubicBezTo>
                      <a:pt x="112" y="169"/>
                      <a:pt x="145" y="154"/>
                      <a:pt x="160" y="126"/>
                    </a:cubicBezTo>
                    <a:lnTo>
                      <a:pt x="160" y="128"/>
                    </a:lnTo>
                    <a:lnTo>
                      <a:pt x="160" y="112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3" name="Freeform 215"/>
              <p:cNvSpPr>
                <a:spLocks/>
              </p:cNvSpPr>
              <p:nvPr/>
            </p:nvSpPr>
            <p:spPr bwMode="auto">
              <a:xfrm>
                <a:off x="2714612" y="1357298"/>
                <a:ext cx="358232" cy="337185"/>
              </a:xfrm>
              <a:custGeom>
                <a:avLst/>
                <a:gdLst/>
                <a:ahLst/>
                <a:cxnLst>
                  <a:cxn ang="0">
                    <a:pos x="496" y="134"/>
                  </a:cxn>
                  <a:cxn ang="0">
                    <a:pos x="448" y="166"/>
                  </a:cxn>
                  <a:cxn ang="0">
                    <a:pos x="447" y="170"/>
                  </a:cxn>
                  <a:cxn ang="0">
                    <a:pos x="434" y="182"/>
                  </a:cxn>
                  <a:cxn ang="0">
                    <a:pos x="425" y="274"/>
                  </a:cxn>
                  <a:cxn ang="0">
                    <a:pos x="367" y="307"/>
                  </a:cxn>
                  <a:cxn ang="0">
                    <a:pos x="368" y="310"/>
                  </a:cxn>
                  <a:cxn ang="0">
                    <a:pos x="368" y="294"/>
                  </a:cxn>
                  <a:cxn ang="0">
                    <a:pos x="368" y="278"/>
                  </a:cxn>
                  <a:cxn ang="0">
                    <a:pos x="208" y="182"/>
                  </a:cxn>
                  <a:cxn ang="0">
                    <a:pos x="192" y="198"/>
                  </a:cxn>
                  <a:cxn ang="0">
                    <a:pos x="192" y="294"/>
                  </a:cxn>
                  <a:cxn ang="0">
                    <a:pos x="0" y="406"/>
                  </a:cxn>
                  <a:cxn ang="0">
                    <a:pos x="0" y="422"/>
                  </a:cxn>
                  <a:cxn ang="0">
                    <a:pos x="432" y="678"/>
                  </a:cxn>
                  <a:cxn ang="0">
                    <a:pos x="720" y="502"/>
                  </a:cxn>
                  <a:cxn ang="0">
                    <a:pos x="720" y="502"/>
                  </a:cxn>
                  <a:cxn ang="0">
                    <a:pos x="688" y="470"/>
                  </a:cxn>
                  <a:cxn ang="0">
                    <a:pos x="688" y="278"/>
                  </a:cxn>
                  <a:cxn ang="0">
                    <a:pos x="656" y="246"/>
                  </a:cxn>
                  <a:cxn ang="0">
                    <a:pos x="653" y="254"/>
                  </a:cxn>
                  <a:cxn ang="0">
                    <a:pos x="577" y="153"/>
                  </a:cxn>
                  <a:cxn ang="0">
                    <a:pos x="576" y="141"/>
                  </a:cxn>
                  <a:cxn ang="0">
                    <a:pos x="605" y="74"/>
                  </a:cxn>
                  <a:cxn ang="0">
                    <a:pos x="538" y="0"/>
                  </a:cxn>
                  <a:cxn ang="0">
                    <a:pos x="471" y="73"/>
                  </a:cxn>
                  <a:cxn ang="0">
                    <a:pos x="471" y="73"/>
                  </a:cxn>
                  <a:cxn ang="0">
                    <a:pos x="499" y="142"/>
                  </a:cxn>
                </a:cxnLst>
                <a:rect l="0" t="0" r="r" b="b"/>
                <a:pathLst>
                  <a:path w="720" h="678">
                    <a:moveTo>
                      <a:pt x="496" y="134"/>
                    </a:moveTo>
                    <a:lnTo>
                      <a:pt x="448" y="166"/>
                    </a:lnTo>
                    <a:lnTo>
                      <a:pt x="447" y="170"/>
                    </a:lnTo>
                    <a:cubicBezTo>
                      <a:pt x="441" y="172"/>
                      <a:pt x="437" y="177"/>
                      <a:pt x="434" y="182"/>
                    </a:cubicBezTo>
                    <a:cubicBezTo>
                      <a:pt x="427" y="212"/>
                      <a:pt x="424" y="243"/>
                      <a:pt x="425" y="274"/>
                    </a:cubicBezTo>
                    <a:cubicBezTo>
                      <a:pt x="405" y="285"/>
                      <a:pt x="386" y="295"/>
                      <a:pt x="367" y="307"/>
                    </a:cubicBezTo>
                    <a:lnTo>
                      <a:pt x="368" y="310"/>
                    </a:lnTo>
                    <a:lnTo>
                      <a:pt x="368" y="294"/>
                    </a:lnTo>
                    <a:lnTo>
                      <a:pt x="368" y="278"/>
                    </a:lnTo>
                    <a:lnTo>
                      <a:pt x="208" y="182"/>
                    </a:lnTo>
                    <a:lnTo>
                      <a:pt x="192" y="198"/>
                    </a:lnTo>
                    <a:lnTo>
                      <a:pt x="192" y="294"/>
                    </a:lnTo>
                    <a:lnTo>
                      <a:pt x="0" y="406"/>
                    </a:lnTo>
                    <a:lnTo>
                      <a:pt x="0" y="422"/>
                    </a:lnTo>
                    <a:lnTo>
                      <a:pt x="432" y="678"/>
                    </a:lnTo>
                    <a:lnTo>
                      <a:pt x="720" y="502"/>
                    </a:lnTo>
                    <a:lnTo>
                      <a:pt x="720" y="502"/>
                    </a:lnTo>
                    <a:lnTo>
                      <a:pt x="688" y="470"/>
                    </a:lnTo>
                    <a:lnTo>
                      <a:pt x="688" y="278"/>
                    </a:lnTo>
                    <a:lnTo>
                      <a:pt x="656" y="246"/>
                    </a:lnTo>
                    <a:lnTo>
                      <a:pt x="653" y="254"/>
                    </a:lnTo>
                    <a:cubicBezTo>
                      <a:pt x="643" y="210"/>
                      <a:pt x="616" y="174"/>
                      <a:pt x="577" y="153"/>
                    </a:cubicBezTo>
                    <a:cubicBezTo>
                      <a:pt x="576" y="149"/>
                      <a:pt x="576" y="145"/>
                      <a:pt x="576" y="141"/>
                    </a:cubicBezTo>
                    <a:cubicBezTo>
                      <a:pt x="596" y="125"/>
                      <a:pt x="606" y="100"/>
                      <a:pt x="605" y="74"/>
                    </a:cubicBezTo>
                    <a:cubicBezTo>
                      <a:pt x="606" y="35"/>
                      <a:pt x="577" y="2"/>
                      <a:pt x="538" y="0"/>
                    </a:cubicBezTo>
                    <a:cubicBezTo>
                      <a:pt x="499" y="2"/>
                      <a:pt x="469" y="34"/>
                      <a:pt x="471" y="73"/>
                    </a:cubicBezTo>
                    <a:cubicBezTo>
                      <a:pt x="471" y="73"/>
                      <a:pt x="471" y="73"/>
                      <a:pt x="471" y="73"/>
                    </a:cubicBezTo>
                    <a:cubicBezTo>
                      <a:pt x="469" y="99"/>
                      <a:pt x="479" y="125"/>
                      <a:pt x="499" y="142"/>
                    </a:cubicBezTo>
                  </a:path>
                </a:pathLst>
              </a:custGeom>
              <a:noFill/>
              <a:ln w="1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4" name="Freeform 216"/>
              <p:cNvSpPr>
                <a:spLocks/>
              </p:cNvSpPr>
              <p:nvPr/>
            </p:nvSpPr>
            <p:spPr bwMode="auto">
              <a:xfrm>
                <a:off x="3120481" y="1575103"/>
                <a:ext cx="31758" cy="11112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2" y="0"/>
                  </a:cxn>
                  <a:cxn ang="0">
                    <a:pos x="50" y="12"/>
                  </a:cxn>
                  <a:cxn ang="0">
                    <a:pos x="37" y="175"/>
                  </a:cxn>
                  <a:cxn ang="0">
                    <a:pos x="25" y="163"/>
                  </a:cxn>
                  <a:cxn ang="0">
                    <a:pos x="0" y="150"/>
                  </a:cxn>
                </a:cxnLst>
                <a:rect l="0" t="0" r="r" b="b"/>
                <a:pathLst>
                  <a:path w="50" h="175">
                    <a:moveTo>
                      <a:pt x="0" y="150"/>
                    </a:moveTo>
                    <a:lnTo>
                      <a:pt x="12" y="0"/>
                    </a:lnTo>
                    <a:lnTo>
                      <a:pt x="50" y="12"/>
                    </a:lnTo>
                    <a:lnTo>
                      <a:pt x="37" y="175"/>
                    </a:lnTo>
                    <a:lnTo>
                      <a:pt x="25" y="16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5" name="Rectangle 217"/>
              <p:cNvSpPr>
                <a:spLocks noChangeArrowheads="1"/>
              </p:cNvSpPr>
              <p:nvPr/>
            </p:nvSpPr>
            <p:spPr bwMode="auto">
              <a:xfrm>
                <a:off x="3120481" y="1559228"/>
                <a:ext cx="39380" cy="7620"/>
              </a:xfrm>
              <a:prstGeom prst="rect">
                <a:avLst/>
              </a:prstGeom>
              <a:solidFill>
                <a:srgbClr val="F1EB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6" name="Rectangle 218"/>
              <p:cNvSpPr>
                <a:spLocks noChangeArrowheads="1"/>
              </p:cNvSpPr>
              <p:nvPr/>
            </p:nvSpPr>
            <p:spPr bwMode="auto">
              <a:xfrm>
                <a:off x="3120481" y="1566848"/>
                <a:ext cx="39380" cy="8255"/>
              </a:xfrm>
              <a:prstGeom prst="rect">
                <a:avLst/>
              </a:prstGeom>
              <a:solidFill>
                <a:srgbClr val="DCBC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7" name="Rectangle 219"/>
              <p:cNvSpPr>
                <a:spLocks noChangeArrowheads="1"/>
              </p:cNvSpPr>
              <p:nvPr/>
            </p:nvSpPr>
            <p:spPr bwMode="auto">
              <a:xfrm>
                <a:off x="3120481" y="1575103"/>
                <a:ext cx="39380" cy="7620"/>
              </a:xfrm>
              <a:prstGeom prst="rect">
                <a:avLst/>
              </a:prstGeom>
              <a:solidFill>
                <a:srgbClr val="E3CD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8" name="Rectangle 220"/>
              <p:cNvSpPr>
                <a:spLocks noChangeArrowheads="1"/>
              </p:cNvSpPr>
              <p:nvPr/>
            </p:nvSpPr>
            <p:spPr bwMode="auto">
              <a:xfrm>
                <a:off x="3120481" y="1582723"/>
                <a:ext cx="39380" cy="8255"/>
              </a:xfrm>
              <a:prstGeom prst="rect">
                <a:avLst/>
              </a:prstGeom>
              <a:solidFill>
                <a:srgbClr val="EADC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99" name="Picture 22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94007" y="1559228"/>
                <a:ext cx="381733" cy="222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0" name="Freeform 222"/>
              <p:cNvSpPr>
                <a:spLocks noEditPoints="1"/>
              </p:cNvSpPr>
              <p:nvPr/>
            </p:nvSpPr>
            <p:spPr bwMode="auto">
              <a:xfrm>
                <a:off x="2802265" y="1654478"/>
                <a:ext cx="365854" cy="12763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01"/>
                  </a:cxn>
                  <a:cxn ang="0">
                    <a:pos x="350" y="18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38" y="75"/>
                  </a:cxn>
                  <a:cxn ang="0">
                    <a:pos x="350" y="188"/>
                  </a:cxn>
                  <a:cxn ang="0">
                    <a:pos x="350" y="201"/>
                  </a:cxn>
                  <a:cxn ang="0">
                    <a:pos x="576" y="75"/>
                  </a:cxn>
                  <a:cxn ang="0">
                    <a:pos x="576" y="63"/>
                  </a:cxn>
                  <a:cxn ang="0">
                    <a:pos x="538" y="75"/>
                  </a:cxn>
                </a:cxnLst>
                <a:rect l="0" t="0" r="r" b="b"/>
                <a:pathLst>
                  <a:path w="576" h="201">
                    <a:moveTo>
                      <a:pt x="0" y="13"/>
                    </a:moveTo>
                    <a:lnTo>
                      <a:pt x="350" y="201"/>
                    </a:lnTo>
                    <a:lnTo>
                      <a:pt x="350" y="188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  <a:moveTo>
                      <a:pt x="538" y="75"/>
                    </a:moveTo>
                    <a:lnTo>
                      <a:pt x="350" y="188"/>
                    </a:lnTo>
                    <a:lnTo>
                      <a:pt x="350" y="201"/>
                    </a:lnTo>
                    <a:lnTo>
                      <a:pt x="576" y="75"/>
                    </a:lnTo>
                    <a:lnTo>
                      <a:pt x="576" y="63"/>
                    </a:lnTo>
                    <a:lnTo>
                      <a:pt x="538" y="75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01" name="Freeform 223"/>
              <p:cNvSpPr>
                <a:spLocks/>
              </p:cNvSpPr>
              <p:nvPr/>
            </p:nvSpPr>
            <p:spPr bwMode="auto">
              <a:xfrm>
                <a:off x="2802265" y="1654478"/>
                <a:ext cx="222307" cy="12763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01"/>
                  </a:cxn>
                  <a:cxn ang="0">
                    <a:pos x="350" y="18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350" h="201">
                    <a:moveTo>
                      <a:pt x="0" y="13"/>
                    </a:moveTo>
                    <a:lnTo>
                      <a:pt x="350" y="201"/>
                    </a:lnTo>
                    <a:lnTo>
                      <a:pt x="350" y="188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02" name="Freeform 224"/>
              <p:cNvSpPr>
                <a:spLocks/>
              </p:cNvSpPr>
              <p:nvPr/>
            </p:nvSpPr>
            <p:spPr bwMode="auto">
              <a:xfrm>
                <a:off x="3024572" y="1694483"/>
                <a:ext cx="143547" cy="87630"/>
              </a:xfrm>
              <a:custGeom>
                <a:avLst/>
                <a:gdLst/>
                <a:ahLst/>
                <a:cxnLst>
                  <a:cxn ang="0">
                    <a:pos x="188" y="12"/>
                  </a:cxn>
                  <a:cxn ang="0">
                    <a:pos x="0" y="125"/>
                  </a:cxn>
                  <a:cxn ang="0">
                    <a:pos x="0" y="138"/>
                  </a:cxn>
                  <a:cxn ang="0">
                    <a:pos x="226" y="12"/>
                  </a:cxn>
                  <a:cxn ang="0">
                    <a:pos x="226" y="0"/>
                  </a:cxn>
                  <a:cxn ang="0">
                    <a:pos x="188" y="12"/>
                  </a:cxn>
                </a:cxnLst>
                <a:rect l="0" t="0" r="r" b="b"/>
                <a:pathLst>
                  <a:path w="226" h="138">
                    <a:moveTo>
                      <a:pt x="188" y="12"/>
                    </a:moveTo>
                    <a:lnTo>
                      <a:pt x="0" y="125"/>
                    </a:lnTo>
                    <a:lnTo>
                      <a:pt x="0" y="138"/>
                    </a:lnTo>
                    <a:lnTo>
                      <a:pt x="226" y="12"/>
                    </a:lnTo>
                    <a:lnTo>
                      <a:pt x="226" y="0"/>
                    </a:lnTo>
                    <a:lnTo>
                      <a:pt x="188" y="12"/>
                    </a:lnTo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03" name="Picture 22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937554" y="1630983"/>
                <a:ext cx="127033" cy="7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4" name="Freeform 226"/>
              <p:cNvSpPr>
                <a:spLocks/>
              </p:cNvSpPr>
              <p:nvPr/>
            </p:nvSpPr>
            <p:spPr bwMode="auto">
              <a:xfrm>
                <a:off x="2945176" y="1638603"/>
                <a:ext cx="111789" cy="635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25"/>
                  </a:cxn>
                  <a:cxn ang="0">
                    <a:pos x="125" y="100"/>
                  </a:cxn>
                  <a:cxn ang="0">
                    <a:pos x="176" y="75"/>
                  </a:cxn>
                  <a:cxn ang="0">
                    <a:pos x="50" y="0"/>
                  </a:cxn>
                </a:cxnLst>
                <a:rect l="0" t="0" r="r" b="b"/>
                <a:pathLst>
                  <a:path w="176" h="100">
                    <a:moveTo>
                      <a:pt x="50" y="0"/>
                    </a:moveTo>
                    <a:lnTo>
                      <a:pt x="0" y="25"/>
                    </a:lnTo>
                    <a:lnTo>
                      <a:pt x="125" y="100"/>
                    </a:lnTo>
                    <a:lnTo>
                      <a:pt x="176" y="75"/>
                    </a:lnTo>
                    <a:lnTo>
                      <a:pt x="50" y="0"/>
                    </a:ln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05" name="Picture 22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001071" y="1519223"/>
                <a:ext cx="111154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6" name="Picture 22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001071" y="1519223"/>
                <a:ext cx="111154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7" name="Rectangle 229"/>
              <p:cNvSpPr>
                <a:spLocks noChangeArrowheads="1"/>
              </p:cNvSpPr>
              <p:nvPr/>
            </p:nvSpPr>
            <p:spPr bwMode="auto">
              <a:xfrm>
                <a:off x="3016950" y="1503348"/>
                <a:ext cx="7622" cy="87630"/>
              </a:xfrm>
              <a:prstGeom prst="rect">
                <a:avLst/>
              </a:prstGeom>
              <a:solidFill>
                <a:srgbClr val="B8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08" name="Rectangle 230"/>
              <p:cNvSpPr>
                <a:spLocks noChangeArrowheads="1"/>
              </p:cNvSpPr>
              <p:nvPr/>
            </p:nvSpPr>
            <p:spPr bwMode="auto">
              <a:xfrm>
                <a:off x="3024572" y="1503348"/>
                <a:ext cx="8257" cy="87630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09" name="Rectangle 231"/>
              <p:cNvSpPr>
                <a:spLocks noChangeArrowheads="1"/>
              </p:cNvSpPr>
              <p:nvPr/>
            </p:nvSpPr>
            <p:spPr bwMode="auto">
              <a:xfrm>
                <a:off x="3032829" y="1503348"/>
                <a:ext cx="8257" cy="87630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0" name="Rectangle 232"/>
              <p:cNvSpPr>
                <a:spLocks noChangeArrowheads="1"/>
              </p:cNvSpPr>
              <p:nvPr/>
            </p:nvSpPr>
            <p:spPr bwMode="auto">
              <a:xfrm>
                <a:off x="3041086" y="1503348"/>
                <a:ext cx="7622" cy="87630"/>
              </a:xfrm>
              <a:prstGeom prst="rect">
                <a:avLst/>
              </a:prstGeom>
              <a:solidFill>
                <a:srgbClr val="EA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1" name="Rectangle 233"/>
              <p:cNvSpPr>
                <a:spLocks noChangeArrowheads="1"/>
              </p:cNvSpPr>
              <p:nvPr/>
            </p:nvSpPr>
            <p:spPr bwMode="auto">
              <a:xfrm>
                <a:off x="3048708" y="1503348"/>
                <a:ext cx="8257" cy="87630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2" name="Rectangle 234"/>
              <p:cNvSpPr>
                <a:spLocks noChangeArrowheads="1"/>
              </p:cNvSpPr>
              <p:nvPr/>
            </p:nvSpPr>
            <p:spPr bwMode="auto">
              <a:xfrm>
                <a:off x="3056965" y="1503348"/>
                <a:ext cx="7622" cy="87630"/>
              </a:xfrm>
              <a:prstGeom prst="rect">
                <a:avLst/>
              </a:prstGeom>
              <a:solidFill>
                <a:srgbClr val="E1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3" name="Rectangle 235"/>
              <p:cNvSpPr>
                <a:spLocks noChangeArrowheads="1"/>
              </p:cNvSpPr>
              <p:nvPr/>
            </p:nvSpPr>
            <p:spPr bwMode="auto">
              <a:xfrm>
                <a:off x="3064587" y="1503348"/>
                <a:ext cx="8257" cy="87630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4" name="Rectangle 236"/>
              <p:cNvSpPr>
                <a:spLocks noChangeArrowheads="1"/>
              </p:cNvSpPr>
              <p:nvPr/>
            </p:nvSpPr>
            <p:spPr bwMode="auto">
              <a:xfrm>
                <a:off x="3072844" y="1503348"/>
                <a:ext cx="7622" cy="87630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5" name="Rectangle 237"/>
              <p:cNvSpPr>
                <a:spLocks noChangeArrowheads="1"/>
              </p:cNvSpPr>
              <p:nvPr/>
            </p:nvSpPr>
            <p:spPr bwMode="auto">
              <a:xfrm>
                <a:off x="3080466" y="1503348"/>
                <a:ext cx="8257" cy="87630"/>
              </a:xfrm>
              <a:prstGeom prst="rect">
                <a:avLst/>
              </a:prstGeom>
              <a:solidFill>
                <a:srgbClr val="D6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6" name="Rectangle 238"/>
              <p:cNvSpPr>
                <a:spLocks noChangeArrowheads="1"/>
              </p:cNvSpPr>
              <p:nvPr/>
            </p:nvSpPr>
            <p:spPr bwMode="auto">
              <a:xfrm>
                <a:off x="3088723" y="1503348"/>
                <a:ext cx="7622" cy="87630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7" name="Rectangle 239"/>
              <p:cNvSpPr>
                <a:spLocks noChangeArrowheads="1"/>
              </p:cNvSpPr>
              <p:nvPr/>
            </p:nvSpPr>
            <p:spPr bwMode="auto">
              <a:xfrm>
                <a:off x="3096345" y="1503348"/>
                <a:ext cx="8257" cy="87630"/>
              </a:xfrm>
              <a:prstGeom prst="rect">
                <a:avLst/>
              </a:prstGeom>
              <a:solidFill>
                <a:srgbClr val="CD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8" name="Rectangle 240"/>
              <p:cNvSpPr>
                <a:spLocks noChangeArrowheads="1"/>
              </p:cNvSpPr>
              <p:nvPr/>
            </p:nvSpPr>
            <p:spPr bwMode="auto">
              <a:xfrm>
                <a:off x="3104602" y="1503348"/>
                <a:ext cx="7622" cy="87630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9" name="Rectangle 241"/>
              <p:cNvSpPr>
                <a:spLocks noChangeArrowheads="1"/>
              </p:cNvSpPr>
              <p:nvPr/>
            </p:nvSpPr>
            <p:spPr bwMode="auto">
              <a:xfrm>
                <a:off x="3112224" y="1503348"/>
                <a:ext cx="8257" cy="87630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20" name="Rectangle 242"/>
              <p:cNvSpPr>
                <a:spLocks noChangeArrowheads="1"/>
              </p:cNvSpPr>
              <p:nvPr/>
            </p:nvSpPr>
            <p:spPr bwMode="auto">
              <a:xfrm>
                <a:off x="3120481" y="1503348"/>
                <a:ext cx="7622" cy="87630"/>
              </a:xfrm>
              <a:prstGeom prst="rect">
                <a:avLst/>
              </a:prstGeom>
              <a:solidFill>
                <a:srgbClr val="C0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21" name="Rectangle 243"/>
              <p:cNvSpPr>
                <a:spLocks noChangeArrowheads="1"/>
              </p:cNvSpPr>
              <p:nvPr/>
            </p:nvSpPr>
            <p:spPr bwMode="auto">
              <a:xfrm>
                <a:off x="3128103" y="1503348"/>
                <a:ext cx="8257" cy="87630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22" name="Picture 24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080466" y="1550973"/>
                <a:ext cx="55894" cy="11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3" name="Picture 24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080466" y="1550973"/>
                <a:ext cx="55894" cy="11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4" name="Freeform 246"/>
              <p:cNvSpPr>
                <a:spLocks/>
              </p:cNvSpPr>
              <p:nvPr/>
            </p:nvSpPr>
            <p:spPr bwMode="auto">
              <a:xfrm>
                <a:off x="3096345" y="1638603"/>
                <a:ext cx="31758" cy="317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0" y="0"/>
                  </a:cxn>
                  <a:cxn ang="0">
                    <a:pos x="38" y="50"/>
                  </a:cxn>
                  <a:cxn ang="0">
                    <a:pos x="0" y="25"/>
                  </a:cxn>
                </a:cxnLst>
                <a:rect l="0" t="0" r="r" b="b"/>
                <a:pathLst>
                  <a:path w="50" h="50">
                    <a:moveTo>
                      <a:pt x="0" y="25"/>
                    </a:moveTo>
                    <a:lnTo>
                      <a:pt x="50" y="0"/>
                    </a:lnTo>
                    <a:lnTo>
                      <a:pt x="38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25" name="Picture 24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001071" y="1638603"/>
                <a:ext cx="63516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6" name="Rectangle 248"/>
              <p:cNvSpPr>
                <a:spLocks noChangeArrowheads="1"/>
              </p:cNvSpPr>
              <p:nvPr/>
            </p:nvSpPr>
            <p:spPr bwMode="auto">
              <a:xfrm>
                <a:off x="3041086" y="1503348"/>
                <a:ext cx="7622" cy="40005"/>
              </a:xfrm>
              <a:prstGeom prst="rect">
                <a:avLst/>
              </a:prstGeom>
              <a:solidFill>
                <a:srgbClr val="6792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27" name="Rectangle 249"/>
              <p:cNvSpPr>
                <a:spLocks noChangeArrowheads="1"/>
              </p:cNvSpPr>
              <p:nvPr/>
            </p:nvSpPr>
            <p:spPr bwMode="auto">
              <a:xfrm>
                <a:off x="3048708" y="1503348"/>
                <a:ext cx="8257" cy="40005"/>
              </a:xfrm>
              <a:prstGeom prst="rect">
                <a:avLst/>
              </a:prstGeom>
              <a:solidFill>
                <a:srgbClr val="7AB2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28" name="Rectangle 250"/>
              <p:cNvSpPr>
                <a:spLocks noChangeArrowheads="1"/>
              </p:cNvSpPr>
              <p:nvPr/>
            </p:nvSpPr>
            <p:spPr bwMode="auto">
              <a:xfrm>
                <a:off x="3056965" y="1503348"/>
                <a:ext cx="7622" cy="40005"/>
              </a:xfrm>
              <a:prstGeom prst="rect">
                <a:avLst/>
              </a:prstGeom>
              <a:solidFill>
                <a:srgbClr val="77A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29" name="Rectangle 251"/>
              <p:cNvSpPr>
                <a:spLocks noChangeArrowheads="1"/>
              </p:cNvSpPr>
              <p:nvPr/>
            </p:nvSpPr>
            <p:spPr bwMode="auto">
              <a:xfrm>
                <a:off x="3064587" y="1503348"/>
                <a:ext cx="8257" cy="40005"/>
              </a:xfrm>
              <a:prstGeom prst="rect">
                <a:avLst/>
              </a:prstGeom>
              <a:solidFill>
                <a:srgbClr val="73A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0" name="Rectangle 252"/>
              <p:cNvSpPr>
                <a:spLocks noChangeArrowheads="1"/>
              </p:cNvSpPr>
              <p:nvPr/>
            </p:nvSpPr>
            <p:spPr bwMode="auto">
              <a:xfrm>
                <a:off x="3072844" y="1503348"/>
                <a:ext cx="7622" cy="40005"/>
              </a:xfrm>
              <a:prstGeom prst="rect">
                <a:avLst/>
              </a:prstGeom>
              <a:solidFill>
                <a:srgbClr val="70A1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1" name="Rectangle 253"/>
              <p:cNvSpPr>
                <a:spLocks noChangeArrowheads="1"/>
              </p:cNvSpPr>
              <p:nvPr/>
            </p:nvSpPr>
            <p:spPr bwMode="auto">
              <a:xfrm>
                <a:off x="3080466" y="1503348"/>
                <a:ext cx="8257" cy="40005"/>
              </a:xfrm>
              <a:prstGeom prst="rect">
                <a:avLst/>
              </a:prstGeom>
              <a:solidFill>
                <a:srgbClr val="6D9B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2" name="Rectangle 254"/>
              <p:cNvSpPr>
                <a:spLocks noChangeArrowheads="1"/>
              </p:cNvSpPr>
              <p:nvPr/>
            </p:nvSpPr>
            <p:spPr bwMode="auto">
              <a:xfrm>
                <a:off x="3088723" y="1503348"/>
                <a:ext cx="7622" cy="40005"/>
              </a:xfrm>
              <a:prstGeom prst="rect">
                <a:avLst/>
              </a:prstGeom>
              <a:solidFill>
                <a:srgbClr val="6996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3" name="Freeform 255"/>
              <p:cNvSpPr>
                <a:spLocks/>
              </p:cNvSpPr>
              <p:nvPr/>
            </p:nvSpPr>
            <p:spPr bwMode="auto">
              <a:xfrm>
                <a:off x="3048708" y="1630983"/>
                <a:ext cx="55894" cy="50165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5" y="92"/>
                  </a:cxn>
                  <a:cxn ang="0">
                    <a:pos x="3" y="93"/>
                  </a:cxn>
                  <a:cxn ang="0">
                    <a:pos x="39" y="90"/>
                  </a:cxn>
                  <a:cxn ang="0">
                    <a:pos x="40" y="89"/>
                  </a:cxn>
                  <a:cxn ang="0">
                    <a:pos x="32" y="96"/>
                  </a:cxn>
                  <a:cxn ang="0">
                    <a:pos x="112" y="48"/>
                  </a:cxn>
                  <a:cxn ang="0">
                    <a:pos x="112" y="0"/>
                  </a:cxn>
                </a:cxnLst>
                <a:rect l="0" t="0" r="r" b="b"/>
                <a:pathLst>
                  <a:path w="112" h="102">
                    <a:moveTo>
                      <a:pt x="112" y="0"/>
                    </a:moveTo>
                    <a:lnTo>
                      <a:pt x="0" y="48"/>
                    </a:lnTo>
                    <a:lnTo>
                      <a:pt x="8" y="53"/>
                    </a:lnTo>
                    <a:cubicBezTo>
                      <a:pt x="18" y="65"/>
                      <a:pt x="16" y="82"/>
                      <a:pt x="5" y="92"/>
                    </a:cubicBezTo>
                    <a:cubicBezTo>
                      <a:pt x="4" y="92"/>
                      <a:pt x="4" y="93"/>
                      <a:pt x="3" y="93"/>
                    </a:cubicBezTo>
                    <a:cubicBezTo>
                      <a:pt x="14" y="102"/>
                      <a:pt x="30" y="101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lnTo>
                      <a:pt x="32" y="96"/>
                    </a:lnTo>
                    <a:lnTo>
                      <a:pt x="112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4" name="Freeform 256"/>
              <p:cNvSpPr>
                <a:spLocks/>
              </p:cNvSpPr>
              <p:nvPr/>
            </p:nvSpPr>
            <p:spPr bwMode="auto">
              <a:xfrm>
                <a:off x="2985192" y="1590978"/>
                <a:ext cx="47637" cy="47625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75" y="37"/>
                  </a:cxn>
                  <a:cxn ang="0">
                    <a:pos x="75" y="0"/>
                  </a:cxn>
                  <a:cxn ang="0">
                    <a:pos x="0" y="37"/>
                  </a:cxn>
                  <a:cxn ang="0">
                    <a:pos x="12" y="75"/>
                  </a:cxn>
                </a:cxnLst>
                <a:rect l="0" t="0" r="r" b="b"/>
                <a:pathLst>
                  <a:path w="75" h="75">
                    <a:moveTo>
                      <a:pt x="12" y="75"/>
                    </a:moveTo>
                    <a:lnTo>
                      <a:pt x="75" y="37"/>
                    </a:lnTo>
                    <a:lnTo>
                      <a:pt x="75" y="0"/>
                    </a:lnTo>
                    <a:lnTo>
                      <a:pt x="0" y="37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35" name="Picture 257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008693" y="1415718"/>
                <a:ext cx="103532" cy="119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6" name="Picture 25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008693" y="1415718"/>
                <a:ext cx="103532" cy="119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7" name="Freeform 259"/>
              <p:cNvSpPr>
                <a:spLocks/>
              </p:cNvSpPr>
              <p:nvPr/>
            </p:nvSpPr>
            <p:spPr bwMode="auto">
              <a:xfrm>
                <a:off x="3037910" y="1447468"/>
                <a:ext cx="69233" cy="76835"/>
              </a:xfrm>
              <a:custGeom>
                <a:avLst/>
                <a:gdLst/>
                <a:ahLst/>
                <a:cxnLst>
                  <a:cxn ang="0">
                    <a:pos x="106" y="61"/>
                  </a:cxn>
                  <a:cxn ang="0">
                    <a:pos x="54" y="121"/>
                  </a:cxn>
                  <a:cxn ang="0">
                    <a:pos x="1" y="61"/>
                  </a:cxn>
                  <a:cxn ang="0">
                    <a:pos x="54" y="0"/>
                  </a:cxn>
                  <a:cxn ang="0">
                    <a:pos x="106" y="61"/>
                  </a:cxn>
                </a:cxnLst>
                <a:rect l="0" t="0" r="r" b="b"/>
                <a:pathLst>
                  <a:path w="109" h="121">
                    <a:moveTo>
                      <a:pt x="106" y="61"/>
                    </a:moveTo>
                    <a:cubicBezTo>
                      <a:pt x="109" y="91"/>
                      <a:pt x="85" y="119"/>
                      <a:pt x="54" y="121"/>
                    </a:cubicBezTo>
                    <a:cubicBezTo>
                      <a:pt x="23" y="119"/>
                      <a:pt x="0" y="91"/>
                      <a:pt x="1" y="61"/>
                    </a:cubicBezTo>
                    <a:cubicBezTo>
                      <a:pt x="0" y="29"/>
                      <a:pt x="23" y="3"/>
                      <a:pt x="54" y="0"/>
                    </a:cubicBezTo>
                    <a:cubicBezTo>
                      <a:pt x="85" y="3"/>
                      <a:pt x="109" y="29"/>
                      <a:pt x="106" y="61"/>
                    </a:cubicBezTo>
                  </a:path>
                </a:pathLst>
              </a:custGeom>
              <a:noFill/>
              <a:ln w="6" cap="flat">
                <a:solidFill>
                  <a:srgbClr val="D751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8" name="Freeform 260"/>
              <p:cNvSpPr>
                <a:spLocks noEditPoints="1"/>
              </p:cNvSpPr>
              <p:nvPr/>
            </p:nvSpPr>
            <p:spPr bwMode="auto">
              <a:xfrm>
                <a:off x="2985192" y="1582723"/>
                <a:ext cx="111154" cy="74295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64" y="2"/>
                  </a:cxn>
                  <a:cxn ang="0">
                    <a:pos x="64" y="0"/>
                  </a:cxn>
                  <a:cxn ang="0">
                    <a:pos x="96" y="16"/>
                  </a:cxn>
                  <a:cxn ang="0">
                    <a:pos x="0" y="64"/>
                  </a:cxn>
                  <a:cxn ang="0">
                    <a:pos x="0" y="32"/>
                  </a:cxn>
                  <a:cxn ang="0">
                    <a:pos x="5" y="35"/>
                  </a:cxn>
                  <a:cxn ang="0">
                    <a:pos x="224" y="96"/>
                  </a:cxn>
                  <a:cxn ang="0">
                    <a:pos x="128" y="144"/>
                  </a:cxn>
                  <a:cxn ang="0">
                    <a:pos x="136" y="149"/>
                  </a:cxn>
                  <a:cxn ang="0">
                    <a:pos x="107" y="139"/>
                  </a:cxn>
                  <a:cxn ang="0">
                    <a:pos x="117" y="130"/>
                  </a:cxn>
                  <a:cxn ang="0">
                    <a:pos x="117" y="130"/>
                  </a:cxn>
                  <a:cxn ang="0">
                    <a:pos x="206" y="79"/>
                  </a:cxn>
                  <a:cxn ang="0">
                    <a:pos x="208" y="80"/>
                  </a:cxn>
                  <a:cxn ang="0">
                    <a:pos x="224" y="96"/>
                  </a:cxn>
                </a:cxnLst>
                <a:rect l="0" t="0" r="r" b="b"/>
                <a:pathLst>
                  <a:path w="224" h="149">
                    <a:moveTo>
                      <a:pt x="5" y="35"/>
                    </a:moveTo>
                    <a:cubicBezTo>
                      <a:pt x="24" y="24"/>
                      <a:pt x="44" y="13"/>
                      <a:pt x="64" y="2"/>
                    </a:cubicBezTo>
                    <a:lnTo>
                      <a:pt x="64" y="0"/>
                    </a:lnTo>
                    <a:lnTo>
                      <a:pt x="96" y="16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5" y="35"/>
                    </a:lnTo>
                    <a:close/>
                    <a:moveTo>
                      <a:pt x="224" y="96"/>
                    </a:moveTo>
                    <a:lnTo>
                      <a:pt x="128" y="144"/>
                    </a:lnTo>
                    <a:lnTo>
                      <a:pt x="136" y="149"/>
                    </a:lnTo>
                    <a:cubicBezTo>
                      <a:pt x="129" y="141"/>
                      <a:pt x="118" y="138"/>
                      <a:pt x="107" y="139"/>
                    </a:cubicBezTo>
                    <a:cubicBezTo>
                      <a:pt x="109" y="135"/>
                      <a:pt x="112" y="132"/>
                      <a:pt x="117" y="130"/>
                    </a:cubicBezTo>
                    <a:lnTo>
                      <a:pt x="117" y="130"/>
                    </a:lnTo>
                    <a:cubicBezTo>
                      <a:pt x="147" y="113"/>
                      <a:pt x="176" y="97"/>
                      <a:pt x="206" y="79"/>
                    </a:cubicBezTo>
                    <a:lnTo>
                      <a:pt x="208" y="80"/>
                    </a:lnTo>
                    <a:lnTo>
                      <a:pt x="22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9" name="Freeform 261"/>
              <p:cNvSpPr>
                <a:spLocks noEditPoints="1"/>
              </p:cNvSpPr>
              <p:nvPr/>
            </p:nvSpPr>
            <p:spPr bwMode="auto">
              <a:xfrm>
                <a:off x="2987097" y="1447468"/>
                <a:ext cx="146723" cy="238760"/>
              </a:xfrm>
              <a:custGeom>
                <a:avLst/>
                <a:gdLst/>
                <a:ahLst/>
                <a:cxnLst>
                  <a:cxn ang="0">
                    <a:pos x="92" y="336"/>
                  </a:cxn>
                  <a:cxn ang="0">
                    <a:pos x="76" y="240"/>
                  </a:cxn>
                  <a:cxn ang="0">
                    <a:pos x="12" y="384"/>
                  </a:cxn>
                  <a:cxn ang="0">
                    <a:pos x="92" y="336"/>
                  </a:cxn>
                  <a:cxn ang="0">
                    <a:pos x="204" y="304"/>
                  </a:cxn>
                  <a:cxn ang="0">
                    <a:pos x="204" y="352"/>
                  </a:cxn>
                  <a:cxn ang="0">
                    <a:pos x="124" y="400"/>
                  </a:cxn>
                  <a:cxn ang="0">
                    <a:pos x="122" y="397"/>
                  </a:cxn>
                  <a:cxn ang="0">
                    <a:pos x="103" y="410"/>
                  </a:cxn>
                  <a:cxn ang="0">
                    <a:pos x="60" y="435"/>
                  </a:cxn>
                  <a:cxn ang="0">
                    <a:pos x="73" y="476"/>
                  </a:cxn>
                  <a:cxn ang="0">
                    <a:pos x="102" y="475"/>
                  </a:cxn>
                  <a:cxn ang="0">
                    <a:pos x="127" y="461"/>
                  </a:cxn>
                  <a:cxn ang="0">
                    <a:pos x="177" y="450"/>
                  </a:cxn>
                  <a:cxn ang="0">
                    <a:pos x="172" y="448"/>
                  </a:cxn>
                  <a:cxn ang="0">
                    <a:pos x="284" y="384"/>
                  </a:cxn>
                  <a:cxn ang="0">
                    <a:pos x="281" y="389"/>
                  </a:cxn>
                  <a:cxn ang="0">
                    <a:pos x="292" y="351"/>
                  </a:cxn>
                  <a:cxn ang="0">
                    <a:pos x="287" y="260"/>
                  </a:cxn>
                  <a:cxn ang="0">
                    <a:pos x="237" y="171"/>
                  </a:cxn>
                  <a:cxn ang="0">
                    <a:pos x="210" y="152"/>
                  </a:cxn>
                  <a:cxn ang="0">
                    <a:pos x="204" y="144"/>
                  </a:cxn>
                  <a:cxn ang="0">
                    <a:pos x="204" y="144"/>
                  </a:cxn>
                  <a:cxn ang="0">
                    <a:pos x="210" y="140"/>
                  </a:cxn>
                  <a:cxn ang="0">
                    <a:pos x="238" y="79"/>
                  </a:cxn>
                  <a:cxn ang="0">
                    <a:pos x="173" y="0"/>
                  </a:cxn>
                  <a:cxn ang="0">
                    <a:pos x="171" y="0"/>
                  </a:cxn>
                  <a:cxn ang="0">
                    <a:pos x="105" y="76"/>
                  </a:cxn>
                  <a:cxn ang="0">
                    <a:pos x="105" y="79"/>
                  </a:cxn>
                  <a:cxn ang="0">
                    <a:pos x="132" y="141"/>
                  </a:cxn>
                  <a:cxn ang="0">
                    <a:pos x="124" y="144"/>
                  </a:cxn>
                  <a:cxn ang="0">
                    <a:pos x="76" y="176"/>
                  </a:cxn>
                  <a:cxn ang="0">
                    <a:pos x="77" y="172"/>
                  </a:cxn>
                  <a:cxn ang="0">
                    <a:pos x="61" y="204"/>
                  </a:cxn>
                  <a:cxn ang="0">
                    <a:pos x="60" y="208"/>
                  </a:cxn>
                  <a:cxn ang="0">
                    <a:pos x="60" y="272"/>
                  </a:cxn>
                  <a:cxn ang="0">
                    <a:pos x="58" y="274"/>
                  </a:cxn>
                  <a:cxn ang="0">
                    <a:pos x="0" y="306"/>
                  </a:cxn>
                </a:cxnLst>
                <a:rect l="0" t="0" r="r" b="b"/>
                <a:pathLst>
                  <a:path w="295" h="480">
                    <a:moveTo>
                      <a:pt x="92" y="336"/>
                    </a:moveTo>
                    <a:lnTo>
                      <a:pt x="76" y="240"/>
                    </a:lnTo>
                    <a:moveTo>
                      <a:pt x="12" y="384"/>
                    </a:moveTo>
                    <a:lnTo>
                      <a:pt x="92" y="336"/>
                    </a:lnTo>
                    <a:moveTo>
                      <a:pt x="204" y="304"/>
                    </a:moveTo>
                    <a:lnTo>
                      <a:pt x="204" y="352"/>
                    </a:lnTo>
                    <a:lnTo>
                      <a:pt x="124" y="400"/>
                    </a:lnTo>
                    <a:lnTo>
                      <a:pt x="122" y="397"/>
                    </a:lnTo>
                    <a:cubicBezTo>
                      <a:pt x="115" y="400"/>
                      <a:pt x="108" y="405"/>
                      <a:pt x="103" y="410"/>
                    </a:cubicBezTo>
                    <a:cubicBezTo>
                      <a:pt x="86" y="411"/>
                      <a:pt x="69" y="421"/>
                      <a:pt x="60" y="435"/>
                    </a:cubicBezTo>
                    <a:cubicBezTo>
                      <a:pt x="52" y="450"/>
                      <a:pt x="58" y="468"/>
                      <a:pt x="73" y="476"/>
                    </a:cubicBezTo>
                    <a:cubicBezTo>
                      <a:pt x="82" y="480"/>
                      <a:pt x="93" y="480"/>
                      <a:pt x="102" y="475"/>
                    </a:cubicBezTo>
                    <a:cubicBezTo>
                      <a:pt x="111" y="472"/>
                      <a:pt x="120" y="468"/>
                      <a:pt x="127" y="461"/>
                    </a:cubicBezTo>
                    <a:cubicBezTo>
                      <a:pt x="145" y="469"/>
                      <a:pt x="165" y="464"/>
                      <a:pt x="177" y="450"/>
                    </a:cubicBezTo>
                    <a:lnTo>
                      <a:pt x="172" y="448"/>
                    </a:lnTo>
                    <a:lnTo>
                      <a:pt x="284" y="384"/>
                    </a:lnTo>
                    <a:lnTo>
                      <a:pt x="281" y="389"/>
                    </a:lnTo>
                    <a:cubicBezTo>
                      <a:pt x="290" y="379"/>
                      <a:pt x="295" y="365"/>
                      <a:pt x="292" y="351"/>
                    </a:cubicBezTo>
                    <a:cubicBezTo>
                      <a:pt x="291" y="321"/>
                      <a:pt x="289" y="290"/>
                      <a:pt x="287" y="260"/>
                    </a:cubicBezTo>
                    <a:cubicBezTo>
                      <a:pt x="283" y="225"/>
                      <a:pt x="264" y="193"/>
                      <a:pt x="237" y="171"/>
                    </a:cubicBezTo>
                    <a:cubicBezTo>
                      <a:pt x="228" y="164"/>
                      <a:pt x="219" y="158"/>
                      <a:pt x="210" y="152"/>
                    </a:cubicBez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40"/>
                    </a:lnTo>
                    <a:cubicBezTo>
                      <a:pt x="228" y="125"/>
                      <a:pt x="239" y="102"/>
                      <a:pt x="238" y="79"/>
                    </a:cubicBezTo>
                    <a:cubicBezTo>
                      <a:pt x="242" y="39"/>
                      <a:pt x="213" y="4"/>
                      <a:pt x="173" y="0"/>
                    </a:cubicBezTo>
                    <a:cubicBezTo>
                      <a:pt x="172" y="0"/>
                      <a:pt x="172" y="0"/>
                      <a:pt x="171" y="0"/>
                    </a:cubicBezTo>
                    <a:cubicBezTo>
                      <a:pt x="132" y="2"/>
                      <a:pt x="102" y="36"/>
                      <a:pt x="105" y="76"/>
                    </a:cubicBezTo>
                    <a:cubicBezTo>
                      <a:pt x="105" y="77"/>
                      <a:pt x="105" y="78"/>
                      <a:pt x="105" y="79"/>
                    </a:cubicBezTo>
                    <a:cubicBezTo>
                      <a:pt x="105" y="102"/>
                      <a:pt x="115" y="125"/>
                      <a:pt x="132" y="141"/>
                    </a:cubicBezTo>
                    <a:lnTo>
                      <a:pt x="124" y="144"/>
                    </a:lnTo>
                    <a:lnTo>
                      <a:pt x="76" y="176"/>
                    </a:lnTo>
                    <a:lnTo>
                      <a:pt x="77" y="172"/>
                    </a:lnTo>
                    <a:cubicBezTo>
                      <a:pt x="67" y="179"/>
                      <a:pt x="61" y="191"/>
                      <a:pt x="61" y="204"/>
                    </a:cubicBezTo>
                    <a:lnTo>
                      <a:pt x="60" y="208"/>
                    </a:lnTo>
                    <a:lnTo>
                      <a:pt x="60" y="272"/>
                    </a:lnTo>
                    <a:lnTo>
                      <a:pt x="58" y="274"/>
                    </a:lnTo>
                    <a:cubicBezTo>
                      <a:pt x="39" y="284"/>
                      <a:pt x="19" y="295"/>
                      <a:pt x="0" y="306"/>
                    </a:cubicBez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0" name="Freeform 262"/>
              <p:cNvSpPr>
                <a:spLocks/>
              </p:cNvSpPr>
              <p:nvPr/>
            </p:nvSpPr>
            <p:spPr bwMode="auto">
              <a:xfrm>
                <a:off x="2945176" y="1582723"/>
                <a:ext cx="119411" cy="127635"/>
              </a:xfrm>
              <a:custGeom>
                <a:avLst/>
                <a:gdLst/>
                <a:ahLst/>
                <a:cxnLst>
                  <a:cxn ang="0">
                    <a:pos x="63" y="151"/>
                  </a:cxn>
                  <a:cxn ang="0">
                    <a:pos x="0" y="113"/>
                  </a:cxn>
                  <a:cxn ang="0">
                    <a:pos x="0" y="126"/>
                  </a:cxn>
                  <a:cxn ang="0">
                    <a:pos x="63" y="163"/>
                  </a:cxn>
                  <a:cxn ang="0">
                    <a:pos x="63" y="176"/>
                  </a:cxn>
                  <a:cxn ang="0">
                    <a:pos x="75" y="163"/>
                  </a:cxn>
                  <a:cxn ang="0">
                    <a:pos x="125" y="201"/>
                  </a:cxn>
                  <a:cxn ang="0">
                    <a:pos x="188" y="163"/>
                  </a:cxn>
                  <a:cxn ang="0">
                    <a:pos x="176" y="163"/>
                  </a:cxn>
                  <a:cxn ang="0">
                    <a:pos x="125" y="188"/>
                  </a:cxn>
                  <a:cxn ang="0">
                    <a:pos x="75" y="163"/>
                  </a:cxn>
                  <a:cxn ang="0">
                    <a:pos x="63" y="0"/>
                  </a:cxn>
                  <a:cxn ang="0">
                    <a:pos x="50" y="13"/>
                  </a:cxn>
                  <a:cxn ang="0">
                    <a:pos x="63" y="151"/>
                  </a:cxn>
                </a:cxnLst>
                <a:rect l="0" t="0" r="r" b="b"/>
                <a:pathLst>
                  <a:path w="188" h="201">
                    <a:moveTo>
                      <a:pt x="63" y="151"/>
                    </a:moveTo>
                    <a:lnTo>
                      <a:pt x="0" y="113"/>
                    </a:lnTo>
                    <a:lnTo>
                      <a:pt x="0" y="126"/>
                    </a:lnTo>
                    <a:lnTo>
                      <a:pt x="63" y="163"/>
                    </a:lnTo>
                    <a:lnTo>
                      <a:pt x="63" y="176"/>
                    </a:lnTo>
                    <a:lnTo>
                      <a:pt x="75" y="163"/>
                    </a:lnTo>
                    <a:lnTo>
                      <a:pt x="125" y="201"/>
                    </a:lnTo>
                    <a:lnTo>
                      <a:pt x="188" y="163"/>
                    </a:lnTo>
                    <a:lnTo>
                      <a:pt x="176" y="163"/>
                    </a:lnTo>
                    <a:lnTo>
                      <a:pt x="125" y="188"/>
                    </a:lnTo>
                    <a:lnTo>
                      <a:pt x="75" y="163"/>
                    </a:lnTo>
                    <a:lnTo>
                      <a:pt x="63" y="0"/>
                    </a:lnTo>
                    <a:lnTo>
                      <a:pt x="50" y="13"/>
                    </a:lnTo>
                    <a:lnTo>
                      <a:pt x="63" y="151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1" name="Freeform 263"/>
              <p:cNvSpPr>
                <a:spLocks/>
              </p:cNvSpPr>
              <p:nvPr/>
            </p:nvSpPr>
            <p:spPr bwMode="auto">
              <a:xfrm>
                <a:off x="2945176" y="1582723"/>
                <a:ext cx="119411" cy="127635"/>
              </a:xfrm>
              <a:custGeom>
                <a:avLst/>
                <a:gdLst/>
                <a:ahLst/>
                <a:cxnLst>
                  <a:cxn ang="0">
                    <a:pos x="63" y="151"/>
                  </a:cxn>
                  <a:cxn ang="0">
                    <a:pos x="0" y="113"/>
                  </a:cxn>
                  <a:cxn ang="0">
                    <a:pos x="0" y="126"/>
                  </a:cxn>
                  <a:cxn ang="0">
                    <a:pos x="63" y="163"/>
                  </a:cxn>
                  <a:cxn ang="0">
                    <a:pos x="63" y="176"/>
                  </a:cxn>
                  <a:cxn ang="0">
                    <a:pos x="75" y="163"/>
                  </a:cxn>
                  <a:cxn ang="0">
                    <a:pos x="125" y="201"/>
                  </a:cxn>
                  <a:cxn ang="0">
                    <a:pos x="188" y="163"/>
                  </a:cxn>
                  <a:cxn ang="0">
                    <a:pos x="176" y="163"/>
                  </a:cxn>
                  <a:cxn ang="0">
                    <a:pos x="125" y="188"/>
                  </a:cxn>
                  <a:cxn ang="0">
                    <a:pos x="75" y="163"/>
                  </a:cxn>
                  <a:cxn ang="0">
                    <a:pos x="63" y="0"/>
                  </a:cxn>
                  <a:cxn ang="0">
                    <a:pos x="50" y="13"/>
                  </a:cxn>
                  <a:cxn ang="0">
                    <a:pos x="63" y="151"/>
                  </a:cxn>
                </a:cxnLst>
                <a:rect l="0" t="0" r="r" b="b"/>
                <a:pathLst>
                  <a:path w="188" h="201">
                    <a:moveTo>
                      <a:pt x="63" y="151"/>
                    </a:moveTo>
                    <a:lnTo>
                      <a:pt x="0" y="113"/>
                    </a:lnTo>
                    <a:lnTo>
                      <a:pt x="0" y="126"/>
                    </a:lnTo>
                    <a:lnTo>
                      <a:pt x="63" y="163"/>
                    </a:lnTo>
                    <a:lnTo>
                      <a:pt x="63" y="176"/>
                    </a:lnTo>
                    <a:lnTo>
                      <a:pt x="75" y="163"/>
                    </a:lnTo>
                    <a:lnTo>
                      <a:pt x="125" y="201"/>
                    </a:lnTo>
                    <a:lnTo>
                      <a:pt x="188" y="163"/>
                    </a:lnTo>
                    <a:lnTo>
                      <a:pt x="176" y="163"/>
                    </a:lnTo>
                    <a:lnTo>
                      <a:pt x="125" y="188"/>
                    </a:lnTo>
                    <a:lnTo>
                      <a:pt x="75" y="163"/>
                    </a:lnTo>
                    <a:lnTo>
                      <a:pt x="63" y="0"/>
                    </a:lnTo>
                    <a:lnTo>
                      <a:pt x="50" y="13"/>
                    </a:lnTo>
                    <a:lnTo>
                      <a:pt x="63" y="151"/>
                    </a:lnTo>
                    <a:close/>
                  </a:path>
                </a:pathLst>
              </a:custGeom>
              <a:noFill/>
              <a:ln w="4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2" name="Rectangle 264"/>
              <p:cNvSpPr>
                <a:spLocks noChangeArrowheads="1"/>
              </p:cNvSpPr>
              <p:nvPr/>
            </p:nvSpPr>
            <p:spPr bwMode="auto">
              <a:xfrm>
                <a:off x="2889917" y="1527478"/>
                <a:ext cx="7622" cy="71120"/>
              </a:xfrm>
              <a:prstGeom prst="rect">
                <a:avLst/>
              </a:prstGeom>
              <a:solidFill>
                <a:srgbClr val="B9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3" name="Rectangle 265"/>
              <p:cNvSpPr>
                <a:spLocks noChangeArrowheads="1"/>
              </p:cNvSpPr>
              <p:nvPr/>
            </p:nvSpPr>
            <p:spPr bwMode="auto">
              <a:xfrm>
                <a:off x="2897539" y="1527478"/>
                <a:ext cx="8257" cy="71120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4" name="Rectangle 266"/>
              <p:cNvSpPr>
                <a:spLocks noChangeArrowheads="1"/>
              </p:cNvSpPr>
              <p:nvPr/>
            </p:nvSpPr>
            <p:spPr bwMode="auto">
              <a:xfrm>
                <a:off x="2905796" y="1527478"/>
                <a:ext cx="7622" cy="71120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5" name="Rectangle 267"/>
              <p:cNvSpPr>
                <a:spLocks noChangeArrowheads="1"/>
              </p:cNvSpPr>
              <p:nvPr/>
            </p:nvSpPr>
            <p:spPr bwMode="auto">
              <a:xfrm>
                <a:off x="2913418" y="1527478"/>
                <a:ext cx="8257" cy="71120"/>
              </a:xfrm>
              <a:prstGeom prst="rect">
                <a:avLst/>
              </a:prstGeom>
              <a:solidFill>
                <a:srgbClr val="E9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6" name="Rectangle 268"/>
              <p:cNvSpPr>
                <a:spLocks noChangeArrowheads="1"/>
              </p:cNvSpPr>
              <p:nvPr/>
            </p:nvSpPr>
            <p:spPr bwMode="auto">
              <a:xfrm>
                <a:off x="2921675" y="1527478"/>
                <a:ext cx="7622" cy="71120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7" name="Rectangle 269"/>
              <p:cNvSpPr>
                <a:spLocks noChangeArrowheads="1"/>
              </p:cNvSpPr>
              <p:nvPr/>
            </p:nvSpPr>
            <p:spPr bwMode="auto">
              <a:xfrm>
                <a:off x="2929297" y="1527478"/>
                <a:ext cx="8257" cy="71120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8" name="Rectangle 270"/>
              <p:cNvSpPr>
                <a:spLocks noChangeArrowheads="1"/>
              </p:cNvSpPr>
              <p:nvPr/>
            </p:nvSpPr>
            <p:spPr bwMode="auto">
              <a:xfrm>
                <a:off x="2937554" y="1527478"/>
                <a:ext cx="7622" cy="71120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49" name="Rectangle 271"/>
              <p:cNvSpPr>
                <a:spLocks noChangeArrowheads="1"/>
              </p:cNvSpPr>
              <p:nvPr/>
            </p:nvSpPr>
            <p:spPr bwMode="auto">
              <a:xfrm>
                <a:off x="2945176" y="1527478"/>
                <a:ext cx="8257" cy="71120"/>
              </a:xfrm>
              <a:prstGeom prst="rect">
                <a:avLst/>
              </a:prstGeom>
              <a:solidFill>
                <a:srgbClr val="D6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50" name="Rectangle 272"/>
              <p:cNvSpPr>
                <a:spLocks noChangeArrowheads="1"/>
              </p:cNvSpPr>
              <p:nvPr/>
            </p:nvSpPr>
            <p:spPr bwMode="auto">
              <a:xfrm>
                <a:off x="2953433" y="1527478"/>
                <a:ext cx="7622" cy="71120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51" name="Rectangle 273"/>
              <p:cNvSpPr>
                <a:spLocks noChangeArrowheads="1"/>
              </p:cNvSpPr>
              <p:nvPr/>
            </p:nvSpPr>
            <p:spPr bwMode="auto">
              <a:xfrm>
                <a:off x="2961055" y="1527478"/>
                <a:ext cx="8257" cy="71120"/>
              </a:xfrm>
              <a:prstGeom prst="rect">
                <a:avLst/>
              </a:prstGeom>
              <a:solidFill>
                <a:srgbClr val="CC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52" name="Rectangle 274"/>
              <p:cNvSpPr>
                <a:spLocks noChangeArrowheads="1"/>
              </p:cNvSpPr>
              <p:nvPr/>
            </p:nvSpPr>
            <p:spPr bwMode="auto">
              <a:xfrm>
                <a:off x="2969312" y="1527478"/>
                <a:ext cx="7622" cy="71120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53" name="Rectangle 275"/>
              <p:cNvSpPr>
                <a:spLocks noChangeArrowheads="1"/>
              </p:cNvSpPr>
              <p:nvPr/>
            </p:nvSpPr>
            <p:spPr bwMode="auto">
              <a:xfrm>
                <a:off x="2976934" y="1527478"/>
                <a:ext cx="8257" cy="71120"/>
              </a:xfrm>
              <a:prstGeom prst="rect">
                <a:avLst/>
              </a:prstGeom>
              <a:solidFill>
                <a:srgbClr val="C2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54" name="Rectangle 276"/>
              <p:cNvSpPr>
                <a:spLocks noChangeArrowheads="1"/>
              </p:cNvSpPr>
              <p:nvPr/>
            </p:nvSpPr>
            <p:spPr bwMode="auto">
              <a:xfrm>
                <a:off x="2985192" y="1527478"/>
                <a:ext cx="7622" cy="71120"/>
              </a:xfrm>
              <a:prstGeom prst="rect">
                <a:avLst/>
              </a:prstGeom>
              <a:solidFill>
                <a:srgbClr val="BE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55" name="Picture 277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889917" y="1654478"/>
                <a:ext cx="95274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6" name="Freeform 278"/>
              <p:cNvSpPr>
                <a:spLocks/>
              </p:cNvSpPr>
              <p:nvPr/>
            </p:nvSpPr>
            <p:spPr bwMode="auto">
              <a:xfrm>
                <a:off x="2900715" y="1667178"/>
                <a:ext cx="79395" cy="43180"/>
              </a:xfrm>
              <a:custGeom>
                <a:avLst/>
                <a:gdLst/>
                <a:ahLst/>
                <a:cxnLst>
                  <a:cxn ang="0">
                    <a:pos x="125" y="34"/>
                  </a:cxn>
                  <a:cxn ang="0">
                    <a:pos x="62" y="62"/>
                  </a:cxn>
                  <a:cxn ang="0">
                    <a:pos x="0" y="34"/>
                  </a:cxn>
                  <a:cxn ang="0">
                    <a:pos x="62" y="6"/>
                  </a:cxn>
                  <a:cxn ang="0">
                    <a:pos x="125" y="34"/>
                  </a:cxn>
                </a:cxnLst>
                <a:rect l="0" t="0" r="r" b="b"/>
                <a:pathLst>
                  <a:path w="125" h="68">
                    <a:moveTo>
                      <a:pt x="125" y="34"/>
                    </a:moveTo>
                    <a:cubicBezTo>
                      <a:pt x="112" y="56"/>
                      <a:pt x="87" y="68"/>
                      <a:pt x="62" y="62"/>
                    </a:cubicBezTo>
                    <a:cubicBezTo>
                      <a:pt x="37" y="68"/>
                      <a:pt x="12" y="56"/>
                      <a:pt x="0" y="34"/>
                    </a:cubicBezTo>
                    <a:cubicBezTo>
                      <a:pt x="12" y="11"/>
                      <a:pt x="37" y="0"/>
                      <a:pt x="62" y="6"/>
                    </a:cubicBezTo>
                    <a:cubicBezTo>
                      <a:pt x="87" y="0"/>
                      <a:pt x="112" y="11"/>
                      <a:pt x="125" y="34"/>
                    </a:cubicBezTo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57" name="Picture 27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889917" y="1535098"/>
                <a:ext cx="102896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8" name="Freeform 280"/>
              <p:cNvSpPr>
                <a:spLocks/>
              </p:cNvSpPr>
              <p:nvPr/>
            </p:nvSpPr>
            <p:spPr bwMode="auto">
              <a:xfrm>
                <a:off x="2897539" y="1543353"/>
                <a:ext cx="87653" cy="151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63"/>
                  </a:cxn>
                  <a:cxn ang="0">
                    <a:pos x="138" y="238"/>
                  </a:cxn>
                  <a:cxn ang="0">
                    <a:pos x="125" y="75"/>
                  </a:cxn>
                  <a:cxn ang="0">
                    <a:pos x="0" y="0"/>
                  </a:cxn>
                </a:cxnLst>
                <a:rect l="0" t="0" r="r" b="b"/>
                <a:pathLst>
                  <a:path w="138" h="238">
                    <a:moveTo>
                      <a:pt x="0" y="0"/>
                    </a:moveTo>
                    <a:lnTo>
                      <a:pt x="13" y="163"/>
                    </a:lnTo>
                    <a:lnTo>
                      <a:pt x="138" y="238"/>
                    </a:lnTo>
                    <a:lnTo>
                      <a:pt x="125" y="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59" name="Picture 281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2897539" y="1614473"/>
                <a:ext cx="55894" cy="95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0" name="Picture 282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2897539" y="1614473"/>
                <a:ext cx="55894" cy="95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61" name="Freeform 283"/>
              <p:cNvSpPr>
                <a:spLocks/>
              </p:cNvSpPr>
              <p:nvPr/>
            </p:nvSpPr>
            <p:spPr bwMode="auto">
              <a:xfrm>
                <a:off x="2905796" y="1629713"/>
                <a:ext cx="39380" cy="7429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" y="139"/>
                  </a:cxn>
                  <a:cxn ang="0">
                    <a:pos x="0" y="146"/>
                  </a:cxn>
                  <a:cxn ang="0">
                    <a:pos x="32" y="146"/>
                  </a:cxn>
                  <a:cxn ang="0">
                    <a:pos x="33" y="150"/>
                  </a:cxn>
                  <a:cxn ang="0">
                    <a:pos x="77" y="10"/>
                  </a:cxn>
                  <a:cxn ang="0">
                    <a:pos x="80" y="2"/>
                  </a:cxn>
                  <a:cxn ang="0">
                    <a:pos x="48" y="2"/>
                  </a:cxn>
                  <a:cxn ang="0">
                    <a:pos x="51" y="0"/>
                  </a:cxn>
                </a:cxnLst>
                <a:rect l="0" t="0" r="r" b="b"/>
                <a:pathLst>
                  <a:path w="80" h="150">
                    <a:moveTo>
                      <a:pt x="51" y="0"/>
                    </a:moveTo>
                    <a:cubicBezTo>
                      <a:pt x="25" y="42"/>
                      <a:pt x="10" y="90"/>
                      <a:pt x="7" y="139"/>
                    </a:cubicBezTo>
                    <a:lnTo>
                      <a:pt x="0" y="146"/>
                    </a:lnTo>
                    <a:lnTo>
                      <a:pt x="32" y="146"/>
                    </a:lnTo>
                    <a:lnTo>
                      <a:pt x="33" y="150"/>
                    </a:lnTo>
                    <a:cubicBezTo>
                      <a:pt x="36" y="100"/>
                      <a:pt x="51" y="52"/>
                      <a:pt x="77" y="10"/>
                    </a:cubicBezTo>
                    <a:lnTo>
                      <a:pt x="80" y="2"/>
                    </a:lnTo>
                    <a:lnTo>
                      <a:pt x="48" y="2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2" name="Freeform 284"/>
              <p:cNvSpPr>
                <a:spLocks noEditPoints="1"/>
              </p:cNvSpPr>
              <p:nvPr/>
            </p:nvSpPr>
            <p:spPr bwMode="auto">
              <a:xfrm>
                <a:off x="2897539" y="1630983"/>
                <a:ext cx="82571" cy="8636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9" y="148"/>
                  </a:cxn>
                  <a:cxn ang="0">
                    <a:pos x="93" y="8"/>
                  </a:cxn>
                  <a:cxn ang="0">
                    <a:pos x="96" y="0"/>
                  </a:cxn>
                  <a:cxn ang="0">
                    <a:pos x="166" y="117"/>
                  </a:cxn>
                  <a:cxn ang="0">
                    <a:pos x="86" y="153"/>
                  </a:cxn>
                  <a:cxn ang="0">
                    <a:pos x="6" y="11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31"/>
                  </a:cxn>
                  <a:cxn ang="0">
                    <a:pos x="86" y="167"/>
                  </a:cxn>
                  <a:cxn ang="0">
                    <a:pos x="166" y="131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66" y="117"/>
                  </a:cxn>
                </a:cxnLst>
                <a:rect l="0" t="0" r="r" b="b"/>
                <a:pathLst>
                  <a:path w="166" h="174">
                    <a:moveTo>
                      <a:pt x="96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9" y="148"/>
                    </a:lnTo>
                    <a:cubicBezTo>
                      <a:pt x="52" y="99"/>
                      <a:pt x="67" y="51"/>
                      <a:pt x="93" y="8"/>
                    </a:cubicBezTo>
                    <a:lnTo>
                      <a:pt x="96" y="0"/>
                    </a:lnTo>
                    <a:close/>
                    <a:moveTo>
                      <a:pt x="166" y="117"/>
                    </a:moveTo>
                    <a:cubicBezTo>
                      <a:pt x="150" y="145"/>
                      <a:pt x="118" y="160"/>
                      <a:pt x="86" y="153"/>
                    </a:cubicBezTo>
                    <a:cubicBezTo>
                      <a:pt x="54" y="160"/>
                      <a:pt x="22" y="145"/>
                      <a:pt x="6" y="117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31"/>
                    </a:lnTo>
                    <a:cubicBezTo>
                      <a:pt x="22" y="160"/>
                      <a:pt x="54" y="174"/>
                      <a:pt x="86" y="167"/>
                    </a:cubicBezTo>
                    <a:cubicBezTo>
                      <a:pt x="118" y="174"/>
                      <a:pt x="150" y="160"/>
                      <a:pt x="166" y="131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66" y="117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3" name="Freeform 285"/>
              <p:cNvSpPr>
                <a:spLocks noEditPoints="1"/>
              </p:cNvSpPr>
              <p:nvPr/>
            </p:nvSpPr>
            <p:spPr bwMode="auto">
              <a:xfrm>
                <a:off x="2897539" y="1630983"/>
                <a:ext cx="82571" cy="8636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9" y="148"/>
                  </a:cxn>
                  <a:cxn ang="0">
                    <a:pos x="93" y="8"/>
                  </a:cxn>
                  <a:cxn ang="0">
                    <a:pos x="96" y="0"/>
                  </a:cxn>
                  <a:cxn ang="0">
                    <a:pos x="166" y="117"/>
                  </a:cxn>
                  <a:cxn ang="0">
                    <a:pos x="86" y="153"/>
                  </a:cxn>
                  <a:cxn ang="0">
                    <a:pos x="6" y="11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31"/>
                  </a:cxn>
                  <a:cxn ang="0">
                    <a:pos x="86" y="167"/>
                  </a:cxn>
                  <a:cxn ang="0">
                    <a:pos x="166" y="131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66" y="117"/>
                  </a:cxn>
                </a:cxnLst>
                <a:rect l="0" t="0" r="r" b="b"/>
                <a:pathLst>
                  <a:path w="166" h="174">
                    <a:moveTo>
                      <a:pt x="96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9" y="148"/>
                    </a:lnTo>
                    <a:cubicBezTo>
                      <a:pt x="52" y="99"/>
                      <a:pt x="67" y="51"/>
                      <a:pt x="93" y="8"/>
                    </a:cubicBezTo>
                    <a:lnTo>
                      <a:pt x="96" y="0"/>
                    </a:lnTo>
                    <a:close/>
                    <a:moveTo>
                      <a:pt x="166" y="117"/>
                    </a:moveTo>
                    <a:cubicBezTo>
                      <a:pt x="150" y="145"/>
                      <a:pt x="118" y="160"/>
                      <a:pt x="86" y="153"/>
                    </a:cubicBezTo>
                    <a:cubicBezTo>
                      <a:pt x="54" y="160"/>
                      <a:pt x="22" y="145"/>
                      <a:pt x="6" y="117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31"/>
                    </a:lnTo>
                    <a:cubicBezTo>
                      <a:pt x="22" y="160"/>
                      <a:pt x="54" y="174"/>
                      <a:pt x="86" y="167"/>
                    </a:cubicBezTo>
                    <a:cubicBezTo>
                      <a:pt x="118" y="174"/>
                      <a:pt x="150" y="160"/>
                      <a:pt x="166" y="131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66" y="117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4" name="Freeform 286"/>
              <p:cNvSpPr>
                <a:spLocks/>
              </p:cNvSpPr>
              <p:nvPr/>
            </p:nvSpPr>
            <p:spPr bwMode="auto">
              <a:xfrm>
                <a:off x="2802265" y="1447468"/>
                <a:ext cx="365854" cy="334645"/>
              </a:xfrm>
              <a:custGeom>
                <a:avLst/>
                <a:gdLst/>
                <a:ahLst/>
                <a:cxnLst>
                  <a:cxn ang="0">
                    <a:pos x="496" y="144"/>
                  </a:cxn>
                  <a:cxn ang="0">
                    <a:pos x="448" y="176"/>
                  </a:cxn>
                  <a:cxn ang="0">
                    <a:pos x="452" y="169"/>
                  </a:cxn>
                  <a:cxn ang="0">
                    <a:pos x="439" y="181"/>
                  </a:cxn>
                  <a:cxn ang="0">
                    <a:pos x="430" y="274"/>
                  </a:cxn>
                  <a:cxn ang="0">
                    <a:pos x="373" y="307"/>
                  </a:cxn>
                  <a:cxn ang="0">
                    <a:pos x="368" y="304"/>
                  </a:cxn>
                  <a:cxn ang="0">
                    <a:pos x="368" y="288"/>
                  </a:cxn>
                  <a:cxn ang="0">
                    <a:pos x="368" y="272"/>
                  </a:cxn>
                  <a:cxn ang="0">
                    <a:pos x="208" y="192"/>
                  </a:cxn>
                  <a:cxn ang="0">
                    <a:pos x="192" y="192"/>
                  </a:cxn>
                  <a:cxn ang="0">
                    <a:pos x="208" y="304"/>
                  </a:cxn>
                  <a:cxn ang="0">
                    <a:pos x="0" y="416"/>
                  </a:cxn>
                  <a:cxn ang="0">
                    <a:pos x="0" y="432"/>
                  </a:cxn>
                  <a:cxn ang="0">
                    <a:pos x="448" y="672"/>
                  </a:cxn>
                  <a:cxn ang="0">
                    <a:pos x="736" y="512"/>
                  </a:cxn>
                  <a:cxn ang="0">
                    <a:pos x="736" y="496"/>
                  </a:cxn>
                  <a:cxn ang="0">
                    <a:pos x="688" y="480"/>
                  </a:cxn>
                  <a:cxn ang="0">
                    <a:pos x="704" y="272"/>
                  </a:cxn>
                  <a:cxn ang="0">
                    <a:pos x="656" y="256"/>
                  </a:cxn>
                  <a:cxn ang="0">
                    <a:pos x="658" y="253"/>
                  </a:cxn>
                  <a:cxn ang="0">
                    <a:pos x="582" y="152"/>
                  </a:cxn>
                  <a:cxn ang="0">
                    <a:pos x="582" y="140"/>
                  </a:cxn>
                  <a:cxn ang="0">
                    <a:pos x="610" y="74"/>
                  </a:cxn>
                  <a:cxn ang="0">
                    <a:pos x="543" y="0"/>
                  </a:cxn>
                  <a:cxn ang="0">
                    <a:pos x="476" y="72"/>
                  </a:cxn>
                  <a:cxn ang="0">
                    <a:pos x="476" y="73"/>
                  </a:cxn>
                  <a:cxn ang="0">
                    <a:pos x="504" y="141"/>
                  </a:cxn>
                </a:cxnLst>
                <a:rect l="0" t="0" r="r" b="b"/>
                <a:pathLst>
                  <a:path w="736" h="672">
                    <a:moveTo>
                      <a:pt x="496" y="144"/>
                    </a:moveTo>
                    <a:lnTo>
                      <a:pt x="448" y="176"/>
                    </a:lnTo>
                    <a:lnTo>
                      <a:pt x="452" y="169"/>
                    </a:lnTo>
                    <a:cubicBezTo>
                      <a:pt x="447" y="172"/>
                      <a:pt x="442" y="176"/>
                      <a:pt x="439" y="181"/>
                    </a:cubicBezTo>
                    <a:cubicBezTo>
                      <a:pt x="432" y="212"/>
                      <a:pt x="429" y="243"/>
                      <a:pt x="430" y="274"/>
                    </a:cubicBezTo>
                    <a:cubicBezTo>
                      <a:pt x="411" y="284"/>
                      <a:pt x="391" y="295"/>
                      <a:pt x="373" y="307"/>
                    </a:cubicBezTo>
                    <a:lnTo>
                      <a:pt x="368" y="304"/>
                    </a:lnTo>
                    <a:lnTo>
                      <a:pt x="368" y="288"/>
                    </a:lnTo>
                    <a:lnTo>
                      <a:pt x="368" y="272"/>
                    </a:lnTo>
                    <a:lnTo>
                      <a:pt x="208" y="192"/>
                    </a:lnTo>
                    <a:lnTo>
                      <a:pt x="192" y="192"/>
                    </a:lnTo>
                    <a:lnTo>
                      <a:pt x="208" y="304"/>
                    </a:lnTo>
                    <a:lnTo>
                      <a:pt x="0" y="416"/>
                    </a:lnTo>
                    <a:lnTo>
                      <a:pt x="0" y="432"/>
                    </a:lnTo>
                    <a:lnTo>
                      <a:pt x="448" y="672"/>
                    </a:lnTo>
                    <a:lnTo>
                      <a:pt x="736" y="512"/>
                    </a:lnTo>
                    <a:lnTo>
                      <a:pt x="736" y="496"/>
                    </a:lnTo>
                    <a:lnTo>
                      <a:pt x="688" y="480"/>
                    </a:lnTo>
                    <a:lnTo>
                      <a:pt x="704" y="272"/>
                    </a:lnTo>
                    <a:lnTo>
                      <a:pt x="656" y="256"/>
                    </a:lnTo>
                    <a:lnTo>
                      <a:pt x="658" y="253"/>
                    </a:lnTo>
                    <a:cubicBezTo>
                      <a:pt x="649" y="210"/>
                      <a:pt x="621" y="173"/>
                      <a:pt x="582" y="152"/>
                    </a:cubicBezTo>
                    <a:cubicBezTo>
                      <a:pt x="582" y="148"/>
                      <a:pt x="582" y="144"/>
                      <a:pt x="582" y="140"/>
                    </a:cubicBezTo>
                    <a:cubicBezTo>
                      <a:pt x="601" y="124"/>
                      <a:pt x="612" y="99"/>
                      <a:pt x="610" y="74"/>
                    </a:cubicBezTo>
                    <a:cubicBezTo>
                      <a:pt x="612" y="35"/>
                      <a:pt x="582" y="2"/>
                      <a:pt x="543" y="0"/>
                    </a:cubicBezTo>
                    <a:cubicBezTo>
                      <a:pt x="505" y="1"/>
                      <a:pt x="475" y="34"/>
                      <a:pt x="476" y="72"/>
                    </a:cubicBezTo>
                    <a:cubicBezTo>
                      <a:pt x="476" y="72"/>
                      <a:pt x="476" y="73"/>
                      <a:pt x="476" y="73"/>
                    </a:cubicBezTo>
                    <a:cubicBezTo>
                      <a:pt x="474" y="99"/>
                      <a:pt x="485" y="124"/>
                      <a:pt x="504" y="141"/>
                    </a:cubicBezTo>
                  </a:path>
                </a:pathLst>
              </a:custGeom>
              <a:noFill/>
              <a:ln w="1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5" name="Freeform 287"/>
              <p:cNvSpPr>
                <a:spLocks/>
              </p:cNvSpPr>
              <p:nvPr/>
            </p:nvSpPr>
            <p:spPr bwMode="auto">
              <a:xfrm>
                <a:off x="3215756" y="1662733"/>
                <a:ext cx="24136" cy="111125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0" y="0"/>
                  </a:cxn>
                  <a:cxn ang="0">
                    <a:pos x="38" y="25"/>
                  </a:cxn>
                  <a:cxn ang="0">
                    <a:pos x="25" y="175"/>
                  </a:cxn>
                  <a:cxn ang="0">
                    <a:pos x="13" y="175"/>
                  </a:cxn>
                  <a:cxn ang="0">
                    <a:pos x="0" y="163"/>
                  </a:cxn>
                </a:cxnLst>
                <a:rect l="0" t="0" r="r" b="b"/>
                <a:pathLst>
                  <a:path w="38" h="175">
                    <a:moveTo>
                      <a:pt x="0" y="163"/>
                    </a:moveTo>
                    <a:lnTo>
                      <a:pt x="0" y="0"/>
                    </a:lnTo>
                    <a:lnTo>
                      <a:pt x="38" y="25"/>
                    </a:lnTo>
                    <a:lnTo>
                      <a:pt x="25" y="175"/>
                    </a:lnTo>
                    <a:lnTo>
                      <a:pt x="13" y="175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6" name="Rectangle 288"/>
              <p:cNvSpPr>
                <a:spLocks noChangeArrowheads="1"/>
              </p:cNvSpPr>
              <p:nvPr/>
            </p:nvSpPr>
            <p:spPr bwMode="auto">
              <a:xfrm>
                <a:off x="3208134" y="1654478"/>
                <a:ext cx="39380" cy="8255"/>
              </a:xfrm>
              <a:prstGeom prst="rect">
                <a:avLst/>
              </a:prstGeom>
              <a:solidFill>
                <a:srgbClr val="F3F1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7" name="Rectangle 289"/>
              <p:cNvSpPr>
                <a:spLocks noChangeArrowheads="1"/>
              </p:cNvSpPr>
              <p:nvPr/>
            </p:nvSpPr>
            <p:spPr bwMode="auto">
              <a:xfrm>
                <a:off x="3208134" y="1662733"/>
                <a:ext cx="39380" cy="7620"/>
              </a:xfrm>
              <a:prstGeom prst="rect">
                <a:avLst/>
              </a:prstGeom>
              <a:solidFill>
                <a:srgbClr val="DEC2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8" name="Rectangle 290"/>
              <p:cNvSpPr>
                <a:spLocks noChangeArrowheads="1"/>
              </p:cNvSpPr>
              <p:nvPr/>
            </p:nvSpPr>
            <p:spPr bwMode="auto">
              <a:xfrm>
                <a:off x="3208134" y="1670353"/>
                <a:ext cx="39380" cy="8255"/>
              </a:xfrm>
              <a:prstGeom prst="rect">
                <a:avLst/>
              </a:prstGeom>
              <a:solidFill>
                <a:srgbClr val="E5D2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69" name="Rectangle 291"/>
              <p:cNvSpPr>
                <a:spLocks noChangeArrowheads="1"/>
              </p:cNvSpPr>
              <p:nvPr/>
            </p:nvSpPr>
            <p:spPr bwMode="auto">
              <a:xfrm>
                <a:off x="3208134" y="1678608"/>
                <a:ext cx="39380" cy="7620"/>
              </a:xfrm>
              <a:prstGeom prst="rect">
                <a:avLst/>
              </a:prstGeom>
              <a:solidFill>
                <a:srgbClr val="ECE2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70" name="Picture 29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2881660" y="1654478"/>
                <a:ext cx="381733" cy="222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71" name="Freeform 293"/>
              <p:cNvSpPr>
                <a:spLocks noEditPoints="1"/>
              </p:cNvSpPr>
              <p:nvPr/>
            </p:nvSpPr>
            <p:spPr bwMode="auto">
              <a:xfrm>
                <a:off x="2889917" y="1742108"/>
                <a:ext cx="365854" cy="13525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13"/>
                  </a:cxn>
                  <a:cxn ang="0">
                    <a:pos x="350" y="201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51" y="88"/>
                  </a:cxn>
                  <a:cxn ang="0">
                    <a:pos x="350" y="201"/>
                  </a:cxn>
                  <a:cxn ang="0">
                    <a:pos x="350" y="213"/>
                  </a:cxn>
                  <a:cxn ang="0">
                    <a:pos x="576" y="75"/>
                  </a:cxn>
                  <a:cxn ang="0">
                    <a:pos x="576" y="75"/>
                  </a:cxn>
                  <a:cxn ang="0">
                    <a:pos x="551" y="88"/>
                  </a:cxn>
                </a:cxnLst>
                <a:rect l="0" t="0" r="r" b="b"/>
                <a:pathLst>
                  <a:path w="576" h="213">
                    <a:moveTo>
                      <a:pt x="0" y="13"/>
                    </a:moveTo>
                    <a:lnTo>
                      <a:pt x="350" y="213"/>
                    </a:lnTo>
                    <a:lnTo>
                      <a:pt x="350" y="201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  <a:moveTo>
                      <a:pt x="551" y="88"/>
                    </a:moveTo>
                    <a:lnTo>
                      <a:pt x="350" y="201"/>
                    </a:lnTo>
                    <a:lnTo>
                      <a:pt x="350" y="213"/>
                    </a:lnTo>
                    <a:lnTo>
                      <a:pt x="576" y="75"/>
                    </a:lnTo>
                    <a:lnTo>
                      <a:pt x="576" y="75"/>
                    </a:lnTo>
                    <a:lnTo>
                      <a:pt x="551" y="88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72" name="Freeform 294"/>
              <p:cNvSpPr>
                <a:spLocks/>
              </p:cNvSpPr>
              <p:nvPr/>
            </p:nvSpPr>
            <p:spPr bwMode="auto">
              <a:xfrm>
                <a:off x="2889917" y="1742108"/>
                <a:ext cx="222307" cy="13525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13"/>
                  </a:cxn>
                  <a:cxn ang="0">
                    <a:pos x="350" y="201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350" h="213">
                    <a:moveTo>
                      <a:pt x="0" y="13"/>
                    </a:moveTo>
                    <a:lnTo>
                      <a:pt x="350" y="213"/>
                    </a:lnTo>
                    <a:lnTo>
                      <a:pt x="350" y="201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73" name="Freeform 295"/>
              <p:cNvSpPr>
                <a:spLocks/>
              </p:cNvSpPr>
              <p:nvPr/>
            </p:nvSpPr>
            <p:spPr bwMode="auto">
              <a:xfrm>
                <a:off x="3112224" y="1789733"/>
                <a:ext cx="143547" cy="87630"/>
              </a:xfrm>
              <a:custGeom>
                <a:avLst/>
                <a:gdLst/>
                <a:ahLst/>
                <a:cxnLst>
                  <a:cxn ang="0">
                    <a:pos x="201" y="13"/>
                  </a:cxn>
                  <a:cxn ang="0">
                    <a:pos x="0" y="126"/>
                  </a:cxn>
                  <a:cxn ang="0">
                    <a:pos x="0" y="138"/>
                  </a:cxn>
                  <a:cxn ang="0">
                    <a:pos x="226" y="0"/>
                  </a:cxn>
                  <a:cxn ang="0">
                    <a:pos x="226" y="0"/>
                  </a:cxn>
                  <a:cxn ang="0">
                    <a:pos x="201" y="13"/>
                  </a:cxn>
                </a:cxnLst>
                <a:rect l="0" t="0" r="r" b="b"/>
                <a:pathLst>
                  <a:path w="226" h="138">
                    <a:moveTo>
                      <a:pt x="201" y="13"/>
                    </a:moveTo>
                    <a:lnTo>
                      <a:pt x="0" y="126"/>
                    </a:lnTo>
                    <a:lnTo>
                      <a:pt x="0" y="138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1" y="13"/>
                    </a:lnTo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74" name="Picture 296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024572" y="1717978"/>
                <a:ext cx="127668" cy="80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5" name="Picture 297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024572" y="1717978"/>
                <a:ext cx="127668" cy="80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76" name="Freeform 298"/>
              <p:cNvSpPr>
                <a:spLocks/>
              </p:cNvSpPr>
              <p:nvPr/>
            </p:nvSpPr>
            <p:spPr bwMode="auto">
              <a:xfrm>
                <a:off x="3041086" y="1733853"/>
                <a:ext cx="102896" cy="641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26"/>
                  </a:cxn>
                  <a:cxn ang="0">
                    <a:pos x="112" y="101"/>
                  </a:cxn>
                  <a:cxn ang="0">
                    <a:pos x="162" y="63"/>
                  </a:cxn>
                  <a:cxn ang="0">
                    <a:pos x="50" y="0"/>
                  </a:cxn>
                </a:cxnLst>
                <a:rect l="0" t="0" r="r" b="b"/>
                <a:pathLst>
                  <a:path w="162" h="101">
                    <a:moveTo>
                      <a:pt x="50" y="0"/>
                    </a:moveTo>
                    <a:lnTo>
                      <a:pt x="0" y="26"/>
                    </a:lnTo>
                    <a:lnTo>
                      <a:pt x="112" y="101"/>
                    </a:lnTo>
                    <a:lnTo>
                      <a:pt x="162" y="63"/>
                    </a:lnTo>
                    <a:lnTo>
                      <a:pt x="50" y="0"/>
                    </a:ln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77" name="Picture 299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3096345" y="1606853"/>
                <a:ext cx="111789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8" name="Picture 300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3096345" y="1606853"/>
                <a:ext cx="111789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79" name="Rectangle 301"/>
              <p:cNvSpPr>
                <a:spLocks noChangeArrowheads="1"/>
              </p:cNvSpPr>
              <p:nvPr/>
            </p:nvSpPr>
            <p:spPr bwMode="auto">
              <a:xfrm>
                <a:off x="3104602" y="1598598"/>
                <a:ext cx="7622" cy="87630"/>
              </a:xfrm>
              <a:prstGeom prst="rect">
                <a:avLst/>
              </a:prstGeom>
              <a:solidFill>
                <a:srgbClr val="BA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0" name="Rectangle 302"/>
              <p:cNvSpPr>
                <a:spLocks noChangeArrowheads="1"/>
              </p:cNvSpPr>
              <p:nvPr/>
            </p:nvSpPr>
            <p:spPr bwMode="auto">
              <a:xfrm>
                <a:off x="3112224" y="1598598"/>
                <a:ext cx="8257" cy="87630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1" name="Rectangle 303"/>
              <p:cNvSpPr>
                <a:spLocks noChangeArrowheads="1"/>
              </p:cNvSpPr>
              <p:nvPr/>
            </p:nvSpPr>
            <p:spPr bwMode="auto">
              <a:xfrm>
                <a:off x="3120481" y="1598598"/>
                <a:ext cx="7622" cy="87630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2" name="Rectangle 304"/>
              <p:cNvSpPr>
                <a:spLocks noChangeArrowheads="1"/>
              </p:cNvSpPr>
              <p:nvPr/>
            </p:nvSpPr>
            <p:spPr bwMode="auto">
              <a:xfrm>
                <a:off x="3128103" y="1598598"/>
                <a:ext cx="8257" cy="87630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3" name="Rectangle 305"/>
              <p:cNvSpPr>
                <a:spLocks noChangeArrowheads="1"/>
              </p:cNvSpPr>
              <p:nvPr/>
            </p:nvSpPr>
            <p:spPr bwMode="auto">
              <a:xfrm>
                <a:off x="3136360" y="1598598"/>
                <a:ext cx="7622" cy="87630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4" name="Rectangle 306"/>
              <p:cNvSpPr>
                <a:spLocks noChangeArrowheads="1"/>
              </p:cNvSpPr>
              <p:nvPr/>
            </p:nvSpPr>
            <p:spPr bwMode="auto">
              <a:xfrm>
                <a:off x="3143982" y="1598598"/>
                <a:ext cx="8257" cy="87630"/>
              </a:xfrm>
              <a:prstGeom prst="rect">
                <a:avLst/>
              </a:prstGeom>
              <a:solidFill>
                <a:srgbClr val="E3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5" name="Rectangle 307"/>
              <p:cNvSpPr>
                <a:spLocks noChangeArrowheads="1"/>
              </p:cNvSpPr>
              <p:nvPr/>
            </p:nvSpPr>
            <p:spPr bwMode="auto">
              <a:xfrm>
                <a:off x="3152239" y="1598598"/>
                <a:ext cx="7622" cy="87630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6" name="Rectangle 308"/>
              <p:cNvSpPr>
                <a:spLocks noChangeArrowheads="1"/>
              </p:cNvSpPr>
              <p:nvPr/>
            </p:nvSpPr>
            <p:spPr bwMode="auto">
              <a:xfrm>
                <a:off x="3159861" y="1598598"/>
                <a:ext cx="8257" cy="87630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7" name="Rectangle 309"/>
              <p:cNvSpPr>
                <a:spLocks noChangeArrowheads="1"/>
              </p:cNvSpPr>
              <p:nvPr/>
            </p:nvSpPr>
            <p:spPr bwMode="auto">
              <a:xfrm>
                <a:off x="3168119" y="1598598"/>
                <a:ext cx="7622" cy="87630"/>
              </a:xfrm>
              <a:prstGeom prst="rect">
                <a:avLst/>
              </a:prstGeom>
              <a:solidFill>
                <a:srgbClr val="D7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8" name="Rectangle 310"/>
              <p:cNvSpPr>
                <a:spLocks noChangeArrowheads="1"/>
              </p:cNvSpPr>
              <p:nvPr/>
            </p:nvSpPr>
            <p:spPr bwMode="auto">
              <a:xfrm>
                <a:off x="3175741" y="1598598"/>
                <a:ext cx="8257" cy="87630"/>
              </a:xfrm>
              <a:prstGeom prst="rect">
                <a:avLst/>
              </a:prstGeom>
              <a:solidFill>
                <a:srgbClr val="D3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9" name="Rectangle 311"/>
              <p:cNvSpPr>
                <a:spLocks noChangeArrowheads="1"/>
              </p:cNvSpPr>
              <p:nvPr/>
            </p:nvSpPr>
            <p:spPr bwMode="auto">
              <a:xfrm>
                <a:off x="3183998" y="1598598"/>
                <a:ext cx="8257" cy="87630"/>
              </a:xfrm>
              <a:prstGeom prst="rect">
                <a:avLst/>
              </a:prstGeom>
              <a:solidFill>
                <a:srgbClr val="CE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90" name="Rectangle 312"/>
              <p:cNvSpPr>
                <a:spLocks noChangeArrowheads="1"/>
              </p:cNvSpPr>
              <p:nvPr/>
            </p:nvSpPr>
            <p:spPr bwMode="auto">
              <a:xfrm>
                <a:off x="3192255" y="1598598"/>
                <a:ext cx="7622" cy="87630"/>
              </a:xfrm>
              <a:prstGeom prst="rect">
                <a:avLst/>
              </a:prstGeom>
              <a:solidFill>
                <a:srgbClr val="CA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91" name="Rectangle 313"/>
              <p:cNvSpPr>
                <a:spLocks noChangeArrowheads="1"/>
              </p:cNvSpPr>
              <p:nvPr/>
            </p:nvSpPr>
            <p:spPr bwMode="auto">
              <a:xfrm>
                <a:off x="3199877" y="1598598"/>
                <a:ext cx="8257" cy="87630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92" name="Rectangle 314"/>
              <p:cNvSpPr>
                <a:spLocks noChangeArrowheads="1"/>
              </p:cNvSpPr>
              <p:nvPr/>
            </p:nvSpPr>
            <p:spPr bwMode="auto">
              <a:xfrm>
                <a:off x="3208134" y="1598598"/>
                <a:ext cx="7622" cy="87630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93" name="Rectangle 315"/>
              <p:cNvSpPr>
                <a:spLocks noChangeArrowheads="1"/>
              </p:cNvSpPr>
              <p:nvPr/>
            </p:nvSpPr>
            <p:spPr bwMode="auto">
              <a:xfrm>
                <a:off x="3215756" y="1598598"/>
                <a:ext cx="8257" cy="87630"/>
              </a:xfrm>
              <a:prstGeom prst="rect">
                <a:avLst/>
              </a:prstGeom>
              <a:solidFill>
                <a:srgbClr val="BD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94" name="Picture 316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175741" y="1646858"/>
                <a:ext cx="55894" cy="11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5" name="Freeform 317"/>
              <p:cNvSpPr>
                <a:spLocks/>
              </p:cNvSpPr>
              <p:nvPr/>
            </p:nvSpPr>
            <p:spPr bwMode="auto">
              <a:xfrm>
                <a:off x="3183998" y="1733853"/>
                <a:ext cx="31758" cy="3238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0" y="0"/>
                  </a:cxn>
                  <a:cxn ang="0">
                    <a:pos x="50" y="51"/>
                  </a:cxn>
                  <a:cxn ang="0">
                    <a:pos x="0" y="26"/>
                  </a:cxn>
                </a:cxnLst>
                <a:rect l="0" t="0" r="r" b="b"/>
                <a:pathLst>
                  <a:path w="50" h="51">
                    <a:moveTo>
                      <a:pt x="0" y="26"/>
                    </a:moveTo>
                    <a:lnTo>
                      <a:pt x="50" y="0"/>
                    </a:lnTo>
                    <a:lnTo>
                      <a:pt x="50" y="5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96" name="Picture 318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096345" y="1733853"/>
                <a:ext cx="63516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7" name="Picture 319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3096345" y="1733853"/>
                <a:ext cx="63516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8" name="Rectangle 320"/>
              <p:cNvSpPr>
                <a:spLocks noChangeArrowheads="1"/>
              </p:cNvSpPr>
              <p:nvPr/>
            </p:nvSpPr>
            <p:spPr bwMode="auto">
              <a:xfrm>
                <a:off x="3136360" y="1598598"/>
                <a:ext cx="7622" cy="40005"/>
              </a:xfrm>
              <a:prstGeom prst="rect">
                <a:avLst/>
              </a:prstGeom>
              <a:solidFill>
                <a:srgbClr val="658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99" name="Rectangle 321"/>
              <p:cNvSpPr>
                <a:spLocks noChangeArrowheads="1"/>
              </p:cNvSpPr>
              <p:nvPr/>
            </p:nvSpPr>
            <p:spPr bwMode="auto">
              <a:xfrm>
                <a:off x="3143982" y="1598598"/>
                <a:ext cx="8257" cy="40005"/>
              </a:xfrm>
              <a:prstGeom prst="rect">
                <a:avLst/>
              </a:prstGeom>
              <a:solidFill>
                <a:srgbClr val="78A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0" name="Rectangle 322"/>
              <p:cNvSpPr>
                <a:spLocks noChangeArrowheads="1"/>
              </p:cNvSpPr>
              <p:nvPr/>
            </p:nvSpPr>
            <p:spPr bwMode="auto">
              <a:xfrm>
                <a:off x="3152239" y="1598598"/>
                <a:ext cx="7622" cy="40005"/>
              </a:xfrm>
              <a:prstGeom prst="rect">
                <a:avLst/>
              </a:prstGeom>
              <a:solidFill>
                <a:srgbClr val="74A9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1" name="Rectangle 323"/>
              <p:cNvSpPr>
                <a:spLocks noChangeArrowheads="1"/>
              </p:cNvSpPr>
              <p:nvPr/>
            </p:nvSpPr>
            <p:spPr bwMode="auto">
              <a:xfrm>
                <a:off x="3159861" y="1598598"/>
                <a:ext cx="8257" cy="40005"/>
              </a:xfrm>
              <a:prstGeom prst="rect">
                <a:avLst/>
              </a:prstGeom>
              <a:solidFill>
                <a:srgbClr val="71A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2" name="Rectangle 324"/>
              <p:cNvSpPr>
                <a:spLocks noChangeArrowheads="1"/>
              </p:cNvSpPr>
              <p:nvPr/>
            </p:nvSpPr>
            <p:spPr bwMode="auto">
              <a:xfrm>
                <a:off x="3168119" y="1598598"/>
                <a:ext cx="7622" cy="40005"/>
              </a:xfrm>
              <a:prstGeom prst="rect">
                <a:avLst/>
              </a:prstGeom>
              <a:solidFill>
                <a:srgbClr val="6E9D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3" name="Rectangle 325"/>
              <p:cNvSpPr>
                <a:spLocks noChangeArrowheads="1"/>
              </p:cNvSpPr>
              <p:nvPr/>
            </p:nvSpPr>
            <p:spPr bwMode="auto">
              <a:xfrm>
                <a:off x="3175741" y="1598598"/>
                <a:ext cx="8257" cy="40005"/>
              </a:xfrm>
              <a:prstGeom prst="rect">
                <a:avLst/>
              </a:prstGeom>
              <a:solidFill>
                <a:srgbClr val="6B98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4" name="Rectangle 326"/>
              <p:cNvSpPr>
                <a:spLocks noChangeArrowheads="1"/>
              </p:cNvSpPr>
              <p:nvPr/>
            </p:nvSpPr>
            <p:spPr bwMode="auto">
              <a:xfrm>
                <a:off x="3183998" y="1598598"/>
                <a:ext cx="8257" cy="40005"/>
              </a:xfrm>
              <a:prstGeom prst="rect">
                <a:avLst/>
              </a:prstGeom>
              <a:solidFill>
                <a:srgbClr val="6792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5" name="Freeform 327"/>
              <p:cNvSpPr>
                <a:spLocks/>
              </p:cNvSpPr>
              <p:nvPr/>
            </p:nvSpPr>
            <p:spPr bwMode="auto">
              <a:xfrm>
                <a:off x="3140807" y="1717978"/>
                <a:ext cx="51448" cy="5651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7" y="64"/>
                  </a:cxn>
                  <a:cxn ang="0">
                    <a:pos x="5" y="63"/>
                  </a:cxn>
                  <a:cxn ang="0">
                    <a:pos x="1" y="102"/>
                  </a:cxn>
                  <a:cxn ang="0">
                    <a:pos x="0" y="103"/>
                  </a:cxn>
                  <a:cxn ang="0">
                    <a:pos x="35" y="101"/>
                  </a:cxn>
                  <a:cxn ang="0">
                    <a:pos x="36" y="99"/>
                  </a:cxn>
                  <a:cxn ang="0">
                    <a:pos x="39" y="96"/>
                  </a:cxn>
                  <a:cxn ang="0">
                    <a:pos x="103" y="64"/>
                  </a:cxn>
                  <a:cxn ang="0">
                    <a:pos x="103" y="0"/>
                  </a:cxn>
                </a:cxnLst>
                <a:rect l="0" t="0" r="r" b="b"/>
                <a:pathLst>
                  <a:path w="103" h="113">
                    <a:moveTo>
                      <a:pt x="103" y="0"/>
                    </a:moveTo>
                    <a:lnTo>
                      <a:pt x="7" y="64"/>
                    </a:lnTo>
                    <a:lnTo>
                      <a:pt x="5" y="63"/>
                    </a:lnTo>
                    <a:cubicBezTo>
                      <a:pt x="14" y="75"/>
                      <a:pt x="13" y="93"/>
                      <a:pt x="1" y="102"/>
                    </a:cubicBezTo>
                    <a:cubicBezTo>
                      <a:pt x="1" y="103"/>
                      <a:pt x="0" y="103"/>
                      <a:pt x="0" y="103"/>
                    </a:cubicBezTo>
                    <a:cubicBezTo>
                      <a:pt x="10" y="113"/>
                      <a:pt x="26" y="111"/>
                      <a:pt x="35" y="101"/>
                    </a:cubicBezTo>
                    <a:cubicBezTo>
                      <a:pt x="36" y="100"/>
                      <a:pt x="36" y="100"/>
                      <a:pt x="36" y="99"/>
                    </a:cubicBezTo>
                    <a:lnTo>
                      <a:pt x="39" y="96"/>
                    </a:lnTo>
                    <a:lnTo>
                      <a:pt x="103" y="6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6" name="Freeform 328"/>
              <p:cNvSpPr>
                <a:spLocks/>
              </p:cNvSpPr>
              <p:nvPr/>
            </p:nvSpPr>
            <p:spPr bwMode="auto">
              <a:xfrm>
                <a:off x="3080466" y="1686228"/>
                <a:ext cx="40015" cy="4762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3" y="38"/>
                  </a:cxn>
                  <a:cxn ang="0">
                    <a:pos x="63" y="0"/>
                  </a:cxn>
                  <a:cxn ang="0">
                    <a:pos x="0" y="38"/>
                  </a:cxn>
                  <a:cxn ang="0">
                    <a:pos x="0" y="75"/>
                  </a:cxn>
                </a:cxnLst>
                <a:rect l="0" t="0" r="r" b="b"/>
                <a:pathLst>
                  <a:path w="63" h="75">
                    <a:moveTo>
                      <a:pt x="0" y="75"/>
                    </a:moveTo>
                    <a:lnTo>
                      <a:pt x="63" y="38"/>
                    </a:lnTo>
                    <a:lnTo>
                      <a:pt x="63" y="0"/>
                    </a:lnTo>
                    <a:lnTo>
                      <a:pt x="0" y="3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407" name="Picture 329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3104602" y="1510968"/>
                <a:ext cx="103532" cy="11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8" name="Freeform 330"/>
              <p:cNvSpPr>
                <a:spLocks/>
              </p:cNvSpPr>
              <p:nvPr/>
            </p:nvSpPr>
            <p:spPr bwMode="auto">
              <a:xfrm>
                <a:off x="3128103" y="1540178"/>
                <a:ext cx="68598" cy="76835"/>
              </a:xfrm>
              <a:custGeom>
                <a:avLst/>
                <a:gdLst/>
                <a:ahLst/>
                <a:cxnLst>
                  <a:cxn ang="0">
                    <a:pos x="106" y="60"/>
                  </a:cxn>
                  <a:cxn ang="0">
                    <a:pos x="54" y="121"/>
                  </a:cxn>
                  <a:cxn ang="0">
                    <a:pos x="2" y="60"/>
                  </a:cxn>
                  <a:cxn ang="0">
                    <a:pos x="54" y="0"/>
                  </a:cxn>
                  <a:cxn ang="0">
                    <a:pos x="106" y="60"/>
                  </a:cxn>
                </a:cxnLst>
                <a:rect l="0" t="0" r="r" b="b"/>
                <a:pathLst>
                  <a:path w="108" h="121">
                    <a:moveTo>
                      <a:pt x="106" y="60"/>
                    </a:moveTo>
                    <a:cubicBezTo>
                      <a:pt x="108" y="92"/>
                      <a:pt x="85" y="118"/>
                      <a:pt x="54" y="121"/>
                    </a:cubicBezTo>
                    <a:cubicBezTo>
                      <a:pt x="23" y="118"/>
                      <a:pt x="0" y="92"/>
                      <a:pt x="2" y="60"/>
                    </a:cubicBezTo>
                    <a:cubicBezTo>
                      <a:pt x="0" y="30"/>
                      <a:pt x="23" y="2"/>
                      <a:pt x="54" y="0"/>
                    </a:cubicBezTo>
                    <a:cubicBezTo>
                      <a:pt x="85" y="2"/>
                      <a:pt x="108" y="30"/>
                      <a:pt x="106" y="60"/>
                    </a:cubicBezTo>
                  </a:path>
                </a:pathLst>
              </a:custGeom>
              <a:noFill/>
              <a:ln w="6" cap="flat">
                <a:solidFill>
                  <a:srgbClr val="D751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9" name="Freeform 331"/>
              <p:cNvSpPr>
                <a:spLocks noEditPoints="1"/>
              </p:cNvSpPr>
              <p:nvPr/>
            </p:nvSpPr>
            <p:spPr bwMode="auto">
              <a:xfrm>
                <a:off x="3077290" y="1676703"/>
                <a:ext cx="114965" cy="7366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9" y="0"/>
                  </a:cxn>
                  <a:cxn ang="0">
                    <a:pos x="54" y="4"/>
                  </a:cxn>
                  <a:cxn ang="0">
                    <a:pos x="86" y="20"/>
                  </a:cxn>
                  <a:cxn ang="0">
                    <a:pos x="6" y="68"/>
                  </a:cxn>
                  <a:cxn ang="0">
                    <a:pos x="6" y="36"/>
                  </a:cxn>
                  <a:cxn ang="0">
                    <a:pos x="0" y="33"/>
                  </a:cxn>
                  <a:cxn ang="0">
                    <a:pos x="230" y="100"/>
                  </a:cxn>
                  <a:cxn ang="0">
                    <a:pos x="134" y="148"/>
                  </a:cxn>
                  <a:cxn ang="0">
                    <a:pos x="132" y="148"/>
                  </a:cxn>
                  <a:cxn ang="0">
                    <a:pos x="102" y="138"/>
                  </a:cxn>
                  <a:cxn ang="0">
                    <a:pos x="112" y="128"/>
                  </a:cxn>
                  <a:cxn ang="0">
                    <a:pos x="112" y="128"/>
                  </a:cxn>
                  <a:cxn ang="0">
                    <a:pos x="201" y="78"/>
                  </a:cxn>
                  <a:cxn ang="0">
                    <a:pos x="198" y="84"/>
                  </a:cxn>
                  <a:cxn ang="0">
                    <a:pos x="230" y="100"/>
                  </a:cxn>
                </a:cxnLst>
                <a:rect l="0" t="0" r="r" b="b"/>
                <a:pathLst>
                  <a:path w="230" h="148">
                    <a:moveTo>
                      <a:pt x="0" y="33"/>
                    </a:moveTo>
                    <a:cubicBezTo>
                      <a:pt x="20" y="22"/>
                      <a:pt x="39" y="11"/>
                      <a:pt x="59" y="0"/>
                    </a:cubicBezTo>
                    <a:lnTo>
                      <a:pt x="54" y="4"/>
                    </a:lnTo>
                    <a:lnTo>
                      <a:pt x="86" y="20"/>
                    </a:lnTo>
                    <a:lnTo>
                      <a:pt x="6" y="68"/>
                    </a:lnTo>
                    <a:lnTo>
                      <a:pt x="6" y="36"/>
                    </a:lnTo>
                    <a:lnTo>
                      <a:pt x="0" y="33"/>
                    </a:lnTo>
                    <a:close/>
                    <a:moveTo>
                      <a:pt x="230" y="100"/>
                    </a:moveTo>
                    <a:lnTo>
                      <a:pt x="134" y="148"/>
                    </a:lnTo>
                    <a:lnTo>
                      <a:pt x="132" y="148"/>
                    </a:lnTo>
                    <a:cubicBezTo>
                      <a:pt x="124" y="140"/>
                      <a:pt x="113" y="136"/>
                      <a:pt x="102" y="138"/>
                    </a:cubicBezTo>
                    <a:cubicBezTo>
                      <a:pt x="104" y="133"/>
                      <a:pt x="108" y="130"/>
                      <a:pt x="112" y="128"/>
                    </a:cubicBezTo>
                    <a:lnTo>
                      <a:pt x="112" y="128"/>
                    </a:lnTo>
                    <a:cubicBezTo>
                      <a:pt x="142" y="112"/>
                      <a:pt x="172" y="95"/>
                      <a:pt x="201" y="78"/>
                    </a:cubicBezTo>
                    <a:lnTo>
                      <a:pt x="198" y="84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0" name="Freeform 332"/>
              <p:cNvSpPr>
                <a:spLocks noEditPoints="1"/>
              </p:cNvSpPr>
              <p:nvPr/>
            </p:nvSpPr>
            <p:spPr bwMode="auto">
              <a:xfrm>
                <a:off x="3077290" y="1540178"/>
                <a:ext cx="146723" cy="239395"/>
              </a:xfrm>
              <a:custGeom>
                <a:avLst/>
                <a:gdLst/>
                <a:ahLst/>
                <a:cxnLst>
                  <a:cxn ang="0">
                    <a:pos x="86" y="342"/>
                  </a:cxn>
                  <a:cxn ang="0">
                    <a:pos x="86" y="246"/>
                  </a:cxn>
                  <a:cxn ang="0">
                    <a:pos x="6" y="390"/>
                  </a:cxn>
                  <a:cxn ang="0">
                    <a:pos x="86" y="342"/>
                  </a:cxn>
                  <a:cxn ang="0">
                    <a:pos x="198" y="310"/>
                  </a:cxn>
                  <a:cxn ang="0">
                    <a:pos x="198" y="358"/>
                  </a:cxn>
                  <a:cxn ang="0">
                    <a:pos x="118" y="390"/>
                  </a:cxn>
                  <a:cxn ang="0">
                    <a:pos x="121" y="398"/>
                  </a:cxn>
                  <a:cxn ang="0">
                    <a:pos x="103" y="411"/>
                  </a:cxn>
                  <a:cxn ang="0">
                    <a:pos x="59" y="436"/>
                  </a:cxn>
                  <a:cxn ang="0">
                    <a:pos x="72" y="476"/>
                  </a:cxn>
                  <a:cxn ang="0">
                    <a:pos x="101" y="475"/>
                  </a:cxn>
                  <a:cxn ang="0">
                    <a:pos x="127" y="462"/>
                  </a:cxn>
                  <a:cxn ang="0">
                    <a:pos x="177" y="450"/>
                  </a:cxn>
                  <a:cxn ang="0">
                    <a:pos x="182" y="454"/>
                  </a:cxn>
                  <a:cxn ang="0">
                    <a:pos x="278" y="390"/>
                  </a:cxn>
                  <a:cxn ang="0">
                    <a:pos x="280" y="390"/>
                  </a:cxn>
                  <a:cxn ang="0">
                    <a:pos x="292" y="352"/>
                  </a:cxn>
                  <a:cxn ang="0">
                    <a:pos x="286" y="260"/>
                  </a:cxn>
                  <a:cxn ang="0">
                    <a:pos x="236" y="172"/>
                  </a:cxn>
                  <a:cxn ang="0">
                    <a:pos x="209" y="153"/>
                  </a:cxn>
                  <a:cxn ang="0">
                    <a:pos x="214" y="150"/>
                  </a:cxn>
                  <a:cxn ang="0">
                    <a:pos x="214" y="134"/>
                  </a:cxn>
                  <a:cxn ang="0">
                    <a:pos x="209" y="141"/>
                  </a:cxn>
                  <a:cxn ang="0">
                    <a:pos x="237" y="79"/>
                  </a:cxn>
                  <a:cxn ang="0">
                    <a:pos x="172" y="0"/>
                  </a:cxn>
                  <a:cxn ang="0">
                    <a:pos x="171" y="0"/>
                  </a:cxn>
                  <a:cxn ang="0">
                    <a:pos x="104" y="76"/>
                  </a:cxn>
                  <a:cxn ang="0">
                    <a:pos x="104" y="79"/>
                  </a:cxn>
                  <a:cxn ang="0">
                    <a:pos x="132" y="142"/>
                  </a:cxn>
                  <a:cxn ang="0">
                    <a:pos x="134" y="134"/>
                  </a:cxn>
                  <a:cxn ang="0">
                    <a:pos x="70" y="166"/>
                  </a:cxn>
                  <a:cxn ang="0">
                    <a:pos x="76" y="172"/>
                  </a:cxn>
                  <a:cxn ang="0">
                    <a:pos x="61" y="204"/>
                  </a:cxn>
                  <a:cxn ang="0">
                    <a:pos x="54" y="198"/>
                  </a:cxn>
                  <a:cxn ang="0">
                    <a:pos x="54" y="278"/>
                  </a:cxn>
                  <a:cxn ang="0">
                    <a:pos x="58" y="274"/>
                  </a:cxn>
                  <a:cxn ang="0">
                    <a:pos x="0" y="306"/>
                  </a:cxn>
                </a:cxnLst>
                <a:rect l="0" t="0" r="r" b="b"/>
                <a:pathLst>
                  <a:path w="294" h="481">
                    <a:moveTo>
                      <a:pt x="86" y="342"/>
                    </a:moveTo>
                    <a:lnTo>
                      <a:pt x="86" y="246"/>
                    </a:lnTo>
                    <a:moveTo>
                      <a:pt x="6" y="390"/>
                    </a:moveTo>
                    <a:lnTo>
                      <a:pt x="86" y="342"/>
                    </a:lnTo>
                    <a:moveTo>
                      <a:pt x="198" y="310"/>
                    </a:moveTo>
                    <a:lnTo>
                      <a:pt x="198" y="358"/>
                    </a:lnTo>
                    <a:lnTo>
                      <a:pt x="118" y="390"/>
                    </a:lnTo>
                    <a:lnTo>
                      <a:pt x="121" y="398"/>
                    </a:lnTo>
                    <a:cubicBezTo>
                      <a:pt x="114" y="401"/>
                      <a:pt x="108" y="405"/>
                      <a:pt x="103" y="411"/>
                    </a:cubicBezTo>
                    <a:cubicBezTo>
                      <a:pt x="85" y="412"/>
                      <a:pt x="69" y="421"/>
                      <a:pt x="59" y="436"/>
                    </a:cubicBezTo>
                    <a:cubicBezTo>
                      <a:pt x="51" y="451"/>
                      <a:pt x="57" y="469"/>
                      <a:pt x="72" y="476"/>
                    </a:cubicBezTo>
                    <a:cubicBezTo>
                      <a:pt x="81" y="481"/>
                      <a:pt x="92" y="481"/>
                      <a:pt x="101" y="475"/>
                    </a:cubicBezTo>
                    <a:cubicBezTo>
                      <a:pt x="111" y="473"/>
                      <a:pt x="119" y="468"/>
                      <a:pt x="127" y="462"/>
                    </a:cubicBezTo>
                    <a:cubicBezTo>
                      <a:pt x="144" y="469"/>
                      <a:pt x="164" y="465"/>
                      <a:pt x="177" y="450"/>
                    </a:cubicBezTo>
                    <a:lnTo>
                      <a:pt x="182" y="454"/>
                    </a:lnTo>
                    <a:lnTo>
                      <a:pt x="278" y="390"/>
                    </a:lnTo>
                    <a:lnTo>
                      <a:pt x="280" y="390"/>
                    </a:lnTo>
                    <a:cubicBezTo>
                      <a:pt x="290" y="380"/>
                      <a:pt x="294" y="365"/>
                      <a:pt x="292" y="352"/>
                    </a:cubicBezTo>
                    <a:cubicBezTo>
                      <a:pt x="290" y="321"/>
                      <a:pt x="288" y="291"/>
                      <a:pt x="286" y="260"/>
                    </a:cubicBezTo>
                    <a:cubicBezTo>
                      <a:pt x="282" y="225"/>
                      <a:pt x="264" y="193"/>
                      <a:pt x="236" y="172"/>
                    </a:cubicBezTo>
                    <a:cubicBezTo>
                      <a:pt x="228" y="165"/>
                      <a:pt x="219" y="158"/>
                      <a:pt x="209" y="153"/>
                    </a:cubicBezTo>
                    <a:lnTo>
                      <a:pt x="214" y="150"/>
                    </a:lnTo>
                    <a:lnTo>
                      <a:pt x="214" y="134"/>
                    </a:lnTo>
                    <a:lnTo>
                      <a:pt x="209" y="141"/>
                    </a:lnTo>
                    <a:cubicBezTo>
                      <a:pt x="228" y="126"/>
                      <a:pt x="238" y="103"/>
                      <a:pt x="237" y="79"/>
                    </a:cubicBezTo>
                    <a:cubicBezTo>
                      <a:pt x="241" y="39"/>
                      <a:pt x="212" y="4"/>
                      <a:pt x="172" y="0"/>
                    </a:cubicBezTo>
                    <a:cubicBezTo>
                      <a:pt x="172" y="0"/>
                      <a:pt x="171" y="0"/>
                      <a:pt x="171" y="0"/>
                    </a:cubicBezTo>
                    <a:cubicBezTo>
                      <a:pt x="131" y="3"/>
                      <a:pt x="101" y="37"/>
                      <a:pt x="104" y="76"/>
                    </a:cubicBezTo>
                    <a:cubicBezTo>
                      <a:pt x="104" y="77"/>
                      <a:pt x="104" y="78"/>
                      <a:pt x="104" y="79"/>
                    </a:cubicBezTo>
                    <a:cubicBezTo>
                      <a:pt x="104" y="103"/>
                      <a:pt x="114" y="126"/>
                      <a:pt x="132" y="142"/>
                    </a:cubicBezTo>
                    <a:lnTo>
                      <a:pt x="134" y="134"/>
                    </a:lnTo>
                    <a:lnTo>
                      <a:pt x="70" y="166"/>
                    </a:lnTo>
                    <a:lnTo>
                      <a:pt x="76" y="172"/>
                    </a:lnTo>
                    <a:cubicBezTo>
                      <a:pt x="66" y="179"/>
                      <a:pt x="60" y="192"/>
                      <a:pt x="61" y="204"/>
                    </a:cubicBezTo>
                    <a:lnTo>
                      <a:pt x="54" y="198"/>
                    </a:lnTo>
                    <a:lnTo>
                      <a:pt x="54" y="278"/>
                    </a:lnTo>
                    <a:lnTo>
                      <a:pt x="58" y="274"/>
                    </a:lnTo>
                    <a:cubicBezTo>
                      <a:pt x="38" y="284"/>
                      <a:pt x="19" y="295"/>
                      <a:pt x="0" y="306"/>
                    </a:cubicBez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1" name="Freeform 333"/>
              <p:cNvSpPr>
                <a:spLocks/>
              </p:cNvSpPr>
              <p:nvPr/>
            </p:nvSpPr>
            <p:spPr bwMode="auto">
              <a:xfrm>
                <a:off x="3041086" y="1678608"/>
                <a:ext cx="111154" cy="119380"/>
              </a:xfrm>
              <a:custGeom>
                <a:avLst/>
                <a:gdLst/>
                <a:ahLst/>
                <a:cxnLst>
                  <a:cxn ang="0">
                    <a:pos x="50" y="150"/>
                  </a:cxn>
                  <a:cxn ang="0">
                    <a:pos x="0" y="113"/>
                  </a:cxn>
                  <a:cxn ang="0">
                    <a:pos x="0" y="125"/>
                  </a:cxn>
                  <a:cxn ang="0">
                    <a:pos x="50" y="163"/>
                  </a:cxn>
                  <a:cxn ang="0">
                    <a:pos x="50" y="163"/>
                  </a:cxn>
                  <a:cxn ang="0">
                    <a:pos x="62" y="163"/>
                  </a:cxn>
                  <a:cxn ang="0">
                    <a:pos x="112" y="188"/>
                  </a:cxn>
                  <a:cxn ang="0">
                    <a:pos x="175" y="163"/>
                  </a:cxn>
                  <a:cxn ang="0">
                    <a:pos x="162" y="150"/>
                  </a:cxn>
                  <a:cxn ang="0">
                    <a:pos x="112" y="188"/>
                  </a:cxn>
                  <a:cxn ang="0">
                    <a:pos x="62" y="150"/>
                  </a:cxn>
                  <a:cxn ang="0">
                    <a:pos x="50" y="0"/>
                  </a:cxn>
                  <a:cxn ang="0">
                    <a:pos x="37" y="0"/>
                  </a:cxn>
                  <a:cxn ang="0">
                    <a:pos x="50" y="150"/>
                  </a:cxn>
                </a:cxnLst>
                <a:rect l="0" t="0" r="r" b="b"/>
                <a:pathLst>
                  <a:path w="175" h="188">
                    <a:moveTo>
                      <a:pt x="50" y="150"/>
                    </a:moveTo>
                    <a:lnTo>
                      <a:pt x="0" y="113"/>
                    </a:lnTo>
                    <a:lnTo>
                      <a:pt x="0" y="125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112" y="188"/>
                    </a:lnTo>
                    <a:lnTo>
                      <a:pt x="175" y="163"/>
                    </a:lnTo>
                    <a:lnTo>
                      <a:pt x="162" y="150"/>
                    </a:lnTo>
                    <a:lnTo>
                      <a:pt x="112" y="188"/>
                    </a:lnTo>
                    <a:lnTo>
                      <a:pt x="62" y="150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50" y="150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2" name="Freeform 334"/>
              <p:cNvSpPr>
                <a:spLocks/>
              </p:cNvSpPr>
              <p:nvPr/>
            </p:nvSpPr>
            <p:spPr bwMode="auto">
              <a:xfrm>
                <a:off x="3041086" y="1678608"/>
                <a:ext cx="111154" cy="119380"/>
              </a:xfrm>
              <a:custGeom>
                <a:avLst/>
                <a:gdLst/>
                <a:ahLst/>
                <a:cxnLst>
                  <a:cxn ang="0">
                    <a:pos x="50" y="150"/>
                  </a:cxn>
                  <a:cxn ang="0">
                    <a:pos x="0" y="113"/>
                  </a:cxn>
                  <a:cxn ang="0">
                    <a:pos x="0" y="125"/>
                  </a:cxn>
                  <a:cxn ang="0">
                    <a:pos x="50" y="163"/>
                  </a:cxn>
                  <a:cxn ang="0">
                    <a:pos x="50" y="163"/>
                  </a:cxn>
                  <a:cxn ang="0">
                    <a:pos x="62" y="163"/>
                  </a:cxn>
                  <a:cxn ang="0">
                    <a:pos x="112" y="188"/>
                  </a:cxn>
                  <a:cxn ang="0">
                    <a:pos x="175" y="163"/>
                  </a:cxn>
                  <a:cxn ang="0">
                    <a:pos x="162" y="150"/>
                  </a:cxn>
                  <a:cxn ang="0">
                    <a:pos x="112" y="188"/>
                  </a:cxn>
                  <a:cxn ang="0">
                    <a:pos x="62" y="150"/>
                  </a:cxn>
                  <a:cxn ang="0">
                    <a:pos x="50" y="0"/>
                  </a:cxn>
                  <a:cxn ang="0">
                    <a:pos x="37" y="0"/>
                  </a:cxn>
                  <a:cxn ang="0">
                    <a:pos x="50" y="150"/>
                  </a:cxn>
                </a:cxnLst>
                <a:rect l="0" t="0" r="r" b="b"/>
                <a:pathLst>
                  <a:path w="175" h="188">
                    <a:moveTo>
                      <a:pt x="50" y="150"/>
                    </a:moveTo>
                    <a:lnTo>
                      <a:pt x="0" y="113"/>
                    </a:lnTo>
                    <a:lnTo>
                      <a:pt x="0" y="125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112" y="188"/>
                    </a:lnTo>
                    <a:lnTo>
                      <a:pt x="175" y="163"/>
                    </a:lnTo>
                    <a:lnTo>
                      <a:pt x="162" y="150"/>
                    </a:lnTo>
                    <a:lnTo>
                      <a:pt x="112" y="188"/>
                    </a:lnTo>
                    <a:lnTo>
                      <a:pt x="62" y="150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50" y="150"/>
                    </a:lnTo>
                    <a:close/>
                  </a:path>
                </a:pathLst>
              </a:custGeom>
              <a:noFill/>
              <a:ln w="4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3" name="Rectangle 335"/>
              <p:cNvSpPr>
                <a:spLocks noChangeArrowheads="1"/>
              </p:cNvSpPr>
              <p:nvPr/>
            </p:nvSpPr>
            <p:spPr bwMode="auto">
              <a:xfrm>
                <a:off x="2976934" y="1622728"/>
                <a:ext cx="8257" cy="63500"/>
              </a:xfrm>
              <a:prstGeom prst="rect">
                <a:avLst/>
              </a:prstGeom>
              <a:solidFill>
                <a:srgbClr val="BA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4" name="Rectangle 336"/>
              <p:cNvSpPr>
                <a:spLocks noChangeArrowheads="1"/>
              </p:cNvSpPr>
              <p:nvPr/>
            </p:nvSpPr>
            <p:spPr bwMode="auto">
              <a:xfrm>
                <a:off x="2985192" y="1622728"/>
                <a:ext cx="7622" cy="63500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5" name="Rectangle 337"/>
              <p:cNvSpPr>
                <a:spLocks noChangeArrowheads="1"/>
              </p:cNvSpPr>
              <p:nvPr/>
            </p:nvSpPr>
            <p:spPr bwMode="auto">
              <a:xfrm>
                <a:off x="2992813" y="1622728"/>
                <a:ext cx="8257" cy="63500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6" name="Rectangle 338"/>
              <p:cNvSpPr>
                <a:spLocks noChangeArrowheads="1"/>
              </p:cNvSpPr>
              <p:nvPr/>
            </p:nvSpPr>
            <p:spPr bwMode="auto">
              <a:xfrm>
                <a:off x="3001071" y="1622728"/>
                <a:ext cx="7622" cy="63500"/>
              </a:xfrm>
              <a:prstGeom prst="rect">
                <a:avLst/>
              </a:prstGeom>
              <a:solidFill>
                <a:srgbClr val="EB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7" name="Rectangle 339"/>
              <p:cNvSpPr>
                <a:spLocks noChangeArrowheads="1"/>
              </p:cNvSpPr>
              <p:nvPr/>
            </p:nvSpPr>
            <p:spPr bwMode="auto">
              <a:xfrm>
                <a:off x="3008693" y="1622728"/>
                <a:ext cx="8257" cy="63500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8" name="Rectangle 340"/>
              <p:cNvSpPr>
                <a:spLocks noChangeArrowheads="1"/>
              </p:cNvSpPr>
              <p:nvPr/>
            </p:nvSpPr>
            <p:spPr bwMode="auto">
              <a:xfrm>
                <a:off x="3016950" y="1622728"/>
                <a:ext cx="7622" cy="63500"/>
              </a:xfrm>
              <a:prstGeom prst="rect">
                <a:avLst/>
              </a:prstGeom>
              <a:solidFill>
                <a:srgbClr val="E1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9" name="Rectangle 341"/>
              <p:cNvSpPr>
                <a:spLocks noChangeArrowheads="1"/>
              </p:cNvSpPr>
              <p:nvPr/>
            </p:nvSpPr>
            <p:spPr bwMode="auto">
              <a:xfrm>
                <a:off x="3024572" y="1622728"/>
                <a:ext cx="8257" cy="63500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0" name="Rectangle 342"/>
              <p:cNvSpPr>
                <a:spLocks noChangeArrowheads="1"/>
              </p:cNvSpPr>
              <p:nvPr/>
            </p:nvSpPr>
            <p:spPr bwMode="auto">
              <a:xfrm>
                <a:off x="3032829" y="1622728"/>
                <a:ext cx="8257" cy="63500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1" name="Rectangle 343"/>
              <p:cNvSpPr>
                <a:spLocks noChangeArrowheads="1"/>
              </p:cNvSpPr>
              <p:nvPr/>
            </p:nvSpPr>
            <p:spPr bwMode="auto">
              <a:xfrm>
                <a:off x="3041086" y="1622728"/>
                <a:ext cx="7622" cy="63500"/>
              </a:xfrm>
              <a:prstGeom prst="rect">
                <a:avLst/>
              </a:prstGeom>
              <a:solidFill>
                <a:srgbClr val="D3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2" name="Rectangle 344"/>
              <p:cNvSpPr>
                <a:spLocks noChangeArrowheads="1"/>
              </p:cNvSpPr>
              <p:nvPr/>
            </p:nvSpPr>
            <p:spPr bwMode="auto">
              <a:xfrm>
                <a:off x="3048708" y="1622728"/>
                <a:ext cx="8257" cy="63500"/>
              </a:xfrm>
              <a:prstGeom prst="rect">
                <a:avLst/>
              </a:prstGeom>
              <a:solidFill>
                <a:srgbClr val="CEEB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3" name="Rectangle 345"/>
              <p:cNvSpPr>
                <a:spLocks noChangeArrowheads="1"/>
              </p:cNvSpPr>
              <p:nvPr/>
            </p:nvSpPr>
            <p:spPr bwMode="auto">
              <a:xfrm>
                <a:off x="3056965" y="1622728"/>
                <a:ext cx="7622" cy="63500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4" name="Rectangle 346"/>
              <p:cNvSpPr>
                <a:spLocks noChangeArrowheads="1"/>
              </p:cNvSpPr>
              <p:nvPr/>
            </p:nvSpPr>
            <p:spPr bwMode="auto">
              <a:xfrm>
                <a:off x="3064587" y="1622728"/>
                <a:ext cx="8257" cy="63500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5" name="Rectangle 347"/>
              <p:cNvSpPr>
                <a:spLocks noChangeArrowheads="1"/>
              </p:cNvSpPr>
              <p:nvPr/>
            </p:nvSpPr>
            <p:spPr bwMode="auto">
              <a:xfrm>
                <a:off x="3072844" y="1622728"/>
                <a:ext cx="7622" cy="63500"/>
              </a:xfrm>
              <a:prstGeom prst="rect">
                <a:avLst/>
              </a:prstGeom>
              <a:solidFill>
                <a:srgbClr val="BF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426" name="Picture 348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2976934" y="1750363"/>
                <a:ext cx="95910" cy="55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7" name="Freeform 349"/>
              <p:cNvSpPr>
                <a:spLocks/>
              </p:cNvSpPr>
              <p:nvPr/>
            </p:nvSpPr>
            <p:spPr bwMode="auto">
              <a:xfrm>
                <a:off x="2990908" y="1759888"/>
                <a:ext cx="79395" cy="43180"/>
              </a:xfrm>
              <a:custGeom>
                <a:avLst/>
                <a:gdLst/>
                <a:ahLst/>
                <a:cxnLst>
                  <a:cxn ang="0">
                    <a:pos x="125" y="34"/>
                  </a:cxn>
                  <a:cxn ang="0">
                    <a:pos x="62" y="62"/>
                  </a:cxn>
                  <a:cxn ang="0">
                    <a:pos x="0" y="34"/>
                  </a:cxn>
                  <a:cxn ang="0">
                    <a:pos x="62" y="6"/>
                  </a:cxn>
                  <a:cxn ang="0">
                    <a:pos x="125" y="34"/>
                  </a:cxn>
                </a:cxnLst>
                <a:rect l="0" t="0" r="r" b="b"/>
                <a:pathLst>
                  <a:path w="125" h="68">
                    <a:moveTo>
                      <a:pt x="125" y="34"/>
                    </a:moveTo>
                    <a:cubicBezTo>
                      <a:pt x="113" y="56"/>
                      <a:pt x="87" y="68"/>
                      <a:pt x="62" y="62"/>
                    </a:cubicBezTo>
                    <a:cubicBezTo>
                      <a:pt x="38" y="68"/>
                      <a:pt x="12" y="56"/>
                      <a:pt x="0" y="34"/>
                    </a:cubicBezTo>
                    <a:cubicBezTo>
                      <a:pt x="12" y="12"/>
                      <a:pt x="38" y="0"/>
                      <a:pt x="62" y="6"/>
                    </a:cubicBezTo>
                    <a:cubicBezTo>
                      <a:pt x="87" y="0"/>
                      <a:pt x="113" y="12"/>
                      <a:pt x="125" y="34"/>
                    </a:cubicBezTo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428" name="Picture 350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2976934" y="162272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29" name="Picture 351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2976934" y="162272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0" name="Freeform 352"/>
              <p:cNvSpPr>
                <a:spLocks/>
              </p:cNvSpPr>
              <p:nvPr/>
            </p:nvSpPr>
            <p:spPr bwMode="auto">
              <a:xfrm>
                <a:off x="2985192" y="1638603"/>
                <a:ext cx="87653" cy="143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63"/>
                  </a:cxn>
                  <a:cxn ang="0">
                    <a:pos x="138" y="226"/>
                  </a:cxn>
                  <a:cxn ang="0">
                    <a:pos x="125" y="63"/>
                  </a:cxn>
                  <a:cxn ang="0">
                    <a:pos x="0" y="0"/>
                  </a:cxn>
                </a:cxnLst>
                <a:rect l="0" t="0" r="r" b="b"/>
                <a:pathLst>
                  <a:path w="138" h="226">
                    <a:moveTo>
                      <a:pt x="0" y="0"/>
                    </a:moveTo>
                    <a:lnTo>
                      <a:pt x="12" y="163"/>
                    </a:lnTo>
                    <a:lnTo>
                      <a:pt x="138" y="226"/>
                    </a:lnTo>
                    <a:lnTo>
                      <a:pt x="125" y="6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431" name="Picture 353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2985192" y="171035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2" name="Picture 354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2985192" y="171035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3" name="Freeform 355"/>
              <p:cNvSpPr>
                <a:spLocks/>
              </p:cNvSpPr>
              <p:nvPr/>
            </p:nvSpPr>
            <p:spPr bwMode="auto">
              <a:xfrm>
                <a:off x="2999165" y="1722423"/>
                <a:ext cx="34934" cy="7556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139"/>
                  </a:cxn>
                  <a:cxn ang="0">
                    <a:pos x="4" y="135"/>
                  </a:cxn>
                  <a:cxn ang="0">
                    <a:pos x="20" y="151"/>
                  </a:cxn>
                  <a:cxn ang="0">
                    <a:pos x="26" y="149"/>
                  </a:cxn>
                  <a:cxn ang="0">
                    <a:pos x="70" y="10"/>
                  </a:cxn>
                  <a:cxn ang="0">
                    <a:pos x="68" y="7"/>
                  </a:cxn>
                  <a:cxn ang="0">
                    <a:pos x="52" y="7"/>
                  </a:cxn>
                  <a:cxn ang="0">
                    <a:pos x="45" y="0"/>
                  </a:cxn>
                </a:cxnLst>
                <a:rect l="0" t="0" r="r" b="b"/>
                <a:pathLst>
                  <a:path w="70" h="151">
                    <a:moveTo>
                      <a:pt x="45" y="0"/>
                    </a:moveTo>
                    <a:cubicBezTo>
                      <a:pt x="18" y="42"/>
                      <a:pt x="3" y="89"/>
                      <a:pt x="0" y="139"/>
                    </a:cubicBezTo>
                    <a:lnTo>
                      <a:pt x="4" y="135"/>
                    </a:lnTo>
                    <a:lnTo>
                      <a:pt x="20" y="151"/>
                    </a:lnTo>
                    <a:lnTo>
                      <a:pt x="26" y="149"/>
                    </a:lnTo>
                    <a:cubicBezTo>
                      <a:pt x="29" y="100"/>
                      <a:pt x="44" y="52"/>
                      <a:pt x="70" y="10"/>
                    </a:cubicBezTo>
                    <a:lnTo>
                      <a:pt x="68" y="7"/>
                    </a:lnTo>
                    <a:lnTo>
                      <a:pt x="52" y="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34" name="Freeform 356"/>
              <p:cNvSpPr>
                <a:spLocks noEditPoints="1"/>
              </p:cNvSpPr>
              <p:nvPr/>
            </p:nvSpPr>
            <p:spPr bwMode="auto">
              <a:xfrm>
                <a:off x="2990908" y="1726233"/>
                <a:ext cx="81936" cy="838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0" y="112"/>
                  </a:cxn>
                  <a:cxn ang="0">
                    <a:pos x="36" y="144"/>
                  </a:cxn>
                  <a:cxn ang="0">
                    <a:pos x="42" y="143"/>
                  </a:cxn>
                  <a:cxn ang="0">
                    <a:pos x="86" y="3"/>
                  </a:cxn>
                  <a:cxn ang="0">
                    <a:pos x="84" y="0"/>
                  </a:cxn>
                  <a:cxn ang="0">
                    <a:pos x="159" y="112"/>
                  </a:cxn>
                  <a:cxn ang="0">
                    <a:pos x="79" y="147"/>
                  </a:cxn>
                  <a:cxn ang="0">
                    <a:pos x="0" y="112"/>
                  </a:cxn>
                  <a:cxn ang="0">
                    <a:pos x="4" y="112"/>
                  </a:cxn>
                  <a:cxn ang="0">
                    <a:pos x="4" y="128"/>
                  </a:cxn>
                  <a:cxn ang="0">
                    <a:pos x="0" y="126"/>
                  </a:cxn>
                  <a:cxn ang="0">
                    <a:pos x="79" y="162"/>
                  </a:cxn>
                  <a:cxn ang="0">
                    <a:pos x="159" y="126"/>
                  </a:cxn>
                  <a:cxn ang="0">
                    <a:pos x="164" y="128"/>
                  </a:cxn>
                  <a:cxn ang="0">
                    <a:pos x="164" y="112"/>
                  </a:cxn>
                  <a:cxn ang="0">
                    <a:pos x="159" y="112"/>
                  </a:cxn>
                </a:cxnLst>
                <a:rect l="0" t="0" r="r" b="b"/>
                <a:pathLst>
                  <a:path w="164" h="169">
                    <a:moveTo>
                      <a:pt x="84" y="0"/>
                    </a:moveTo>
                    <a:lnTo>
                      <a:pt x="100" y="112"/>
                    </a:lnTo>
                    <a:lnTo>
                      <a:pt x="36" y="144"/>
                    </a:lnTo>
                    <a:lnTo>
                      <a:pt x="42" y="143"/>
                    </a:lnTo>
                    <a:cubicBezTo>
                      <a:pt x="46" y="93"/>
                      <a:pt x="61" y="45"/>
                      <a:pt x="86" y="3"/>
                    </a:cubicBezTo>
                    <a:lnTo>
                      <a:pt x="84" y="0"/>
                    </a:lnTo>
                    <a:close/>
                    <a:moveTo>
                      <a:pt x="159" y="112"/>
                    </a:moveTo>
                    <a:cubicBezTo>
                      <a:pt x="144" y="140"/>
                      <a:pt x="111" y="155"/>
                      <a:pt x="79" y="147"/>
                    </a:cubicBezTo>
                    <a:cubicBezTo>
                      <a:pt x="48" y="155"/>
                      <a:pt x="15" y="140"/>
                      <a:pt x="0" y="112"/>
                    </a:cubicBezTo>
                    <a:lnTo>
                      <a:pt x="4" y="112"/>
                    </a:lnTo>
                    <a:lnTo>
                      <a:pt x="4" y="128"/>
                    </a:lnTo>
                    <a:lnTo>
                      <a:pt x="0" y="126"/>
                    </a:lnTo>
                    <a:cubicBezTo>
                      <a:pt x="15" y="154"/>
                      <a:pt x="48" y="169"/>
                      <a:pt x="79" y="162"/>
                    </a:cubicBezTo>
                    <a:cubicBezTo>
                      <a:pt x="111" y="169"/>
                      <a:pt x="144" y="154"/>
                      <a:pt x="159" y="126"/>
                    </a:cubicBezTo>
                    <a:lnTo>
                      <a:pt x="164" y="128"/>
                    </a:lnTo>
                    <a:lnTo>
                      <a:pt x="164" y="112"/>
                    </a:lnTo>
                    <a:lnTo>
                      <a:pt x="159" y="11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35" name="Freeform 357"/>
              <p:cNvSpPr>
                <a:spLocks noEditPoints="1"/>
              </p:cNvSpPr>
              <p:nvPr/>
            </p:nvSpPr>
            <p:spPr bwMode="auto">
              <a:xfrm>
                <a:off x="2990908" y="1726233"/>
                <a:ext cx="81936" cy="838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0" y="112"/>
                  </a:cxn>
                  <a:cxn ang="0">
                    <a:pos x="36" y="144"/>
                  </a:cxn>
                  <a:cxn ang="0">
                    <a:pos x="42" y="143"/>
                  </a:cxn>
                  <a:cxn ang="0">
                    <a:pos x="86" y="3"/>
                  </a:cxn>
                  <a:cxn ang="0">
                    <a:pos x="84" y="0"/>
                  </a:cxn>
                  <a:cxn ang="0">
                    <a:pos x="159" y="112"/>
                  </a:cxn>
                  <a:cxn ang="0">
                    <a:pos x="79" y="147"/>
                  </a:cxn>
                  <a:cxn ang="0">
                    <a:pos x="0" y="112"/>
                  </a:cxn>
                  <a:cxn ang="0">
                    <a:pos x="4" y="112"/>
                  </a:cxn>
                  <a:cxn ang="0">
                    <a:pos x="4" y="128"/>
                  </a:cxn>
                  <a:cxn ang="0">
                    <a:pos x="0" y="126"/>
                  </a:cxn>
                  <a:cxn ang="0">
                    <a:pos x="79" y="162"/>
                  </a:cxn>
                  <a:cxn ang="0">
                    <a:pos x="159" y="126"/>
                  </a:cxn>
                  <a:cxn ang="0">
                    <a:pos x="164" y="128"/>
                  </a:cxn>
                  <a:cxn ang="0">
                    <a:pos x="164" y="112"/>
                  </a:cxn>
                  <a:cxn ang="0">
                    <a:pos x="159" y="112"/>
                  </a:cxn>
                </a:cxnLst>
                <a:rect l="0" t="0" r="r" b="b"/>
                <a:pathLst>
                  <a:path w="164" h="169">
                    <a:moveTo>
                      <a:pt x="84" y="0"/>
                    </a:moveTo>
                    <a:lnTo>
                      <a:pt x="100" y="112"/>
                    </a:lnTo>
                    <a:lnTo>
                      <a:pt x="36" y="144"/>
                    </a:lnTo>
                    <a:lnTo>
                      <a:pt x="42" y="143"/>
                    </a:lnTo>
                    <a:cubicBezTo>
                      <a:pt x="46" y="93"/>
                      <a:pt x="61" y="45"/>
                      <a:pt x="86" y="3"/>
                    </a:cubicBezTo>
                    <a:lnTo>
                      <a:pt x="84" y="0"/>
                    </a:lnTo>
                    <a:close/>
                    <a:moveTo>
                      <a:pt x="159" y="112"/>
                    </a:moveTo>
                    <a:cubicBezTo>
                      <a:pt x="144" y="140"/>
                      <a:pt x="111" y="155"/>
                      <a:pt x="79" y="147"/>
                    </a:cubicBezTo>
                    <a:cubicBezTo>
                      <a:pt x="48" y="155"/>
                      <a:pt x="15" y="140"/>
                      <a:pt x="0" y="112"/>
                    </a:cubicBezTo>
                    <a:lnTo>
                      <a:pt x="4" y="112"/>
                    </a:lnTo>
                    <a:lnTo>
                      <a:pt x="4" y="128"/>
                    </a:lnTo>
                    <a:lnTo>
                      <a:pt x="0" y="126"/>
                    </a:lnTo>
                    <a:cubicBezTo>
                      <a:pt x="15" y="154"/>
                      <a:pt x="48" y="169"/>
                      <a:pt x="79" y="162"/>
                    </a:cubicBezTo>
                    <a:cubicBezTo>
                      <a:pt x="111" y="169"/>
                      <a:pt x="144" y="154"/>
                      <a:pt x="159" y="126"/>
                    </a:cubicBezTo>
                    <a:lnTo>
                      <a:pt x="164" y="128"/>
                    </a:lnTo>
                    <a:lnTo>
                      <a:pt x="164" y="112"/>
                    </a:lnTo>
                    <a:lnTo>
                      <a:pt x="159" y="112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36" name="Freeform 358"/>
              <p:cNvSpPr>
                <a:spLocks/>
              </p:cNvSpPr>
              <p:nvPr/>
            </p:nvSpPr>
            <p:spPr bwMode="auto">
              <a:xfrm>
                <a:off x="2889917" y="1540178"/>
                <a:ext cx="365854" cy="337185"/>
              </a:xfrm>
              <a:custGeom>
                <a:avLst/>
                <a:gdLst/>
                <a:ahLst/>
                <a:cxnLst>
                  <a:cxn ang="0">
                    <a:pos x="512" y="134"/>
                  </a:cxn>
                  <a:cxn ang="0">
                    <a:pos x="464" y="166"/>
                  </a:cxn>
                  <a:cxn ang="0">
                    <a:pos x="458" y="169"/>
                  </a:cxn>
                  <a:cxn ang="0">
                    <a:pos x="444" y="182"/>
                  </a:cxn>
                  <a:cxn ang="0">
                    <a:pos x="436" y="274"/>
                  </a:cxn>
                  <a:cxn ang="0">
                    <a:pos x="378" y="307"/>
                  </a:cxn>
                  <a:cxn ang="0">
                    <a:pos x="384" y="310"/>
                  </a:cxn>
                  <a:cxn ang="0">
                    <a:pos x="384" y="294"/>
                  </a:cxn>
                  <a:cxn ang="0">
                    <a:pos x="368" y="278"/>
                  </a:cxn>
                  <a:cxn ang="0">
                    <a:pos x="208" y="182"/>
                  </a:cxn>
                  <a:cxn ang="0">
                    <a:pos x="192" y="198"/>
                  </a:cxn>
                  <a:cxn ang="0">
                    <a:pos x="208" y="294"/>
                  </a:cxn>
                  <a:cxn ang="0">
                    <a:pos x="0" y="406"/>
                  </a:cxn>
                  <a:cxn ang="0">
                    <a:pos x="0" y="422"/>
                  </a:cxn>
                  <a:cxn ang="0">
                    <a:pos x="448" y="678"/>
                  </a:cxn>
                  <a:cxn ang="0">
                    <a:pos x="736" y="502"/>
                  </a:cxn>
                  <a:cxn ang="0">
                    <a:pos x="736" y="502"/>
                  </a:cxn>
                  <a:cxn ang="0">
                    <a:pos x="688" y="470"/>
                  </a:cxn>
                  <a:cxn ang="0">
                    <a:pos x="704" y="278"/>
                  </a:cxn>
                  <a:cxn ang="0">
                    <a:pos x="656" y="246"/>
                  </a:cxn>
                  <a:cxn ang="0">
                    <a:pos x="664" y="253"/>
                  </a:cxn>
                  <a:cxn ang="0">
                    <a:pos x="587" y="153"/>
                  </a:cxn>
                  <a:cxn ang="0">
                    <a:pos x="587" y="141"/>
                  </a:cxn>
                  <a:cxn ang="0">
                    <a:pos x="615" y="74"/>
                  </a:cxn>
                  <a:cxn ang="0">
                    <a:pos x="549" y="0"/>
                  </a:cxn>
                  <a:cxn ang="0">
                    <a:pos x="482" y="73"/>
                  </a:cxn>
                  <a:cxn ang="0">
                    <a:pos x="482" y="73"/>
                  </a:cxn>
                  <a:cxn ang="0">
                    <a:pos x="510" y="142"/>
                  </a:cxn>
                </a:cxnLst>
                <a:rect l="0" t="0" r="r" b="b"/>
                <a:pathLst>
                  <a:path w="736" h="678">
                    <a:moveTo>
                      <a:pt x="512" y="134"/>
                    </a:moveTo>
                    <a:lnTo>
                      <a:pt x="464" y="166"/>
                    </a:lnTo>
                    <a:lnTo>
                      <a:pt x="458" y="169"/>
                    </a:lnTo>
                    <a:cubicBezTo>
                      <a:pt x="452" y="172"/>
                      <a:pt x="448" y="176"/>
                      <a:pt x="444" y="182"/>
                    </a:cubicBezTo>
                    <a:cubicBezTo>
                      <a:pt x="438" y="212"/>
                      <a:pt x="435" y="243"/>
                      <a:pt x="436" y="274"/>
                    </a:cubicBezTo>
                    <a:cubicBezTo>
                      <a:pt x="416" y="284"/>
                      <a:pt x="397" y="295"/>
                      <a:pt x="378" y="307"/>
                    </a:cubicBezTo>
                    <a:lnTo>
                      <a:pt x="384" y="310"/>
                    </a:lnTo>
                    <a:lnTo>
                      <a:pt x="384" y="294"/>
                    </a:lnTo>
                    <a:lnTo>
                      <a:pt x="368" y="278"/>
                    </a:lnTo>
                    <a:lnTo>
                      <a:pt x="208" y="182"/>
                    </a:lnTo>
                    <a:lnTo>
                      <a:pt x="192" y="198"/>
                    </a:lnTo>
                    <a:lnTo>
                      <a:pt x="208" y="294"/>
                    </a:lnTo>
                    <a:lnTo>
                      <a:pt x="0" y="406"/>
                    </a:lnTo>
                    <a:lnTo>
                      <a:pt x="0" y="422"/>
                    </a:lnTo>
                    <a:lnTo>
                      <a:pt x="448" y="678"/>
                    </a:lnTo>
                    <a:lnTo>
                      <a:pt x="736" y="502"/>
                    </a:lnTo>
                    <a:lnTo>
                      <a:pt x="736" y="502"/>
                    </a:lnTo>
                    <a:lnTo>
                      <a:pt x="688" y="470"/>
                    </a:lnTo>
                    <a:lnTo>
                      <a:pt x="704" y="278"/>
                    </a:lnTo>
                    <a:lnTo>
                      <a:pt x="656" y="246"/>
                    </a:lnTo>
                    <a:lnTo>
                      <a:pt x="664" y="253"/>
                    </a:lnTo>
                    <a:cubicBezTo>
                      <a:pt x="654" y="210"/>
                      <a:pt x="626" y="173"/>
                      <a:pt x="587" y="153"/>
                    </a:cubicBezTo>
                    <a:cubicBezTo>
                      <a:pt x="587" y="149"/>
                      <a:pt x="587" y="145"/>
                      <a:pt x="587" y="141"/>
                    </a:cubicBezTo>
                    <a:cubicBezTo>
                      <a:pt x="607" y="124"/>
                      <a:pt x="617" y="100"/>
                      <a:pt x="615" y="74"/>
                    </a:cubicBezTo>
                    <a:cubicBezTo>
                      <a:pt x="617" y="35"/>
                      <a:pt x="587" y="2"/>
                      <a:pt x="549" y="0"/>
                    </a:cubicBezTo>
                    <a:cubicBezTo>
                      <a:pt x="510" y="2"/>
                      <a:pt x="480" y="34"/>
                      <a:pt x="482" y="73"/>
                    </a:cubicBezTo>
                    <a:cubicBezTo>
                      <a:pt x="482" y="73"/>
                      <a:pt x="482" y="73"/>
                      <a:pt x="482" y="73"/>
                    </a:cubicBezTo>
                    <a:cubicBezTo>
                      <a:pt x="480" y="99"/>
                      <a:pt x="490" y="125"/>
                      <a:pt x="510" y="142"/>
                    </a:cubicBezTo>
                  </a:path>
                </a:pathLst>
              </a:custGeom>
              <a:noFill/>
              <a:ln w="1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37" name="Rectangle 359"/>
              <p:cNvSpPr>
                <a:spLocks noChangeArrowheads="1"/>
              </p:cNvSpPr>
              <p:nvPr/>
            </p:nvSpPr>
            <p:spPr bwMode="auto">
              <a:xfrm>
                <a:off x="2857524" y="1957373"/>
                <a:ext cx="395707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Atención</a:t>
                </a:r>
                <a:endParaRPr kumimoji="0" lang="es-EC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" name="Rectangle 360"/>
              <p:cNvSpPr>
                <a:spLocks noChangeArrowheads="1"/>
              </p:cNvSpPr>
              <p:nvPr/>
            </p:nvSpPr>
            <p:spPr bwMode="auto">
              <a:xfrm>
                <a:off x="2969312" y="2132633"/>
                <a:ext cx="3429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" name="Rectangle 361"/>
              <p:cNvSpPr>
                <a:spLocks noChangeArrowheads="1"/>
              </p:cNvSpPr>
              <p:nvPr/>
            </p:nvSpPr>
            <p:spPr bwMode="auto">
              <a:xfrm>
                <a:off x="3001071" y="2132633"/>
                <a:ext cx="11305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05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" name="Rectangle 362"/>
              <p:cNvSpPr>
                <a:spLocks noChangeArrowheads="1"/>
              </p:cNvSpPr>
              <p:nvPr/>
            </p:nvSpPr>
            <p:spPr bwMode="auto">
              <a:xfrm>
                <a:off x="3120481" y="2132633"/>
                <a:ext cx="3429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" name="Rectangle 363"/>
              <p:cNvSpPr>
                <a:spLocks noChangeArrowheads="1"/>
              </p:cNvSpPr>
              <p:nvPr/>
            </p:nvSpPr>
            <p:spPr bwMode="auto">
              <a:xfrm>
                <a:off x="2770506" y="2394888"/>
                <a:ext cx="3429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" name="Rectangle 364"/>
              <p:cNvSpPr>
                <a:spLocks noChangeArrowheads="1"/>
              </p:cNvSpPr>
              <p:nvPr/>
            </p:nvSpPr>
            <p:spPr bwMode="auto">
              <a:xfrm>
                <a:off x="2802265" y="2394888"/>
                <a:ext cx="67962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3" name="Rectangle 365"/>
              <p:cNvSpPr>
                <a:spLocks noChangeArrowheads="1"/>
              </p:cNvSpPr>
              <p:nvPr/>
            </p:nvSpPr>
            <p:spPr bwMode="auto">
              <a:xfrm>
                <a:off x="2865781" y="2394888"/>
                <a:ext cx="28582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4" name="Rectangle 366"/>
              <p:cNvSpPr>
                <a:spLocks noChangeArrowheads="1"/>
              </p:cNvSpPr>
              <p:nvPr/>
            </p:nvSpPr>
            <p:spPr bwMode="auto">
              <a:xfrm>
                <a:off x="2889917" y="2394888"/>
                <a:ext cx="497333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Telefonista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17" name="2458 Grupo"/>
            <p:cNvGrpSpPr/>
            <p:nvPr/>
          </p:nvGrpSpPr>
          <p:grpSpPr>
            <a:xfrm>
              <a:off x="2786050" y="2357430"/>
              <a:ext cx="2428892" cy="1500198"/>
              <a:chOff x="785786" y="3985511"/>
              <a:chExt cx="2214578" cy="1728607"/>
            </a:xfrm>
          </p:grpSpPr>
          <p:pic>
            <p:nvPicPr>
              <p:cNvPr id="1226" name="Picture 404"/>
              <p:cNvPicPr>
                <a:picLocks noChangeAspect="1" noChangeArrowheads="1"/>
              </p:cNvPicPr>
              <p:nvPr/>
            </p:nvPicPr>
            <p:blipFill>
              <a:blip r:embed="rId49" cstate="print"/>
              <a:srcRect/>
              <a:stretch>
                <a:fillRect/>
              </a:stretch>
            </p:blipFill>
            <p:spPr bwMode="auto">
              <a:xfrm>
                <a:off x="785786" y="4500569"/>
                <a:ext cx="2214578" cy="1213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7" name="1226 CuadroTexto"/>
              <p:cNvSpPr txBox="1"/>
              <p:nvPr/>
            </p:nvSpPr>
            <p:spPr>
              <a:xfrm>
                <a:off x="785786" y="3985511"/>
                <a:ext cx="2214578" cy="1079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2600" b="1" dirty="0" smtClean="0">
                    <a:latin typeface="Arial" pitchFamily="34" charset="0"/>
                    <a:cs typeface="Arial" pitchFamily="34" charset="0"/>
                  </a:rPr>
                  <a:t>OPERATIVO</a:t>
                </a:r>
                <a:endParaRPr lang="es-EC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18" name="2461 Grupo"/>
            <p:cNvGrpSpPr/>
            <p:nvPr/>
          </p:nvGrpSpPr>
          <p:grpSpPr>
            <a:xfrm>
              <a:off x="5715008" y="4000504"/>
              <a:ext cx="2500330" cy="1937034"/>
              <a:chOff x="5715008" y="4143380"/>
              <a:chExt cx="2500330" cy="1937034"/>
            </a:xfrm>
          </p:grpSpPr>
          <p:sp>
            <p:nvSpPr>
              <p:cNvPr id="1224" name="1223 CuadroTexto"/>
              <p:cNvSpPr txBox="1"/>
              <p:nvPr/>
            </p:nvSpPr>
            <p:spPr>
              <a:xfrm>
                <a:off x="5857884" y="4143380"/>
                <a:ext cx="21431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600" b="1" dirty="0" smtClean="0"/>
                  <a:t>ESTACIONES</a:t>
                </a:r>
                <a:endParaRPr lang="es-EC" sz="2600" b="1" dirty="0"/>
              </a:p>
            </p:txBody>
          </p:sp>
          <p:pic>
            <p:nvPicPr>
              <p:cNvPr id="1225" name="Picture 412" descr="Estación Nro. 14 Cmdte.Salomón Cevallos">
                <a:hlinkClick r:id="rId50"/>
              </p:cNvPr>
              <p:cNvPicPr>
                <a:picLocks noChangeAspect="1"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5715008" y="4643446"/>
                <a:ext cx="2500330" cy="1436968"/>
              </a:xfrm>
              <a:prstGeom prst="rect">
                <a:avLst/>
              </a:prstGeom>
              <a:noFill/>
            </p:spPr>
          </p:pic>
        </p:grpSp>
        <p:sp>
          <p:nvSpPr>
            <p:cNvPr id="1219" name="1218 Flecha izquierda y derecha"/>
            <p:cNvSpPr/>
            <p:nvPr/>
          </p:nvSpPr>
          <p:spPr>
            <a:xfrm rot="2790436">
              <a:off x="1456388" y="2143485"/>
              <a:ext cx="1456765" cy="1096133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20" name="1219 Flecha izquierda y derecha"/>
            <p:cNvSpPr/>
            <p:nvPr/>
          </p:nvSpPr>
          <p:spPr>
            <a:xfrm rot="2790436">
              <a:off x="4407119" y="3950209"/>
              <a:ext cx="1317088" cy="1096133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21" name="1220 Disco magnético"/>
            <p:cNvSpPr/>
            <p:nvPr/>
          </p:nvSpPr>
          <p:spPr>
            <a:xfrm>
              <a:off x="2714611" y="357166"/>
              <a:ext cx="1726345" cy="178595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INFORMACION AGE </a:t>
              </a:r>
              <a:endParaRPr lang="es-EC" dirty="0"/>
            </a:p>
          </p:txBody>
        </p:sp>
        <p:sp>
          <p:nvSpPr>
            <p:cNvPr id="1222" name="1221 CuadroTexto"/>
            <p:cNvSpPr txBox="1"/>
            <p:nvPr/>
          </p:nvSpPr>
          <p:spPr>
            <a:xfrm>
              <a:off x="6286512" y="928670"/>
              <a:ext cx="27146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s-EC" dirty="0" smtClean="0"/>
                <a:t> </a:t>
              </a:r>
              <a:r>
                <a:rPr lang="es-EC" sz="2400" dirty="0" smtClean="0">
                  <a:latin typeface="Arial" pitchFamily="34" charset="0"/>
                  <a:cs typeface="Arial" pitchFamily="34" charset="0"/>
                </a:rPr>
                <a:t>AUTORIDADES</a:t>
              </a:r>
            </a:p>
            <a:p>
              <a:pPr>
                <a:buFont typeface="Arial" pitchFamily="34" charset="0"/>
                <a:buChar char="•"/>
              </a:pPr>
              <a:r>
                <a:rPr lang="es-EC" sz="2400" dirty="0" smtClean="0">
                  <a:latin typeface="Arial" pitchFamily="34" charset="0"/>
                  <a:cs typeface="Arial" pitchFamily="34" charset="0"/>
                </a:rPr>
                <a:t> COE</a:t>
              </a:r>
            </a:p>
            <a:p>
              <a:pPr>
                <a:buFont typeface="Arial" pitchFamily="34" charset="0"/>
                <a:buChar char="•"/>
              </a:pPr>
              <a:r>
                <a:rPr lang="es-EC" sz="2400" dirty="0" smtClean="0">
                  <a:latin typeface="Arial" pitchFamily="34" charset="0"/>
                  <a:cs typeface="Arial" pitchFamily="34" charset="0"/>
                </a:rPr>
                <a:t> J ZONALES</a:t>
              </a:r>
            </a:p>
            <a:p>
              <a:pPr>
                <a:buFont typeface="Arial" pitchFamily="34" charset="0"/>
                <a:buChar char="•"/>
              </a:pPr>
              <a:r>
                <a:rPr lang="es-EC" sz="2400" dirty="0" smtClean="0">
                  <a:latin typeface="Arial" pitchFamily="34" charset="0"/>
                  <a:cs typeface="Arial" pitchFamily="34" charset="0"/>
                </a:rPr>
                <a:t> CIUDADANIA</a:t>
              </a:r>
              <a:endParaRPr lang="es-EC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3" name="1222 Flecha izquierda"/>
            <p:cNvSpPr/>
            <p:nvPr/>
          </p:nvSpPr>
          <p:spPr>
            <a:xfrm>
              <a:off x="4572000" y="1214422"/>
              <a:ext cx="1428760" cy="500066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38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620688"/>
            <a:ext cx="7963248" cy="52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4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256384" y="0"/>
            <a:ext cx="6887616" cy="100811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s-EC" sz="3200" dirty="0" smtClean="0"/>
              <a:t>Sistema de Prevención, Visto Bueno de Planos y Permisos de Ocupación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683568" y="1124744"/>
          <a:ext cx="8460432" cy="4752528"/>
        </p:xfrm>
        <a:graphic>
          <a:graphicData uri="http://schemas.openxmlformats.org/presentationml/2006/ole">
            <p:oleObj spid="_x0000_s73729" name="Visio" r:id="rId6" imgW="8398940" imgH="5695599" progId="Visio.Drawing.11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1" name="10 Grupo"/>
          <p:cNvGrpSpPr/>
          <p:nvPr/>
        </p:nvGrpSpPr>
        <p:grpSpPr>
          <a:xfrm>
            <a:off x="899592" y="861792"/>
            <a:ext cx="8244408" cy="5087488"/>
            <a:chOff x="0" y="285728"/>
            <a:chExt cx="9144000" cy="5879576"/>
          </a:xfrm>
        </p:grpSpPr>
        <p:grpSp>
          <p:nvGrpSpPr>
            <p:cNvPr id="12" name="3 Grupo"/>
            <p:cNvGrpSpPr/>
            <p:nvPr/>
          </p:nvGrpSpPr>
          <p:grpSpPr>
            <a:xfrm>
              <a:off x="714348" y="285728"/>
              <a:ext cx="2545411" cy="1877879"/>
              <a:chOff x="1071538" y="857232"/>
              <a:chExt cx="2545411" cy="1877879"/>
            </a:xfrm>
          </p:grpSpPr>
          <p:sp>
            <p:nvSpPr>
              <p:cNvPr id="27" name="Rectangle 129"/>
              <p:cNvSpPr>
                <a:spLocks noChangeArrowheads="1"/>
              </p:cNvSpPr>
              <p:nvPr/>
            </p:nvSpPr>
            <p:spPr bwMode="auto">
              <a:xfrm>
                <a:off x="1071538" y="1302649"/>
                <a:ext cx="2545411" cy="1432462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8" name="Rectangle 130"/>
              <p:cNvSpPr>
                <a:spLocks noChangeArrowheads="1"/>
              </p:cNvSpPr>
              <p:nvPr/>
            </p:nvSpPr>
            <p:spPr bwMode="auto">
              <a:xfrm>
                <a:off x="1071538" y="1302649"/>
                <a:ext cx="2545411" cy="1432462"/>
              </a:xfrm>
              <a:prstGeom prst="rect">
                <a:avLst/>
              </a:prstGeom>
              <a:noFill/>
              <a:ln w="12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9" name="Rectangle 131"/>
              <p:cNvSpPr>
                <a:spLocks noChangeArrowheads="1"/>
              </p:cNvSpPr>
              <p:nvPr/>
            </p:nvSpPr>
            <p:spPr bwMode="auto">
              <a:xfrm>
                <a:off x="1643042" y="857232"/>
                <a:ext cx="12144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2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MDMQ</a:t>
                </a:r>
                <a:endParaRPr kumimoji="0" lang="es-EC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144"/>
              <p:cNvSpPr>
                <a:spLocks/>
              </p:cNvSpPr>
              <p:nvPr/>
            </p:nvSpPr>
            <p:spPr bwMode="auto">
              <a:xfrm>
                <a:off x="1509110" y="1501390"/>
                <a:ext cx="24133" cy="111752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0" y="0"/>
                  </a:cxn>
                  <a:cxn ang="0">
                    <a:pos x="38" y="25"/>
                  </a:cxn>
                  <a:cxn ang="0">
                    <a:pos x="38" y="176"/>
                  </a:cxn>
                  <a:cxn ang="0">
                    <a:pos x="13" y="176"/>
                  </a:cxn>
                  <a:cxn ang="0">
                    <a:pos x="0" y="163"/>
                  </a:cxn>
                </a:cxnLst>
                <a:rect l="0" t="0" r="r" b="b"/>
                <a:pathLst>
                  <a:path w="38" h="176">
                    <a:moveTo>
                      <a:pt x="0" y="163"/>
                    </a:moveTo>
                    <a:lnTo>
                      <a:pt x="0" y="0"/>
                    </a:lnTo>
                    <a:lnTo>
                      <a:pt x="38" y="25"/>
                    </a:lnTo>
                    <a:lnTo>
                      <a:pt x="38" y="176"/>
                    </a:lnTo>
                    <a:lnTo>
                      <a:pt x="13" y="176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1" name="Rectangle 145"/>
              <p:cNvSpPr>
                <a:spLocks noChangeArrowheads="1"/>
              </p:cNvSpPr>
              <p:nvPr/>
            </p:nvSpPr>
            <p:spPr bwMode="auto">
              <a:xfrm>
                <a:off x="1500854" y="1493770"/>
                <a:ext cx="40010" cy="7619"/>
              </a:xfrm>
              <a:prstGeom prst="rect">
                <a:avLst/>
              </a:prstGeom>
              <a:solidFill>
                <a:srgbClr val="F3F1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2" name="Rectangle 146"/>
              <p:cNvSpPr>
                <a:spLocks noChangeArrowheads="1"/>
              </p:cNvSpPr>
              <p:nvPr/>
            </p:nvSpPr>
            <p:spPr bwMode="auto">
              <a:xfrm>
                <a:off x="1500854" y="1501390"/>
                <a:ext cx="40010" cy="8254"/>
              </a:xfrm>
              <a:prstGeom prst="rect">
                <a:avLst/>
              </a:prstGeom>
              <a:solidFill>
                <a:srgbClr val="DEC2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3" name="Rectangle 147"/>
              <p:cNvSpPr>
                <a:spLocks noChangeArrowheads="1"/>
              </p:cNvSpPr>
              <p:nvPr/>
            </p:nvSpPr>
            <p:spPr bwMode="auto">
              <a:xfrm>
                <a:off x="1500854" y="1509644"/>
                <a:ext cx="40010" cy="7619"/>
              </a:xfrm>
              <a:prstGeom prst="rect">
                <a:avLst/>
              </a:prstGeom>
              <a:solidFill>
                <a:srgbClr val="E5D2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4" name="Rectangle 148"/>
              <p:cNvSpPr>
                <a:spLocks noChangeArrowheads="1"/>
              </p:cNvSpPr>
              <p:nvPr/>
            </p:nvSpPr>
            <p:spPr bwMode="auto">
              <a:xfrm>
                <a:off x="1500854" y="1517264"/>
                <a:ext cx="40010" cy="8254"/>
              </a:xfrm>
              <a:prstGeom prst="rect">
                <a:avLst/>
              </a:prstGeom>
              <a:solidFill>
                <a:srgbClr val="ECE1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35" name="Freeform 152"/>
              <p:cNvSpPr>
                <a:spLocks/>
              </p:cNvSpPr>
              <p:nvPr/>
            </p:nvSpPr>
            <p:spPr bwMode="auto">
              <a:xfrm>
                <a:off x="1405591" y="1629016"/>
                <a:ext cx="143529" cy="87624"/>
              </a:xfrm>
              <a:custGeom>
                <a:avLst/>
                <a:gdLst/>
                <a:ahLst/>
                <a:cxnLst>
                  <a:cxn ang="0">
                    <a:pos x="201" y="12"/>
                  </a:cxn>
                  <a:cxn ang="0">
                    <a:pos x="0" y="125"/>
                  </a:cxn>
                  <a:cxn ang="0">
                    <a:pos x="0" y="138"/>
                  </a:cxn>
                  <a:cxn ang="0">
                    <a:pos x="226" y="0"/>
                  </a:cxn>
                  <a:cxn ang="0">
                    <a:pos x="226" y="0"/>
                  </a:cxn>
                  <a:cxn ang="0">
                    <a:pos x="201" y="12"/>
                  </a:cxn>
                </a:cxnLst>
                <a:rect l="0" t="0" r="r" b="b"/>
                <a:pathLst>
                  <a:path w="226" h="138">
                    <a:moveTo>
                      <a:pt x="201" y="12"/>
                    </a:moveTo>
                    <a:lnTo>
                      <a:pt x="0" y="125"/>
                    </a:lnTo>
                    <a:lnTo>
                      <a:pt x="0" y="138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1" y="12"/>
                    </a:lnTo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36" name="Picture 1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17950" y="1557266"/>
                <a:ext cx="127652" cy="7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Freeform 155"/>
              <p:cNvSpPr>
                <a:spLocks/>
              </p:cNvSpPr>
              <p:nvPr/>
            </p:nvSpPr>
            <p:spPr bwMode="auto">
              <a:xfrm>
                <a:off x="1333827" y="1573140"/>
                <a:ext cx="111775" cy="6349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25"/>
                  </a:cxn>
                  <a:cxn ang="0">
                    <a:pos x="113" y="100"/>
                  </a:cxn>
                  <a:cxn ang="0">
                    <a:pos x="176" y="63"/>
                  </a:cxn>
                  <a:cxn ang="0">
                    <a:pos x="51" y="0"/>
                  </a:cxn>
                </a:cxnLst>
                <a:rect l="0" t="0" r="r" b="b"/>
                <a:pathLst>
                  <a:path w="176" h="100">
                    <a:moveTo>
                      <a:pt x="51" y="0"/>
                    </a:moveTo>
                    <a:lnTo>
                      <a:pt x="0" y="25"/>
                    </a:lnTo>
                    <a:lnTo>
                      <a:pt x="113" y="100"/>
                    </a:lnTo>
                    <a:lnTo>
                      <a:pt x="176" y="63"/>
                    </a:lnTo>
                    <a:lnTo>
                      <a:pt x="51" y="0"/>
                    </a:ln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38" name="Picture 15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89714" y="1446149"/>
                <a:ext cx="111139" cy="142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5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89714" y="1446149"/>
                <a:ext cx="111139" cy="142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Rectangle 158"/>
              <p:cNvSpPr>
                <a:spLocks noChangeArrowheads="1"/>
              </p:cNvSpPr>
              <p:nvPr/>
            </p:nvSpPr>
            <p:spPr bwMode="auto">
              <a:xfrm>
                <a:off x="1397971" y="1437894"/>
                <a:ext cx="7621" cy="87624"/>
              </a:xfrm>
              <a:prstGeom prst="rect">
                <a:avLst/>
              </a:prstGeom>
              <a:solidFill>
                <a:srgbClr val="BB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1" name="Rectangle 159"/>
              <p:cNvSpPr>
                <a:spLocks noChangeArrowheads="1"/>
              </p:cNvSpPr>
              <p:nvPr/>
            </p:nvSpPr>
            <p:spPr bwMode="auto">
              <a:xfrm>
                <a:off x="1405591" y="1437894"/>
                <a:ext cx="8256" cy="87624"/>
              </a:xfrm>
              <a:prstGeom prst="rect">
                <a:avLst/>
              </a:prstGeom>
              <a:solidFill>
                <a:srgbClr val="F6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2" name="Rectangle 160"/>
              <p:cNvSpPr>
                <a:spLocks noChangeArrowheads="1"/>
              </p:cNvSpPr>
              <p:nvPr/>
            </p:nvSpPr>
            <p:spPr bwMode="auto">
              <a:xfrm>
                <a:off x="1413848" y="1437894"/>
                <a:ext cx="7621" cy="87624"/>
              </a:xfrm>
              <a:prstGeom prst="rect">
                <a:avLst/>
              </a:prstGeom>
              <a:solidFill>
                <a:srgbClr val="F1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3" name="Rectangle 161"/>
              <p:cNvSpPr>
                <a:spLocks noChangeArrowheads="1"/>
              </p:cNvSpPr>
              <p:nvPr/>
            </p:nvSpPr>
            <p:spPr bwMode="auto">
              <a:xfrm>
                <a:off x="1421469" y="1437894"/>
                <a:ext cx="8256" cy="87624"/>
              </a:xfrm>
              <a:prstGeom prst="rect">
                <a:avLst/>
              </a:prstGeom>
              <a:solidFill>
                <a:srgbClr val="ED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4" name="Rectangle 162"/>
              <p:cNvSpPr>
                <a:spLocks noChangeArrowheads="1"/>
              </p:cNvSpPr>
              <p:nvPr/>
            </p:nvSpPr>
            <p:spPr bwMode="auto">
              <a:xfrm>
                <a:off x="1429725" y="1437894"/>
                <a:ext cx="7621" cy="87624"/>
              </a:xfrm>
              <a:prstGeom prst="rect">
                <a:avLst/>
              </a:prstGeom>
              <a:solidFill>
                <a:srgbClr val="E9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5" name="Rectangle 163"/>
              <p:cNvSpPr>
                <a:spLocks noChangeArrowheads="1"/>
              </p:cNvSpPr>
              <p:nvPr/>
            </p:nvSpPr>
            <p:spPr bwMode="auto">
              <a:xfrm>
                <a:off x="1437346" y="1437894"/>
                <a:ext cx="8256" cy="87624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6" name="Rectangle 164"/>
              <p:cNvSpPr>
                <a:spLocks noChangeArrowheads="1"/>
              </p:cNvSpPr>
              <p:nvPr/>
            </p:nvSpPr>
            <p:spPr bwMode="auto">
              <a:xfrm>
                <a:off x="1445602" y="1437894"/>
                <a:ext cx="7621" cy="87624"/>
              </a:xfrm>
              <a:prstGeom prst="rect">
                <a:avLst/>
              </a:prstGeom>
              <a:solidFill>
                <a:srgbClr val="E0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7" name="Rectangle 165"/>
              <p:cNvSpPr>
                <a:spLocks noChangeArrowheads="1"/>
              </p:cNvSpPr>
              <p:nvPr/>
            </p:nvSpPr>
            <p:spPr bwMode="auto">
              <a:xfrm>
                <a:off x="1453223" y="1437894"/>
                <a:ext cx="8256" cy="87624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8" name="Rectangle 166"/>
              <p:cNvSpPr>
                <a:spLocks noChangeArrowheads="1"/>
              </p:cNvSpPr>
              <p:nvPr/>
            </p:nvSpPr>
            <p:spPr bwMode="auto">
              <a:xfrm>
                <a:off x="1461479" y="1437894"/>
                <a:ext cx="7621" cy="87624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49" name="Rectangle 167"/>
              <p:cNvSpPr>
                <a:spLocks noChangeArrowheads="1"/>
              </p:cNvSpPr>
              <p:nvPr/>
            </p:nvSpPr>
            <p:spPr bwMode="auto">
              <a:xfrm>
                <a:off x="1469100" y="1437894"/>
                <a:ext cx="8256" cy="87624"/>
              </a:xfrm>
              <a:prstGeom prst="rect">
                <a:avLst/>
              </a:prstGeom>
              <a:solidFill>
                <a:srgbClr val="D4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0" name="Rectangle 168"/>
              <p:cNvSpPr>
                <a:spLocks noChangeArrowheads="1"/>
              </p:cNvSpPr>
              <p:nvPr/>
            </p:nvSpPr>
            <p:spPr bwMode="auto">
              <a:xfrm>
                <a:off x="1477356" y="1437894"/>
                <a:ext cx="7621" cy="87624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1" name="Rectangle 169"/>
              <p:cNvSpPr>
                <a:spLocks noChangeArrowheads="1"/>
              </p:cNvSpPr>
              <p:nvPr/>
            </p:nvSpPr>
            <p:spPr bwMode="auto">
              <a:xfrm>
                <a:off x="1484977" y="1437894"/>
                <a:ext cx="8256" cy="87624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2" name="Rectangle 170"/>
              <p:cNvSpPr>
                <a:spLocks noChangeArrowheads="1"/>
              </p:cNvSpPr>
              <p:nvPr/>
            </p:nvSpPr>
            <p:spPr bwMode="auto">
              <a:xfrm>
                <a:off x="1493233" y="1437894"/>
                <a:ext cx="7621" cy="87624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3" name="Rectangle 171"/>
              <p:cNvSpPr>
                <a:spLocks noChangeArrowheads="1"/>
              </p:cNvSpPr>
              <p:nvPr/>
            </p:nvSpPr>
            <p:spPr bwMode="auto">
              <a:xfrm>
                <a:off x="1500854" y="1437894"/>
                <a:ext cx="8256" cy="87624"/>
              </a:xfrm>
              <a:prstGeom prst="rect">
                <a:avLst/>
              </a:prstGeom>
              <a:solidFill>
                <a:srgbClr val="C3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4" name="Rectangle 172"/>
              <p:cNvSpPr>
                <a:spLocks noChangeArrowheads="1"/>
              </p:cNvSpPr>
              <p:nvPr/>
            </p:nvSpPr>
            <p:spPr bwMode="auto">
              <a:xfrm>
                <a:off x="1509110" y="1437894"/>
                <a:ext cx="8256" cy="87624"/>
              </a:xfrm>
              <a:prstGeom prst="rect">
                <a:avLst/>
              </a:prstGeom>
              <a:solidFill>
                <a:srgbClr val="BE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55" name="Picture 17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69100" y="1485516"/>
                <a:ext cx="55887" cy="111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Freeform 174"/>
              <p:cNvSpPr>
                <a:spLocks/>
              </p:cNvSpPr>
              <p:nvPr/>
            </p:nvSpPr>
            <p:spPr bwMode="auto">
              <a:xfrm>
                <a:off x="1484977" y="1573140"/>
                <a:ext cx="24133" cy="3174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8" y="0"/>
                  </a:cxn>
                  <a:cxn ang="0">
                    <a:pos x="38" y="50"/>
                  </a:cxn>
                  <a:cxn ang="0">
                    <a:pos x="0" y="25"/>
                  </a:cxn>
                </a:cxnLst>
                <a:rect l="0" t="0" r="r" b="b"/>
                <a:pathLst>
                  <a:path w="38" h="50">
                    <a:moveTo>
                      <a:pt x="0" y="25"/>
                    </a:moveTo>
                    <a:lnTo>
                      <a:pt x="38" y="0"/>
                    </a:lnTo>
                    <a:lnTo>
                      <a:pt x="38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7" name="Rectangle 176"/>
              <p:cNvSpPr>
                <a:spLocks noChangeArrowheads="1"/>
              </p:cNvSpPr>
              <p:nvPr/>
            </p:nvSpPr>
            <p:spPr bwMode="auto">
              <a:xfrm>
                <a:off x="1429725" y="1437894"/>
                <a:ext cx="7621" cy="40002"/>
              </a:xfrm>
              <a:prstGeom prst="rect">
                <a:avLst/>
              </a:prstGeom>
              <a:solidFill>
                <a:srgbClr val="6690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8" name="Rectangle 177"/>
              <p:cNvSpPr>
                <a:spLocks noChangeArrowheads="1"/>
              </p:cNvSpPr>
              <p:nvPr/>
            </p:nvSpPr>
            <p:spPr bwMode="auto">
              <a:xfrm>
                <a:off x="1437346" y="1437894"/>
                <a:ext cx="8256" cy="40002"/>
              </a:xfrm>
              <a:prstGeom prst="rect">
                <a:avLst/>
              </a:prstGeom>
              <a:solidFill>
                <a:srgbClr val="79B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9" name="Rectangle 178"/>
              <p:cNvSpPr>
                <a:spLocks noChangeArrowheads="1"/>
              </p:cNvSpPr>
              <p:nvPr/>
            </p:nvSpPr>
            <p:spPr bwMode="auto">
              <a:xfrm>
                <a:off x="1445602" y="1437894"/>
                <a:ext cx="7621" cy="40002"/>
              </a:xfrm>
              <a:prstGeom prst="rect">
                <a:avLst/>
              </a:prstGeom>
              <a:solidFill>
                <a:srgbClr val="76AB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0" name="Rectangle 179"/>
              <p:cNvSpPr>
                <a:spLocks noChangeArrowheads="1"/>
              </p:cNvSpPr>
              <p:nvPr/>
            </p:nvSpPr>
            <p:spPr bwMode="auto">
              <a:xfrm>
                <a:off x="1453223" y="1437894"/>
                <a:ext cx="8256" cy="40002"/>
              </a:xfrm>
              <a:prstGeom prst="rect">
                <a:avLst/>
              </a:prstGeom>
              <a:solidFill>
                <a:srgbClr val="72A5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1" name="Rectangle 180"/>
              <p:cNvSpPr>
                <a:spLocks noChangeArrowheads="1"/>
              </p:cNvSpPr>
              <p:nvPr/>
            </p:nvSpPr>
            <p:spPr bwMode="auto">
              <a:xfrm>
                <a:off x="1461479" y="1437894"/>
                <a:ext cx="7621" cy="40002"/>
              </a:xfrm>
              <a:prstGeom prst="rect">
                <a:avLst/>
              </a:prstGeom>
              <a:solidFill>
                <a:srgbClr val="6F9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2" name="Rectangle 181"/>
              <p:cNvSpPr>
                <a:spLocks noChangeArrowheads="1"/>
              </p:cNvSpPr>
              <p:nvPr/>
            </p:nvSpPr>
            <p:spPr bwMode="auto">
              <a:xfrm>
                <a:off x="1469100" y="1437894"/>
                <a:ext cx="8256" cy="40002"/>
              </a:xfrm>
              <a:prstGeom prst="rect">
                <a:avLst/>
              </a:prstGeom>
              <a:solidFill>
                <a:srgbClr val="6C9A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3" name="Rectangle 182"/>
              <p:cNvSpPr>
                <a:spLocks noChangeArrowheads="1"/>
              </p:cNvSpPr>
              <p:nvPr/>
            </p:nvSpPr>
            <p:spPr bwMode="auto">
              <a:xfrm>
                <a:off x="1477356" y="1437894"/>
                <a:ext cx="7621" cy="40002"/>
              </a:xfrm>
              <a:prstGeom prst="rect">
                <a:avLst/>
              </a:prstGeom>
              <a:solidFill>
                <a:srgbClr val="6894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4" name="Freeform 184"/>
              <p:cNvSpPr>
                <a:spLocks/>
              </p:cNvSpPr>
              <p:nvPr/>
            </p:nvSpPr>
            <p:spPr bwMode="auto">
              <a:xfrm>
                <a:off x="1373837" y="1525518"/>
                <a:ext cx="40010" cy="4762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3" y="38"/>
                  </a:cxn>
                  <a:cxn ang="0">
                    <a:pos x="63" y="0"/>
                  </a:cxn>
                  <a:cxn ang="0">
                    <a:pos x="0" y="38"/>
                  </a:cxn>
                  <a:cxn ang="0">
                    <a:pos x="0" y="75"/>
                  </a:cxn>
                </a:cxnLst>
                <a:rect l="0" t="0" r="r" b="b"/>
                <a:pathLst>
                  <a:path w="63" h="75">
                    <a:moveTo>
                      <a:pt x="0" y="75"/>
                    </a:moveTo>
                    <a:lnTo>
                      <a:pt x="63" y="38"/>
                    </a:lnTo>
                    <a:lnTo>
                      <a:pt x="63" y="0"/>
                    </a:lnTo>
                    <a:lnTo>
                      <a:pt x="0" y="3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65" name="Picture 18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97971" y="1350270"/>
                <a:ext cx="102883" cy="111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" name="Freeform 186"/>
              <p:cNvSpPr>
                <a:spLocks/>
              </p:cNvSpPr>
              <p:nvPr/>
            </p:nvSpPr>
            <p:spPr bwMode="auto">
              <a:xfrm>
                <a:off x="1423374" y="1379478"/>
                <a:ext cx="69224" cy="76195"/>
              </a:xfrm>
              <a:custGeom>
                <a:avLst/>
                <a:gdLst/>
                <a:ahLst/>
                <a:cxnLst>
                  <a:cxn ang="0">
                    <a:pos x="107" y="60"/>
                  </a:cxn>
                  <a:cxn ang="0">
                    <a:pos x="55" y="120"/>
                  </a:cxn>
                  <a:cxn ang="0">
                    <a:pos x="3" y="60"/>
                  </a:cxn>
                  <a:cxn ang="0">
                    <a:pos x="55" y="0"/>
                  </a:cxn>
                  <a:cxn ang="0">
                    <a:pos x="107" y="60"/>
                  </a:cxn>
                </a:cxnLst>
                <a:rect l="0" t="0" r="r" b="b"/>
                <a:pathLst>
                  <a:path w="109" h="120">
                    <a:moveTo>
                      <a:pt x="107" y="60"/>
                    </a:moveTo>
                    <a:cubicBezTo>
                      <a:pt x="109" y="91"/>
                      <a:pt x="86" y="118"/>
                      <a:pt x="55" y="120"/>
                    </a:cubicBezTo>
                    <a:cubicBezTo>
                      <a:pt x="24" y="118"/>
                      <a:pt x="0" y="91"/>
                      <a:pt x="3" y="60"/>
                    </a:cubicBezTo>
                    <a:cubicBezTo>
                      <a:pt x="0" y="29"/>
                      <a:pt x="24" y="2"/>
                      <a:pt x="55" y="0"/>
                    </a:cubicBezTo>
                    <a:cubicBezTo>
                      <a:pt x="86" y="2"/>
                      <a:pt x="109" y="29"/>
                      <a:pt x="107" y="60"/>
                    </a:cubicBezTo>
                  </a:path>
                </a:pathLst>
              </a:custGeom>
              <a:noFill/>
              <a:ln w="6" cap="flat">
                <a:solidFill>
                  <a:srgbClr val="D751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7" name="Rectangle 191"/>
              <p:cNvSpPr>
                <a:spLocks noChangeArrowheads="1"/>
              </p:cNvSpPr>
              <p:nvPr/>
            </p:nvSpPr>
            <p:spPr bwMode="auto">
              <a:xfrm>
                <a:off x="1270319" y="1462023"/>
                <a:ext cx="8256" cy="63496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8" name="Rectangle 192"/>
              <p:cNvSpPr>
                <a:spLocks noChangeArrowheads="1"/>
              </p:cNvSpPr>
              <p:nvPr/>
            </p:nvSpPr>
            <p:spPr bwMode="auto">
              <a:xfrm>
                <a:off x="1278575" y="1462023"/>
                <a:ext cx="7621" cy="63496"/>
              </a:xfrm>
              <a:prstGeom prst="rect">
                <a:avLst/>
              </a:prstGeom>
              <a:solidFill>
                <a:srgbClr val="F6F3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69" name="Rectangle 193"/>
              <p:cNvSpPr>
                <a:spLocks noChangeArrowheads="1"/>
              </p:cNvSpPr>
              <p:nvPr/>
            </p:nvSpPr>
            <p:spPr bwMode="auto">
              <a:xfrm>
                <a:off x="1286196" y="1462023"/>
                <a:ext cx="8256" cy="63496"/>
              </a:xfrm>
              <a:prstGeom prst="rect">
                <a:avLst/>
              </a:prstGeom>
              <a:solidFill>
                <a:srgbClr val="F1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0" name="Rectangle 194"/>
              <p:cNvSpPr>
                <a:spLocks noChangeArrowheads="1"/>
              </p:cNvSpPr>
              <p:nvPr/>
            </p:nvSpPr>
            <p:spPr bwMode="auto">
              <a:xfrm>
                <a:off x="1294452" y="1462023"/>
                <a:ext cx="7621" cy="63496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1" name="Rectangle 195"/>
              <p:cNvSpPr>
                <a:spLocks noChangeArrowheads="1"/>
              </p:cNvSpPr>
              <p:nvPr/>
            </p:nvSpPr>
            <p:spPr bwMode="auto">
              <a:xfrm>
                <a:off x="1302073" y="1462023"/>
                <a:ext cx="8256" cy="63496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2" name="Rectangle 196"/>
              <p:cNvSpPr>
                <a:spLocks noChangeArrowheads="1"/>
              </p:cNvSpPr>
              <p:nvPr/>
            </p:nvSpPr>
            <p:spPr bwMode="auto">
              <a:xfrm>
                <a:off x="1310329" y="1462023"/>
                <a:ext cx="7621" cy="63496"/>
              </a:xfrm>
              <a:prstGeom prst="rect">
                <a:avLst/>
              </a:prstGeom>
              <a:solidFill>
                <a:srgbClr val="E2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3" name="Rectangle 197"/>
              <p:cNvSpPr>
                <a:spLocks noChangeArrowheads="1"/>
              </p:cNvSpPr>
              <p:nvPr/>
            </p:nvSpPr>
            <p:spPr bwMode="auto">
              <a:xfrm>
                <a:off x="1317950" y="1462023"/>
                <a:ext cx="8256" cy="63496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4" name="Rectangle 198"/>
              <p:cNvSpPr>
                <a:spLocks noChangeArrowheads="1"/>
              </p:cNvSpPr>
              <p:nvPr/>
            </p:nvSpPr>
            <p:spPr bwMode="auto">
              <a:xfrm>
                <a:off x="1326206" y="1462023"/>
                <a:ext cx="7621" cy="63496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5" name="Rectangle 199"/>
              <p:cNvSpPr>
                <a:spLocks noChangeArrowheads="1"/>
              </p:cNvSpPr>
              <p:nvPr/>
            </p:nvSpPr>
            <p:spPr bwMode="auto">
              <a:xfrm>
                <a:off x="1333827" y="1462023"/>
                <a:ext cx="8256" cy="63496"/>
              </a:xfrm>
              <a:prstGeom prst="rect">
                <a:avLst/>
              </a:prstGeom>
              <a:solidFill>
                <a:srgbClr val="D5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6" name="Rectangle 200"/>
              <p:cNvSpPr>
                <a:spLocks noChangeArrowheads="1"/>
              </p:cNvSpPr>
              <p:nvPr/>
            </p:nvSpPr>
            <p:spPr bwMode="auto">
              <a:xfrm>
                <a:off x="1342083" y="1462023"/>
                <a:ext cx="7621" cy="63496"/>
              </a:xfrm>
              <a:prstGeom prst="rect">
                <a:avLst/>
              </a:prstGeom>
              <a:solidFill>
                <a:srgbClr val="D0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7" name="Rectangle 201"/>
              <p:cNvSpPr>
                <a:spLocks noChangeArrowheads="1"/>
              </p:cNvSpPr>
              <p:nvPr/>
            </p:nvSpPr>
            <p:spPr bwMode="auto">
              <a:xfrm>
                <a:off x="1349704" y="1462023"/>
                <a:ext cx="8256" cy="63496"/>
              </a:xfrm>
              <a:prstGeom prst="rect">
                <a:avLst/>
              </a:prstGeom>
              <a:solidFill>
                <a:srgbClr val="CB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78" name="Rectangle 202"/>
              <p:cNvSpPr>
                <a:spLocks noChangeArrowheads="1"/>
              </p:cNvSpPr>
              <p:nvPr/>
            </p:nvSpPr>
            <p:spPr bwMode="auto">
              <a:xfrm>
                <a:off x="1357960" y="1462023"/>
                <a:ext cx="8256" cy="63496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grpSp>
            <p:nvGrpSpPr>
              <p:cNvPr id="79" name="Group 203"/>
              <p:cNvGrpSpPr>
                <a:grpSpLocks/>
              </p:cNvGrpSpPr>
              <p:nvPr/>
            </p:nvGrpSpPr>
            <p:grpSpPr bwMode="auto">
              <a:xfrm>
                <a:off x="1142976" y="1357298"/>
                <a:ext cx="1233487" cy="1177925"/>
                <a:chOff x="213" y="986"/>
                <a:chExt cx="1942" cy="1855"/>
              </a:xfrm>
            </p:grpSpPr>
            <p:sp>
              <p:nvSpPr>
                <p:cNvPr id="444" name="Rectangle 204"/>
                <p:cNvSpPr>
                  <a:spLocks noChangeArrowheads="1"/>
                </p:cNvSpPr>
                <p:nvPr/>
              </p:nvSpPr>
              <p:spPr bwMode="auto">
                <a:xfrm>
                  <a:off x="489" y="1116"/>
                  <a:ext cx="12" cy="100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45" name="Picture 20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51" y="1316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6" name="Freeform 206"/>
                <p:cNvSpPr>
                  <a:spLocks/>
                </p:cNvSpPr>
                <p:nvPr/>
              </p:nvSpPr>
              <p:spPr bwMode="auto">
                <a:xfrm>
                  <a:off x="364" y="1332"/>
                  <a:ext cx="125" cy="67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3" y="62"/>
                    </a:cxn>
                    <a:cxn ang="0">
                      <a:pos x="0" y="34"/>
                    </a:cxn>
                    <a:cxn ang="0">
                      <a:pos x="63" y="5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7">
                      <a:moveTo>
                        <a:pt x="125" y="34"/>
                      </a:moveTo>
                      <a:cubicBezTo>
                        <a:pt x="113" y="56"/>
                        <a:pt x="87" y="67"/>
                        <a:pt x="63" y="62"/>
                      </a:cubicBezTo>
                      <a:cubicBezTo>
                        <a:pt x="38" y="67"/>
                        <a:pt x="13" y="56"/>
                        <a:pt x="0" y="34"/>
                      </a:cubicBezTo>
                      <a:cubicBezTo>
                        <a:pt x="13" y="12"/>
                        <a:pt x="38" y="0"/>
                        <a:pt x="63" y="5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47" name="Picture 20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8" name="Picture 20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9" name="Freeform 209"/>
                <p:cNvSpPr>
                  <a:spLocks/>
                </p:cNvSpPr>
                <p:nvPr/>
              </p:nvSpPr>
              <p:spPr bwMode="auto">
                <a:xfrm>
                  <a:off x="363" y="1141"/>
                  <a:ext cx="138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25"/>
                    </a:cxn>
                    <a:cxn ang="0">
                      <a:pos x="126" y="6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5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25"/>
                      </a:lnTo>
                      <a:lnTo>
                        <a:pt x="126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50" name="Picture 21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1" name="Picture 21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2" name="Freeform 212"/>
                <p:cNvSpPr>
                  <a:spLocks/>
                </p:cNvSpPr>
                <p:nvPr/>
              </p:nvSpPr>
              <p:spPr bwMode="auto">
                <a:xfrm>
                  <a:off x="376" y="1273"/>
                  <a:ext cx="56" cy="11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" y="139"/>
                    </a:cxn>
                    <a:cxn ang="0">
                      <a:pos x="0" y="135"/>
                    </a:cxn>
                    <a:cxn ang="0">
                      <a:pos x="32" y="151"/>
                    </a:cxn>
                    <a:cxn ang="0">
                      <a:pos x="27" y="149"/>
                    </a:cxn>
                    <a:cxn ang="0">
                      <a:pos x="72" y="10"/>
                    </a:cxn>
                    <a:cxn ang="0">
                      <a:pos x="64" y="7"/>
                    </a:cxn>
                    <a:cxn ang="0">
                      <a:pos x="48" y="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2" h="151">
                      <a:moveTo>
                        <a:pt x="46" y="0"/>
                      </a:moveTo>
                      <a:cubicBezTo>
                        <a:pt x="20" y="42"/>
                        <a:pt x="4" y="90"/>
                        <a:pt x="1" y="139"/>
                      </a:cubicBezTo>
                      <a:lnTo>
                        <a:pt x="0" y="135"/>
                      </a:lnTo>
                      <a:lnTo>
                        <a:pt x="32" y="151"/>
                      </a:lnTo>
                      <a:lnTo>
                        <a:pt x="27" y="149"/>
                      </a:lnTo>
                      <a:cubicBezTo>
                        <a:pt x="30" y="100"/>
                        <a:pt x="45" y="52"/>
                        <a:pt x="72" y="10"/>
                      </a:cubicBezTo>
                      <a:lnTo>
                        <a:pt x="64" y="7"/>
                      </a:lnTo>
                      <a:lnTo>
                        <a:pt x="4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3" name="Freeform 213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4" name="Freeform 214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5" name="Freeform 215"/>
                <p:cNvSpPr>
                  <a:spLocks/>
                </p:cNvSpPr>
                <p:nvPr/>
              </p:nvSpPr>
              <p:spPr bwMode="auto">
                <a:xfrm>
                  <a:off x="213" y="986"/>
                  <a:ext cx="564" cy="531"/>
                </a:xfrm>
                <a:custGeom>
                  <a:avLst/>
                  <a:gdLst/>
                  <a:ahLst/>
                  <a:cxnLst>
                    <a:cxn ang="0">
                      <a:pos x="496" y="134"/>
                    </a:cxn>
                    <a:cxn ang="0">
                      <a:pos x="448" y="166"/>
                    </a:cxn>
                    <a:cxn ang="0">
                      <a:pos x="447" y="170"/>
                    </a:cxn>
                    <a:cxn ang="0">
                      <a:pos x="434" y="182"/>
                    </a:cxn>
                    <a:cxn ang="0">
                      <a:pos x="425" y="274"/>
                    </a:cxn>
                    <a:cxn ang="0">
                      <a:pos x="367" y="307"/>
                    </a:cxn>
                    <a:cxn ang="0">
                      <a:pos x="368" y="310"/>
                    </a:cxn>
                    <a:cxn ang="0">
                      <a:pos x="368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192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32" y="678"/>
                    </a:cxn>
                    <a:cxn ang="0">
                      <a:pos x="720" y="502"/>
                    </a:cxn>
                    <a:cxn ang="0">
                      <a:pos x="720" y="502"/>
                    </a:cxn>
                    <a:cxn ang="0">
                      <a:pos x="688" y="470"/>
                    </a:cxn>
                    <a:cxn ang="0">
                      <a:pos x="688" y="278"/>
                    </a:cxn>
                    <a:cxn ang="0">
                      <a:pos x="656" y="246"/>
                    </a:cxn>
                    <a:cxn ang="0">
                      <a:pos x="653" y="254"/>
                    </a:cxn>
                    <a:cxn ang="0">
                      <a:pos x="577" y="153"/>
                    </a:cxn>
                    <a:cxn ang="0">
                      <a:pos x="576" y="141"/>
                    </a:cxn>
                    <a:cxn ang="0">
                      <a:pos x="605" y="74"/>
                    </a:cxn>
                    <a:cxn ang="0">
                      <a:pos x="538" y="0"/>
                    </a:cxn>
                    <a:cxn ang="0">
                      <a:pos x="471" y="73"/>
                    </a:cxn>
                    <a:cxn ang="0">
                      <a:pos x="471" y="73"/>
                    </a:cxn>
                    <a:cxn ang="0">
                      <a:pos x="499" y="142"/>
                    </a:cxn>
                  </a:cxnLst>
                  <a:rect l="0" t="0" r="r" b="b"/>
                  <a:pathLst>
                    <a:path w="720" h="678">
                      <a:moveTo>
                        <a:pt x="496" y="134"/>
                      </a:moveTo>
                      <a:lnTo>
                        <a:pt x="448" y="166"/>
                      </a:lnTo>
                      <a:lnTo>
                        <a:pt x="447" y="170"/>
                      </a:lnTo>
                      <a:cubicBezTo>
                        <a:pt x="441" y="172"/>
                        <a:pt x="437" y="177"/>
                        <a:pt x="434" y="182"/>
                      </a:cubicBezTo>
                      <a:cubicBezTo>
                        <a:pt x="427" y="212"/>
                        <a:pt x="424" y="243"/>
                        <a:pt x="425" y="274"/>
                      </a:cubicBezTo>
                      <a:cubicBezTo>
                        <a:pt x="405" y="285"/>
                        <a:pt x="386" y="295"/>
                        <a:pt x="367" y="307"/>
                      </a:cubicBezTo>
                      <a:lnTo>
                        <a:pt x="368" y="310"/>
                      </a:lnTo>
                      <a:lnTo>
                        <a:pt x="368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192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32" y="678"/>
                      </a:lnTo>
                      <a:lnTo>
                        <a:pt x="720" y="502"/>
                      </a:lnTo>
                      <a:lnTo>
                        <a:pt x="720" y="502"/>
                      </a:lnTo>
                      <a:lnTo>
                        <a:pt x="688" y="470"/>
                      </a:lnTo>
                      <a:lnTo>
                        <a:pt x="688" y="278"/>
                      </a:lnTo>
                      <a:lnTo>
                        <a:pt x="656" y="246"/>
                      </a:lnTo>
                      <a:lnTo>
                        <a:pt x="653" y="254"/>
                      </a:lnTo>
                      <a:cubicBezTo>
                        <a:pt x="643" y="210"/>
                        <a:pt x="616" y="174"/>
                        <a:pt x="577" y="153"/>
                      </a:cubicBezTo>
                      <a:cubicBezTo>
                        <a:pt x="576" y="149"/>
                        <a:pt x="576" y="145"/>
                        <a:pt x="576" y="141"/>
                      </a:cubicBezTo>
                      <a:cubicBezTo>
                        <a:pt x="596" y="125"/>
                        <a:pt x="606" y="100"/>
                        <a:pt x="605" y="74"/>
                      </a:cubicBezTo>
                      <a:cubicBezTo>
                        <a:pt x="606" y="35"/>
                        <a:pt x="577" y="2"/>
                        <a:pt x="538" y="0"/>
                      </a:cubicBezTo>
                      <a:cubicBezTo>
                        <a:pt x="499" y="2"/>
                        <a:pt x="469" y="34"/>
                        <a:pt x="471" y="73"/>
                      </a:cubicBezTo>
                      <a:cubicBezTo>
                        <a:pt x="471" y="73"/>
                        <a:pt x="471" y="73"/>
                        <a:pt x="471" y="73"/>
                      </a:cubicBezTo>
                      <a:cubicBezTo>
                        <a:pt x="469" y="99"/>
                        <a:pt x="479" y="125"/>
                        <a:pt x="499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6" name="Freeform 216"/>
                <p:cNvSpPr>
                  <a:spLocks/>
                </p:cNvSpPr>
                <p:nvPr/>
              </p:nvSpPr>
              <p:spPr bwMode="auto">
                <a:xfrm>
                  <a:off x="852" y="1329"/>
                  <a:ext cx="50" cy="175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2" y="0"/>
                    </a:cxn>
                    <a:cxn ang="0">
                      <a:pos x="50" y="12"/>
                    </a:cxn>
                    <a:cxn ang="0">
                      <a:pos x="37" y="175"/>
                    </a:cxn>
                    <a:cxn ang="0">
                      <a:pos x="25" y="163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50" h="175">
                      <a:moveTo>
                        <a:pt x="0" y="150"/>
                      </a:moveTo>
                      <a:lnTo>
                        <a:pt x="12" y="0"/>
                      </a:lnTo>
                      <a:lnTo>
                        <a:pt x="50" y="12"/>
                      </a:lnTo>
                      <a:lnTo>
                        <a:pt x="37" y="175"/>
                      </a:lnTo>
                      <a:lnTo>
                        <a:pt x="25" y="16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7" name="Rectangle 217"/>
                <p:cNvSpPr>
                  <a:spLocks noChangeArrowheads="1"/>
                </p:cNvSpPr>
                <p:nvPr/>
              </p:nvSpPr>
              <p:spPr bwMode="auto">
                <a:xfrm>
                  <a:off x="852" y="1304"/>
                  <a:ext cx="62" cy="12"/>
                </a:xfrm>
                <a:prstGeom prst="rect">
                  <a:avLst/>
                </a:prstGeom>
                <a:solidFill>
                  <a:srgbClr val="F1EB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8" name="Rectangle 218"/>
                <p:cNvSpPr>
                  <a:spLocks noChangeArrowheads="1"/>
                </p:cNvSpPr>
                <p:nvPr/>
              </p:nvSpPr>
              <p:spPr bwMode="auto">
                <a:xfrm>
                  <a:off x="852" y="1316"/>
                  <a:ext cx="62" cy="13"/>
                </a:xfrm>
                <a:prstGeom prst="rect">
                  <a:avLst/>
                </a:prstGeom>
                <a:solidFill>
                  <a:srgbClr val="DCB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59" name="Rectangle 219"/>
                <p:cNvSpPr>
                  <a:spLocks noChangeArrowheads="1"/>
                </p:cNvSpPr>
                <p:nvPr/>
              </p:nvSpPr>
              <p:spPr bwMode="auto">
                <a:xfrm>
                  <a:off x="852" y="1329"/>
                  <a:ext cx="62" cy="12"/>
                </a:xfrm>
                <a:prstGeom prst="rect">
                  <a:avLst/>
                </a:prstGeom>
                <a:solidFill>
                  <a:srgbClr val="E3CD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60" name="Rectangle 220"/>
                <p:cNvSpPr>
                  <a:spLocks noChangeArrowheads="1"/>
                </p:cNvSpPr>
                <p:nvPr/>
              </p:nvSpPr>
              <p:spPr bwMode="auto">
                <a:xfrm>
                  <a:off x="852" y="1341"/>
                  <a:ext cx="62" cy="13"/>
                </a:xfrm>
                <a:prstGeom prst="rect">
                  <a:avLst/>
                </a:prstGeom>
                <a:solidFill>
                  <a:srgbClr val="EADC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61" name="Picture 22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38" y="130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2" name="Freeform 222"/>
                <p:cNvSpPr>
                  <a:spLocks noEditPoints="1"/>
                </p:cNvSpPr>
                <p:nvPr/>
              </p:nvSpPr>
              <p:spPr bwMode="auto">
                <a:xfrm>
                  <a:off x="351" y="1454"/>
                  <a:ext cx="576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38" y="75"/>
                    </a:cxn>
                    <a:cxn ang="0">
                      <a:pos x="350" y="188"/>
                    </a:cxn>
                    <a:cxn ang="0">
                      <a:pos x="350" y="201"/>
                    </a:cxn>
                    <a:cxn ang="0">
                      <a:pos x="576" y="75"/>
                    </a:cxn>
                    <a:cxn ang="0">
                      <a:pos x="576" y="63"/>
                    </a:cxn>
                    <a:cxn ang="0">
                      <a:pos x="538" y="75"/>
                    </a:cxn>
                  </a:cxnLst>
                  <a:rect l="0" t="0" r="r" b="b"/>
                  <a:pathLst>
                    <a:path w="576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38" y="75"/>
                      </a:moveTo>
                      <a:lnTo>
                        <a:pt x="350" y="188"/>
                      </a:lnTo>
                      <a:lnTo>
                        <a:pt x="350" y="201"/>
                      </a:lnTo>
                      <a:lnTo>
                        <a:pt x="576" y="75"/>
                      </a:lnTo>
                      <a:lnTo>
                        <a:pt x="576" y="63"/>
                      </a:lnTo>
                      <a:lnTo>
                        <a:pt x="538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63" name="Freeform 223"/>
                <p:cNvSpPr>
                  <a:spLocks/>
                </p:cNvSpPr>
                <p:nvPr/>
              </p:nvSpPr>
              <p:spPr bwMode="auto">
                <a:xfrm>
                  <a:off x="351" y="1454"/>
                  <a:ext cx="350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64" name="Freeform 224"/>
                <p:cNvSpPr>
                  <a:spLocks/>
                </p:cNvSpPr>
                <p:nvPr/>
              </p:nvSpPr>
              <p:spPr bwMode="auto">
                <a:xfrm>
                  <a:off x="701" y="151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188" y="12"/>
                    </a:cxn>
                    <a:cxn ang="0">
                      <a:pos x="0" y="125"/>
                    </a:cxn>
                    <a:cxn ang="0">
                      <a:pos x="0" y="138"/>
                    </a:cxn>
                    <a:cxn ang="0">
                      <a:pos x="226" y="12"/>
                    </a:cxn>
                    <a:cxn ang="0">
                      <a:pos x="226" y="0"/>
                    </a:cxn>
                    <a:cxn ang="0">
                      <a:pos x="188" y="12"/>
                    </a:cxn>
                  </a:cxnLst>
                  <a:rect l="0" t="0" r="r" b="b"/>
                  <a:pathLst>
                    <a:path w="226" h="138">
                      <a:moveTo>
                        <a:pt x="188" y="12"/>
                      </a:moveTo>
                      <a:lnTo>
                        <a:pt x="0" y="125"/>
                      </a:lnTo>
                      <a:lnTo>
                        <a:pt x="0" y="138"/>
                      </a:lnTo>
                      <a:lnTo>
                        <a:pt x="226" y="12"/>
                      </a:lnTo>
                      <a:lnTo>
                        <a:pt x="226" y="0"/>
                      </a:lnTo>
                      <a:lnTo>
                        <a:pt x="188" y="12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65" name="Picture 22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64" y="1417"/>
                  <a:ext cx="20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6" name="Freeform 226"/>
                <p:cNvSpPr>
                  <a:spLocks/>
                </p:cNvSpPr>
                <p:nvPr/>
              </p:nvSpPr>
              <p:spPr bwMode="auto">
                <a:xfrm>
                  <a:off x="576" y="1429"/>
                  <a:ext cx="176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25" y="100"/>
                    </a:cxn>
                    <a:cxn ang="0">
                      <a:pos x="176" y="7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76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25" y="100"/>
                      </a:lnTo>
                      <a:lnTo>
                        <a:pt x="176" y="75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67" name="Picture 22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" name="Picture 228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9" name="Rectangle 229"/>
                <p:cNvSpPr>
                  <a:spLocks noChangeArrowheads="1"/>
                </p:cNvSpPr>
                <p:nvPr/>
              </p:nvSpPr>
              <p:spPr bwMode="auto">
                <a:xfrm>
                  <a:off x="689" y="1216"/>
                  <a:ext cx="12" cy="138"/>
                </a:xfrm>
                <a:prstGeom prst="rect">
                  <a:avLst/>
                </a:prstGeom>
                <a:solidFill>
                  <a:srgbClr val="B8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0" name="Rectangle 230"/>
                <p:cNvSpPr>
                  <a:spLocks noChangeArrowheads="1"/>
                </p:cNvSpPr>
                <p:nvPr/>
              </p:nvSpPr>
              <p:spPr bwMode="auto">
                <a:xfrm>
                  <a:off x="701" y="1216"/>
                  <a:ext cx="13" cy="138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1" name="Rectangle 231"/>
                <p:cNvSpPr>
                  <a:spLocks noChangeArrowheads="1"/>
                </p:cNvSpPr>
                <p:nvPr/>
              </p:nvSpPr>
              <p:spPr bwMode="auto">
                <a:xfrm>
                  <a:off x="714" y="1216"/>
                  <a:ext cx="13" cy="138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2" name="Rectangle 232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138"/>
                </a:xfrm>
                <a:prstGeom prst="rect">
                  <a:avLst/>
                </a:prstGeom>
                <a:solidFill>
                  <a:srgbClr val="EA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3" name="Rectangle 233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138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4" name="Rectangle 234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138"/>
                </a:xfrm>
                <a:prstGeom prst="rect">
                  <a:avLst/>
                </a:prstGeom>
                <a:solidFill>
                  <a:srgbClr val="E1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5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138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6" name="Rectangle 236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138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7" name="Rectangle 237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138"/>
                </a:xfrm>
                <a:prstGeom prst="rect">
                  <a:avLst/>
                </a:prstGeom>
                <a:solidFill>
                  <a:srgbClr val="D6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8" name="Rectangle 238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138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79" name="Rectangle 239"/>
                <p:cNvSpPr>
                  <a:spLocks noChangeArrowheads="1"/>
                </p:cNvSpPr>
                <p:nvPr/>
              </p:nvSpPr>
              <p:spPr bwMode="auto">
                <a:xfrm>
                  <a:off x="814" y="1216"/>
                  <a:ext cx="13" cy="138"/>
                </a:xfrm>
                <a:prstGeom prst="rect">
                  <a:avLst/>
                </a:prstGeom>
                <a:solidFill>
                  <a:srgbClr val="CD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80" name="Rectangle 240"/>
                <p:cNvSpPr>
                  <a:spLocks noChangeArrowheads="1"/>
                </p:cNvSpPr>
                <p:nvPr/>
              </p:nvSpPr>
              <p:spPr bwMode="auto">
                <a:xfrm>
                  <a:off x="827" y="1216"/>
                  <a:ext cx="12" cy="138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81" name="Rectangle 241"/>
                <p:cNvSpPr>
                  <a:spLocks noChangeArrowheads="1"/>
                </p:cNvSpPr>
                <p:nvPr/>
              </p:nvSpPr>
              <p:spPr bwMode="auto">
                <a:xfrm>
                  <a:off x="839" y="1216"/>
                  <a:ext cx="13" cy="138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82" name="Rectangle 242"/>
                <p:cNvSpPr>
                  <a:spLocks noChangeArrowheads="1"/>
                </p:cNvSpPr>
                <p:nvPr/>
              </p:nvSpPr>
              <p:spPr bwMode="auto">
                <a:xfrm>
                  <a:off x="852" y="1216"/>
                  <a:ext cx="12" cy="138"/>
                </a:xfrm>
                <a:prstGeom prst="rect">
                  <a:avLst/>
                </a:prstGeom>
                <a:solidFill>
                  <a:srgbClr val="C0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864" y="1216"/>
                  <a:ext cx="13" cy="138"/>
                </a:xfrm>
                <a:prstGeom prst="rect">
                  <a:avLst/>
                </a:prstGeom>
                <a:solidFill>
                  <a:srgbClr val="BC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84" name="Picture 244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5" name="Picture 24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6" name="Freeform 246"/>
                <p:cNvSpPr>
                  <a:spLocks/>
                </p:cNvSpPr>
                <p:nvPr/>
              </p:nvSpPr>
              <p:spPr bwMode="auto">
                <a:xfrm>
                  <a:off x="814" y="1429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50" y="0"/>
                    </a:cxn>
                    <a:cxn ang="0">
                      <a:pos x="38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50" h="50">
                      <a:moveTo>
                        <a:pt x="0" y="25"/>
                      </a:moveTo>
                      <a:lnTo>
                        <a:pt x="50" y="0"/>
                      </a:lnTo>
                      <a:lnTo>
                        <a:pt x="38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87" name="Picture 247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664" y="142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8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89" name="Rectangle 249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63"/>
                </a:xfrm>
                <a:prstGeom prst="rect">
                  <a:avLst/>
                </a:prstGeom>
                <a:solidFill>
                  <a:srgbClr val="7AB2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0" name="Rectangle 250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1" name="Rectangle 251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2" name="Rectangle 252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3" name="Rectangle 253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63"/>
                </a:xfrm>
                <a:prstGeom prst="rect">
                  <a:avLst/>
                </a:prstGeom>
                <a:solidFill>
                  <a:srgbClr val="6D9B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4" name="Rectangle 254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63"/>
                </a:xfrm>
                <a:prstGeom prst="rect">
                  <a:avLst/>
                </a:prstGeom>
                <a:solidFill>
                  <a:srgbClr val="6996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5" name="Freeform 255"/>
                <p:cNvSpPr>
                  <a:spLocks/>
                </p:cNvSpPr>
                <p:nvPr/>
              </p:nvSpPr>
              <p:spPr bwMode="auto">
                <a:xfrm>
                  <a:off x="739" y="1417"/>
                  <a:ext cx="88" cy="7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0" y="48"/>
                    </a:cxn>
                    <a:cxn ang="0">
                      <a:pos x="8" y="53"/>
                    </a:cxn>
                    <a:cxn ang="0">
                      <a:pos x="5" y="92"/>
                    </a:cxn>
                    <a:cxn ang="0">
                      <a:pos x="3" y="93"/>
                    </a:cxn>
                    <a:cxn ang="0">
                      <a:pos x="39" y="90"/>
                    </a:cxn>
                    <a:cxn ang="0">
                      <a:pos x="40" y="89"/>
                    </a:cxn>
                    <a:cxn ang="0">
                      <a:pos x="32" y="96"/>
                    </a:cxn>
                    <a:cxn ang="0">
                      <a:pos x="112" y="48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12" h="102">
                      <a:moveTo>
                        <a:pt x="112" y="0"/>
                      </a:moveTo>
                      <a:lnTo>
                        <a:pt x="0" y="48"/>
                      </a:lnTo>
                      <a:lnTo>
                        <a:pt x="8" y="53"/>
                      </a:lnTo>
                      <a:cubicBezTo>
                        <a:pt x="18" y="65"/>
                        <a:pt x="16" y="82"/>
                        <a:pt x="5" y="92"/>
                      </a:cubicBezTo>
                      <a:cubicBezTo>
                        <a:pt x="4" y="92"/>
                        <a:pt x="4" y="93"/>
                        <a:pt x="3" y="93"/>
                      </a:cubicBezTo>
                      <a:cubicBezTo>
                        <a:pt x="14" y="102"/>
                        <a:pt x="30" y="101"/>
                        <a:pt x="39" y="90"/>
                      </a:cubicBezTo>
                      <a:cubicBezTo>
                        <a:pt x="39" y="90"/>
                        <a:pt x="40" y="89"/>
                        <a:pt x="40" y="89"/>
                      </a:cubicBezTo>
                      <a:lnTo>
                        <a:pt x="32" y="96"/>
                      </a:lnTo>
                      <a:lnTo>
                        <a:pt x="112" y="4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96" name="Freeform 256"/>
                <p:cNvSpPr>
                  <a:spLocks/>
                </p:cNvSpPr>
                <p:nvPr/>
              </p:nvSpPr>
              <p:spPr bwMode="auto">
                <a:xfrm>
                  <a:off x="639" y="1354"/>
                  <a:ext cx="75" cy="75"/>
                </a:xfrm>
                <a:custGeom>
                  <a:avLst/>
                  <a:gdLst/>
                  <a:ahLst/>
                  <a:cxnLst>
                    <a:cxn ang="0">
                      <a:pos x="12" y="75"/>
                    </a:cxn>
                    <a:cxn ang="0">
                      <a:pos x="75" y="37"/>
                    </a:cxn>
                    <a:cxn ang="0">
                      <a:pos x="75" y="0"/>
                    </a:cxn>
                    <a:cxn ang="0">
                      <a:pos x="0" y="37"/>
                    </a:cxn>
                    <a:cxn ang="0">
                      <a:pos x="12" y="75"/>
                    </a:cxn>
                  </a:cxnLst>
                  <a:rect l="0" t="0" r="r" b="b"/>
                  <a:pathLst>
                    <a:path w="75" h="75">
                      <a:moveTo>
                        <a:pt x="12" y="75"/>
                      </a:moveTo>
                      <a:lnTo>
                        <a:pt x="75" y="37"/>
                      </a:lnTo>
                      <a:lnTo>
                        <a:pt x="75" y="0"/>
                      </a:lnTo>
                      <a:lnTo>
                        <a:pt x="0" y="37"/>
                      </a:lnTo>
                      <a:lnTo>
                        <a:pt x="12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97" name="Picture 257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8" name="Picture 258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9" name="Freeform 259"/>
                <p:cNvSpPr>
                  <a:spLocks/>
                </p:cNvSpPr>
                <p:nvPr/>
              </p:nvSpPr>
              <p:spPr bwMode="auto">
                <a:xfrm>
                  <a:off x="722" y="1128"/>
                  <a:ext cx="109" cy="121"/>
                </a:xfrm>
                <a:custGeom>
                  <a:avLst/>
                  <a:gdLst/>
                  <a:ahLst/>
                  <a:cxnLst>
                    <a:cxn ang="0">
                      <a:pos x="106" y="61"/>
                    </a:cxn>
                    <a:cxn ang="0">
                      <a:pos x="54" y="121"/>
                    </a:cxn>
                    <a:cxn ang="0">
                      <a:pos x="1" y="61"/>
                    </a:cxn>
                    <a:cxn ang="0">
                      <a:pos x="54" y="0"/>
                    </a:cxn>
                    <a:cxn ang="0">
                      <a:pos x="106" y="61"/>
                    </a:cxn>
                  </a:cxnLst>
                  <a:rect l="0" t="0" r="r" b="b"/>
                  <a:pathLst>
                    <a:path w="109" h="121">
                      <a:moveTo>
                        <a:pt x="106" y="61"/>
                      </a:moveTo>
                      <a:cubicBezTo>
                        <a:pt x="109" y="91"/>
                        <a:pt x="85" y="119"/>
                        <a:pt x="54" y="121"/>
                      </a:cubicBezTo>
                      <a:cubicBezTo>
                        <a:pt x="23" y="119"/>
                        <a:pt x="0" y="91"/>
                        <a:pt x="1" y="61"/>
                      </a:cubicBezTo>
                      <a:cubicBezTo>
                        <a:pt x="0" y="29"/>
                        <a:pt x="23" y="3"/>
                        <a:pt x="54" y="0"/>
                      </a:cubicBezTo>
                      <a:cubicBezTo>
                        <a:pt x="85" y="3"/>
                        <a:pt x="109" y="29"/>
                        <a:pt x="106" y="61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0" name="Freeform 260"/>
                <p:cNvSpPr>
                  <a:spLocks noEditPoints="1"/>
                </p:cNvSpPr>
                <p:nvPr/>
              </p:nvSpPr>
              <p:spPr bwMode="auto">
                <a:xfrm>
                  <a:off x="639" y="1341"/>
                  <a:ext cx="175" cy="117"/>
                </a:xfrm>
                <a:custGeom>
                  <a:avLst/>
                  <a:gdLst/>
                  <a:ahLst/>
                  <a:cxnLst>
                    <a:cxn ang="0">
                      <a:pos x="5" y="35"/>
                    </a:cxn>
                    <a:cxn ang="0">
                      <a:pos x="64" y="2"/>
                    </a:cxn>
                    <a:cxn ang="0">
                      <a:pos x="64" y="0"/>
                    </a:cxn>
                    <a:cxn ang="0">
                      <a:pos x="96" y="16"/>
                    </a:cxn>
                    <a:cxn ang="0">
                      <a:pos x="0" y="64"/>
                    </a:cxn>
                    <a:cxn ang="0">
                      <a:pos x="0" y="32"/>
                    </a:cxn>
                    <a:cxn ang="0">
                      <a:pos x="5" y="35"/>
                    </a:cxn>
                    <a:cxn ang="0">
                      <a:pos x="224" y="96"/>
                    </a:cxn>
                    <a:cxn ang="0">
                      <a:pos x="128" y="144"/>
                    </a:cxn>
                    <a:cxn ang="0">
                      <a:pos x="136" y="149"/>
                    </a:cxn>
                    <a:cxn ang="0">
                      <a:pos x="107" y="139"/>
                    </a:cxn>
                    <a:cxn ang="0">
                      <a:pos x="117" y="130"/>
                    </a:cxn>
                    <a:cxn ang="0">
                      <a:pos x="117" y="130"/>
                    </a:cxn>
                    <a:cxn ang="0">
                      <a:pos x="206" y="79"/>
                    </a:cxn>
                    <a:cxn ang="0">
                      <a:pos x="208" y="80"/>
                    </a:cxn>
                    <a:cxn ang="0">
                      <a:pos x="224" y="96"/>
                    </a:cxn>
                  </a:cxnLst>
                  <a:rect l="0" t="0" r="r" b="b"/>
                  <a:pathLst>
                    <a:path w="224" h="149">
                      <a:moveTo>
                        <a:pt x="5" y="35"/>
                      </a:moveTo>
                      <a:cubicBezTo>
                        <a:pt x="24" y="24"/>
                        <a:pt x="44" y="13"/>
                        <a:pt x="64" y="2"/>
                      </a:cubicBezTo>
                      <a:lnTo>
                        <a:pt x="64" y="0"/>
                      </a:lnTo>
                      <a:lnTo>
                        <a:pt x="96" y="16"/>
                      </a:lnTo>
                      <a:lnTo>
                        <a:pt x="0" y="64"/>
                      </a:lnTo>
                      <a:lnTo>
                        <a:pt x="0" y="32"/>
                      </a:lnTo>
                      <a:lnTo>
                        <a:pt x="5" y="35"/>
                      </a:lnTo>
                      <a:close/>
                      <a:moveTo>
                        <a:pt x="224" y="96"/>
                      </a:moveTo>
                      <a:lnTo>
                        <a:pt x="128" y="144"/>
                      </a:lnTo>
                      <a:lnTo>
                        <a:pt x="136" y="149"/>
                      </a:lnTo>
                      <a:cubicBezTo>
                        <a:pt x="129" y="141"/>
                        <a:pt x="118" y="138"/>
                        <a:pt x="107" y="139"/>
                      </a:cubicBezTo>
                      <a:cubicBezTo>
                        <a:pt x="109" y="135"/>
                        <a:pt x="112" y="132"/>
                        <a:pt x="117" y="130"/>
                      </a:cubicBezTo>
                      <a:lnTo>
                        <a:pt x="117" y="130"/>
                      </a:lnTo>
                      <a:cubicBezTo>
                        <a:pt x="147" y="113"/>
                        <a:pt x="176" y="97"/>
                        <a:pt x="206" y="79"/>
                      </a:cubicBezTo>
                      <a:lnTo>
                        <a:pt x="208" y="80"/>
                      </a:lnTo>
                      <a:lnTo>
                        <a:pt x="224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1" name="Freeform 261"/>
                <p:cNvSpPr>
                  <a:spLocks noEditPoints="1"/>
                </p:cNvSpPr>
                <p:nvPr/>
              </p:nvSpPr>
              <p:spPr bwMode="auto">
                <a:xfrm>
                  <a:off x="642" y="1128"/>
                  <a:ext cx="231" cy="376"/>
                </a:xfrm>
                <a:custGeom>
                  <a:avLst/>
                  <a:gdLst/>
                  <a:ahLst/>
                  <a:cxnLst>
                    <a:cxn ang="0">
                      <a:pos x="92" y="336"/>
                    </a:cxn>
                    <a:cxn ang="0">
                      <a:pos x="76" y="240"/>
                    </a:cxn>
                    <a:cxn ang="0">
                      <a:pos x="12" y="384"/>
                    </a:cxn>
                    <a:cxn ang="0">
                      <a:pos x="92" y="336"/>
                    </a:cxn>
                    <a:cxn ang="0">
                      <a:pos x="204" y="304"/>
                    </a:cxn>
                    <a:cxn ang="0">
                      <a:pos x="204" y="352"/>
                    </a:cxn>
                    <a:cxn ang="0">
                      <a:pos x="124" y="400"/>
                    </a:cxn>
                    <a:cxn ang="0">
                      <a:pos x="122" y="397"/>
                    </a:cxn>
                    <a:cxn ang="0">
                      <a:pos x="103" y="410"/>
                    </a:cxn>
                    <a:cxn ang="0">
                      <a:pos x="60" y="435"/>
                    </a:cxn>
                    <a:cxn ang="0">
                      <a:pos x="73" y="476"/>
                    </a:cxn>
                    <a:cxn ang="0">
                      <a:pos x="102" y="475"/>
                    </a:cxn>
                    <a:cxn ang="0">
                      <a:pos x="127" y="461"/>
                    </a:cxn>
                    <a:cxn ang="0">
                      <a:pos x="177" y="450"/>
                    </a:cxn>
                    <a:cxn ang="0">
                      <a:pos x="172" y="448"/>
                    </a:cxn>
                    <a:cxn ang="0">
                      <a:pos x="284" y="384"/>
                    </a:cxn>
                    <a:cxn ang="0">
                      <a:pos x="281" y="389"/>
                    </a:cxn>
                    <a:cxn ang="0">
                      <a:pos x="292" y="351"/>
                    </a:cxn>
                    <a:cxn ang="0">
                      <a:pos x="287" y="260"/>
                    </a:cxn>
                    <a:cxn ang="0">
                      <a:pos x="237" y="171"/>
                    </a:cxn>
                    <a:cxn ang="0">
                      <a:pos x="210" y="152"/>
                    </a:cxn>
                    <a:cxn ang="0">
                      <a:pos x="204" y="144"/>
                    </a:cxn>
                    <a:cxn ang="0">
                      <a:pos x="204" y="144"/>
                    </a:cxn>
                    <a:cxn ang="0">
                      <a:pos x="210" y="140"/>
                    </a:cxn>
                    <a:cxn ang="0">
                      <a:pos x="238" y="79"/>
                    </a:cxn>
                    <a:cxn ang="0">
                      <a:pos x="173" y="0"/>
                    </a:cxn>
                    <a:cxn ang="0">
                      <a:pos x="171" y="0"/>
                    </a:cxn>
                    <a:cxn ang="0">
                      <a:pos x="105" y="76"/>
                    </a:cxn>
                    <a:cxn ang="0">
                      <a:pos x="105" y="79"/>
                    </a:cxn>
                    <a:cxn ang="0">
                      <a:pos x="132" y="141"/>
                    </a:cxn>
                    <a:cxn ang="0">
                      <a:pos x="124" y="144"/>
                    </a:cxn>
                    <a:cxn ang="0">
                      <a:pos x="76" y="176"/>
                    </a:cxn>
                    <a:cxn ang="0">
                      <a:pos x="77" y="172"/>
                    </a:cxn>
                    <a:cxn ang="0">
                      <a:pos x="61" y="204"/>
                    </a:cxn>
                    <a:cxn ang="0">
                      <a:pos x="60" y="208"/>
                    </a:cxn>
                    <a:cxn ang="0">
                      <a:pos x="60" y="272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5" h="480">
                      <a:moveTo>
                        <a:pt x="92" y="336"/>
                      </a:moveTo>
                      <a:lnTo>
                        <a:pt x="76" y="240"/>
                      </a:lnTo>
                      <a:moveTo>
                        <a:pt x="12" y="384"/>
                      </a:moveTo>
                      <a:lnTo>
                        <a:pt x="92" y="336"/>
                      </a:lnTo>
                      <a:moveTo>
                        <a:pt x="204" y="304"/>
                      </a:moveTo>
                      <a:lnTo>
                        <a:pt x="204" y="352"/>
                      </a:lnTo>
                      <a:lnTo>
                        <a:pt x="124" y="400"/>
                      </a:lnTo>
                      <a:lnTo>
                        <a:pt x="122" y="397"/>
                      </a:lnTo>
                      <a:cubicBezTo>
                        <a:pt x="115" y="400"/>
                        <a:pt x="108" y="405"/>
                        <a:pt x="103" y="410"/>
                      </a:cubicBezTo>
                      <a:cubicBezTo>
                        <a:pt x="86" y="411"/>
                        <a:pt x="69" y="421"/>
                        <a:pt x="60" y="435"/>
                      </a:cubicBezTo>
                      <a:cubicBezTo>
                        <a:pt x="52" y="450"/>
                        <a:pt x="58" y="468"/>
                        <a:pt x="73" y="476"/>
                      </a:cubicBezTo>
                      <a:cubicBezTo>
                        <a:pt x="82" y="480"/>
                        <a:pt x="93" y="480"/>
                        <a:pt x="102" y="475"/>
                      </a:cubicBezTo>
                      <a:cubicBezTo>
                        <a:pt x="111" y="472"/>
                        <a:pt x="120" y="468"/>
                        <a:pt x="127" y="461"/>
                      </a:cubicBezTo>
                      <a:cubicBezTo>
                        <a:pt x="145" y="469"/>
                        <a:pt x="165" y="464"/>
                        <a:pt x="177" y="450"/>
                      </a:cubicBezTo>
                      <a:lnTo>
                        <a:pt x="172" y="448"/>
                      </a:lnTo>
                      <a:lnTo>
                        <a:pt x="284" y="384"/>
                      </a:lnTo>
                      <a:lnTo>
                        <a:pt x="281" y="389"/>
                      </a:lnTo>
                      <a:cubicBezTo>
                        <a:pt x="290" y="379"/>
                        <a:pt x="295" y="365"/>
                        <a:pt x="292" y="351"/>
                      </a:cubicBezTo>
                      <a:cubicBezTo>
                        <a:pt x="291" y="321"/>
                        <a:pt x="289" y="290"/>
                        <a:pt x="287" y="260"/>
                      </a:cubicBezTo>
                      <a:cubicBezTo>
                        <a:pt x="283" y="225"/>
                        <a:pt x="264" y="193"/>
                        <a:pt x="237" y="171"/>
                      </a:cubicBezTo>
                      <a:cubicBezTo>
                        <a:pt x="228" y="164"/>
                        <a:pt x="219" y="158"/>
                        <a:pt x="210" y="152"/>
                      </a:cubicBezTo>
                      <a:lnTo>
                        <a:pt x="204" y="144"/>
                      </a:lnTo>
                      <a:lnTo>
                        <a:pt x="204" y="144"/>
                      </a:lnTo>
                      <a:lnTo>
                        <a:pt x="210" y="140"/>
                      </a:lnTo>
                      <a:cubicBezTo>
                        <a:pt x="228" y="125"/>
                        <a:pt x="239" y="102"/>
                        <a:pt x="238" y="79"/>
                      </a:cubicBezTo>
                      <a:cubicBezTo>
                        <a:pt x="242" y="39"/>
                        <a:pt x="213" y="4"/>
                        <a:pt x="173" y="0"/>
                      </a:cubicBezTo>
                      <a:cubicBezTo>
                        <a:pt x="172" y="0"/>
                        <a:pt x="172" y="0"/>
                        <a:pt x="171" y="0"/>
                      </a:cubicBezTo>
                      <a:cubicBezTo>
                        <a:pt x="132" y="2"/>
                        <a:pt x="102" y="36"/>
                        <a:pt x="105" y="76"/>
                      </a:cubicBezTo>
                      <a:cubicBezTo>
                        <a:pt x="105" y="77"/>
                        <a:pt x="105" y="78"/>
                        <a:pt x="105" y="79"/>
                      </a:cubicBezTo>
                      <a:cubicBezTo>
                        <a:pt x="105" y="102"/>
                        <a:pt x="115" y="125"/>
                        <a:pt x="132" y="141"/>
                      </a:cubicBezTo>
                      <a:lnTo>
                        <a:pt x="124" y="144"/>
                      </a:lnTo>
                      <a:lnTo>
                        <a:pt x="76" y="176"/>
                      </a:lnTo>
                      <a:lnTo>
                        <a:pt x="77" y="172"/>
                      </a:lnTo>
                      <a:cubicBezTo>
                        <a:pt x="67" y="179"/>
                        <a:pt x="61" y="191"/>
                        <a:pt x="61" y="204"/>
                      </a:cubicBezTo>
                      <a:lnTo>
                        <a:pt x="60" y="208"/>
                      </a:lnTo>
                      <a:lnTo>
                        <a:pt x="60" y="272"/>
                      </a:lnTo>
                      <a:lnTo>
                        <a:pt x="58" y="274"/>
                      </a:lnTo>
                      <a:cubicBezTo>
                        <a:pt x="39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2" name="Freeform 262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3" name="Freeform 263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4" name="Rectangle 264"/>
                <p:cNvSpPr>
                  <a:spLocks noChangeArrowheads="1"/>
                </p:cNvSpPr>
                <p:nvPr/>
              </p:nvSpPr>
              <p:spPr bwMode="auto">
                <a:xfrm>
                  <a:off x="489" y="1254"/>
                  <a:ext cx="12" cy="112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501" y="1254"/>
                  <a:ext cx="13" cy="112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6" name="Rectangle 266"/>
                <p:cNvSpPr>
                  <a:spLocks noChangeArrowheads="1"/>
                </p:cNvSpPr>
                <p:nvPr/>
              </p:nvSpPr>
              <p:spPr bwMode="auto">
                <a:xfrm>
                  <a:off x="514" y="1254"/>
                  <a:ext cx="12" cy="112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526" y="1254"/>
                  <a:ext cx="13" cy="112"/>
                </a:xfrm>
                <a:prstGeom prst="rect">
                  <a:avLst/>
                </a:prstGeom>
                <a:solidFill>
                  <a:srgbClr val="E9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8" name="Rectangle 268"/>
                <p:cNvSpPr>
                  <a:spLocks noChangeArrowheads="1"/>
                </p:cNvSpPr>
                <p:nvPr/>
              </p:nvSpPr>
              <p:spPr bwMode="auto">
                <a:xfrm>
                  <a:off x="539" y="1254"/>
                  <a:ext cx="12" cy="112"/>
                </a:xfrm>
                <a:prstGeom prst="rect">
                  <a:avLst/>
                </a:prstGeom>
                <a:solidFill>
                  <a:srgbClr val="E4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09" name="Rectangle 269"/>
                <p:cNvSpPr>
                  <a:spLocks noChangeArrowheads="1"/>
                </p:cNvSpPr>
                <p:nvPr/>
              </p:nvSpPr>
              <p:spPr bwMode="auto">
                <a:xfrm>
                  <a:off x="551" y="1254"/>
                  <a:ext cx="13" cy="112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0" name="Rectangle 270"/>
                <p:cNvSpPr>
                  <a:spLocks noChangeArrowheads="1"/>
                </p:cNvSpPr>
                <p:nvPr/>
              </p:nvSpPr>
              <p:spPr bwMode="auto">
                <a:xfrm>
                  <a:off x="564" y="1254"/>
                  <a:ext cx="12" cy="112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76" y="1254"/>
                  <a:ext cx="13" cy="112"/>
                </a:xfrm>
                <a:prstGeom prst="rect">
                  <a:avLst/>
                </a:prstGeom>
                <a:solidFill>
                  <a:srgbClr val="D6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2" name="Rectangle 272"/>
                <p:cNvSpPr>
                  <a:spLocks noChangeArrowheads="1"/>
                </p:cNvSpPr>
                <p:nvPr/>
              </p:nvSpPr>
              <p:spPr bwMode="auto">
                <a:xfrm>
                  <a:off x="589" y="1254"/>
                  <a:ext cx="12" cy="112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3" name="Rectangle 273"/>
                <p:cNvSpPr>
                  <a:spLocks noChangeArrowheads="1"/>
                </p:cNvSpPr>
                <p:nvPr/>
              </p:nvSpPr>
              <p:spPr bwMode="auto">
                <a:xfrm>
                  <a:off x="601" y="1254"/>
                  <a:ext cx="13" cy="112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4" name="Rectangle 274"/>
                <p:cNvSpPr>
                  <a:spLocks noChangeArrowheads="1"/>
                </p:cNvSpPr>
                <p:nvPr/>
              </p:nvSpPr>
              <p:spPr bwMode="auto">
                <a:xfrm>
                  <a:off x="614" y="1254"/>
                  <a:ext cx="12" cy="112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5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1254"/>
                  <a:ext cx="13" cy="112"/>
                </a:xfrm>
                <a:prstGeom prst="rect">
                  <a:avLst/>
                </a:prstGeom>
                <a:solidFill>
                  <a:srgbClr val="C2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9" y="1254"/>
                  <a:ext cx="12" cy="112"/>
                </a:xfrm>
                <a:prstGeom prst="rect">
                  <a:avLst/>
                </a:prstGeom>
                <a:solidFill>
                  <a:srgbClr val="BE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17" name="Picture 27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89" y="1454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8" name="Freeform 278"/>
                <p:cNvSpPr>
                  <a:spLocks/>
                </p:cNvSpPr>
                <p:nvPr/>
              </p:nvSpPr>
              <p:spPr bwMode="auto">
                <a:xfrm>
                  <a:off x="506" y="1474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2" y="56"/>
                        <a:pt x="87" y="68"/>
                        <a:pt x="62" y="62"/>
                      </a:cubicBezTo>
                      <a:cubicBezTo>
                        <a:pt x="37" y="68"/>
                        <a:pt x="12" y="56"/>
                        <a:pt x="0" y="34"/>
                      </a:cubicBezTo>
                      <a:cubicBezTo>
                        <a:pt x="12" y="11"/>
                        <a:pt x="37" y="0"/>
                        <a:pt x="62" y="6"/>
                      </a:cubicBezTo>
                      <a:cubicBezTo>
                        <a:pt x="87" y="0"/>
                        <a:pt x="112" y="11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19" name="Picture 279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89" y="1266"/>
                  <a:ext cx="162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0" name="Freeform 280"/>
                <p:cNvSpPr>
                  <a:spLocks/>
                </p:cNvSpPr>
                <p:nvPr/>
              </p:nvSpPr>
              <p:spPr bwMode="auto">
                <a:xfrm>
                  <a:off x="501" y="1279"/>
                  <a:ext cx="138" cy="2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38"/>
                    </a:cxn>
                    <a:cxn ang="0">
                      <a:pos x="125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38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38"/>
                      </a:lnTo>
                      <a:lnTo>
                        <a:pt x="125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21" name="Picture 281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" name="Picture 282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3" name="Freeform 283"/>
                <p:cNvSpPr>
                  <a:spLocks/>
                </p:cNvSpPr>
                <p:nvPr/>
              </p:nvSpPr>
              <p:spPr bwMode="auto">
                <a:xfrm>
                  <a:off x="514" y="1415"/>
                  <a:ext cx="62" cy="117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7" y="139"/>
                    </a:cxn>
                    <a:cxn ang="0">
                      <a:pos x="0" y="146"/>
                    </a:cxn>
                    <a:cxn ang="0">
                      <a:pos x="32" y="146"/>
                    </a:cxn>
                    <a:cxn ang="0">
                      <a:pos x="33" y="150"/>
                    </a:cxn>
                    <a:cxn ang="0">
                      <a:pos x="77" y="10"/>
                    </a:cxn>
                    <a:cxn ang="0">
                      <a:pos x="80" y="2"/>
                    </a:cxn>
                    <a:cxn ang="0">
                      <a:pos x="48" y="2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80" h="150">
                      <a:moveTo>
                        <a:pt x="51" y="0"/>
                      </a:moveTo>
                      <a:cubicBezTo>
                        <a:pt x="25" y="42"/>
                        <a:pt x="10" y="90"/>
                        <a:pt x="7" y="139"/>
                      </a:cubicBezTo>
                      <a:lnTo>
                        <a:pt x="0" y="146"/>
                      </a:lnTo>
                      <a:lnTo>
                        <a:pt x="32" y="146"/>
                      </a:lnTo>
                      <a:lnTo>
                        <a:pt x="33" y="150"/>
                      </a:lnTo>
                      <a:cubicBezTo>
                        <a:pt x="36" y="100"/>
                        <a:pt x="51" y="52"/>
                        <a:pt x="77" y="10"/>
                      </a:cubicBezTo>
                      <a:lnTo>
                        <a:pt x="80" y="2"/>
                      </a:lnTo>
                      <a:lnTo>
                        <a:pt x="48" y="2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24" name="Freeform 284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25" name="Freeform 285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26" name="Freeform 286"/>
                <p:cNvSpPr>
                  <a:spLocks/>
                </p:cNvSpPr>
                <p:nvPr/>
              </p:nvSpPr>
              <p:spPr bwMode="auto">
                <a:xfrm>
                  <a:off x="351" y="1128"/>
                  <a:ext cx="576" cy="527"/>
                </a:xfrm>
                <a:custGeom>
                  <a:avLst/>
                  <a:gdLst/>
                  <a:ahLst/>
                  <a:cxnLst>
                    <a:cxn ang="0">
                      <a:pos x="496" y="144"/>
                    </a:cxn>
                    <a:cxn ang="0">
                      <a:pos x="448" y="176"/>
                    </a:cxn>
                    <a:cxn ang="0">
                      <a:pos x="452" y="169"/>
                    </a:cxn>
                    <a:cxn ang="0">
                      <a:pos x="439" y="181"/>
                    </a:cxn>
                    <a:cxn ang="0">
                      <a:pos x="430" y="274"/>
                    </a:cxn>
                    <a:cxn ang="0">
                      <a:pos x="373" y="307"/>
                    </a:cxn>
                    <a:cxn ang="0">
                      <a:pos x="368" y="304"/>
                    </a:cxn>
                    <a:cxn ang="0">
                      <a:pos x="368" y="288"/>
                    </a:cxn>
                    <a:cxn ang="0">
                      <a:pos x="368" y="272"/>
                    </a:cxn>
                    <a:cxn ang="0">
                      <a:pos x="208" y="192"/>
                    </a:cxn>
                    <a:cxn ang="0">
                      <a:pos x="192" y="192"/>
                    </a:cxn>
                    <a:cxn ang="0">
                      <a:pos x="208" y="304"/>
                    </a:cxn>
                    <a:cxn ang="0">
                      <a:pos x="0" y="416"/>
                    </a:cxn>
                    <a:cxn ang="0">
                      <a:pos x="0" y="432"/>
                    </a:cxn>
                    <a:cxn ang="0">
                      <a:pos x="448" y="672"/>
                    </a:cxn>
                    <a:cxn ang="0">
                      <a:pos x="736" y="512"/>
                    </a:cxn>
                    <a:cxn ang="0">
                      <a:pos x="736" y="496"/>
                    </a:cxn>
                    <a:cxn ang="0">
                      <a:pos x="688" y="480"/>
                    </a:cxn>
                    <a:cxn ang="0">
                      <a:pos x="704" y="272"/>
                    </a:cxn>
                    <a:cxn ang="0">
                      <a:pos x="656" y="256"/>
                    </a:cxn>
                    <a:cxn ang="0">
                      <a:pos x="658" y="253"/>
                    </a:cxn>
                    <a:cxn ang="0">
                      <a:pos x="582" y="152"/>
                    </a:cxn>
                    <a:cxn ang="0">
                      <a:pos x="582" y="140"/>
                    </a:cxn>
                    <a:cxn ang="0">
                      <a:pos x="610" y="74"/>
                    </a:cxn>
                    <a:cxn ang="0">
                      <a:pos x="543" y="0"/>
                    </a:cxn>
                    <a:cxn ang="0">
                      <a:pos x="476" y="72"/>
                    </a:cxn>
                    <a:cxn ang="0">
                      <a:pos x="476" y="73"/>
                    </a:cxn>
                    <a:cxn ang="0">
                      <a:pos x="504" y="141"/>
                    </a:cxn>
                  </a:cxnLst>
                  <a:rect l="0" t="0" r="r" b="b"/>
                  <a:pathLst>
                    <a:path w="736" h="672">
                      <a:moveTo>
                        <a:pt x="496" y="144"/>
                      </a:moveTo>
                      <a:lnTo>
                        <a:pt x="448" y="176"/>
                      </a:lnTo>
                      <a:lnTo>
                        <a:pt x="452" y="169"/>
                      </a:lnTo>
                      <a:cubicBezTo>
                        <a:pt x="447" y="172"/>
                        <a:pt x="442" y="176"/>
                        <a:pt x="439" y="181"/>
                      </a:cubicBezTo>
                      <a:cubicBezTo>
                        <a:pt x="432" y="212"/>
                        <a:pt x="429" y="243"/>
                        <a:pt x="430" y="274"/>
                      </a:cubicBezTo>
                      <a:cubicBezTo>
                        <a:pt x="411" y="284"/>
                        <a:pt x="391" y="295"/>
                        <a:pt x="373" y="307"/>
                      </a:cubicBezTo>
                      <a:lnTo>
                        <a:pt x="368" y="304"/>
                      </a:lnTo>
                      <a:lnTo>
                        <a:pt x="368" y="288"/>
                      </a:lnTo>
                      <a:lnTo>
                        <a:pt x="368" y="272"/>
                      </a:lnTo>
                      <a:lnTo>
                        <a:pt x="208" y="192"/>
                      </a:lnTo>
                      <a:lnTo>
                        <a:pt x="192" y="192"/>
                      </a:lnTo>
                      <a:lnTo>
                        <a:pt x="208" y="304"/>
                      </a:lnTo>
                      <a:lnTo>
                        <a:pt x="0" y="416"/>
                      </a:lnTo>
                      <a:lnTo>
                        <a:pt x="0" y="432"/>
                      </a:lnTo>
                      <a:lnTo>
                        <a:pt x="448" y="672"/>
                      </a:lnTo>
                      <a:lnTo>
                        <a:pt x="736" y="512"/>
                      </a:lnTo>
                      <a:lnTo>
                        <a:pt x="736" y="496"/>
                      </a:lnTo>
                      <a:lnTo>
                        <a:pt x="688" y="480"/>
                      </a:lnTo>
                      <a:lnTo>
                        <a:pt x="704" y="272"/>
                      </a:lnTo>
                      <a:lnTo>
                        <a:pt x="656" y="256"/>
                      </a:lnTo>
                      <a:lnTo>
                        <a:pt x="658" y="253"/>
                      </a:lnTo>
                      <a:cubicBezTo>
                        <a:pt x="649" y="210"/>
                        <a:pt x="621" y="173"/>
                        <a:pt x="582" y="152"/>
                      </a:cubicBezTo>
                      <a:cubicBezTo>
                        <a:pt x="582" y="148"/>
                        <a:pt x="582" y="144"/>
                        <a:pt x="582" y="140"/>
                      </a:cubicBezTo>
                      <a:cubicBezTo>
                        <a:pt x="601" y="124"/>
                        <a:pt x="612" y="99"/>
                        <a:pt x="610" y="74"/>
                      </a:cubicBezTo>
                      <a:cubicBezTo>
                        <a:pt x="612" y="35"/>
                        <a:pt x="582" y="2"/>
                        <a:pt x="543" y="0"/>
                      </a:cubicBezTo>
                      <a:cubicBezTo>
                        <a:pt x="505" y="1"/>
                        <a:pt x="475" y="34"/>
                        <a:pt x="476" y="72"/>
                      </a:cubicBezTo>
                      <a:cubicBezTo>
                        <a:pt x="476" y="72"/>
                        <a:pt x="476" y="73"/>
                        <a:pt x="476" y="73"/>
                      </a:cubicBezTo>
                      <a:cubicBezTo>
                        <a:pt x="474" y="99"/>
                        <a:pt x="485" y="124"/>
                        <a:pt x="504" y="141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27" name="Freeform 287"/>
                <p:cNvSpPr>
                  <a:spLocks/>
                </p:cNvSpPr>
                <p:nvPr/>
              </p:nvSpPr>
              <p:spPr bwMode="auto">
                <a:xfrm>
                  <a:off x="1002" y="1467"/>
                  <a:ext cx="38" cy="175"/>
                </a:xfrm>
                <a:custGeom>
                  <a:avLst/>
                  <a:gdLst/>
                  <a:ahLst/>
                  <a:cxnLst>
                    <a:cxn ang="0">
                      <a:pos x="0" y="163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75"/>
                    </a:cxn>
                    <a:cxn ang="0">
                      <a:pos x="13" y="175"/>
                    </a:cxn>
                    <a:cxn ang="0">
                      <a:pos x="0" y="163"/>
                    </a:cxn>
                  </a:cxnLst>
                  <a:rect l="0" t="0" r="r" b="b"/>
                  <a:pathLst>
                    <a:path w="38" h="175">
                      <a:moveTo>
                        <a:pt x="0" y="163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75"/>
                      </a:lnTo>
                      <a:lnTo>
                        <a:pt x="13" y="175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28" name="Rectangle 288"/>
                <p:cNvSpPr>
                  <a:spLocks noChangeArrowheads="1"/>
                </p:cNvSpPr>
                <p:nvPr/>
              </p:nvSpPr>
              <p:spPr bwMode="auto">
                <a:xfrm>
                  <a:off x="990" y="1454"/>
                  <a:ext cx="62" cy="13"/>
                </a:xfrm>
                <a:prstGeom prst="rect">
                  <a:avLst/>
                </a:prstGeom>
                <a:solidFill>
                  <a:srgbClr val="F3F1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29" name="Rectangle 289"/>
                <p:cNvSpPr>
                  <a:spLocks noChangeArrowheads="1"/>
                </p:cNvSpPr>
                <p:nvPr/>
              </p:nvSpPr>
              <p:spPr bwMode="auto">
                <a:xfrm>
                  <a:off x="990" y="1467"/>
                  <a:ext cx="62" cy="12"/>
                </a:xfrm>
                <a:prstGeom prst="rect">
                  <a:avLst/>
                </a:prstGeom>
                <a:solidFill>
                  <a:srgbClr val="DEC2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990" y="1479"/>
                  <a:ext cx="62" cy="13"/>
                </a:xfrm>
                <a:prstGeom prst="rect">
                  <a:avLst/>
                </a:prstGeom>
                <a:solidFill>
                  <a:srgbClr val="E5D2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31" name="Rectangle 291"/>
                <p:cNvSpPr>
                  <a:spLocks noChangeArrowheads="1"/>
                </p:cNvSpPr>
                <p:nvPr/>
              </p:nvSpPr>
              <p:spPr bwMode="auto">
                <a:xfrm>
                  <a:off x="990" y="1492"/>
                  <a:ext cx="62" cy="12"/>
                </a:xfrm>
                <a:prstGeom prst="rect">
                  <a:avLst/>
                </a:prstGeom>
                <a:solidFill>
                  <a:srgbClr val="ECE2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32" name="Picture 292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476" y="145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3" name="Freeform 293"/>
                <p:cNvSpPr>
                  <a:spLocks noEditPoints="1"/>
                </p:cNvSpPr>
                <p:nvPr/>
              </p:nvSpPr>
              <p:spPr bwMode="auto">
                <a:xfrm>
                  <a:off x="489" y="1592"/>
                  <a:ext cx="576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51" y="88"/>
                    </a:cxn>
                    <a:cxn ang="0">
                      <a:pos x="350" y="201"/>
                    </a:cxn>
                    <a:cxn ang="0">
                      <a:pos x="350" y="213"/>
                    </a:cxn>
                    <a:cxn ang="0">
                      <a:pos x="576" y="75"/>
                    </a:cxn>
                    <a:cxn ang="0">
                      <a:pos x="576" y="75"/>
                    </a:cxn>
                    <a:cxn ang="0">
                      <a:pos x="551" y="88"/>
                    </a:cxn>
                  </a:cxnLst>
                  <a:rect l="0" t="0" r="r" b="b"/>
                  <a:pathLst>
                    <a:path w="576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51" y="88"/>
                      </a:moveTo>
                      <a:lnTo>
                        <a:pt x="350" y="201"/>
                      </a:lnTo>
                      <a:lnTo>
                        <a:pt x="350" y="213"/>
                      </a:lnTo>
                      <a:lnTo>
                        <a:pt x="576" y="75"/>
                      </a:lnTo>
                      <a:lnTo>
                        <a:pt x="576" y="75"/>
                      </a:lnTo>
                      <a:lnTo>
                        <a:pt x="551" y="88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34" name="Freeform 294"/>
                <p:cNvSpPr>
                  <a:spLocks/>
                </p:cNvSpPr>
                <p:nvPr/>
              </p:nvSpPr>
              <p:spPr bwMode="auto">
                <a:xfrm>
                  <a:off x="489" y="1592"/>
                  <a:ext cx="350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35" name="Freeform 295"/>
                <p:cNvSpPr>
                  <a:spLocks/>
                </p:cNvSpPr>
                <p:nvPr/>
              </p:nvSpPr>
              <p:spPr bwMode="auto">
                <a:xfrm>
                  <a:off x="839" y="166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201" y="13"/>
                    </a:cxn>
                    <a:cxn ang="0">
                      <a:pos x="0" y="126"/>
                    </a:cxn>
                    <a:cxn ang="0">
                      <a:pos x="0" y="138"/>
                    </a:cxn>
                    <a:cxn ang="0">
                      <a:pos x="226" y="0"/>
                    </a:cxn>
                    <a:cxn ang="0">
                      <a:pos x="226" y="0"/>
                    </a:cxn>
                    <a:cxn ang="0">
                      <a:pos x="201" y="13"/>
                    </a:cxn>
                  </a:cxnLst>
                  <a:rect l="0" t="0" r="r" b="b"/>
                  <a:pathLst>
                    <a:path w="226" h="138">
                      <a:moveTo>
                        <a:pt x="201" y="13"/>
                      </a:move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1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36" name="Picture 296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7" name="Picture 297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8" name="Freeform 298"/>
                <p:cNvSpPr>
                  <a:spLocks/>
                </p:cNvSpPr>
                <p:nvPr/>
              </p:nvSpPr>
              <p:spPr bwMode="auto">
                <a:xfrm>
                  <a:off x="727" y="1579"/>
                  <a:ext cx="162" cy="101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6"/>
                    </a:cxn>
                    <a:cxn ang="0">
                      <a:pos x="112" y="101"/>
                    </a:cxn>
                    <a:cxn ang="0">
                      <a:pos x="162" y="6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2" h="101">
                      <a:moveTo>
                        <a:pt x="50" y="0"/>
                      </a:moveTo>
                      <a:lnTo>
                        <a:pt x="0" y="26"/>
                      </a:lnTo>
                      <a:lnTo>
                        <a:pt x="112" y="101"/>
                      </a:lnTo>
                      <a:lnTo>
                        <a:pt x="162" y="6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39" name="Picture 299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0" name="Picture 300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1" name="Rectangle 301"/>
                <p:cNvSpPr>
                  <a:spLocks noChangeArrowheads="1"/>
                </p:cNvSpPr>
                <p:nvPr/>
              </p:nvSpPr>
              <p:spPr bwMode="auto">
                <a:xfrm>
                  <a:off x="827" y="1366"/>
                  <a:ext cx="12" cy="138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2" name="Rectangle 302"/>
                <p:cNvSpPr>
                  <a:spLocks noChangeArrowheads="1"/>
                </p:cNvSpPr>
                <p:nvPr/>
              </p:nvSpPr>
              <p:spPr bwMode="auto">
                <a:xfrm>
                  <a:off x="839" y="1366"/>
                  <a:ext cx="13" cy="138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3" name="Rectangle 303"/>
                <p:cNvSpPr>
                  <a:spLocks noChangeArrowheads="1"/>
                </p:cNvSpPr>
                <p:nvPr/>
              </p:nvSpPr>
              <p:spPr bwMode="auto">
                <a:xfrm>
                  <a:off x="852" y="1366"/>
                  <a:ext cx="12" cy="138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4" name="Rectangle 304"/>
                <p:cNvSpPr>
                  <a:spLocks noChangeArrowheads="1"/>
                </p:cNvSpPr>
                <p:nvPr/>
              </p:nvSpPr>
              <p:spPr bwMode="auto">
                <a:xfrm>
                  <a:off x="864" y="1366"/>
                  <a:ext cx="13" cy="138"/>
                </a:xfrm>
                <a:prstGeom prst="rect">
                  <a:avLst/>
                </a:prstGeom>
                <a:solidFill>
                  <a:srgbClr val="EC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5" name="Rectangle 305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138"/>
                </a:xfrm>
                <a:prstGeom prst="rect">
                  <a:avLst/>
                </a:prstGeom>
                <a:solidFill>
                  <a:srgbClr val="E7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6" name="Rectangle 306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138"/>
                </a:xfrm>
                <a:prstGeom prst="rect">
                  <a:avLst/>
                </a:prstGeom>
                <a:solidFill>
                  <a:srgbClr val="E3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7" name="Rectangle 307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138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8" name="Rectangle 308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138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49" name="Rectangle 309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138"/>
                </a:xfrm>
                <a:prstGeom prst="rect">
                  <a:avLst/>
                </a:prstGeom>
                <a:solidFill>
                  <a:srgbClr val="D7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50" name="Rectangle 310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138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51" name="Rectangle 311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138"/>
                </a:xfrm>
                <a:prstGeom prst="rect">
                  <a:avLst/>
                </a:prstGeom>
                <a:solidFill>
                  <a:srgbClr val="CE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52" name="Rectangle 312"/>
                <p:cNvSpPr>
                  <a:spLocks noChangeArrowheads="1"/>
                </p:cNvSpPr>
                <p:nvPr/>
              </p:nvSpPr>
              <p:spPr bwMode="auto">
                <a:xfrm>
                  <a:off x="965" y="1366"/>
                  <a:ext cx="12" cy="138"/>
                </a:xfrm>
                <a:prstGeom prst="rect">
                  <a:avLst/>
                </a:prstGeom>
                <a:solidFill>
                  <a:srgbClr val="CA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53" name="Rectangle 313"/>
                <p:cNvSpPr>
                  <a:spLocks noChangeArrowheads="1"/>
                </p:cNvSpPr>
                <p:nvPr/>
              </p:nvSpPr>
              <p:spPr bwMode="auto">
                <a:xfrm>
                  <a:off x="977" y="1366"/>
                  <a:ext cx="13" cy="138"/>
                </a:xfrm>
                <a:prstGeom prst="rect">
                  <a:avLst/>
                </a:prstGeom>
                <a:solidFill>
                  <a:srgbClr val="C6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54" name="Rectangle 314"/>
                <p:cNvSpPr>
                  <a:spLocks noChangeArrowheads="1"/>
                </p:cNvSpPr>
                <p:nvPr/>
              </p:nvSpPr>
              <p:spPr bwMode="auto">
                <a:xfrm>
                  <a:off x="990" y="1366"/>
                  <a:ext cx="12" cy="138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55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02" y="1366"/>
                  <a:ext cx="13" cy="138"/>
                </a:xfrm>
                <a:prstGeom prst="rect">
                  <a:avLst/>
                </a:prstGeom>
                <a:solidFill>
                  <a:srgbClr val="BD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56" name="Picture 316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939" y="1442"/>
                  <a:ext cx="88" cy="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7" name="Freeform 317"/>
                <p:cNvSpPr>
                  <a:spLocks/>
                </p:cNvSpPr>
                <p:nvPr/>
              </p:nvSpPr>
              <p:spPr bwMode="auto">
                <a:xfrm>
                  <a:off x="952" y="1579"/>
                  <a:ext cx="50" cy="51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50" y="0"/>
                    </a:cxn>
                    <a:cxn ang="0">
                      <a:pos x="50" y="51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50" h="51">
                      <a:moveTo>
                        <a:pt x="0" y="26"/>
                      </a:moveTo>
                      <a:lnTo>
                        <a:pt x="50" y="0"/>
                      </a:lnTo>
                      <a:lnTo>
                        <a:pt x="50" y="51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58" name="Picture 318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9" name="Picture 319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0" name="Rectangle 320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63"/>
                </a:xfrm>
                <a:prstGeom prst="rect">
                  <a:avLst/>
                </a:prstGeom>
                <a:solidFill>
                  <a:srgbClr val="658E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1" name="Rectangle 321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63"/>
                </a:xfrm>
                <a:prstGeom prst="rect">
                  <a:avLst/>
                </a:prstGeom>
                <a:solidFill>
                  <a:srgbClr val="78A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2" name="Rectangle 322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63"/>
                </a:xfrm>
                <a:prstGeom prst="rect">
                  <a:avLst/>
                </a:prstGeom>
                <a:solidFill>
                  <a:srgbClr val="74A9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3" name="Rectangle 323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63"/>
                </a:xfrm>
                <a:prstGeom prst="rect">
                  <a:avLst/>
                </a:prstGeom>
                <a:solidFill>
                  <a:srgbClr val="71A3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4" name="Rectangle 324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63"/>
                </a:xfrm>
                <a:prstGeom prst="rect">
                  <a:avLst/>
                </a:prstGeom>
                <a:solidFill>
                  <a:srgbClr val="6E9D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5" name="Rectangle 325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63"/>
                </a:xfrm>
                <a:prstGeom prst="rect">
                  <a:avLst/>
                </a:prstGeom>
                <a:solidFill>
                  <a:srgbClr val="6B98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6" name="Rectangle 326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7" name="Freeform 327"/>
                <p:cNvSpPr>
                  <a:spLocks/>
                </p:cNvSpPr>
                <p:nvPr/>
              </p:nvSpPr>
              <p:spPr bwMode="auto">
                <a:xfrm>
                  <a:off x="884" y="1554"/>
                  <a:ext cx="81" cy="89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7" y="64"/>
                    </a:cxn>
                    <a:cxn ang="0">
                      <a:pos x="5" y="63"/>
                    </a:cxn>
                    <a:cxn ang="0">
                      <a:pos x="1" y="102"/>
                    </a:cxn>
                    <a:cxn ang="0">
                      <a:pos x="0" y="103"/>
                    </a:cxn>
                    <a:cxn ang="0">
                      <a:pos x="35" y="101"/>
                    </a:cxn>
                    <a:cxn ang="0">
                      <a:pos x="36" y="99"/>
                    </a:cxn>
                    <a:cxn ang="0">
                      <a:pos x="39" y="96"/>
                    </a:cxn>
                    <a:cxn ang="0">
                      <a:pos x="103" y="64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03" h="113">
                      <a:moveTo>
                        <a:pt x="103" y="0"/>
                      </a:moveTo>
                      <a:lnTo>
                        <a:pt x="7" y="64"/>
                      </a:lnTo>
                      <a:lnTo>
                        <a:pt x="5" y="63"/>
                      </a:lnTo>
                      <a:cubicBezTo>
                        <a:pt x="14" y="75"/>
                        <a:pt x="13" y="93"/>
                        <a:pt x="1" y="102"/>
                      </a:cubicBezTo>
                      <a:cubicBezTo>
                        <a:pt x="1" y="103"/>
                        <a:pt x="0" y="103"/>
                        <a:pt x="0" y="103"/>
                      </a:cubicBezTo>
                      <a:cubicBezTo>
                        <a:pt x="10" y="113"/>
                        <a:pt x="26" y="111"/>
                        <a:pt x="35" y="101"/>
                      </a:cubicBezTo>
                      <a:cubicBezTo>
                        <a:pt x="36" y="100"/>
                        <a:pt x="36" y="100"/>
                        <a:pt x="36" y="99"/>
                      </a:cubicBezTo>
                      <a:lnTo>
                        <a:pt x="39" y="96"/>
                      </a:lnTo>
                      <a:lnTo>
                        <a:pt x="103" y="64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68" name="Freeform 328"/>
                <p:cNvSpPr>
                  <a:spLocks/>
                </p:cNvSpPr>
                <p:nvPr/>
              </p:nvSpPr>
              <p:spPr bwMode="auto">
                <a:xfrm>
                  <a:off x="789" y="1504"/>
                  <a:ext cx="63" cy="7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3" y="38"/>
                    </a:cxn>
                    <a:cxn ang="0">
                      <a:pos x="63" y="0"/>
                    </a:cxn>
                    <a:cxn ang="0">
                      <a:pos x="0" y="38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3" h="75">
                      <a:moveTo>
                        <a:pt x="0" y="75"/>
                      </a:moveTo>
                      <a:lnTo>
                        <a:pt x="63" y="38"/>
                      </a:lnTo>
                      <a:lnTo>
                        <a:pt x="63" y="0"/>
                      </a:lnTo>
                      <a:lnTo>
                        <a:pt x="0" y="3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69" name="Picture 329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827" y="1228"/>
                  <a:ext cx="163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0" name="Freeform 330"/>
                <p:cNvSpPr>
                  <a:spLocks/>
                </p:cNvSpPr>
                <p:nvPr/>
              </p:nvSpPr>
              <p:spPr bwMode="auto">
                <a:xfrm>
                  <a:off x="864" y="1274"/>
                  <a:ext cx="108" cy="121"/>
                </a:xfrm>
                <a:custGeom>
                  <a:avLst/>
                  <a:gdLst/>
                  <a:ahLst/>
                  <a:cxnLst>
                    <a:cxn ang="0">
                      <a:pos x="106" y="60"/>
                    </a:cxn>
                    <a:cxn ang="0">
                      <a:pos x="54" y="121"/>
                    </a:cxn>
                    <a:cxn ang="0">
                      <a:pos x="2" y="60"/>
                    </a:cxn>
                    <a:cxn ang="0">
                      <a:pos x="54" y="0"/>
                    </a:cxn>
                    <a:cxn ang="0">
                      <a:pos x="106" y="60"/>
                    </a:cxn>
                  </a:cxnLst>
                  <a:rect l="0" t="0" r="r" b="b"/>
                  <a:pathLst>
                    <a:path w="108" h="121">
                      <a:moveTo>
                        <a:pt x="106" y="60"/>
                      </a:moveTo>
                      <a:cubicBezTo>
                        <a:pt x="108" y="92"/>
                        <a:pt x="85" y="118"/>
                        <a:pt x="54" y="121"/>
                      </a:cubicBezTo>
                      <a:cubicBezTo>
                        <a:pt x="23" y="118"/>
                        <a:pt x="0" y="92"/>
                        <a:pt x="2" y="60"/>
                      </a:cubicBezTo>
                      <a:cubicBezTo>
                        <a:pt x="0" y="30"/>
                        <a:pt x="23" y="2"/>
                        <a:pt x="54" y="0"/>
                      </a:cubicBezTo>
                      <a:cubicBezTo>
                        <a:pt x="85" y="2"/>
                        <a:pt x="108" y="30"/>
                        <a:pt x="106" y="60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1" name="Freeform 331"/>
                <p:cNvSpPr>
                  <a:spLocks noEditPoints="1"/>
                </p:cNvSpPr>
                <p:nvPr/>
              </p:nvSpPr>
              <p:spPr bwMode="auto">
                <a:xfrm>
                  <a:off x="784" y="1489"/>
                  <a:ext cx="181" cy="116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59" y="0"/>
                    </a:cxn>
                    <a:cxn ang="0">
                      <a:pos x="54" y="4"/>
                    </a:cxn>
                    <a:cxn ang="0">
                      <a:pos x="86" y="20"/>
                    </a:cxn>
                    <a:cxn ang="0">
                      <a:pos x="6" y="68"/>
                    </a:cxn>
                    <a:cxn ang="0">
                      <a:pos x="6" y="36"/>
                    </a:cxn>
                    <a:cxn ang="0">
                      <a:pos x="0" y="33"/>
                    </a:cxn>
                    <a:cxn ang="0">
                      <a:pos x="230" y="100"/>
                    </a:cxn>
                    <a:cxn ang="0">
                      <a:pos x="134" y="148"/>
                    </a:cxn>
                    <a:cxn ang="0">
                      <a:pos x="132" y="148"/>
                    </a:cxn>
                    <a:cxn ang="0">
                      <a:pos x="102" y="138"/>
                    </a:cxn>
                    <a:cxn ang="0">
                      <a:pos x="112" y="128"/>
                    </a:cxn>
                    <a:cxn ang="0">
                      <a:pos x="112" y="128"/>
                    </a:cxn>
                    <a:cxn ang="0">
                      <a:pos x="201" y="78"/>
                    </a:cxn>
                    <a:cxn ang="0">
                      <a:pos x="198" y="84"/>
                    </a:cxn>
                    <a:cxn ang="0">
                      <a:pos x="230" y="100"/>
                    </a:cxn>
                  </a:cxnLst>
                  <a:rect l="0" t="0" r="r" b="b"/>
                  <a:pathLst>
                    <a:path w="230" h="148">
                      <a:moveTo>
                        <a:pt x="0" y="33"/>
                      </a:moveTo>
                      <a:cubicBezTo>
                        <a:pt x="20" y="22"/>
                        <a:pt x="39" y="11"/>
                        <a:pt x="59" y="0"/>
                      </a:cubicBezTo>
                      <a:lnTo>
                        <a:pt x="54" y="4"/>
                      </a:lnTo>
                      <a:lnTo>
                        <a:pt x="86" y="20"/>
                      </a:lnTo>
                      <a:lnTo>
                        <a:pt x="6" y="68"/>
                      </a:lnTo>
                      <a:lnTo>
                        <a:pt x="6" y="36"/>
                      </a:lnTo>
                      <a:lnTo>
                        <a:pt x="0" y="33"/>
                      </a:lnTo>
                      <a:close/>
                      <a:moveTo>
                        <a:pt x="230" y="100"/>
                      </a:moveTo>
                      <a:lnTo>
                        <a:pt x="134" y="148"/>
                      </a:lnTo>
                      <a:lnTo>
                        <a:pt x="132" y="148"/>
                      </a:lnTo>
                      <a:cubicBezTo>
                        <a:pt x="124" y="140"/>
                        <a:pt x="113" y="136"/>
                        <a:pt x="102" y="138"/>
                      </a:cubicBezTo>
                      <a:cubicBezTo>
                        <a:pt x="104" y="133"/>
                        <a:pt x="108" y="130"/>
                        <a:pt x="112" y="128"/>
                      </a:cubicBezTo>
                      <a:lnTo>
                        <a:pt x="112" y="128"/>
                      </a:lnTo>
                      <a:cubicBezTo>
                        <a:pt x="142" y="112"/>
                        <a:pt x="172" y="95"/>
                        <a:pt x="201" y="78"/>
                      </a:cubicBezTo>
                      <a:lnTo>
                        <a:pt x="198" y="84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2" name="Freeform 332"/>
                <p:cNvSpPr>
                  <a:spLocks noEditPoints="1"/>
                </p:cNvSpPr>
                <p:nvPr/>
              </p:nvSpPr>
              <p:spPr bwMode="auto">
                <a:xfrm>
                  <a:off x="784" y="1274"/>
                  <a:ext cx="231" cy="377"/>
                </a:xfrm>
                <a:custGeom>
                  <a:avLst/>
                  <a:gdLst/>
                  <a:ahLst/>
                  <a:cxnLst>
                    <a:cxn ang="0">
                      <a:pos x="86" y="342"/>
                    </a:cxn>
                    <a:cxn ang="0">
                      <a:pos x="86" y="246"/>
                    </a:cxn>
                    <a:cxn ang="0">
                      <a:pos x="6" y="390"/>
                    </a:cxn>
                    <a:cxn ang="0">
                      <a:pos x="86" y="342"/>
                    </a:cxn>
                    <a:cxn ang="0">
                      <a:pos x="198" y="310"/>
                    </a:cxn>
                    <a:cxn ang="0">
                      <a:pos x="198" y="358"/>
                    </a:cxn>
                    <a:cxn ang="0">
                      <a:pos x="118" y="390"/>
                    </a:cxn>
                    <a:cxn ang="0">
                      <a:pos x="121" y="398"/>
                    </a:cxn>
                    <a:cxn ang="0">
                      <a:pos x="103" y="411"/>
                    </a:cxn>
                    <a:cxn ang="0">
                      <a:pos x="59" y="436"/>
                    </a:cxn>
                    <a:cxn ang="0">
                      <a:pos x="72" y="476"/>
                    </a:cxn>
                    <a:cxn ang="0">
                      <a:pos x="101" y="475"/>
                    </a:cxn>
                    <a:cxn ang="0">
                      <a:pos x="127" y="462"/>
                    </a:cxn>
                    <a:cxn ang="0">
                      <a:pos x="177" y="450"/>
                    </a:cxn>
                    <a:cxn ang="0">
                      <a:pos x="182" y="454"/>
                    </a:cxn>
                    <a:cxn ang="0">
                      <a:pos x="278" y="390"/>
                    </a:cxn>
                    <a:cxn ang="0">
                      <a:pos x="280" y="390"/>
                    </a:cxn>
                    <a:cxn ang="0">
                      <a:pos x="292" y="352"/>
                    </a:cxn>
                    <a:cxn ang="0">
                      <a:pos x="286" y="260"/>
                    </a:cxn>
                    <a:cxn ang="0">
                      <a:pos x="236" y="172"/>
                    </a:cxn>
                    <a:cxn ang="0">
                      <a:pos x="209" y="153"/>
                    </a:cxn>
                    <a:cxn ang="0">
                      <a:pos x="214" y="150"/>
                    </a:cxn>
                    <a:cxn ang="0">
                      <a:pos x="214" y="134"/>
                    </a:cxn>
                    <a:cxn ang="0">
                      <a:pos x="209" y="141"/>
                    </a:cxn>
                    <a:cxn ang="0">
                      <a:pos x="237" y="79"/>
                    </a:cxn>
                    <a:cxn ang="0">
                      <a:pos x="172" y="0"/>
                    </a:cxn>
                    <a:cxn ang="0">
                      <a:pos x="171" y="0"/>
                    </a:cxn>
                    <a:cxn ang="0">
                      <a:pos x="104" y="76"/>
                    </a:cxn>
                    <a:cxn ang="0">
                      <a:pos x="104" y="79"/>
                    </a:cxn>
                    <a:cxn ang="0">
                      <a:pos x="132" y="142"/>
                    </a:cxn>
                    <a:cxn ang="0">
                      <a:pos x="134" y="134"/>
                    </a:cxn>
                    <a:cxn ang="0">
                      <a:pos x="70" y="166"/>
                    </a:cxn>
                    <a:cxn ang="0">
                      <a:pos x="76" y="172"/>
                    </a:cxn>
                    <a:cxn ang="0">
                      <a:pos x="61" y="204"/>
                    </a:cxn>
                    <a:cxn ang="0">
                      <a:pos x="54" y="198"/>
                    </a:cxn>
                    <a:cxn ang="0">
                      <a:pos x="54" y="278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4" h="481">
                      <a:moveTo>
                        <a:pt x="86" y="342"/>
                      </a:moveTo>
                      <a:lnTo>
                        <a:pt x="86" y="246"/>
                      </a:lnTo>
                      <a:moveTo>
                        <a:pt x="6" y="390"/>
                      </a:moveTo>
                      <a:lnTo>
                        <a:pt x="86" y="342"/>
                      </a:lnTo>
                      <a:moveTo>
                        <a:pt x="198" y="310"/>
                      </a:moveTo>
                      <a:lnTo>
                        <a:pt x="198" y="358"/>
                      </a:lnTo>
                      <a:lnTo>
                        <a:pt x="118" y="390"/>
                      </a:lnTo>
                      <a:lnTo>
                        <a:pt x="121" y="398"/>
                      </a:lnTo>
                      <a:cubicBezTo>
                        <a:pt x="114" y="401"/>
                        <a:pt x="108" y="405"/>
                        <a:pt x="103" y="411"/>
                      </a:cubicBezTo>
                      <a:cubicBezTo>
                        <a:pt x="85" y="412"/>
                        <a:pt x="69" y="421"/>
                        <a:pt x="59" y="436"/>
                      </a:cubicBezTo>
                      <a:cubicBezTo>
                        <a:pt x="51" y="451"/>
                        <a:pt x="57" y="469"/>
                        <a:pt x="72" y="476"/>
                      </a:cubicBezTo>
                      <a:cubicBezTo>
                        <a:pt x="81" y="481"/>
                        <a:pt x="92" y="481"/>
                        <a:pt x="101" y="475"/>
                      </a:cubicBezTo>
                      <a:cubicBezTo>
                        <a:pt x="111" y="473"/>
                        <a:pt x="119" y="468"/>
                        <a:pt x="127" y="462"/>
                      </a:cubicBezTo>
                      <a:cubicBezTo>
                        <a:pt x="144" y="469"/>
                        <a:pt x="164" y="465"/>
                        <a:pt x="177" y="450"/>
                      </a:cubicBezTo>
                      <a:lnTo>
                        <a:pt x="182" y="454"/>
                      </a:lnTo>
                      <a:lnTo>
                        <a:pt x="278" y="390"/>
                      </a:lnTo>
                      <a:lnTo>
                        <a:pt x="280" y="390"/>
                      </a:lnTo>
                      <a:cubicBezTo>
                        <a:pt x="290" y="380"/>
                        <a:pt x="294" y="365"/>
                        <a:pt x="292" y="352"/>
                      </a:cubicBezTo>
                      <a:cubicBezTo>
                        <a:pt x="290" y="321"/>
                        <a:pt x="288" y="291"/>
                        <a:pt x="286" y="260"/>
                      </a:cubicBezTo>
                      <a:cubicBezTo>
                        <a:pt x="282" y="225"/>
                        <a:pt x="264" y="193"/>
                        <a:pt x="236" y="172"/>
                      </a:cubicBezTo>
                      <a:cubicBezTo>
                        <a:pt x="228" y="165"/>
                        <a:pt x="219" y="158"/>
                        <a:pt x="209" y="153"/>
                      </a:cubicBezTo>
                      <a:lnTo>
                        <a:pt x="214" y="150"/>
                      </a:lnTo>
                      <a:lnTo>
                        <a:pt x="214" y="134"/>
                      </a:lnTo>
                      <a:lnTo>
                        <a:pt x="209" y="141"/>
                      </a:lnTo>
                      <a:cubicBezTo>
                        <a:pt x="228" y="126"/>
                        <a:pt x="238" y="103"/>
                        <a:pt x="237" y="79"/>
                      </a:cubicBezTo>
                      <a:cubicBezTo>
                        <a:pt x="241" y="39"/>
                        <a:pt x="212" y="4"/>
                        <a:pt x="172" y="0"/>
                      </a:cubicBezTo>
                      <a:cubicBezTo>
                        <a:pt x="172" y="0"/>
                        <a:pt x="171" y="0"/>
                        <a:pt x="171" y="0"/>
                      </a:cubicBezTo>
                      <a:cubicBezTo>
                        <a:pt x="131" y="3"/>
                        <a:pt x="101" y="37"/>
                        <a:pt x="104" y="76"/>
                      </a:cubicBezTo>
                      <a:cubicBezTo>
                        <a:pt x="104" y="77"/>
                        <a:pt x="104" y="78"/>
                        <a:pt x="104" y="79"/>
                      </a:cubicBezTo>
                      <a:cubicBezTo>
                        <a:pt x="104" y="103"/>
                        <a:pt x="114" y="126"/>
                        <a:pt x="132" y="142"/>
                      </a:cubicBezTo>
                      <a:lnTo>
                        <a:pt x="134" y="134"/>
                      </a:lnTo>
                      <a:lnTo>
                        <a:pt x="70" y="166"/>
                      </a:lnTo>
                      <a:lnTo>
                        <a:pt x="76" y="172"/>
                      </a:lnTo>
                      <a:cubicBezTo>
                        <a:pt x="66" y="179"/>
                        <a:pt x="60" y="192"/>
                        <a:pt x="61" y="204"/>
                      </a:cubicBezTo>
                      <a:lnTo>
                        <a:pt x="54" y="198"/>
                      </a:lnTo>
                      <a:lnTo>
                        <a:pt x="54" y="278"/>
                      </a:lnTo>
                      <a:lnTo>
                        <a:pt x="58" y="274"/>
                      </a:lnTo>
                      <a:cubicBezTo>
                        <a:pt x="38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3" name="Freeform 333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4" name="Freeform 334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5" name="Rectangle 335"/>
                <p:cNvSpPr>
                  <a:spLocks noChangeArrowheads="1"/>
                </p:cNvSpPr>
                <p:nvPr/>
              </p:nvSpPr>
              <p:spPr bwMode="auto">
                <a:xfrm>
                  <a:off x="626" y="1404"/>
                  <a:ext cx="13" cy="100"/>
                </a:xfrm>
                <a:prstGeom prst="rect">
                  <a:avLst/>
                </a:prstGeom>
                <a:solidFill>
                  <a:srgbClr val="BA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6" name="Rectangle 336"/>
                <p:cNvSpPr>
                  <a:spLocks noChangeArrowheads="1"/>
                </p:cNvSpPr>
                <p:nvPr/>
              </p:nvSpPr>
              <p:spPr bwMode="auto">
                <a:xfrm>
                  <a:off x="639" y="1404"/>
                  <a:ext cx="12" cy="100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7" name="Rectangle 337"/>
                <p:cNvSpPr>
                  <a:spLocks noChangeArrowheads="1"/>
                </p:cNvSpPr>
                <p:nvPr/>
              </p:nvSpPr>
              <p:spPr bwMode="auto">
                <a:xfrm>
                  <a:off x="651" y="1404"/>
                  <a:ext cx="13" cy="100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8" name="Rectangle 338"/>
                <p:cNvSpPr>
                  <a:spLocks noChangeArrowheads="1"/>
                </p:cNvSpPr>
                <p:nvPr/>
              </p:nvSpPr>
              <p:spPr bwMode="auto">
                <a:xfrm>
                  <a:off x="664" y="1404"/>
                  <a:ext cx="12" cy="100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79" name="Rectangle 339"/>
                <p:cNvSpPr>
                  <a:spLocks noChangeArrowheads="1"/>
                </p:cNvSpPr>
                <p:nvPr/>
              </p:nvSpPr>
              <p:spPr bwMode="auto">
                <a:xfrm>
                  <a:off x="676" y="1404"/>
                  <a:ext cx="13" cy="100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0" name="Rectangle 340"/>
                <p:cNvSpPr>
                  <a:spLocks noChangeArrowheads="1"/>
                </p:cNvSpPr>
                <p:nvPr/>
              </p:nvSpPr>
              <p:spPr bwMode="auto">
                <a:xfrm>
                  <a:off x="689" y="1404"/>
                  <a:ext cx="12" cy="100"/>
                </a:xfrm>
                <a:prstGeom prst="rect">
                  <a:avLst/>
                </a:prstGeom>
                <a:solidFill>
                  <a:srgbClr val="E1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1" name="Rectangle 341"/>
                <p:cNvSpPr>
                  <a:spLocks noChangeArrowheads="1"/>
                </p:cNvSpPr>
                <p:nvPr/>
              </p:nvSpPr>
              <p:spPr bwMode="auto">
                <a:xfrm>
                  <a:off x="701" y="1404"/>
                  <a:ext cx="13" cy="100"/>
                </a:xfrm>
                <a:prstGeom prst="rect">
                  <a:avLst/>
                </a:prstGeom>
                <a:solidFill>
                  <a:srgbClr val="DC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2" name="Rectangle 342"/>
                <p:cNvSpPr>
                  <a:spLocks noChangeArrowheads="1"/>
                </p:cNvSpPr>
                <p:nvPr/>
              </p:nvSpPr>
              <p:spPr bwMode="auto">
                <a:xfrm>
                  <a:off x="714" y="1404"/>
                  <a:ext cx="13" cy="100"/>
                </a:xfrm>
                <a:prstGeom prst="rect">
                  <a:avLst/>
                </a:prstGeom>
                <a:solidFill>
                  <a:srgbClr val="D8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3" name="Rectangle 343"/>
                <p:cNvSpPr>
                  <a:spLocks noChangeArrowheads="1"/>
                </p:cNvSpPr>
                <p:nvPr/>
              </p:nvSpPr>
              <p:spPr bwMode="auto">
                <a:xfrm>
                  <a:off x="727" y="1404"/>
                  <a:ext cx="12" cy="100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4" name="Rectangle 344"/>
                <p:cNvSpPr>
                  <a:spLocks noChangeArrowheads="1"/>
                </p:cNvSpPr>
                <p:nvPr/>
              </p:nvSpPr>
              <p:spPr bwMode="auto">
                <a:xfrm>
                  <a:off x="739" y="1404"/>
                  <a:ext cx="13" cy="100"/>
                </a:xfrm>
                <a:prstGeom prst="rect">
                  <a:avLst/>
                </a:prstGeom>
                <a:solidFill>
                  <a:srgbClr val="CEEB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5" name="Rectangle 345"/>
                <p:cNvSpPr>
                  <a:spLocks noChangeArrowheads="1"/>
                </p:cNvSpPr>
                <p:nvPr/>
              </p:nvSpPr>
              <p:spPr bwMode="auto">
                <a:xfrm>
                  <a:off x="752" y="1404"/>
                  <a:ext cx="12" cy="100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6" name="Rectangle 346"/>
                <p:cNvSpPr>
                  <a:spLocks noChangeArrowheads="1"/>
                </p:cNvSpPr>
                <p:nvPr/>
              </p:nvSpPr>
              <p:spPr bwMode="auto">
                <a:xfrm>
                  <a:off x="764" y="1404"/>
                  <a:ext cx="13" cy="100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87" name="Rectangle 347"/>
                <p:cNvSpPr>
                  <a:spLocks noChangeArrowheads="1"/>
                </p:cNvSpPr>
                <p:nvPr/>
              </p:nvSpPr>
              <p:spPr bwMode="auto">
                <a:xfrm>
                  <a:off x="777" y="1404"/>
                  <a:ext cx="12" cy="100"/>
                </a:xfrm>
                <a:prstGeom prst="rect">
                  <a:avLst/>
                </a:prstGeom>
                <a:solidFill>
                  <a:srgbClr val="BF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88" name="Picture 348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626" y="1605"/>
                  <a:ext cx="151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89" name="Freeform 349"/>
                <p:cNvSpPr>
                  <a:spLocks/>
                </p:cNvSpPr>
                <p:nvPr/>
              </p:nvSpPr>
              <p:spPr bwMode="auto">
                <a:xfrm>
                  <a:off x="648" y="1620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3" y="56"/>
                        <a:pt x="87" y="68"/>
                        <a:pt x="62" y="62"/>
                      </a:cubicBezTo>
                      <a:cubicBezTo>
                        <a:pt x="38" y="68"/>
                        <a:pt x="12" y="56"/>
                        <a:pt x="0" y="34"/>
                      </a:cubicBezTo>
                      <a:cubicBezTo>
                        <a:pt x="12" y="12"/>
                        <a:pt x="38" y="0"/>
                        <a:pt x="62" y="6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90" name="Picture 350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1" name="Picture 351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92" name="Freeform 352"/>
                <p:cNvSpPr>
                  <a:spLocks/>
                </p:cNvSpPr>
                <p:nvPr/>
              </p:nvSpPr>
              <p:spPr bwMode="auto">
                <a:xfrm>
                  <a:off x="639" y="1429"/>
                  <a:ext cx="138" cy="2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3"/>
                    </a:cxn>
                    <a:cxn ang="0">
                      <a:pos x="138" y="226"/>
                    </a:cxn>
                    <a:cxn ang="0">
                      <a:pos x="125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6">
                      <a:moveTo>
                        <a:pt x="0" y="0"/>
                      </a:moveTo>
                      <a:lnTo>
                        <a:pt x="12" y="163"/>
                      </a:lnTo>
                      <a:lnTo>
                        <a:pt x="138" y="226"/>
                      </a:lnTo>
                      <a:lnTo>
                        <a:pt x="125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593" name="Picture 353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4" name="Picture 354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95" name="Freeform 355"/>
                <p:cNvSpPr>
                  <a:spLocks/>
                </p:cNvSpPr>
                <p:nvPr/>
              </p:nvSpPr>
              <p:spPr bwMode="auto">
                <a:xfrm>
                  <a:off x="661" y="1561"/>
                  <a:ext cx="55" cy="119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139"/>
                    </a:cxn>
                    <a:cxn ang="0">
                      <a:pos x="4" y="135"/>
                    </a:cxn>
                    <a:cxn ang="0">
                      <a:pos x="20" y="151"/>
                    </a:cxn>
                    <a:cxn ang="0">
                      <a:pos x="26" y="149"/>
                    </a:cxn>
                    <a:cxn ang="0">
                      <a:pos x="70" y="10"/>
                    </a:cxn>
                    <a:cxn ang="0">
                      <a:pos x="68" y="7"/>
                    </a:cxn>
                    <a:cxn ang="0">
                      <a:pos x="52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70" h="151">
                      <a:moveTo>
                        <a:pt x="45" y="0"/>
                      </a:moveTo>
                      <a:cubicBezTo>
                        <a:pt x="18" y="42"/>
                        <a:pt x="3" y="89"/>
                        <a:pt x="0" y="139"/>
                      </a:cubicBezTo>
                      <a:lnTo>
                        <a:pt x="4" y="135"/>
                      </a:lnTo>
                      <a:lnTo>
                        <a:pt x="20" y="151"/>
                      </a:lnTo>
                      <a:lnTo>
                        <a:pt x="26" y="149"/>
                      </a:lnTo>
                      <a:cubicBezTo>
                        <a:pt x="29" y="100"/>
                        <a:pt x="44" y="52"/>
                        <a:pt x="70" y="10"/>
                      </a:cubicBezTo>
                      <a:lnTo>
                        <a:pt x="68" y="7"/>
                      </a:lnTo>
                      <a:lnTo>
                        <a:pt x="52" y="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96" name="Freeform 356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97" name="Freeform 357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98" name="Freeform 358"/>
                <p:cNvSpPr>
                  <a:spLocks/>
                </p:cNvSpPr>
                <p:nvPr/>
              </p:nvSpPr>
              <p:spPr bwMode="auto">
                <a:xfrm>
                  <a:off x="489" y="1274"/>
                  <a:ext cx="576" cy="531"/>
                </a:xfrm>
                <a:custGeom>
                  <a:avLst/>
                  <a:gdLst/>
                  <a:ahLst/>
                  <a:cxnLst>
                    <a:cxn ang="0">
                      <a:pos x="512" y="134"/>
                    </a:cxn>
                    <a:cxn ang="0">
                      <a:pos x="464" y="166"/>
                    </a:cxn>
                    <a:cxn ang="0">
                      <a:pos x="458" y="169"/>
                    </a:cxn>
                    <a:cxn ang="0">
                      <a:pos x="444" y="182"/>
                    </a:cxn>
                    <a:cxn ang="0">
                      <a:pos x="436" y="274"/>
                    </a:cxn>
                    <a:cxn ang="0">
                      <a:pos x="378" y="307"/>
                    </a:cxn>
                    <a:cxn ang="0">
                      <a:pos x="384" y="310"/>
                    </a:cxn>
                    <a:cxn ang="0">
                      <a:pos x="384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208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48" y="678"/>
                    </a:cxn>
                    <a:cxn ang="0">
                      <a:pos x="736" y="502"/>
                    </a:cxn>
                    <a:cxn ang="0">
                      <a:pos x="736" y="502"/>
                    </a:cxn>
                    <a:cxn ang="0">
                      <a:pos x="688" y="470"/>
                    </a:cxn>
                    <a:cxn ang="0">
                      <a:pos x="704" y="278"/>
                    </a:cxn>
                    <a:cxn ang="0">
                      <a:pos x="656" y="246"/>
                    </a:cxn>
                    <a:cxn ang="0">
                      <a:pos x="664" y="253"/>
                    </a:cxn>
                    <a:cxn ang="0">
                      <a:pos x="587" y="153"/>
                    </a:cxn>
                    <a:cxn ang="0">
                      <a:pos x="587" y="141"/>
                    </a:cxn>
                    <a:cxn ang="0">
                      <a:pos x="615" y="74"/>
                    </a:cxn>
                    <a:cxn ang="0">
                      <a:pos x="549" y="0"/>
                    </a:cxn>
                    <a:cxn ang="0">
                      <a:pos x="482" y="73"/>
                    </a:cxn>
                    <a:cxn ang="0">
                      <a:pos x="482" y="73"/>
                    </a:cxn>
                    <a:cxn ang="0">
                      <a:pos x="510" y="142"/>
                    </a:cxn>
                  </a:cxnLst>
                  <a:rect l="0" t="0" r="r" b="b"/>
                  <a:pathLst>
                    <a:path w="736" h="678">
                      <a:moveTo>
                        <a:pt x="512" y="134"/>
                      </a:moveTo>
                      <a:lnTo>
                        <a:pt x="464" y="166"/>
                      </a:lnTo>
                      <a:lnTo>
                        <a:pt x="458" y="169"/>
                      </a:lnTo>
                      <a:cubicBezTo>
                        <a:pt x="452" y="172"/>
                        <a:pt x="448" y="176"/>
                        <a:pt x="444" y="182"/>
                      </a:cubicBezTo>
                      <a:cubicBezTo>
                        <a:pt x="438" y="212"/>
                        <a:pt x="435" y="243"/>
                        <a:pt x="436" y="274"/>
                      </a:cubicBezTo>
                      <a:cubicBezTo>
                        <a:pt x="416" y="284"/>
                        <a:pt x="397" y="295"/>
                        <a:pt x="378" y="307"/>
                      </a:cubicBezTo>
                      <a:lnTo>
                        <a:pt x="384" y="310"/>
                      </a:lnTo>
                      <a:lnTo>
                        <a:pt x="384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208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48" y="678"/>
                      </a:lnTo>
                      <a:lnTo>
                        <a:pt x="736" y="502"/>
                      </a:lnTo>
                      <a:lnTo>
                        <a:pt x="736" y="502"/>
                      </a:lnTo>
                      <a:lnTo>
                        <a:pt x="688" y="470"/>
                      </a:lnTo>
                      <a:lnTo>
                        <a:pt x="704" y="278"/>
                      </a:lnTo>
                      <a:lnTo>
                        <a:pt x="656" y="246"/>
                      </a:lnTo>
                      <a:lnTo>
                        <a:pt x="664" y="253"/>
                      </a:lnTo>
                      <a:cubicBezTo>
                        <a:pt x="654" y="210"/>
                        <a:pt x="626" y="173"/>
                        <a:pt x="587" y="153"/>
                      </a:cubicBezTo>
                      <a:cubicBezTo>
                        <a:pt x="587" y="149"/>
                        <a:pt x="587" y="145"/>
                        <a:pt x="587" y="141"/>
                      </a:cubicBezTo>
                      <a:cubicBezTo>
                        <a:pt x="607" y="124"/>
                        <a:pt x="617" y="100"/>
                        <a:pt x="615" y="74"/>
                      </a:cubicBezTo>
                      <a:cubicBezTo>
                        <a:pt x="617" y="35"/>
                        <a:pt x="587" y="2"/>
                        <a:pt x="549" y="0"/>
                      </a:cubicBezTo>
                      <a:cubicBezTo>
                        <a:pt x="510" y="2"/>
                        <a:pt x="480" y="34"/>
                        <a:pt x="482" y="73"/>
                      </a:cubicBezTo>
                      <a:cubicBezTo>
                        <a:pt x="482" y="73"/>
                        <a:pt x="482" y="73"/>
                        <a:pt x="482" y="73"/>
                      </a:cubicBezTo>
                      <a:cubicBezTo>
                        <a:pt x="480" y="99"/>
                        <a:pt x="490" y="125"/>
                        <a:pt x="510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599" name="Rectangle 359"/>
                <p:cNvSpPr>
                  <a:spLocks noChangeArrowheads="1"/>
                </p:cNvSpPr>
                <p:nvPr/>
              </p:nvSpPr>
              <p:spPr bwMode="auto">
                <a:xfrm>
                  <a:off x="438" y="1931"/>
                  <a:ext cx="62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Atención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0" name="Rectangle 360"/>
                <p:cNvSpPr>
                  <a:spLocks noChangeArrowheads="1"/>
                </p:cNvSpPr>
                <p:nvPr/>
              </p:nvSpPr>
              <p:spPr bwMode="auto">
                <a:xfrm>
                  <a:off x="614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1" name="Rectangle 361"/>
                <p:cNvSpPr>
                  <a:spLocks noChangeArrowheads="1"/>
                </p:cNvSpPr>
                <p:nvPr/>
              </p:nvSpPr>
              <p:spPr bwMode="auto">
                <a:xfrm>
                  <a:off x="664" y="2207"/>
                  <a:ext cx="17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05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2" name="Rectangle 362"/>
                <p:cNvSpPr>
                  <a:spLocks noChangeArrowheads="1"/>
                </p:cNvSpPr>
                <p:nvPr/>
              </p:nvSpPr>
              <p:spPr bwMode="auto">
                <a:xfrm>
                  <a:off x="852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3" name="Rectangle 363"/>
                <p:cNvSpPr>
                  <a:spLocks noChangeArrowheads="1"/>
                </p:cNvSpPr>
                <p:nvPr/>
              </p:nvSpPr>
              <p:spPr bwMode="auto">
                <a:xfrm>
                  <a:off x="301" y="2620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4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1" y="2620"/>
                  <a:ext cx="107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5" name="Rectangle 365"/>
                <p:cNvSpPr>
                  <a:spLocks noChangeArrowheads="1"/>
                </p:cNvSpPr>
                <p:nvPr/>
              </p:nvSpPr>
              <p:spPr bwMode="auto">
                <a:xfrm>
                  <a:off x="451" y="2620"/>
                  <a:ext cx="45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/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6" name="Rectangle 366"/>
                <p:cNvSpPr>
                  <a:spLocks noChangeArrowheads="1"/>
                </p:cNvSpPr>
                <p:nvPr/>
              </p:nvSpPr>
              <p:spPr bwMode="auto">
                <a:xfrm>
                  <a:off x="489" y="2620"/>
                  <a:ext cx="78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Telefonista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7" name="Freeform 367"/>
                <p:cNvSpPr>
                  <a:spLocks/>
                </p:cNvSpPr>
                <p:nvPr/>
              </p:nvSpPr>
              <p:spPr bwMode="auto">
                <a:xfrm>
                  <a:off x="2079" y="1153"/>
                  <a:ext cx="38" cy="163"/>
                </a:xfrm>
                <a:custGeom>
                  <a:avLst/>
                  <a:gdLst/>
                  <a:ahLst/>
                  <a:cxnLst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63"/>
                    </a:cxn>
                    <a:cxn ang="0">
                      <a:pos x="13" y="163"/>
                    </a:cxn>
                    <a:cxn ang="0">
                      <a:pos x="0" y="151"/>
                    </a:cxn>
                  </a:cxnLst>
                  <a:rect l="0" t="0" r="r" b="b"/>
                  <a:pathLst>
                    <a:path w="38" h="163">
                      <a:moveTo>
                        <a:pt x="0" y="151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63"/>
                      </a:lnTo>
                      <a:lnTo>
                        <a:pt x="13" y="163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08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67" y="1141"/>
                  <a:ext cx="62" cy="12"/>
                </a:xfrm>
                <a:prstGeom prst="rect">
                  <a:avLst/>
                </a:prstGeom>
                <a:solidFill>
                  <a:srgbClr val="F4F2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09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67" y="1153"/>
                  <a:ext cx="62" cy="13"/>
                </a:xfrm>
                <a:prstGeom prst="rect">
                  <a:avLst/>
                </a:prstGeom>
                <a:solidFill>
                  <a:srgbClr val="DFC4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10" name="Rectangle 370"/>
                <p:cNvSpPr>
                  <a:spLocks noChangeArrowheads="1"/>
                </p:cNvSpPr>
                <p:nvPr/>
              </p:nvSpPr>
              <p:spPr bwMode="auto">
                <a:xfrm>
                  <a:off x="2067" y="1166"/>
                  <a:ext cx="62" cy="12"/>
                </a:xfrm>
                <a:prstGeom prst="rect">
                  <a:avLst/>
                </a:prstGeom>
                <a:solidFill>
                  <a:srgbClr val="E6D5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11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67" y="1178"/>
                  <a:ext cx="62" cy="13"/>
                </a:xfrm>
                <a:prstGeom prst="rect">
                  <a:avLst/>
                </a:prstGeom>
                <a:solidFill>
                  <a:srgbClr val="EDE4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612" name="Picture 372"/>
                <p:cNvPicPr>
                  <a:picLocks noChangeAspect="1" noChangeArrowheads="1"/>
                </p:cNvPicPr>
                <p:nvPr/>
              </p:nvPicPr>
              <p:blipFill>
                <a:blip r:embed="rId42" cstate="print"/>
                <a:srcRect/>
                <a:stretch>
                  <a:fillRect/>
                </a:stretch>
              </p:blipFill>
              <p:spPr bwMode="auto">
                <a:xfrm>
                  <a:off x="1591" y="1141"/>
                  <a:ext cx="56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3" name="Freeform 373"/>
                <p:cNvSpPr>
                  <a:spLocks noEditPoints="1"/>
                </p:cNvSpPr>
                <p:nvPr/>
              </p:nvSpPr>
              <p:spPr bwMode="auto">
                <a:xfrm>
                  <a:off x="1603" y="1279"/>
                  <a:ext cx="539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14" y="75"/>
                    </a:cxn>
                    <a:cxn ang="0">
                      <a:pos x="326" y="175"/>
                    </a:cxn>
                    <a:cxn ang="0">
                      <a:pos x="326" y="188"/>
                    </a:cxn>
                    <a:cxn ang="0">
                      <a:pos x="539" y="62"/>
                    </a:cxn>
                    <a:cxn ang="0">
                      <a:pos x="539" y="62"/>
                    </a:cxn>
                    <a:cxn ang="0">
                      <a:pos x="514" y="75"/>
                    </a:cxn>
                  </a:cxnLst>
                  <a:rect l="0" t="0" r="r" b="b"/>
                  <a:pathLst>
                    <a:path w="539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514" y="75"/>
                      </a:moveTo>
                      <a:lnTo>
                        <a:pt x="326" y="175"/>
                      </a:lnTo>
                      <a:lnTo>
                        <a:pt x="326" y="188"/>
                      </a:lnTo>
                      <a:lnTo>
                        <a:pt x="539" y="62"/>
                      </a:lnTo>
                      <a:lnTo>
                        <a:pt x="539" y="62"/>
                      </a:lnTo>
                      <a:lnTo>
                        <a:pt x="514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14" name="Freeform 374"/>
                <p:cNvSpPr>
                  <a:spLocks/>
                </p:cNvSpPr>
                <p:nvPr/>
              </p:nvSpPr>
              <p:spPr bwMode="auto">
                <a:xfrm>
                  <a:off x="1603" y="1279"/>
                  <a:ext cx="326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6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15" name="Freeform 375"/>
                <p:cNvSpPr>
                  <a:spLocks/>
                </p:cNvSpPr>
                <p:nvPr/>
              </p:nvSpPr>
              <p:spPr bwMode="auto">
                <a:xfrm>
                  <a:off x="1929" y="1341"/>
                  <a:ext cx="213" cy="126"/>
                </a:xfrm>
                <a:custGeom>
                  <a:avLst/>
                  <a:gdLst/>
                  <a:ahLst/>
                  <a:cxnLst>
                    <a:cxn ang="0">
                      <a:pos x="188" y="13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188" y="13"/>
                    </a:cxn>
                  </a:cxnLst>
                  <a:rect l="0" t="0" r="r" b="b"/>
                  <a:pathLst>
                    <a:path w="213" h="126">
                      <a:moveTo>
                        <a:pt x="188" y="13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lnTo>
                        <a:pt x="188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616" name="Picture 376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" name="Picture 377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8" name="Freeform 378"/>
                <p:cNvSpPr>
                  <a:spLocks/>
                </p:cNvSpPr>
                <p:nvPr/>
              </p:nvSpPr>
              <p:spPr bwMode="auto">
                <a:xfrm>
                  <a:off x="1816" y="1254"/>
                  <a:ext cx="163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13" y="100"/>
                    </a:cxn>
                    <a:cxn ang="0">
                      <a:pos x="163" y="62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3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13" y="100"/>
                      </a:lnTo>
                      <a:lnTo>
                        <a:pt x="163" y="62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619" name="Picture 379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1904" y="1078"/>
                  <a:ext cx="16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0" name="Rectangle 380"/>
                <p:cNvSpPr>
                  <a:spLocks noChangeArrowheads="1"/>
                </p:cNvSpPr>
                <p:nvPr/>
              </p:nvSpPr>
              <p:spPr bwMode="auto">
                <a:xfrm>
                  <a:off x="1917" y="1053"/>
                  <a:ext cx="12" cy="125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1" name="Rectangle 381"/>
                <p:cNvSpPr>
                  <a:spLocks noChangeArrowheads="1"/>
                </p:cNvSpPr>
                <p:nvPr/>
              </p:nvSpPr>
              <p:spPr bwMode="auto">
                <a:xfrm>
                  <a:off x="1929" y="1053"/>
                  <a:ext cx="13" cy="125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2" name="Rectangle 382"/>
                <p:cNvSpPr>
                  <a:spLocks noChangeArrowheads="1"/>
                </p:cNvSpPr>
                <p:nvPr/>
              </p:nvSpPr>
              <p:spPr bwMode="auto">
                <a:xfrm>
                  <a:off x="1942" y="1053"/>
                  <a:ext cx="12" cy="125"/>
                </a:xfrm>
                <a:prstGeom prst="rect">
                  <a:avLst/>
                </a:prstGeom>
                <a:solidFill>
                  <a:srgbClr val="EF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3" name="Rectangle 383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125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4" name="Rectangle 384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125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5" name="Rectangle 385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125"/>
                </a:xfrm>
                <a:prstGeom prst="rect">
                  <a:avLst/>
                </a:prstGeom>
                <a:solidFill>
                  <a:srgbClr val="E2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6" name="Rectangle 386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125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7" name="Rectangle 387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125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8" name="Rectangle 388"/>
                <p:cNvSpPr>
                  <a:spLocks noChangeArrowheads="1"/>
                </p:cNvSpPr>
                <p:nvPr/>
              </p:nvSpPr>
              <p:spPr bwMode="auto">
                <a:xfrm>
                  <a:off x="2017" y="1053"/>
                  <a:ext cx="12" cy="125"/>
                </a:xfrm>
                <a:prstGeom prst="rect">
                  <a:avLst/>
                </a:prstGeom>
                <a:solidFill>
                  <a:srgbClr val="D5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29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29" y="1053"/>
                  <a:ext cx="13" cy="125"/>
                </a:xfrm>
                <a:prstGeom prst="rect">
                  <a:avLst/>
                </a:prstGeom>
                <a:solidFill>
                  <a:srgbClr val="D0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30" name="Rectangle 390"/>
                <p:cNvSpPr>
                  <a:spLocks noChangeArrowheads="1"/>
                </p:cNvSpPr>
                <p:nvPr/>
              </p:nvSpPr>
              <p:spPr bwMode="auto">
                <a:xfrm>
                  <a:off x="2042" y="1053"/>
                  <a:ext cx="12" cy="125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31" name="Rectangle 391"/>
                <p:cNvSpPr>
                  <a:spLocks noChangeArrowheads="1"/>
                </p:cNvSpPr>
                <p:nvPr/>
              </p:nvSpPr>
              <p:spPr bwMode="auto">
                <a:xfrm>
                  <a:off x="2054" y="1053"/>
                  <a:ext cx="13" cy="125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32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67" y="1053"/>
                  <a:ext cx="12" cy="125"/>
                </a:xfrm>
                <a:prstGeom prst="rect">
                  <a:avLst/>
                </a:prstGeom>
                <a:solidFill>
                  <a:srgbClr val="C3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33" name="Rectangle 393"/>
                <p:cNvSpPr>
                  <a:spLocks noChangeArrowheads="1"/>
                </p:cNvSpPr>
                <p:nvPr/>
              </p:nvSpPr>
              <p:spPr bwMode="auto">
                <a:xfrm>
                  <a:off x="2079" y="1053"/>
                  <a:ext cx="13" cy="125"/>
                </a:xfrm>
                <a:prstGeom prst="rect">
                  <a:avLst/>
                </a:prstGeom>
                <a:solidFill>
                  <a:srgbClr val="BE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34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92" y="1053"/>
                  <a:ext cx="12" cy="125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635" name="Picture 395"/>
                <p:cNvPicPr>
                  <a:picLocks noChangeAspect="1" noChangeArrowheads="1"/>
                </p:cNvPicPr>
                <p:nvPr/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6" name="Picture 396"/>
                <p:cNvPicPr>
                  <a:picLocks noChangeAspect="1" noChangeArrowheads="1"/>
                </p:cNvPicPr>
                <p:nvPr/>
              </p:nvPicPr>
              <p:blipFill>
                <a:blip r:embed="rId47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7" name="Freeform 397"/>
                <p:cNvSpPr>
                  <a:spLocks/>
                </p:cNvSpPr>
                <p:nvPr/>
              </p:nvSpPr>
              <p:spPr bwMode="auto">
                <a:xfrm>
                  <a:off x="2042" y="1254"/>
                  <a:ext cx="37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37" y="0"/>
                    </a:cxn>
                    <a:cxn ang="0">
                      <a:pos x="37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37" h="50">
                      <a:moveTo>
                        <a:pt x="0" y="25"/>
                      </a:moveTo>
                      <a:lnTo>
                        <a:pt x="37" y="0"/>
                      </a:lnTo>
                      <a:lnTo>
                        <a:pt x="37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638" name="Picture 398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1904" y="1254"/>
                  <a:ext cx="88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9" name="Rectangle 399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63"/>
                </a:xfrm>
                <a:prstGeom prst="rect">
                  <a:avLst/>
                </a:prstGeom>
                <a:solidFill>
                  <a:srgbClr val="6893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40" name="Rectangle 400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63"/>
                </a:xfrm>
                <a:prstGeom prst="rect">
                  <a:avLst/>
                </a:prstGeom>
                <a:solidFill>
                  <a:srgbClr val="7AB3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41" name="Rectangle 401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42" name="Rectangle 402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643" name="Rectangle 403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</p:grpSp>
          <p:grpSp>
            <p:nvGrpSpPr>
              <p:cNvPr id="80" name="Group 203"/>
              <p:cNvGrpSpPr>
                <a:grpSpLocks/>
              </p:cNvGrpSpPr>
              <p:nvPr/>
            </p:nvGrpSpPr>
            <p:grpSpPr bwMode="auto">
              <a:xfrm>
                <a:off x="1928794" y="1357298"/>
                <a:ext cx="1233487" cy="1177925"/>
                <a:chOff x="213" y="986"/>
                <a:chExt cx="1942" cy="1855"/>
              </a:xfrm>
            </p:grpSpPr>
            <p:sp>
              <p:nvSpPr>
                <p:cNvPr id="244" name="Rectangle 204"/>
                <p:cNvSpPr>
                  <a:spLocks noChangeArrowheads="1"/>
                </p:cNvSpPr>
                <p:nvPr/>
              </p:nvSpPr>
              <p:spPr bwMode="auto">
                <a:xfrm>
                  <a:off x="489" y="1116"/>
                  <a:ext cx="12" cy="100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45" name="Picture 20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51" y="1316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" name="Freeform 206"/>
                <p:cNvSpPr>
                  <a:spLocks/>
                </p:cNvSpPr>
                <p:nvPr/>
              </p:nvSpPr>
              <p:spPr bwMode="auto">
                <a:xfrm>
                  <a:off x="364" y="1332"/>
                  <a:ext cx="125" cy="67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3" y="62"/>
                    </a:cxn>
                    <a:cxn ang="0">
                      <a:pos x="0" y="34"/>
                    </a:cxn>
                    <a:cxn ang="0">
                      <a:pos x="63" y="5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7">
                      <a:moveTo>
                        <a:pt x="125" y="34"/>
                      </a:moveTo>
                      <a:cubicBezTo>
                        <a:pt x="113" y="56"/>
                        <a:pt x="87" y="67"/>
                        <a:pt x="63" y="62"/>
                      </a:cubicBezTo>
                      <a:cubicBezTo>
                        <a:pt x="38" y="67"/>
                        <a:pt x="13" y="56"/>
                        <a:pt x="0" y="34"/>
                      </a:cubicBezTo>
                      <a:cubicBezTo>
                        <a:pt x="13" y="12"/>
                        <a:pt x="38" y="0"/>
                        <a:pt x="63" y="5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47" name="Picture 20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8" name="Picture 20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38" y="1116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9" name="Freeform 209"/>
                <p:cNvSpPr>
                  <a:spLocks/>
                </p:cNvSpPr>
                <p:nvPr/>
              </p:nvSpPr>
              <p:spPr bwMode="auto">
                <a:xfrm>
                  <a:off x="363" y="1141"/>
                  <a:ext cx="138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25"/>
                    </a:cxn>
                    <a:cxn ang="0">
                      <a:pos x="126" y="6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5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25"/>
                      </a:lnTo>
                      <a:lnTo>
                        <a:pt x="126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50" name="Picture 210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1" name="Picture 21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63" y="1254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2" name="Freeform 212"/>
                <p:cNvSpPr>
                  <a:spLocks/>
                </p:cNvSpPr>
                <p:nvPr/>
              </p:nvSpPr>
              <p:spPr bwMode="auto">
                <a:xfrm>
                  <a:off x="376" y="1273"/>
                  <a:ext cx="56" cy="11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1" y="139"/>
                    </a:cxn>
                    <a:cxn ang="0">
                      <a:pos x="0" y="135"/>
                    </a:cxn>
                    <a:cxn ang="0">
                      <a:pos x="32" y="151"/>
                    </a:cxn>
                    <a:cxn ang="0">
                      <a:pos x="27" y="149"/>
                    </a:cxn>
                    <a:cxn ang="0">
                      <a:pos x="72" y="10"/>
                    </a:cxn>
                    <a:cxn ang="0">
                      <a:pos x="64" y="7"/>
                    </a:cxn>
                    <a:cxn ang="0">
                      <a:pos x="48" y="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2" h="151">
                      <a:moveTo>
                        <a:pt x="46" y="0"/>
                      </a:moveTo>
                      <a:cubicBezTo>
                        <a:pt x="20" y="42"/>
                        <a:pt x="4" y="90"/>
                        <a:pt x="1" y="139"/>
                      </a:cubicBezTo>
                      <a:lnTo>
                        <a:pt x="0" y="135"/>
                      </a:lnTo>
                      <a:lnTo>
                        <a:pt x="32" y="151"/>
                      </a:lnTo>
                      <a:lnTo>
                        <a:pt x="27" y="149"/>
                      </a:lnTo>
                      <a:cubicBezTo>
                        <a:pt x="30" y="100"/>
                        <a:pt x="45" y="52"/>
                        <a:pt x="72" y="10"/>
                      </a:cubicBezTo>
                      <a:lnTo>
                        <a:pt x="64" y="7"/>
                      </a:lnTo>
                      <a:lnTo>
                        <a:pt x="4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3" name="Freeform 213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4" name="Freeform 214"/>
                <p:cNvSpPr>
                  <a:spLocks noEditPoints="1"/>
                </p:cNvSpPr>
                <p:nvPr/>
              </p:nvSpPr>
              <p:spPr bwMode="auto">
                <a:xfrm>
                  <a:off x="363" y="1279"/>
                  <a:ext cx="126" cy="132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4" y="143"/>
                    </a:cxn>
                    <a:cxn ang="0">
                      <a:pos x="88" y="3"/>
                    </a:cxn>
                    <a:cxn ang="0">
                      <a:pos x="80" y="0"/>
                    </a:cxn>
                    <a:cxn ang="0">
                      <a:pos x="160" y="112"/>
                    </a:cxn>
                    <a:cxn ang="0">
                      <a:pos x="81" y="148"/>
                    </a:cxn>
                    <a:cxn ang="0">
                      <a:pos x="1" y="112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1" y="126"/>
                    </a:cxn>
                    <a:cxn ang="0">
                      <a:pos x="81" y="162"/>
                    </a:cxn>
                    <a:cxn ang="0">
                      <a:pos x="160" y="126"/>
                    </a:cxn>
                    <a:cxn ang="0">
                      <a:pos x="160" y="128"/>
                    </a:cxn>
                    <a:cxn ang="0">
                      <a:pos x="160" y="112"/>
                    </a:cxn>
                  </a:cxnLst>
                  <a:rect l="0" t="0" r="r" b="b"/>
                  <a:pathLst>
                    <a:path w="160" h="169">
                      <a:moveTo>
                        <a:pt x="80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4" y="143"/>
                      </a:lnTo>
                      <a:cubicBezTo>
                        <a:pt x="47" y="93"/>
                        <a:pt x="62" y="45"/>
                        <a:pt x="88" y="3"/>
                      </a:cubicBezTo>
                      <a:lnTo>
                        <a:pt x="80" y="0"/>
                      </a:lnTo>
                      <a:close/>
                      <a:moveTo>
                        <a:pt x="160" y="112"/>
                      </a:moveTo>
                      <a:cubicBezTo>
                        <a:pt x="145" y="140"/>
                        <a:pt x="112" y="155"/>
                        <a:pt x="81" y="148"/>
                      </a:cubicBezTo>
                      <a:cubicBezTo>
                        <a:pt x="49" y="155"/>
                        <a:pt x="16" y="140"/>
                        <a:pt x="1" y="112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1" y="126"/>
                      </a:lnTo>
                      <a:cubicBezTo>
                        <a:pt x="16" y="154"/>
                        <a:pt x="49" y="169"/>
                        <a:pt x="81" y="162"/>
                      </a:cubicBezTo>
                      <a:cubicBezTo>
                        <a:pt x="112" y="169"/>
                        <a:pt x="145" y="154"/>
                        <a:pt x="160" y="126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5" name="Freeform 215"/>
                <p:cNvSpPr>
                  <a:spLocks/>
                </p:cNvSpPr>
                <p:nvPr/>
              </p:nvSpPr>
              <p:spPr bwMode="auto">
                <a:xfrm>
                  <a:off x="213" y="986"/>
                  <a:ext cx="564" cy="531"/>
                </a:xfrm>
                <a:custGeom>
                  <a:avLst/>
                  <a:gdLst/>
                  <a:ahLst/>
                  <a:cxnLst>
                    <a:cxn ang="0">
                      <a:pos x="496" y="134"/>
                    </a:cxn>
                    <a:cxn ang="0">
                      <a:pos x="448" y="166"/>
                    </a:cxn>
                    <a:cxn ang="0">
                      <a:pos x="447" y="170"/>
                    </a:cxn>
                    <a:cxn ang="0">
                      <a:pos x="434" y="182"/>
                    </a:cxn>
                    <a:cxn ang="0">
                      <a:pos x="425" y="274"/>
                    </a:cxn>
                    <a:cxn ang="0">
                      <a:pos x="367" y="307"/>
                    </a:cxn>
                    <a:cxn ang="0">
                      <a:pos x="368" y="310"/>
                    </a:cxn>
                    <a:cxn ang="0">
                      <a:pos x="368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192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32" y="678"/>
                    </a:cxn>
                    <a:cxn ang="0">
                      <a:pos x="720" y="502"/>
                    </a:cxn>
                    <a:cxn ang="0">
                      <a:pos x="720" y="502"/>
                    </a:cxn>
                    <a:cxn ang="0">
                      <a:pos x="688" y="470"/>
                    </a:cxn>
                    <a:cxn ang="0">
                      <a:pos x="688" y="278"/>
                    </a:cxn>
                    <a:cxn ang="0">
                      <a:pos x="656" y="246"/>
                    </a:cxn>
                    <a:cxn ang="0">
                      <a:pos x="653" y="254"/>
                    </a:cxn>
                    <a:cxn ang="0">
                      <a:pos x="577" y="153"/>
                    </a:cxn>
                    <a:cxn ang="0">
                      <a:pos x="576" y="141"/>
                    </a:cxn>
                    <a:cxn ang="0">
                      <a:pos x="605" y="74"/>
                    </a:cxn>
                    <a:cxn ang="0">
                      <a:pos x="538" y="0"/>
                    </a:cxn>
                    <a:cxn ang="0">
                      <a:pos x="471" y="73"/>
                    </a:cxn>
                    <a:cxn ang="0">
                      <a:pos x="471" y="73"/>
                    </a:cxn>
                    <a:cxn ang="0">
                      <a:pos x="499" y="142"/>
                    </a:cxn>
                  </a:cxnLst>
                  <a:rect l="0" t="0" r="r" b="b"/>
                  <a:pathLst>
                    <a:path w="720" h="678">
                      <a:moveTo>
                        <a:pt x="496" y="134"/>
                      </a:moveTo>
                      <a:lnTo>
                        <a:pt x="448" y="166"/>
                      </a:lnTo>
                      <a:lnTo>
                        <a:pt x="447" y="170"/>
                      </a:lnTo>
                      <a:cubicBezTo>
                        <a:pt x="441" y="172"/>
                        <a:pt x="437" y="177"/>
                        <a:pt x="434" y="182"/>
                      </a:cubicBezTo>
                      <a:cubicBezTo>
                        <a:pt x="427" y="212"/>
                        <a:pt x="424" y="243"/>
                        <a:pt x="425" y="274"/>
                      </a:cubicBezTo>
                      <a:cubicBezTo>
                        <a:pt x="405" y="285"/>
                        <a:pt x="386" y="295"/>
                        <a:pt x="367" y="307"/>
                      </a:cubicBezTo>
                      <a:lnTo>
                        <a:pt x="368" y="310"/>
                      </a:lnTo>
                      <a:lnTo>
                        <a:pt x="368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192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32" y="678"/>
                      </a:lnTo>
                      <a:lnTo>
                        <a:pt x="720" y="502"/>
                      </a:lnTo>
                      <a:lnTo>
                        <a:pt x="720" y="502"/>
                      </a:lnTo>
                      <a:lnTo>
                        <a:pt x="688" y="470"/>
                      </a:lnTo>
                      <a:lnTo>
                        <a:pt x="688" y="278"/>
                      </a:lnTo>
                      <a:lnTo>
                        <a:pt x="656" y="246"/>
                      </a:lnTo>
                      <a:lnTo>
                        <a:pt x="653" y="254"/>
                      </a:lnTo>
                      <a:cubicBezTo>
                        <a:pt x="643" y="210"/>
                        <a:pt x="616" y="174"/>
                        <a:pt x="577" y="153"/>
                      </a:cubicBezTo>
                      <a:cubicBezTo>
                        <a:pt x="576" y="149"/>
                        <a:pt x="576" y="145"/>
                        <a:pt x="576" y="141"/>
                      </a:cubicBezTo>
                      <a:cubicBezTo>
                        <a:pt x="596" y="125"/>
                        <a:pt x="606" y="100"/>
                        <a:pt x="605" y="74"/>
                      </a:cubicBezTo>
                      <a:cubicBezTo>
                        <a:pt x="606" y="35"/>
                        <a:pt x="577" y="2"/>
                        <a:pt x="538" y="0"/>
                      </a:cubicBezTo>
                      <a:cubicBezTo>
                        <a:pt x="499" y="2"/>
                        <a:pt x="469" y="34"/>
                        <a:pt x="471" y="73"/>
                      </a:cubicBezTo>
                      <a:cubicBezTo>
                        <a:pt x="471" y="73"/>
                        <a:pt x="471" y="73"/>
                        <a:pt x="471" y="73"/>
                      </a:cubicBezTo>
                      <a:cubicBezTo>
                        <a:pt x="469" y="99"/>
                        <a:pt x="479" y="125"/>
                        <a:pt x="499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6" name="Freeform 216"/>
                <p:cNvSpPr>
                  <a:spLocks/>
                </p:cNvSpPr>
                <p:nvPr/>
              </p:nvSpPr>
              <p:spPr bwMode="auto">
                <a:xfrm>
                  <a:off x="852" y="1329"/>
                  <a:ext cx="50" cy="175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2" y="0"/>
                    </a:cxn>
                    <a:cxn ang="0">
                      <a:pos x="50" y="12"/>
                    </a:cxn>
                    <a:cxn ang="0">
                      <a:pos x="37" y="175"/>
                    </a:cxn>
                    <a:cxn ang="0">
                      <a:pos x="25" y="163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50" h="175">
                      <a:moveTo>
                        <a:pt x="0" y="150"/>
                      </a:moveTo>
                      <a:lnTo>
                        <a:pt x="12" y="0"/>
                      </a:lnTo>
                      <a:lnTo>
                        <a:pt x="50" y="12"/>
                      </a:lnTo>
                      <a:lnTo>
                        <a:pt x="37" y="175"/>
                      </a:lnTo>
                      <a:lnTo>
                        <a:pt x="25" y="16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7" name="Rectangle 217"/>
                <p:cNvSpPr>
                  <a:spLocks noChangeArrowheads="1"/>
                </p:cNvSpPr>
                <p:nvPr/>
              </p:nvSpPr>
              <p:spPr bwMode="auto">
                <a:xfrm>
                  <a:off x="852" y="1304"/>
                  <a:ext cx="62" cy="12"/>
                </a:xfrm>
                <a:prstGeom prst="rect">
                  <a:avLst/>
                </a:prstGeom>
                <a:solidFill>
                  <a:srgbClr val="F1EB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8" name="Rectangle 218"/>
                <p:cNvSpPr>
                  <a:spLocks noChangeArrowheads="1"/>
                </p:cNvSpPr>
                <p:nvPr/>
              </p:nvSpPr>
              <p:spPr bwMode="auto">
                <a:xfrm>
                  <a:off x="852" y="1316"/>
                  <a:ext cx="62" cy="13"/>
                </a:xfrm>
                <a:prstGeom prst="rect">
                  <a:avLst/>
                </a:prstGeom>
                <a:solidFill>
                  <a:srgbClr val="DCBC7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59" name="Rectangle 219"/>
                <p:cNvSpPr>
                  <a:spLocks noChangeArrowheads="1"/>
                </p:cNvSpPr>
                <p:nvPr/>
              </p:nvSpPr>
              <p:spPr bwMode="auto">
                <a:xfrm>
                  <a:off x="852" y="1329"/>
                  <a:ext cx="62" cy="12"/>
                </a:xfrm>
                <a:prstGeom prst="rect">
                  <a:avLst/>
                </a:prstGeom>
                <a:solidFill>
                  <a:srgbClr val="E3CD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60" name="Rectangle 220"/>
                <p:cNvSpPr>
                  <a:spLocks noChangeArrowheads="1"/>
                </p:cNvSpPr>
                <p:nvPr/>
              </p:nvSpPr>
              <p:spPr bwMode="auto">
                <a:xfrm>
                  <a:off x="852" y="1341"/>
                  <a:ext cx="62" cy="13"/>
                </a:xfrm>
                <a:prstGeom prst="rect">
                  <a:avLst/>
                </a:prstGeom>
                <a:solidFill>
                  <a:srgbClr val="EADC9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61" name="Picture 22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38" y="130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2" name="Freeform 222"/>
                <p:cNvSpPr>
                  <a:spLocks noEditPoints="1"/>
                </p:cNvSpPr>
                <p:nvPr/>
              </p:nvSpPr>
              <p:spPr bwMode="auto">
                <a:xfrm>
                  <a:off x="351" y="1454"/>
                  <a:ext cx="576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38" y="75"/>
                    </a:cxn>
                    <a:cxn ang="0">
                      <a:pos x="350" y="188"/>
                    </a:cxn>
                    <a:cxn ang="0">
                      <a:pos x="350" y="201"/>
                    </a:cxn>
                    <a:cxn ang="0">
                      <a:pos x="576" y="75"/>
                    </a:cxn>
                    <a:cxn ang="0">
                      <a:pos x="576" y="63"/>
                    </a:cxn>
                    <a:cxn ang="0">
                      <a:pos x="538" y="75"/>
                    </a:cxn>
                  </a:cxnLst>
                  <a:rect l="0" t="0" r="r" b="b"/>
                  <a:pathLst>
                    <a:path w="576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38" y="75"/>
                      </a:moveTo>
                      <a:lnTo>
                        <a:pt x="350" y="188"/>
                      </a:lnTo>
                      <a:lnTo>
                        <a:pt x="350" y="201"/>
                      </a:lnTo>
                      <a:lnTo>
                        <a:pt x="576" y="75"/>
                      </a:lnTo>
                      <a:lnTo>
                        <a:pt x="576" y="63"/>
                      </a:lnTo>
                      <a:lnTo>
                        <a:pt x="538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63" name="Freeform 223"/>
                <p:cNvSpPr>
                  <a:spLocks/>
                </p:cNvSpPr>
                <p:nvPr/>
              </p:nvSpPr>
              <p:spPr bwMode="auto">
                <a:xfrm>
                  <a:off x="351" y="1454"/>
                  <a:ext cx="350" cy="201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01"/>
                    </a:cxn>
                    <a:cxn ang="0">
                      <a:pos x="350" y="188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01">
                      <a:moveTo>
                        <a:pt x="0" y="13"/>
                      </a:moveTo>
                      <a:lnTo>
                        <a:pt x="350" y="201"/>
                      </a:lnTo>
                      <a:lnTo>
                        <a:pt x="350" y="188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64" name="Freeform 224"/>
                <p:cNvSpPr>
                  <a:spLocks/>
                </p:cNvSpPr>
                <p:nvPr/>
              </p:nvSpPr>
              <p:spPr bwMode="auto">
                <a:xfrm>
                  <a:off x="701" y="151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188" y="12"/>
                    </a:cxn>
                    <a:cxn ang="0">
                      <a:pos x="0" y="125"/>
                    </a:cxn>
                    <a:cxn ang="0">
                      <a:pos x="0" y="138"/>
                    </a:cxn>
                    <a:cxn ang="0">
                      <a:pos x="226" y="12"/>
                    </a:cxn>
                    <a:cxn ang="0">
                      <a:pos x="226" y="0"/>
                    </a:cxn>
                    <a:cxn ang="0">
                      <a:pos x="188" y="12"/>
                    </a:cxn>
                  </a:cxnLst>
                  <a:rect l="0" t="0" r="r" b="b"/>
                  <a:pathLst>
                    <a:path w="226" h="138">
                      <a:moveTo>
                        <a:pt x="188" y="12"/>
                      </a:moveTo>
                      <a:lnTo>
                        <a:pt x="0" y="125"/>
                      </a:lnTo>
                      <a:lnTo>
                        <a:pt x="0" y="138"/>
                      </a:lnTo>
                      <a:lnTo>
                        <a:pt x="226" y="12"/>
                      </a:lnTo>
                      <a:lnTo>
                        <a:pt x="226" y="0"/>
                      </a:lnTo>
                      <a:lnTo>
                        <a:pt x="188" y="12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65" name="Picture 22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64" y="1417"/>
                  <a:ext cx="20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6" name="Freeform 226"/>
                <p:cNvSpPr>
                  <a:spLocks/>
                </p:cNvSpPr>
                <p:nvPr/>
              </p:nvSpPr>
              <p:spPr bwMode="auto">
                <a:xfrm>
                  <a:off x="576" y="1429"/>
                  <a:ext cx="176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25" y="100"/>
                    </a:cxn>
                    <a:cxn ang="0">
                      <a:pos x="176" y="7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76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25" y="100"/>
                      </a:lnTo>
                      <a:lnTo>
                        <a:pt x="176" y="75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67" name="Picture 22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8" name="Picture 228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64" y="1241"/>
                  <a:ext cx="175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9" name="Rectangle 229"/>
                <p:cNvSpPr>
                  <a:spLocks noChangeArrowheads="1"/>
                </p:cNvSpPr>
                <p:nvPr/>
              </p:nvSpPr>
              <p:spPr bwMode="auto">
                <a:xfrm>
                  <a:off x="689" y="1216"/>
                  <a:ext cx="12" cy="138"/>
                </a:xfrm>
                <a:prstGeom prst="rect">
                  <a:avLst/>
                </a:prstGeom>
                <a:solidFill>
                  <a:srgbClr val="B8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0" name="Rectangle 230"/>
                <p:cNvSpPr>
                  <a:spLocks noChangeArrowheads="1"/>
                </p:cNvSpPr>
                <p:nvPr/>
              </p:nvSpPr>
              <p:spPr bwMode="auto">
                <a:xfrm>
                  <a:off x="701" y="1216"/>
                  <a:ext cx="13" cy="138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1" name="Rectangle 231"/>
                <p:cNvSpPr>
                  <a:spLocks noChangeArrowheads="1"/>
                </p:cNvSpPr>
                <p:nvPr/>
              </p:nvSpPr>
              <p:spPr bwMode="auto">
                <a:xfrm>
                  <a:off x="714" y="1216"/>
                  <a:ext cx="13" cy="138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2" name="Rectangle 232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138"/>
                </a:xfrm>
                <a:prstGeom prst="rect">
                  <a:avLst/>
                </a:prstGeom>
                <a:solidFill>
                  <a:srgbClr val="EA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3" name="Rectangle 233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138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4" name="Rectangle 234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138"/>
                </a:xfrm>
                <a:prstGeom prst="rect">
                  <a:avLst/>
                </a:prstGeom>
                <a:solidFill>
                  <a:srgbClr val="E1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5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138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6" name="Rectangle 236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138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7" name="Rectangle 237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138"/>
                </a:xfrm>
                <a:prstGeom prst="rect">
                  <a:avLst/>
                </a:prstGeom>
                <a:solidFill>
                  <a:srgbClr val="D6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8" name="Rectangle 238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138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79" name="Rectangle 239"/>
                <p:cNvSpPr>
                  <a:spLocks noChangeArrowheads="1"/>
                </p:cNvSpPr>
                <p:nvPr/>
              </p:nvSpPr>
              <p:spPr bwMode="auto">
                <a:xfrm>
                  <a:off x="814" y="1216"/>
                  <a:ext cx="13" cy="138"/>
                </a:xfrm>
                <a:prstGeom prst="rect">
                  <a:avLst/>
                </a:prstGeom>
                <a:solidFill>
                  <a:srgbClr val="CD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80" name="Rectangle 240"/>
                <p:cNvSpPr>
                  <a:spLocks noChangeArrowheads="1"/>
                </p:cNvSpPr>
                <p:nvPr/>
              </p:nvSpPr>
              <p:spPr bwMode="auto">
                <a:xfrm>
                  <a:off x="827" y="1216"/>
                  <a:ext cx="12" cy="138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81" name="Rectangle 241"/>
                <p:cNvSpPr>
                  <a:spLocks noChangeArrowheads="1"/>
                </p:cNvSpPr>
                <p:nvPr/>
              </p:nvSpPr>
              <p:spPr bwMode="auto">
                <a:xfrm>
                  <a:off x="839" y="1216"/>
                  <a:ext cx="13" cy="138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82" name="Rectangle 242"/>
                <p:cNvSpPr>
                  <a:spLocks noChangeArrowheads="1"/>
                </p:cNvSpPr>
                <p:nvPr/>
              </p:nvSpPr>
              <p:spPr bwMode="auto">
                <a:xfrm>
                  <a:off x="852" y="1216"/>
                  <a:ext cx="12" cy="138"/>
                </a:xfrm>
                <a:prstGeom prst="rect">
                  <a:avLst/>
                </a:prstGeom>
                <a:solidFill>
                  <a:srgbClr val="C0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83" name="Rectangle 243"/>
                <p:cNvSpPr>
                  <a:spLocks noChangeArrowheads="1"/>
                </p:cNvSpPr>
                <p:nvPr/>
              </p:nvSpPr>
              <p:spPr bwMode="auto">
                <a:xfrm>
                  <a:off x="864" y="1216"/>
                  <a:ext cx="13" cy="138"/>
                </a:xfrm>
                <a:prstGeom prst="rect">
                  <a:avLst/>
                </a:prstGeom>
                <a:solidFill>
                  <a:srgbClr val="BC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84" name="Picture 244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5" name="Picture 24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789" y="1291"/>
                  <a:ext cx="88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" name="Freeform 246"/>
                <p:cNvSpPr>
                  <a:spLocks/>
                </p:cNvSpPr>
                <p:nvPr/>
              </p:nvSpPr>
              <p:spPr bwMode="auto">
                <a:xfrm>
                  <a:off x="814" y="1429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50" y="0"/>
                    </a:cxn>
                    <a:cxn ang="0">
                      <a:pos x="38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50" h="50">
                      <a:moveTo>
                        <a:pt x="0" y="25"/>
                      </a:moveTo>
                      <a:lnTo>
                        <a:pt x="50" y="0"/>
                      </a:lnTo>
                      <a:lnTo>
                        <a:pt x="38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87" name="Picture 247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664" y="142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8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7" y="1216"/>
                  <a:ext cx="12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89" name="Rectangle 249"/>
                <p:cNvSpPr>
                  <a:spLocks noChangeArrowheads="1"/>
                </p:cNvSpPr>
                <p:nvPr/>
              </p:nvSpPr>
              <p:spPr bwMode="auto">
                <a:xfrm>
                  <a:off x="739" y="1216"/>
                  <a:ext cx="13" cy="63"/>
                </a:xfrm>
                <a:prstGeom prst="rect">
                  <a:avLst/>
                </a:prstGeom>
                <a:solidFill>
                  <a:srgbClr val="7AB2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0" name="Rectangle 250"/>
                <p:cNvSpPr>
                  <a:spLocks noChangeArrowheads="1"/>
                </p:cNvSpPr>
                <p:nvPr/>
              </p:nvSpPr>
              <p:spPr bwMode="auto">
                <a:xfrm>
                  <a:off x="752" y="1216"/>
                  <a:ext cx="12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1" name="Rectangle 251"/>
                <p:cNvSpPr>
                  <a:spLocks noChangeArrowheads="1"/>
                </p:cNvSpPr>
                <p:nvPr/>
              </p:nvSpPr>
              <p:spPr bwMode="auto">
                <a:xfrm>
                  <a:off x="764" y="1216"/>
                  <a:ext cx="13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2" name="Rectangle 252"/>
                <p:cNvSpPr>
                  <a:spLocks noChangeArrowheads="1"/>
                </p:cNvSpPr>
                <p:nvPr/>
              </p:nvSpPr>
              <p:spPr bwMode="auto">
                <a:xfrm>
                  <a:off x="777" y="1216"/>
                  <a:ext cx="12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3" name="Rectangle 253"/>
                <p:cNvSpPr>
                  <a:spLocks noChangeArrowheads="1"/>
                </p:cNvSpPr>
                <p:nvPr/>
              </p:nvSpPr>
              <p:spPr bwMode="auto">
                <a:xfrm>
                  <a:off x="789" y="1216"/>
                  <a:ext cx="13" cy="63"/>
                </a:xfrm>
                <a:prstGeom prst="rect">
                  <a:avLst/>
                </a:prstGeom>
                <a:solidFill>
                  <a:srgbClr val="6D9B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4" name="Rectangle 254"/>
                <p:cNvSpPr>
                  <a:spLocks noChangeArrowheads="1"/>
                </p:cNvSpPr>
                <p:nvPr/>
              </p:nvSpPr>
              <p:spPr bwMode="auto">
                <a:xfrm>
                  <a:off x="802" y="1216"/>
                  <a:ext cx="12" cy="63"/>
                </a:xfrm>
                <a:prstGeom prst="rect">
                  <a:avLst/>
                </a:prstGeom>
                <a:solidFill>
                  <a:srgbClr val="6996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5" name="Freeform 255"/>
                <p:cNvSpPr>
                  <a:spLocks/>
                </p:cNvSpPr>
                <p:nvPr/>
              </p:nvSpPr>
              <p:spPr bwMode="auto">
                <a:xfrm>
                  <a:off x="739" y="1417"/>
                  <a:ext cx="88" cy="79"/>
                </a:xfrm>
                <a:custGeom>
                  <a:avLst/>
                  <a:gdLst/>
                  <a:ahLst/>
                  <a:cxnLst>
                    <a:cxn ang="0">
                      <a:pos x="112" y="0"/>
                    </a:cxn>
                    <a:cxn ang="0">
                      <a:pos x="0" y="48"/>
                    </a:cxn>
                    <a:cxn ang="0">
                      <a:pos x="8" y="53"/>
                    </a:cxn>
                    <a:cxn ang="0">
                      <a:pos x="5" y="92"/>
                    </a:cxn>
                    <a:cxn ang="0">
                      <a:pos x="3" y="93"/>
                    </a:cxn>
                    <a:cxn ang="0">
                      <a:pos x="39" y="90"/>
                    </a:cxn>
                    <a:cxn ang="0">
                      <a:pos x="40" y="89"/>
                    </a:cxn>
                    <a:cxn ang="0">
                      <a:pos x="32" y="96"/>
                    </a:cxn>
                    <a:cxn ang="0">
                      <a:pos x="112" y="48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12" h="102">
                      <a:moveTo>
                        <a:pt x="112" y="0"/>
                      </a:moveTo>
                      <a:lnTo>
                        <a:pt x="0" y="48"/>
                      </a:lnTo>
                      <a:lnTo>
                        <a:pt x="8" y="53"/>
                      </a:lnTo>
                      <a:cubicBezTo>
                        <a:pt x="18" y="65"/>
                        <a:pt x="16" y="82"/>
                        <a:pt x="5" y="92"/>
                      </a:cubicBezTo>
                      <a:cubicBezTo>
                        <a:pt x="4" y="92"/>
                        <a:pt x="4" y="93"/>
                        <a:pt x="3" y="93"/>
                      </a:cubicBezTo>
                      <a:cubicBezTo>
                        <a:pt x="14" y="102"/>
                        <a:pt x="30" y="101"/>
                        <a:pt x="39" y="90"/>
                      </a:cubicBezTo>
                      <a:cubicBezTo>
                        <a:pt x="39" y="90"/>
                        <a:pt x="40" y="89"/>
                        <a:pt x="40" y="89"/>
                      </a:cubicBezTo>
                      <a:lnTo>
                        <a:pt x="32" y="96"/>
                      </a:lnTo>
                      <a:lnTo>
                        <a:pt x="112" y="4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296" name="Freeform 256"/>
                <p:cNvSpPr>
                  <a:spLocks/>
                </p:cNvSpPr>
                <p:nvPr/>
              </p:nvSpPr>
              <p:spPr bwMode="auto">
                <a:xfrm>
                  <a:off x="639" y="1354"/>
                  <a:ext cx="75" cy="75"/>
                </a:xfrm>
                <a:custGeom>
                  <a:avLst/>
                  <a:gdLst/>
                  <a:ahLst/>
                  <a:cxnLst>
                    <a:cxn ang="0">
                      <a:pos x="12" y="75"/>
                    </a:cxn>
                    <a:cxn ang="0">
                      <a:pos x="75" y="37"/>
                    </a:cxn>
                    <a:cxn ang="0">
                      <a:pos x="75" y="0"/>
                    </a:cxn>
                    <a:cxn ang="0">
                      <a:pos x="0" y="37"/>
                    </a:cxn>
                    <a:cxn ang="0">
                      <a:pos x="12" y="75"/>
                    </a:cxn>
                  </a:cxnLst>
                  <a:rect l="0" t="0" r="r" b="b"/>
                  <a:pathLst>
                    <a:path w="75" h="75">
                      <a:moveTo>
                        <a:pt x="12" y="75"/>
                      </a:moveTo>
                      <a:lnTo>
                        <a:pt x="75" y="37"/>
                      </a:lnTo>
                      <a:lnTo>
                        <a:pt x="75" y="0"/>
                      </a:lnTo>
                      <a:lnTo>
                        <a:pt x="0" y="37"/>
                      </a:lnTo>
                      <a:lnTo>
                        <a:pt x="12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297" name="Picture 257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8" name="Picture 258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676" y="1078"/>
                  <a:ext cx="163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9" name="Freeform 259"/>
                <p:cNvSpPr>
                  <a:spLocks/>
                </p:cNvSpPr>
                <p:nvPr/>
              </p:nvSpPr>
              <p:spPr bwMode="auto">
                <a:xfrm>
                  <a:off x="722" y="1128"/>
                  <a:ext cx="109" cy="121"/>
                </a:xfrm>
                <a:custGeom>
                  <a:avLst/>
                  <a:gdLst/>
                  <a:ahLst/>
                  <a:cxnLst>
                    <a:cxn ang="0">
                      <a:pos x="106" y="61"/>
                    </a:cxn>
                    <a:cxn ang="0">
                      <a:pos x="54" y="121"/>
                    </a:cxn>
                    <a:cxn ang="0">
                      <a:pos x="1" y="61"/>
                    </a:cxn>
                    <a:cxn ang="0">
                      <a:pos x="54" y="0"/>
                    </a:cxn>
                    <a:cxn ang="0">
                      <a:pos x="106" y="61"/>
                    </a:cxn>
                  </a:cxnLst>
                  <a:rect l="0" t="0" r="r" b="b"/>
                  <a:pathLst>
                    <a:path w="109" h="121">
                      <a:moveTo>
                        <a:pt x="106" y="61"/>
                      </a:moveTo>
                      <a:cubicBezTo>
                        <a:pt x="109" y="91"/>
                        <a:pt x="85" y="119"/>
                        <a:pt x="54" y="121"/>
                      </a:cubicBezTo>
                      <a:cubicBezTo>
                        <a:pt x="23" y="119"/>
                        <a:pt x="0" y="91"/>
                        <a:pt x="1" y="61"/>
                      </a:cubicBezTo>
                      <a:cubicBezTo>
                        <a:pt x="0" y="29"/>
                        <a:pt x="23" y="3"/>
                        <a:pt x="54" y="0"/>
                      </a:cubicBezTo>
                      <a:cubicBezTo>
                        <a:pt x="85" y="3"/>
                        <a:pt x="109" y="29"/>
                        <a:pt x="106" y="61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0" name="Freeform 260"/>
                <p:cNvSpPr>
                  <a:spLocks noEditPoints="1"/>
                </p:cNvSpPr>
                <p:nvPr/>
              </p:nvSpPr>
              <p:spPr bwMode="auto">
                <a:xfrm>
                  <a:off x="639" y="1341"/>
                  <a:ext cx="175" cy="117"/>
                </a:xfrm>
                <a:custGeom>
                  <a:avLst/>
                  <a:gdLst/>
                  <a:ahLst/>
                  <a:cxnLst>
                    <a:cxn ang="0">
                      <a:pos x="5" y="35"/>
                    </a:cxn>
                    <a:cxn ang="0">
                      <a:pos x="64" y="2"/>
                    </a:cxn>
                    <a:cxn ang="0">
                      <a:pos x="64" y="0"/>
                    </a:cxn>
                    <a:cxn ang="0">
                      <a:pos x="96" y="16"/>
                    </a:cxn>
                    <a:cxn ang="0">
                      <a:pos x="0" y="64"/>
                    </a:cxn>
                    <a:cxn ang="0">
                      <a:pos x="0" y="32"/>
                    </a:cxn>
                    <a:cxn ang="0">
                      <a:pos x="5" y="35"/>
                    </a:cxn>
                    <a:cxn ang="0">
                      <a:pos x="224" y="96"/>
                    </a:cxn>
                    <a:cxn ang="0">
                      <a:pos x="128" y="144"/>
                    </a:cxn>
                    <a:cxn ang="0">
                      <a:pos x="136" y="149"/>
                    </a:cxn>
                    <a:cxn ang="0">
                      <a:pos x="107" y="139"/>
                    </a:cxn>
                    <a:cxn ang="0">
                      <a:pos x="117" y="130"/>
                    </a:cxn>
                    <a:cxn ang="0">
                      <a:pos x="117" y="130"/>
                    </a:cxn>
                    <a:cxn ang="0">
                      <a:pos x="206" y="79"/>
                    </a:cxn>
                    <a:cxn ang="0">
                      <a:pos x="208" y="80"/>
                    </a:cxn>
                    <a:cxn ang="0">
                      <a:pos x="224" y="96"/>
                    </a:cxn>
                  </a:cxnLst>
                  <a:rect l="0" t="0" r="r" b="b"/>
                  <a:pathLst>
                    <a:path w="224" h="149">
                      <a:moveTo>
                        <a:pt x="5" y="35"/>
                      </a:moveTo>
                      <a:cubicBezTo>
                        <a:pt x="24" y="24"/>
                        <a:pt x="44" y="13"/>
                        <a:pt x="64" y="2"/>
                      </a:cubicBezTo>
                      <a:lnTo>
                        <a:pt x="64" y="0"/>
                      </a:lnTo>
                      <a:lnTo>
                        <a:pt x="96" y="16"/>
                      </a:lnTo>
                      <a:lnTo>
                        <a:pt x="0" y="64"/>
                      </a:lnTo>
                      <a:lnTo>
                        <a:pt x="0" y="32"/>
                      </a:lnTo>
                      <a:lnTo>
                        <a:pt x="5" y="35"/>
                      </a:lnTo>
                      <a:close/>
                      <a:moveTo>
                        <a:pt x="224" y="96"/>
                      </a:moveTo>
                      <a:lnTo>
                        <a:pt x="128" y="144"/>
                      </a:lnTo>
                      <a:lnTo>
                        <a:pt x="136" y="149"/>
                      </a:lnTo>
                      <a:cubicBezTo>
                        <a:pt x="129" y="141"/>
                        <a:pt x="118" y="138"/>
                        <a:pt x="107" y="139"/>
                      </a:cubicBezTo>
                      <a:cubicBezTo>
                        <a:pt x="109" y="135"/>
                        <a:pt x="112" y="132"/>
                        <a:pt x="117" y="130"/>
                      </a:cubicBezTo>
                      <a:lnTo>
                        <a:pt x="117" y="130"/>
                      </a:lnTo>
                      <a:cubicBezTo>
                        <a:pt x="147" y="113"/>
                        <a:pt x="176" y="97"/>
                        <a:pt x="206" y="79"/>
                      </a:cubicBezTo>
                      <a:lnTo>
                        <a:pt x="208" y="80"/>
                      </a:lnTo>
                      <a:lnTo>
                        <a:pt x="224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1" name="Freeform 261"/>
                <p:cNvSpPr>
                  <a:spLocks noEditPoints="1"/>
                </p:cNvSpPr>
                <p:nvPr/>
              </p:nvSpPr>
              <p:spPr bwMode="auto">
                <a:xfrm>
                  <a:off x="642" y="1128"/>
                  <a:ext cx="231" cy="376"/>
                </a:xfrm>
                <a:custGeom>
                  <a:avLst/>
                  <a:gdLst/>
                  <a:ahLst/>
                  <a:cxnLst>
                    <a:cxn ang="0">
                      <a:pos x="92" y="336"/>
                    </a:cxn>
                    <a:cxn ang="0">
                      <a:pos x="76" y="240"/>
                    </a:cxn>
                    <a:cxn ang="0">
                      <a:pos x="12" y="384"/>
                    </a:cxn>
                    <a:cxn ang="0">
                      <a:pos x="92" y="336"/>
                    </a:cxn>
                    <a:cxn ang="0">
                      <a:pos x="204" y="304"/>
                    </a:cxn>
                    <a:cxn ang="0">
                      <a:pos x="204" y="352"/>
                    </a:cxn>
                    <a:cxn ang="0">
                      <a:pos x="124" y="400"/>
                    </a:cxn>
                    <a:cxn ang="0">
                      <a:pos x="122" y="397"/>
                    </a:cxn>
                    <a:cxn ang="0">
                      <a:pos x="103" y="410"/>
                    </a:cxn>
                    <a:cxn ang="0">
                      <a:pos x="60" y="435"/>
                    </a:cxn>
                    <a:cxn ang="0">
                      <a:pos x="73" y="476"/>
                    </a:cxn>
                    <a:cxn ang="0">
                      <a:pos x="102" y="475"/>
                    </a:cxn>
                    <a:cxn ang="0">
                      <a:pos x="127" y="461"/>
                    </a:cxn>
                    <a:cxn ang="0">
                      <a:pos x="177" y="450"/>
                    </a:cxn>
                    <a:cxn ang="0">
                      <a:pos x="172" y="448"/>
                    </a:cxn>
                    <a:cxn ang="0">
                      <a:pos x="284" y="384"/>
                    </a:cxn>
                    <a:cxn ang="0">
                      <a:pos x="281" y="389"/>
                    </a:cxn>
                    <a:cxn ang="0">
                      <a:pos x="292" y="351"/>
                    </a:cxn>
                    <a:cxn ang="0">
                      <a:pos x="287" y="260"/>
                    </a:cxn>
                    <a:cxn ang="0">
                      <a:pos x="237" y="171"/>
                    </a:cxn>
                    <a:cxn ang="0">
                      <a:pos x="210" y="152"/>
                    </a:cxn>
                    <a:cxn ang="0">
                      <a:pos x="204" y="144"/>
                    </a:cxn>
                    <a:cxn ang="0">
                      <a:pos x="204" y="144"/>
                    </a:cxn>
                    <a:cxn ang="0">
                      <a:pos x="210" y="140"/>
                    </a:cxn>
                    <a:cxn ang="0">
                      <a:pos x="238" y="79"/>
                    </a:cxn>
                    <a:cxn ang="0">
                      <a:pos x="173" y="0"/>
                    </a:cxn>
                    <a:cxn ang="0">
                      <a:pos x="171" y="0"/>
                    </a:cxn>
                    <a:cxn ang="0">
                      <a:pos x="105" y="76"/>
                    </a:cxn>
                    <a:cxn ang="0">
                      <a:pos x="105" y="79"/>
                    </a:cxn>
                    <a:cxn ang="0">
                      <a:pos x="132" y="141"/>
                    </a:cxn>
                    <a:cxn ang="0">
                      <a:pos x="124" y="144"/>
                    </a:cxn>
                    <a:cxn ang="0">
                      <a:pos x="76" y="176"/>
                    </a:cxn>
                    <a:cxn ang="0">
                      <a:pos x="77" y="172"/>
                    </a:cxn>
                    <a:cxn ang="0">
                      <a:pos x="61" y="204"/>
                    </a:cxn>
                    <a:cxn ang="0">
                      <a:pos x="60" y="208"/>
                    </a:cxn>
                    <a:cxn ang="0">
                      <a:pos x="60" y="272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5" h="480">
                      <a:moveTo>
                        <a:pt x="92" y="336"/>
                      </a:moveTo>
                      <a:lnTo>
                        <a:pt x="76" y="240"/>
                      </a:lnTo>
                      <a:moveTo>
                        <a:pt x="12" y="384"/>
                      </a:moveTo>
                      <a:lnTo>
                        <a:pt x="92" y="336"/>
                      </a:lnTo>
                      <a:moveTo>
                        <a:pt x="204" y="304"/>
                      </a:moveTo>
                      <a:lnTo>
                        <a:pt x="204" y="352"/>
                      </a:lnTo>
                      <a:lnTo>
                        <a:pt x="124" y="400"/>
                      </a:lnTo>
                      <a:lnTo>
                        <a:pt x="122" y="397"/>
                      </a:lnTo>
                      <a:cubicBezTo>
                        <a:pt x="115" y="400"/>
                        <a:pt x="108" y="405"/>
                        <a:pt x="103" y="410"/>
                      </a:cubicBezTo>
                      <a:cubicBezTo>
                        <a:pt x="86" y="411"/>
                        <a:pt x="69" y="421"/>
                        <a:pt x="60" y="435"/>
                      </a:cubicBezTo>
                      <a:cubicBezTo>
                        <a:pt x="52" y="450"/>
                        <a:pt x="58" y="468"/>
                        <a:pt x="73" y="476"/>
                      </a:cubicBezTo>
                      <a:cubicBezTo>
                        <a:pt x="82" y="480"/>
                        <a:pt x="93" y="480"/>
                        <a:pt x="102" y="475"/>
                      </a:cubicBezTo>
                      <a:cubicBezTo>
                        <a:pt x="111" y="472"/>
                        <a:pt x="120" y="468"/>
                        <a:pt x="127" y="461"/>
                      </a:cubicBezTo>
                      <a:cubicBezTo>
                        <a:pt x="145" y="469"/>
                        <a:pt x="165" y="464"/>
                        <a:pt x="177" y="450"/>
                      </a:cubicBezTo>
                      <a:lnTo>
                        <a:pt x="172" y="448"/>
                      </a:lnTo>
                      <a:lnTo>
                        <a:pt x="284" y="384"/>
                      </a:lnTo>
                      <a:lnTo>
                        <a:pt x="281" y="389"/>
                      </a:lnTo>
                      <a:cubicBezTo>
                        <a:pt x="290" y="379"/>
                        <a:pt x="295" y="365"/>
                        <a:pt x="292" y="351"/>
                      </a:cubicBezTo>
                      <a:cubicBezTo>
                        <a:pt x="291" y="321"/>
                        <a:pt x="289" y="290"/>
                        <a:pt x="287" y="260"/>
                      </a:cubicBezTo>
                      <a:cubicBezTo>
                        <a:pt x="283" y="225"/>
                        <a:pt x="264" y="193"/>
                        <a:pt x="237" y="171"/>
                      </a:cubicBezTo>
                      <a:cubicBezTo>
                        <a:pt x="228" y="164"/>
                        <a:pt x="219" y="158"/>
                        <a:pt x="210" y="152"/>
                      </a:cubicBezTo>
                      <a:lnTo>
                        <a:pt x="204" y="144"/>
                      </a:lnTo>
                      <a:lnTo>
                        <a:pt x="204" y="144"/>
                      </a:lnTo>
                      <a:lnTo>
                        <a:pt x="210" y="140"/>
                      </a:lnTo>
                      <a:cubicBezTo>
                        <a:pt x="228" y="125"/>
                        <a:pt x="239" y="102"/>
                        <a:pt x="238" y="79"/>
                      </a:cubicBezTo>
                      <a:cubicBezTo>
                        <a:pt x="242" y="39"/>
                        <a:pt x="213" y="4"/>
                        <a:pt x="173" y="0"/>
                      </a:cubicBezTo>
                      <a:cubicBezTo>
                        <a:pt x="172" y="0"/>
                        <a:pt x="172" y="0"/>
                        <a:pt x="171" y="0"/>
                      </a:cubicBezTo>
                      <a:cubicBezTo>
                        <a:pt x="132" y="2"/>
                        <a:pt x="102" y="36"/>
                        <a:pt x="105" y="76"/>
                      </a:cubicBezTo>
                      <a:cubicBezTo>
                        <a:pt x="105" y="77"/>
                        <a:pt x="105" y="78"/>
                        <a:pt x="105" y="79"/>
                      </a:cubicBezTo>
                      <a:cubicBezTo>
                        <a:pt x="105" y="102"/>
                        <a:pt x="115" y="125"/>
                        <a:pt x="132" y="141"/>
                      </a:cubicBezTo>
                      <a:lnTo>
                        <a:pt x="124" y="144"/>
                      </a:lnTo>
                      <a:lnTo>
                        <a:pt x="76" y="176"/>
                      </a:lnTo>
                      <a:lnTo>
                        <a:pt x="77" y="172"/>
                      </a:lnTo>
                      <a:cubicBezTo>
                        <a:pt x="67" y="179"/>
                        <a:pt x="61" y="191"/>
                        <a:pt x="61" y="204"/>
                      </a:cubicBezTo>
                      <a:lnTo>
                        <a:pt x="60" y="208"/>
                      </a:lnTo>
                      <a:lnTo>
                        <a:pt x="60" y="272"/>
                      </a:lnTo>
                      <a:lnTo>
                        <a:pt x="58" y="274"/>
                      </a:lnTo>
                      <a:cubicBezTo>
                        <a:pt x="39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2" name="Freeform 262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3" name="Freeform 263"/>
                <p:cNvSpPr>
                  <a:spLocks/>
                </p:cNvSpPr>
                <p:nvPr/>
              </p:nvSpPr>
              <p:spPr bwMode="auto">
                <a:xfrm>
                  <a:off x="576" y="1341"/>
                  <a:ext cx="188" cy="201"/>
                </a:xfrm>
                <a:custGeom>
                  <a:avLst/>
                  <a:gdLst/>
                  <a:ahLst/>
                  <a:cxnLst>
                    <a:cxn ang="0">
                      <a:pos x="63" y="151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63" y="163"/>
                    </a:cxn>
                    <a:cxn ang="0">
                      <a:pos x="63" y="176"/>
                    </a:cxn>
                    <a:cxn ang="0">
                      <a:pos x="75" y="163"/>
                    </a:cxn>
                    <a:cxn ang="0">
                      <a:pos x="125" y="201"/>
                    </a:cxn>
                    <a:cxn ang="0">
                      <a:pos x="188" y="163"/>
                    </a:cxn>
                    <a:cxn ang="0">
                      <a:pos x="176" y="163"/>
                    </a:cxn>
                    <a:cxn ang="0">
                      <a:pos x="125" y="188"/>
                    </a:cxn>
                    <a:cxn ang="0">
                      <a:pos x="75" y="163"/>
                    </a:cxn>
                    <a:cxn ang="0">
                      <a:pos x="63" y="0"/>
                    </a:cxn>
                    <a:cxn ang="0">
                      <a:pos x="50" y="13"/>
                    </a:cxn>
                    <a:cxn ang="0">
                      <a:pos x="63" y="151"/>
                    </a:cxn>
                  </a:cxnLst>
                  <a:rect l="0" t="0" r="r" b="b"/>
                  <a:pathLst>
                    <a:path w="188" h="201">
                      <a:moveTo>
                        <a:pt x="63" y="151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63" y="163"/>
                      </a:lnTo>
                      <a:lnTo>
                        <a:pt x="63" y="176"/>
                      </a:lnTo>
                      <a:lnTo>
                        <a:pt x="75" y="163"/>
                      </a:lnTo>
                      <a:lnTo>
                        <a:pt x="125" y="201"/>
                      </a:lnTo>
                      <a:lnTo>
                        <a:pt x="188" y="163"/>
                      </a:lnTo>
                      <a:lnTo>
                        <a:pt x="176" y="163"/>
                      </a:lnTo>
                      <a:lnTo>
                        <a:pt x="125" y="188"/>
                      </a:lnTo>
                      <a:lnTo>
                        <a:pt x="75" y="163"/>
                      </a:lnTo>
                      <a:lnTo>
                        <a:pt x="63" y="0"/>
                      </a:lnTo>
                      <a:lnTo>
                        <a:pt x="50" y="13"/>
                      </a:lnTo>
                      <a:lnTo>
                        <a:pt x="63" y="151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4" name="Rectangle 264"/>
                <p:cNvSpPr>
                  <a:spLocks noChangeArrowheads="1"/>
                </p:cNvSpPr>
                <p:nvPr/>
              </p:nvSpPr>
              <p:spPr bwMode="auto">
                <a:xfrm>
                  <a:off x="489" y="1254"/>
                  <a:ext cx="12" cy="112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501" y="1254"/>
                  <a:ext cx="13" cy="112"/>
                </a:xfrm>
                <a:prstGeom prst="rect">
                  <a:avLst/>
                </a:prstGeom>
                <a:solidFill>
                  <a:srgbClr val="F3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6" name="Rectangle 266"/>
                <p:cNvSpPr>
                  <a:spLocks noChangeArrowheads="1"/>
                </p:cNvSpPr>
                <p:nvPr/>
              </p:nvSpPr>
              <p:spPr bwMode="auto">
                <a:xfrm>
                  <a:off x="514" y="1254"/>
                  <a:ext cx="12" cy="112"/>
                </a:xfrm>
                <a:prstGeom prst="rect">
                  <a:avLst/>
                </a:prstGeom>
                <a:solidFill>
                  <a:srgbClr val="EE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526" y="1254"/>
                  <a:ext cx="13" cy="112"/>
                </a:xfrm>
                <a:prstGeom prst="rect">
                  <a:avLst/>
                </a:prstGeom>
                <a:solidFill>
                  <a:srgbClr val="E9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8" name="Rectangle 268"/>
                <p:cNvSpPr>
                  <a:spLocks noChangeArrowheads="1"/>
                </p:cNvSpPr>
                <p:nvPr/>
              </p:nvSpPr>
              <p:spPr bwMode="auto">
                <a:xfrm>
                  <a:off x="539" y="1254"/>
                  <a:ext cx="12" cy="112"/>
                </a:xfrm>
                <a:prstGeom prst="rect">
                  <a:avLst/>
                </a:prstGeom>
                <a:solidFill>
                  <a:srgbClr val="E4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09" name="Rectangle 269"/>
                <p:cNvSpPr>
                  <a:spLocks noChangeArrowheads="1"/>
                </p:cNvSpPr>
                <p:nvPr/>
              </p:nvSpPr>
              <p:spPr bwMode="auto">
                <a:xfrm>
                  <a:off x="551" y="1254"/>
                  <a:ext cx="13" cy="112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0" name="Rectangle 270"/>
                <p:cNvSpPr>
                  <a:spLocks noChangeArrowheads="1"/>
                </p:cNvSpPr>
                <p:nvPr/>
              </p:nvSpPr>
              <p:spPr bwMode="auto">
                <a:xfrm>
                  <a:off x="564" y="1254"/>
                  <a:ext cx="12" cy="112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1" name="Rectangle 271"/>
                <p:cNvSpPr>
                  <a:spLocks noChangeArrowheads="1"/>
                </p:cNvSpPr>
                <p:nvPr/>
              </p:nvSpPr>
              <p:spPr bwMode="auto">
                <a:xfrm>
                  <a:off x="576" y="1254"/>
                  <a:ext cx="13" cy="112"/>
                </a:xfrm>
                <a:prstGeom prst="rect">
                  <a:avLst/>
                </a:prstGeom>
                <a:solidFill>
                  <a:srgbClr val="D6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2" name="Rectangle 272"/>
                <p:cNvSpPr>
                  <a:spLocks noChangeArrowheads="1"/>
                </p:cNvSpPr>
                <p:nvPr/>
              </p:nvSpPr>
              <p:spPr bwMode="auto">
                <a:xfrm>
                  <a:off x="589" y="1254"/>
                  <a:ext cx="12" cy="112"/>
                </a:xfrm>
                <a:prstGeom prst="rect">
                  <a:avLst/>
                </a:prstGeom>
                <a:solidFill>
                  <a:srgbClr val="D1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3" name="Rectangle 273"/>
                <p:cNvSpPr>
                  <a:spLocks noChangeArrowheads="1"/>
                </p:cNvSpPr>
                <p:nvPr/>
              </p:nvSpPr>
              <p:spPr bwMode="auto">
                <a:xfrm>
                  <a:off x="601" y="1254"/>
                  <a:ext cx="13" cy="112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4" name="Rectangle 274"/>
                <p:cNvSpPr>
                  <a:spLocks noChangeArrowheads="1"/>
                </p:cNvSpPr>
                <p:nvPr/>
              </p:nvSpPr>
              <p:spPr bwMode="auto">
                <a:xfrm>
                  <a:off x="614" y="1254"/>
                  <a:ext cx="12" cy="112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5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1254"/>
                  <a:ext cx="13" cy="112"/>
                </a:xfrm>
                <a:prstGeom prst="rect">
                  <a:avLst/>
                </a:prstGeom>
                <a:solidFill>
                  <a:srgbClr val="C2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9" y="1254"/>
                  <a:ext cx="12" cy="112"/>
                </a:xfrm>
                <a:prstGeom prst="rect">
                  <a:avLst/>
                </a:prstGeom>
                <a:solidFill>
                  <a:srgbClr val="BE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17" name="Picture 27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89" y="1454"/>
                  <a:ext cx="15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8" name="Freeform 278"/>
                <p:cNvSpPr>
                  <a:spLocks/>
                </p:cNvSpPr>
                <p:nvPr/>
              </p:nvSpPr>
              <p:spPr bwMode="auto">
                <a:xfrm>
                  <a:off x="506" y="1474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2" y="56"/>
                        <a:pt x="87" y="68"/>
                        <a:pt x="62" y="62"/>
                      </a:cubicBezTo>
                      <a:cubicBezTo>
                        <a:pt x="37" y="68"/>
                        <a:pt x="12" y="56"/>
                        <a:pt x="0" y="34"/>
                      </a:cubicBezTo>
                      <a:cubicBezTo>
                        <a:pt x="12" y="11"/>
                        <a:pt x="37" y="0"/>
                        <a:pt x="62" y="6"/>
                      </a:cubicBezTo>
                      <a:cubicBezTo>
                        <a:pt x="87" y="0"/>
                        <a:pt x="112" y="11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19" name="Picture 279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89" y="1266"/>
                  <a:ext cx="162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0" name="Freeform 280"/>
                <p:cNvSpPr>
                  <a:spLocks/>
                </p:cNvSpPr>
                <p:nvPr/>
              </p:nvSpPr>
              <p:spPr bwMode="auto">
                <a:xfrm>
                  <a:off x="501" y="1279"/>
                  <a:ext cx="138" cy="2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63"/>
                    </a:cxn>
                    <a:cxn ang="0">
                      <a:pos x="138" y="238"/>
                    </a:cxn>
                    <a:cxn ang="0">
                      <a:pos x="125" y="7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38">
                      <a:moveTo>
                        <a:pt x="0" y="0"/>
                      </a:moveTo>
                      <a:lnTo>
                        <a:pt x="13" y="163"/>
                      </a:lnTo>
                      <a:lnTo>
                        <a:pt x="138" y="238"/>
                      </a:lnTo>
                      <a:lnTo>
                        <a:pt x="125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21" name="Picture 281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2" name="Picture 282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501" y="1391"/>
                  <a:ext cx="88" cy="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3" name="Freeform 283"/>
                <p:cNvSpPr>
                  <a:spLocks/>
                </p:cNvSpPr>
                <p:nvPr/>
              </p:nvSpPr>
              <p:spPr bwMode="auto">
                <a:xfrm>
                  <a:off x="514" y="1415"/>
                  <a:ext cx="62" cy="117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7" y="139"/>
                    </a:cxn>
                    <a:cxn ang="0">
                      <a:pos x="0" y="146"/>
                    </a:cxn>
                    <a:cxn ang="0">
                      <a:pos x="32" y="146"/>
                    </a:cxn>
                    <a:cxn ang="0">
                      <a:pos x="33" y="150"/>
                    </a:cxn>
                    <a:cxn ang="0">
                      <a:pos x="77" y="10"/>
                    </a:cxn>
                    <a:cxn ang="0">
                      <a:pos x="80" y="2"/>
                    </a:cxn>
                    <a:cxn ang="0">
                      <a:pos x="48" y="2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80" h="150">
                      <a:moveTo>
                        <a:pt x="51" y="0"/>
                      </a:moveTo>
                      <a:cubicBezTo>
                        <a:pt x="25" y="42"/>
                        <a:pt x="10" y="90"/>
                        <a:pt x="7" y="139"/>
                      </a:cubicBezTo>
                      <a:lnTo>
                        <a:pt x="0" y="146"/>
                      </a:lnTo>
                      <a:lnTo>
                        <a:pt x="32" y="146"/>
                      </a:lnTo>
                      <a:lnTo>
                        <a:pt x="33" y="150"/>
                      </a:lnTo>
                      <a:cubicBezTo>
                        <a:pt x="36" y="100"/>
                        <a:pt x="51" y="52"/>
                        <a:pt x="77" y="10"/>
                      </a:cubicBezTo>
                      <a:lnTo>
                        <a:pt x="80" y="2"/>
                      </a:lnTo>
                      <a:lnTo>
                        <a:pt x="48" y="2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24" name="Freeform 284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25" name="Freeform 285"/>
                <p:cNvSpPr>
                  <a:spLocks noEditPoints="1"/>
                </p:cNvSpPr>
                <p:nvPr/>
              </p:nvSpPr>
              <p:spPr bwMode="auto">
                <a:xfrm>
                  <a:off x="501" y="1417"/>
                  <a:ext cx="130" cy="136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96" y="112"/>
                    </a:cxn>
                    <a:cxn ang="0">
                      <a:pos x="48" y="144"/>
                    </a:cxn>
                    <a:cxn ang="0">
                      <a:pos x="49" y="148"/>
                    </a:cxn>
                    <a:cxn ang="0">
                      <a:pos x="93" y="8"/>
                    </a:cxn>
                    <a:cxn ang="0">
                      <a:pos x="96" y="0"/>
                    </a:cxn>
                    <a:cxn ang="0">
                      <a:pos x="166" y="117"/>
                    </a:cxn>
                    <a:cxn ang="0">
                      <a:pos x="86" y="153"/>
                    </a:cxn>
                    <a:cxn ang="0">
                      <a:pos x="6" y="117"/>
                    </a:cxn>
                    <a:cxn ang="0">
                      <a:pos x="0" y="112"/>
                    </a:cxn>
                    <a:cxn ang="0">
                      <a:pos x="0" y="128"/>
                    </a:cxn>
                    <a:cxn ang="0">
                      <a:pos x="6" y="131"/>
                    </a:cxn>
                    <a:cxn ang="0">
                      <a:pos x="86" y="167"/>
                    </a:cxn>
                    <a:cxn ang="0">
                      <a:pos x="166" y="131"/>
                    </a:cxn>
                    <a:cxn ang="0">
                      <a:pos x="160" y="128"/>
                    </a:cxn>
                    <a:cxn ang="0">
                      <a:pos x="160" y="112"/>
                    </a:cxn>
                    <a:cxn ang="0">
                      <a:pos x="166" y="117"/>
                    </a:cxn>
                  </a:cxnLst>
                  <a:rect l="0" t="0" r="r" b="b"/>
                  <a:pathLst>
                    <a:path w="166" h="174">
                      <a:moveTo>
                        <a:pt x="96" y="0"/>
                      </a:moveTo>
                      <a:lnTo>
                        <a:pt x="96" y="112"/>
                      </a:lnTo>
                      <a:lnTo>
                        <a:pt x="48" y="144"/>
                      </a:lnTo>
                      <a:lnTo>
                        <a:pt x="49" y="148"/>
                      </a:lnTo>
                      <a:cubicBezTo>
                        <a:pt x="52" y="99"/>
                        <a:pt x="67" y="51"/>
                        <a:pt x="93" y="8"/>
                      </a:cubicBezTo>
                      <a:lnTo>
                        <a:pt x="96" y="0"/>
                      </a:lnTo>
                      <a:close/>
                      <a:moveTo>
                        <a:pt x="166" y="117"/>
                      </a:moveTo>
                      <a:cubicBezTo>
                        <a:pt x="150" y="145"/>
                        <a:pt x="118" y="160"/>
                        <a:pt x="86" y="153"/>
                      </a:cubicBezTo>
                      <a:cubicBezTo>
                        <a:pt x="54" y="160"/>
                        <a:pt x="22" y="145"/>
                        <a:pt x="6" y="117"/>
                      </a:cubicBezTo>
                      <a:lnTo>
                        <a:pt x="0" y="112"/>
                      </a:lnTo>
                      <a:lnTo>
                        <a:pt x="0" y="128"/>
                      </a:lnTo>
                      <a:lnTo>
                        <a:pt x="6" y="131"/>
                      </a:lnTo>
                      <a:cubicBezTo>
                        <a:pt x="22" y="160"/>
                        <a:pt x="54" y="174"/>
                        <a:pt x="86" y="167"/>
                      </a:cubicBezTo>
                      <a:cubicBezTo>
                        <a:pt x="118" y="174"/>
                        <a:pt x="150" y="160"/>
                        <a:pt x="166" y="131"/>
                      </a:cubicBezTo>
                      <a:lnTo>
                        <a:pt x="160" y="128"/>
                      </a:lnTo>
                      <a:lnTo>
                        <a:pt x="160" y="112"/>
                      </a:lnTo>
                      <a:lnTo>
                        <a:pt x="166" y="117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26" name="Freeform 286"/>
                <p:cNvSpPr>
                  <a:spLocks/>
                </p:cNvSpPr>
                <p:nvPr/>
              </p:nvSpPr>
              <p:spPr bwMode="auto">
                <a:xfrm>
                  <a:off x="351" y="1128"/>
                  <a:ext cx="576" cy="527"/>
                </a:xfrm>
                <a:custGeom>
                  <a:avLst/>
                  <a:gdLst/>
                  <a:ahLst/>
                  <a:cxnLst>
                    <a:cxn ang="0">
                      <a:pos x="496" y="144"/>
                    </a:cxn>
                    <a:cxn ang="0">
                      <a:pos x="448" y="176"/>
                    </a:cxn>
                    <a:cxn ang="0">
                      <a:pos x="452" y="169"/>
                    </a:cxn>
                    <a:cxn ang="0">
                      <a:pos x="439" y="181"/>
                    </a:cxn>
                    <a:cxn ang="0">
                      <a:pos x="430" y="274"/>
                    </a:cxn>
                    <a:cxn ang="0">
                      <a:pos x="373" y="307"/>
                    </a:cxn>
                    <a:cxn ang="0">
                      <a:pos x="368" y="304"/>
                    </a:cxn>
                    <a:cxn ang="0">
                      <a:pos x="368" y="288"/>
                    </a:cxn>
                    <a:cxn ang="0">
                      <a:pos x="368" y="272"/>
                    </a:cxn>
                    <a:cxn ang="0">
                      <a:pos x="208" y="192"/>
                    </a:cxn>
                    <a:cxn ang="0">
                      <a:pos x="192" y="192"/>
                    </a:cxn>
                    <a:cxn ang="0">
                      <a:pos x="208" y="304"/>
                    </a:cxn>
                    <a:cxn ang="0">
                      <a:pos x="0" y="416"/>
                    </a:cxn>
                    <a:cxn ang="0">
                      <a:pos x="0" y="432"/>
                    </a:cxn>
                    <a:cxn ang="0">
                      <a:pos x="448" y="672"/>
                    </a:cxn>
                    <a:cxn ang="0">
                      <a:pos x="736" y="512"/>
                    </a:cxn>
                    <a:cxn ang="0">
                      <a:pos x="736" y="496"/>
                    </a:cxn>
                    <a:cxn ang="0">
                      <a:pos x="688" y="480"/>
                    </a:cxn>
                    <a:cxn ang="0">
                      <a:pos x="704" y="272"/>
                    </a:cxn>
                    <a:cxn ang="0">
                      <a:pos x="656" y="256"/>
                    </a:cxn>
                    <a:cxn ang="0">
                      <a:pos x="658" y="253"/>
                    </a:cxn>
                    <a:cxn ang="0">
                      <a:pos x="582" y="152"/>
                    </a:cxn>
                    <a:cxn ang="0">
                      <a:pos x="582" y="140"/>
                    </a:cxn>
                    <a:cxn ang="0">
                      <a:pos x="610" y="74"/>
                    </a:cxn>
                    <a:cxn ang="0">
                      <a:pos x="543" y="0"/>
                    </a:cxn>
                    <a:cxn ang="0">
                      <a:pos x="476" y="72"/>
                    </a:cxn>
                    <a:cxn ang="0">
                      <a:pos x="476" y="73"/>
                    </a:cxn>
                    <a:cxn ang="0">
                      <a:pos x="504" y="141"/>
                    </a:cxn>
                  </a:cxnLst>
                  <a:rect l="0" t="0" r="r" b="b"/>
                  <a:pathLst>
                    <a:path w="736" h="672">
                      <a:moveTo>
                        <a:pt x="496" y="144"/>
                      </a:moveTo>
                      <a:lnTo>
                        <a:pt x="448" y="176"/>
                      </a:lnTo>
                      <a:lnTo>
                        <a:pt x="452" y="169"/>
                      </a:lnTo>
                      <a:cubicBezTo>
                        <a:pt x="447" y="172"/>
                        <a:pt x="442" y="176"/>
                        <a:pt x="439" y="181"/>
                      </a:cubicBezTo>
                      <a:cubicBezTo>
                        <a:pt x="432" y="212"/>
                        <a:pt x="429" y="243"/>
                        <a:pt x="430" y="274"/>
                      </a:cubicBezTo>
                      <a:cubicBezTo>
                        <a:pt x="411" y="284"/>
                        <a:pt x="391" y="295"/>
                        <a:pt x="373" y="307"/>
                      </a:cubicBezTo>
                      <a:lnTo>
                        <a:pt x="368" y="304"/>
                      </a:lnTo>
                      <a:lnTo>
                        <a:pt x="368" y="288"/>
                      </a:lnTo>
                      <a:lnTo>
                        <a:pt x="368" y="272"/>
                      </a:lnTo>
                      <a:lnTo>
                        <a:pt x="208" y="192"/>
                      </a:lnTo>
                      <a:lnTo>
                        <a:pt x="192" y="192"/>
                      </a:lnTo>
                      <a:lnTo>
                        <a:pt x="208" y="304"/>
                      </a:lnTo>
                      <a:lnTo>
                        <a:pt x="0" y="416"/>
                      </a:lnTo>
                      <a:lnTo>
                        <a:pt x="0" y="432"/>
                      </a:lnTo>
                      <a:lnTo>
                        <a:pt x="448" y="672"/>
                      </a:lnTo>
                      <a:lnTo>
                        <a:pt x="736" y="512"/>
                      </a:lnTo>
                      <a:lnTo>
                        <a:pt x="736" y="496"/>
                      </a:lnTo>
                      <a:lnTo>
                        <a:pt x="688" y="480"/>
                      </a:lnTo>
                      <a:lnTo>
                        <a:pt x="704" y="272"/>
                      </a:lnTo>
                      <a:lnTo>
                        <a:pt x="656" y="256"/>
                      </a:lnTo>
                      <a:lnTo>
                        <a:pt x="658" y="253"/>
                      </a:lnTo>
                      <a:cubicBezTo>
                        <a:pt x="649" y="210"/>
                        <a:pt x="621" y="173"/>
                        <a:pt x="582" y="152"/>
                      </a:cubicBezTo>
                      <a:cubicBezTo>
                        <a:pt x="582" y="148"/>
                        <a:pt x="582" y="144"/>
                        <a:pt x="582" y="140"/>
                      </a:cubicBezTo>
                      <a:cubicBezTo>
                        <a:pt x="601" y="124"/>
                        <a:pt x="612" y="99"/>
                        <a:pt x="610" y="74"/>
                      </a:cubicBezTo>
                      <a:cubicBezTo>
                        <a:pt x="612" y="35"/>
                        <a:pt x="582" y="2"/>
                        <a:pt x="543" y="0"/>
                      </a:cubicBezTo>
                      <a:cubicBezTo>
                        <a:pt x="505" y="1"/>
                        <a:pt x="475" y="34"/>
                        <a:pt x="476" y="72"/>
                      </a:cubicBezTo>
                      <a:cubicBezTo>
                        <a:pt x="476" y="72"/>
                        <a:pt x="476" y="73"/>
                        <a:pt x="476" y="73"/>
                      </a:cubicBezTo>
                      <a:cubicBezTo>
                        <a:pt x="474" y="99"/>
                        <a:pt x="485" y="124"/>
                        <a:pt x="504" y="141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27" name="Freeform 287"/>
                <p:cNvSpPr>
                  <a:spLocks/>
                </p:cNvSpPr>
                <p:nvPr/>
              </p:nvSpPr>
              <p:spPr bwMode="auto">
                <a:xfrm>
                  <a:off x="1002" y="1467"/>
                  <a:ext cx="38" cy="175"/>
                </a:xfrm>
                <a:custGeom>
                  <a:avLst/>
                  <a:gdLst/>
                  <a:ahLst/>
                  <a:cxnLst>
                    <a:cxn ang="0">
                      <a:pos x="0" y="163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75"/>
                    </a:cxn>
                    <a:cxn ang="0">
                      <a:pos x="13" y="175"/>
                    </a:cxn>
                    <a:cxn ang="0">
                      <a:pos x="0" y="163"/>
                    </a:cxn>
                  </a:cxnLst>
                  <a:rect l="0" t="0" r="r" b="b"/>
                  <a:pathLst>
                    <a:path w="38" h="175">
                      <a:moveTo>
                        <a:pt x="0" y="163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75"/>
                      </a:lnTo>
                      <a:lnTo>
                        <a:pt x="13" y="175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28" name="Rectangle 288"/>
                <p:cNvSpPr>
                  <a:spLocks noChangeArrowheads="1"/>
                </p:cNvSpPr>
                <p:nvPr/>
              </p:nvSpPr>
              <p:spPr bwMode="auto">
                <a:xfrm>
                  <a:off x="990" y="1454"/>
                  <a:ext cx="62" cy="13"/>
                </a:xfrm>
                <a:prstGeom prst="rect">
                  <a:avLst/>
                </a:prstGeom>
                <a:solidFill>
                  <a:srgbClr val="F3F1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29" name="Rectangle 289"/>
                <p:cNvSpPr>
                  <a:spLocks noChangeArrowheads="1"/>
                </p:cNvSpPr>
                <p:nvPr/>
              </p:nvSpPr>
              <p:spPr bwMode="auto">
                <a:xfrm>
                  <a:off x="990" y="1467"/>
                  <a:ext cx="62" cy="12"/>
                </a:xfrm>
                <a:prstGeom prst="rect">
                  <a:avLst/>
                </a:prstGeom>
                <a:solidFill>
                  <a:srgbClr val="DEC27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990" y="1479"/>
                  <a:ext cx="62" cy="13"/>
                </a:xfrm>
                <a:prstGeom prst="rect">
                  <a:avLst/>
                </a:prstGeom>
                <a:solidFill>
                  <a:srgbClr val="E5D28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31" name="Rectangle 291"/>
                <p:cNvSpPr>
                  <a:spLocks noChangeArrowheads="1"/>
                </p:cNvSpPr>
                <p:nvPr/>
              </p:nvSpPr>
              <p:spPr bwMode="auto">
                <a:xfrm>
                  <a:off x="990" y="1492"/>
                  <a:ext cx="62" cy="12"/>
                </a:xfrm>
                <a:prstGeom prst="rect">
                  <a:avLst/>
                </a:prstGeom>
                <a:solidFill>
                  <a:srgbClr val="ECE2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32" name="Picture 292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476" y="1454"/>
                  <a:ext cx="601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3" name="Freeform 293"/>
                <p:cNvSpPr>
                  <a:spLocks noEditPoints="1"/>
                </p:cNvSpPr>
                <p:nvPr/>
              </p:nvSpPr>
              <p:spPr bwMode="auto">
                <a:xfrm>
                  <a:off x="489" y="1592"/>
                  <a:ext cx="576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551" y="88"/>
                    </a:cxn>
                    <a:cxn ang="0">
                      <a:pos x="350" y="201"/>
                    </a:cxn>
                    <a:cxn ang="0">
                      <a:pos x="350" y="213"/>
                    </a:cxn>
                    <a:cxn ang="0">
                      <a:pos x="576" y="75"/>
                    </a:cxn>
                    <a:cxn ang="0">
                      <a:pos x="576" y="75"/>
                    </a:cxn>
                    <a:cxn ang="0">
                      <a:pos x="551" y="88"/>
                    </a:cxn>
                  </a:cxnLst>
                  <a:rect l="0" t="0" r="r" b="b"/>
                  <a:pathLst>
                    <a:path w="576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  <a:moveTo>
                        <a:pt x="551" y="88"/>
                      </a:moveTo>
                      <a:lnTo>
                        <a:pt x="350" y="201"/>
                      </a:lnTo>
                      <a:lnTo>
                        <a:pt x="350" y="213"/>
                      </a:lnTo>
                      <a:lnTo>
                        <a:pt x="576" y="75"/>
                      </a:lnTo>
                      <a:lnTo>
                        <a:pt x="576" y="75"/>
                      </a:lnTo>
                      <a:lnTo>
                        <a:pt x="551" y="88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34" name="Freeform 294"/>
                <p:cNvSpPr>
                  <a:spLocks/>
                </p:cNvSpPr>
                <p:nvPr/>
              </p:nvSpPr>
              <p:spPr bwMode="auto">
                <a:xfrm>
                  <a:off x="489" y="1592"/>
                  <a:ext cx="350" cy="2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50" y="213"/>
                    </a:cxn>
                    <a:cxn ang="0">
                      <a:pos x="350" y="201"/>
                    </a:cxn>
                    <a:cxn ang="0">
                      <a:pos x="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350" h="213">
                      <a:moveTo>
                        <a:pt x="0" y="13"/>
                      </a:moveTo>
                      <a:lnTo>
                        <a:pt x="350" y="213"/>
                      </a:lnTo>
                      <a:lnTo>
                        <a:pt x="350" y="201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35" name="Freeform 295"/>
                <p:cNvSpPr>
                  <a:spLocks/>
                </p:cNvSpPr>
                <p:nvPr/>
              </p:nvSpPr>
              <p:spPr bwMode="auto">
                <a:xfrm>
                  <a:off x="839" y="1667"/>
                  <a:ext cx="226" cy="138"/>
                </a:xfrm>
                <a:custGeom>
                  <a:avLst/>
                  <a:gdLst/>
                  <a:ahLst/>
                  <a:cxnLst>
                    <a:cxn ang="0">
                      <a:pos x="201" y="13"/>
                    </a:cxn>
                    <a:cxn ang="0">
                      <a:pos x="0" y="126"/>
                    </a:cxn>
                    <a:cxn ang="0">
                      <a:pos x="0" y="138"/>
                    </a:cxn>
                    <a:cxn ang="0">
                      <a:pos x="226" y="0"/>
                    </a:cxn>
                    <a:cxn ang="0">
                      <a:pos x="226" y="0"/>
                    </a:cxn>
                    <a:cxn ang="0">
                      <a:pos x="201" y="13"/>
                    </a:cxn>
                  </a:cxnLst>
                  <a:rect l="0" t="0" r="r" b="b"/>
                  <a:pathLst>
                    <a:path w="226" h="138">
                      <a:moveTo>
                        <a:pt x="201" y="13"/>
                      </a:moveTo>
                      <a:lnTo>
                        <a:pt x="0" y="126"/>
                      </a:lnTo>
                      <a:lnTo>
                        <a:pt x="0" y="138"/>
                      </a:lnTo>
                      <a:lnTo>
                        <a:pt x="226" y="0"/>
                      </a:lnTo>
                      <a:lnTo>
                        <a:pt x="226" y="0"/>
                      </a:lnTo>
                      <a:lnTo>
                        <a:pt x="201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36" name="Picture 296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7" name="Picture 297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701" y="1554"/>
                  <a:ext cx="201" cy="1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" name="Freeform 298"/>
                <p:cNvSpPr>
                  <a:spLocks/>
                </p:cNvSpPr>
                <p:nvPr/>
              </p:nvSpPr>
              <p:spPr bwMode="auto">
                <a:xfrm>
                  <a:off x="727" y="1579"/>
                  <a:ext cx="162" cy="101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6"/>
                    </a:cxn>
                    <a:cxn ang="0">
                      <a:pos x="112" y="101"/>
                    </a:cxn>
                    <a:cxn ang="0">
                      <a:pos x="162" y="6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2" h="101">
                      <a:moveTo>
                        <a:pt x="50" y="0"/>
                      </a:moveTo>
                      <a:lnTo>
                        <a:pt x="0" y="26"/>
                      </a:lnTo>
                      <a:lnTo>
                        <a:pt x="112" y="101"/>
                      </a:lnTo>
                      <a:lnTo>
                        <a:pt x="162" y="6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39" name="Picture 299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0" name="Picture 300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814" y="1379"/>
                  <a:ext cx="176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1" name="Rectangle 301"/>
                <p:cNvSpPr>
                  <a:spLocks noChangeArrowheads="1"/>
                </p:cNvSpPr>
                <p:nvPr/>
              </p:nvSpPr>
              <p:spPr bwMode="auto">
                <a:xfrm>
                  <a:off x="827" y="1366"/>
                  <a:ext cx="12" cy="138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2" name="Rectangle 302"/>
                <p:cNvSpPr>
                  <a:spLocks noChangeArrowheads="1"/>
                </p:cNvSpPr>
                <p:nvPr/>
              </p:nvSpPr>
              <p:spPr bwMode="auto">
                <a:xfrm>
                  <a:off x="839" y="1366"/>
                  <a:ext cx="13" cy="138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3" name="Rectangle 303"/>
                <p:cNvSpPr>
                  <a:spLocks noChangeArrowheads="1"/>
                </p:cNvSpPr>
                <p:nvPr/>
              </p:nvSpPr>
              <p:spPr bwMode="auto">
                <a:xfrm>
                  <a:off x="852" y="1366"/>
                  <a:ext cx="12" cy="138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4" name="Rectangle 304"/>
                <p:cNvSpPr>
                  <a:spLocks noChangeArrowheads="1"/>
                </p:cNvSpPr>
                <p:nvPr/>
              </p:nvSpPr>
              <p:spPr bwMode="auto">
                <a:xfrm>
                  <a:off x="864" y="1366"/>
                  <a:ext cx="13" cy="138"/>
                </a:xfrm>
                <a:prstGeom prst="rect">
                  <a:avLst/>
                </a:prstGeom>
                <a:solidFill>
                  <a:srgbClr val="EC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5" name="Rectangle 305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138"/>
                </a:xfrm>
                <a:prstGeom prst="rect">
                  <a:avLst/>
                </a:prstGeom>
                <a:solidFill>
                  <a:srgbClr val="E7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6" name="Rectangle 306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138"/>
                </a:xfrm>
                <a:prstGeom prst="rect">
                  <a:avLst/>
                </a:prstGeom>
                <a:solidFill>
                  <a:srgbClr val="E3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7" name="Rectangle 307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138"/>
                </a:xfrm>
                <a:prstGeom prst="rect">
                  <a:avLst/>
                </a:prstGeom>
                <a:solidFill>
                  <a:srgbClr val="DF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8" name="Rectangle 308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138"/>
                </a:xfrm>
                <a:prstGeom prst="rect">
                  <a:avLst/>
                </a:prstGeom>
                <a:solidFill>
                  <a:srgbClr val="DA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49" name="Rectangle 309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138"/>
                </a:xfrm>
                <a:prstGeom prst="rect">
                  <a:avLst/>
                </a:prstGeom>
                <a:solidFill>
                  <a:srgbClr val="D7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50" name="Rectangle 310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138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51" name="Rectangle 311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138"/>
                </a:xfrm>
                <a:prstGeom prst="rect">
                  <a:avLst/>
                </a:prstGeom>
                <a:solidFill>
                  <a:srgbClr val="CE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52" name="Rectangle 312"/>
                <p:cNvSpPr>
                  <a:spLocks noChangeArrowheads="1"/>
                </p:cNvSpPr>
                <p:nvPr/>
              </p:nvSpPr>
              <p:spPr bwMode="auto">
                <a:xfrm>
                  <a:off x="965" y="1366"/>
                  <a:ext cx="12" cy="138"/>
                </a:xfrm>
                <a:prstGeom prst="rect">
                  <a:avLst/>
                </a:prstGeom>
                <a:solidFill>
                  <a:srgbClr val="CA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53" name="Rectangle 313"/>
                <p:cNvSpPr>
                  <a:spLocks noChangeArrowheads="1"/>
                </p:cNvSpPr>
                <p:nvPr/>
              </p:nvSpPr>
              <p:spPr bwMode="auto">
                <a:xfrm>
                  <a:off x="977" y="1366"/>
                  <a:ext cx="13" cy="138"/>
                </a:xfrm>
                <a:prstGeom prst="rect">
                  <a:avLst/>
                </a:prstGeom>
                <a:solidFill>
                  <a:srgbClr val="C6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54" name="Rectangle 314"/>
                <p:cNvSpPr>
                  <a:spLocks noChangeArrowheads="1"/>
                </p:cNvSpPr>
                <p:nvPr/>
              </p:nvSpPr>
              <p:spPr bwMode="auto">
                <a:xfrm>
                  <a:off x="990" y="1366"/>
                  <a:ext cx="12" cy="138"/>
                </a:xfrm>
                <a:prstGeom prst="rect">
                  <a:avLst/>
                </a:prstGeom>
                <a:solidFill>
                  <a:srgbClr val="C1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55" name="Rectangle 315"/>
                <p:cNvSpPr>
                  <a:spLocks noChangeArrowheads="1"/>
                </p:cNvSpPr>
                <p:nvPr/>
              </p:nvSpPr>
              <p:spPr bwMode="auto">
                <a:xfrm>
                  <a:off x="1002" y="1366"/>
                  <a:ext cx="13" cy="138"/>
                </a:xfrm>
                <a:prstGeom prst="rect">
                  <a:avLst/>
                </a:prstGeom>
                <a:solidFill>
                  <a:srgbClr val="BD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56" name="Picture 316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939" y="1442"/>
                  <a:ext cx="88" cy="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7" name="Freeform 317"/>
                <p:cNvSpPr>
                  <a:spLocks/>
                </p:cNvSpPr>
                <p:nvPr/>
              </p:nvSpPr>
              <p:spPr bwMode="auto">
                <a:xfrm>
                  <a:off x="952" y="1579"/>
                  <a:ext cx="50" cy="51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50" y="0"/>
                    </a:cxn>
                    <a:cxn ang="0">
                      <a:pos x="50" y="51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50" h="51">
                      <a:moveTo>
                        <a:pt x="0" y="26"/>
                      </a:moveTo>
                      <a:lnTo>
                        <a:pt x="50" y="0"/>
                      </a:lnTo>
                      <a:lnTo>
                        <a:pt x="50" y="51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58" name="Picture 318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9" name="Picture 319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814" y="1579"/>
                  <a:ext cx="100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0" name="Rectangle 320"/>
                <p:cNvSpPr>
                  <a:spLocks noChangeArrowheads="1"/>
                </p:cNvSpPr>
                <p:nvPr/>
              </p:nvSpPr>
              <p:spPr bwMode="auto">
                <a:xfrm>
                  <a:off x="877" y="1366"/>
                  <a:ext cx="12" cy="63"/>
                </a:xfrm>
                <a:prstGeom prst="rect">
                  <a:avLst/>
                </a:prstGeom>
                <a:solidFill>
                  <a:srgbClr val="658E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1" name="Rectangle 321"/>
                <p:cNvSpPr>
                  <a:spLocks noChangeArrowheads="1"/>
                </p:cNvSpPr>
                <p:nvPr/>
              </p:nvSpPr>
              <p:spPr bwMode="auto">
                <a:xfrm>
                  <a:off x="889" y="1366"/>
                  <a:ext cx="13" cy="63"/>
                </a:xfrm>
                <a:prstGeom prst="rect">
                  <a:avLst/>
                </a:prstGeom>
                <a:solidFill>
                  <a:srgbClr val="78A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2" name="Rectangle 322"/>
                <p:cNvSpPr>
                  <a:spLocks noChangeArrowheads="1"/>
                </p:cNvSpPr>
                <p:nvPr/>
              </p:nvSpPr>
              <p:spPr bwMode="auto">
                <a:xfrm>
                  <a:off x="902" y="1366"/>
                  <a:ext cx="12" cy="63"/>
                </a:xfrm>
                <a:prstGeom prst="rect">
                  <a:avLst/>
                </a:prstGeom>
                <a:solidFill>
                  <a:srgbClr val="74A9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3" name="Rectangle 323"/>
                <p:cNvSpPr>
                  <a:spLocks noChangeArrowheads="1"/>
                </p:cNvSpPr>
                <p:nvPr/>
              </p:nvSpPr>
              <p:spPr bwMode="auto">
                <a:xfrm>
                  <a:off x="914" y="1366"/>
                  <a:ext cx="13" cy="63"/>
                </a:xfrm>
                <a:prstGeom prst="rect">
                  <a:avLst/>
                </a:prstGeom>
                <a:solidFill>
                  <a:srgbClr val="71A3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4" name="Rectangle 324"/>
                <p:cNvSpPr>
                  <a:spLocks noChangeArrowheads="1"/>
                </p:cNvSpPr>
                <p:nvPr/>
              </p:nvSpPr>
              <p:spPr bwMode="auto">
                <a:xfrm>
                  <a:off x="927" y="1366"/>
                  <a:ext cx="12" cy="63"/>
                </a:xfrm>
                <a:prstGeom prst="rect">
                  <a:avLst/>
                </a:prstGeom>
                <a:solidFill>
                  <a:srgbClr val="6E9D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5" name="Rectangle 325"/>
                <p:cNvSpPr>
                  <a:spLocks noChangeArrowheads="1"/>
                </p:cNvSpPr>
                <p:nvPr/>
              </p:nvSpPr>
              <p:spPr bwMode="auto">
                <a:xfrm>
                  <a:off x="939" y="1366"/>
                  <a:ext cx="13" cy="63"/>
                </a:xfrm>
                <a:prstGeom prst="rect">
                  <a:avLst/>
                </a:prstGeom>
                <a:solidFill>
                  <a:srgbClr val="6B98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6" name="Rectangle 326"/>
                <p:cNvSpPr>
                  <a:spLocks noChangeArrowheads="1"/>
                </p:cNvSpPr>
                <p:nvPr/>
              </p:nvSpPr>
              <p:spPr bwMode="auto">
                <a:xfrm>
                  <a:off x="952" y="1366"/>
                  <a:ext cx="13" cy="63"/>
                </a:xfrm>
                <a:prstGeom prst="rect">
                  <a:avLst/>
                </a:prstGeom>
                <a:solidFill>
                  <a:srgbClr val="6792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7" name="Freeform 327"/>
                <p:cNvSpPr>
                  <a:spLocks/>
                </p:cNvSpPr>
                <p:nvPr/>
              </p:nvSpPr>
              <p:spPr bwMode="auto">
                <a:xfrm>
                  <a:off x="884" y="1554"/>
                  <a:ext cx="81" cy="89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7" y="64"/>
                    </a:cxn>
                    <a:cxn ang="0">
                      <a:pos x="5" y="63"/>
                    </a:cxn>
                    <a:cxn ang="0">
                      <a:pos x="1" y="102"/>
                    </a:cxn>
                    <a:cxn ang="0">
                      <a:pos x="0" y="103"/>
                    </a:cxn>
                    <a:cxn ang="0">
                      <a:pos x="35" y="101"/>
                    </a:cxn>
                    <a:cxn ang="0">
                      <a:pos x="36" y="99"/>
                    </a:cxn>
                    <a:cxn ang="0">
                      <a:pos x="39" y="96"/>
                    </a:cxn>
                    <a:cxn ang="0">
                      <a:pos x="103" y="64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03" h="113">
                      <a:moveTo>
                        <a:pt x="103" y="0"/>
                      </a:moveTo>
                      <a:lnTo>
                        <a:pt x="7" y="64"/>
                      </a:lnTo>
                      <a:lnTo>
                        <a:pt x="5" y="63"/>
                      </a:lnTo>
                      <a:cubicBezTo>
                        <a:pt x="14" y="75"/>
                        <a:pt x="13" y="93"/>
                        <a:pt x="1" y="102"/>
                      </a:cubicBezTo>
                      <a:cubicBezTo>
                        <a:pt x="1" y="103"/>
                        <a:pt x="0" y="103"/>
                        <a:pt x="0" y="103"/>
                      </a:cubicBezTo>
                      <a:cubicBezTo>
                        <a:pt x="10" y="113"/>
                        <a:pt x="26" y="111"/>
                        <a:pt x="35" y="101"/>
                      </a:cubicBezTo>
                      <a:cubicBezTo>
                        <a:pt x="36" y="100"/>
                        <a:pt x="36" y="100"/>
                        <a:pt x="36" y="99"/>
                      </a:cubicBezTo>
                      <a:lnTo>
                        <a:pt x="39" y="96"/>
                      </a:lnTo>
                      <a:lnTo>
                        <a:pt x="103" y="64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68" name="Freeform 328"/>
                <p:cNvSpPr>
                  <a:spLocks/>
                </p:cNvSpPr>
                <p:nvPr/>
              </p:nvSpPr>
              <p:spPr bwMode="auto">
                <a:xfrm>
                  <a:off x="789" y="1504"/>
                  <a:ext cx="63" cy="7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3" y="38"/>
                    </a:cxn>
                    <a:cxn ang="0">
                      <a:pos x="63" y="0"/>
                    </a:cxn>
                    <a:cxn ang="0">
                      <a:pos x="0" y="38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3" h="75">
                      <a:moveTo>
                        <a:pt x="0" y="75"/>
                      </a:moveTo>
                      <a:lnTo>
                        <a:pt x="63" y="38"/>
                      </a:lnTo>
                      <a:lnTo>
                        <a:pt x="63" y="0"/>
                      </a:lnTo>
                      <a:lnTo>
                        <a:pt x="0" y="3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7BB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69" name="Picture 329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827" y="1228"/>
                  <a:ext cx="163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0" name="Freeform 330"/>
                <p:cNvSpPr>
                  <a:spLocks/>
                </p:cNvSpPr>
                <p:nvPr/>
              </p:nvSpPr>
              <p:spPr bwMode="auto">
                <a:xfrm>
                  <a:off x="864" y="1274"/>
                  <a:ext cx="108" cy="121"/>
                </a:xfrm>
                <a:custGeom>
                  <a:avLst/>
                  <a:gdLst/>
                  <a:ahLst/>
                  <a:cxnLst>
                    <a:cxn ang="0">
                      <a:pos x="106" y="60"/>
                    </a:cxn>
                    <a:cxn ang="0">
                      <a:pos x="54" y="121"/>
                    </a:cxn>
                    <a:cxn ang="0">
                      <a:pos x="2" y="60"/>
                    </a:cxn>
                    <a:cxn ang="0">
                      <a:pos x="54" y="0"/>
                    </a:cxn>
                    <a:cxn ang="0">
                      <a:pos x="106" y="60"/>
                    </a:cxn>
                  </a:cxnLst>
                  <a:rect l="0" t="0" r="r" b="b"/>
                  <a:pathLst>
                    <a:path w="108" h="121">
                      <a:moveTo>
                        <a:pt x="106" y="60"/>
                      </a:moveTo>
                      <a:cubicBezTo>
                        <a:pt x="108" y="92"/>
                        <a:pt x="85" y="118"/>
                        <a:pt x="54" y="121"/>
                      </a:cubicBezTo>
                      <a:cubicBezTo>
                        <a:pt x="23" y="118"/>
                        <a:pt x="0" y="92"/>
                        <a:pt x="2" y="60"/>
                      </a:cubicBezTo>
                      <a:cubicBezTo>
                        <a:pt x="0" y="30"/>
                        <a:pt x="23" y="2"/>
                        <a:pt x="54" y="0"/>
                      </a:cubicBezTo>
                      <a:cubicBezTo>
                        <a:pt x="85" y="2"/>
                        <a:pt x="108" y="30"/>
                        <a:pt x="106" y="60"/>
                      </a:cubicBezTo>
                    </a:path>
                  </a:pathLst>
                </a:custGeom>
                <a:noFill/>
                <a:ln w="6" cap="flat">
                  <a:solidFill>
                    <a:srgbClr val="D7513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1" name="Freeform 331"/>
                <p:cNvSpPr>
                  <a:spLocks noEditPoints="1"/>
                </p:cNvSpPr>
                <p:nvPr/>
              </p:nvSpPr>
              <p:spPr bwMode="auto">
                <a:xfrm>
                  <a:off x="784" y="1489"/>
                  <a:ext cx="181" cy="116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59" y="0"/>
                    </a:cxn>
                    <a:cxn ang="0">
                      <a:pos x="54" y="4"/>
                    </a:cxn>
                    <a:cxn ang="0">
                      <a:pos x="86" y="20"/>
                    </a:cxn>
                    <a:cxn ang="0">
                      <a:pos x="6" y="68"/>
                    </a:cxn>
                    <a:cxn ang="0">
                      <a:pos x="6" y="36"/>
                    </a:cxn>
                    <a:cxn ang="0">
                      <a:pos x="0" y="33"/>
                    </a:cxn>
                    <a:cxn ang="0">
                      <a:pos x="230" y="100"/>
                    </a:cxn>
                    <a:cxn ang="0">
                      <a:pos x="134" y="148"/>
                    </a:cxn>
                    <a:cxn ang="0">
                      <a:pos x="132" y="148"/>
                    </a:cxn>
                    <a:cxn ang="0">
                      <a:pos x="102" y="138"/>
                    </a:cxn>
                    <a:cxn ang="0">
                      <a:pos x="112" y="128"/>
                    </a:cxn>
                    <a:cxn ang="0">
                      <a:pos x="112" y="128"/>
                    </a:cxn>
                    <a:cxn ang="0">
                      <a:pos x="201" y="78"/>
                    </a:cxn>
                    <a:cxn ang="0">
                      <a:pos x="198" y="84"/>
                    </a:cxn>
                    <a:cxn ang="0">
                      <a:pos x="230" y="100"/>
                    </a:cxn>
                  </a:cxnLst>
                  <a:rect l="0" t="0" r="r" b="b"/>
                  <a:pathLst>
                    <a:path w="230" h="148">
                      <a:moveTo>
                        <a:pt x="0" y="33"/>
                      </a:moveTo>
                      <a:cubicBezTo>
                        <a:pt x="20" y="22"/>
                        <a:pt x="39" y="11"/>
                        <a:pt x="59" y="0"/>
                      </a:cubicBezTo>
                      <a:lnTo>
                        <a:pt x="54" y="4"/>
                      </a:lnTo>
                      <a:lnTo>
                        <a:pt x="86" y="20"/>
                      </a:lnTo>
                      <a:lnTo>
                        <a:pt x="6" y="68"/>
                      </a:lnTo>
                      <a:lnTo>
                        <a:pt x="6" y="36"/>
                      </a:lnTo>
                      <a:lnTo>
                        <a:pt x="0" y="33"/>
                      </a:lnTo>
                      <a:close/>
                      <a:moveTo>
                        <a:pt x="230" y="100"/>
                      </a:moveTo>
                      <a:lnTo>
                        <a:pt x="134" y="148"/>
                      </a:lnTo>
                      <a:lnTo>
                        <a:pt x="132" y="148"/>
                      </a:lnTo>
                      <a:cubicBezTo>
                        <a:pt x="124" y="140"/>
                        <a:pt x="113" y="136"/>
                        <a:pt x="102" y="138"/>
                      </a:cubicBezTo>
                      <a:cubicBezTo>
                        <a:pt x="104" y="133"/>
                        <a:pt x="108" y="130"/>
                        <a:pt x="112" y="128"/>
                      </a:cubicBezTo>
                      <a:lnTo>
                        <a:pt x="112" y="128"/>
                      </a:lnTo>
                      <a:cubicBezTo>
                        <a:pt x="142" y="112"/>
                        <a:pt x="172" y="95"/>
                        <a:pt x="201" y="78"/>
                      </a:cubicBezTo>
                      <a:lnTo>
                        <a:pt x="198" y="84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2" name="Freeform 332"/>
                <p:cNvSpPr>
                  <a:spLocks noEditPoints="1"/>
                </p:cNvSpPr>
                <p:nvPr/>
              </p:nvSpPr>
              <p:spPr bwMode="auto">
                <a:xfrm>
                  <a:off x="784" y="1274"/>
                  <a:ext cx="231" cy="377"/>
                </a:xfrm>
                <a:custGeom>
                  <a:avLst/>
                  <a:gdLst/>
                  <a:ahLst/>
                  <a:cxnLst>
                    <a:cxn ang="0">
                      <a:pos x="86" y="342"/>
                    </a:cxn>
                    <a:cxn ang="0">
                      <a:pos x="86" y="246"/>
                    </a:cxn>
                    <a:cxn ang="0">
                      <a:pos x="6" y="390"/>
                    </a:cxn>
                    <a:cxn ang="0">
                      <a:pos x="86" y="342"/>
                    </a:cxn>
                    <a:cxn ang="0">
                      <a:pos x="198" y="310"/>
                    </a:cxn>
                    <a:cxn ang="0">
                      <a:pos x="198" y="358"/>
                    </a:cxn>
                    <a:cxn ang="0">
                      <a:pos x="118" y="390"/>
                    </a:cxn>
                    <a:cxn ang="0">
                      <a:pos x="121" y="398"/>
                    </a:cxn>
                    <a:cxn ang="0">
                      <a:pos x="103" y="411"/>
                    </a:cxn>
                    <a:cxn ang="0">
                      <a:pos x="59" y="436"/>
                    </a:cxn>
                    <a:cxn ang="0">
                      <a:pos x="72" y="476"/>
                    </a:cxn>
                    <a:cxn ang="0">
                      <a:pos x="101" y="475"/>
                    </a:cxn>
                    <a:cxn ang="0">
                      <a:pos x="127" y="462"/>
                    </a:cxn>
                    <a:cxn ang="0">
                      <a:pos x="177" y="450"/>
                    </a:cxn>
                    <a:cxn ang="0">
                      <a:pos x="182" y="454"/>
                    </a:cxn>
                    <a:cxn ang="0">
                      <a:pos x="278" y="390"/>
                    </a:cxn>
                    <a:cxn ang="0">
                      <a:pos x="280" y="390"/>
                    </a:cxn>
                    <a:cxn ang="0">
                      <a:pos x="292" y="352"/>
                    </a:cxn>
                    <a:cxn ang="0">
                      <a:pos x="286" y="260"/>
                    </a:cxn>
                    <a:cxn ang="0">
                      <a:pos x="236" y="172"/>
                    </a:cxn>
                    <a:cxn ang="0">
                      <a:pos x="209" y="153"/>
                    </a:cxn>
                    <a:cxn ang="0">
                      <a:pos x="214" y="150"/>
                    </a:cxn>
                    <a:cxn ang="0">
                      <a:pos x="214" y="134"/>
                    </a:cxn>
                    <a:cxn ang="0">
                      <a:pos x="209" y="141"/>
                    </a:cxn>
                    <a:cxn ang="0">
                      <a:pos x="237" y="79"/>
                    </a:cxn>
                    <a:cxn ang="0">
                      <a:pos x="172" y="0"/>
                    </a:cxn>
                    <a:cxn ang="0">
                      <a:pos x="171" y="0"/>
                    </a:cxn>
                    <a:cxn ang="0">
                      <a:pos x="104" y="76"/>
                    </a:cxn>
                    <a:cxn ang="0">
                      <a:pos x="104" y="79"/>
                    </a:cxn>
                    <a:cxn ang="0">
                      <a:pos x="132" y="142"/>
                    </a:cxn>
                    <a:cxn ang="0">
                      <a:pos x="134" y="134"/>
                    </a:cxn>
                    <a:cxn ang="0">
                      <a:pos x="70" y="166"/>
                    </a:cxn>
                    <a:cxn ang="0">
                      <a:pos x="76" y="172"/>
                    </a:cxn>
                    <a:cxn ang="0">
                      <a:pos x="61" y="204"/>
                    </a:cxn>
                    <a:cxn ang="0">
                      <a:pos x="54" y="198"/>
                    </a:cxn>
                    <a:cxn ang="0">
                      <a:pos x="54" y="278"/>
                    </a:cxn>
                    <a:cxn ang="0">
                      <a:pos x="58" y="274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294" h="481">
                      <a:moveTo>
                        <a:pt x="86" y="342"/>
                      </a:moveTo>
                      <a:lnTo>
                        <a:pt x="86" y="246"/>
                      </a:lnTo>
                      <a:moveTo>
                        <a:pt x="6" y="390"/>
                      </a:moveTo>
                      <a:lnTo>
                        <a:pt x="86" y="342"/>
                      </a:lnTo>
                      <a:moveTo>
                        <a:pt x="198" y="310"/>
                      </a:moveTo>
                      <a:lnTo>
                        <a:pt x="198" y="358"/>
                      </a:lnTo>
                      <a:lnTo>
                        <a:pt x="118" y="390"/>
                      </a:lnTo>
                      <a:lnTo>
                        <a:pt x="121" y="398"/>
                      </a:lnTo>
                      <a:cubicBezTo>
                        <a:pt x="114" y="401"/>
                        <a:pt x="108" y="405"/>
                        <a:pt x="103" y="411"/>
                      </a:cubicBezTo>
                      <a:cubicBezTo>
                        <a:pt x="85" y="412"/>
                        <a:pt x="69" y="421"/>
                        <a:pt x="59" y="436"/>
                      </a:cubicBezTo>
                      <a:cubicBezTo>
                        <a:pt x="51" y="451"/>
                        <a:pt x="57" y="469"/>
                        <a:pt x="72" y="476"/>
                      </a:cubicBezTo>
                      <a:cubicBezTo>
                        <a:pt x="81" y="481"/>
                        <a:pt x="92" y="481"/>
                        <a:pt x="101" y="475"/>
                      </a:cubicBezTo>
                      <a:cubicBezTo>
                        <a:pt x="111" y="473"/>
                        <a:pt x="119" y="468"/>
                        <a:pt x="127" y="462"/>
                      </a:cubicBezTo>
                      <a:cubicBezTo>
                        <a:pt x="144" y="469"/>
                        <a:pt x="164" y="465"/>
                        <a:pt x="177" y="450"/>
                      </a:cubicBezTo>
                      <a:lnTo>
                        <a:pt x="182" y="454"/>
                      </a:lnTo>
                      <a:lnTo>
                        <a:pt x="278" y="390"/>
                      </a:lnTo>
                      <a:lnTo>
                        <a:pt x="280" y="390"/>
                      </a:lnTo>
                      <a:cubicBezTo>
                        <a:pt x="290" y="380"/>
                        <a:pt x="294" y="365"/>
                        <a:pt x="292" y="352"/>
                      </a:cubicBezTo>
                      <a:cubicBezTo>
                        <a:pt x="290" y="321"/>
                        <a:pt x="288" y="291"/>
                        <a:pt x="286" y="260"/>
                      </a:cubicBezTo>
                      <a:cubicBezTo>
                        <a:pt x="282" y="225"/>
                        <a:pt x="264" y="193"/>
                        <a:pt x="236" y="172"/>
                      </a:cubicBezTo>
                      <a:cubicBezTo>
                        <a:pt x="228" y="165"/>
                        <a:pt x="219" y="158"/>
                        <a:pt x="209" y="153"/>
                      </a:cubicBezTo>
                      <a:lnTo>
                        <a:pt x="214" y="150"/>
                      </a:lnTo>
                      <a:lnTo>
                        <a:pt x="214" y="134"/>
                      </a:lnTo>
                      <a:lnTo>
                        <a:pt x="209" y="141"/>
                      </a:lnTo>
                      <a:cubicBezTo>
                        <a:pt x="228" y="126"/>
                        <a:pt x="238" y="103"/>
                        <a:pt x="237" y="79"/>
                      </a:cubicBezTo>
                      <a:cubicBezTo>
                        <a:pt x="241" y="39"/>
                        <a:pt x="212" y="4"/>
                        <a:pt x="172" y="0"/>
                      </a:cubicBezTo>
                      <a:cubicBezTo>
                        <a:pt x="172" y="0"/>
                        <a:pt x="171" y="0"/>
                        <a:pt x="171" y="0"/>
                      </a:cubicBezTo>
                      <a:cubicBezTo>
                        <a:pt x="131" y="3"/>
                        <a:pt x="101" y="37"/>
                        <a:pt x="104" y="76"/>
                      </a:cubicBezTo>
                      <a:cubicBezTo>
                        <a:pt x="104" y="77"/>
                        <a:pt x="104" y="78"/>
                        <a:pt x="104" y="79"/>
                      </a:cubicBezTo>
                      <a:cubicBezTo>
                        <a:pt x="104" y="103"/>
                        <a:pt x="114" y="126"/>
                        <a:pt x="132" y="142"/>
                      </a:cubicBezTo>
                      <a:lnTo>
                        <a:pt x="134" y="134"/>
                      </a:lnTo>
                      <a:lnTo>
                        <a:pt x="70" y="166"/>
                      </a:lnTo>
                      <a:lnTo>
                        <a:pt x="76" y="172"/>
                      </a:lnTo>
                      <a:cubicBezTo>
                        <a:pt x="66" y="179"/>
                        <a:pt x="60" y="192"/>
                        <a:pt x="61" y="204"/>
                      </a:cubicBezTo>
                      <a:lnTo>
                        <a:pt x="54" y="198"/>
                      </a:lnTo>
                      <a:lnTo>
                        <a:pt x="54" y="278"/>
                      </a:lnTo>
                      <a:lnTo>
                        <a:pt x="58" y="274"/>
                      </a:lnTo>
                      <a:cubicBezTo>
                        <a:pt x="38" y="284"/>
                        <a:pt x="19" y="295"/>
                        <a:pt x="0" y="306"/>
                      </a:cubicBez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3" name="Freeform 333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4" name="Freeform 334"/>
                <p:cNvSpPr>
                  <a:spLocks/>
                </p:cNvSpPr>
                <p:nvPr/>
              </p:nvSpPr>
              <p:spPr bwMode="auto">
                <a:xfrm>
                  <a:off x="727" y="1492"/>
                  <a:ext cx="175" cy="188"/>
                </a:xfrm>
                <a:custGeom>
                  <a:avLst/>
                  <a:gdLst/>
                  <a:ahLst/>
                  <a:cxnLst>
                    <a:cxn ang="0">
                      <a:pos x="50" y="150"/>
                    </a:cxn>
                    <a:cxn ang="0">
                      <a:pos x="0" y="113"/>
                    </a:cxn>
                    <a:cxn ang="0">
                      <a:pos x="0" y="125"/>
                    </a:cxn>
                    <a:cxn ang="0">
                      <a:pos x="50" y="163"/>
                    </a:cxn>
                    <a:cxn ang="0">
                      <a:pos x="50" y="163"/>
                    </a:cxn>
                    <a:cxn ang="0">
                      <a:pos x="62" y="163"/>
                    </a:cxn>
                    <a:cxn ang="0">
                      <a:pos x="112" y="188"/>
                    </a:cxn>
                    <a:cxn ang="0">
                      <a:pos x="175" y="163"/>
                    </a:cxn>
                    <a:cxn ang="0">
                      <a:pos x="162" y="150"/>
                    </a:cxn>
                    <a:cxn ang="0">
                      <a:pos x="112" y="188"/>
                    </a:cxn>
                    <a:cxn ang="0">
                      <a:pos x="62" y="150"/>
                    </a:cxn>
                    <a:cxn ang="0">
                      <a:pos x="50" y="0"/>
                    </a:cxn>
                    <a:cxn ang="0">
                      <a:pos x="37" y="0"/>
                    </a:cxn>
                    <a:cxn ang="0">
                      <a:pos x="50" y="150"/>
                    </a:cxn>
                  </a:cxnLst>
                  <a:rect l="0" t="0" r="r" b="b"/>
                  <a:pathLst>
                    <a:path w="175" h="188">
                      <a:moveTo>
                        <a:pt x="50" y="150"/>
                      </a:moveTo>
                      <a:lnTo>
                        <a:pt x="0" y="113"/>
                      </a:lnTo>
                      <a:lnTo>
                        <a:pt x="0" y="125"/>
                      </a:lnTo>
                      <a:lnTo>
                        <a:pt x="50" y="163"/>
                      </a:lnTo>
                      <a:lnTo>
                        <a:pt x="50" y="163"/>
                      </a:lnTo>
                      <a:lnTo>
                        <a:pt x="62" y="163"/>
                      </a:lnTo>
                      <a:lnTo>
                        <a:pt x="112" y="188"/>
                      </a:lnTo>
                      <a:lnTo>
                        <a:pt x="175" y="163"/>
                      </a:lnTo>
                      <a:lnTo>
                        <a:pt x="162" y="150"/>
                      </a:lnTo>
                      <a:lnTo>
                        <a:pt x="112" y="188"/>
                      </a:lnTo>
                      <a:lnTo>
                        <a:pt x="62" y="150"/>
                      </a:lnTo>
                      <a:lnTo>
                        <a:pt x="50" y="0"/>
                      </a:lnTo>
                      <a:lnTo>
                        <a:pt x="37" y="0"/>
                      </a:lnTo>
                      <a:lnTo>
                        <a:pt x="50" y="15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5" name="Rectangle 335"/>
                <p:cNvSpPr>
                  <a:spLocks noChangeArrowheads="1"/>
                </p:cNvSpPr>
                <p:nvPr/>
              </p:nvSpPr>
              <p:spPr bwMode="auto">
                <a:xfrm>
                  <a:off x="626" y="1404"/>
                  <a:ext cx="13" cy="100"/>
                </a:xfrm>
                <a:prstGeom prst="rect">
                  <a:avLst/>
                </a:prstGeom>
                <a:solidFill>
                  <a:srgbClr val="BAE7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6" name="Rectangle 336"/>
                <p:cNvSpPr>
                  <a:spLocks noChangeArrowheads="1"/>
                </p:cNvSpPr>
                <p:nvPr/>
              </p:nvSpPr>
              <p:spPr bwMode="auto">
                <a:xfrm>
                  <a:off x="639" y="1404"/>
                  <a:ext cx="12" cy="100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7" name="Rectangle 337"/>
                <p:cNvSpPr>
                  <a:spLocks noChangeArrowheads="1"/>
                </p:cNvSpPr>
                <p:nvPr/>
              </p:nvSpPr>
              <p:spPr bwMode="auto">
                <a:xfrm>
                  <a:off x="651" y="1404"/>
                  <a:ext cx="13" cy="100"/>
                </a:xfrm>
                <a:prstGeom prst="rect">
                  <a:avLst/>
                </a:prstGeom>
                <a:solidFill>
                  <a:srgbClr val="F0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8" name="Rectangle 338"/>
                <p:cNvSpPr>
                  <a:spLocks noChangeArrowheads="1"/>
                </p:cNvSpPr>
                <p:nvPr/>
              </p:nvSpPr>
              <p:spPr bwMode="auto">
                <a:xfrm>
                  <a:off x="664" y="1404"/>
                  <a:ext cx="12" cy="100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79" name="Rectangle 339"/>
                <p:cNvSpPr>
                  <a:spLocks noChangeArrowheads="1"/>
                </p:cNvSpPr>
                <p:nvPr/>
              </p:nvSpPr>
              <p:spPr bwMode="auto">
                <a:xfrm>
                  <a:off x="676" y="1404"/>
                  <a:ext cx="13" cy="100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0" name="Rectangle 340"/>
                <p:cNvSpPr>
                  <a:spLocks noChangeArrowheads="1"/>
                </p:cNvSpPr>
                <p:nvPr/>
              </p:nvSpPr>
              <p:spPr bwMode="auto">
                <a:xfrm>
                  <a:off x="689" y="1404"/>
                  <a:ext cx="12" cy="100"/>
                </a:xfrm>
                <a:prstGeom prst="rect">
                  <a:avLst/>
                </a:prstGeom>
                <a:solidFill>
                  <a:srgbClr val="E1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1" name="Rectangle 341"/>
                <p:cNvSpPr>
                  <a:spLocks noChangeArrowheads="1"/>
                </p:cNvSpPr>
                <p:nvPr/>
              </p:nvSpPr>
              <p:spPr bwMode="auto">
                <a:xfrm>
                  <a:off x="701" y="1404"/>
                  <a:ext cx="13" cy="100"/>
                </a:xfrm>
                <a:prstGeom prst="rect">
                  <a:avLst/>
                </a:prstGeom>
                <a:solidFill>
                  <a:srgbClr val="DCED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2" name="Rectangle 342"/>
                <p:cNvSpPr>
                  <a:spLocks noChangeArrowheads="1"/>
                </p:cNvSpPr>
                <p:nvPr/>
              </p:nvSpPr>
              <p:spPr bwMode="auto">
                <a:xfrm>
                  <a:off x="714" y="1404"/>
                  <a:ext cx="13" cy="100"/>
                </a:xfrm>
                <a:prstGeom prst="rect">
                  <a:avLst/>
                </a:prstGeom>
                <a:solidFill>
                  <a:srgbClr val="D8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3" name="Rectangle 343"/>
                <p:cNvSpPr>
                  <a:spLocks noChangeArrowheads="1"/>
                </p:cNvSpPr>
                <p:nvPr/>
              </p:nvSpPr>
              <p:spPr bwMode="auto">
                <a:xfrm>
                  <a:off x="727" y="1404"/>
                  <a:ext cx="12" cy="100"/>
                </a:xfrm>
                <a:prstGeom prst="rect">
                  <a:avLst/>
                </a:prstGeom>
                <a:solidFill>
                  <a:srgbClr val="D3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4" name="Rectangle 344"/>
                <p:cNvSpPr>
                  <a:spLocks noChangeArrowheads="1"/>
                </p:cNvSpPr>
                <p:nvPr/>
              </p:nvSpPr>
              <p:spPr bwMode="auto">
                <a:xfrm>
                  <a:off x="739" y="1404"/>
                  <a:ext cx="13" cy="100"/>
                </a:xfrm>
                <a:prstGeom prst="rect">
                  <a:avLst/>
                </a:prstGeom>
                <a:solidFill>
                  <a:srgbClr val="CEEB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5" name="Rectangle 345"/>
                <p:cNvSpPr>
                  <a:spLocks noChangeArrowheads="1"/>
                </p:cNvSpPr>
                <p:nvPr/>
              </p:nvSpPr>
              <p:spPr bwMode="auto">
                <a:xfrm>
                  <a:off x="752" y="1404"/>
                  <a:ext cx="12" cy="100"/>
                </a:xfrm>
                <a:prstGeom prst="rect">
                  <a:avLst/>
                </a:prstGeom>
                <a:solidFill>
                  <a:srgbClr val="C9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6" name="Rectangle 346"/>
                <p:cNvSpPr>
                  <a:spLocks noChangeArrowheads="1"/>
                </p:cNvSpPr>
                <p:nvPr/>
              </p:nvSpPr>
              <p:spPr bwMode="auto">
                <a:xfrm>
                  <a:off x="764" y="1404"/>
                  <a:ext cx="13" cy="100"/>
                </a:xfrm>
                <a:prstGeom prst="rect">
                  <a:avLst/>
                </a:prstGeom>
                <a:solidFill>
                  <a:srgbClr val="C4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87" name="Rectangle 347"/>
                <p:cNvSpPr>
                  <a:spLocks noChangeArrowheads="1"/>
                </p:cNvSpPr>
                <p:nvPr/>
              </p:nvSpPr>
              <p:spPr bwMode="auto">
                <a:xfrm>
                  <a:off x="777" y="1404"/>
                  <a:ext cx="12" cy="100"/>
                </a:xfrm>
                <a:prstGeom prst="rect">
                  <a:avLst/>
                </a:prstGeom>
                <a:solidFill>
                  <a:srgbClr val="BF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88" name="Picture 348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626" y="1605"/>
                  <a:ext cx="151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" name="Freeform 349"/>
                <p:cNvSpPr>
                  <a:spLocks/>
                </p:cNvSpPr>
                <p:nvPr/>
              </p:nvSpPr>
              <p:spPr bwMode="auto">
                <a:xfrm>
                  <a:off x="648" y="1620"/>
                  <a:ext cx="125" cy="68"/>
                </a:xfrm>
                <a:custGeom>
                  <a:avLst/>
                  <a:gdLst/>
                  <a:ahLst/>
                  <a:cxnLst>
                    <a:cxn ang="0">
                      <a:pos x="125" y="34"/>
                    </a:cxn>
                    <a:cxn ang="0">
                      <a:pos x="62" y="62"/>
                    </a:cxn>
                    <a:cxn ang="0">
                      <a:pos x="0" y="34"/>
                    </a:cxn>
                    <a:cxn ang="0">
                      <a:pos x="62" y="6"/>
                    </a:cxn>
                    <a:cxn ang="0">
                      <a:pos x="125" y="34"/>
                    </a:cxn>
                  </a:cxnLst>
                  <a:rect l="0" t="0" r="r" b="b"/>
                  <a:pathLst>
                    <a:path w="125" h="68">
                      <a:moveTo>
                        <a:pt x="125" y="34"/>
                      </a:moveTo>
                      <a:cubicBezTo>
                        <a:pt x="113" y="56"/>
                        <a:pt x="87" y="68"/>
                        <a:pt x="62" y="62"/>
                      </a:cubicBezTo>
                      <a:cubicBezTo>
                        <a:pt x="38" y="68"/>
                        <a:pt x="12" y="56"/>
                        <a:pt x="0" y="34"/>
                      </a:cubicBezTo>
                      <a:cubicBezTo>
                        <a:pt x="12" y="12"/>
                        <a:pt x="38" y="0"/>
                        <a:pt x="62" y="6"/>
                      </a:cubicBezTo>
                      <a:cubicBezTo>
                        <a:pt x="87" y="0"/>
                        <a:pt x="113" y="12"/>
                        <a:pt x="125" y="34"/>
                      </a:cubicBezTo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90" name="Picture 350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1" name="Picture 351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626" y="1404"/>
                  <a:ext cx="1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2" name="Freeform 352"/>
                <p:cNvSpPr>
                  <a:spLocks/>
                </p:cNvSpPr>
                <p:nvPr/>
              </p:nvSpPr>
              <p:spPr bwMode="auto">
                <a:xfrm>
                  <a:off x="639" y="1429"/>
                  <a:ext cx="138" cy="2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63"/>
                    </a:cxn>
                    <a:cxn ang="0">
                      <a:pos x="138" y="226"/>
                    </a:cxn>
                    <a:cxn ang="0">
                      <a:pos x="125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226">
                      <a:moveTo>
                        <a:pt x="0" y="0"/>
                      </a:moveTo>
                      <a:lnTo>
                        <a:pt x="12" y="163"/>
                      </a:lnTo>
                      <a:lnTo>
                        <a:pt x="138" y="226"/>
                      </a:lnTo>
                      <a:lnTo>
                        <a:pt x="125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393" name="Picture 353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4" name="Picture 354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639" y="1542"/>
                  <a:ext cx="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5" name="Freeform 355"/>
                <p:cNvSpPr>
                  <a:spLocks/>
                </p:cNvSpPr>
                <p:nvPr/>
              </p:nvSpPr>
              <p:spPr bwMode="auto">
                <a:xfrm>
                  <a:off x="661" y="1561"/>
                  <a:ext cx="55" cy="119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139"/>
                    </a:cxn>
                    <a:cxn ang="0">
                      <a:pos x="4" y="135"/>
                    </a:cxn>
                    <a:cxn ang="0">
                      <a:pos x="20" y="151"/>
                    </a:cxn>
                    <a:cxn ang="0">
                      <a:pos x="26" y="149"/>
                    </a:cxn>
                    <a:cxn ang="0">
                      <a:pos x="70" y="10"/>
                    </a:cxn>
                    <a:cxn ang="0">
                      <a:pos x="68" y="7"/>
                    </a:cxn>
                    <a:cxn ang="0">
                      <a:pos x="52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70" h="151">
                      <a:moveTo>
                        <a:pt x="45" y="0"/>
                      </a:moveTo>
                      <a:cubicBezTo>
                        <a:pt x="18" y="42"/>
                        <a:pt x="3" y="89"/>
                        <a:pt x="0" y="139"/>
                      </a:cubicBezTo>
                      <a:lnTo>
                        <a:pt x="4" y="135"/>
                      </a:lnTo>
                      <a:lnTo>
                        <a:pt x="20" y="151"/>
                      </a:lnTo>
                      <a:lnTo>
                        <a:pt x="26" y="149"/>
                      </a:lnTo>
                      <a:cubicBezTo>
                        <a:pt x="29" y="100"/>
                        <a:pt x="44" y="52"/>
                        <a:pt x="70" y="10"/>
                      </a:cubicBezTo>
                      <a:lnTo>
                        <a:pt x="68" y="7"/>
                      </a:lnTo>
                      <a:lnTo>
                        <a:pt x="52" y="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96" name="Freeform 356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solidFill>
                  <a:srgbClr val="295687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97" name="Freeform 357"/>
                <p:cNvSpPr>
                  <a:spLocks noEditPoints="1"/>
                </p:cNvSpPr>
                <p:nvPr/>
              </p:nvSpPr>
              <p:spPr bwMode="auto">
                <a:xfrm>
                  <a:off x="648" y="1567"/>
                  <a:ext cx="129" cy="13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100" y="112"/>
                    </a:cxn>
                    <a:cxn ang="0">
                      <a:pos x="36" y="144"/>
                    </a:cxn>
                    <a:cxn ang="0">
                      <a:pos x="42" y="143"/>
                    </a:cxn>
                    <a:cxn ang="0">
                      <a:pos x="86" y="3"/>
                    </a:cxn>
                    <a:cxn ang="0">
                      <a:pos x="84" y="0"/>
                    </a:cxn>
                    <a:cxn ang="0">
                      <a:pos x="159" y="112"/>
                    </a:cxn>
                    <a:cxn ang="0">
                      <a:pos x="79" y="147"/>
                    </a:cxn>
                    <a:cxn ang="0">
                      <a:pos x="0" y="112"/>
                    </a:cxn>
                    <a:cxn ang="0">
                      <a:pos x="4" y="112"/>
                    </a:cxn>
                    <a:cxn ang="0">
                      <a:pos x="4" y="128"/>
                    </a:cxn>
                    <a:cxn ang="0">
                      <a:pos x="0" y="126"/>
                    </a:cxn>
                    <a:cxn ang="0">
                      <a:pos x="79" y="162"/>
                    </a:cxn>
                    <a:cxn ang="0">
                      <a:pos x="159" y="126"/>
                    </a:cxn>
                    <a:cxn ang="0">
                      <a:pos x="164" y="128"/>
                    </a:cxn>
                    <a:cxn ang="0">
                      <a:pos x="164" y="112"/>
                    </a:cxn>
                    <a:cxn ang="0">
                      <a:pos x="159" y="112"/>
                    </a:cxn>
                  </a:cxnLst>
                  <a:rect l="0" t="0" r="r" b="b"/>
                  <a:pathLst>
                    <a:path w="164" h="169">
                      <a:moveTo>
                        <a:pt x="84" y="0"/>
                      </a:moveTo>
                      <a:lnTo>
                        <a:pt x="100" y="112"/>
                      </a:lnTo>
                      <a:lnTo>
                        <a:pt x="36" y="144"/>
                      </a:lnTo>
                      <a:lnTo>
                        <a:pt x="42" y="143"/>
                      </a:lnTo>
                      <a:cubicBezTo>
                        <a:pt x="46" y="93"/>
                        <a:pt x="61" y="45"/>
                        <a:pt x="86" y="3"/>
                      </a:cubicBezTo>
                      <a:lnTo>
                        <a:pt x="84" y="0"/>
                      </a:lnTo>
                      <a:close/>
                      <a:moveTo>
                        <a:pt x="159" y="112"/>
                      </a:moveTo>
                      <a:cubicBezTo>
                        <a:pt x="144" y="140"/>
                        <a:pt x="111" y="155"/>
                        <a:pt x="79" y="147"/>
                      </a:cubicBezTo>
                      <a:cubicBezTo>
                        <a:pt x="48" y="155"/>
                        <a:pt x="15" y="140"/>
                        <a:pt x="0" y="112"/>
                      </a:cubicBezTo>
                      <a:lnTo>
                        <a:pt x="4" y="112"/>
                      </a:lnTo>
                      <a:lnTo>
                        <a:pt x="4" y="128"/>
                      </a:lnTo>
                      <a:lnTo>
                        <a:pt x="0" y="126"/>
                      </a:lnTo>
                      <a:cubicBezTo>
                        <a:pt x="15" y="154"/>
                        <a:pt x="48" y="169"/>
                        <a:pt x="79" y="162"/>
                      </a:cubicBezTo>
                      <a:cubicBezTo>
                        <a:pt x="111" y="169"/>
                        <a:pt x="144" y="154"/>
                        <a:pt x="159" y="126"/>
                      </a:cubicBezTo>
                      <a:lnTo>
                        <a:pt x="164" y="128"/>
                      </a:lnTo>
                      <a:lnTo>
                        <a:pt x="164" y="112"/>
                      </a:lnTo>
                      <a:lnTo>
                        <a:pt x="159" y="112"/>
                      </a:lnTo>
                      <a:close/>
                    </a:path>
                  </a:pathLst>
                </a:custGeom>
                <a:noFill/>
                <a:ln w="6" cap="flat">
                  <a:solidFill>
                    <a:srgbClr val="2956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98" name="Freeform 358"/>
                <p:cNvSpPr>
                  <a:spLocks/>
                </p:cNvSpPr>
                <p:nvPr/>
              </p:nvSpPr>
              <p:spPr bwMode="auto">
                <a:xfrm>
                  <a:off x="489" y="1274"/>
                  <a:ext cx="576" cy="531"/>
                </a:xfrm>
                <a:custGeom>
                  <a:avLst/>
                  <a:gdLst/>
                  <a:ahLst/>
                  <a:cxnLst>
                    <a:cxn ang="0">
                      <a:pos x="512" y="134"/>
                    </a:cxn>
                    <a:cxn ang="0">
                      <a:pos x="464" y="166"/>
                    </a:cxn>
                    <a:cxn ang="0">
                      <a:pos x="458" y="169"/>
                    </a:cxn>
                    <a:cxn ang="0">
                      <a:pos x="444" y="182"/>
                    </a:cxn>
                    <a:cxn ang="0">
                      <a:pos x="436" y="274"/>
                    </a:cxn>
                    <a:cxn ang="0">
                      <a:pos x="378" y="307"/>
                    </a:cxn>
                    <a:cxn ang="0">
                      <a:pos x="384" y="310"/>
                    </a:cxn>
                    <a:cxn ang="0">
                      <a:pos x="384" y="294"/>
                    </a:cxn>
                    <a:cxn ang="0">
                      <a:pos x="368" y="278"/>
                    </a:cxn>
                    <a:cxn ang="0">
                      <a:pos x="208" y="182"/>
                    </a:cxn>
                    <a:cxn ang="0">
                      <a:pos x="192" y="198"/>
                    </a:cxn>
                    <a:cxn ang="0">
                      <a:pos x="208" y="294"/>
                    </a:cxn>
                    <a:cxn ang="0">
                      <a:pos x="0" y="406"/>
                    </a:cxn>
                    <a:cxn ang="0">
                      <a:pos x="0" y="422"/>
                    </a:cxn>
                    <a:cxn ang="0">
                      <a:pos x="448" y="678"/>
                    </a:cxn>
                    <a:cxn ang="0">
                      <a:pos x="736" y="502"/>
                    </a:cxn>
                    <a:cxn ang="0">
                      <a:pos x="736" y="502"/>
                    </a:cxn>
                    <a:cxn ang="0">
                      <a:pos x="688" y="470"/>
                    </a:cxn>
                    <a:cxn ang="0">
                      <a:pos x="704" y="278"/>
                    </a:cxn>
                    <a:cxn ang="0">
                      <a:pos x="656" y="246"/>
                    </a:cxn>
                    <a:cxn ang="0">
                      <a:pos x="664" y="253"/>
                    </a:cxn>
                    <a:cxn ang="0">
                      <a:pos x="587" y="153"/>
                    </a:cxn>
                    <a:cxn ang="0">
                      <a:pos x="587" y="141"/>
                    </a:cxn>
                    <a:cxn ang="0">
                      <a:pos x="615" y="74"/>
                    </a:cxn>
                    <a:cxn ang="0">
                      <a:pos x="549" y="0"/>
                    </a:cxn>
                    <a:cxn ang="0">
                      <a:pos x="482" y="73"/>
                    </a:cxn>
                    <a:cxn ang="0">
                      <a:pos x="482" y="73"/>
                    </a:cxn>
                    <a:cxn ang="0">
                      <a:pos x="510" y="142"/>
                    </a:cxn>
                  </a:cxnLst>
                  <a:rect l="0" t="0" r="r" b="b"/>
                  <a:pathLst>
                    <a:path w="736" h="678">
                      <a:moveTo>
                        <a:pt x="512" y="134"/>
                      </a:moveTo>
                      <a:lnTo>
                        <a:pt x="464" y="166"/>
                      </a:lnTo>
                      <a:lnTo>
                        <a:pt x="458" y="169"/>
                      </a:lnTo>
                      <a:cubicBezTo>
                        <a:pt x="452" y="172"/>
                        <a:pt x="448" y="176"/>
                        <a:pt x="444" y="182"/>
                      </a:cubicBezTo>
                      <a:cubicBezTo>
                        <a:pt x="438" y="212"/>
                        <a:pt x="435" y="243"/>
                        <a:pt x="436" y="274"/>
                      </a:cubicBezTo>
                      <a:cubicBezTo>
                        <a:pt x="416" y="284"/>
                        <a:pt x="397" y="295"/>
                        <a:pt x="378" y="307"/>
                      </a:cubicBezTo>
                      <a:lnTo>
                        <a:pt x="384" y="310"/>
                      </a:lnTo>
                      <a:lnTo>
                        <a:pt x="384" y="294"/>
                      </a:lnTo>
                      <a:lnTo>
                        <a:pt x="368" y="278"/>
                      </a:lnTo>
                      <a:lnTo>
                        <a:pt x="208" y="182"/>
                      </a:lnTo>
                      <a:lnTo>
                        <a:pt x="192" y="198"/>
                      </a:lnTo>
                      <a:lnTo>
                        <a:pt x="208" y="294"/>
                      </a:lnTo>
                      <a:lnTo>
                        <a:pt x="0" y="406"/>
                      </a:lnTo>
                      <a:lnTo>
                        <a:pt x="0" y="422"/>
                      </a:lnTo>
                      <a:lnTo>
                        <a:pt x="448" y="678"/>
                      </a:lnTo>
                      <a:lnTo>
                        <a:pt x="736" y="502"/>
                      </a:lnTo>
                      <a:lnTo>
                        <a:pt x="736" y="502"/>
                      </a:lnTo>
                      <a:lnTo>
                        <a:pt x="688" y="470"/>
                      </a:lnTo>
                      <a:lnTo>
                        <a:pt x="704" y="278"/>
                      </a:lnTo>
                      <a:lnTo>
                        <a:pt x="656" y="246"/>
                      </a:lnTo>
                      <a:lnTo>
                        <a:pt x="664" y="253"/>
                      </a:lnTo>
                      <a:cubicBezTo>
                        <a:pt x="654" y="210"/>
                        <a:pt x="626" y="173"/>
                        <a:pt x="587" y="153"/>
                      </a:cubicBezTo>
                      <a:cubicBezTo>
                        <a:pt x="587" y="149"/>
                        <a:pt x="587" y="145"/>
                        <a:pt x="587" y="141"/>
                      </a:cubicBezTo>
                      <a:cubicBezTo>
                        <a:pt x="607" y="124"/>
                        <a:pt x="617" y="100"/>
                        <a:pt x="615" y="74"/>
                      </a:cubicBezTo>
                      <a:cubicBezTo>
                        <a:pt x="617" y="35"/>
                        <a:pt x="587" y="2"/>
                        <a:pt x="549" y="0"/>
                      </a:cubicBezTo>
                      <a:cubicBezTo>
                        <a:pt x="510" y="2"/>
                        <a:pt x="480" y="34"/>
                        <a:pt x="482" y="73"/>
                      </a:cubicBezTo>
                      <a:cubicBezTo>
                        <a:pt x="482" y="73"/>
                        <a:pt x="482" y="73"/>
                        <a:pt x="482" y="73"/>
                      </a:cubicBezTo>
                      <a:cubicBezTo>
                        <a:pt x="480" y="99"/>
                        <a:pt x="490" y="125"/>
                        <a:pt x="510" y="142"/>
                      </a:cubicBezTo>
                    </a:path>
                  </a:pathLst>
                </a:custGeom>
                <a:noFill/>
                <a:ln w="1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399" name="Rectangle 359"/>
                <p:cNvSpPr>
                  <a:spLocks noChangeArrowheads="1"/>
                </p:cNvSpPr>
                <p:nvPr/>
              </p:nvSpPr>
              <p:spPr bwMode="auto">
                <a:xfrm>
                  <a:off x="438" y="1931"/>
                  <a:ext cx="62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Atención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0" name="Rectangle 360"/>
                <p:cNvSpPr>
                  <a:spLocks noChangeArrowheads="1"/>
                </p:cNvSpPr>
                <p:nvPr/>
              </p:nvSpPr>
              <p:spPr bwMode="auto">
                <a:xfrm>
                  <a:off x="614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(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1" name="Rectangle 361"/>
                <p:cNvSpPr>
                  <a:spLocks noChangeArrowheads="1"/>
                </p:cNvSpPr>
                <p:nvPr/>
              </p:nvSpPr>
              <p:spPr bwMode="auto">
                <a:xfrm>
                  <a:off x="664" y="2207"/>
                  <a:ext cx="17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05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2" name="Rectangle 362"/>
                <p:cNvSpPr>
                  <a:spLocks noChangeArrowheads="1"/>
                </p:cNvSpPr>
                <p:nvPr/>
              </p:nvSpPr>
              <p:spPr bwMode="auto">
                <a:xfrm>
                  <a:off x="852" y="2207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)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3" name="Rectangle 363"/>
                <p:cNvSpPr>
                  <a:spLocks noChangeArrowheads="1"/>
                </p:cNvSpPr>
                <p:nvPr/>
              </p:nvSpPr>
              <p:spPr bwMode="auto">
                <a:xfrm>
                  <a:off x="301" y="2620"/>
                  <a:ext cx="5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-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4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1" y="2620"/>
                  <a:ext cx="107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5" name="Rectangle 365"/>
                <p:cNvSpPr>
                  <a:spLocks noChangeArrowheads="1"/>
                </p:cNvSpPr>
                <p:nvPr/>
              </p:nvSpPr>
              <p:spPr bwMode="auto">
                <a:xfrm>
                  <a:off x="451" y="2620"/>
                  <a:ext cx="45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/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6" name="Rectangle 366"/>
                <p:cNvSpPr>
                  <a:spLocks noChangeArrowheads="1"/>
                </p:cNvSpPr>
                <p:nvPr/>
              </p:nvSpPr>
              <p:spPr bwMode="auto">
                <a:xfrm>
                  <a:off x="489" y="2620"/>
                  <a:ext cx="783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Telefonista</a:t>
                  </a:r>
                  <a:endParaRPr kumimoji="0" lang="es-EC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7" name="Freeform 367"/>
                <p:cNvSpPr>
                  <a:spLocks/>
                </p:cNvSpPr>
                <p:nvPr/>
              </p:nvSpPr>
              <p:spPr bwMode="auto">
                <a:xfrm>
                  <a:off x="2079" y="1153"/>
                  <a:ext cx="38" cy="163"/>
                </a:xfrm>
                <a:custGeom>
                  <a:avLst/>
                  <a:gdLst/>
                  <a:ahLst/>
                  <a:cxnLst>
                    <a:cxn ang="0">
                      <a:pos x="0" y="151"/>
                    </a:cxn>
                    <a:cxn ang="0">
                      <a:pos x="0" y="0"/>
                    </a:cxn>
                    <a:cxn ang="0">
                      <a:pos x="38" y="25"/>
                    </a:cxn>
                    <a:cxn ang="0">
                      <a:pos x="25" y="163"/>
                    </a:cxn>
                    <a:cxn ang="0">
                      <a:pos x="13" y="163"/>
                    </a:cxn>
                    <a:cxn ang="0">
                      <a:pos x="0" y="151"/>
                    </a:cxn>
                  </a:cxnLst>
                  <a:rect l="0" t="0" r="r" b="b"/>
                  <a:pathLst>
                    <a:path w="38" h="163">
                      <a:moveTo>
                        <a:pt x="0" y="151"/>
                      </a:moveTo>
                      <a:lnTo>
                        <a:pt x="0" y="0"/>
                      </a:lnTo>
                      <a:lnTo>
                        <a:pt x="38" y="25"/>
                      </a:lnTo>
                      <a:lnTo>
                        <a:pt x="25" y="163"/>
                      </a:lnTo>
                      <a:lnTo>
                        <a:pt x="13" y="163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08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67" y="1141"/>
                  <a:ext cx="62" cy="12"/>
                </a:xfrm>
                <a:prstGeom prst="rect">
                  <a:avLst/>
                </a:prstGeom>
                <a:solidFill>
                  <a:srgbClr val="F4F2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09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67" y="1153"/>
                  <a:ext cx="62" cy="13"/>
                </a:xfrm>
                <a:prstGeom prst="rect">
                  <a:avLst/>
                </a:prstGeom>
                <a:solidFill>
                  <a:srgbClr val="DFC47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10" name="Rectangle 370"/>
                <p:cNvSpPr>
                  <a:spLocks noChangeArrowheads="1"/>
                </p:cNvSpPr>
                <p:nvPr/>
              </p:nvSpPr>
              <p:spPr bwMode="auto">
                <a:xfrm>
                  <a:off x="2067" y="1166"/>
                  <a:ext cx="62" cy="12"/>
                </a:xfrm>
                <a:prstGeom prst="rect">
                  <a:avLst/>
                </a:prstGeom>
                <a:solidFill>
                  <a:srgbClr val="E6D58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11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67" y="1178"/>
                  <a:ext cx="62" cy="13"/>
                </a:xfrm>
                <a:prstGeom prst="rect">
                  <a:avLst/>
                </a:prstGeom>
                <a:solidFill>
                  <a:srgbClr val="EDE4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12" name="Picture 372"/>
                <p:cNvPicPr>
                  <a:picLocks noChangeAspect="1" noChangeArrowheads="1"/>
                </p:cNvPicPr>
                <p:nvPr/>
              </p:nvPicPr>
              <p:blipFill>
                <a:blip r:embed="rId42" cstate="print"/>
                <a:srcRect/>
                <a:stretch>
                  <a:fillRect/>
                </a:stretch>
              </p:blipFill>
              <p:spPr bwMode="auto">
                <a:xfrm>
                  <a:off x="1591" y="1141"/>
                  <a:ext cx="56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3" name="Freeform 373"/>
                <p:cNvSpPr>
                  <a:spLocks noEditPoints="1"/>
                </p:cNvSpPr>
                <p:nvPr/>
              </p:nvSpPr>
              <p:spPr bwMode="auto">
                <a:xfrm>
                  <a:off x="1603" y="1279"/>
                  <a:ext cx="539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14" y="75"/>
                    </a:cxn>
                    <a:cxn ang="0">
                      <a:pos x="326" y="175"/>
                    </a:cxn>
                    <a:cxn ang="0">
                      <a:pos x="326" y="188"/>
                    </a:cxn>
                    <a:cxn ang="0">
                      <a:pos x="539" y="62"/>
                    </a:cxn>
                    <a:cxn ang="0">
                      <a:pos x="539" y="62"/>
                    </a:cxn>
                    <a:cxn ang="0">
                      <a:pos x="514" y="75"/>
                    </a:cxn>
                  </a:cxnLst>
                  <a:rect l="0" t="0" r="r" b="b"/>
                  <a:pathLst>
                    <a:path w="539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514" y="75"/>
                      </a:moveTo>
                      <a:lnTo>
                        <a:pt x="326" y="175"/>
                      </a:lnTo>
                      <a:lnTo>
                        <a:pt x="326" y="188"/>
                      </a:lnTo>
                      <a:lnTo>
                        <a:pt x="539" y="62"/>
                      </a:lnTo>
                      <a:lnTo>
                        <a:pt x="539" y="62"/>
                      </a:lnTo>
                      <a:lnTo>
                        <a:pt x="514" y="75"/>
                      </a:lnTo>
                      <a:close/>
                    </a:path>
                  </a:pathLst>
                </a:custGeom>
                <a:solidFill>
                  <a:srgbClr val="CC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14" name="Freeform 374"/>
                <p:cNvSpPr>
                  <a:spLocks/>
                </p:cNvSpPr>
                <p:nvPr/>
              </p:nvSpPr>
              <p:spPr bwMode="auto">
                <a:xfrm>
                  <a:off x="1603" y="1279"/>
                  <a:ext cx="326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6" y="188"/>
                    </a:cxn>
                    <a:cxn ang="0">
                      <a:pos x="326" y="17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6" h="188">
                      <a:moveTo>
                        <a:pt x="0" y="0"/>
                      </a:moveTo>
                      <a:lnTo>
                        <a:pt x="326" y="188"/>
                      </a:lnTo>
                      <a:lnTo>
                        <a:pt x="326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15" name="Freeform 375"/>
                <p:cNvSpPr>
                  <a:spLocks/>
                </p:cNvSpPr>
                <p:nvPr/>
              </p:nvSpPr>
              <p:spPr bwMode="auto">
                <a:xfrm>
                  <a:off x="1929" y="1341"/>
                  <a:ext cx="213" cy="126"/>
                </a:xfrm>
                <a:custGeom>
                  <a:avLst/>
                  <a:gdLst/>
                  <a:ahLst/>
                  <a:cxnLst>
                    <a:cxn ang="0">
                      <a:pos x="188" y="13"/>
                    </a:cxn>
                    <a:cxn ang="0">
                      <a:pos x="0" y="113"/>
                    </a:cxn>
                    <a:cxn ang="0">
                      <a:pos x="0" y="126"/>
                    </a:cxn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188" y="13"/>
                    </a:cxn>
                  </a:cxnLst>
                  <a:rect l="0" t="0" r="r" b="b"/>
                  <a:pathLst>
                    <a:path w="213" h="126">
                      <a:moveTo>
                        <a:pt x="188" y="13"/>
                      </a:moveTo>
                      <a:lnTo>
                        <a:pt x="0" y="113"/>
                      </a:lnTo>
                      <a:lnTo>
                        <a:pt x="0" y="1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lnTo>
                        <a:pt x="188" y="13"/>
                      </a:lnTo>
                    </a:path>
                  </a:pathLst>
                </a:custGeom>
                <a:noFill/>
                <a:ln w="4" cap="flat">
                  <a:solidFill>
                    <a:srgbClr val="CC66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16" name="Picture 376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7" name="Picture 377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1804" y="1241"/>
                  <a:ext cx="18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" name="Freeform 378"/>
                <p:cNvSpPr>
                  <a:spLocks/>
                </p:cNvSpPr>
                <p:nvPr/>
              </p:nvSpPr>
              <p:spPr bwMode="auto">
                <a:xfrm>
                  <a:off x="1816" y="1254"/>
                  <a:ext cx="163" cy="10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25"/>
                    </a:cxn>
                    <a:cxn ang="0">
                      <a:pos x="113" y="100"/>
                    </a:cxn>
                    <a:cxn ang="0">
                      <a:pos x="163" y="62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163" h="100">
                      <a:moveTo>
                        <a:pt x="50" y="0"/>
                      </a:moveTo>
                      <a:lnTo>
                        <a:pt x="0" y="25"/>
                      </a:lnTo>
                      <a:lnTo>
                        <a:pt x="113" y="100"/>
                      </a:lnTo>
                      <a:lnTo>
                        <a:pt x="163" y="62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6" cap="rnd">
                  <a:solidFill>
                    <a:srgbClr val="2956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19" name="Picture 379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1904" y="1078"/>
                  <a:ext cx="16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0" name="Rectangle 380"/>
                <p:cNvSpPr>
                  <a:spLocks noChangeArrowheads="1"/>
                </p:cNvSpPr>
                <p:nvPr/>
              </p:nvSpPr>
              <p:spPr bwMode="auto">
                <a:xfrm>
                  <a:off x="1917" y="1053"/>
                  <a:ext cx="12" cy="125"/>
                </a:xfrm>
                <a:prstGeom prst="rect">
                  <a:avLst/>
                </a:prstGeom>
                <a:solidFill>
                  <a:srgbClr val="B9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1" name="Rectangle 381"/>
                <p:cNvSpPr>
                  <a:spLocks noChangeArrowheads="1"/>
                </p:cNvSpPr>
                <p:nvPr/>
              </p:nvSpPr>
              <p:spPr bwMode="auto">
                <a:xfrm>
                  <a:off x="1929" y="1053"/>
                  <a:ext cx="13" cy="125"/>
                </a:xfrm>
                <a:prstGeom prst="rect">
                  <a:avLst/>
                </a:prstGeom>
                <a:solidFill>
                  <a:srgbClr val="F4F2E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2" name="Rectangle 382"/>
                <p:cNvSpPr>
                  <a:spLocks noChangeArrowheads="1"/>
                </p:cNvSpPr>
                <p:nvPr/>
              </p:nvSpPr>
              <p:spPr bwMode="auto">
                <a:xfrm>
                  <a:off x="1942" y="1053"/>
                  <a:ext cx="12" cy="125"/>
                </a:xfrm>
                <a:prstGeom prst="rect">
                  <a:avLst/>
                </a:prstGeom>
                <a:solidFill>
                  <a:srgbClr val="EF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3" name="Rectangle 383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125"/>
                </a:xfrm>
                <a:prstGeom prst="rect">
                  <a:avLst/>
                </a:prstGeom>
                <a:solidFill>
                  <a:srgbClr val="EBF1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4" name="Rectangle 384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125"/>
                </a:xfrm>
                <a:prstGeom prst="rect">
                  <a:avLst/>
                </a:prstGeom>
                <a:solidFill>
                  <a:srgbClr val="E6F0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5" name="Rectangle 385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125"/>
                </a:xfrm>
                <a:prstGeom prst="rect">
                  <a:avLst/>
                </a:prstGeom>
                <a:solidFill>
                  <a:srgbClr val="E2EF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6" name="Rectangle 386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125"/>
                </a:xfrm>
                <a:prstGeom prst="rect">
                  <a:avLst/>
                </a:prstGeom>
                <a:solidFill>
                  <a:srgbClr val="DDEE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7" name="Rectangle 387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125"/>
                </a:xfrm>
                <a:prstGeom prst="rect">
                  <a:avLst/>
                </a:prstGeom>
                <a:solidFill>
                  <a:srgbClr val="D9ED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8" name="Rectangle 388"/>
                <p:cNvSpPr>
                  <a:spLocks noChangeArrowheads="1"/>
                </p:cNvSpPr>
                <p:nvPr/>
              </p:nvSpPr>
              <p:spPr bwMode="auto">
                <a:xfrm>
                  <a:off x="2017" y="1053"/>
                  <a:ext cx="12" cy="125"/>
                </a:xfrm>
                <a:prstGeom prst="rect">
                  <a:avLst/>
                </a:prstGeom>
                <a:solidFill>
                  <a:srgbClr val="D5EC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29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29" y="1053"/>
                  <a:ext cx="13" cy="125"/>
                </a:xfrm>
                <a:prstGeom prst="rect">
                  <a:avLst/>
                </a:prstGeom>
                <a:solidFill>
                  <a:srgbClr val="D0EB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30" name="Rectangle 390"/>
                <p:cNvSpPr>
                  <a:spLocks noChangeArrowheads="1"/>
                </p:cNvSpPr>
                <p:nvPr/>
              </p:nvSpPr>
              <p:spPr bwMode="auto">
                <a:xfrm>
                  <a:off x="2042" y="1053"/>
                  <a:ext cx="12" cy="125"/>
                </a:xfrm>
                <a:prstGeom prst="rect">
                  <a:avLst/>
                </a:prstGeom>
                <a:solidFill>
                  <a:srgbClr val="CCEA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31" name="Rectangle 391"/>
                <p:cNvSpPr>
                  <a:spLocks noChangeArrowheads="1"/>
                </p:cNvSpPr>
                <p:nvPr/>
              </p:nvSpPr>
              <p:spPr bwMode="auto">
                <a:xfrm>
                  <a:off x="2054" y="1053"/>
                  <a:ext cx="13" cy="125"/>
                </a:xfrm>
                <a:prstGeom prst="rect">
                  <a:avLst/>
                </a:prstGeom>
                <a:solidFill>
                  <a:srgbClr val="C7E9E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32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67" y="1053"/>
                  <a:ext cx="12" cy="125"/>
                </a:xfrm>
                <a:prstGeom prst="rect">
                  <a:avLst/>
                </a:prstGeom>
                <a:solidFill>
                  <a:srgbClr val="C3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33" name="Rectangle 393"/>
                <p:cNvSpPr>
                  <a:spLocks noChangeArrowheads="1"/>
                </p:cNvSpPr>
                <p:nvPr/>
              </p:nvSpPr>
              <p:spPr bwMode="auto">
                <a:xfrm>
                  <a:off x="2079" y="1053"/>
                  <a:ext cx="13" cy="125"/>
                </a:xfrm>
                <a:prstGeom prst="rect">
                  <a:avLst/>
                </a:prstGeom>
                <a:solidFill>
                  <a:srgbClr val="BEE8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34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92" y="1053"/>
                  <a:ext cx="12" cy="125"/>
                </a:xfrm>
                <a:prstGeom prst="rect">
                  <a:avLst/>
                </a:prstGeom>
                <a:solidFill>
                  <a:srgbClr val="BAE6E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35" name="Picture 395"/>
                <p:cNvPicPr>
                  <a:picLocks noChangeAspect="1" noChangeArrowheads="1"/>
                </p:cNvPicPr>
                <p:nvPr/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6" name="Picture 396"/>
                <p:cNvPicPr>
                  <a:picLocks noChangeAspect="1" noChangeArrowheads="1"/>
                </p:cNvPicPr>
                <p:nvPr/>
              </p:nvPicPr>
              <p:blipFill>
                <a:blip r:embed="rId47" cstate="print"/>
                <a:srcRect/>
                <a:stretch>
                  <a:fillRect/>
                </a:stretch>
              </p:blipFill>
              <p:spPr bwMode="auto">
                <a:xfrm>
                  <a:off x="2017" y="1128"/>
                  <a:ext cx="87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7" name="Freeform 397"/>
                <p:cNvSpPr>
                  <a:spLocks/>
                </p:cNvSpPr>
                <p:nvPr/>
              </p:nvSpPr>
              <p:spPr bwMode="auto">
                <a:xfrm>
                  <a:off x="2042" y="1254"/>
                  <a:ext cx="37" cy="5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37" y="0"/>
                    </a:cxn>
                    <a:cxn ang="0">
                      <a:pos x="37" y="5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37" h="50">
                      <a:moveTo>
                        <a:pt x="0" y="25"/>
                      </a:moveTo>
                      <a:lnTo>
                        <a:pt x="37" y="0"/>
                      </a:lnTo>
                      <a:lnTo>
                        <a:pt x="37" y="5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58E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pic>
              <p:nvPicPr>
                <p:cNvPr id="438" name="Picture 398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1904" y="1254"/>
                  <a:ext cx="88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9" name="Rectangle 399"/>
                <p:cNvSpPr>
                  <a:spLocks noChangeArrowheads="1"/>
                </p:cNvSpPr>
                <p:nvPr/>
              </p:nvSpPr>
              <p:spPr bwMode="auto">
                <a:xfrm>
                  <a:off x="1954" y="1053"/>
                  <a:ext cx="13" cy="63"/>
                </a:xfrm>
                <a:prstGeom prst="rect">
                  <a:avLst/>
                </a:prstGeom>
                <a:solidFill>
                  <a:srgbClr val="6893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40" name="Rectangle 400"/>
                <p:cNvSpPr>
                  <a:spLocks noChangeArrowheads="1"/>
                </p:cNvSpPr>
                <p:nvPr/>
              </p:nvSpPr>
              <p:spPr bwMode="auto">
                <a:xfrm>
                  <a:off x="1967" y="1053"/>
                  <a:ext cx="12" cy="63"/>
                </a:xfrm>
                <a:prstGeom prst="rect">
                  <a:avLst/>
                </a:prstGeom>
                <a:solidFill>
                  <a:srgbClr val="7AB3D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41" name="Rectangle 401"/>
                <p:cNvSpPr>
                  <a:spLocks noChangeArrowheads="1"/>
                </p:cNvSpPr>
                <p:nvPr/>
              </p:nvSpPr>
              <p:spPr bwMode="auto">
                <a:xfrm>
                  <a:off x="1979" y="1053"/>
                  <a:ext cx="13" cy="63"/>
                </a:xfrm>
                <a:prstGeom prst="rect">
                  <a:avLst/>
                </a:prstGeom>
                <a:solidFill>
                  <a:srgbClr val="77AD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42" name="Rectangle 402"/>
                <p:cNvSpPr>
                  <a:spLocks noChangeArrowheads="1"/>
                </p:cNvSpPr>
                <p:nvPr/>
              </p:nvSpPr>
              <p:spPr bwMode="auto">
                <a:xfrm>
                  <a:off x="1992" y="1053"/>
                  <a:ext cx="12" cy="63"/>
                </a:xfrm>
                <a:prstGeom prst="rect">
                  <a:avLst/>
                </a:prstGeom>
                <a:solidFill>
                  <a:srgbClr val="73A7C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  <p:sp>
              <p:nvSpPr>
                <p:cNvPr id="443" name="Rectangle 403"/>
                <p:cNvSpPr>
                  <a:spLocks noChangeArrowheads="1"/>
                </p:cNvSpPr>
                <p:nvPr/>
              </p:nvSpPr>
              <p:spPr bwMode="auto">
                <a:xfrm>
                  <a:off x="2004" y="1053"/>
                  <a:ext cx="13" cy="63"/>
                </a:xfrm>
                <a:prstGeom prst="rect">
                  <a:avLst/>
                </a:prstGeom>
                <a:solidFill>
                  <a:srgbClr val="70A1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EC"/>
                </a:p>
              </p:txBody>
            </p:sp>
          </p:grpSp>
          <p:sp>
            <p:nvSpPr>
              <p:cNvPr id="81" name="Rectangle 204"/>
              <p:cNvSpPr>
                <a:spLocks noChangeArrowheads="1"/>
              </p:cNvSpPr>
              <p:nvPr/>
            </p:nvSpPr>
            <p:spPr bwMode="auto">
              <a:xfrm>
                <a:off x="2889917" y="1439848"/>
                <a:ext cx="7622" cy="63500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82" name="Picture 20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02265" y="1566848"/>
                <a:ext cx="95274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Freeform 206"/>
              <p:cNvSpPr>
                <a:spLocks/>
              </p:cNvSpPr>
              <p:nvPr/>
            </p:nvSpPr>
            <p:spPr bwMode="auto">
              <a:xfrm>
                <a:off x="2810522" y="1577008"/>
                <a:ext cx="79395" cy="42545"/>
              </a:xfrm>
              <a:custGeom>
                <a:avLst/>
                <a:gdLst/>
                <a:ahLst/>
                <a:cxnLst>
                  <a:cxn ang="0">
                    <a:pos x="125" y="34"/>
                  </a:cxn>
                  <a:cxn ang="0">
                    <a:pos x="63" y="62"/>
                  </a:cxn>
                  <a:cxn ang="0">
                    <a:pos x="0" y="34"/>
                  </a:cxn>
                  <a:cxn ang="0">
                    <a:pos x="63" y="5"/>
                  </a:cxn>
                  <a:cxn ang="0">
                    <a:pos x="125" y="34"/>
                  </a:cxn>
                </a:cxnLst>
                <a:rect l="0" t="0" r="r" b="b"/>
                <a:pathLst>
                  <a:path w="125" h="67">
                    <a:moveTo>
                      <a:pt x="125" y="34"/>
                    </a:moveTo>
                    <a:cubicBezTo>
                      <a:pt x="113" y="56"/>
                      <a:pt x="87" y="67"/>
                      <a:pt x="63" y="62"/>
                    </a:cubicBezTo>
                    <a:cubicBezTo>
                      <a:pt x="38" y="67"/>
                      <a:pt x="13" y="56"/>
                      <a:pt x="0" y="34"/>
                    </a:cubicBezTo>
                    <a:cubicBezTo>
                      <a:pt x="13" y="12"/>
                      <a:pt x="38" y="0"/>
                      <a:pt x="63" y="5"/>
                    </a:cubicBezTo>
                    <a:cubicBezTo>
                      <a:pt x="87" y="0"/>
                      <a:pt x="113" y="12"/>
                      <a:pt x="125" y="34"/>
                    </a:cubicBezTo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84" name="Picture 20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94007" y="143984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208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94007" y="143984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Freeform 209"/>
              <p:cNvSpPr>
                <a:spLocks/>
              </p:cNvSpPr>
              <p:nvPr/>
            </p:nvSpPr>
            <p:spPr bwMode="auto">
              <a:xfrm>
                <a:off x="2809886" y="1455723"/>
                <a:ext cx="87653" cy="142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63"/>
                  </a:cxn>
                  <a:cxn ang="0">
                    <a:pos x="138" y="225"/>
                  </a:cxn>
                  <a:cxn ang="0">
                    <a:pos x="126" y="62"/>
                  </a:cxn>
                  <a:cxn ang="0">
                    <a:pos x="0" y="0"/>
                  </a:cxn>
                </a:cxnLst>
                <a:rect l="0" t="0" r="r" b="b"/>
                <a:pathLst>
                  <a:path w="138" h="225">
                    <a:moveTo>
                      <a:pt x="0" y="0"/>
                    </a:moveTo>
                    <a:lnTo>
                      <a:pt x="13" y="163"/>
                    </a:lnTo>
                    <a:lnTo>
                      <a:pt x="138" y="225"/>
                    </a:lnTo>
                    <a:lnTo>
                      <a:pt x="126" y="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87" name="Picture 21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809886" y="152747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21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809886" y="152747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9" name="Freeform 212"/>
              <p:cNvSpPr>
                <a:spLocks/>
              </p:cNvSpPr>
              <p:nvPr/>
            </p:nvSpPr>
            <p:spPr bwMode="auto">
              <a:xfrm>
                <a:off x="2818144" y="1539543"/>
                <a:ext cx="35569" cy="7493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" y="139"/>
                  </a:cxn>
                  <a:cxn ang="0">
                    <a:pos x="0" y="135"/>
                  </a:cxn>
                  <a:cxn ang="0">
                    <a:pos x="32" y="151"/>
                  </a:cxn>
                  <a:cxn ang="0">
                    <a:pos x="27" y="149"/>
                  </a:cxn>
                  <a:cxn ang="0">
                    <a:pos x="72" y="10"/>
                  </a:cxn>
                  <a:cxn ang="0">
                    <a:pos x="64" y="7"/>
                  </a:cxn>
                  <a:cxn ang="0">
                    <a:pos x="48" y="7"/>
                  </a:cxn>
                  <a:cxn ang="0">
                    <a:pos x="46" y="0"/>
                  </a:cxn>
                </a:cxnLst>
                <a:rect l="0" t="0" r="r" b="b"/>
                <a:pathLst>
                  <a:path w="72" h="151">
                    <a:moveTo>
                      <a:pt x="46" y="0"/>
                    </a:moveTo>
                    <a:cubicBezTo>
                      <a:pt x="20" y="42"/>
                      <a:pt x="4" y="90"/>
                      <a:pt x="1" y="139"/>
                    </a:cubicBezTo>
                    <a:lnTo>
                      <a:pt x="0" y="135"/>
                    </a:lnTo>
                    <a:lnTo>
                      <a:pt x="32" y="151"/>
                    </a:lnTo>
                    <a:lnTo>
                      <a:pt x="27" y="149"/>
                    </a:lnTo>
                    <a:cubicBezTo>
                      <a:pt x="30" y="100"/>
                      <a:pt x="45" y="52"/>
                      <a:pt x="72" y="10"/>
                    </a:cubicBezTo>
                    <a:lnTo>
                      <a:pt x="64" y="7"/>
                    </a:lnTo>
                    <a:lnTo>
                      <a:pt x="48" y="7"/>
                    </a:lnTo>
                    <a:lnTo>
                      <a:pt x="4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0" name="Freeform 213"/>
              <p:cNvSpPr>
                <a:spLocks noEditPoints="1"/>
              </p:cNvSpPr>
              <p:nvPr/>
            </p:nvSpPr>
            <p:spPr bwMode="auto">
              <a:xfrm>
                <a:off x="2809886" y="1543353"/>
                <a:ext cx="80031" cy="838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4" y="143"/>
                  </a:cxn>
                  <a:cxn ang="0">
                    <a:pos x="88" y="3"/>
                  </a:cxn>
                  <a:cxn ang="0">
                    <a:pos x="80" y="0"/>
                  </a:cxn>
                  <a:cxn ang="0">
                    <a:pos x="160" y="112"/>
                  </a:cxn>
                  <a:cxn ang="0">
                    <a:pos x="81" y="148"/>
                  </a:cxn>
                  <a:cxn ang="0">
                    <a:pos x="1" y="112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" y="126"/>
                  </a:cxn>
                  <a:cxn ang="0">
                    <a:pos x="81" y="162"/>
                  </a:cxn>
                  <a:cxn ang="0">
                    <a:pos x="160" y="126"/>
                  </a:cxn>
                  <a:cxn ang="0">
                    <a:pos x="160" y="128"/>
                  </a:cxn>
                  <a:cxn ang="0">
                    <a:pos x="160" y="112"/>
                  </a:cxn>
                </a:cxnLst>
                <a:rect l="0" t="0" r="r" b="b"/>
                <a:pathLst>
                  <a:path w="160" h="169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4" y="143"/>
                    </a:lnTo>
                    <a:cubicBezTo>
                      <a:pt x="47" y="93"/>
                      <a:pt x="62" y="45"/>
                      <a:pt x="88" y="3"/>
                    </a:cubicBezTo>
                    <a:lnTo>
                      <a:pt x="80" y="0"/>
                    </a:lnTo>
                    <a:close/>
                    <a:moveTo>
                      <a:pt x="160" y="112"/>
                    </a:moveTo>
                    <a:cubicBezTo>
                      <a:pt x="145" y="140"/>
                      <a:pt x="112" y="155"/>
                      <a:pt x="81" y="148"/>
                    </a:cubicBezTo>
                    <a:cubicBezTo>
                      <a:pt x="49" y="155"/>
                      <a:pt x="16" y="140"/>
                      <a:pt x="1" y="112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1" y="126"/>
                    </a:lnTo>
                    <a:cubicBezTo>
                      <a:pt x="16" y="154"/>
                      <a:pt x="49" y="169"/>
                      <a:pt x="81" y="162"/>
                    </a:cubicBezTo>
                    <a:cubicBezTo>
                      <a:pt x="112" y="169"/>
                      <a:pt x="145" y="154"/>
                      <a:pt x="160" y="126"/>
                    </a:cubicBezTo>
                    <a:lnTo>
                      <a:pt x="160" y="128"/>
                    </a:lnTo>
                    <a:lnTo>
                      <a:pt x="160" y="11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1" name="Freeform 214"/>
              <p:cNvSpPr>
                <a:spLocks noEditPoints="1"/>
              </p:cNvSpPr>
              <p:nvPr/>
            </p:nvSpPr>
            <p:spPr bwMode="auto">
              <a:xfrm>
                <a:off x="2809886" y="1543353"/>
                <a:ext cx="80031" cy="8382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4" y="143"/>
                  </a:cxn>
                  <a:cxn ang="0">
                    <a:pos x="88" y="3"/>
                  </a:cxn>
                  <a:cxn ang="0">
                    <a:pos x="80" y="0"/>
                  </a:cxn>
                  <a:cxn ang="0">
                    <a:pos x="160" y="112"/>
                  </a:cxn>
                  <a:cxn ang="0">
                    <a:pos x="81" y="148"/>
                  </a:cxn>
                  <a:cxn ang="0">
                    <a:pos x="1" y="112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" y="126"/>
                  </a:cxn>
                  <a:cxn ang="0">
                    <a:pos x="81" y="162"/>
                  </a:cxn>
                  <a:cxn ang="0">
                    <a:pos x="160" y="126"/>
                  </a:cxn>
                  <a:cxn ang="0">
                    <a:pos x="160" y="128"/>
                  </a:cxn>
                  <a:cxn ang="0">
                    <a:pos x="160" y="112"/>
                  </a:cxn>
                </a:cxnLst>
                <a:rect l="0" t="0" r="r" b="b"/>
                <a:pathLst>
                  <a:path w="160" h="169">
                    <a:moveTo>
                      <a:pt x="80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4" y="143"/>
                    </a:lnTo>
                    <a:cubicBezTo>
                      <a:pt x="47" y="93"/>
                      <a:pt x="62" y="45"/>
                      <a:pt x="88" y="3"/>
                    </a:cubicBezTo>
                    <a:lnTo>
                      <a:pt x="80" y="0"/>
                    </a:lnTo>
                    <a:close/>
                    <a:moveTo>
                      <a:pt x="160" y="112"/>
                    </a:moveTo>
                    <a:cubicBezTo>
                      <a:pt x="145" y="140"/>
                      <a:pt x="112" y="155"/>
                      <a:pt x="81" y="148"/>
                    </a:cubicBezTo>
                    <a:cubicBezTo>
                      <a:pt x="49" y="155"/>
                      <a:pt x="16" y="140"/>
                      <a:pt x="1" y="112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1" y="126"/>
                    </a:lnTo>
                    <a:cubicBezTo>
                      <a:pt x="16" y="154"/>
                      <a:pt x="49" y="169"/>
                      <a:pt x="81" y="162"/>
                    </a:cubicBezTo>
                    <a:cubicBezTo>
                      <a:pt x="112" y="169"/>
                      <a:pt x="145" y="154"/>
                      <a:pt x="160" y="126"/>
                    </a:cubicBezTo>
                    <a:lnTo>
                      <a:pt x="160" y="128"/>
                    </a:lnTo>
                    <a:lnTo>
                      <a:pt x="160" y="112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2" name="Freeform 215"/>
              <p:cNvSpPr>
                <a:spLocks/>
              </p:cNvSpPr>
              <p:nvPr/>
            </p:nvSpPr>
            <p:spPr bwMode="auto">
              <a:xfrm>
                <a:off x="2714612" y="1357298"/>
                <a:ext cx="358232" cy="337185"/>
              </a:xfrm>
              <a:custGeom>
                <a:avLst/>
                <a:gdLst/>
                <a:ahLst/>
                <a:cxnLst>
                  <a:cxn ang="0">
                    <a:pos x="496" y="134"/>
                  </a:cxn>
                  <a:cxn ang="0">
                    <a:pos x="448" y="166"/>
                  </a:cxn>
                  <a:cxn ang="0">
                    <a:pos x="447" y="170"/>
                  </a:cxn>
                  <a:cxn ang="0">
                    <a:pos x="434" y="182"/>
                  </a:cxn>
                  <a:cxn ang="0">
                    <a:pos x="425" y="274"/>
                  </a:cxn>
                  <a:cxn ang="0">
                    <a:pos x="367" y="307"/>
                  </a:cxn>
                  <a:cxn ang="0">
                    <a:pos x="368" y="310"/>
                  </a:cxn>
                  <a:cxn ang="0">
                    <a:pos x="368" y="294"/>
                  </a:cxn>
                  <a:cxn ang="0">
                    <a:pos x="368" y="278"/>
                  </a:cxn>
                  <a:cxn ang="0">
                    <a:pos x="208" y="182"/>
                  </a:cxn>
                  <a:cxn ang="0">
                    <a:pos x="192" y="198"/>
                  </a:cxn>
                  <a:cxn ang="0">
                    <a:pos x="192" y="294"/>
                  </a:cxn>
                  <a:cxn ang="0">
                    <a:pos x="0" y="406"/>
                  </a:cxn>
                  <a:cxn ang="0">
                    <a:pos x="0" y="422"/>
                  </a:cxn>
                  <a:cxn ang="0">
                    <a:pos x="432" y="678"/>
                  </a:cxn>
                  <a:cxn ang="0">
                    <a:pos x="720" y="502"/>
                  </a:cxn>
                  <a:cxn ang="0">
                    <a:pos x="720" y="502"/>
                  </a:cxn>
                  <a:cxn ang="0">
                    <a:pos x="688" y="470"/>
                  </a:cxn>
                  <a:cxn ang="0">
                    <a:pos x="688" y="278"/>
                  </a:cxn>
                  <a:cxn ang="0">
                    <a:pos x="656" y="246"/>
                  </a:cxn>
                  <a:cxn ang="0">
                    <a:pos x="653" y="254"/>
                  </a:cxn>
                  <a:cxn ang="0">
                    <a:pos x="577" y="153"/>
                  </a:cxn>
                  <a:cxn ang="0">
                    <a:pos x="576" y="141"/>
                  </a:cxn>
                  <a:cxn ang="0">
                    <a:pos x="605" y="74"/>
                  </a:cxn>
                  <a:cxn ang="0">
                    <a:pos x="538" y="0"/>
                  </a:cxn>
                  <a:cxn ang="0">
                    <a:pos x="471" y="73"/>
                  </a:cxn>
                  <a:cxn ang="0">
                    <a:pos x="471" y="73"/>
                  </a:cxn>
                  <a:cxn ang="0">
                    <a:pos x="499" y="142"/>
                  </a:cxn>
                </a:cxnLst>
                <a:rect l="0" t="0" r="r" b="b"/>
                <a:pathLst>
                  <a:path w="720" h="678">
                    <a:moveTo>
                      <a:pt x="496" y="134"/>
                    </a:moveTo>
                    <a:lnTo>
                      <a:pt x="448" y="166"/>
                    </a:lnTo>
                    <a:lnTo>
                      <a:pt x="447" y="170"/>
                    </a:lnTo>
                    <a:cubicBezTo>
                      <a:pt x="441" y="172"/>
                      <a:pt x="437" y="177"/>
                      <a:pt x="434" y="182"/>
                    </a:cubicBezTo>
                    <a:cubicBezTo>
                      <a:pt x="427" y="212"/>
                      <a:pt x="424" y="243"/>
                      <a:pt x="425" y="274"/>
                    </a:cubicBezTo>
                    <a:cubicBezTo>
                      <a:pt x="405" y="285"/>
                      <a:pt x="386" y="295"/>
                      <a:pt x="367" y="307"/>
                    </a:cubicBezTo>
                    <a:lnTo>
                      <a:pt x="368" y="310"/>
                    </a:lnTo>
                    <a:lnTo>
                      <a:pt x="368" y="294"/>
                    </a:lnTo>
                    <a:lnTo>
                      <a:pt x="368" y="278"/>
                    </a:lnTo>
                    <a:lnTo>
                      <a:pt x="208" y="182"/>
                    </a:lnTo>
                    <a:lnTo>
                      <a:pt x="192" y="198"/>
                    </a:lnTo>
                    <a:lnTo>
                      <a:pt x="192" y="294"/>
                    </a:lnTo>
                    <a:lnTo>
                      <a:pt x="0" y="406"/>
                    </a:lnTo>
                    <a:lnTo>
                      <a:pt x="0" y="422"/>
                    </a:lnTo>
                    <a:lnTo>
                      <a:pt x="432" y="678"/>
                    </a:lnTo>
                    <a:lnTo>
                      <a:pt x="720" y="502"/>
                    </a:lnTo>
                    <a:lnTo>
                      <a:pt x="720" y="502"/>
                    </a:lnTo>
                    <a:lnTo>
                      <a:pt x="688" y="470"/>
                    </a:lnTo>
                    <a:lnTo>
                      <a:pt x="688" y="278"/>
                    </a:lnTo>
                    <a:lnTo>
                      <a:pt x="656" y="246"/>
                    </a:lnTo>
                    <a:lnTo>
                      <a:pt x="653" y="254"/>
                    </a:lnTo>
                    <a:cubicBezTo>
                      <a:pt x="643" y="210"/>
                      <a:pt x="616" y="174"/>
                      <a:pt x="577" y="153"/>
                    </a:cubicBezTo>
                    <a:cubicBezTo>
                      <a:pt x="576" y="149"/>
                      <a:pt x="576" y="145"/>
                      <a:pt x="576" y="141"/>
                    </a:cubicBezTo>
                    <a:cubicBezTo>
                      <a:pt x="596" y="125"/>
                      <a:pt x="606" y="100"/>
                      <a:pt x="605" y="74"/>
                    </a:cubicBezTo>
                    <a:cubicBezTo>
                      <a:pt x="606" y="35"/>
                      <a:pt x="577" y="2"/>
                      <a:pt x="538" y="0"/>
                    </a:cubicBezTo>
                    <a:cubicBezTo>
                      <a:pt x="499" y="2"/>
                      <a:pt x="469" y="34"/>
                      <a:pt x="471" y="73"/>
                    </a:cubicBezTo>
                    <a:cubicBezTo>
                      <a:pt x="471" y="73"/>
                      <a:pt x="471" y="73"/>
                      <a:pt x="471" y="73"/>
                    </a:cubicBezTo>
                    <a:cubicBezTo>
                      <a:pt x="469" y="99"/>
                      <a:pt x="479" y="125"/>
                      <a:pt x="499" y="142"/>
                    </a:cubicBezTo>
                  </a:path>
                </a:pathLst>
              </a:custGeom>
              <a:noFill/>
              <a:ln w="1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3" name="Freeform 216"/>
              <p:cNvSpPr>
                <a:spLocks/>
              </p:cNvSpPr>
              <p:nvPr/>
            </p:nvSpPr>
            <p:spPr bwMode="auto">
              <a:xfrm>
                <a:off x="3120481" y="1575103"/>
                <a:ext cx="31758" cy="11112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2" y="0"/>
                  </a:cxn>
                  <a:cxn ang="0">
                    <a:pos x="50" y="12"/>
                  </a:cxn>
                  <a:cxn ang="0">
                    <a:pos x="37" y="175"/>
                  </a:cxn>
                  <a:cxn ang="0">
                    <a:pos x="25" y="163"/>
                  </a:cxn>
                  <a:cxn ang="0">
                    <a:pos x="0" y="150"/>
                  </a:cxn>
                </a:cxnLst>
                <a:rect l="0" t="0" r="r" b="b"/>
                <a:pathLst>
                  <a:path w="50" h="175">
                    <a:moveTo>
                      <a:pt x="0" y="150"/>
                    </a:moveTo>
                    <a:lnTo>
                      <a:pt x="12" y="0"/>
                    </a:lnTo>
                    <a:lnTo>
                      <a:pt x="50" y="12"/>
                    </a:lnTo>
                    <a:lnTo>
                      <a:pt x="37" y="175"/>
                    </a:lnTo>
                    <a:lnTo>
                      <a:pt x="25" y="16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4" name="Rectangle 217"/>
              <p:cNvSpPr>
                <a:spLocks noChangeArrowheads="1"/>
              </p:cNvSpPr>
              <p:nvPr/>
            </p:nvSpPr>
            <p:spPr bwMode="auto">
              <a:xfrm>
                <a:off x="3120481" y="1559228"/>
                <a:ext cx="39380" cy="7620"/>
              </a:xfrm>
              <a:prstGeom prst="rect">
                <a:avLst/>
              </a:prstGeom>
              <a:solidFill>
                <a:srgbClr val="F1EB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5" name="Rectangle 218"/>
              <p:cNvSpPr>
                <a:spLocks noChangeArrowheads="1"/>
              </p:cNvSpPr>
              <p:nvPr/>
            </p:nvSpPr>
            <p:spPr bwMode="auto">
              <a:xfrm>
                <a:off x="3120481" y="1566848"/>
                <a:ext cx="39380" cy="8255"/>
              </a:xfrm>
              <a:prstGeom prst="rect">
                <a:avLst/>
              </a:prstGeom>
              <a:solidFill>
                <a:srgbClr val="DCBC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6" name="Rectangle 219"/>
              <p:cNvSpPr>
                <a:spLocks noChangeArrowheads="1"/>
              </p:cNvSpPr>
              <p:nvPr/>
            </p:nvSpPr>
            <p:spPr bwMode="auto">
              <a:xfrm>
                <a:off x="3120481" y="1575103"/>
                <a:ext cx="39380" cy="7620"/>
              </a:xfrm>
              <a:prstGeom prst="rect">
                <a:avLst/>
              </a:prstGeom>
              <a:solidFill>
                <a:srgbClr val="E3CD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97" name="Rectangle 220"/>
              <p:cNvSpPr>
                <a:spLocks noChangeArrowheads="1"/>
              </p:cNvSpPr>
              <p:nvPr/>
            </p:nvSpPr>
            <p:spPr bwMode="auto">
              <a:xfrm>
                <a:off x="3120481" y="1582723"/>
                <a:ext cx="39380" cy="8255"/>
              </a:xfrm>
              <a:prstGeom prst="rect">
                <a:avLst/>
              </a:prstGeom>
              <a:solidFill>
                <a:srgbClr val="EADC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98" name="Picture 22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94007" y="1559228"/>
                <a:ext cx="381733" cy="222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Freeform 222"/>
              <p:cNvSpPr>
                <a:spLocks noEditPoints="1"/>
              </p:cNvSpPr>
              <p:nvPr/>
            </p:nvSpPr>
            <p:spPr bwMode="auto">
              <a:xfrm>
                <a:off x="2802265" y="1654478"/>
                <a:ext cx="365854" cy="12763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01"/>
                  </a:cxn>
                  <a:cxn ang="0">
                    <a:pos x="350" y="18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38" y="75"/>
                  </a:cxn>
                  <a:cxn ang="0">
                    <a:pos x="350" y="188"/>
                  </a:cxn>
                  <a:cxn ang="0">
                    <a:pos x="350" y="201"/>
                  </a:cxn>
                  <a:cxn ang="0">
                    <a:pos x="576" y="75"/>
                  </a:cxn>
                  <a:cxn ang="0">
                    <a:pos x="576" y="63"/>
                  </a:cxn>
                  <a:cxn ang="0">
                    <a:pos x="538" y="75"/>
                  </a:cxn>
                </a:cxnLst>
                <a:rect l="0" t="0" r="r" b="b"/>
                <a:pathLst>
                  <a:path w="576" h="201">
                    <a:moveTo>
                      <a:pt x="0" y="13"/>
                    </a:moveTo>
                    <a:lnTo>
                      <a:pt x="350" y="201"/>
                    </a:lnTo>
                    <a:lnTo>
                      <a:pt x="350" y="188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  <a:moveTo>
                      <a:pt x="538" y="75"/>
                    </a:moveTo>
                    <a:lnTo>
                      <a:pt x="350" y="188"/>
                    </a:lnTo>
                    <a:lnTo>
                      <a:pt x="350" y="201"/>
                    </a:lnTo>
                    <a:lnTo>
                      <a:pt x="576" y="75"/>
                    </a:lnTo>
                    <a:lnTo>
                      <a:pt x="576" y="63"/>
                    </a:lnTo>
                    <a:lnTo>
                      <a:pt x="538" y="75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00" name="Freeform 223"/>
              <p:cNvSpPr>
                <a:spLocks/>
              </p:cNvSpPr>
              <p:nvPr/>
            </p:nvSpPr>
            <p:spPr bwMode="auto">
              <a:xfrm>
                <a:off x="2802265" y="1654478"/>
                <a:ext cx="222307" cy="12763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01"/>
                  </a:cxn>
                  <a:cxn ang="0">
                    <a:pos x="350" y="18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350" h="201">
                    <a:moveTo>
                      <a:pt x="0" y="13"/>
                    </a:moveTo>
                    <a:lnTo>
                      <a:pt x="350" y="201"/>
                    </a:lnTo>
                    <a:lnTo>
                      <a:pt x="350" y="188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01" name="Freeform 224"/>
              <p:cNvSpPr>
                <a:spLocks/>
              </p:cNvSpPr>
              <p:nvPr/>
            </p:nvSpPr>
            <p:spPr bwMode="auto">
              <a:xfrm>
                <a:off x="3024572" y="1694483"/>
                <a:ext cx="143547" cy="87630"/>
              </a:xfrm>
              <a:custGeom>
                <a:avLst/>
                <a:gdLst/>
                <a:ahLst/>
                <a:cxnLst>
                  <a:cxn ang="0">
                    <a:pos x="188" y="12"/>
                  </a:cxn>
                  <a:cxn ang="0">
                    <a:pos x="0" y="125"/>
                  </a:cxn>
                  <a:cxn ang="0">
                    <a:pos x="0" y="138"/>
                  </a:cxn>
                  <a:cxn ang="0">
                    <a:pos x="226" y="12"/>
                  </a:cxn>
                  <a:cxn ang="0">
                    <a:pos x="226" y="0"/>
                  </a:cxn>
                  <a:cxn ang="0">
                    <a:pos x="188" y="12"/>
                  </a:cxn>
                </a:cxnLst>
                <a:rect l="0" t="0" r="r" b="b"/>
                <a:pathLst>
                  <a:path w="226" h="138">
                    <a:moveTo>
                      <a:pt x="188" y="12"/>
                    </a:moveTo>
                    <a:lnTo>
                      <a:pt x="0" y="125"/>
                    </a:lnTo>
                    <a:lnTo>
                      <a:pt x="0" y="138"/>
                    </a:lnTo>
                    <a:lnTo>
                      <a:pt x="226" y="12"/>
                    </a:lnTo>
                    <a:lnTo>
                      <a:pt x="226" y="0"/>
                    </a:lnTo>
                    <a:lnTo>
                      <a:pt x="188" y="12"/>
                    </a:lnTo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02" name="Picture 22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937554" y="1630983"/>
                <a:ext cx="127033" cy="7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Freeform 226"/>
              <p:cNvSpPr>
                <a:spLocks/>
              </p:cNvSpPr>
              <p:nvPr/>
            </p:nvSpPr>
            <p:spPr bwMode="auto">
              <a:xfrm>
                <a:off x="2945176" y="1638603"/>
                <a:ext cx="111789" cy="635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25"/>
                  </a:cxn>
                  <a:cxn ang="0">
                    <a:pos x="125" y="100"/>
                  </a:cxn>
                  <a:cxn ang="0">
                    <a:pos x="176" y="75"/>
                  </a:cxn>
                  <a:cxn ang="0">
                    <a:pos x="50" y="0"/>
                  </a:cxn>
                </a:cxnLst>
                <a:rect l="0" t="0" r="r" b="b"/>
                <a:pathLst>
                  <a:path w="176" h="100">
                    <a:moveTo>
                      <a:pt x="50" y="0"/>
                    </a:moveTo>
                    <a:lnTo>
                      <a:pt x="0" y="25"/>
                    </a:lnTo>
                    <a:lnTo>
                      <a:pt x="125" y="100"/>
                    </a:lnTo>
                    <a:lnTo>
                      <a:pt x="176" y="75"/>
                    </a:lnTo>
                    <a:lnTo>
                      <a:pt x="50" y="0"/>
                    </a:ln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04" name="Picture 227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001071" y="1519223"/>
                <a:ext cx="111154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22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001071" y="1519223"/>
                <a:ext cx="111154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Rectangle 229"/>
              <p:cNvSpPr>
                <a:spLocks noChangeArrowheads="1"/>
              </p:cNvSpPr>
              <p:nvPr/>
            </p:nvSpPr>
            <p:spPr bwMode="auto">
              <a:xfrm>
                <a:off x="3016950" y="1503348"/>
                <a:ext cx="7622" cy="87630"/>
              </a:xfrm>
              <a:prstGeom prst="rect">
                <a:avLst/>
              </a:prstGeom>
              <a:solidFill>
                <a:srgbClr val="B8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07" name="Rectangle 230"/>
              <p:cNvSpPr>
                <a:spLocks noChangeArrowheads="1"/>
              </p:cNvSpPr>
              <p:nvPr/>
            </p:nvSpPr>
            <p:spPr bwMode="auto">
              <a:xfrm>
                <a:off x="3024572" y="1503348"/>
                <a:ext cx="8257" cy="87630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08" name="Rectangle 231"/>
              <p:cNvSpPr>
                <a:spLocks noChangeArrowheads="1"/>
              </p:cNvSpPr>
              <p:nvPr/>
            </p:nvSpPr>
            <p:spPr bwMode="auto">
              <a:xfrm>
                <a:off x="3032829" y="1503348"/>
                <a:ext cx="8257" cy="87630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09" name="Rectangle 232"/>
              <p:cNvSpPr>
                <a:spLocks noChangeArrowheads="1"/>
              </p:cNvSpPr>
              <p:nvPr/>
            </p:nvSpPr>
            <p:spPr bwMode="auto">
              <a:xfrm>
                <a:off x="3041086" y="1503348"/>
                <a:ext cx="7622" cy="87630"/>
              </a:xfrm>
              <a:prstGeom prst="rect">
                <a:avLst/>
              </a:prstGeom>
              <a:solidFill>
                <a:srgbClr val="EA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0" name="Rectangle 233"/>
              <p:cNvSpPr>
                <a:spLocks noChangeArrowheads="1"/>
              </p:cNvSpPr>
              <p:nvPr/>
            </p:nvSpPr>
            <p:spPr bwMode="auto">
              <a:xfrm>
                <a:off x="3048708" y="1503348"/>
                <a:ext cx="8257" cy="87630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1" name="Rectangle 234"/>
              <p:cNvSpPr>
                <a:spLocks noChangeArrowheads="1"/>
              </p:cNvSpPr>
              <p:nvPr/>
            </p:nvSpPr>
            <p:spPr bwMode="auto">
              <a:xfrm>
                <a:off x="3056965" y="1503348"/>
                <a:ext cx="7622" cy="87630"/>
              </a:xfrm>
              <a:prstGeom prst="rect">
                <a:avLst/>
              </a:prstGeom>
              <a:solidFill>
                <a:srgbClr val="E1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2" name="Rectangle 235"/>
              <p:cNvSpPr>
                <a:spLocks noChangeArrowheads="1"/>
              </p:cNvSpPr>
              <p:nvPr/>
            </p:nvSpPr>
            <p:spPr bwMode="auto">
              <a:xfrm>
                <a:off x="3064587" y="1503348"/>
                <a:ext cx="8257" cy="87630"/>
              </a:xfrm>
              <a:prstGeom prst="rect">
                <a:avLst/>
              </a:prstGeom>
              <a:solidFill>
                <a:srgbClr val="DD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3" name="Rectangle 236"/>
              <p:cNvSpPr>
                <a:spLocks noChangeArrowheads="1"/>
              </p:cNvSpPr>
              <p:nvPr/>
            </p:nvSpPr>
            <p:spPr bwMode="auto">
              <a:xfrm>
                <a:off x="3072844" y="1503348"/>
                <a:ext cx="7622" cy="87630"/>
              </a:xfrm>
              <a:prstGeom prst="rect">
                <a:avLst/>
              </a:prstGeom>
              <a:solidFill>
                <a:srgbClr val="D9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4" name="Rectangle 237"/>
              <p:cNvSpPr>
                <a:spLocks noChangeArrowheads="1"/>
              </p:cNvSpPr>
              <p:nvPr/>
            </p:nvSpPr>
            <p:spPr bwMode="auto">
              <a:xfrm>
                <a:off x="3080466" y="1503348"/>
                <a:ext cx="8257" cy="87630"/>
              </a:xfrm>
              <a:prstGeom prst="rect">
                <a:avLst/>
              </a:prstGeom>
              <a:solidFill>
                <a:srgbClr val="D6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5" name="Rectangle 238"/>
              <p:cNvSpPr>
                <a:spLocks noChangeArrowheads="1"/>
              </p:cNvSpPr>
              <p:nvPr/>
            </p:nvSpPr>
            <p:spPr bwMode="auto">
              <a:xfrm>
                <a:off x="3088723" y="1503348"/>
                <a:ext cx="7622" cy="87630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6" name="Rectangle 239"/>
              <p:cNvSpPr>
                <a:spLocks noChangeArrowheads="1"/>
              </p:cNvSpPr>
              <p:nvPr/>
            </p:nvSpPr>
            <p:spPr bwMode="auto">
              <a:xfrm>
                <a:off x="3096345" y="1503348"/>
                <a:ext cx="8257" cy="87630"/>
              </a:xfrm>
              <a:prstGeom prst="rect">
                <a:avLst/>
              </a:prstGeom>
              <a:solidFill>
                <a:srgbClr val="CD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7" name="Rectangle 240"/>
              <p:cNvSpPr>
                <a:spLocks noChangeArrowheads="1"/>
              </p:cNvSpPr>
              <p:nvPr/>
            </p:nvSpPr>
            <p:spPr bwMode="auto">
              <a:xfrm>
                <a:off x="3104602" y="1503348"/>
                <a:ext cx="7622" cy="87630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8" name="Rectangle 241"/>
              <p:cNvSpPr>
                <a:spLocks noChangeArrowheads="1"/>
              </p:cNvSpPr>
              <p:nvPr/>
            </p:nvSpPr>
            <p:spPr bwMode="auto">
              <a:xfrm>
                <a:off x="3112224" y="1503348"/>
                <a:ext cx="8257" cy="87630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19" name="Rectangle 242"/>
              <p:cNvSpPr>
                <a:spLocks noChangeArrowheads="1"/>
              </p:cNvSpPr>
              <p:nvPr/>
            </p:nvSpPr>
            <p:spPr bwMode="auto">
              <a:xfrm>
                <a:off x="3120481" y="1503348"/>
                <a:ext cx="7622" cy="87630"/>
              </a:xfrm>
              <a:prstGeom prst="rect">
                <a:avLst/>
              </a:prstGeom>
              <a:solidFill>
                <a:srgbClr val="C0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0" name="Rectangle 243"/>
              <p:cNvSpPr>
                <a:spLocks noChangeArrowheads="1"/>
              </p:cNvSpPr>
              <p:nvPr/>
            </p:nvSpPr>
            <p:spPr bwMode="auto">
              <a:xfrm>
                <a:off x="3128103" y="1503348"/>
                <a:ext cx="8257" cy="87630"/>
              </a:xfrm>
              <a:prstGeom prst="rect">
                <a:avLst/>
              </a:prstGeom>
              <a:solidFill>
                <a:srgbClr val="BC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1" name="Picture 24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080466" y="1550973"/>
                <a:ext cx="55894" cy="11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24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080466" y="1550973"/>
                <a:ext cx="55894" cy="11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Freeform 246"/>
              <p:cNvSpPr>
                <a:spLocks/>
              </p:cNvSpPr>
              <p:nvPr/>
            </p:nvSpPr>
            <p:spPr bwMode="auto">
              <a:xfrm>
                <a:off x="3096345" y="1638603"/>
                <a:ext cx="31758" cy="317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0" y="0"/>
                  </a:cxn>
                  <a:cxn ang="0">
                    <a:pos x="38" y="50"/>
                  </a:cxn>
                  <a:cxn ang="0">
                    <a:pos x="0" y="25"/>
                  </a:cxn>
                </a:cxnLst>
                <a:rect l="0" t="0" r="r" b="b"/>
                <a:pathLst>
                  <a:path w="50" h="50">
                    <a:moveTo>
                      <a:pt x="0" y="25"/>
                    </a:moveTo>
                    <a:lnTo>
                      <a:pt x="50" y="0"/>
                    </a:lnTo>
                    <a:lnTo>
                      <a:pt x="38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24" name="Picture 247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001071" y="1638603"/>
                <a:ext cx="63516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" name="Rectangle 248"/>
              <p:cNvSpPr>
                <a:spLocks noChangeArrowheads="1"/>
              </p:cNvSpPr>
              <p:nvPr/>
            </p:nvSpPr>
            <p:spPr bwMode="auto">
              <a:xfrm>
                <a:off x="3041086" y="1503348"/>
                <a:ext cx="7622" cy="40005"/>
              </a:xfrm>
              <a:prstGeom prst="rect">
                <a:avLst/>
              </a:prstGeom>
              <a:solidFill>
                <a:srgbClr val="6792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6" name="Rectangle 249"/>
              <p:cNvSpPr>
                <a:spLocks noChangeArrowheads="1"/>
              </p:cNvSpPr>
              <p:nvPr/>
            </p:nvSpPr>
            <p:spPr bwMode="auto">
              <a:xfrm>
                <a:off x="3048708" y="1503348"/>
                <a:ext cx="8257" cy="40005"/>
              </a:xfrm>
              <a:prstGeom prst="rect">
                <a:avLst/>
              </a:prstGeom>
              <a:solidFill>
                <a:srgbClr val="7AB2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7" name="Rectangle 250"/>
              <p:cNvSpPr>
                <a:spLocks noChangeArrowheads="1"/>
              </p:cNvSpPr>
              <p:nvPr/>
            </p:nvSpPr>
            <p:spPr bwMode="auto">
              <a:xfrm>
                <a:off x="3056965" y="1503348"/>
                <a:ext cx="7622" cy="40005"/>
              </a:xfrm>
              <a:prstGeom prst="rect">
                <a:avLst/>
              </a:prstGeom>
              <a:solidFill>
                <a:srgbClr val="77A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8" name="Rectangle 251"/>
              <p:cNvSpPr>
                <a:spLocks noChangeArrowheads="1"/>
              </p:cNvSpPr>
              <p:nvPr/>
            </p:nvSpPr>
            <p:spPr bwMode="auto">
              <a:xfrm>
                <a:off x="3064587" y="1503348"/>
                <a:ext cx="8257" cy="40005"/>
              </a:xfrm>
              <a:prstGeom prst="rect">
                <a:avLst/>
              </a:prstGeom>
              <a:solidFill>
                <a:srgbClr val="73A7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29" name="Rectangle 252"/>
              <p:cNvSpPr>
                <a:spLocks noChangeArrowheads="1"/>
              </p:cNvSpPr>
              <p:nvPr/>
            </p:nvSpPr>
            <p:spPr bwMode="auto">
              <a:xfrm>
                <a:off x="3072844" y="1503348"/>
                <a:ext cx="7622" cy="40005"/>
              </a:xfrm>
              <a:prstGeom prst="rect">
                <a:avLst/>
              </a:prstGeom>
              <a:solidFill>
                <a:srgbClr val="70A1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0" name="Rectangle 253"/>
              <p:cNvSpPr>
                <a:spLocks noChangeArrowheads="1"/>
              </p:cNvSpPr>
              <p:nvPr/>
            </p:nvSpPr>
            <p:spPr bwMode="auto">
              <a:xfrm>
                <a:off x="3080466" y="1503348"/>
                <a:ext cx="8257" cy="40005"/>
              </a:xfrm>
              <a:prstGeom prst="rect">
                <a:avLst/>
              </a:prstGeom>
              <a:solidFill>
                <a:srgbClr val="6D9B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1" name="Rectangle 254"/>
              <p:cNvSpPr>
                <a:spLocks noChangeArrowheads="1"/>
              </p:cNvSpPr>
              <p:nvPr/>
            </p:nvSpPr>
            <p:spPr bwMode="auto">
              <a:xfrm>
                <a:off x="3088723" y="1503348"/>
                <a:ext cx="7622" cy="40005"/>
              </a:xfrm>
              <a:prstGeom prst="rect">
                <a:avLst/>
              </a:prstGeom>
              <a:solidFill>
                <a:srgbClr val="6996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2" name="Freeform 255"/>
              <p:cNvSpPr>
                <a:spLocks/>
              </p:cNvSpPr>
              <p:nvPr/>
            </p:nvSpPr>
            <p:spPr bwMode="auto">
              <a:xfrm>
                <a:off x="3048708" y="1630983"/>
                <a:ext cx="55894" cy="50165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5" y="92"/>
                  </a:cxn>
                  <a:cxn ang="0">
                    <a:pos x="3" y="93"/>
                  </a:cxn>
                  <a:cxn ang="0">
                    <a:pos x="39" y="90"/>
                  </a:cxn>
                  <a:cxn ang="0">
                    <a:pos x="40" y="89"/>
                  </a:cxn>
                  <a:cxn ang="0">
                    <a:pos x="32" y="96"/>
                  </a:cxn>
                  <a:cxn ang="0">
                    <a:pos x="112" y="48"/>
                  </a:cxn>
                  <a:cxn ang="0">
                    <a:pos x="112" y="0"/>
                  </a:cxn>
                </a:cxnLst>
                <a:rect l="0" t="0" r="r" b="b"/>
                <a:pathLst>
                  <a:path w="112" h="102">
                    <a:moveTo>
                      <a:pt x="112" y="0"/>
                    </a:moveTo>
                    <a:lnTo>
                      <a:pt x="0" y="48"/>
                    </a:lnTo>
                    <a:lnTo>
                      <a:pt x="8" y="53"/>
                    </a:lnTo>
                    <a:cubicBezTo>
                      <a:pt x="18" y="65"/>
                      <a:pt x="16" y="82"/>
                      <a:pt x="5" y="92"/>
                    </a:cubicBezTo>
                    <a:cubicBezTo>
                      <a:pt x="4" y="92"/>
                      <a:pt x="4" y="93"/>
                      <a:pt x="3" y="93"/>
                    </a:cubicBezTo>
                    <a:cubicBezTo>
                      <a:pt x="14" y="102"/>
                      <a:pt x="30" y="101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lnTo>
                      <a:pt x="32" y="96"/>
                    </a:lnTo>
                    <a:lnTo>
                      <a:pt x="112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3" name="Freeform 256"/>
              <p:cNvSpPr>
                <a:spLocks/>
              </p:cNvSpPr>
              <p:nvPr/>
            </p:nvSpPr>
            <p:spPr bwMode="auto">
              <a:xfrm>
                <a:off x="2985192" y="1590978"/>
                <a:ext cx="47637" cy="47625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75" y="37"/>
                  </a:cxn>
                  <a:cxn ang="0">
                    <a:pos x="75" y="0"/>
                  </a:cxn>
                  <a:cxn ang="0">
                    <a:pos x="0" y="37"/>
                  </a:cxn>
                  <a:cxn ang="0">
                    <a:pos x="12" y="75"/>
                  </a:cxn>
                </a:cxnLst>
                <a:rect l="0" t="0" r="r" b="b"/>
                <a:pathLst>
                  <a:path w="75" h="75">
                    <a:moveTo>
                      <a:pt x="12" y="75"/>
                    </a:moveTo>
                    <a:lnTo>
                      <a:pt x="75" y="37"/>
                    </a:lnTo>
                    <a:lnTo>
                      <a:pt x="75" y="0"/>
                    </a:lnTo>
                    <a:lnTo>
                      <a:pt x="0" y="37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34" name="Picture 257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008693" y="1415718"/>
                <a:ext cx="103532" cy="119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25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008693" y="1415718"/>
                <a:ext cx="103532" cy="119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6" name="Freeform 259"/>
              <p:cNvSpPr>
                <a:spLocks/>
              </p:cNvSpPr>
              <p:nvPr/>
            </p:nvSpPr>
            <p:spPr bwMode="auto">
              <a:xfrm>
                <a:off x="3037910" y="1447468"/>
                <a:ext cx="69233" cy="76835"/>
              </a:xfrm>
              <a:custGeom>
                <a:avLst/>
                <a:gdLst/>
                <a:ahLst/>
                <a:cxnLst>
                  <a:cxn ang="0">
                    <a:pos x="106" y="61"/>
                  </a:cxn>
                  <a:cxn ang="0">
                    <a:pos x="54" y="121"/>
                  </a:cxn>
                  <a:cxn ang="0">
                    <a:pos x="1" y="61"/>
                  </a:cxn>
                  <a:cxn ang="0">
                    <a:pos x="54" y="0"/>
                  </a:cxn>
                  <a:cxn ang="0">
                    <a:pos x="106" y="61"/>
                  </a:cxn>
                </a:cxnLst>
                <a:rect l="0" t="0" r="r" b="b"/>
                <a:pathLst>
                  <a:path w="109" h="121">
                    <a:moveTo>
                      <a:pt x="106" y="61"/>
                    </a:moveTo>
                    <a:cubicBezTo>
                      <a:pt x="109" y="91"/>
                      <a:pt x="85" y="119"/>
                      <a:pt x="54" y="121"/>
                    </a:cubicBezTo>
                    <a:cubicBezTo>
                      <a:pt x="23" y="119"/>
                      <a:pt x="0" y="91"/>
                      <a:pt x="1" y="61"/>
                    </a:cubicBezTo>
                    <a:cubicBezTo>
                      <a:pt x="0" y="29"/>
                      <a:pt x="23" y="3"/>
                      <a:pt x="54" y="0"/>
                    </a:cubicBezTo>
                    <a:cubicBezTo>
                      <a:pt x="85" y="3"/>
                      <a:pt x="109" y="29"/>
                      <a:pt x="106" y="61"/>
                    </a:cubicBezTo>
                  </a:path>
                </a:pathLst>
              </a:custGeom>
              <a:noFill/>
              <a:ln w="6" cap="flat">
                <a:solidFill>
                  <a:srgbClr val="D751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7" name="Freeform 260"/>
              <p:cNvSpPr>
                <a:spLocks noEditPoints="1"/>
              </p:cNvSpPr>
              <p:nvPr/>
            </p:nvSpPr>
            <p:spPr bwMode="auto">
              <a:xfrm>
                <a:off x="2985192" y="1582723"/>
                <a:ext cx="111154" cy="74295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64" y="2"/>
                  </a:cxn>
                  <a:cxn ang="0">
                    <a:pos x="64" y="0"/>
                  </a:cxn>
                  <a:cxn ang="0">
                    <a:pos x="96" y="16"/>
                  </a:cxn>
                  <a:cxn ang="0">
                    <a:pos x="0" y="64"/>
                  </a:cxn>
                  <a:cxn ang="0">
                    <a:pos x="0" y="32"/>
                  </a:cxn>
                  <a:cxn ang="0">
                    <a:pos x="5" y="35"/>
                  </a:cxn>
                  <a:cxn ang="0">
                    <a:pos x="224" y="96"/>
                  </a:cxn>
                  <a:cxn ang="0">
                    <a:pos x="128" y="144"/>
                  </a:cxn>
                  <a:cxn ang="0">
                    <a:pos x="136" y="149"/>
                  </a:cxn>
                  <a:cxn ang="0">
                    <a:pos x="107" y="139"/>
                  </a:cxn>
                  <a:cxn ang="0">
                    <a:pos x="117" y="130"/>
                  </a:cxn>
                  <a:cxn ang="0">
                    <a:pos x="117" y="130"/>
                  </a:cxn>
                  <a:cxn ang="0">
                    <a:pos x="206" y="79"/>
                  </a:cxn>
                  <a:cxn ang="0">
                    <a:pos x="208" y="80"/>
                  </a:cxn>
                  <a:cxn ang="0">
                    <a:pos x="224" y="96"/>
                  </a:cxn>
                </a:cxnLst>
                <a:rect l="0" t="0" r="r" b="b"/>
                <a:pathLst>
                  <a:path w="224" h="149">
                    <a:moveTo>
                      <a:pt x="5" y="35"/>
                    </a:moveTo>
                    <a:cubicBezTo>
                      <a:pt x="24" y="24"/>
                      <a:pt x="44" y="13"/>
                      <a:pt x="64" y="2"/>
                    </a:cubicBezTo>
                    <a:lnTo>
                      <a:pt x="64" y="0"/>
                    </a:lnTo>
                    <a:lnTo>
                      <a:pt x="96" y="16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5" y="35"/>
                    </a:lnTo>
                    <a:close/>
                    <a:moveTo>
                      <a:pt x="224" y="96"/>
                    </a:moveTo>
                    <a:lnTo>
                      <a:pt x="128" y="144"/>
                    </a:lnTo>
                    <a:lnTo>
                      <a:pt x="136" y="149"/>
                    </a:lnTo>
                    <a:cubicBezTo>
                      <a:pt x="129" y="141"/>
                      <a:pt x="118" y="138"/>
                      <a:pt x="107" y="139"/>
                    </a:cubicBezTo>
                    <a:cubicBezTo>
                      <a:pt x="109" y="135"/>
                      <a:pt x="112" y="132"/>
                      <a:pt x="117" y="130"/>
                    </a:cubicBezTo>
                    <a:lnTo>
                      <a:pt x="117" y="130"/>
                    </a:lnTo>
                    <a:cubicBezTo>
                      <a:pt x="147" y="113"/>
                      <a:pt x="176" y="97"/>
                      <a:pt x="206" y="79"/>
                    </a:cubicBezTo>
                    <a:lnTo>
                      <a:pt x="208" y="80"/>
                    </a:lnTo>
                    <a:lnTo>
                      <a:pt x="224" y="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8" name="Freeform 261"/>
              <p:cNvSpPr>
                <a:spLocks noEditPoints="1"/>
              </p:cNvSpPr>
              <p:nvPr/>
            </p:nvSpPr>
            <p:spPr bwMode="auto">
              <a:xfrm>
                <a:off x="2987097" y="1447468"/>
                <a:ext cx="146723" cy="238760"/>
              </a:xfrm>
              <a:custGeom>
                <a:avLst/>
                <a:gdLst/>
                <a:ahLst/>
                <a:cxnLst>
                  <a:cxn ang="0">
                    <a:pos x="92" y="336"/>
                  </a:cxn>
                  <a:cxn ang="0">
                    <a:pos x="76" y="240"/>
                  </a:cxn>
                  <a:cxn ang="0">
                    <a:pos x="12" y="384"/>
                  </a:cxn>
                  <a:cxn ang="0">
                    <a:pos x="92" y="336"/>
                  </a:cxn>
                  <a:cxn ang="0">
                    <a:pos x="204" y="304"/>
                  </a:cxn>
                  <a:cxn ang="0">
                    <a:pos x="204" y="352"/>
                  </a:cxn>
                  <a:cxn ang="0">
                    <a:pos x="124" y="400"/>
                  </a:cxn>
                  <a:cxn ang="0">
                    <a:pos x="122" y="397"/>
                  </a:cxn>
                  <a:cxn ang="0">
                    <a:pos x="103" y="410"/>
                  </a:cxn>
                  <a:cxn ang="0">
                    <a:pos x="60" y="435"/>
                  </a:cxn>
                  <a:cxn ang="0">
                    <a:pos x="73" y="476"/>
                  </a:cxn>
                  <a:cxn ang="0">
                    <a:pos x="102" y="475"/>
                  </a:cxn>
                  <a:cxn ang="0">
                    <a:pos x="127" y="461"/>
                  </a:cxn>
                  <a:cxn ang="0">
                    <a:pos x="177" y="450"/>
                  </a:cxn>
                  <a:cxn ang="0">
                    <a:pos x="172" y="448"/>
                  </a:cxn>
                  <a:cxn ang="0">
                    <a:pos x="284" y="384"/>
                  </a:cxn>
                  <a:cxn ang="0">
                    <a:pos x="281" y="389"/>
                  </a:cxn>
                  <a:cxn ang="0">
                    <a:pos x="292" y="351"/>
                  </a:cxn>
                  <a:cxn ang="0">
                    <a:pos x="287" y="260"/>
                  </a:cxn>
                  <a:cxn ang="0">
                    <a:pos x="237" y="171"/>
                  </a:cxn>
                  <a:cxn ang="0">
                    <a:pos x="210" y="152"/>
                  </a:cxn>
                  <a:cxn ang="0">
                    <a:pos x="204" y="144"/>
                  </a:cxn>
                  <a:cxn ang="0">
                    <a:pos x="204" y="144"/>
                  </a:cxn>
                  <a:cxn ang="0">
                    <a:pos x="210" y="140"/>
                  </a:cxn>
                  <a:cxn ang="0">
                    <a:pos x="238" y="79"/>
                  </a:cxn>
                  <a:cxn ang="0">
                    <a:pos x="173" y="0"/>
                  </a:cxn>
                  <a:cxn ang="0">
                    <a:pos x="171" y="0"/>
                  </a:cxn>
                  <a:cxn ang="0">
                    <a:pos x="105" y="76"/>
                  </a:cxn>
                  <a:cxn ang="0">
                    <a:pos x="105" y="79"/>
                  </a:cxn>
                  <a:cxn ang="0">
                    <a:pos x="132" y="141"/>
                  </a:cxn>
                  <a:cxn ang="0">
                    <a:pos x="124" y="144"/>
                  </a:cxn>
                  <a:cxn ang="0">
                    <a:pos x="76" y="176"/>
                  </a:cxn>
                  <a:cxn ang="0">
                    <a:pos x="77" y="172"/>
                  </a:cxn>
                  <a:cxn ang="0">
                    <a:pos x="61" y="204"/>
                  </a:cxn>
                  <a:cxn ang="0">
                    <a:pos x="60" y="208"/>
                  </a:cxn>
                  <a:cxn ang="0">
                    <a:pos x="60" y="272"/>
                  </a:cxn>
                  <a:cxn ang="0">
                    <a:pos x="58" y="274"/>
                  </a:cxn>
                  <a:cxn ang="0">
                    <a:pos x="0" y="306"/>
                  </a:cxn>
                </a:cxnLst>
                <a:rect l="0" t="0" r="r" b="b"/>
                <a:pathLst>
                  <a:path w="295" h="480">
                    <a:moveTo>
                      <a:pt x="92" y="336"/>
                    </a:moveTo>
                    <a:lnTo>
                      <a:pt x="76" y="240"/>
                    </a:lnTo>
                    <a:moveTo>
                      <a:pt x="12" y="384"/>
                    </a:moveTo>
                    <a:lnTo>
                      <a:pt x="92" y="336"/>
                    </a:lnTo>
                    <a:moveTo>
                      <a:pt x="204" y="304"/>
                    </a:moveTo>
                    <a:lnTo>
                      <a:pt x="204" y="352"/>
                    </a:lnTo>
                    <a:lnTo>
                      <a:pt x="124" y="400"/>
                    </a:lnTo>
                    <a:lnTo>
                      <a:pt x="122" y="397"/>
                    </a:lnTo>
                    <a:cubicBezTo>
                      <a:pt x="115" y="400"/>
                      <a:pt x="108" y="405"/>
                      <a:pt x="103" y="410"/>
                    </a:cubicBezTo>
                    <a:cubicBezTo>
                      <a:pt x="86" y="411"/>
                      <a:pt x="69" y="421"/>
                      <a:pt x="60" y="435"/>
                    </a:cubicBezTo>
                    <a:cubicBezTo>
                      <a:pt x="52" y="450"/>
                      <a:pt x="58" y="468"/>
                      <a:pt x="73" y="476"/>
                    </a:cubicBezTo>
                    <a:cubicBezTo>
                      <a:pt x="82" y="480"/>
                      <a:pt x="93" y="480"/>
                      <a:pt x="102" y="475"/>
                    </a:cubicBezTo>
                    <a:cubicBezTo>
                      <a:pt x="111" y="472"/>
                      <a:pt x="120" y="468"/>
                      <a:pt x="127" y="461"/>
                    </a:cubicBezTo>
                    <a:cubicBezTo>
                      <a:pt x="145" y="469"/>
                      <a:pt x="165" y="464"/>
                      <a:pt x="177" y="450"/>
                    </a:cubicBezTo>
                    <a:lnTo>
                      <a:pt x="172" y="448"/>
                    </a:lnTo>
                    <a:lnTo>
                      <a:pt x="284" y="384"/>
                    </a:lnTo>
                    <a:lnTo>
                      <a:pt x="281" y="389"/>
                    </a:lnTo>
                    <a:cubicBezTo>
                      <a:pt x="290" y="379"/>
                      <a:pt x="295" y="365"/>
                      <a:pt x="292" y="351"/>
                    </a:cubicBezTo>
                    <a:cubicBezTo>
                      <a:pt x="291" y="321"/>
                      <a:pt x="289" y="290"/>
                      <a:pt x="287" y="260"/>
                    </a:cubicBezTo>
                    <a:cubicBezTo>
                      <a:pt x="283" y="225"/>
                      <a:pt x="264" y="193"/>
                      <a:pt x="237" y="171"/>
                    </a:cubicBezTo>
                    <a:cubicBezTo>
                      <a:pt x="228" y="164"/>
                      <a:pt x="219" y="158"/>
                      <a:pt x="210" y="152"/>
                    </a:cubicBez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40"/>
                    </a:lnTo>
                    <a:cubicBezTo>
                      <a:pt x="228" y="125"/>
                      <a:pt x="239" y="102"/>
                      <a:pt x="238" y="79"/>
                    </a:cubicBezTo>
                    <a:cubicBezTo>
                      <a:pt x="242" y="39"/>
                      <a:pt x="213" y="4"/>
                      <a:pt x="173" y="0"/>
                    </a:cubicBezTo>
                    <a:cubicBezTo>
                      <a:pt x="172" y="0"/>
                      <a:pt x="172" y="0"/>
                      <a:pt x="171" y="0"/>
                    </a:cubicBezTo>
                    <a:cubicBezTo>
                      <a:pt x="132" y="2"/>
                      <a:pt x="102" y="36"/>
                      <a:pt x="105" y="76"/>
                    </a:cubicBezTo>
                    <a:cubicBezTo>
                      <a:pt x="105" y="77"/>
                      <a:pt x="105" y="78"/>
                      <a:pt x="105" y="79"/>
                    </a:cubicBezTo>
                    <a:cubicBezTo>
                      <a:pt x="105" y="102"/>
                      <a:pt x="115" y="125"/>
                      <a:pt x="132" y="141"/>
                    </a:cubicBezTo>
                    <a:lnTo>
                      <a:pt x="124" y="144"/>
                    </a:lnTo>
                    <a:lnTo>
                      <a:pt x="76" y="176"/>
                    </a:lnTo>
                    <a:lnTo>
                      <a:pt x="77" y="172"/>
                    </a:lnTo>
                    <a:cubicBezTo>
                      <a:pt x="67" y="179"/>
                      <a:pt x="61" y="191"/>
                      <a:pt x="61" y="204"/>
                    </a:cubicBezTo>
                    <a:lnTo>
                      <a:pt x="60" y="208"/>
                    </a:lnTo>
                    <a:lnTo>
                      <a:pt x="60" y="272"/>
                    </a:lnTo>
                    <a:lnTo>
                      <a:pt x="58" y="274"/>
                    </a:lnTo>
                    <a:cubicBezTo>
                      <a:pt x="39" y="284"/>
                      <a:pt x="19" y="295"/>
                      <a:pt x="0" y="306"/>
                    </a:cubicBez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39" name="Freeform 262"/>
              <p:cNvSpPr>
                <a:spLocks/>
              </p:cNvSpPr>
              <p:nvPr/>
            </p:nvSpPr>
            <p:spPr bwMode="auto">
              <a:xfrm>
                <a:off x="2945176" y="1582723"/>
                <a:ext cx="119411" cy="127635"/>
              </a:xfrm>
              <a:custGeom>
                <a:avLst/>
                <a:gdLst/>
                <a:ahLst/>
                <a:cxnLst>
                  <a:cxn ang="0">
                    <a:pos x="63" y="151"/>
                  </a:cxn>
                  <a:cxn ang="0">
                    <a:pos x="0" y="113"/>
                  </a:cxn>
                  <a:cxn ang="0">
                    <a:pos x="0" y="126"/>
                  </a:cxn>
                  <a:cxn ang="0">
                    <a:pos x="63" y="163"/>
                  </a:cxn>
                  <a:cxn ang="0">
                    <a:pos x="63" y="176"/>
                  </a:cxn>
                  <a:cxn ang="0">
                    <a:pos x="75" y="163"/>
                  </a:cxn>
                  <a:cxn ang="0">
                    <a:pos x="125" y="201"/>
                  </a:cxn>
                  <a:cxn ang="0">
                    <a:pos x="188" y="163"/>
                  </a:cxn>
                  <a:cxn ang="0">
                    <a:pos x="176" y="163"/>
                  </a:cxn>
                  <a:cxn ang="0">
                    <a:pos x="125" y="188"/>
                  </a:cxn>
                  <a:cxn ang="0">
                    <a:pos x="75" y="163"/>
                  </a:cxn>
                  <a:cxn ang="0">
                    <a:pos x="63" y="0"/>
                  </a:cxn>
                  <a:cxn ang="0">
                    <a:pos x="50" y="13"/>
                  </a:cxn>
                  <a:cxn ang="0">
                    <a:pos x="63" y="151"/>
                  </a:cxn>
                </a:cxnLst>
                <a:rect l="0" t="0" r="r" b="b"/>
                <a:pathLst>
                  <a:path w="188" h="201">
                    <a:moveTo>
                      <a:pt x="63" y="151"/>
                    </a:moveTo>
                    <a:lnTo>
                      <a:pt x="0" y="113"/>
                    </a:lnTo>
                    <a:lnTo>
                      <a:pt x="0" y="126"/>
                    </a:lnTo>
                    <a:lnTo>
                      <a:pt x="63" y="163"/>
                    </a:lnTo>
                    <a:lnTo>
                      <a:pt x="63" y="176"/>
                    </a:lnTo>
                    <a:lnTo>
                      <a:pt x="75" y="163"/>
                    </a:lnTo>
                    <a:lnTo>
                      <a:pt x="125" y="201"/>
                    </a:lnTo>
                    <a:lnTo>
                      <a:pt x="188" y="163"/>
                    </a:lnTo>
                    <a:lnTo>
                      <a:pt x="176" y="163"/>
                    </a:lnTo>
                    <a:lnTo>
                      <a:pt x="125" y="188"/>
                    </a:lnTo>
                    <a:lnTo>
                      <a:pt x="75" y="163"/>
                    </a:lnTo>
                    <a:lnTo>
                      <a:pt x="63" y="0"/>
                    </a:lnTo>
                    <a:lnTo>
                      <a:pt x="50" y="13"/>
                    </a:lnTo>
                    <a:lnTo>
                      <a:pt x="63" y="151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0" name="Freeform 263"/>
              <p:cNvSpPr>
                <a:spLocks/>
              </p:cNvSpPr>
              <p:nvPr/>
            </p:nvSpPr>
            <p:spPr bwMode="auto">
              <a:xfrm>
                <a:off x="2945176" y="1582723"/>
                <a:ext cx="119411" cy="127635"/>
              </a:xfrm>
              <a:custGeom>
                <a:avLst/>
                <a:gdLst/>
                <a:ahLst/>
                <a:cxnLst>
                  <a:cxn ang="0">
                    <a:pos x="63" y="151"/>
                  </a:cxn>
                  <a:cxn ang="0">
                    <a:pos x="0" y="113"/>
                  </a:cxn>
                  <a:cxn ang="0">
                    <a:pos x="0" y="126"/>
                  </a:cxn>
                  <a:cxn ang="0">
                    <a:pos x="63" y="163"/>
                  </a:cxn>
                  <a:cxn ang="0">
                    <a:pos x="63" y="176"/>
                  </a:cxn>
                  <a:cxn ang="0">
                    <a:pos x="75" y="163"/>
                  </a:cxn>
                  <a:cxn ang="0">
                    <a:pos x="125" y="201"/>
                  </a:cxn>
                  <a:cxn ang="0">
                    <a:pos x="188" y="163"/>
                  </a:cxn>
                  <a:cxn ang="0">
                    <a:pos x="176" y="163"/>
                  </a:cxn>
                  <a:cxn ang="0">
                    <a:pos x="125" y="188"/>
                  </a:cxn>
                  <a:cxn ang="0">
                    <a:pos x="75" y="163"/>
                  </a:cxn>
                  <a:cxn ang="0">
                    <a:pos x="63" y="0"/>
                  </a:cxn>
                  <a:cxn ang="0">
                    <a:pos x="50" y="13"/>
                  </a:cxn>
                  <a:cxn ang="0">
                    <a:pos x="63" y="151"/>
                  </a:cxn>
                </a:cxnLst>
                <a:rect l="0" t="0" r="r" b="b"/>
                <a:pathLst>
                  <a:path w="188" h="201">
                    <a:moveTo>
                      <a:pt x="63" y="151"/>
                    </a:moveTo>
                    <a:lnTo>
                      <a:pt x="0" y="113"/>
                    </a:lnTo>
                    <a:lnTo>
                      <a:pt x="0" y="126"/>
                    </a:lnTo>
                    <a:lnTo>
                      <a:pt x="63" y="163"/>
                    </a:lnTo>
                    <a:lnTo>
                      <a:pt x="63" y="176"/>
                    </a:lnTo>
                    <a:lnTo>
                      <a:pt x="75" y="163"/>
                    </a:lnTo>
                    <a:lnTo>
                      <a:pt x="125" y="201"/>
                    </a:lnTo>
                    <a:lnTo>
                      <a:pt x="188" y="163"/>
                    </a:lnTo>
                    <a:lnTo>
                      <a:pt x="176" y="163"/>
                    </a:lnTo>
                    <a:lnTo>
                      <a:pt x="125" y="188"/>
                    </a:lnTo>
                    <a:lnTo>
                      <a:pt x="75" y="163"/>
                    </a:lnTo>
                    <a:lnTo>
                      <a:pt x="63" y="0"/>
                    </a:lnTo>
                    <a:lnTo>
                      <a:pt x="50" y="13"/>
                    </a:lnTo>
                    <a:lnTo>
                      <a:pt x="63" y="151"/>
                    </a:lnTo>
                    <a:close/>
                  </a:path>
                </a:pathLst>
              </a:custGeom>
              <a:noFill/>
              <a:ln w="4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1" name="Rectangle 264"/>
              <p:cNvSpPr>
                <a:spLocks noChangeArrowheads="1"/>
              </p:cNvSpPr>
              <p:nvPr/>
            </p:nvSpPr>
            <p:spPr bwMode="auto">
              <a:xfrm>
                <a:off x="2889917" y="1527478"/>
                <a:ext cx="7622" cy="71120"/>
              </a:xfrm>
              <a:prstGeom prst="rect">
                <a:avLst/>
              </a:prstGeom>
              <a:solidFill>
                <a:srgbClr val="B9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2" name="Rectangle 265"/>
              <p:cNvSpPr>
                <a:spLocks noChangeArrowheads="1"/>
              </p:cNvSpPr>
              <p:nvPr/>
            </p:nvSpPr>
            <p:spPr bwMode="auto">
              <a:xfrm>
                <a:off x="2897539" y="1527478"/>
                <a:ext cx="8257" cy="71120"/>
              </a:xfrm>
              <a:prstGeom prst="rect">
                <a:avLst/>
              </a:prstGeom>
              <a:solidFill>
                <a:srgbClr val="F3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3" name="Rectangle 266"/>
              <p:cNvSpPr>
                <a:spLocks noChangeArrowheads="1"/>
              </p:cNvSpPr>
              <p:nvPr/>
            </p:nvSpPr>
            <p:spPr bwMode="auto">
              <a:xfrm>
                <a:off x="2905796" y="1527478"/>
                <a:ext cx="7622" cy="71120"/>
              </a:xfrm>
              <a:prstGeom prst="rect">
                <a:avLst/>
              </a:prstGeom>
              <a:solidFill>
                <a:srgbClr val="EE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4" name="Rectangle 267"/>
              <p:cNvSpPr>
                <a:spLocks noChangeArrowheads="1"/>
              </p:cNvSpPr>
              <p:nvPr/>
            </p:nvSpPr>
            <p:spPr bwMode="auto">
              <a:xfrm>
                <a:off x="2913418" y="1527478"/>
                <a:ext cx="8257" cy="71120"/>
              </a:xfrm>
              <a:prstGeom prst="rect">
                <a:avLst/>
              </a:prstGeom>
              <a:solidFill>
                <a:srgbClr val="E9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5" name="Rectangle 268"/>
              <p:cNvSpPr>
                <a:spLocks noChangeArrowheads="1"/>
              </p:cNvSpPr>
              <p:nvPr/>
            </p:nvSpPr>
            <p:spPr bwMode="auto">
              <a:xfrm>
                <a:off x="2921675" y="1527478"/>
                <a:ext cx="7622" cy="71120"/>
              </a:xfrm>
              <a:prstGeom prst="rect">
                <a:avLst/>
              </a:prstGeom>
              <a:solidFill>
                <a:srgbClr val="E4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6" name="Rectangle 269"/>
              <p:cNvSpPr>
                <a:spLocks noChangeArrowheads="1"/>
              </p:cNvSpPr>
              <p:nvPr/>
            </p:nvSpPr>
            <p:spPr bwMode="auto">
              <a:xfrm>
                <a:off x="2929297" y="1527478"/>
                <a:ext cx="8257" cy="71120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7" name="Rectangle 270"/>
              <p:cNvSpPr>
                <a:spLocks noChangeArrowheads="1"/>
              </p:cNvSpPr>
              <p:nvPr/>
            </p:nvSpPr>
            <p:spPr bwMode="auto">
              <a:xfrm>
                <a:off x="2937554" y="1527478"/>
                <a:ext cx="7622" cy="71120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8" name="Rectangle 271"/>
              <p:cNvSpPr>
                <a:spLocks noChangeArrowheads="1"/>
              </p:cNvSpPr>
              <p:nvPr/>
            </p:nvSpPr>
            <p:spPr bwMode="auto">
              <a:xfrm>
                <a:off x="2945176" y="1527478"/>
                <a:ext cx="8257" cy="71120"/>
              </a:xfrm>
              <a:prstGeom prst="rect">
                <a:avLst/>
              </a:prstGeom>
              <a:solidFill>
                <a:srgbClr val="D6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49" name="Rectangle 272"/>
              <p:cNvSpPr>
                <a:spLocks noChangeArrowheads="1"/>
              </p:cNvSpPr>
              <p:nvPr/>
            </p:nvSpPr>
            <p:spPr bwMode="auto">
              <a:xfrm>
                <a:off x="2953433" y="1527478"/>
                <a:ext cx="7622" cy="71120"/>
              </a:xfrm>
              <a:prstGeom prst="rect">
                <a:avLst/>
              </a:prstGeom>
              <a:solidFill>
                <a:srgbClr val="D1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50" name="Rectangle 273"/>
              <p:cNvSpPr>
                <a:spLocks noChangeArrowheads="1"/>
              </p:cNvSpPr>
              <p:nvPr/>
            </p:nvSpPr>
            <p:spPr bwMode="auto">
              <a:xfrm>
                <a:off x="2961055" y="1527478"/>
                <a:ext cx="8257" cy="71120"/>
              </a:xfrm>
              <a:prstGeom prst="rect">
                <a:avLst/>
              </a:prstGeom>
              <a:solidFill>
                <a:srgbClr val="CC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51" name="Rectangle 274"/>
              <p:cNvSpPr>
                <a:spLocks noChangeArrowheads="1"/>
              </p:cNvSpPr>
              <p:nvPr/>
            </p:nvSpPr>
            <p:spPr bwMode="auto">
              <a:xfrm>
                <a:off x="2969312" y="1527478"/>
                <a:ext cx="7622" cy="71120"/>
              </a:xfrm>
              <a:prstGeom prst="rect">
                <a:avLst/>
              </a:prstGeom>
              <a:solidFill>
                <a:srgbClr val="C7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52" name="Rectangle 275"/>
              <p:cNvSpPr>
                <a:spLocks noChangeArrowheads="1"/>
              </p:cNvSpPr>
              <p:nvPr/>
            </p:nvSpPr>
            <p:spPr bwMode="auto">
              <a:xfrm>
                <a:off x="2976934" y="1527478"/>
                <a:ext cx="8257" cy="71120"/>
              </a:xfrm>
              <a:prstGeom prst="rect">
                <a:avLst/>
              </a:prstGeom>
              <a:solidFill>
                <a:srgbClr val="C2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53" name="Rectangle 276"/>
              <p:cNvSpPr>
                <a:spLocks noChangeArrowheads="1"/>
              </p:cNvSpPr>
              <p:nvPr/>
            </p:nvSpPr>
            <p:spPr bwMode="auto">
              <a:xfrm>
                <a:off x="2985192" y="1527478"/>
                <a:ext cx="7622" cy="71120"/>
              </a:xfrm>
              <a:prstGeom prst="rect">
                <a:avLst/>
              </a:prstGeom>
              <a:solidFill>
                <a:srgbClr val="BE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54" name="Picture 277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889917" y="1654478"/>
                <a:ext cx="95274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" name="Freeform 278"/>
              <p:cNvSpPr>
                <a:spLocks/>
              </p:cNvSpPr>
              <p:nvPr/>
            </p:nvSpPr>
            <p:spPr bwMode="auto">
              <a:xfrm>
                <a:off x="2900715" y="1667178"/>
                <a:ext cx="79395" cy="43180"/>
              </a:xfrm>
              <a:custGeom>
                <a:avLst/>
                <a:gdLst/>
                <a:ahLst/>
                <a:cxnLst>
                  <a:cxn ang="0">
                    <a:pos x="125" y="34"/>
                  </a:cxn>
                  <a:cxn ang="0">
                    <a:pos x="62" y="62"/>
                  </a:cxn>
                  <a:cxn ang="0">
                    <a:pos x="0" y="34"/>
                  </a:cxn>
                  <a:cxn ang="0">
                    <a:pos x="62" y="6"/>
                  </a:cxn>
                  <a:cxn ang="0">
                    <a:pos x="125" y="34"/>
                  </a:cxn>
                </a:cxnLst>
                <a:rect l="0" t="0" r="r" b="b"/>
                <a:pathLst>
                  <a:path w="125" h="68">
                    <a:moveTo>
                      <a:pt x="125" y="34"/>
                    </a:moveTo>
                    <a:cubicBezTo>
                      <a:pt x="112" y="56"/>
                      <a:pt x="87" y="68"/>
                      <a:pt x="62" y="62"/>
                    </a:cubicBezTo>
                    <a:cubicBezTo>
                      <a:pt x="37" y="68"/>
                      <a:pt x="12" y="56"/>
                      <a:pt x="0" y="34"/>
                    </a:cubicBezTo>
                    <a:cubicBezTo>
                      <a:pt x="12" y="11"/>
                      <a:pt x="37" y="0"/>
                      <a:pt x="62" y="6"/>
                    </a:cubicBezTo>
                    <a:cubicBezTo>
                      <a:pt x="87" y="0"/>
                      <a:pt x="112" y="11"/>
                      <a:pt x="125" y="34"/>
                    </a:cubicBezTo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56" name="Picture 27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889917" y="1535098"/>
                <a:ext cx="102896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7" name="Freeform 280"/>
              <p:cNvSpPr>
                <a:spLocks/>
              </p:cNvSpPr>
              <p:nvPr/>
            </p:nvSpPr>
            <p:spPr bwMode="auto">
              <a:xfrm>
                <a:off x="2897539" y="1543353"/>
                <a:ext cx="87653" cy="151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63"/>
                  </a:cxn>
                  <a:cxn ang="0">
                    <a:pos x="138" y="238"/>
                  </a:cxn>
                  <a:cxn ang="0">
                    <a:pos x="125" y="75"/>
                  </a:cxn>
                  <a:cxn ang="0">
                    <a:pos x="0" y="0"/>
                  </a:cxn>
                </a:cxnLst>
                <a:rect l="0" t="0" r="r" b="b"/>
                <a:pathLst>
                  <a:path w="138" h="238">
                    <a:moveTo>
                      <a:pt x="0" y="0"/>
                    </a:moveTo>
                    <a:lnTo>
                      <a:pt x="13" y="163"/>
                    </a:lnTo>
                    <a:lnTo>
                      <a:pt x="138" y="238"/>
                    </a:lnTo>
                    <a:lnTo>
                      <a:pt x="125" y="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58" name="Picture 281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2897539" y="1614473"/>
                <a:ext cx="55894" cy="95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Picture 282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2897539" y="1614473"/>
                <a:ext cx="55894" cy="95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0" name="Freeform 283"/>
              <p:cNvSpPr>
                <a:spLocks/>
              </p:cNvSpPr>
              <p:nvPr/>
            </p:nvSpPr>
            <p:spPr bwMode="auto">
              <a:xfrm>
                <a:off x="2905796" y="1629713"/>
                <a:ext cx="39380" cy="7429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7" y="139"/>
                  </a:cxn>
                  <a:cxn ang="0">
                    <a:pos x="0" y="146"/>
                  </a:cxn>
                  <a:cxn ang="0">
                    <a:pos x="32" y="146"/>
                  </a:cxn>
                  <a:cxn ang="0">
                    <a:pos x="33" y="150"/>
                  </a:cxn>
                  <a:cxn ang="0">
                    <a:pos x="77" y="10"/>
                  </a:cxn>
                  <a:cxn ang="0">
                    <a:pos x="80" y="2"/>
                  </a:cxn>
                  <a:cxn ang="0">
                    <a:pos x="48" y="2"/>
                  </a:cxn>
                  <a:cxn ang="0">
                    <a:pos x="51" y="0"/>
                  </a:cxn>
                </a:cxnLst>
                <a:rect l="0" t="0" r="r" b="b"/>
                <a:pathLst>
                  <a:path w="80" h="150">
                    <a:moveTo>
                      <a:pt x="51" y="0"/>
                    </a:moveTo>
                    <a:cubicBezTo>
                      <a:pt x="25" y="42"/>
                      <a:pt x="10" y="90"/>
                      <a:pt x="7" y="139"/>
                    </a:cubicBezTo>
                    <a:lnTo>
                      <a:pt x="0" y="146"/>
                    </a:lnTo>
                    <a:lnTo>
                      <a:pt x="32" y="146"/>
                    </a:lnTo>
                    <a:lnTo>
                      <a:pt x="33" y="150"/>
                    </a:lnTo>
                    <a:cubicBezTo>
                      <a:pt x="36" y="100"/>
                      <a:pt x="51" y="52"/>
                      <a:pt x="77" y="10"/>
                    </a:cubicBezTo>
                    <a:lnTo>
                      <a:pt x="80" y="2"/>
                    </a:lnTo>
                    <a:lnTo>
                      <a:pt x="48" y="2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1" name="Freeform 284"/>
              <p:cNvSpPr>
                <a:spLocks noEditPoints="1"/>
              </p:cNvSpPr>
              <p:nvPr/>
            </p:nvSpPr>
            <p:spPr bwMode="auto">
              <a:xfrm>
                <a:off x="2897539" y="1630983"/>
                <a:ext cx="82571" cy="8636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9" y="148"/>
                  </a:cxn>
                  <a:cxn ang="0">
                    <a:pos x="93" y="8"/>
                  </a:cxn>
                  <a:cxn ang="0">
                    <a:pos x="96" y="0"/>
                  </a:cxn>
                  <a:cxn ang="0">
                    <a:pos x="166" y="117"/>
                  </a:cxn>
                  <a:cxn ang="0">
                    <a:pos x="86" y="153"/>
                  </a:cxn>
                  <a:cxn ang="0">
                    <a:pos x="6" y="11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31"/>
                  </a:cxn>
                  <a:cxn ang="0">
                    <a:pos x="86" y="167"/>
                  </a:cxn>
                  <a:cxn ang="0">
                    <a:pos x="166" y="131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66" y="117"/>
                  </a:cxn>
                </a:cxnLst>
                <a:rect l="0" t="0" r="r" b="b"/>
                <a:pathLst>
                  <a:path w="166" h="174">
                    <a:moveTo>
                      <a:pt x="96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9" y="148"/>
                    </a:lnTo>
                    <a:cubicBezTo>
                      <a:pt x="52" y="99"/>
                      <a:pt x="67" y="51"/>
                      <a:pt x="93" y="8"/>
                    </a:cubicBezTo>
                    <a:lnTo>
                      <a:pt x="96" y="0"/>
                    </a:lnTo>
                    <a:close/>
                    <a:moveTo>
                      <a:pt x="166" y="117"/>
                    </a:moveTo>
                    <a:cubicBezTo>
                      <a:pt x="150" y="145"/>
                      <a:pt x="118" y="160"/>
                      <a:pt x="86" y="153"/>
                    </a:cubicBezTo>
                    <a:cubicBezTo>
                      <a:pt x="54" y="160"/>
                      <a:pt x="22" y="145"/>
                      <a:pt x="6" y="117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31"/>
                    </a:lnTo>
                    <a:cubicBezTo>
                      <a:pt x="22" y="160"/>
                      <a:pt x="54" y="174"/>
                      <a:pt x="86" y="167"/>
                    </a:cubicBezTo>
                    <a:cubicBezTo>
                      <a:pt x="118" y="174"/>
                      <a:pt x="150" y="160"/>
                      <a:pt x="166" y="131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66" y="117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2" name="Freeform 285"/>
              <p:cNvSpPr>
                <a:spLocks noEditPoints="1"/>
              </p:cNvSpPr>
              <p:nvPr/>
            </p:nvSpPr>
            <p:spPr bwMode="auto">
              <a:xfrm>
                <a:off x="2897539" y="1630983"/>
                <a:ext cx="82571" cy="8636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12"/>
                  </a:cxn>
                  <a:cxn ang="0">
                    <a:pos x="48" y="144"/>
                  </a:cxn>
                  <a:cxn ang="0">
                    <a:pos x="49" y="148"/>
                  </a:cxn>
                  <a:cxn ang="0">
                    <a:pos x="93" y="8"/>
                  </a:cxn>
                  <a:cxn ang="0">
                    <a:pos x="96" y="0"/>
                  </a:cxn>
                  <a:cxn ang="0">
                    <a:pos x="166" y="117"/>
                  </a:cxn>
                  <a:cxn ang="0">
                    <a:pos x="86" y="153"/>
                  </a:cxn>
                  <a:cxn ang="0">
                    <a:pos x="6" y="11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6" y="131"/>
                  </a:cxn>
                  <a:cxn ang="0">
                    <a:pos x="86" y="167"/>
                  </a:cxn>
                  <a:cxn ang="0">
                    <a:pos x="166" y="131"/>
                  </a:cxn>
                  <a:cxn ang="0">
                    <a:pos x="160" y="128"/>
                  </a:cxn>
                  <a:cxn ang="0">
                    <a:pos x="160" y="112"/>
                  </a:cxn>
                  <a:cxn ang="0">
                    <a:pos x="166" y="117"/>
                  </a:cxn>
                </a:cxnLst>
                <a:rect l="0" t="0" r="r" b="b"/>
                <a:pathLst>
                  <a:path w="166" h="174">
                    <a:moveTo>
                      <a:pt x="96" y="0"/>
                    </a:moveTo>
                    <a:lnTo>
                      <a:pt x="96" y="112"/>
                    </a:lnTo>
                    <a:lnTo>
                      <a:pt x="48" y="144"/>
                    </a:lnTo>
                    <a:lnTo>
                      <a:pt x="49" y="148"/>
                    </a:lnTo>
                    <a:cubicBezTo>
                      <a:pt x="52" y="99"/>
                      <a:pt x="67" y="51"/>
                      <a:pt x="93" y="8"/>
                    </a:cubicBezTo>
                    <a:lnTo>
                      <a:pt x="96" y="0"/>
                    </a:lnTo>
                    <a:close/>
                    <a:moveTo>
                      <a:pt x="166" y="117"/>
                    </a:moveTo>
                    <a:cubicBezTo>
                      <a:pt x="150" y="145"/>
                      <a:pt x="118" y="160"/>
                      <a:pt x="86" y="153"/>
                    </a:cubicBezTo>
                    <a:cubicBezTo>
                      <a:pt x="54" y="160"/>
                      <a:pt x="22" y="145"/>
                      <a:pt x="6" y="117"/>
                    </a:cubicBezTo>
                    <a:lnTo>
                      <a:pt x="0" y="112"/>
                    </a:lnTo>
                    <a:lnTo>
                      <a:pt x="0" y="128"/>
                    </a:lnTo>
                    <a:lnTo>
                      <a:pt x="6" y="131"/>
                    </a:lnTo>
                    <a:cubicBezTo>
                      <a:pt x="22" y="160"/>
                      <a:pt x="54" y="174"/>
                      <a:pt x="86" y="167"/>
                    </a:cubicBezTo>
                    <a:cubicBezTo>
                      <a:pt x="118" y="174"/>
                      <a:pt x="150" y="160"/>
                      <a:pt x="166" y="131"/>
                    </a:cubicBezTo>
                    <a:lnTo>
                      <a:pt x="160" y="128"/>
                    </a:lnTo>
                    <a:lnTo>
                      <a:pt x="160" y="112"/>
                    </a:lnTo>
                    <a:lnTo>
                      <a:pt x="166" y="117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3" name="Freeform 286"/>
              <p:cNvSpPr>
                <a:spLocks/>
              </p:cNvSpPr>
              <p:nvPr/>
            </p:nvSpPr>
            <p:spPr bwMode="auto">
              <a:xfrm>
                <a:off x="2802265" y="1447468"/>
                <a:ext cx="365854" cy="334645"/>
              </a:xfrm>
              <a:custGeom>
                <a:avLst/>
                <a:gdLst/>
                <a:ahLst/>
                <a:cxnLst>
                  <a:cxn ang="0">
                    <a:pos x="496" y="144"/>
                  </a:cxn>
                  <a:cxn ang="0">
                    <a:pos x="448" y="176"/>
                  </a:cxn>
                  <a:cxn ang="0">
                    <a:pos x="452" y="169"/>
                  </a:cxn>
                  <a:cxn ang="0">
                    <a:pos x="439" y="181"/>
                  </a:cxn>
                  <a:cxn ang="0">
                    <a:pos x="430" y="274"/>
                  </a:cxn>
                  <a:cxn ang="0">
                    <a:pos x="373" y="307"/>
                  </a:cxn>
                  <a:cxn ang="0">
                    <a:pos x="368" y="304"/>
                  </a:cxn>
                  <a:cxn ang="0">
                    <a:pos x="368" y="288"/>
                  </a:cxn>
                  <a:cxn ang="0">
                    <a:pos x="368" y="272"/>
                  </a:cxn>
                  <a:cxn ang="0">
                    <a:pos x="208" y="192"/>
                  </a:cxn>
                  <a:cxn ang="0">
                    <a:pos x="192" y="192"/>
                  </a:cxn>
                  <a:cxn ang="0">
                    <a:pos x="208" y="304"/>
                  </a:cxn>
                  <a:cxn ang="0">
                    <a:pos x="0" y="416"/>
                  </a:cxn>
                  <a:cxn ang="0">
                    <a:pos x="0" y="432"/>
                  </a:cxn>
                  <a:cxn ang="0">
                    <a:pos x="448" y="672"/>
                  </a:cxn>
                  <a:cxn ang="0">
                    <a:pos x="736" y="512"/>
                  </a:cxn>
                  <a:cxn ang="0">
                    <a:pos x="736" y="496"/>
                  </a:cxn>
                  <a:cxn ang="0">
                    <a:pos x="688" y="480"/>
                  </a:cxn>
                  <a:cxn ang="0">
                    <a:pos x="704" y="272"/>
                  </a:cxn>
                  <a:cxn ang="0">
                    <a:pos x="656" y="256"/>
                  </a:cxn>
                  <a:cxn ang="0">
                    <a:pos x="658" y="253"/>
                  </a:cxn>
                  <a:cxn ang="0">
                    <a:pos x="582" y="152"/>
                  </a:cxn>
                  <a:cxn ang="0">
                    <a:pos x="582" y="140"/>
                  </a:cxn>
                  <a:cxn ang="0">
                    <a:pos x="610" y="74"/>
                  </a:cxn>
                  <a:cxn ang="0">
                    <a:pos x="543" y="0"/>
                  </a:cxn>
                  <a:cxn ang="0">
                    <a:pos x="476" y="72"/>
                  </a:cxn>
                  <a:cxn ang="0">
                    <a:pos x="476" y="73"/>
                  </a:cxn>
                  <a:cxn ang="0">
                    <a:pos x="504" y="141"/>
                  </a:cxn>
                </a:cxnLst>
                <a:rect l="0" t="0" r="r" b="b"/>
                <a:pathLst>
                  <a:path w="736" h="672">
                    <a:moveTo>
                      <a:pt x="496" y="144"/>
                    </a:moveTo>
                    <a:lnTo>
                      <a:pt x="448" y="176"/>
                    </a:lnTo>
                    <a:lnTo>
                      <a:pt x="452" y="169"/>
                    </a:lnTo>
                    <a:cubicBezTo>
                      <a:pt x="447" y="172"/>
                      <a:pt x="442" y="176"/>
                      <a:pt x="439" y="181"/>
                    </a:cubicBezTo>
                    <a:cubicBezTo>
                      <a:pt x="432" y="212"/>
                      <a:pt x="429" y="243"/>
                      <a:pt x="430" y="274"/>
                    </a:cubicBezTo>
                    <a:cubicBezTo>
                      <a:pt x="411" y="284"/>
                      <a:pt x="391" y="295"/>
                      <a:pt x="373" y="307"/>
                    </a:cubicBezTo>
                    <a:lnTo>
                      <a:pt x="368" y="304"/>
                    </a:lnTo>
                    <a:lnTo>
                      <a:pt x="368" y="288"/>
                    </a:lnTo>
                    <a:lnTo>
                      <a:pt x="368" y="272"/>
                    </a:lnTo>
                    <a:lnTo>
                      <a:pt x="208" y="192"/>
                    </a:lnTo>
                    <a:lnTo>
                      <a:pt x="192" y="192"/>
                    </a:lnTo>
                    <a:lnTo>
                      <a:pt x="208" y="304"/>
                    </a:lnTo>
                    <a:lnTo>
                      <a:pt x="0" y="416"/>
                    </a:lnTo>
                    <a:lnTo>
                      <a:pt x="0" y="432"/>
                    </a:lnTo>
                    <a:lnTo>
                      <a:pt x="448" y="672"/>
                    </a:lnTo>
                    <a:lnTo>
                      <a:pt x="736" y="512"/>
                    </a:lnTo>
                    <a:lnTo>
                      <a:pt x="736" y="496"/>
                    </a:lnTo>
                    <a:lnTo>
                      <a:pt x="688" y="480"/>
                    </a:lnTo>
                    <a:lnTo>
                      <a:pt x="704" y="272"/>
                    </a:lnTo>
                    <a:lnTo>
                      <a:pt x="656" y="256"/>
                    </a:lnTo>
                    <a:lnTo>
                      <a:pt x="658" y="253"/>
                    </a:lnTo>
                    <a:cubicBezTo>
                      <a:pt x="649" y="210"/>
                      <a:pt x="621" y="173"/>
                      <a:pt x="582" y="152"/>
                    </a:cubicBezTo>
                    <a:cubicBezTo>
                      <a:pt x="582" y="148"/>
                      <a:pt x="582" y="144"/>
                      <a:pt x="582" y="140"/>
                    </a:cubicBezTo>
                    <a:cubicBezTo>
                      <a:pt x="601" y="124"/>
                      <a:pt x="612" y="99"/>
                      <a:pt x="610" y="74"/>
                    </a:cubicBezTo>
                    <a:cubicBezTo>
                      <a:pt x="612" y="35"/>
                      <a:pt x="582" y="2"/>
                      <a:pt x="543" y="0"/>
                    </a:cubicBezTo>
                    <a:cubicBezTo>
                      <a:pt x="505" y="1"/>
                      <a:pt x="475" y="34"/>
                      <a:pt x="476" y="72"/>
                    </a:cubicBezTo>
                    <a:cubicBezTo>
                      <a:pt x="476" y="72"/>
                      <a:pt x="476" y="73"/>
                      <a:pt x="476" y="73"/>
                    </a:cubicBezTo>
                    <a:cubicBezTo>
                      <a:pt x="474" y="99"/>
                      <a:pt x="485" y="124"/>
                      <a:pt x="504" y="141"/>
                    </a:cubicBezTo>
                  </a:path>
                </a:pathLst>
              </a:custGeom>
              <a:noFill/>
              <a:ln w="1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4" name="Freeform 287"/>
              <p:cNvSpPr>
                <a:spLocks/>
              </p:cNvSpPr>
              <p:nvPr/>
            </p:nvSpPr>
            <p:spPr bwMode="auto">
              <a:xfrm>
                <a:off x="3215756" y="1662733"/>
                <a:ext cx="24136" cy="111125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0" y="0"/>
                  </a:cxn>
                  <a:cxn ang="0">
                    <a:pos x="38" y="25"/>
                  </a:cxn>
                  <a:cxn ang="0">
                    <a:pos x="25" y="175"/>
                  </a:cxn>
                  <a:cxn ang="0">
                    <a:pos x="13" y="175"/>
                  </a:cxn>
                  <a:cxn ang="0">
                    <a:pos x="0" y="163"/>
                  </a:cxn>
                </a:cxnLst>
                <a:rect l="0" t="0" r="r" b="b"/>
                <a:pathLst>
                  <a:path w="38" h="175">
                    <a:moveTo>
                      <a:pt x="0" y="163"/>
                    </a:moveTo>
                    <a:lnTo>
                      <a:pt x="0" y="0"/>
                    </a:lnTo>
                    <a:lnTo>
                      <a:pt x="38" y="25"/>
                    </a:lnTo>
                    <a:lnTo>
                      <a:pt x="25" y="175"/>
                    </a:lnTo>
                    <a:lnTo>
                      <a:pt x="13" y="175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5" name="Rectangle 288"/>
              <p:cNvSpPr>
                <a:spLocks noChangeArrowheads="1"/>
              </p:cNvSpPr>
              <p:nvPr/>
            </p:nvSpPr>
            <p:spPr bwMode="auto">
              <a:xfrm>
                <a:off x="3208134" y="1654478"/>
                <a:ext cx="39380" cy="8255"/>
              </a:xfrm>
              <a:prstGeom prst="rect">
                <a:avLst/>
              </a:prstGeom>
              <a:solidFill>
                <a:srgbClr val="F3F1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6" name="Rectangle 289"/>
              <p:cNvSpPr>
                <a:spLocks noChangeArrowheads="1"/>
              </p:cNvSpPr>
              <p:nvPr/>
            </p:nvSpPr>
            <p:spPr bwMode="auto">
              <a:xfrm>
                <a:off x="3208134" y="1662733"/>
                <a:ext cx="39380" cy="7620"/>
              </a:xfrm>
              <a:prstGeom prst="rect">
                <a:avLst/>
              </a:prstGeom>
              <a:solidFill>
                <a:srgbClr val="DEC2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7" name="Rectangle 290"/>
              <p:cNvSpPr>
                <a:spLocks noChangeArrowheads="1"/>
              </p:cNvSpPr>
              <p:nvPr/>
            </p:nvSpPr>
            <p:spPr bwMode="auto">
              <a:xfrm>
                <a:off x="3208134" y="1670353"/>
                <a:ext cx="39380" cy="8255"/>
              </a:xfrm>
              <a:prstGeom prst="rect">
                <a:avLst/>
              </a:prstGeom>
              <a:solidFill>
                <a:srgbClr val="E5D2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68" name="Rectangle 291"/>
              <p:cNvSpPr>
                <a:spLocks noChangeArrowheads="1"/>
              </p:cNvSpPr>
              <p:nvPr/>
            </p:nvSpPr>
            <p:spPr bwMode="auto">
              <a:xfrm>
                <a:off x="3208134" y="1678608"/>
                <a:ext cx="39380" cy="7620"/>
              </a:xfrm>
              <a:prstGeom prst="rect">
                <a:avLst/>
              </a:prstGeom>
              <a:solidFill>
                <a:srgbClr val="ECE2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69" name="Picture 29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2881660" y="1654478"/>
                <a:ext cx="381733" cy="222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" name="Freeform 293"/>
              <p:cNvSpPr>
                <a:spLocks noEditPoints="1"/>
              </p:cNvSpPr>
              <p:nvPr/>
            </p:nvSpPr>
            <p:spPr bwMode="auto">
              <a:xfrm>
                <a:off x="2889917" y="1742108"/>
                <a:ext cx="365854" cy="13525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13"/>
                  </a:cxn>
                  <a:cxn ang="0">
                    <a:pos x="350" y="201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51" y="88"/>
                  </a:cxn>
                  <a:cxn ang="0">
                    <a:pos x="350" y="201"/>
                  </a:cxn>
                  <a:cxn ang="0">
                    <a:pos x="350" y="213"/>
                  </a:cxn>
                  <a:cxn ang="0">
                    <a:pos x="576" y="75"/>
                  </a:cxn>
                  <a:cxn ang="0">
                    <a:pos x="576" y="75"/>
                  </a:cxn>
                  <a:cxn ang="0">
                    <a:pos x="551" y="88"/>
                  </a:cxn>
                </a:cxnLst>
                <a:rect l="0" t="0" r="r" b="b"/>
                <a:pathLst>
                  <a:path w="576" h="213">
                    <a:moveTo>
                      <a:pt x="0" y="13"/>
                    </a:moveTo>
                    <a:lnTo>
                      <a:pt x="350" y="213"/>
                    </a:lnTo>
                    <a:lnTo>
                      <a:pt x="350" y="201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  <a:moveTo>
                      <a:pt x="551" y="88"/>
                    </a:moveTo>
                    <a:lnTo>
                      <a:pt x="350" y="201"/>
                    </a:lnTo>
                    <a:lnTo>
                      <a:pt x="350" y="213"/>
                    </a:lnTo>
                    <a:lnTo>
                      <a:pt x="576" y="75"/>
                    </a:lnTo>
                    <a:lnTo>
                      <a:pt x="576" y="75"/>
                    </a:lnTo>
                    <a:lnTo>
                      <a:pt x="551" y="88"/>
                    </a:lnTo>
                    <a:close/>
                  </a:path>
                </a:pathLst>
              </a:custGeom>
              <a:solidFill>
                <a:srgbClr val="CC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71" name="Freeform 294"/>
              <p:cNvSpPr>
                <a:spLocks/>
              </p:cNvSpPr>
              <p:nvPr/>
            </p:nvSpPr>
            <p:spPr bwMode="auto">
              <a:xfrm>
                <a:off x="2889917" y="1742108"/>
                <a:ext cx="222307" cy="13525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50" y="213"/>
                  </a:cxn>
                  <a:cxn ang="0">
                    <a:pos x="350" y="201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350" h="213">
                    <a:moveTo>
                      <a:pt x="0" y="13"/>
                    </a:moveTo>
                    <a:lnTo>
                      <a:pt x="350" y="213"/>
                    </a:lnTo>
                    <a:lnTo>
                      <a:pt x="350" y="201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72" name="Freeform 295"/>
              <p:cNvSpPr>
                <a:spLocks/>
              </p:cNvSpPr>
              <p:nvPr/>
            </p:nvSpPr>
            <p:spPr bwMode="auto">
              <a:xfrm>
                <a:off x="3112224" y="1789733"/>
                <a:ext cx="143547" cy="87630"/>
              </a:xfrm>
              <a:custGeom>
                <a:avLst/>
                <a:gdLst/>
                <a:ahLst/>
                <a:cxnLst>
                  <a:cxn ang="0">
                    <a:pos x="201" y="13"/>
                  </a:cxn>
                  <a:cxn ang="0">
                    <a:pos x="0" y="126"/>
                  </a:cxn>
                  <a:cxn ang="0">
                    <a:pos x="0" y="138"/>
                  </a:cxn>
                  <a:cxn ang="0">
                    <a:pos x="226" y="0"/>
                  </a:cxn>
                  <a:cxn ang="0">
                    <a:pos x="226" y="0"/>
                  </a:cxn>
                  <a:cxn ang="0">
                    <a:pos x="201" y="13"/>
                  </a:cxn>
                </a:cxnLst>
                <a:rect l="0" t="0" r="r" b="b"/>
                <a:pathLst>
                  <a:path w="226" h="138">
                    <a:moveTo>
                      <a:pt x="201" y="13"/>
                    </a:moveTo>
                    <a:lnTo>
                      <a:pt x="0" y="126"/>
                    </a:lnTo>
                    <a:lnTo>
                      <a:pt x="0" y="138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1" y="13"/>
                    </a:lnTo>
                  </a:path>
                </a:pathLst>
              </a:custGeom>
              <a:noFill/>
              <a:ln w="4" cap="flat">
                <a:solidFill>
                  <a:srgbClr val="CC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73" name="Picture 296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024572" y="1717978"/>
                <a:ext cx="127668" cy="80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97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024572" y="1717978"/>
                <a:ext cx="127668" cy="80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" name="Freeform 298"/>
              <p:cNvSpPr>
                <a:spLocks/>
              </p:cNvSpPr>
              <p:nvPr/>
            </p:nvSpPr>
            <p:spPr bwMode="auto">
              <a:xfrm>
                <a:off x="3041086" y="1733853"/>
                <a:ext cx="102896" cy="641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26"/>
                  </a:cxn>
                  <a:cxn ang="0">
                    <a:pos x="112" y="101"/>
                  </a:cxn>
                  <a:cxn ang="0">
                    <a:pos x="162" y="63"/>
                  </a:cxn>
                  <a:cxn ang="0">
                    <a:pos x="50" y="0"/>
                  </a:cxn>
                </a:cxnLst>
                <a:rect l="0" t="0" r="r" b="b"/>
                <a:pathLst>
                  <a:path w="162" h="101">
                    <a:moveTo>
                      <a:pt x="50" y="0"/>
                    </a:moveTo>
                    <a:lnTo>
                      <a:pt x="0" y="26"/>
                    </a:lnTo>
                    <a:lnTo>
                      <a:pt x="112" y="101"/>
                    </a:lnTo>
                    <a:lnTo>
                      <a:pt x="162" y="63"/>
                    </a:lnTo>
                    <a:lnTo>
                      <a:pt x="50" y="0"/>
                    </a:ln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76" name="Picture 299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3096345" y="1606853"/>
                <a:ext cx="111789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" name="Picture 300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3096345" y="1606853"/>
                <a:ext cx="111789" cy="1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" name="Rectangle 301"/>
              <p:cNvSpPr>
                <a:spLocks noChangeArrowheads="1"/>
              </p:cNvSpPr>
              <p:nvPr/>
            </p:nvSpPr>
            <p:spPr bwMode="auto">
              <a:xfrm>
                <a:off x="3104602" y="1598598"/>
                <a:ext cx="7622" cy="87630"/>
              </a:xfrm>
              <a:prstGeom prst="rect">
                <a:avLst/>
              </a:prstGeom>
              <a:solidFill>
                <a:srgbClr val="BAE6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79" name="Rectangle 302"/>
              <p:cNvSpPr>
                <a:spLocks noChangeArrowheads="1"/>
              </p:cNvSpPr>
              <p:nvPr/>
            </p:nvSpPr>
            <p:spPr bwMode="auto">
              <a:xfrm>
                <a:off x="3112224" y="1598598"/>
                <a:ext cx="8257" cy="87630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0" name="Rectangle 303"/>
              <p:cNvSpPr>
                <a:spLocks noChangeArrowheads="1"/>
              </p:cNvSpPr>
              <p:nvPr/>
            </p:nvSpPr>
            <p:spPr bwMode="auto">
              <a:xfrm>
                <a:off x="3120481" y="1598598"/>
                <a:ext cx="7622" cy="87630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1" name="Rectangle 304"/>
              <p:cNvSpPr>
                <a:spLocks noChangeArrowheads="1"/>
              </p:cNvSpPr>
              <p:nvPr/>
            </p:nvSpPr>
            <p:spPr bwMode="auto">
              <a:xfrm>
                <a:off x="3128103" y="1598598"/>
                <a:ext cx="8257" cy="87630"/>
              </a:xfrm>
              <a:prstGeom prst="rect">
                <a:avLst/>
              </a:prstGeom>
              <a:solidFill>
                <a:srgbClr val="EC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2" name="Rectangle 305"/>
              <p:cNvSpPr>
                <a:spLocks noChangeArrowheads="1"/>
              </p:cNvSpPr>
              <p:nvPr/>
            </p:nvSpPr>
            <p:spPr bwMode="auto">
              <a:xfrm>
                <a:off x="3136360" y="1598598"/>
                <a:ext cx="7622" cy="87630"/>
              </a:xfrm>
              <a:prstGeom prst="rect">
                <a:avLst/>
              </a:prstGeom>
              <a:solidFill>
                <a:srgbClr val="E7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3" name="Rectangle 306"/>
              <p:cNvSpPr>
                <a:spLocks noChangeArrowheads="1"/>
              </p:cNvSpPr>
              <p:nvPr/>
            </p:nvSpPr>
            <p:spPr bwMode="auto">
              <a:xfrm>
                <a:off x="3143982" y="1598598"/>
                <a:ext cx="8257" cy="87630"/>
              </a:xfrm>
              <a:prstGeom prst="rect">
                <a:avLst/>
              </a:prstGeom>
              <a:solidFill>
                <a:srgbClr val="E3E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4" name="Rectangle 307"/>
              <p:cNvSpPr>
                <a:spLocks noChangeArrowheads="1"/>
              </p:cNvSpPr>
              <p:nvPr/>
            </p:nvSpPr>
            <p:spPr bwMode="auto">
              <a:xfrm>
                <a:off x="3152239" y="1598598"/>
                <a:ext cx="7622" cy="87630"/>
              </a:xfrm>
              <a:prstGeom prst="rect">
                <a:avLst/>
              </a:prstGeom>
              <a:solidFill>
                <a:srgbClr val="DF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5" name="Rectangle 308"/>
              <p:cNvSpPr>
                <a:spLocks noChangeArrowheads="1"/>
              </p:cNvSpPr>
              <p:nvPr/>
            </p:nvSpPr>
            <p:spPr bwMode="auto">
              <a:xfrm>
                <a:off x="3159861" y="1598598"/>
                <a:ext cx="8257" cy="87630"/>
              </a:xfrm>
              <a:prstGeom prst="rect">
                <a:avLst/>
              </a:prstGeom>
              <a:solidFill>
                <a:srgbClr val="DA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6" name="Rectangle 309"/>
              <p:cNvSpPr>
                <a:spLocks noChangeArrowheads="1"/>
              </p:cNvSpPr>
              <p:nvPr/>
            </p:nvSpPr>
            <p:spPr bwMode="auto">
              <a:xfrm>
                <a:off x="3168119" y="1598598"/>
                <a:ext cx="7622" cy="87630"/>
              </a:xfrm>
              <a:prstGeom prst="rect">
                <a:avLst/>
              </a:prstGeom>
              <a:solidFill>
                <a:srgbClr val="D7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7" name="Rectangle 310"/>
              <p:cNvSpPr>
                <a:spLocks noChangeArrowheads="1"/>
              </p:cNvSpPr>
              <p:nvPr/>
            </p:nvSpPr>
            <p:spPr bwMode="auto">
              <a:xfrm>
                <a:off x="3175741" y="1598598"/>
                <a:ext cx="8257" cy="87630"/>
              </a:xfrm>
              <a:prstGeom prst="rect">
                <a:avLst/>
              </a:prstGeom>
              <a:solidFill>
                <a:srgbClr val="D3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8" name="Rectangle 311"/>
              <p:cNvSpPr>
                <a:spLocks noChangeArrowheads="1"/>
              </p:cNvSpPr>
              <p:nvPr/>
            </p:nvSpPr>
            <p:spPr bwMode="auto">
              <a:xfrm>
                <a:off x="3183998" y="1598598"/>
                <a:ext cx="8257" cy="87630"/>
              </a:xfrm>
              <a:prstGeom prst="rect">
                <a:avLst/>
              </a:prstGeom>
              <a:solidFill>
                <a:srgbClr val="CEEB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89" name="Rectangle 312"/>
              <p:cNvSpPr>
                <a:spLocks noChangeArrowheads="1"/>
              </p:cNvSpPr>
              <p:nvPr/>
            </p:nvSpPr>
            <p:spPr bwMode="auto">
              <a:xfrm>
                <a:off x="3192255" y="1598598"/>
                <a:ext cx="7622" cy="87630"/>
              </a:xfrm>
              <a:prstGeom prst="rect">
                <a:avLst/>
              </a:prstGeom>
              <a:solidFill>
                <a:srgbClr val="CAEA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90" name="Rectangle 313"/>
              <p:cNvSpPr>
                <a:spLocks noChangeArrowheads="1"/>
              </p:cNvSpPr>
              <p:nvPr/>
            </p:nvSpPr>
            <p:spPr bwMode="auto">
              <a:xfrm>
                <a:off x="3199877" y="1598598"/>
                <a:ext cx="8257" cy="87630"/>
              </a:xfrm>
              <a:prstGeom prst="rect">
                <a:avLst/>
              </a:prstGeom>
              <a:solidFill>
                <a:srgbClr val="C6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91" name="Rectangle 314"/>
              <p:cNvSpPr>
                <a:spLocks noChangeArrowheads="1"/>
              </p:cNvSpPr>
              <p:nvPr/>
            </p:nvSpPr>
            <p:spPr bwMode="auto">
              <a:xfrm>
                <a:off x="3208134" y="1598598"/>
                <a:ext cx="7622" cy="87630"/>
              </a:xfrm>
              <a:prstGeom prst="rect">
                <a:avLst/>
              </a:prstGeom>
              <a:solidFill>
                <a:srgbClr val="C1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92" name="Rectangle 315"/>
              <p:cNvSpPr>
                <a:spLocks noChangeArrowheads="1"/>
              </p:cNvSpPr>
              <p:nvPr/>
            </p:nvSpPr>
            <p:spPr bwMode="auto">
              <a:xfrm>
                <a:off x="3215756" y="1598598"/>
                <a:ext cx="8257" cy="87630"/>
              </a:xfrm>
              <a:prstGeom prst="rect">
                <a:avLst/>
              </a:prstGeom>
              <a:solidFill>
                <a:srgbClr val="BD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93" name="Picture 316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175741" y="1646858"/>
                <a:ext cx="55894" cy="11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" name="Freeform 317"/>
              <p:cNvSpPr>
                <a:spLocks/>
              </p:cNvSpPr>
              <p:nvPr/>
            </p:nvSpPr>
            <p:spPr bwMode="auto">
              <a:xfrm>
                <a:off x="3183998" y="1733853"/>
                <a:ext cx="31758" cy="32385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0" y="0"/>
                  </a:cxn>
                  <a:cxn ang="0">
                    <a:pos x="50" y="51"/>
                  </a:cxn>
                  <a:cxn ang="0">
                    <a:pos x="0" y="26"/>
                  </a:cxn>
                </a:cxnLst>
                <a:rect l="0" t="0" r="r" b="b"/>
                <a:pathLst>
                  <a:path w="50" h="51">
                    <a:moveTo>
                      <a:pt x="0" y="26"/>
                    </a:moveTo>
                    <a:lnTo>
                      <a:pt x="50" y="0"/>
                    </a:lnTo>
                    <a:lnTo>
                      <a:pt x="50" y="5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58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195" name="Picture 318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096345" y="1733853"/>
                <a:ext cx="63516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319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3096345" y="1733853"/>
                <a:ext cx="63516" cy="5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7" name="Rectangle 320"/>
              <p:cNvSpPr>
                <a:spLocks noChangeArrowheads="1"/>
              </p:cNvSpPr>
              <p:nvPr/>
            </p:nvSpPr>
            <p:spPr bwMode="auto">
              <a:xfrm>
                <a:off x="3136360" y="1598598"/>
                <a:ext cx="7622" cy="40005"/>
              </a:xfrm>
              <a:prstGeom prst="rect">
                <a:avLst/>
              </a:prstGeom>
              <a:solidFill>
                <a:srgbClr val="658E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98" name="Rectangle 321"/>
              <p:cNvSpPr>
                <a:spLocks noChangeArrowheads="1"/>
              </p:cNvSpPr>
              <p:nvPr/>
            </p:nvSpPr>
            <p:spPr bwMode="auto">
              <a:xfrm>
                <a:off x="3143982" y="1598598"/>
                <a:ext cx="8257" cy="40005"/>
              </a:xfrm>
              <a:prstGeom prst="rect">
                <a:avLst/>
              </a:prstGeom>
              <a:solidFill>
                <a:srgbClr val="78A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199" name="Rectangle 322"/>
              <p:cNvSpPr>
                <a:spLocks noChangeArrowheads="1"/>
              </p:cNvSpPr>
              <p:nvPr/>
            </p:nvSpPr>
            <p:spPr bwMode="auto">
              <a:xfrm>
                <a:off x="3152239" y="1598598"/>
                <a:ext cx="7622" cy="40005"/>
              </a:xfrm>
              <a:prstGeom prst="rect">
                <a:avLst/>
              </a:prstGeom>
              <a:solidFill>
                <a:srgbClr val="74A9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0" name="Rectangle 323"/>
              <p:cNvSpPr>
                <a:spLocks noChangeArrowheads="1"/>
              </p:cNvSpPr>
              <p:nvPr/>
            </p:nvSpPr>
            <p:spPr bwMode="auto">
              <a:xfrm>
                <a:off x="3159861" y="1598598"/>
                <a:ext cx="8257" cy="40005"/>
              </a:xfrm>
              <a:prstGeom prst="rect">
                <a:avLst/>
              </a:prstGeom>
              <a:solidFill>
                <a:srgbClr val="71A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1" name="Rectangle 324"/>
              <p:cNvSpPr>
                <a:spLocks noChangeArrowheads="1"/>
              </p:cNvSpPr>
              <p:nvPr/>
            </p:nvSpPr>
            <p:spPr bwMode="auto">
              <a:xfrm>
                <a:off x="3168119" y="1598598"/>
                <a:ext cx="7622" cy="40005"/>
              </a:xfrm>
              <a:prstGeom prst="rect">
                <a:avLst/>
              </a:prstGeom>
              <a:solidFill>
                <a:srgbClr val="6E9D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2" name="Rectangle 325"/>
              <p:cNvSpPr>
                <a:spLocks noChangeArrowheads="1"/>
              </p:cNvSpPr>
              <p:nvPr/>
            </p:nvSpPr>
            <p:spPr bwMode="auto">
              <a:xfrm>
                <a:off x="3175741" y="1598598"/>
                <a:ext cx="8257" cy="40005"/>
              </a:xfrm>
              <a:prstGeom prst="rect">
                <a:avLst/>
              </a:prstGeom>
              <a:solidFill>
                <a:srgbClr val="6B98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3" name="Rectangle 326"/>
              <p:cNvSpPr>
                <a:spLocks noChangeArrowheads="1"/>
              </p:cNvSpPr>
              <p:nvPr/>
            </p:nvSpPr>
            <p:spPr bwMode="auto">
              <a:xfrm>
                <a:off x="3183998" y="1598598"/>
                <a:ext cx="8257" cy="40005"/>
              </a:xfrm>
              <a:prstGeom prst="rect">
                <a:avLst/>
              </a:prstGeom>
              <a:solidFill>
                <a:srgbClr val="6792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4" name="Freeform 327"/>
              <p:cNvSpPr>
                <a:spLocks/>
              </p:cNvSpPr>
              <p:nvPr/>
            </p:nvSpPr>
            <p:spPr bwMode="auto">
              <a:xfrm>
                <a:off x="3140807" y="1717978"/>
                <a:ext cx="51448" cy="5651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7" y="64"/>
                  </a:cxn>
                  <a:cxn ang="0">
                    <a:pos x="5" y="63"/>
                  </a:cxn>
                  <a:cxn ang="0">
                    <a:pos x="1" y="102"/>
                  </a:cxn>
                  <a:cxn ang="0">
                    <a:pos x="0" y="103"/>
                  </a:cxn>
                  <a:cxn ang="0">
                    <a:pos x="35" y="101"/>
                  </a:cxn>
                  <a:cxn ang="0">
                    <a:pos x="36" y="99"/>
                  </a:cxn>
                  <a:cxn ang="0">
                    <a:pos x="39" y="96"/>
                  </a:cxn>
                  <a:cxn ang="0">
                    <a:pos x="103" y="64"/>
                  </a:cxn>
                  <a:cxn ang="0">
                    <a:pos x="103" y="0"/>
                  </a:cxn>
                </a:cxnLst>
                <a:rect l="0" t="0" r="r" b="b"/>
                <a:pathLst>
                  <a:path w="103" h="113">
                    <a:moveTo>
                      <a:pt x="103" y="0"/>
                    </a:moveTo>
                    <a:lnTo>
                      <a:pt x="7" y="64"/>
                    </a:lnTo>
                    <a:lnTo>
                      <a:pt x="5" y="63"/>
                    </a:lnTo>
                    <a:cubicBezTo>
                      <a:pt x="14" y="75"/>
                      <a:pt x="13" y="93"/>
                      <a:pt x="1" y="102"/>
                    </a:cubicBezTo>
                    <a:cubicBezTo>
                      <a:pt x="1" y="103"/>
                      <a:pt x="0" y="103"/>
                      <a:pt x="0" y="103"/>
                    </a:cubicBezTo>
                    <a:cubicBezTo>
                      <a:pt x="10" y="113"/>
                      <a:pt x="26" y="111"/>
                      <a:pt x="35" y="101"/>
                    </a:cubicBezTo>
                    <a:cubicBezTo>
                      <a:pt x="36" y="100"/>
                      <a:pt x="36" y="100"/>
                      <a:pt x="36" y="99"/>
                    </a:cubicBezTo>
                    <a:lnTo>
                      <a:pt x="39" y="96"/>
                    </a:lnTo>
                    <a:lnTo>
                      <a:pt x="103" y="6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7BB4D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5" name="Freeform 328"/>
              <p:cNvSpPr>
                <a:spLocks/>
              </p:cNvSpPr>
              <p:nvPr/>
            </p:nvSpPr>
            <p:spPr bwMode="auto">
              <a:xfrm>
                <a:off x="3080466" y="1686228"/>
                <a:ext cx="40015" cy="4762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3" y="38"/>
                  </a:cxn>
                  <a:cxn ang="0">
                    <a:pos x="63" y="0"/>
                  </a:cxn>
                  <a:cxn ang="0">
                    <a:pos x="0" y="38"/>
                  </a:cxn>
                  <a:cxn ang="0">
                    <a:pos x="0" y="75"/>
                  </a:cxn>
                </a:cxnLst>
                <a:rect l="0" t="0" r="r" b="b"/>
                <a:pathLst>
                  <a:path w="63" h="75">
                    <a:moveTo>
                      <a:pt x="0" y="75"/>
                    </a:moveTo>
                    <a:lnTo>
                      <a:pt x="63" y="38"/>
                    </a:lnTo>
                    <a:lnTo>
                      <a:pt x="63" y="0"/>
                    </a:lnTo>
                    <a:lnTo>
                      <a:pt x="0" y="3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BB4D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206" name="Picture 329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3104602" y="1510968"/>
                <a:ext cx="103532" cy="11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" name="Freeform 330"/>
              <p:cNvSpPr>
                <a:spLocks/>
              </p:cNvSpPr>
              <p:nvPr/>
            </p:nvSpPr>
            <p:spPr bwMode="auto">
              <a:xfrm>
                <a:off x="3128103" y="1540178"/>
                <a:ext cx="68598" cy="76835"/>
              </a:xfrm>
              <a:custGeom>
                <a:avLst/>
                <a:gdLst/>
                <a:ahLst/>
                <a:cxnLst>
                  <a:cxn ang="0">
                    <a:pos x="106" y="60"/>
                  </a:cxn>
                  <a:cxn ang="0">
                    <a:pos x="54" y="121"/>
                  </a:cxn>
                  <a:cxn ang="0">
                    <a:pos x="2" y="60"/>
                  </a:cxn>
                  <a:cxn ang="0">
                    <a:pos x="54" y="0"/>
                  </a:cxn>
                  <a:cxn ang="0">
                    <a:pos x="106" y="60"/>
                  </a:cxn>
                </a:cxnLst>
                <a:rect l="0" t="0" r="r" b="b"/>
                <a:pathLst>
                  <a:path w="108" h="121">
                    <a:moveTo>
                      <a:pt x="106" y="60"/>
                    </a:moveTo>
                    <a:cubicBezTo>
                      <a:pt x="108" y="92"/>
                      <a:pt x="85" y="118"/>
                      <a:pt x="54" y="121"/>
                    </a:cubicBezTo>
                    <a:cubicBezTo>
                      <a:pt x="23" y="118"/>
                      <a:pt x="0" y="92"/>
                      <a:pt x="2" y="60"/>
                    </a:cubicBezTo>
                    <a:cubicBezTo>
                      <a:pt x="0" y="30"/>
                      <a:pt x="23" y="2"/>
                      <a:pt x="54" y="0"/>
                    </a:cubicBezTo>
                    <a:cubicBezTo>
                      <a:pt x="85" y="2"/>
                      <a:pt x="108" y="30"/>
                      <a:pt x="106" y="60"/>
                    </a:cubicBezTo>
                  </a:path>
                </a:pathLst>
              </a:custGeom>
              <a:noFill/>
              <a:ln w="6" cap="flat">
                <a:solidFill>
                  <a:srgbClr val="D751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8" name="Freeform 331"/>
              <p:cNvSpPr>
                <a:spLocks noEditPoints="1"/>
              </p:cNvSpPr>
              <p:nvPr/>
            </p:nvSpPr>
            <p:spPr bwMode="auto">
              <a:xfrm>
                <a:off x="3077290" y="1676703"/>
                <a:ext cx="114965" cy="73660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9" y="0"/>
                  </a:cxn>
                  <a:cxn ang="0">
                    <a:pos x="54" y="4"/>
                  </a:cxn>
                  <a:cxn ang="0">
                    <a:pos x="86" y="20"/>
                  </a:cxn>
                  <a:cxn ang="0">
                    <a:pos x="6" y="68"/>
                  </a:cxn>
                  <a:cxn ang="0">
                    <a:pos x="6" y="36"/>
                  </a:cxn>
                  <a:cxn ang="0">
                    <a:pos x="0" y="33"/>
                  </a:cxn>
                  <a:cxn ang="0">
                    <a:pos x="230" y="100"/>
                  </a:cxn>
                  <a:cxn ang="0">
                    <a:pos x="134" y="148"/>
                  </a:cxn>
                  <a:cxn ang="0">
                    <a:pos x="132" y="148"/>
                  </a:cxn>
                  <a:cxn ang="0">
                    <a:pos x="102" y="138"/>
                  </a:cxn>
                  <a:cxn ang="0">
                    <a:pos x="112" y="128"/>
                  </a:cxn>
                  <a:cxn ang="0">
                    <a:pos x="112" y="128"/>
                  </a:cxn>
                  <a:cxn ang="0">
                    <a:pos x="201" y="78"/>
                  </a:cxn>
                  <a:cxn ang="0">
                    <a:pos x="198" y="84"/>
                  </a:cxn>
                  <a:cxn ang="0">
                    <a:pos x="230" y="100"/>
                  </a:cxn>
                </a:cxnLst>
                <a:rect l="0" t="0" r="r" b="b"/>
                <a:pathLst>
                  <a:path w="230" h="148">
                    <a:moveTo>
                      <a:pt x="0" y="33"/>
                    </a:moveTo>
                    <a:cubicBezTo>
                      <a:pt x="20" y="22"/>
                      <a:pt x="39" y="11"/>
                      <a:pt x="59" y="0"/>
                    </a:cubicBezTo>
                    <a:lnTo>
                      <a:pt x="54" y="4"/>
                    </a:lnTo>
                    <a:lnTo>
                      <a:pt x="86" y="20"/>
                    </a:lnTo>
                    <a:lnTo>
                      <a:pt x="6" y="68"/>
                    </a:lnTo>
                    <a:lnTo>
                      <a:pt x="6" y="36"/>
                    </a:lnTo>
                    <a:lnTo>
                      <a:pt x="0" y="33"/>
                    </a:lnTo>
                    <a:close/>
                    <a:moveTo>
                      <a:pt x="230" y="100"/>
                    </a:moveTo>
                    <a:lnTo>
                      <a:pt x="134" y="148"/>
                    </a:lnTo>
                    <a:lnTo>
                      <a:pt x="132" y="148"/>
                    </a:lnTo>
                    <a:cubicBezTo>
                      <a:pt x="124" y="140"/>
                      <a:pt x="113" y="136"/>
                      <a:pt x="102" y="138"/>
                    </a:cubicBezTo>
                    <a:cubicBezTo>
                      <a:pt x="104" y="133"/>
                      <a:pt x="108" y="130"/>
                      <a:pt x="112" y="128"/>
                    </a:cubicBezTo>
                    <a:lnTo>
                      <a:pt x="112" y="128"/>
                    </a:lnTo>
                    <a:cubicBezTo>
                      <a:pt x="142" y="112"/>
                      <a:pt x="172" y="95"/>
                      <a:pt x="201" y="78"/>
                    </a:cubicBezTo>
                    <a:lnTo>
                      <a:pt x="198" y="84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09" name="Freeform 332"/>
              <p:cNvSpPr>
                <a:spLocks noEditPoints="1"/>
              </p:cNvSpPr>
              <p:nvPr/>
            </p:nvSpPr>
            <p:spPr bwMode="auto">
              <a:xfrm>
                <a:off x="3077290" y="1540178"/>
                <a:ext cx="146723" cy="239395"/>
              </a:xfrm>
              <a:custGeom>
                <a:avLst/>
                <a:gdLst/>
                <a:ahLst/>
                <a:cxnLst>
                  <a:cxn ang="0">
                    <a:pos x="86" y="342"/>
                  </a:cxn>
                  <a:cxn ang="0">
                    <a:pos x="86" y="246"/>
                  </a:cxn>
                  <a:cxn ang="0">
                    <a:pos x="6" y="390"/>
                  </a:cxn>
                  <a:cxn ang="0">
                    <a:pos x="86" y="342"/>
                  </a:cxn>
                  <a:cxn ang="0">
                    <a:pos x="198" y="310"/>
                  </a:cxn>
                  <a:cxn ang="0">
                    <a:pos x="198" y="358"/>
                  </a:cxn>
                  <a:cxn ang="0">
                    <a:pos x="118" y="390"/>
                  </a:cxn>
                  <a:cxn ang="0">
                    <a:pos x="121" y="398"/>
                  </a:cxn>
                  <a:cxn ang="0">
                    <a:pos x="103" y="411"/>
                  </a:cxn>
                  <a:cxn ang="0">
                    <a:pos x="59" y="436"/>
                  </a:cxn>
                  <a:cxn ang="0">
                    <a:pos x="72" y="476"/>
                  </a:cxn>
                  <a:cxn ang="0">
                    <a:pos x="101" y="475"/>
                  </a:cxn>
                  <a:cxn ang="0">
                    <a:pos x="127" y="462"/>
                  </a:cxn>
                  <a:cxn ang="0">
                    <a:pos x="177" y="450"/>
                  </a:cxn>
                  <a:cxn ang="0">
                    <a:pos x="182" y="454"/>
                  </a:cxn>
                  <a:cxn ang="0">
                    <a:pos x="278" y="390"/>
                  </a:cxn>
                  <a:cxn ang="0">
                    <a:pos x="280" y="390"/>
                  </a:cxn>
                  <a:cxn ang="0">
                    <a:pos x="292" y="352"/>
                  </a:cxn>
                  <a:cxn ang="0">
                    <a:pos x="286" y="260"/>
                  </a:cxn>
                  <a:cxn ang="0">
                    <a:pos x="236" y="172"/>
                  </a:cxn>
                  <a:cxn ang="0">
                    <a:pos x="209" y="153"/>
                  </a:cxn>
                  <a:cxn ang="0">
                    <a:pos x="214" y="150"/>
                  </a:cxn>
                  <a:cxn ang="0">
                    <a:pos x="214" y="134"/>
                  </a:cxn>
                  <a:cxn ang="0">
                    <a:pos x="209" y="141"/>
                  </a:cxn>
                  <a:cxn ang="0">
                    <a:pos x="237" y="79"/>
                  </a:cxn>
                  <a:cxn ang="0">
                    <a:pos x="172" y="0"/>
                  </a:cxn>
                  <a:cxn ang="0">
                    <a:pos x="171" y="0"/>
                  </a:cxn>
                  <a:cxn ang="0">
                    <a:pos x="104" y="76"/>
                  </a:cxn>
                  <a:cxn ang="0">
                    <a:pos x="104" y="79"/>
                  </a:cxn>
                  <a:cxn ang="0">
                    <a:pos x="132" y="142"/>
                  </a:cxn>
                  <a:cxn ang="0">
                    <a:pos x="134" y="134"/>
                  </a:cxn>
                  <a:cxn ang="0">
                    <a:pos x="70" y="166"/>
                  </a:cxn>
                  <a:cxn ang="0">
                    <a:pos x="76" y="172"/>
                  </a:cxn>
                  <a:cxn ang="0">
                    <a:pos x="61" y="204"/>
                  </a:cxn>
                  <a:cxn ang="0">
                    <a:pos x="54" y="198"/>
                  </a:cxn>
                  <a:cxn ang="0">
                    <a:pos x="54" y="278"/>
                  </a:cxn>
                  <a:cxn ang="0">
                    <a:pos x="58" y="274"/>
                  </a:cxn>
                  <a:cxn ang="0">
                    <a:pos x="0" y="306"/>
                  </a:cxn>
                </a:cxnLst>
                <a:rect l="0" t="0" r="r" b="b"/>
                <a:pathLst>
                  <a:path w="294" h="481">
                    <a:moveTo>
                      <a:pt x="86" y="342"/>
                    </a:moveTo>
                    <a:lnTo>
                      <a:pt x="86" y="246"/>
                    </a:lnTo>
                    <a:moveTo>
                      <a:pt x="6" y="390"/>
                    </a:moveTo>
                    <a:lnTo>
                      <a:pt x="86" y="342"/>
                    </a:lnTo>
                    <a:moveTo>
                      <a:pt x="198" y="310"/>
                    </a:moveTo>
                    <a:lnTo>
                      <a:pt x="198" y="358"/>
                    </a:lnTo>
                    <a:lnTo>
                      <a:pt x="118" y="390"/>
                    </a:lnTo>
                    <a:lnTo>
                      <a:pt x="121" y="398"/>
                    </a:lnTo>
                    <a:cubicBezTo>
                      <a:pt x="114" y="401"/>
                      <a:pt x="108" y="405"/>
                      <a:pt x="103" y="411"/>
                    </a:cubicBezTo>
                    <a:cubicBezTo>
                      <a:pt x="85" y="412"/>
                      <a:pt x="69" y="421"/>
                      <a:pt x="59" y="436"/>
                    </a:cubicBezTo>
                    <a:cubicBezTo>
                      <a:pt x="51" y="451"/>
                      <a:pt x="57" y="469"/>
                      <a:pt x="72" y="476"/>
                    </a:cubicBezTo>
                    <a:cubicBezTo>
                      <a:pt x="81" y="481"/>
                      <a:pt x="92" y="481"/>
                      <a:pt x="101" y="475"/>
                    </a:cubicBezTo>
                    <a:cubicBezTo>
                      <a:pt x="111" y="473"/>
                      <a:pt x="119" y="468"/>
                      <a:pt x="127" y="462"/>
                    </a:cubicBezTo>
                    <a:cubicBezTo>
                      <a:pt x="144" y="469"/>
                      <a:pt x="164" y="465"/>
                      <a:pt x="177" y="450"/>
                    </a:cubicBezTo>
                    <a:lnTo>
                      <a:pt x="182" y="454"/>
                    </a:lnTo>
                    <a:lnTo>
                      <a:pt x="278" y="390"/>
                    </a:lnTo>
                    <a:lnTo>
                      <a:pt x="280" y="390"/>
                    </a:lnTo>
                    <a:cubicBezTo>
                      <a:pt x="290" y="380"/>
                      <a:pt x="294" y="365"/>
                      <a:pt x="292" y="352"/>
                    </a:cubicBezTo>
                    <a:cubicBezTo>
                      <a:pt x="290" y="321"/>
                      <a:pt x="288" y="291"/>
                      <a:pt x="286" y="260"/>
                    </a:cubicBezTo>
                    <a:cubicBezTo>
                      <a:pt x="282" y="225"/>
                      <a:pt x="264" y="193"/>
                      <a:pt x="236" y="172"/>
                    </a:cubicBezTo>
                    <a:cubicBezTo>
                      <a:pt x="228" y="165"/>
                      <a:pt x="219" y="158"/>
                      <a:pt x="209" y="153"/>
                    </a:cubicBezTo>
                    <a:lnTo>
                      <a:pt x="214" y="150"/>
                    </a:lnTo>
                    <a:lnTo>
                      <a:pt x="214" y="134"/>
                    </a:lnTo>
                    <a:lnTo>
                      <a:pt x="209" y="141"/>
                    </a:lnTo>
                    <a:cubicBezTo>
                      <a:pt x="228" y="126"/>
                      <a:pt x="238" y="103"/>
                      <a:pt x="237" y="79"/>
                    </a:cubicBezTo>
                    <a:cubicBezTo>
                      <a:pt x="241" y="39"/>
                      <a:pt x="212" y="4"/>
                      <a:pt x="172" y="0"/>
                    </a:cubicBezTo>
                    <a:cubicBezTo>
                      <a:pt x="172" y="0"/>
                      <a:pt x="171" y="0"/>
                      <a:pt x="171" y="0"/>
                    </a:cubicBezTo>
                    <a:cubicBezTo>
                      <a:pt x="131" y="3"/>
                      <a:pt x="101" y="37"/>
                      <a:pt x="104" y="76"/>
                    </a:cubicBezTo>
                    <a:cubicBezTo>
                      <a:pt x="104" y="77"/>
                      <a:pt x="104" y="78"/>
                      <a:pt x="104" y="79"/>
                    </a:cubicBezTo>
                    <a:cubicBezTo>
                      <a:pt x="104" y="103"/>
                      <a:pt x="114" y="126"/>
                      <a:pt x="132" y="142"/>
                    </a:cubicBezTo>
                    <a:lnTo>
                      <a:pt x="134" y="134"/>
                    </a:lnTo>
                    <a:lnTo>
                      <a:pt x="70" y="166"/>
                    </a:lnTo>
                    <a:lnTo>
                      <a:pt x="76" y="172"/>
                    </a:lnTo>
                    <a:cubicBezTo>
                      <a:pt x="66" y="179"/>
                      <a:pt x="60" y="192"/>
                      <a:pt x="61" y="204"/>
                    </a:cubicBezTo>
                    <a:lnTo>
                      <a:pt x="54" y="198"/>
                    </a:lnTo>
                    <a:lnTo>
                      <a:pt x="54" y="278"/>
                    </a:lnTo>
                    <a:lnTo>
                      <a:pt x="58" y="274"/>
                    </a:lnTo>
                    <a:cubicBezTo>
                      <a:pt x="38" y="284"/>
                      <a:pt x="19" y="295"/>
                      <a:pt x="0" y="306"/>
                    </a:cubicBezTo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0" name="Freeform 333"/>
              <p:cNvSpPr>
                <a:spLocks/>
              </p:cNvSpPr>
              <p:nvPr/>
            </p:nvSpPr>
            <p:spPr bwMode="auto">
              <a:xfrm>
                <a:off x="3041086" y="1678608"/>
                <a:ext cx="111154" cy="119380"/>
              </a:xfrm>
              <a:custGeom>
                <a:avLst/>
                <a:gdLst/>
                <a:ahLst/>
                <a:cxnLst>
                  <a:cxn ang="0">
                    <a:pos x="50" y="150"/>
                  </a:cxn>
                  <a:cxn ang="0">
                    <a:pos x="0" y="113"/>
                  </a:cxn>
                  <a:cxn ang="0">
                    <a:pos x="0" y="125"/>
                  </a:cxn>
                  <a:cxn ang="0">
                    <a:pos x="50" y="163"/>
                  </a:cxn>
                  <a:cxn ang="0">
                    <a:pos x="50" y="163"/>
                  </a:cxn>
                  <a:cxn ang="0">
                    <a:pos x="62" y="163"/>
                  </a:cxn>
                  <a:cxn ang="0">
                    <a:pos x="112" y="188"/>
                  </a:cxn>
                  <a:cxn ang="0">
                    <a:pos x="175" y="163"/>
                  </a:cxn>
                  <a:cxn ang="0">
                    <a:pos x="162" y="150"/>
                  </a:cxn>
                  <a:cxn ang="0">
                    <a:pos x="112" y="188"/>
                  </a:cxn>
                  <a:cxn ang="0">
                    <a:pos x="62" y="150"/>
                  </a:cxn>
                  <a:cxn ang="0">
                    <a:pos x="50" y="0"/>
                  </a:cxn>
                  <a:cxn ang="0">
                    <a:pos x="37" y="0"/>
                  </a:cxn>
                  <a:cxn ang="0">
                    <a:pos x="50" y="150"/>
                  </a:cxn>
                </a:cxnLst>
                <a:rect l="0" t="0" r="r" b="b"/>
                <a:pathLst>
                  <a:path w="175" h="188">
                    <a:moveTo>
                      <a:pt x="50" y="150"/>
                    </a:moveTo>
                    <a:lnTo>
                      <a:pt x="0" y="113"/>
                    </a:lnTo>
                    <a:lnTo>
                      <a:pt x="0" y="125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112" y="188"/>
                    </a:lnTo>
                    <a:lnTo>
                      <a:pt x="175" y="163"/>
                    </a:lnTo>
                    <a:lnTo>
                      <a:pt x="162" y="150"/>
                    </a:lnTo>
                    <a:lnTo>
                      <a:pt x="112" y="188"/>
                    </a:lnTo>
                    <a:lnTo>
                      <a:pt x="62" y="150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50" y="150"/>
                    </a:lnTo>
                    <a:close/>
                  </a:path>
                </a:pathLst>
              </a:custGeom>
              <a:solidFill>
                <a:srgbClr val="2956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1" name="Freeform 334"/>
              <p:cNvSpPr>
                <a:spLocks/>
              </p:cNvSpPr>
              <p:nvPr/>
            </p:nvSpPr>
            <p:spPr bwMode="auto">
              <a:xfrm>
                <a:off x="3041086" y="1678608"/>
                <a:ext cx="111154" cy="119380"/>
              </a:xfrm>
              <a:custGeom>
                <a:avLst/>
                <a:gdLst/>
                <a:ahLst/>
                <a:cxnLst>
                  <a:cxn ang="0">
                    <a:pos x="50" y="150"/>
                  </a:cxn>
                  <a:cxn ang="0">
                    <a:pos x="0" y="113"/>
                  </a:cxn>
                  <a:cxn ang="0">
                    <a:pos x="0" y="125"/>
                  </a:cxn>
                  <a:cxn ang="0">
                    <a:pos x="50" y="163"/>
                  </a:cxn>
                  <a:cxn ang="0">
                    <a:pos x="50" y="163"/>
                  </a:cxn>
                  <a:cxn ang="0">
                    <a:pos x="62" y="163"/>
                  </a:cxn>
                  <a:cxn ang="0">
                    <a:pos x="112" y="188"/>
                  </a:cxn>
                  <a:cxn ang="0">
                    <a:pos x="175" y="163"/>
                  </a:cxn>
                  <a:cxn ang="0">
                    <a:pos x="162" y="150"/>
                  </a:cxn>
                  <a:cxn ang="0">
                    <a:pos x="112" y="188"/>
                  </a:cxn>
                  <a:cxn ang="0">
                    <a:pos x="62" y="150"/>
                  </a:cxn>
                  <a:cxn ang="0">
                    <a:pos x="50" y="0"/>
                  </a:cxn>
                  <a:cxn ang="0">
                    <a:pos x="37" y="0"/>
                  </a:cxn>
                  <a:cxn ang="0">
                    <a:pos x="50" y="150"/>
                  </a:cxn>
                </a:cxnLst>
                <a:rect l="0" t="0" r="r" b="b"/>
                <a:pathLst>
                  <a:path w="175" h="188">
                    <a:moveTo>
                      <a:pt x="50" y="150"/>
                    </a:moveTo>
                    <a:lnTo>
                      <a:pt x="0" y="113"/>
                    </a:lnTo>
                    <a:lnTo>
                      <a:pt x="0" y="125"/>
                    </a:lnTo>
                    <a:lnTo>
                      <a:pt x="50" y="163"/>
                    </a:lnTo>
                    <a:lnTo>
                      <a:pt x="50" y="163"/>
                    </a:lnTo>
                    <a:lnTo>
                      <a:pt x="62" y="163"/>
                    </a:lnTo>
                    <a:lnTo>
                      <a:pt x="112" y="188"/>
                    </a:lnTo>
                    <a:lnTo>
                      <a:pt x="175" y="163"/>
                    </a:lnTo>
                    <a:lnTo>
                      <a:pt x="162" y="150"/>
                    </a:lnTo>
                    <a:lnTo>
                      <a:pt x="112" y="188"/>
                    </a:lnTo>
                    <a:lnTo>
                      <a:pt x="62" y="150"/>
                    </a:lnTo>
                    <a:lnTo>
                      <a:pt x="50" y="0"/>
                    </a:lnTo>
                    <a:lnTo>
                      <a:pt x="37" y="0"/>
                    </a:lnTo>
                    <a:lnTo>
                      <a:pt x="50" y="150"/>
                    </a:lnTo>
                    <a:close/>
                  </a:path>
                </a:pathLst>
              </a:custGeom>
              <a:noFill/>
              <a:ln w="4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2" name="Rectangle 335"/>
              <p:cNvSpPr>
                <a:spLocks noChangeArrowheads="1"/>
              </p:cNvSpPr>
              <p:nvPr/>
            </p:nvSpPr>
            <p:spPr bwMode="auto">
              <a:xfrm>
                <a:off x="2976934" y="1622728"/>
                <a:ext cx="8257" cy="63500"/>
              </a:xfrm>
              <a:prstGeom prst="rect">
                <a:avLst/>
              </a:prstGeom>
              <a:solidFill>
                <a:srgbClr val="BAE7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3" name="Rectangle 336"/>
              <p:cNvSpPr>
                <a:spLocks noChangeArrowheads="1"/>
              </p:cNvSpPr>
              <p:nvPr/>
            </p:nvSpPr>
            <p:spPr bwMode="auto">
              <a:xfrm>
                <a:off x="2985192" y="1622728"/>
                <a:ext cx="7622" cy="63500"/>
              </a:xfrm>
              <a:prstGeom prst="rect">
                <a:avLst/>
              </a:prstGeom>
              <a:solidFill>
                <a:srgbClr val="F4F2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4" name="Rectangle 337"/>
              <p:cNvSpPr>
                <a:spLocks noChangeArrowheads="1"/>
              </p:cNvSpPr>
              <p:nvPr/>
            </p:nvSpPr>
            <p:spPr bwMode="auto">
              <a:xfrm>
                <a:off x="2992813" y="1622728"/>
                <a:ext cx="8257" cy="63500"/>
              </a:xfrm>
              <a:prstGeom prst="rect">
                <a:avLst/>
              </a:prstGeom>
              <a:solidFill>
                <a:srgbClr val="F0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5" name="Rectangle 338"/>
              <p:cNvSpPr>
                <a:spLocks noChangeArrowheads="1"/>
              </p:cNvSpPr>
              <p:nvPr/>
            </p:nvSpPr>
            <p:spPr bwMode="auto">
              <a:xfrm>
                <a:off x="3001071" y="1622728"/>
                <a:ext cx="7622" cy="63500"/>
              </a:xfrm>
              <a:prstGeom prst="rect">
                <a:avLst/>
              </a:prstGeom>
              <a:solidFill>
                <a:srgbClr val="EB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6" name="Rectangle 339"/>
              <p:cNvSpPr>
                <a:spLocks noChangeArrowheads="1"/>
              </p:cNvSpPr>
              <p:nvPr/>
            </p:nvSpPr>
            <p:spPr bwMode="auto">
              <a:xfrm>
                <a:off x="3008693" y="1622728"/>
                <a:ext cx="8257" cy="63500"/>
              </a:xfrm>
              <a:prstGeom prst="rect">
                <a:avLst/>
              </a:prstGeom>
              <a:solidFill>
                <a:srgbClr val="E6F0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7" name="Rectangle 340"/>
              <p:cNvSpPr>
                <a:spLocks noChangeArrowheads="1"/>
              </p:cNvSpPr>
              <p:nvPr/>
            </p:nvSpPr>
            <p:spPr bwMode="auto">
              <a:xfrm>
                <a:off x="3016950" y="1622728"/>
                <a:ext cx="7622" cy="63500"/>
              </a:xfrm>
              <a:prstGeom prst="rect">
                <a:avLst/>
              </a:prstGeom>
              <a:solidFill>
                <a:srgbClr val="E1EE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8" name="Rectangle 341"/>
              <p:cNvSpPr>
                <a:spLocks noChangeArrowheads="1"/>
              </p:cNvSpPr>
              <p:nvPr/>
            </p:nvSpPr>
            <p:spPr bwMode="auto">
              <a:xfrm>
                <a:off x="3024572" y="1622728"/>
                <a:ext cx="8257" cy="63500"/>
              </a:xfrm>
              <a:prstGeom prst="rect">
                <a:avLst/>
              </a:prstGeom>
              <a:solidFill>
                <a:srgbClr val="DCE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19" name="Rectangle 342"/>
              <p:cNvSpPr>
                <a:spLocks noChangeArrowheads="1"/>
              </p:cNvSpPr>
              <p:nvPr/>
            </p:nvSpPr>
            <p:spPr bwMode="auto">
              <a:xfrm>
                <a:off x="3032829" y="1622728"/>
                <a:ext cx="8257" cy="63500"/>
              </a:xfrm>
              <a:prstGeom prst="rect">
                <a:avLst/>
              </a:prstGeom>
              <a:solidFill>
                <a:srgbClr val="D8E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20" name="Rectangle 343"/>
              <p:cNvSpPr>
                <a:spLocks noChangeArrowheads="1"/>
              </p:cNvSpPr>
              <p:nvPr/>
            </p:nvSpPr>
            <p:spPr bwMode="auto">
              <a:xfrm>
                <a:off x="3041086" y="1622728"/>
                <a:ext cx="7622" cy="63500"/>
              </a:xfrm>
              <a:prstGeom prst="rect">
                <a:avLst/>
              </a:prstGeom>
              <a:solidFill>
                <a:srgbClr val="D3EC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21" name="Rectangle 344"/>
              <p:cNvSpPr>
                <a:spLocks noChangeArrowheads="1"/>
              </p:cNvSpPr>
              <p:nvPr/>
            </p:nvSpPr>
            <p:spPr bwMode="auto">
              <a:xfrm>
                <a:off x="3048708" y="1622728"/>
                <a:ext cx="8257" cy="63500"/>
              </a:xfrm>
              <a:prstGeom prst="rect">
                <a:avLst/>
              </a:prstGeom>
              <a:solidFill>
                <a:srgbClr val="CEEB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22" name="Rectangle 345"/>
              <p:cNvSpPr>
                <a:spLocks noChangeArrowheads="1"/>
              </p:cNvSpPr>
              <p:nvPr/>
            </p:nvSpPr>
            <p:spPr bwMode="auto">
              <a:xfrm>
                <a:off x="3056965" y="1622728"/>
                <a:ext cx="7622" cy="63500"/>
              </a:xfrm>
              <a:prstGeom prst="rect">
                <a:avLst/>
              </a:prstGeom>
              <a:solidFill>
                <a:srgbClr val="C9E9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23" name="Rectangle 346"/>
              <p:cNvSpPr>
                <a:spLocks noChangeArrowheads="1"/>
              </p:cNvSpPr>
              <p:nvPr/>
            </p:nvSpPr>
            <p:spPr bwMode="auto">
              <a:xfrm>
                <a:off x="3064587" y="1622728"/>
                <a:ext cx="8257" cy="63500"/>
              </a:xfrm>
              <a:prstGeom prst="rect">
                <a:avLst/>
              </a:prstGeom>
              <a:solidFill>
                <a:srgbClr val="C4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24" name="Rectangle 347"/>
              <p:cNvSpPr>
                <a:spLocks noChangeArrowheads="1"/>
              </p:cNvSpPr>
              <p:nvPr/>
            </p:nvSpPr>
            <p:spPr bwMode="auto">
              <a:xfrm>
                <a:off x="3072844" y="1622728"/>
                <a:ext cx="7622" cy="63500"/>
              </a:xfrm>
              <a:prstGeom prst="rect">
                <a:avLst/>
              </a:prstGeom>
              <a:solidFill>
                <a:srgbClr val="BFE8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225" name="Picture 348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2976934" y="1750363"/>
                <a:ext cx="95910" cy="55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" name="Freeform 349"/>
              <p:cNvSpPr>
                <a:spLocks/>
              </p:cNvSpPr>
              <p:nvPr/>
            </p:nvSpPr>
            <p:spPr bwMode="auto">
              <a:xfrm>
                <a:off x="2990908" y="1759888"/>
                <a:ext cx="79395" cy="43180"/>
              </a:xfrm>
              <a:custGeom>
                <a:avLst/>
                <a:gdLst/>
                <a:ahLst/>
                <a:cxnLst>
                  <a:cxn ang="0">
                    <a:pos x="125" y="34"/>
                  </a:cxn>
                  <a:cxn ang="0">
                    <a:pos x="62" y="62"/>
                  </a:cxn>
                  <a:cxn ang="0">
                    <a:pos x="0" y="34"/>
                  </a:cxn>
                  <a:cxn ang="0">
                    <a:pos x="62" y="6"/>
                  </a:cxn>
                  <a:cxn ang="0">
                    <a:pos x="125" y="34"/>
                  </a:cxn>
                </a:cxnLst>
                <a:rect l="0" t="0" r="r" b="b"/>
                <a:pathLst>
                  <a:path w="125" h="68">
                    <a:moveTo>
                      <a:pt x="125" y="34"/>
                    </a:moveTo>
                    <a:cubicBezTo>
                      <a:pt x="113" y="56"/>
                      <a:pt x="87" y="68"/>
                      <a:pt x="62" y="62"/>
                    </a:cubicBezTo>
                    <a:cubicBezTo>
                      <a:pt x="38" y="68"/>
                      <a:pt x="12" y="56"/>
                      <a:pt x="0" y="34"/>
                    </a:cubicBezTo>
                    <a:cubicBezTo>
                      <a:pt x="12" y="12"/>
                      <a:pt x="38" y="0"/>
                      <a:pt x="62" y="6"/>
                    </a:cubicBezTo>
                    <a:cubicBezTo>
                      <a:pt x="87" y="0"/>
                      <a:pt x="113" y="12"/>
                      <a:pt x="125" y="34"/>
                    </a:cubicBezTo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227" name="Picture 350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2976934" y="162272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8" name="Picture 351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2976934" y="1622728"/>
                <a:ext cx="103532" cy="167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9" name="Freeform 352"/>
              <p:cNvSpPr>
                <a:spLocks/>
              </p:cNvSpPr>
              <p:nvPr/>
            </p:nvSpPr>
            <p:spPr bwMode="auto">
              <a:xfrm>
                <a:off x="2985192" y="1638603"/>
                <a:ext cx="87653" cy="143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63"/>
                  </a:cxn>
                  <a:cxn ang="0">
                    <a:pos x="138" y="226"/>
                  </a:cxn>
                  <a:cxn ang="0">
                    <a:pos x="125" y="63"/>
                  </a:cxn>
                  <a:cxn ang="0">
                    <a:pos x="0" y="0"/>
                  </a:cxn>
                </a:cxnLst>
                <a:rect l="0" t="0" r="r" b="b"/>
                <a:pathLst>
                  <a:path w="138" h="226">
                    <a:moveTo>
                      <a:pt x="0" y="0"/>
                    </a:moveTo>
                    <a:lnTo>
                      <a:pt x="12" y="163"/>
                    </a:lnTo>
                    <a:lnTo>
                      <a:pt x="138" y="226"/>
                    </a:lnTo>
                    <a:lnTo>
                      <a:pt x="125" y="6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pic>
            <p:nvPicPr>
              <p:cNvPr id="230" name="Picture 353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2985192" y="171035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1" name="Picture 354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2985192" y="1710358"/>
                <a:ext cx="55894" cy="9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2" name="Freeform 355"/>
              <p:cNvSpPr>
                <a:spLocks/>
              </p:cNvSpPr>
              <p:nvPr/>
            </p:nvSpPr>
            <p:spPr bwMode="auto">
              <a:xfrm>
                <a:off x="2999165" y="1722423"/>
                <a:ext cx="34934" cy="7556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139"/>
                  </a:cxn>
                  <a:cxn ang="0">
                    <a:pos x="4" y="135"/>
                  </a:cxn>
                  <a:cxn ang="0">
                    <a:pos x="20" y="151"/>
                  </a:cxn>
                  <a:cxn ang="0">
                    <a:pos x="26" y="149"/>
                  </a:cxn>
                  <a:cxn ang="0">
                    <a:pos x="70" y="10"/>
                  </a:cxn>
                  <a:cxn ang="0">
                    <a:pos x="68" y="7"/>
                  </a:cxn>
                  <a:cxn ang="0">
                    <a:pos x="52" y="7"/>
                  </a:cxn>
                  <a:cxn ang="0">
                    <a:pos x="45" y="0"/>
                  </a:cxn>
                </a:cxnLst>
                <a:rect l="0" t="0" r="r" b="b"/>
                <a:pathLst>
                  <a:path w="70" h="151">
                    <a:moveTo>
                      <a:pt x="45" y="0"/>
                    </a:moveTo>
                    <a:cubicBezTo>
                      <a:pt x="18" y="42"/>
                      <a:pt x="3" y="89"/>
                      <a:pt x="0" y="139"/>
                    </a:cubicBezTo>
                    <a:lnTo>
                      <a:pt x="4" y="135"/>
                    </a:lnTo>
                    <a:lnTo>
                      <a:pt x="20" y="151"/>
                    </a:lnTo>
                    <a:lnTo>
                      <a:pt x="26" y="149"/>
                    </a:lnTo>
                    <a:cubicBezTo>
                      <a:pt x="29" y="100"/>
                      <a:pt x="44" y="52"/>
                      <a:pt x="70" y="10"/>
                    </a:cubicBezTo>
                    <a:lnTo>
                      <a:pt x="68" y="7"/>
                    </a:lnTo>
                    <a:lnTo>
                      <a:pt x="52" y="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29568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33" name="Freeform 356"/>
              <p:cNvSpPr>
                <a:spLocks noEditPoints="1"/>
              </p:cNvSpPr>
              <p:nvPr/>
            </p:nvSpPr>
            <p:spPr bwMode="auto">
              <a:xfrm>
                <a:off x="2990908" y="1726233"/>
                <a:ext cx="81936" cy="838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0" y="112"/>
                  </a:cxn>
                  <a:cxn ang="0">
                    <a:pos x="36" y="144"/>
                  </a:cxn>
                  <a:cxn ang="0">
                    <a:pos x="42" y="143"/>
                  </a:cxn>
                  <a:cxn ang="0">
                    <a:pos x="86" y="3"/>
                  </a:cxn>
                  <a:cxn ang="0">
                    <a:pos x="84" y="0"/>
                  </a:cxn>
                  <a:cxn ang="0">
                    <a:pos x="159" y="112"/>
                  </a:cxn>
                  <a:cxn ang="0">
                    <a:pos x="79" y="147"/>
                  </a:cxn>
                  <a:cxn ang="0">
                    <a:pos x="0" y="112"/>
                  </a:cxn>
                  <a:cxn ang="0">
                    <a:pos x="4" y="112"/>
                  </a:cxn>
                  <a:cxn ang="0">
                    <a:pos x="4" y="128"/>
                  </a:cxn>
                  <a:cxn ang="0">
                    <a:pos x="0" y="126"/>
                  </a:cxn>
                  <a:cxn ang="0">
                    <a:pos x="79" y="162"/>
                  </a:cxn>
                  <a:cxn ang="0">
                    <a:pos x="159" y="126"/>
                  </a:cxn>
                  <a:cxn ang="0">
                    <a:pos x="164" y="128"/>
                  </a:cxn>
                  <a:cxn ang="0">
                    <a:pos x="164" y="112"/>
                  </a:cxn>
                  <a:cxn ang="0">
                    <a:pos x="159" y="112"/>
                  </a:cxn>
                </a:cxnLst>
                <a:rect l="0" t="0" r="r" b="b"/>
                <a:pathLst>
                  <a:path w="164" h="169">
                    <a:moveTo>
                      <a:pt x="84" y="0"/>
                    </a:moveTo>
                    <a:lnTo>
                      <a:pt x="100" y="112"/>
                    </a:lnTo>
                    <a:lnTo>
                      <a:pt x="36" y="144"/>
                    </a:lnTo>
                    <a:lnTo>
                      <a:pt x="42" y="143"/>
                    </a:lnTo>
                    <a:cubicBezTo>
                      <a:pt x="46" y="93"/>
                      <a:pt x="61" y="45"/>
                      <a:pt x="86" y="3"/>
                    </a:cubicBezTo>
                    <a:lnTo>
                      <a:pt x="84" y="0"/>
                    </a:lnTo>
                    <a:close/>
                    <a:moveTo>
                      <a:pt x="159" y="112"/>
                    </a:moveTo>
                    <a:cubicBezTo>
                      <a:pt x="144" y="140"/>
                      <a:pt x="111" y="155"/>
                      <a:pt x="79" y="147"/>
                    </a:cubicBezTo>
                    <a:cubicBezTo>
                      <a:pt x="48" y="155"/>
                      <a:pt x="15" y="140"/>
                      <a:pt x="0" y="112"/>
                    </a:cubicBezTo>
                    <a:lnTo>
                      <a:pt x="4" y="112"/>
                    </a:lnTo>
                    <a:lnTo>
                      <a:pt x="4" y="128"/>
                    </a:lnTo>
                    <a:lnTo>
                      <a:pt x="0" y="126"/>
                    </a:lnTo>
                    <a:cubicBezTo>
                      <a:pt x="15" y="154"/>
                      <a:pt x="48" y="169"/>
                      <a:pt x="79" y="162"/>
                    </a:cubicBezTo>
                    <a:cubicBezTo>
                      <a:pt x="111" y="169"/>
                      <a:pt x="144" y="154"/>
                      <a:pt x="159" y="126"/>
                    </a:cubicBezTo>
                    <a:lnTo>
                      <a:pt x="164" y="128"/>
                    </a:lnTo>
                    <a:lnTo>
                      <a:pt x="164" y="112"/>
                    </a:lnTo>
                    <a:lnTo>
                      <a:pt x="159" y="112"/>
                    </a:lnTo>
                    <a:close/>
                  </a:path>
                </a:pathLst>
              </a:custGeom>
              <a:solidFill>
                <a:srgbClr val="29568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34" name="Freeform 357"/>
              <p:cNvSpPr>
                <a:spLocks noEditPoints="1"/>
              </p:cNvSpPr>
              <p:nvPr/>
            </p:nvSpPr>
            <p:spPr bwMode="auto">
              <a:xfrm>
                <a:off x="2990908" y="1726233"/>
                <a:ext cx="81936" cy="838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00" y="112"/>
                  </a:cxn>
                  <a:cxn ang="0">
                    <a:pos x="36" y="144"/>
                  </a:cxn>
                  <a:cxn ang="0">
                    <a:pos x="42" y="143"/>
                  </a:cxn>
                  <a:cxn ang="0">
                    <a:pos x="86" y="3"/>
                  </a:cxn>
                  <a:cxn ang="0">
                    <a:pos x="84" y="0"/>
                  </a:cxn>
                  <a:cxn ang="0">
                    <a:pos x="159" y="112"/>
                  </a:cxn>
                  <a:cxn ang="0">
                    <a:pos x="79" y="147"/>
                  </a:cxn>
                  <a:cxn ang="0">
                    <a:pos x="0" y="112"/>
                  </a:cxn>
                  <a:cxn ang="0">
                    <a:pos x="4" y="112"/>
                  </a:cxn>
                  <a:cxn ang="0">
                    <a:pos x="4" y="128"/>
                  </a:cxn>
                  <a:cxn ang="0">
                    <a:pos x="0" y="126"/>
                  </a:cxn>
                  <a:cxn ang="0">
                    <a:pos x="79" y="162"/>
                  </a:cxn>
                  <a:cxn ang="0">
                    <a:pos x="159" y="126"/>
                  </a:cxn>
                  <a:cxn ang="0">
                    <a:pos x="164" y="128"/>
                  </a:cxn>
                  <a:cxn ang="0">
                    <a:pos x="164" y="112"/>
                  </a:cxn>
                  <a:cxn ang="0">
                    <a:pos x="159" y="112"/>
                  </a:cxn>
                </a:cxnLst>
                <a:rect l="0" t="0" r="r" b="b"/>
                <a:pathLst>
                  <a:path w="164" h="169">
                    <a:moveTo>
                      <a:pt x="84" y="0"/>
                    </a:moveTo>
                    <a:lnTo>
                      <a:pt x="100" y="112"/>
                    </a:lnTo>
                    <a:lnTo>
                      <a:pt x="36" y="144"/>
                    </a:lnTo>
                    <a:lnTo>
                      <a:pt x="42" y="143"/>
                    </a:lnTo>
                    <a:cubicBezTo>
                      <a:pt x="46" y="93"/>
                      <a:pt x="61" y="45"/>
                      <a:pt x="86" y="3"/>
                    </a:cubicBezTo>
                    <a:lnTo>
                      <a:pt x="84" y="0"/>
                    </a:lnTo>
                    <a:close/>
                    <a:moveTo>
                      <a:pt x="159" y="112"/>
                    </a:moveTo>
                    <a:cubicBezTo>
                      <a:pt x="144" y="140"/>
                      <a:pt x="111" y="155"/>
                      <a:pt x="79" y="147"/>
                    </a:cubicBezTo>
                    <a:cubicBezTo>
                      <a:pt x="48" y="155"/>
                      <a:pt x="15" y="140"/>
                      <a:pt x="0" y="112"/>
                    </a:cubicBezTo>
                    <a:lnTo>
                      <a:pt x="4" y="112"/>
                    </a:lnTo>
                    <a:lnTo>
                      <a:pt x="4" y="128"/>
                    </a:lnTo>
                    <a:lnTo>
                      <a:pt x="0" y="126"/>
                    </a:lnTo>
                    <a:cubicBezTo>
                      <a:pt x="15" y="154"/>
                      <a:pt x="48" y="169"/>
                      <a:pt x="79" y="162"/>
                    </a:cubicBezTo>
                    <a:cubicBezTo>
                      <a:pt x="111" y="169"/>
                      <a:pt x="144" y="154"/>
                      <a:pt x="159" y="126"/>
                    </a:cubicBezTo>
                    <a:lnTo>
                      <a:pt x="164" y="128"/>
                    </a:lnTo>
                    <a:lnTo>
                      <a:pt x="164" y="112"/>
                    </a:lnTo>
                    <a:lnTo>
                      <a:pt x="159" y="112"/>
                    </a:lnTo>
                    <a:close/>
                  </a:path>
                </a:pathLst>
              </a:custGeom>
              <a:noFill/>
              <a:ln w="6" cap="flat">
                <a:solidFill>
                  <a:srgbClr val="2956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35" name="Freeform 358"/>
              <p:cNvSpPr>
                <a:spLocks/>
              </p:cNvSpPr>
              <p:nvPr/>
            </p:nvSpPr>
            <p:spPr bwMode="auto">
              <a:xfrm>
                <a:off x="2889917" y="1540178"/>
                <a:ext cx="365854" cy="337185"/>
              </a:xfrm>
              <a:custGeom>
                <a:avLst/>
                <a:gdLst/>
                <a:ahLst/>
                <a:cxnLst>
                  <a:cxn ang="0">
                    <a:pos x="512" y="134"/>
                  </a:cxn>
                  <a:cxn ang="0">
                    <a:pos x="464" y="166"/>
                  </a:cxn>
                  <a:cxn ang="0">
                    <a:pos x="458" y="169"/>
                  </a:cxn>
                  <a:cxn ang="0">
                    <a:pos x="444" y="182"/>
                  </a:cxn>
                  <a:cxn ang="0">
                    <a:pos x="436" y="274"/>
                  </a:cxn>
                  <a:cxn ang="0">
                    <a:pos x="378" y="307"/>
                  </a:cxn>
                  <a:cxn ang="0">
                    <a:pos x="384" y="310"/>
                  </a:cxn>
                  <a:cxn ang="0">
                    <a:pos x="384" y="294"/>
                  </a:cxn>
                  <a:cxn ang="0">
                    <a:pos x="368" y="278"/>
                  </a:cxn>
                  <a:cxn ang="0">
                    <a:pos x="208" y="182"/>
                  </a:cxn>
                  <a:cxn ang="0">
                    <a:pos x="192" y="198"/>
                  </a:cxn>
                  <a:cxn ang="0">
                    <a:pos x="208" y="294"/>
                  </a:cxn>
                  <a:cxn ang="0">
                    <a:pos x="0" y="406"/>
                  </a:cxn>
                  <a:cxn ang="0">
                    <a:pos x="0" y="422"/>
                  </a:cxn>
                  <a:cxn ang="0">
                    <a:pos x="448" y="678"/>
                  </a:cxn>
                  <a:cxn ang="0">
                    <a:pos x="736" y="502"/>
                  </a:cxn>
                  <a:cxn ang="0">
                    <a:pos x="736" y="502"/>
                  </a:cxn>
                  <a:cxn ang="0">
                    <a:pos x="688" y="470"/>
                  </a:cxn>
                  <a:cxn ang="0">
                    <a:pos x="704" y="278"/>
                  </a:cxn>
                  <a:cxn ang="0">
                    <a:pos x="656" y="246"/>
                  </a:cxn>
                  <a:cxn ang="0">
                    <a:pos x="664" y="253"/>
                  </a:cxn>
                  <a:cxn ang="0">
                    <a:pos x="587" y="153"/>
                  </a:cxn>
                  <a:cxn ang="0">
                    <a:pos x="587" y="141"/>
                  </a:cxn>
                  <a:cxn ang="0">
                    <a:pos x="615" y="74"/>
                  </a:cxn>
                  <a:cxn ang="0">
                    <a:pos x="549" y="0"/>
                  </a:cxn>
                  <a:cxn ang="0">
                    <a:pos x="482" y="73"/>
                  </a:cxn>
                  <a:cxn ang="0">
                    <a:pos x="482" y="73"/>
                  </a:cxn>
                  <a:cxn ang="0">
                    <a:pos x="510" y="142"/>
                  </a:cxn>
                </a:cxnLst>
                <a:rect l="0" t="0" r="r" b="b"/>
                <a:pathLst>
                  <a:path w="736" h="678">
                    <a:moveTo>
                      <a:pt x="512" y="134"/>
                    </a:moveTo>
                    <a:lnTo>
                      <a:pt x="464" y="166"/>
                    </a:lnTo>
                    <a:lnTo>
                      <a:pt x="458" y="169"/>
                    </a:lnTo>
                    <a:cubicBezTo>
                      <a:pt x="452" y="172"/>
                      <a:pt x="448" y="176"/>
                      <a:pt x="444" y="182"/>
                    </a:cubicBezTo>
                    <a:cubicBezTo>
                      <a:pt x="438" y="212"/>
                      <a:pt x="435" y="243"/>
                      <a:pt x="436" y="274"/>
                    </a:cubicBezTo>
                    <a:cubicBezTo>
                      <a:pt x="416" y="284"/>
                      <a:pt x="397" y="295"/>
                      <a:pt x="378" y="307"/>
                    </a:cubicBezTo>
                    <a:lnTo>
                      <a:pt x="384" y="310"/>
                    </a:lnTo>
                    <a:lnTo>
                      <a:pt x="384" y="294"/>
                    </a:lnTo>
                    <a:lnTo>
                      <a:pt x="368" y="278"/>
                    </a:lnTo>
                    <a:lnTo>
                      <a:pt x="208" y="182"/>
                    </a:lnTo>
                    <a:lnTo>
                      <a:pt x="192" y="198"/>
                    </a:lnTo>
                    <a:lnTo>
                      <a:pt x="208" y="294"/>
                    </a:lnTo>
                    <a:lnTo>
                      <a:pt x="0" y="406"/>
                    </a:lnTo>
                    <a:lnTo>
                      <a:pt x="0" y="422"/>
                    </a:lnTo>
                    <a:lnTo>
                      <a:pt x="448" y="678"/>
                    </a:lnTo>
                    <a:lnTo>
                      <a:pt x="736" y="502"/>
                    </a:lnTo>
                    <a:lnTo>
                      <a:pt x="736" y="502"/>
                    </a:lnTo>
                    <a:lnTo>
                      <a:pt x="688" y="470"/>
                    </a:lnTo>
                    <a:lnTo>
                      <a:pt x="704" y="278"/>
                    </a:lnTo>
                    <a:lnTo>
                      <a:pt x="656" y="246"/>
                    </a:lnTo>
                    <a:lnTo>
                      <a:pt x="664" y="253"/>
                    </a:lnTo>
                    <a:cubicBezTo>
                      <a:pt x="654" y="210"/>
                      <a:pt x="626" y="173"/>
                      <a:pt x="587" y="153"/>
                    </a:cubicBezTo>
                    <a:cubicBezTo>
                      <a:pt x="587" y="149"/>
                      <a:pt x="587" y="145"/>
                      <a:pt x="587" y="141"/>
                    </a:cubicBezTo>
                    <a:cubicBezTo>
                      <a:pt x="607" y="124"/>
                      <a:pt x="617" y="100"/>
                      <a:pt x="615" y="74"/>
                    </a:cubicBezTo>
                    <a:cubicBezTo>
                      <a:pt x="617" y="35"/>
                      <a:pt x="587" y="2"/>
                      <a:pt x="549" y="0"/>
                    </a:cubicBezTo>
                    <a:cubicBezTo>
                      <a:pt x="510" y="2"/>
                      <a:pt x="480" y="34"/>
                      <a:pt x="482" y="73"/>
                    </a:cubicBezTo>
                    <a:cubicBezTo>
                      <a:pt x="482" y="73"/>
                      <a:pt x="482" y="73"/>
                      <a:pt x="482" y="73"/>
                    </a:cubicBezTo>
                    <a:cubicBezTo>
                      <a:pt x="480" y="99"/>
                      <a:pt x="490" y="125"/>
                      <a:pt x="510" y="142"/>
                    </a:cubicBezTo>
                  </a:path>
                </a:pathLst>
              </a:custGeom>
              <a:noFill/>
              <a:ln w="1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36" name="Rectangle 359"/>
              <p:cNvSpPr>
                <a:spLocks noChangeArrowheads="1"/>
              </p:cNvSpPr>
              <p:nvPr/>
            </p:nvSpPr>
            <p:spPr bwMode="auto">
              <a:xfrm>
                <a:off x="2857524" y="1957373"/>
                <a:ext cx="395707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Atención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360"/>
              <p:cNvSpPr>
                <a:spLocks noChangeArrowheads="1"/>
              </p:cNvSpPr>
              <p:nvPr/>
            </p:nvSpPr>
            <p:spPr bwMode="auto">
              <a:xfrm>
                <a:off x="2969312" y="2132633"/>
                <a:ext cx="3429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361"/>
              <p:cNvSpPr>
                <a:spLocks noChangeArrowheads="1"/>
              </p:cNvSpPr>
              <p:nvPr/>
            </p:nvSpPr>
            <p:spPr bwMode="auto">
              <a:xfrm>
                <a:off x="3001071" y="2132633"/>
                <a:ext cx="11305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05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362"/>
              <p:cNvSpPr>
                <a:spLocks noChangeArrowheads="1"/>
              </p:cNvSpPr>
              <p:nvPr/>
            </p:nvSpPr>
            <p:spPr bwMode="auto">
              <a:xfrm>
                <a:off x="3120481" y="2132633"/>
                <a:ext cx="3429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363"/>
              <p:cNvSpPr>
                <a:spLocks noChangeArrowheads="1"/>
              </p:cNvSpPr>
              <p:nvPr/>
            </p:nvSpPr>
            <p:spPr bwMode="auto">
              <a:xfrm>
                <a:off x="2770506" y="2394888"/>
                <a:ext cx="34299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Rectangle 364"/>
              <p:cNvSpPr>
                <a:spLocks noChangeArrowheads="1"/>
              </p:cNvSpPr>
              <p:nvPr/>
            </p:nvSpPr>
            <p:spPr bwMode="auto">
              <a:xfrm>
                <a:off x="2802265" y="2394888"/>
                <a:ext cx="67962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365"/>
              <p:cNvSpPr>
                <a:spLocks noChangeArrowheads="1"/>
              </p:cNvSpPr>
              <p:nvPr/>
            </p:nvSpPr>
            <p:spPr bwMode="auto">
              <a:xfrm>
                <a:off x="2865781" y="2394888"/>
                <a:ext cx="28582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/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ectangle 366"/>
              <p:cNvSpPr>
                <a:spLocks noChangeArrowheads="1"/>
              </p:cNvSpPr>
              <p:nvPr/>
            </p:nvSpPr>
            <p:spPr bwMode="auto">
              <a:xfrm>
                <a:off x="2889917" y="2394888"/>
                <a:ext cx="497333" cy="140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Telefonista</a:t>
                </a:r>
                <a:endParaRPr kumimoji="0" lang="es-EC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621 Grupo"/>
            <p:cNvGrpSpPr/>
            <p:nvPr/>
          </p:nvGrpSpPr>
          <p:grpSpPr>
            <a:xfrm>
              <a:off x="3419872" y="2564904"/>
              <a:ext cx="2500330" cy="1937034"/>
              <a:chOff x="5715008" y="4143380"/>
              <a:chExt cx="2500330" cy="1937034"/>
            </a:xfrm>
          </p:grpSpPr>
          <p:sp>
            <p:nvSpPr>
              <p:cNvPr id="25" name="24 CuadroTexto"/>
              <p:cNvSpPr txBox="1"/>
              <p:nvPr/>
            </p:nvSpPr>
            <p:spPr>
              <a:xfrm>
                <a:off x="5857884" y="4143380"/>
                <a:ext cx="21431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600" b="1" dirty="0" smtClean="0"/>
                  <a:t>J.ZONALES</a:t>
                </a:r>
                <a:endParaRPr lang="es-EC" sz="2600" b="1" dirty="0"/>
              </a:p>
            </p:txBody>
          </p:sp>
          <p:pic>
            <p:nvPicPr>
              <p:cNvPr id="26" name="Picture 412" descr="Estación Nro. 14 Cmdte.Salomón Cevallos">
                <a:hlinkClick r:id="rId49"/>
              </p:cNvPr>
              <p:cNvPicPr>
                <a:picLocks noChangeAspect="1" noChangeArrowheads="1"/>
              </p:cNvPicPr>
              <p:nvPr/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5715008" y="4643446"/>
                <a:ext cx="2500330" cy="1436968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410" descr="http://t1.gstatic.com/images?q=tbn:ANd9GcQbag6ZuIMh76b4wEoFwZAiyg0894PMQzmxsYBYeV2cu_jNvIR-Sw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6228184" y="4797152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15" name="Picture 6" descr="http://t1.gstatic.com/images?q=tbn:ANd9GcSGwt053zKFBgr7fCPIupJCAM4NzUm2y1IcHME-UsL9lXKEY5RK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7452320" y="4869160"/>
              <a:ext cx="1256678" cy="1080120"/>
            </a:xfrm>
            <a:prstGeom prst="rect">
              <a:avLst/>
            </a:prstGeom>
            <a:noFill/>
          </p:spPr>
        </p:pic>
        <p:sp>
          <p:nvSpPr>
            <p:cNvPr id="16" name="15 Flecha curvada hacia la derecha"/>
            <p:cNvSpPr/>
            <p:nvPr/>
          </p:nvSpPr>
          <p:spPr>
            <a:xfrm>
              <a:off x="1835696" y="2132856"/>
              <a:ext cx="1296144" cy="20162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7" name="16 Flecha curvada hacia la derecha"/>
            <p:cNvSpPr/>
            <p:nvPr/>
          </p:nvSpPr>
          <p:spPr>
            <a:xfrm>
              <a:off x="4499992" y="4509120"/>
              <a:ext cx="1440160" cy="1656184"/>
            </a:xfrm>
            <a:prstGeom prst="curvedRightArrow">
              <a:avLst>
                <a:gd name="adj1" fmla="val 25000"/>
                <a:gd name="adj2" fmla="val 4743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9" name="18 Flecha curvada hacia arriba"/>
            <p:cNvSpPr/>
            <p:nvPr/>
          </p:nvSpPr>
          <p:spPr>
            <a:xfrm rot="16200000">
              <a:off x="6426206" y="3014954"/>
              <a:ext cx="1764196" cy="14401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0" name="19 Flecha curvada hacia arriba"/>
            <p:cNvSpPr/>
            <p:nvPr/>
          </p:nvSpPr>
          <p:spPr>
            <a:xfrm rot="16200000">
              <a:off x="3905926" y="782706"/>
              <a:ext cx="1764196" cy="14401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0" y="3356992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/>
                <a:t>Trámite/Solicitud Inspección</a:t>
              </a:r>
              <a:endParaRPr lang="es-EC" sz="2400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35696" y="5157192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/>
                <a:t>Asignar a Inspector</a:t>
              </a:r>
              <a:endParaRPr lang="es-EC" sz="24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983760" y="220486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/>
                <a:t>Informe de Inspección</a:t>
              </a:r>
              <a:endParaRPr lang="es-EC" sz="24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652120" y="692696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400" b="1" dirty="0" smtClean="0"/>
                <a:t>Resultado de Inspección</a:t>
              </a:r>
              <a:endParaRPr lang="es-EC" sz="2400" b="1" dirty="0"/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256384" y="0"/>
            <a:ext cx="6887616" cy="10081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3200" dirty="0" smtClean="0"/>
              <a:t>Sistema Integrado Administrativo Financiero</a:t>
            </a:r>
            <a:endParaRPr lang="es-EC" sz="3200" dirty="0"/>
          </a:p>
        </p:txBody>
      </p:sp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34" name="33 Grupo"/>
          <p:cNvGrpSpPr/>
          <p:nvPr/>
        </p:nvGrpSpPr>
        <p:grpSpPr>
          <a:xfrm>
            <a:off x="395536" y="1052736"/>
            <a:ext cx="8748464" cy="5422912"/>
            <a:chOff x="-231507" y="310344"/>
            <a:chExt cx="9375507" cy="6237312"/>
          </a:xfrm>
        </p:grpSpPr>
        <p:sp>
          <p:nvSpPr>
            <p:cNvPr id="23" name="13 Elipse"/>
            <p:cNvSpPr/>
            <p:nvPr/>
          </p:nvSpPr>
          <p:spPr>
            <a:xfrm>
              <a:off x="179512" y="498983"/>
              <a:ext cx="2135563" cy="15841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dirty="0" smtClean="0"/>
                <a:t>FINANCIERO</a:t>
              </a:r>
              <a:endParaRPr lang="es-EC" dirty="0"/>
            </a:p>
          </p:txBody>
        </p:sp>
        <p:sp>
          <p:nvSpPr>
            <p:cNvPr id="24" name="18 Elipse"/>
            <p:cNvSpPr/>
            <p:nvPr/>
          </p:nvSpPr>
          <p:spPr>
            <a:xfrm>
              <a:off x="7199784" y="426976"/>
              <a:ext cx="1944216" cy="15841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dirty="0" smtClean="0"/>
                <a:t>BIENES Y ACTIVOS FIJOS</a:t>
              </a:r>
              <a:endParaRPr lang="es-EC" dirty="0"/>
            </a:p>
          </p:txBody>
        </p:sp>
        <p:sp>
          <p:nvSpPr>
            <p:cNvPr id="25" name="19 Elipse"/>
            <p:cNvSpPr/>
            <p:nvPr/>
          </p:nvSpPr>
          <p:spPr>
            <a:xfrm>
              <a:off x="7199784" y="4747456"/>
              <a:ext cx="1944216" cy="158417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RECURSOS HUMANOS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26" name="20 Elipse"/>
            <p:cNvSpPr/>
            <p:nvPr/>
          </p:nvSpPr>
          <p:spPr>
            <a:xfrm>
              <a:off x="-231507" y="4819464"/>
              <a:ext cx="2427243" cy="17281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400" b="1" dirty="0" smtClean="0">
                  <a:solidFill>
                    <a:schemeClr val="tx1"/>
                  </a:solidFill>
                </a:rPr>
                <a:t>CONTROL Y MANTENIMIENTO VEHICULAR</a:t>
              </a:r>
              <a:endParaRPr lang="es-EC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21 Elipse"/>
            <p:cNvSpPr/>
            <p:nvPr/>
          </p:nvSpPr>
          <p:spPr>
            <a:xfrm>
              <a:off x="2771799" y="2299184"/>
              <a:ext cx="3710409" cy="28083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500" dirty="0" smtClean="0"/>
                <a:t>SISTEMA ADMINISTRATIVO FINANCIERO</a:t>
              </a:r>
              <a:endParaRPr lang="es-EC" sz="2500" dirty="0"/>
            </a:p>
          </p:txBody>
        </p:sp>
        <p:cxnSp>
          <p:nvCxnSpPr>
            <p:cNvPr id="28" name="23 Conector recto"/>
            <p:cNvCxnSpPr>
              <a:stCxn id="27" idx="1"/>
              <a:endCxn id="23" idx="5"/>
            </p:cNvCxnSpPr>
            <p:nvPr/>
          </p:nvCxnSpPr>
          <p:spPr>
            <a:xfrm flipH="1" flipV="1">
              <a:off x="2002329" y="1851163"/>
              <a:ext cx="1312848" cy="8592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5 Conector recto"/>
            <p:cNvCxnSpPr>
              <a:stCxn id="27" idx="3"/>
              <a:endCxn id="26" idx="6"/>
            </p:cNvCxnSpPr>
            <p:nvPr/>
          </p:nvCxnSpPr>
          <p:spPr>
            <a:xfrm flipH="1">
              <a:off x="2195736" y="4696228"/>
              <a:ext cx="1119440" cy="987332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stCxn id="27" idx="5"/>
              <a:endCxn id="25" idx="2"/>
            </p:cNvCxnSpPr>
            <p:nvPr/>
          </p:nvCxnSpPr>
          <p:spPr>
            <a:xfrm>
              <a:off x="5938830" y="4696228"/>
              <a:ext cx="1260954" cy="84331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1 Conector recto"/>
            <p:cNvCxnSpPr>
              <a:stCxn id="27" idx="7"/>
              <a:endCxn id="24" idx="3"/>
            </p:cNvCxnSpPr>
            <p:nvPr/>
          </p:nvCxnSpPr>
          <p:spPr>
            <a:xfrm flipV="1">
              <a:off x="5938830" y="1779155"/>
              <a:ext cx="1545677" cy="93129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11 Elipse"/>
            <p:cNvSpPr/>
            <p:nvPr/>
          </p:nvSpPr>
          <p:spPr>
            <a:xfrm>
              <a:off x="3607760" y="310344"/>
              <a:ext cx="2025588" cy="15841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PROYECTOS</a:t>
              </a:r>
              <a:endParaRPr lang="es-EC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16 Conector recto"/>
            <p:cNvCxnSpPr>
              <a:stCxn id="32" idx="4"/>
              <a:endCxn id="27" idx="0"/>
            </p:cNvCxnSpPr>
            <p:nvPr/>
          </p:nvCxnSpPr>
          <p:spPr>
            <a:xfrm>
              <a:off x="4620554" y="1894520"/>
              <a:ext cx="6449" cy="40466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4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256384" y="0"/>
            <a:ext cx="6887616" cy="10081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3200" dirty="0" smtClean="0"/>
              <a:t>Interrelación existente entre los sistemas propuestos</a:t>
            </a:r>
            <a:endParaRPr lang="es-EC" sz="3200" dirty="0"/>
          </a:p>
        </p:txBody>
      </p:sp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611560" y="1014382"/>
          <a:ext cx="4320479" cy="2952328"/>
        </p:xfrm>
        <a:graphic>
          <a:graphicData uri="http://schemas.openxmlformats.org/presentationml/2006/ole">
            <p:oleObj spid="_x0000_s78850" name="Diapositiva" r:id="rId6" imgW="4570388" imgH="3427437" progId="PowerPoint.Slide.12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5364088" y="1268760"/>
          <a:ext cx="3779912" cy="2718019"/>
        </p:xfrm>
        <a:graphic>
          <a:graphicData uri="http://schemas.openxmlformats.org/presentationml/2006/ole">
            <p:oleObj spid="_x0000_s78851" name="Diapositiva" r:id="rId7" imgW="4332651" imgH="3249280" progId="PowerPoint.Slide.12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691680" y="4074950"/>
          <a:ext cx="3888432" cy="2924944"/>
        </p:xfrm>
        <a:graphic>
          <a:graphicData uri="http://schemas.openxmlformats.org/presentationml/2006/ole">
            <p:oleObj spid="_x0000_s78852" name="Diapositiva" r:id="rId8" imgW="4570388" imgH="3427437" progId="PowerPoint.Slide.12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256384" y="0"/>
            <a:ext cx="6887616" cy="10081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3200" dirty="0" smtClean="0"/>
              <a:t>Sistema de Gestión Bomberil</a:t>
            </a:r>
            <a:endParaRPr lang="es-EC" sz="3200" dirty="0"/>
          </a:p>
        </p:txBody>
      </p:sp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22" name="10 Grupo"/>
          <p:cNvGrpSpPr/>
          <p:nvPr/>
        </p:nvGrpSpPr>
        <p:grpSpPr>
          <a:xfrm>
            <a:off x="719572" y="1160748"/>
            <a:ext cx="7704856" cy="4536504"/>
            <a:chOff x="539552" y="1124744"/>
            <a:chExt cx="7704856" cy="4536504"/>
          </a:xfrm>
        </p:grpSpPr>
        <p:sp>
          <p:nvSpPr>
            <p:cNvPr id="34" name="3 Elipse"/>
            <p:cNvSpPr/>
            <p:nvPr/>
          </p:nvSpPr>
          <p:spPr>
            <a:xfrm>
              <a:off x="3520016" y="1124744"/>
              <a:ext cx="1728192" cy="453650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5" name="4 Elipse"/>
            <p:cNvSpPr/>
            <p:nvPr/>
          </p:nvSpPr>
          <p:spPr>
            <a:xfrm>
              <a:off x="3563888" y="3068960"/>
              <a:ext cx="4680520" cy="12961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6" name="5 Elipse"/>
            <p:cNvSpPr/>
            <p:nvPr/>
          </p:nvSpPr>
          <p:spPr>
            <a:xfrm>
              <a:off x="539552" y="3068960"/>
              <a:ext cx="4680520" cy="129614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C"/>
            </a:p>
          </p:txBody>
        </p:sp>
        <p:sp>
          <p:nvSpPr>
            <p:cNvPr id="37" name="6 CuadroTexto"/>
            <p:cNvSpPr txBox="1"/>
            <p:nvPr/>
          </p:nvSpPr>
          <p:spPr>
            <a:xfrm>
              <a:off x="3779912" y="198884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b="1" dirty="0" smtClean="0">
                  <a:solidFill>
                    <a:schemeClr val="accent6">
                      <a:lumMod val="75000"/>
                    </a:schemeClr>
                  </a:solidFill>
                </a:rPr>
                <a:t>SINIESTROS</a:t>
              </a:r>
              <a:endParaRPr lang="es-EC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7 CuadroTexto"/>
            <p:cNvSpPr txBox="1"/>
            <p:nvPr/>
          </p:nvSpPr>
          <p:spPr>
            <a:xfrm>
              <a:off x="5796136" y="350100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b="1" dirty="0" smtClean="0">
                  <a:solidFill>
                    <a:srgbClr val="0070C0"/>
                  </a:solidFill>
                </a:rPr>
                <a:t>PREVENCIÓN</a:t>
              </a:r>
              <a:endParaRPr lang="es-EC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8 CuadroTexto"/>
            <p:cNvSpPr txBox="1"/>
            <p:nvPr/>
          </p:nvSpPr>
          <p:spPr>
            <a:xfrm>
              <a:off x="1187624" y="335699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b="1" dirty="0" smtClean="0">
                  <a:solidFill>
                    <a:srgbClr val="00B050"/>
                  </a:solidFill>
                </a:rPr>
                <a:t>ADMINISTRATIVO FINANCIERO</a:t>
              </a:r>
              <a:endParaRPr lang="es-EC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9 CuadroTexto"/>
            <p:cNvSpPr txBox="1"/>
            <p:nvPr/>
          </p:nvSpPr>
          <p:spPr>
            <a:xfrm>
              <a:off x="3419872" y="335699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b="1" dirty="0" smtClean="0">
                  <a:solidFill>
                    <a:srgbClr val="FF0000"/>
                  </a:solidFill>
                </a:rPr>
                <a:t>GESTIÓN </a:t>
              </a:r>
            </a:p>
            <a:p>
              <a:pPr algn="ctr"/>
              <a:r>
                <a:rPr lang="es-EC" b="1" dirty="0" smtClean="0">
                  <a:solidFill>
                    <a:srgbClr val="FF0000"/>
                  </a:solidFill>
                </a:rPr>
                <a:t>BOMBERIL</a:t>
              </a:r>
              <a:endParaRPr lang="es-EC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4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585622" y="1484784"/>
          <a:ext cx="8306858" cy="3600400"/>
        </p:xfrm>
        <a:graphic>
          <a:graphicData uri="http://schemas.openxmlformats.org/presentationml/2006/ole">
            <p:oleObj spid="_x0000_s79873" name="Hoja de cálculo" r:id="rId6" imgW="6010234" imgH="2266902" progId="Excel.Sheet.12">
              <p:embed/>
            </p:oleObj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3059832" y="476672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dirty="0" smtClean="0"/>
              <a:t>CUADRO RESUMEN TIEMPO Y COSTOS</a:t>
            </a:r>
            <a:endParaRPr lang="es-EC" sz="25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69815" name="Rectangle 1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19 CuadroTexto"/>
          <p:cNvSpPr txBox="1"/>
          <p:nvPr/>
        </p:nvSpPr>
        <p:spPr>
          <a:xfrm>
            <a:off x="3059832" y="476672"/>
            <a:ext cx="4248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dirty="0" smtClean="0"/>
              <a:t>CRONOGRAMA</a:t>
            </a:r>
            <a:endParaRPr lang="es-EC" sz="2500" b="1" dirty="0"/>
          </a:p>
        </p:txBody>
      </p:sp>
      <p:pic>
        <p:nvPicPr>
          <p:cNvPr id="12" name="15 Imagen" descr="cronogram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649" y="1340768"/>
            <a:ext cx="8696351" cy="3888431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1619672" y="836712"/>
            <a:ext cx="6624736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3. Comunicaciones</a:t>
            </a:r>
            <a:endParaRPr kumimoji="0" lang="es-EC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611560" y="1484785"/>
            <a:ext cx="853244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200" dirty="0" smtClean="0"/>
              <a:t> Extender la cobertura de radiocomunicaciones</a:t>
            </a:r>
            <a:endParaRPr lang="es-ES" sz="3000" dirty="0" smtClean="0"/>
          </a:p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200" dirty="0" smtClean="0"/>
              <a:t>Migrar comunicaciones análoga a digital</a:t>
            </a:r>
            <a:endParaRPr lang="es-ES" sz="3000" dirty="0" smtClean="0"/>
          </a:p>
          <a:p>
            <a:endParaRPr lang="es-ES" sz="3000" dirty="0" smtClean="0"/>
          </a:p>
          <a:p>
            <a:pPr marL="71438"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611560" y="980728"/>
            <a:ext cx="38164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El Cuerpo de Bomberos del Distrito Metropolitano de Quito (CB-DMQ) es una institución con 67 años de labor y servicio a la comunidad, cuya finalidad es socorrer y atender en casos de desastres y emergencias.</a:t>
            </a:r>
          </a:p>
          <a:p>
            <a:pPr algn="just"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 Se institucionalizó en la Ordenanza No. 039 de 2 de octubre de 2000.</a:t>
            </a:r>
          </a:p>
          <a:p>
            <a:pPr algn="just"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 Adscrita al MDMQ con autonomía administrativa y financiera, presupuestaria y operativa.</a:t>
            </a:r>
          </a:p>
          <a:p>
            <a:pPr algn="just"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 Como base legal fundamental tiene la Ley de defensa Contraincendios y su Reglamento.</a:t>
            </a:r>
          </a:p>
          <a:p>
            <a:pPr algn="just"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CB DM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2952328" cy="1656184"/>
          </a:xfrm>
          <a:prstGeom prst="rect">
            <a:avLst/>
          </a:prstGeom>
          <a:noFill/>
        </p:spPr>
      </p:pic>
      <p:pic>
        <p:nvPicPr>
          <p:cNvPr id="25606" name="Picture 6" descr="incendi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8640"/>
            <a:ext cx="2940324" cy="1584176"/>
          </a:xfrm>
          <a:prstGeom prst="rect">
            <a:avLst/>
          </a:prstGeom>
          <a:noFill/>
        </p:spPr>
      </p:pic>
      <p:pic>
        <p:nvPicPr>
          <p:cNvPr id="25610" name="Picture 10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pic>
        <p:nvPicPr>
          <p:cNvPr id="25612" name="Picture 1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pic>
        <p:nvPicPr>
          <p:cNvPr id="25614" name="Picture 14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pic>
        <p:nvPicPr>
          <p:cNvPr id="25616" name="Picture 16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pic>
        <p:nvPicPr>
          <p:cNvPr id="13" name="Picture 18" descr="Rescate y Salvamen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933056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135063"/>
            <a:ext cx="67627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5 CuadroTexto"/>
          <p:cNvSpPr txBox="1">
            <a:spLocks noChangeArrowheads="1"/>
          </p:cNvSpPr>
          <p:nvPr/>
        </p:nvSpPr>
        <p:spPr bwMode="auto">
          <a:xfrm rot="19734182">
            <a:off x="2497510" y="2500529"/>
            <a:ext cx="60086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 dirty="0">
                <a:solidFill>
                  <a:srgbClr val="FF0000"/>
                </a:solidFill>
              </a:rPr>
              <a:t>Sistema DIGITAL</a:t>
            </a:r>
          </a:p>
          <a:p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2393479" y="260648"/>
            <a:ext cx="6750521" cy="93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Servicios de Comunicaciones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559" y="836712"/>
          <a:ext cx="8280921" cy="5532352"/>
        </p:xfrm>
        <a:graphic>
          <a:graphicData uri="http://schemas.openxmlformats.org/drawingml/2006/table">
            <a:tbl>
              <a:tblPr/>
              <a:tblGrid>
                <a:gridCol w="1133666"/>
                <a:gridCol w="1590393"/>
                <a:gridCol w="2327140"/>
                <a:gridCol w="2011780"/>
                <a:gridCol w="1217942"/>
              </a:tblGrid>
              <a:tr h="40570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Aplicación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Usuarios a Satisfacer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Objetivos Estratégicos Institucionales atendidos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Debilidades y Amenazas atendidas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Proceso en la Cadena de Valor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3468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de Atención y Gestión de Emergencias</a:t>
                      </a:r>
                    </a:p>
                  </a:txBody>
                  <a:tcPr marL="6008" marR="6008" marT="6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Emergencias, Estaciones de Bomberos, Personal Operativo, Sala Situacional, Jefaturas Zonales.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“Generar en la población del DMQ una cultura de prevención y preparación en relación con los riesgos naturales y antrópicos (generados por el hombre).”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Proteger a los habitantes del DMQ de los eventos adversos que puedan ocurrir de origen natural y antrópico impulsando la gestión de riesgos en el DMQ.”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Apoyar la existencia de una red de Atención de Emergencias oportuna y eficiente en el Distrito Metropolitano de Quito.”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Brindar una atención eficaz y oportuna ante las distintas llamadas de emergencia recibidas en la Central de Comunicaciones CMAC.”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Mejorar la comunicación interna y externa, que permita posicionar la imagen institucional del CB-DMQ.” 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• Escasa coordinación con instituciones paralelas de emergencia dificulta el desarrollo efectivo de las operaciones del CB-DMQ hacia la comunidad.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El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CBDMQ no posee una plataforma de TIC integral e integrada, así como procesos de TIC orientados a servicios.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Existe un débil control de la eficiencia y eficacia en el desarrollo de las actividades administrativas y operativas.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sistemas informáticos son independientes y no están integrados.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se dispone de Sistemas de Información Geográfica. (GIS).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Cambios en los sistemas informáticos con los que se integra el CB-DMQ.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Emergencias</a:t>
                      </a:r>
                    </a:p>
                  </a:txBody>
                  <a:tcPr marL="6008" marR="6008" marT="6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576" y="908720"/>
          <a:ext cx="8136905" cy="5314864"/>
        </p:xfrm>
        <a:graphic>
          <a:graphicData uri="http://schemas.openxmlformats.org/drawingml/2006/table">
            <a:tbl>
              <a:tblPr/>
              <a:tblGrid>
                <a:gridCol w="1051795"/>
                <a:gridCol w="1475538"/>
                <a:gridCol w="2159080"/>
                <a:gridCol w="2320506"/>
                <a:gridCol w="1129986"/>
              </a:tblGrid>
              <a:tr h="1985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Aplicación</a:t>
                      </a:r>
                    </a:p>
                  </a:txBody>
                  <a:tcPr marL="5672" marR="5672" marT="5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Usuarios a Satisfacer</a:t>
                      </a:r>
                    </a:p>
                  </a:txBody>
                  <a:tcPr marL="5672" marR="5672" marT="5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Objetivos Estratégicos Institucionales atendidos</a:t>
                      </a:r>
                    </a:p>
                  </a:txBody>
                  <a:tcPr marL="5672" marR="5672" marT="5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Debilidades y Amenazas atendidas</a:t>
                      </a:r>
                    </a:p>
                  </a:txBody>
                  <a:tcPr marL="5672" marR="5672" marT="5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Proceso en la Cadena de Valor</a:t>
                      </a:r>
                    </a:p>
                  </a:txBody>
                  <a:tcPr marL="5672" marR="5672" marT="56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4501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de Prevención, Visto Bueno de Planos y Permisos de Ocupación</a:t>
                      </a:r>
                    </a:p>
                  </a:txBody>
                  <a:tcPr marL="5672" marR="5672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Jefaturas Zonales, Inspectores, Autoridades del CB-DMQ y del MDMQ, Ciudadanía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“Generar en la población del DMQ una cultura de prevención y preparación en relación con los riesgos naturales y antrópicos (generados por el hombre).”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Apoyar la existencia de una red de Atención de Emergencias oportuna y eficiente en el Distrito Metropolitano de Quito”.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Mejorar la comunicación interna y externa, que permita posicionar la imagen institucional del CB-DMQ”.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• El CBDMQ no posee una plataforma de TIC integral e integrada, así como procesos de TIC orientados a servicios.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Existe un débil control de la eficiencia y eficacia en el desarrollo de las actividades administrativas y operativas.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Escasa coordinación con instituciones paralelas de emergencia dificulta el desarrollo efectivo de las operaciones del CB-DMQ hacia la comunidad.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Cambios en los sistemas informáticos con los que se integra el CB-DMQ.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sistemas informáticos son independientes y no están integrados.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se dispone de Sistemas de Información Geográfica. (GIS)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Prevención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560" y="836712"/>
          <a:ext cx="8208914" cy="5583475"/>
        </p:xfrm>
        <a:graphic>
          <a:graphicData uri="http://schemas.openxmlformats.org/drawingml/2006/table">
            <a:tbl>
              <a:tblPr/>
              <a:tblGrid>
                <a:gridCol w="1104701"/>
                <a:gridCol w="1616635"/>
                <a:gridCol w="1922000"/>
                <a:gridCol w="2559672"/>
                <a:gridCol w="1005906"/>
              </a:tblGrid>
              <a:tr h="6254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Aplicación</a:t>
                      </a:r>
                    </a:p>
                  </a:txBody>
                  <a:tcPr marL="5002" marR="5002" marT="5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Usuarios a Satisfacer</a:t>
                      </a:r>
                    </a:p>
                  </a:txBody>
                  <a:tcPr marL="5002" marR="5002" marT="5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Objetivos Estratégicos Institucionales atendidos</a:t>
                      </a:r>
                    </a:p>
                  </a:txBody>
                  <a:tcPr marL="5002" marR="5002" marT="5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Debilidades y Amenazas atendidas</a:t>
                      </a:r>
                    </a:p>
                  </a:txBody>
                  <a:tcPr marL="5002" marR="5002" marT="5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Proceso en la Cadena de Valor</a:t>
                      </a:r>
                    </a:p>
                  </a:txBody>
                  <a:tcPr marL="5002" marR="5002" marT="5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2710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Sistema Integrado Administrativo Financiero</a:t>
                      </a:r>
                    </a:p>
                  </a:txBody>
                  <a:tcPr marL="5002" marR="5002" marT="5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Personal administrativo y operativo</a:t>
                      </a:r>
                    </a:p>
                  </a:txBody>
                  <a:tcPr marL="5002" marR="5002" marT="5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“Fortalecer la gestión administrativa del CB-DMQ para contribuir al cumplimiento de sus objetivos institucionales.” </a:t>
                      </a:r>
                    </a:p>
                  </a:txBody>
                  <a:tcPr marL="5002" marR="5002" marT="5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• Los sistemas informáticos son independientes y no están integrados.</a:t>
                      </a:r>
                      <a:b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Cambios en los sistemas informáticos con los que se integra el CB-DMQ.</a:t>
                      </a:r>
                      <a:b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Existe un débil control de la eficiencia y eficacia en el desarrollo de las actividades administrativas y operativas.</a:t>
                      </a:r>
                      <a:b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 decisiones que se toman no son oportunas.</a:t>
                      </a:r>
                      <a:b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Falta de comunicación y control entre las autoridades y áreas de trabajo.</a:t>
                      </a:r>
                      <a:b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3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•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CBDMQ no posee una plataforma de TIC integral e integrada, así como procesos de TIC orientados a servicios.</a:t>
                      </a:r>
                      <a:b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General Administrativa</a:t>
                      </a:r>
                    </a:p>
                  </a:txBody>
                  <a:tcPr marL="5002" marR="5002" marT="5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47378" y="836713"/>
          <a:ext cx="8496622" cy="5060974"/>
        </p:xfrm>
        <a:graphic>
          <a:graphicData uri="http://schemas.openxmlformats.org/drawingml/2006/table">
            <a:tbl>
              <a:tblPr/>
              <a:tblGrid>
                <a:gridCol w="6737911"/>
                <a:gridCol w="1758711"/>
              </a:tblGrid>
              <a:tr h="192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CONCEPTO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PROYECCIÓN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2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INGRESOS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2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RECAUDACION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EMPRESA ELECTRICA POR MEDIDORES DE CONSUMO ELECTRICO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19.725.867,05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IMPUESTOS A LOS PREDIOS URBANOS 0,15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POR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MIL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5.095.333,68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7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OTRAS TASAS (PERMISOS DE FUNCIONAMIENTO, LICENCIAS Y PATENTES)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594.979,45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PRESTACION DE SERVICIOS (CAPACITACION A EMPRESAS)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   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65.636,33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OTROS INGRESOS RECAUDACION</a:t>
                      </a:r>
                      <a:r>
                        <a:rPr lang="es-EC" sz="13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VALORES S.O.A.T.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   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94.211,66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ESPECIES VALORADAS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10.976.00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INTERESES</a:t>
                      </a:r>
                      <a:r>
                        <a:rPr lang="es-EC" sz="13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POR OTRAS OPERACIONES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616.24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INCUMPLIMIENTO CONTRATOS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       34.761,81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2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OTRAS</a:t>
                      </a:r>
                      <a:r>
                        <a:rPr lang="es-EC" sz="13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INDEMINIZACIONES Y VALORES NO RECLAMADOS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(POR</a:t>
                      </a:r>
                      <a:r>
                        <a:rPr lang="es-EC" sz="13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SINIESTROS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)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2.783.85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2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OTROS NO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ESPECIFICADOS (FOTOCOPIAS </a:t>
                      </a:r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DE TRÁMITES DE COMPRAS PÚBLICAS)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           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26.720,16 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37981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INGRESOS CORRIENTES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25.651.886,22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9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C" sz="1400" b="0" i="0" u="none" strike="noStrike" kern="12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SALDO CAJA-BANCOS</a:t>
                      </a:r>
                      <a:r>
                        <a:rPr lang="es-EC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2012 PROYECTADO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5.481.801,67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981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 PRESUPUESTO 2013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hlinkClick r:id="rId5" action="ppaction://hlinksldjump"/>
                        </a:rPr>
                        <a:t>31.133.687,89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0236">
                <a:tc>
                  <a:txBody>
                    <a:bodyPr/>
                    <a:lstStyle/>
                    <a:p>
                      <a:pPr algn="just" rtl="0" fontAlgn="b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ARRASTRES</a:t>
                      </a:r>
                      <a:r>
                        <a:rPr lang="es-EC" sz="14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2012 (ACTIVIDADES COMPROMETIDAS)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hlinkClick r:id="" action="ppaction://noaction"/>
                        </a:rPr>
                        <a:t>4.734.801,11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3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 2013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35.868.489,89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5925">
                <a:tc gridSpan="2">
                  <a:txBody>
                    <a:bodyPr/>
                    <a:lstStyle/>
                    <a:p>
                      <a:pPr algn="just" rtl="0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FUENTE</a:t>
                      </a:r>
                      <a:r>
                        <a:rPr lang="es-EC" sz="11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:  DIRECCION FINANCIERA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371600" y="260648"/>
            <a:ext cx="7772400" cy="4317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/>
            </a:r>
            <a:b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/>
            </a:r>
            <a:b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es-EC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 PROYECCION INGRESOS 2013 CB-DMQ </a:t>
            </a:r>
            <a:r>
              <a:rPr kumimoji="0" lang="es-EC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/>
            </a:r>
            <a:br>
              <a:rPr kumimoji="0" lang="es-EC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560" y="836712"/>
          <a:ext cx="8532440" cy="4968553"/>
        </p:xfrm>
        <a:graphic>
          <a:graphicData uri="http://schemas.openxmlformats.org/drawingml/2006/table">
            <a:tbl>
              <a:tblPr/>
              <a:tblGrid>
                <a:gridCol w="6636342"/>
                <a:gridCol w="1896098"/>
              </a:tblGrid>
              <a:tr h="618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DESCRIPCION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VALOR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361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A) SUELDOS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SALARIOS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Book Antiqua"/>
                          <a:hlinkClick r:id="rId5" action="ppaction://hlinksldjump"/>
                        </a:rPr>
                        <a:t>14.672.878,52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61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B) GASTOS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ADMINISTRATIVOS 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Book Antiqua"/>
                          <a:hlinkClick r:id="rId6" action="ppaction://hlinksldjump"/>
                        </a:rPr>
                        <a:t>4.624.114,82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61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C) PROGRAMAS/PROYECTOS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Book Antiqua"/>
                          <a:hlinkClick r:id="rId7" action="ppaction://hlinksldjump"/>
                        </a:rPr>
                        <a:t>11.836.694,55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61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(D=A+B+C) TOTAL EGRESOS CB-DMQ 2013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  <a:hlinkClick r:id="rId8" action="ppaction://hlinksldjump"/>
                        </a:rPr>
                        <a:t>31.133.687,89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61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(E) TOTAL INGRESOS CORRIENTES CB-DMQ 2013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25.651.886,22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618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(F) SALDO CAJA – BANCOS CB-DMQ 2012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5.481.801,67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6189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(G=E+F) TOTAL INGRESOS CB-DMQ 2013</a:t>
                      </a: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Book Antiqua"/>
                        </a:rPr>
                        <a:t>31.133.687,89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515" marR="5515" marT="55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683568" y="260648"/>
            <a:ext cx="8229600" cy="54982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DISTRIBUCIÓN DE PRESUPUESTO 2013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935088" y="1268760"/>
          <a:ext cx="8208912" cy="4680520"/>
        </p:xfrm>
        <a:graphic>
          <a:graphicData uri="http://schemas.openxmlformats.org/drawingml/2006/table">
            <a:tbl>
              <a:tblPr/>
              <a:tblGrid>
                <a:gridCol w="5904656"/>
                <a:gridCol w="2304256"/>
              </a:tblGrid>
              <a:tr h="4197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0702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6.1. FORTALECIMIENTO DEL SISTEMA DE SEGURIDAD Y SALUD OCUPACIONAL DEL CB-DMQ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" action="ppaction://noaction"/>
                        </a:rPr>
                        <a:t>582.000,00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2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6.2. MEJORAMIENTO DEL SISTEMA INFORMÁTICO Y DE COMUNICACIONES DEL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CB-DMQ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" action="ppaction://noaction"/>
                        </a:rPr>
                        <a:t>2.054.575,79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0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6.3.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MEJORAMIENTO DE LAS CAPACIDADES DE GESTIÓN DEL TALENTO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HUMANO E IMAGEN INSTITUCIONAL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CB-DMQ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hlinkClick r:id="" action="ppaction://noaction"/>
                        </a:rPr>
                        <a:t>300.000,00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" action="ppaction://noaction"/>
                        </a:rPr>
                        <a:t>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2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6.4.</a:t>
                      </a:r>
                      <a:r>
                        <a:rPr lang="es-ES_tradnl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GESTION INSTITUCIONAL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hlinkClick r:id="" action="ppaction://noaction"/>
                        </a:rPr>
                        <a:t>41.785,00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PROGRAMA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hlinkClick r:id="rId5" action="ppaction://hlinksldjump"/>
                        </a:rPr>
                        <a:t>2.978.360,79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914400" y="692696"/>
            <a:ext cx="8229600" cy="511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PROGRAMA DE FORTALECIMIENTO INSTITUCIONAL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2195736" y="404664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 smtClean="0"/>
              <a:t>Recomendaciones</a:t>
            </a:r>
            <a:endParaRPr lang="es-EC" sz="3500" b="1" dirty="0"/>
          </a:p>
        </p:txBody>
      </p:sp>
      <p:sp>
        <p:nvSpPr>
          <p:cNvPr id="9" name="8 Rectángulo"/>
          <p:cNvSpPr/>
          <p:nvPr/>
        </p:nvSpPr>
        <p:spPr>
          <a:xfrm>
            <a:off x="611560" y="1268760"/>
            <a:ext cx="8624669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3000" dirty="0" smtClean="0"/>
              <a:t> </a:t>
            </a:r>
            <a:r>
              <a:rPr lang="es-EC" sz="3500" dirty="0" smtClean="0"/>
              <a:t>Reingeniería </a:t>
            </a:r>
            <a:r>
              <a:rPr lang="es-EC" sz="3500" dirty="0" smtClean="0"/>
              <a:t>de procesos en el CB-DMQ </a:t>
            </a:r>
            <a:endParaRPr lang="es-EC" sz="3500" dirty="0" smtClean="0"/>
          </a:p>
          <a:p>
            <a:r>
              <a:rPr lang="es-EC" sz="3500" dirty="0" smtClean="0"/>
              <a:t> </a:t>
            </a:r>
            <a:endParaRPr lang="es-EC" sz="3500" dirty="0" smtClean="0"/>
          </a:p>
          <a:p>
            <a:pPr>
              <a:buFont typeface="Arial" pitchFamily="34" charset="0"/>
              <a:buChar char="•"/>
            </a:pPr>
            <a:r>
              <a:rPr lang="es-EC" sz="3500" dirty="0" smtClean="0"/>
              <a:t> Participación </a:t>
            </a:r>
            <a:r>
              <a:rPr lang="es-EC" sz="3500" dirty="0" smtClean="0"/>
              <a:t>de </a:t>
            </a:r>
            <a:r>
              <a:rPr lang="es-EC" sz="3500" dirty="0" smtClean="0"/>
              <a:t>los </a:t>
            </a:r>
            <a:r>
              <a:rPr lang="es-EC" sz="3500" dirty="0" smtClean="0"/>
              <a:t>Señores Oficiales </a:t>
            </a:r>
            <a:r>
              <a:rPr lang="es-EC" sz="3500" dirty="0" smtClean="0"/>
              <a:t>como </a:t>
            </a:r>
          </a:p>
          <a:p>
            <a:r>
              <a:rPr lang="es-EC" sz="3500" dirty="0" smtClean="0"/>
              <a:t> </a:t>
            </a:r>
            <a:r>
              <a:rPr lang="es-EC" sz="3500" dirty="0" smtClean="0"/>
              <a:t> líderes de proyectos.</a:t>
            </a:r>
          </a:p>
          <a:p>
            <a:r>
              <a:rPr lang="es-EC" sz="3500" dirty="0" smtClean="0"/>
              <a:t> </a:t>
            </a:r>
            <a:endParaRPr lang="es-EC" sz="3500" dirty="0" smtClean="0"/>
          </a:p>
          <a:p>
            <a:pPr>
              <a:buFont typeface="Arial" pitchFamily="34" charset="0"/>
              <a:buChar char="•"/>
            </a:pPr>
            <a:r>
              <a:rPr lang="es-EC" sz="3500" dirty="0" smtClean="0"/>
              <a:t> La </a:t>
            </a:r>
            <a:r>
              <a:rPr lang="es-EC" sz="3500" dirty="0" smtClean="0"/>
              <a:t>Dirección de Tecnología y </a:t>
            </a:r>
            <a:r>
              <a:rPr lang="es-EC" sz="3500" dirty="0" smtClean="0"/>
              <a:t>Comunicaciones</a:t>
            </a:r>
          </a:p>
          <a:p>
            <a:r>
              <a:rPr lang="es-EC" sz="3500" dirty="0" smtClean="0"/>
              <a:t> </a:t>
            </a:r>
            <a:r>
              <a:rPr lang="es-EC" sz="3500" dirty="0" smtClean="0"/>
              <a:t>  </a:t>
            </a:r>
            <a:r>
              <a:rPr lang="es-EC" sz="3500" dirty="0" smtClean="0"/>
              <a:t>se </a:t>
            </a:r>
            <a:r>
              <a:rPr lang="es-EC" sz="3500" dirty="0" smtClean="0"/>
              <a:t>ubique </a:t>
            </a:r>
            <a:r>
              <a:rPr lang="es-EC" sz="3500" dirty="0" smtClean="0"/>
              <a:t>a nivel </a:t>
            </a:r>
            <a:r>
              <a:rPr lang="es-EC" sz="3500" dirty="0" smtClean="0"/>
              <a:t>de Proceso </a:t>
            </a:r>
            <a:r>
              <a:rPr lang="es-EC" sz="3500" dirty="0" smtClean="0"/>
              <a:t>Habilitante </a:t>
            </a:r>
            <a:endParaRPr lang="es-EC" sz="3500" dirty="0" smtClean="0"/>
          </a:p>
          <a:p>
            <a:r>
              <a:rPr lang="es-EC" sz="3500" dirty="0" smtClean="0"/>
              <a:t> </a:t>
            </a:r>
            <a:r>
              <a:rPr lang="es-EC" sz="3500" dirty="0" smtClean="0"/>
              <a:t> de </a:t>
            </a:r>
            <a:r>
              <a:rPr lang="es-EC" sz="3500" dirty="0" smtClean="0"/>
              <a:t>Asesoría</a:t>
            </a:r>
            <a:endParaRPr lang="es-EC" sz="35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764604" y="2761856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 smtClean="0"/>
              <a:t>GRACIAS POR SU ATENCIÓN</a:t>
            </a:r>
            <a:endParaRPr lang="es-EC" sz="5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411760" y="69269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>
                <a:latin typeface="Arial" pitchFamily="34" charset="0"/>
                <a:cs typeface="Arial" pitchFamily="34" charset="0"/>
              </a:rPr>
              <a:t>Estaciones de Bomberos</a:t>
            </a: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27584" y="1196752"/>
          <a:ext cx="5472608" cy="4896542"/>
        </p:xfrm>
        <a:graphic>
          <a:graphicData uri="http://schemas.openxmlformats.org/drawingml/2006/table">
            <a:tbl>
              <a:tblPr/>
              <a:tblGrid>
                <a:gridCol w="1942874"/>
                <a:gridCol w="3529734"/>
              </a:tblGrid>
              <a:tr h="44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ESTACIÓN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SECTOR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 Mariscal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Centro - La Loma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 Pedro Claver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 Ferroviaria Baja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 Jipijapa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Quitumbe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 Atahualpa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Cumbaya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Carcelén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Checa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Tingo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Placer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Parque Metropolitano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Carapungo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 Antonio de Pichincha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Guamaní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Guayllabamba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Pifo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X19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Amaguaña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2" marR="425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562" name="Picture 2" descr="Estación Nro. 11 El Tin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268760"/>
            <a:ext cx="2088232" cy="1296146"/>
          </a:xfrm>
          <a:prstGeom prst="rect">
            <a:avLst/>
          </a:prstGeom>
          <a:noFill/>
        </p:spPr>
      </p:pic>
      <p:pic>
        <p:nvPicPr>
          <p:cNvPr id="66564" name="Picture 4" descr="Estación Nro. 1 Coronel Martí­n Reimber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852936"/>
            <a:ext cx="2088232" cy="1296144"/>
          </a:xfrm>
          <a:prstGeom prst="rect">
            <a:avLst/>
          </a:prstGeom>
          <a:noFill/>
        </p:spPr>
      </p:pic>
      <p:pic>
        <p:nvPicPr>
          <p:cNvPr id="66566" name="Picture 6" descr="Estación Nro. 15 Cmdte. Jorge Cabrer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581128"/>
            <a:ext cx="2088232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6626" name="Picture 2" descr="http://www.bomberosquito.gob.ec/bomberos/images/stories/preven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-4800600"/>
            <a:ext cx="2000250" cy="13716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347864" y="4766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Productos y Servicios</a:t>
            </a:r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11560" y="1052722"/>
          <a:ext cx="4032448" cy="5257800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16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  OPERATIVA DE EMERGENCIAS Y SINIESTROS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INCENDIOS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incendios estructurales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incendios forestales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incendios vehiculares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incendios industriales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incendios químicos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RESCATE Y SALVAMENTO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Rescate vehicular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Rescate en áreas abiertas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Rescate en estructuras colapsadas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Rescate en espacios confinados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Rescate acuáticos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RESPUESTA  A  DESLAVES E INUNDACIONES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Deslaves e inundaciones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MATERIALES PELIGROSOS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Identificación del peligro PRIMAP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Manejo y control de fugas y derrames de materiales peligrosos HAZMAT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Recuperación de materiales peligrosos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DESPACHO DE EMERGENCIAS Y COMUNICACIONES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Coordinación y despacho de unidades para emergencias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Manejo de comunicaciones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GESTIÓN DE EMERGENCIAS MEDICAS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ATENCION PRE HOSPITALARIA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Atención pre hospitalaria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Estadísticas y protocolos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DESPACHO DE EMERGENCIAS Y COMUNICACIONES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Coordinación y despacho de unidades para emergencias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Manejo de comunicaciones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34" marR="312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932040" y="1052731"/>
          <a:ext cx="3960440" cy="4824546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18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 DE PREVENCION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 DE REGISTRO Y APROBACION  DE PLANOS  PREVIO A LA OBTENCION DE PERMISOS DE OCUPACION 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Visto Bueno de Planos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 Y CONTROL EN OBRAS  PARA PERMISO DE OCUPACIÓN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INSPECCIÓN, CONTROL Y CERTIFICACIÓN   DE SISTEMA  DE GAS CENTRALIZADO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INSPECCIÓN, CONTROL Y CERTIFICACIÓN   DE  CENTRALISTAS DE GAS Hay que revisar para confirmar con la ley contra incendios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 DE REGISTRO Y APROBACION   DE LOS SISTEMAS DE GAS   EN EDIFICACIONES  Y LOCALES COMERCIALES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INSPECCIÓN, CONTROL    DE SISTEMA  DE GAS CENTRALIZADO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INSPECCIÓN, CONTROL   DE  CENTRALISTAS DE GAS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 DE  INSPECCION, SEGUIMIENTO Y VERIFICACION A  ESTABLECIMIENTOS Y  LOCALES COMERCIALES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  PARA LA OBTENCIÓN DE LA LUAE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SEGUIMIENTO Y VERIFICACIÓN AL CUMPLIMIENTO DE NORMAS DE PREVENCIÓN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INSPECCIÓN DE LOCALES PREVIO A LA OBTENCIÓN DE PERMISO DE OCUPACIÓN DE ESPACIOS PÚBLICOS CERRADOS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CUMPLIMIENTO DE RECOMENDACIONES EN  EL ESPETACULO 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 DE ESTUDIOS DE CAUSALIDAD DE INCENDIOS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VINCULACIÓN COMUNITARIA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GESTIÓN COMUNITARIA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CAPACITACIÓN A LA COMUNIDAD 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8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FORMACIÓN Y SOSTENIBILIDAD DE EQUIPOS COMUNITARIOS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43" marR="39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827584" y="1412776"/>
            <a:ext cx="4824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u="sng" dirty="0" smtClean="0">
                <a:latin typeface="Arial" pitchFamily="34" charset="0"/>
                <a:cs typeface="Arial" pitchFamily="34" charset="0"/>
              </a:rPr>
              <a:t>Agenda:</a:t>
            </a: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1.- Introducción.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2.- </a:t>
            </a:r>
            <a:r>
              <a:rPr lang="es-EC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Justificación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3.- Estrategia de TI 2012 - 2014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2267744" y="620688"/>
            <a:ext cx="5688632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Planteamiento del Problema</a:t>
            </a:r>
            <a:endParaRPr kumimoji="0" lang="es-EC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857250" y="1557338"/>
            <a:ext cx="3500438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/>
              <a:t>Ausencia de políticas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/>
              <a:t>Ausencia de procesos formales y estandarizados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/>
              <a:t>No se gestiona servicios, sino equipos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/>
              <a:t>Sistemas de control poco eficientes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/>
              <a:t>Se percibe escasa calidad del servicio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C" dirty="0"/>
              <a:t>Herramientas no alineadas al negocio</a:t>
            </a:r>
            <a:endParaRPr lang="es-ES" dirty="0"/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/>
              <a:t>Ausencia de visión a largo </a:t>
            </a:r>
            <a:r>
              <a:rPr lang="es-ES" dirty="0" smtClean="0"/>
              <a:t>plazo</a:t>
            </a:r>
          </a:p>
          <a:p>
            <a:pPr marL="714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 No se dispone de sistemas GIS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4932040" y="1232264"/>
            <a:ext cx="3456384" cy="4695735"/>
            <a:chOff x="4932040" y="1232264"/>
            <a:chExt cx="3456384" cy="469573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232264"/>
              <a:ext cx="3456061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3446756"/>
              <a:ext cx="3456384" cy="248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0" y="30907"/>
            <a:ext cx="9110949" cy="6827093"/>
            <a:chOff x="0" y="30907"/>
            <a:chExt cx="9110949" cy="6827093"/>
          </a:xfrm>
        </p:grpSpPr>
        <p:pic>
          <p:nvPicPr>
            <p:cNvPr id="5" name="1 Imagen" descr="LOGO BOMBEROS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157" y="5938263"/>
              <a:ext cx="2699792" cy="908720"/>
            </a:xfrm>
            <a:prstGeom prst="rect">
              <a:avLst/>
            </a:prstGeom>
          </p:spPr>
        </p:pic>
        <p:pic>
          <p:nvPicPr>
            <p:cNvPr id="7" name="6 Imagen"/>
            <p:cNvPicPr/>
            <p:nvPr/>
          </p:nvPicPr>
          <p:blipFill>
            <a:blip r:embed="rId3" cstate="print"/>
            <a:srcRect l="18451" t="18037" r="66702" b="71570"/>
            <a:stretch>
              <a:fillRect/>
            </a:stretch>
          </p:blipFill>
          <p:spPr bwMode="auto">
            <a:xfrm>
              <a:off x="8062" y="30907"/>
              <a:ext cx="2403698" cy="75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0" y="764704"/>
              <a:ext cx="467544" cy="6093296"/>
            </a:xfrm>
            <a:prstGeom prst="rect">
              <a:avLst/>
            </a:prstGeom>
            <a:solidFill>
              <a:srgbClr val="3B7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2627784" y="476672"/>
            <a:ext cx="5122912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Justificación e importancia</a:t>
            </a:r>
          </a:p>
        </p:txBody>
      </p:sp>
      <p:grpSp>
        <p:nvGrpSpPr>
          <p:cNvPr id="10" name="15 Grupo"/>
          <p:cNvGrpSpPr>
            <a:grpSpLocks/>
          </p:cNvGrpSpPr>
          <p:nvPr/>
        </p:nvGrpSpPr>
        <p:grpSpPr bwMode="auto">
          <a:xfrm>
            <a:off x="1000125" y="1571625"/>
            <a:ext cx="7676331" cy="4305648"/>
            <a:chOff x="1012162" y="1262063"/>
            <a:chExt cx="7349459" cy="485775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6163" y="1262063"/>
              <a:ext cx="7169150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Cilindro"/>
            <p:cNvSpPr/>
            <p:nvPr/>
          </p:nvSpPr>
          <p:spPr>
            <a:xfrm rot="3921378">
              <a:off x="6344730" y="885194"/>
              <a:ext cx="511642" cy="2417130"/>
            </a:xfrm>
            <a:prstGeom prst="can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tIns="32400" rIns="144000" bIns="61200" anchor="ctr"/>
            <a:lstStyle/>
            <a:p>
              <a:pPr algn="ctr">
                <a:defRPr/>
              </a:pPr>
              <a:r>
                <a:rPr lang="es-ES" dirty="0"/>
                <a:t>Inspecciones PDA</a:t>
              </a:r>
            </a:p>
          </p:txBody>
        </p:sp>
        <p:sp>
          <p:nvSpPr>
            <p:cNvPr id="13" name="12 Cilindro"/>
            <p:cNvSpPr/>
            <p:nvPr/>
          </p:nvSpPr>
          <p:spPr>
            <a:xfrm rot="7146023">
              <a:off x="1833699" y="1408264"/>
              <a:ext cx="642942" cy="2286016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Visto bueno de planos</a:t>
              </a:r>
            </a:p>
          </p:txBody>
        </p:sp>
        <p:sp>
          <p:nvSpPr>
            <p:cNvPr id="14" name="13 Cilindro"/>
            <p:cNvSpPr/>
            <p:nvPr/>
          </p:nvSpPr>
          <p:spPr>
            <a:xfrm>
              <a:off x="1285852" y="2928934"/>
              <a:ext cx="642942" cy="2428892"/>
            </a:xfrm>
            <a:prstGeom prst="can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Localización, gestión y control vehicular</a:t>
              </a:r>
            </a:p>
          </p:txBody>
        </p:sp>
        <p:sp>
          <p:nvSpPr>
            <p:cNvPr id="15" name="14 Cilindro"/>
            <p:cNvSpPr/>
            <p:nvPr/>
          </p:nvSpPr>
          <p:spPr>
            <a:xfrm>
              <a:off x="2357422" y="3643314"/>
              <a:ext cx="642942" cy="2428892"/>
            </a:xfrm>
            <a:prstGeom prst="can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rect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Talento humano</a:t>
              </a:r>
            </a:p>
          </p:txBody>
        </p:sp>
        <p:sp>
          <p:nvSpPr>
            <p:cNvPr id="16" name="15 Cilindro"/>
            <p:cNvSpPr/>
            <p:nvPr/>
          </p:nvSpPr>
          <p:spPr>
            <a:xfrm>
              <a:off x="7715272" y="2143116"/>
              <a:ext cx="642942" cy="2428892"/>
            </a:xfrm>
            <a:prstGeom prst="can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Partes diarios</a:t>
              </a:r>
            </a:p>
          </p:txBody>
        </p:sp>
        <p:sp>
          <p:nvSpPr>
            <p:cNvPr id="17" name="16 Cilindro"/>
            <p:cNvSpPr/>
            <p:nvPr/>
          </p:nvSpPr>
          <p:spPr>
            <a:xfrm rot="3921378">
              <a:off x="6897235" y="1037190"/>
              <a:ext cx="511642" cy="2417130"/>
            </a:xfrm>
            <a:prstGeom prst="can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Inventario y activos fijos</a:t>
              </a:r>
            </a:p>
          </p:txBody>
        </p:sp>
        <p:sp>
          <p:nvSpPr>
            <p:cNvPr id="18" name="17 Cilindro"/>
            <p:cNvSpPr/>
            <p:nvPr/>
          </p:nvSpPr>
          <p:spPr>
            <a:xfrm rot="6731300">
              <a:off x="6734602" y="4260808"/>
              <a:ext cx="532580" cy="2251624"/>
            </a:xfrm>
            <a:prstGeom prst="can">
              <a:avLst/>
            </a:prstGeom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Partes de emergencia</a:t>
              </a:r>
            </a:p>
          </p:txBody>
        </p:sp>
        <p:sp>
          <p:nvSpPr>
            <p:cNvPr id="19" name="18 Cilindro"/>
            <p:cNvSpPr/>
            <p:nvPr/>
          </p:nvSpPr>
          <p:spPr>
            <a:xfrm>
              <a:off x="7000892" y="2714620"/>
              <a:ext cx="642942" cy="2428892"/>
            </a:xfrm>
            <a:prstGeom prst="can">
              <a:avLst>
                <a:gd name="adj" fmla="val 46818"/>
              </a:avLst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s-ES" dirty="0"/>
                <a:t>Historia clínica</a:t>
              </a:r>
            </a:p>
          </p:txBody>
        </p:sp>
      </p:grpSp>
      <p:sp>
        <p:nvSpPr>
          <p:cNvPr id="20" name="15 CuadroTexto"/>
          <p:cNvSpPr txBox="1">
            <a:spLocks noChangeArrowheads="1"/>
          </p:cNvSpPr>
          <p:nvPr/>
        </p:nvSpPr>
        <p:spPr bwMode="auto">
          <a:xfrm>
            <a:off x="1071563" y="1004889"/>
            <a:ext cx="7100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Ausencia de servicios, se trabaja por aplicaciones y son aisladas,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inflexibles, poco confiables,  desperdicio de recursos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1678</Words>
  <Application>Microsoft Office PowerPoint</Application>
  <PresentationFormat>Presentación en pantalla (4:3)</PresentationFormat>
  <Paragraphs>525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Tema de Office</vt:lpstr>
      <vt:lpstr>Visio</vt:lpstr>
      <vt:lpstr>Diapositiva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acuasapaz</dc:creator>
  <cp:lastModifiedBy>acuasapaz</cp:lastModifiedBy>
  <cp:revision>187</cp:revision>
  <dcterms:created xsi:type="dcterms:W3CDTF">2012-09-04T21:23:09Z</dcterms:created>
  <dcterms:modified xsi:type="dcterms:W3CDTF">2012-12-20T16:45:11Z</dcterms:modified>
</cp:coreProperties>
</file>