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0"/>
  </p:notesMasterIdLst>
  <p:sldIdLst>
    <p:sldId id="256" r:id="rId2"/>
    <p:sldId id="257" r:id="rId3"/>
    <p:sldId id="258" r:id="rId4"/>
    <p:sldId id="260" r:id="rId5"/>
    <p:sldId id="261" r:id="rId6"/>
    <p:sldId id="262" r:id="rId7"/>
    <p:sldId id="265" r:id="rId8"/>
    <p:sldId id="264" r:id="rId9"/>
    <p:sldId id="266" r:id="rId10"/>
    <p:sldId id="267" r:id="rId11"/>
    <p:sldId id="268" r:id="rId12"/>
    <p:sldId id="269" r:id="rId13"/>
    <p:sldId id="271" r:id="rId14"/>
    <p:sldId id="272" r:id="rId15"/>
    <p:sldId id="273" r:id="rId16"/>
    <p:sldId id="274" r:id="rId17"/>
    <p:sldId id="275" r:id="rId18"/>
    <p:sldId id="277" r:id="rId19"/>
    <p:sldId id="278" r:id="rId20"/>
    <p:sldId id="279" r:id="rId21"/>
    <p:sldId id="280" r:id="rId22"/>
    <p:sldId id="281" r:id="rId23"/>
    <p:sldId id="282" r:id="rId24"/>
    <p:sldId id="313" r:id="rId25"/>
    <p:sldId id="314" r:id="rId26"/>
    <p:sldId id="315" r:id="rId27"/>
    <p:sldId id="290" r:id="rId28"/>
    <p:sldId id="307" r:id="rId29"/>
    <p:sldId id="308" r:id="rId30"/>
    <p:sldId id="309" r:id="rId31"/>
    <p:sldId id="310" r:id="rId32"/>
    <p:sldId id="291"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11" r:id="rId48"/>
    <p:sldId id="312" r:id="rId4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F729"/>
    <a:srgbClr val="DFD0E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68" d="100"/>
          <a:sy n="68" d="100"/>
        </p:scale>
        <p:origin x="-114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5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colorful1#1" csCatId="colorful" phldr="1"/>
      <dgm:spPr/>
      <dgm:t>
        <a:bodyPr/>
        <a:lstStyle/>
        <a:p>
          <a:endParaRPr lang="en-US"/>
        </a:p>
      </dgm:t>
    </dgm:pt>
    <dgm:pt modelId="{2F9F6499-8A87-4895-8D43-E581613B5309}">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1</a:t>
          </a:r>
          <a:endParaRPr lang="en-US" dirty="0">
            <a:solidFill>
              <a:schemeClr val="bg1">
                <a:lumMod val="50000"/>
              </a:schemeClr>
            </a:solidFill>
          </a:endParaRPr>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a:solidFill>
          <a:schemeClr val="accent2">
            <a:alpha val="90000"/>
          </a:schemeClr>
        </a:solidFill>
      </dgm:spPr>
      <dgm:t>
        <a:bodyPr/>
        <a:lstStyle/>
        <a:p>
          <a:pPr marL="914400" indent="-914400"/>
          <a:r>
            <a:rPr lang="en-US" sz="2000" dirty="0" smtClean="0">
              <a:solidFill>
                <a:schemeClr val="bg1"/>
              </a:solidFill>
              <a:hlinkClick xmlns:r="http://schemas.openxmlformats.org/officeDocument/2006/relationships" r:id="rId1" action="ppaction://hlinksldjump"/>
            </a:rPr>
            <a:t>Obligatoriedad </a:t>
          </a:r>
          <a:r>
            <a:rPr lang="en-US" sz="2000" dirty="0" err="1" smtClean="0">
              <a:solidFill>
                <a:schemeClr val="bg1"/>
              </a:solidFill>
              <a:hlinkClick xmlns:r="http://schemas.openxmlformats.org/officeDocument/2006/relationships" r:id="rId1" action="ppaction://hlinksldjump"/>
            </a:rPr>
            <a:t>desde</a:t>
          </a:r>
          <a:r>
            <a:rPr lang="en-US" sz="2000" dirty="0" smtClean="0">
              <a:solidFill>
                <a:schemeClr val="bg1"/>
              </a:solidFill>
              <a:hlinkClick xmlns:r="http://schemas.openxmlformats.org/officeDocument/2006/relationships" r:id="rId1" action="ppaction://hlinksldjump"/>
            </a:rPr>
            <a:t> el </a:t>
          </a:r>
          <a:r>
            <a:rPr lang="en-US" sz="2000" dirty="0" err="1" smtClean="0">
              <a:solidFill>
                <a:schemeClr val="bg1"/>
              </a:solidFill>
              <a:hlinkClick xmlns:r="http://schemas.openxmlformats.org/officeDocument/2006/relationships" r:id="rId1" action="ppaction://hlinksldjump"/>
            </a:rPr>
            <a:t>estado</a:t>
          </a:r>
          <a:r>
            <a:rPr lang="en-US" sz="2000" dirty="0" smtClean="0">
              <a:solidFill>
                <a:schemeClr val="bg1"/>
              </a:solidFill>
              <a:hlinkClick xmlns:r="http://schemas.openxmlformats.org/officeDocument/2006/relationships" r:id="rId1" action="ppaction://hlinksldjump"/>
            </a:rPr>
            <a:t> </a:t>
          </a:r>
          <a:r>
            <a:rPr lang="en-US" sz="2000" dirty="0" err="1" smtClean="0">
              <a:solidFill>
                <a:schemeClr val="bg1"/>
              </a:solidFill>
              <a:hlinkClick xmlns:r="http://schemas.openxmlformats.org/officeDocument/2006/relationships" r:id="rId1" action="ppaction://hlinksldjump"/>
            </a:rPr>
            <a:t>para</a:t>
          </a:r>
          <a:r>
            <a:rPr lang="en-US" sz="2000" dirty="0" smtClean="0">
              <a:solidFill>
                <a:schemeClr val="bg1"/>
              </a:solidFill>
              <a:hlinkClick xmlns:r="http://schemas.openxmlformats.org/officeDocument/2006/relationships" r:id="rId1" action="ppaction://hlinksldjump"/>
            </a:rPr>
            <a:t> la </a:t>
          </a:r>
          <a:r>
            <a:rPr lang="en-US" sz="2000" dirty="0" err="1" smtClean="0">
              <a:solidFill>
                <a:schemeClr val="bg1"/>
              </a:solidFill>
              <a:hlinkClick xmlns:r="http://schemas.openxmlformats.org/officeDocument/2006/relationships" r:id="rId1" action="ppaction://hlinksldjump"/>
            </a:rPr>
            <a:t>migración</a:t>
          </a:r>
          <a:endParaRPr lang="en-US" sz="2000"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2</a:t>
          </a:r>
          <a:endParaRPr lang="en-US" dirty="0">
            <a:solidFill>
              <a:schemeClr val="bg1">
                <a:lumMod val="50000"/>
              </a:schemeClr>
            </a:solidFill>
          </a:endParaRPr>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a:solidFill>
          <a:schemeClr val="accent3">
            <a:alpha val="90000"/>
          </a:schemeClr>
        </a:solidFill>
      </dgm:spPr>
      <dgm:t>
        <a:bodyPr/>
        <a:lstStyle/>
        <a:p>
          <a:pPr marL="914400" indent="-914400"/>
          <a:r>
            <a:rPr lang="en-US" sz="2000" dirty="0" err="1" smtClean="0">
              <a:solidFill>
                <a:schemeClr val="bg1"/>
              </a:solidFill>
            </a:rPr>
            <a:t>Periodo</a:t>
          </a:r>
          <a:r>
            <a:rPr lang="en-US" sz="2000" dirty="0" smtClean="0">
              <a:solidFill>
                <a:schemeClr val="bg1"/>
              </a:solidFill>
            </a:rPr>
            <a:t> de </a:t>
          </a:r>
          <a:r>
            <a:rPr lang="en-US" sz="2000" dirty="0" err="1" smtClean="0">
              <a:solidFill>
                <a:schemeClr val="bg1"/>
              </a:solidFill>
            </a:rPr>
            <a:t>transmisión</a:t>
          </a:r>
          <a:r>
            <a:rPr lang="en-US" sz="2000" dirty="0" smtClean="0">
              <a:solidFill>
                <a:schemeClr val="bg1"/>
              </a:solidFill>
            </a:rPr>
            <a:t> </a:t>
          </a:r>
          <a:r>
            <a:rPr lang="en-US" sz="2000" dirty="0" err="1" smtClean="0">
              <a:solidFill>
                <a:schemeClr val="bg1"/>
              </a:solidFill>
            </a:rPr>
            <a:t>simultánea</a:t>
          </a:r>
          <a:r>
            <a:rPr lang="en-US" sz="2000" dirty="0" smtClean="0">
              <a:solidFill>
                <a:schemeClr val="bg1"/>
              </a:solidFill>
            </a:rPr>
            <a:t> </a:t>
          </a:r>
          <a:r>
            <a:rPr lang="en-US" sz="2000" dirty="0" err="1" smtClean="0">
              <a:solidFill>
                <a:schemeClr val="bg1"/>
              </a:solidFill>
            </a:rPr>
            <a:t>Análoga</a:t>
          </a:r>
          <a:r>
            <a:rPr lang="en-US" sz="2000" dirty="0" smtClean="0">
              <a:solidFill>
                <a:schemeClr val="bg1"/>
              </a:solidFill>
            </a:rPr>
            <a:t> y Digital</a:t>
          </a:r>
          <a:endParaRPr lang="en-US" sz="2000"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3</a:t>
          </a:r>
          <a:endParaRPr lang="en-US" dirty="0">
            <a:solidFill>
              <a:schemeClr val="bg1">
                <a:lumMod val="50000"/>
              </a:schemeClr>
            </a:solidFill>
          </a:endParaRPr>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a:solidFill>
          <a:schemeClr val="accent4">
            <a:alpha val="90000"/>
          </a:schemeClr>
        </a:solidFill>
      </dgm:spPr>
      <dgm:t>
        <a:bodyPr/>
        <a:lstStyle/>
        <a:p>
          <a:pPr marL="914400" indent="-914400"/>
          <a:r>
            <a:rPr lang="en-US" sz="2000" dirty="0" smtClean="0">
              <a:solidFill>
                <a:schemeClr val="bg1"/>
              </a:solidFill>
            </a:rPr>
            <a:t>Se </a:t>
          </a:r>
          <a:r>
            <a:rPr lang="en-US" sz="2000" dirty="0" err="1" smtClean="0">
              <a:solidFill>
                <a:schemeClr val="bg1"/>
              </a:solidFill>
            </a:rPr>
            <a:t>mantienen</a:t>
          </a:r>
          <a:r>
            <a:rPr lang="en-US" sz="2000" dirty="0" smtClean="0">
              <a:solidFill>
                <a:schemeClr val="bg1"/>
              </a:solidFill>
            </a:rPr>
            <a:t> </a:t>
          </a:r>
          <a:r>
            <a:rPr lang="en-US" sz="2000" dirty="0" err="1" smtClean="0">
              <a:solidFill>
                <a:schemeClr val="bg1"/>
              </a:solidFill>
            </a:rPr>
            <a:t>áreas</a:t>
          </a:r>
          <a:r>
            <a:rPr lang="en-US" sz="2000" dirty="0" smtClean="0">
              <a:solidFill>
                <a:schemeClr val="bg1"/>
              </a:solidFill>
            </a:rPr>
            <a:t> de </a:t>
          </a:r>
          <a:r>
            <a:rPr lang="en-US" sz="2000" dirty="0" err="1" smtClean="0">
              <a:solidFill>
                <a:schemeClr val="bg1"/>
              </a:solidFill>
            </a:rPr>
            <a:t>cobertura</a:t>
          </a:r>
          <a:endParaRPr lang="en-US" sz="2000"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gradFill flip="none" rotWithShape="1">
          <a:gsLst>
            <a:gs pos="0">
              <a:schemeClr val="bg1"/>
            </a:gs>
            <a:gs pos="100000">
              <a:schemeClr val="bg1">
                <a:lumMod val="75000"/>
              </a:schemeClr>
            </a:gs>
          </a:gsLst>
          <a:path path="circle">
            <a:fillToRect l="50000" t="50000" r="50000" b="50000"/>
          </a:path>
          <a:tileRect/>
        </a:gradFill>
      </dgm:spPr>
      <dgm:t>
        <a:bodyPr/>
        <a:lstStyle/>
        <a:p>
          <a:r>
            <a:rPr lang="en-US" dirty="0" smtClean="0">
              <a:solidFill>
                <a:schemeClr val="bg1">
                  <a:lumMod val="50000"/>
                </a:schemeClr>
              </a:solidFill>
            </a:rPr>
            <a:t>4</a:t>
          </a:r>
          <a:endParaRPr lang="en-US" dirty="0">
            <a:solidFill>
              <a:schemeClr val="bg1">
                <a:lumMod val="50000"/>
              </a:schemeClr>
            </a:solidFill>
          </a:endParaRPr>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a:solidFill>
          <a:schemeClr val="accent6">
            <a:alpha val="90000"/>
          </a:schemeClr>
        </a:solidFill>
      </dgm:spPr>
      <dgm:t>
        <a:bodyPr/>
        <a:lstStyle/>
        <a:p>
          <a:pPr marL="914400" indent="-914400"/>
          <a:r>
            <a:rPr lang="en-US" sz="2000" dirty="0" smtClean="0">
              <a:solidFill>
                <a:schemeClr val="bg1"/>
              </a:solidFill>
            </a:rPr>
            <a:t>Canales </a:t>
          </a:r>
          <a:r>
            <a:rPr lang="en-US" sz="2000" dirty="0" err="1" smtClean="0">
              <a:solidFill>
                <a:schemeClr val="bg1"/>
              </a:solidFill>
            </a:rPr>
            <a:t>Nacionales</a:t>
          </a:r>
          <a:r>
            <a:rPr lang="en-US" sz="2000" dirty="0" smtClean="0">
              <a:solidFill>
                <a:schemeClr val="bg1"/>
              </a:solidFill>
            </a:rPr>
            <a:t> – </a:t>
          </a:r>
          <a:r>
            <a:rPr lang="en-US" sz="2000" dirty="0" err="1" smtClean="0">
              <a:solidFill>
                <a:schemeClr val="bg1"/>
              </a:solidFill>
            </a:rPr>
            <a:t>Regionales</a:t>
          </a:r>
          <a:r>
            <a:rPr lang="en-US" sz="2000" dirty="0" smtClean="0">
              <a:solidFill>
                <a:schemeClr val="bg1"/>
              </a:solidFill>
            </a:rPr>
            <a:t> y Locales</a:t>
          </a:r>
          <a:endParaRPr lang="en-US" sz="2000" dirty="0">
            <a:solidFill>
              <a:schemeClr val="bg1"/>
            </a:solidFill>
          </a:endParaRPr>
        </a:p>
      </dgm:t>
    </dgm:pt>
    <dgm:pt modelId="{F9336465-AA63-4BB4-9D25-9AD362C0C9FD}" type="parTrans" cxnId="{1FB3DF05-0078-43F7-9587-D5CE3906930C}">
      <dgm:prSet/>
      <dgm:spPr/>
      <dgm:t>
        <a:bodyPr/>
        <a:lstStyle/>
        <a:p>
          <a:endParaRPr lang="en-US"/>
        </a:p>
      </dgm:t>
    </dgm:pt>
    <dgm:pt modelId="{AB715BA5-6AEB-43F5-8643-3E3539E29A61}" type="sibTrans" cxnId="{1FB3DF05-0078-43F7-9587-D5CE3906930C}">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pt>
    <dgm:pt modelId="{9E87D3F1-4C62-44C2-839D-F5FF792F807F}" type="pres">
      <dgm:prSet presAssocID="{2F9F6499-8A87-4895-8D43-E581613B5309}" presName="parentText" presStyleLbl="node1" presStyleIdx="0" presStyleCnt="4" custScaleX="322220" custScaleY="37952" custLinFactX="47599" custLinFactNeighborX="100000">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pt>
    <dgm:pt modelId="{0D507EBB-1CE4-4569-A615-7B867D686189}" type="pres">
      <dgm:prSet presAssocID="{0271F4F0-5F5A-47C3-B389-0A268DAC8A8F}" presName="linNode" presStyleCnt="0"/>
      <dgm:spPr/>
    </dgm:pt>
    <dgm:pt modelId="{A60E8B29-3A41-41E6-92ED-087DF974D6A6}" type="pres">
      <dgm:prSet presAssocID="{0271F4F0-5F5A-47C3-B389-0A268DAC8A8F}" presName="parentText" presStyleLbl="node1" presStyleIdx="1" presStyleCnt="4" custScaleX="322220" custScaleY="37952" custLinFactX="47599" custLinFactNeighborX="100000">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pt>
    <dgm:pt modelId="{2F2F68BE-C28B-4D93-AB40-F2BA188B62C6}" type="pres">
      <dgm:prSet presAssocID="{48EC9D48-B447-420E-8D76-417C0F1F1CD4}" presName="linNode" presStyleCnt="0"/>
      <dgm:spPr/>
    </dgm:pt>
    <dgm:pt modelId="{3364F820-B13F-496A-8388-7D4ADED4386F}" type="pres">
      <dgm:prSet presAssocID="{48EC9D48-B447-420E-8D76-417C0F1F1CD4}" presName="parentText" presStyleLbl="node1" presStyleIdx="2" presStyleCnt="4" custScaleX="322220" custScaleY="37952" custLinFactX="47599" custLinFactNeighborX="100000">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pt>
    <dgm:pt modelId="{7863A837-824B-4A6B-B523-4FC50ACEEF41}" type="pres">
      <dgm:prSet presAssocID="{09BA1F44-AC19-4253-B684-D50C539E60F2}" presName="linNode" presStyleCnt="0"/>
      <dgm:spPr/>
    </dgm:pt>
    <dgm:pt modelId="{D91B0B47-F3B7-4737-BE5C-BB3F0115C9EB}" type="pres">
      <dgm:prSet presAssocID="{09BA1F44-AC19-4253-B684-D50C539E60F2}" presName="parentText" presStyleLbl="node1" presStyleIdx="3" presStyleCnt="4" custScaleX="322220" custScaleY="37952" custLinFactX="47599" custLinFactNeighborX="100000">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1428222" custScaleY="63623" custLinFactX="-45438" custLinFactNeighborX="-100000">
        <dgm:presLayoutVars>
          <dgm:bulletEnabled val="1"/>
        </dgm:presLayoutVars>
      </dgm:prSet>
      <dgm:spPr>
        <a:prstGeom prst="snip2DiagRect">
          <a:avLst/>
        </a:prstGeom>
      </dgm:spPr>
      <dgm:t>
        <a:bodyPr/>
        <a:lstStyle/>
        <a:p>
          <a:endParaRPr lang="en-US"/>
        </a:p>
      </dgm:t>
    </dgm:pt>
  </dgm:ptLst>
  <dgm:cxnLst>
    <dgm:cxn modelId="{69A7597D-2B65-4DA2-8FC4-495C8676B465}" srcId="{48EC9D48-B447-420E-8D76-417C0F1F1CD4}" destId="{B44B4F92-697B-47A8-A203-7E3E66A70CA3}" srcOrd="0" destOrd="0" parTransId="{3C1D84FF-3019-4EEC-84EE-12F53C6F92D7}" sibTransId="{32C13B34-2AED-48BD-952A-01E8A856D85A}"/>
    <dgm:cxn modelId="{D2D5E456-F9AA-4259-8C47-4F58F40C2FCD}" type="presOf" srcId="{2F9F6499-8A87-4895-8D43-E581613B5309}" destId="{9E87D3F1-4C62-44C2-839D-F5FF792F807F}" srcOrd="0" destOrd="0" presId="urn:microsoft.com/office/officeart/2005/8/layout/vList5"/>
    <dgm:cxn modelId="{1FB3DF05-0078-43F7-9587-D5CE3906930C}" srcId="{09BA1F44-AC19-4253-B684-D50C539E60F2}" destId="{0F949D85-0C1B-430B-A97C-02CE9D3DE72A}" srcOrd="0" destOrd="0" parTransId="{F9336465-AA63-4BB4-9D25-9AD362C0C9FD}" sibTransId="{AB715BA5-6AEB-43F5-8643-3E3539E29A61}"/>
    <dgm:cxn modelId="{284C0C89-E780-4E24-8232-956DE5D91908}" type="presOf" srcId="{0F949D85-0C1B-430B-A97C-02CE9D3DE72A}" destId="{F54CC983-2FE2-4D0A-B507-72F8DDB1CE8B}" srcOrd="0" destOrd="0" presId="urn:microsoft.com/office/officeart/2005/8/layout/vList5"/>
    <dgm:cxn modelId="{56FAF5D6-B474-4A3D-8551-F5DDD10E5DF4}" type="presOf" srcId="{48EC9D48-B447-420E-8D76-417C0F1F1CD4}" destId="{3364F820-B13F-496A-8388-7D4ADED4386F}" srcOrd="0" destOrd="0" presId="urn:microsoft.com/office/officeart/2005/8/layout/vList5"/>
    <dgm:cxn modelId="{4917354A-09CC-414A-8825-F6D5D08BFE55}" srcId="{EEDD4474-5105-4572-B94F-B4F5E4782FD6}" destId="{09BA1F44-AC19-4253-B684-D50C539E60F2}" srcOrd="3" destOrd="0" parTransId="{BFB4838E-67DF-49BD-834E-4A881DAE94C2}" sibTransId="{2A1C411B-5511-4882-BFB9-3A75776FF245}"/>
    <dgm:cxn modelId="{C14ED35E-AD5C-4061-8A70-BBEB24135C6F}" type="presOf" srcId="{0271F4F0-5F5A-47C3-B389-0A268DAC8A8F}" destId="{A60E8B29-3A41-41E6-92ED-087DF974D6A6}" srcOrd="0" destOrd="0" presId="urn:microsoft.com/office/officeart/2005/8/layout/vList5"/>
    <dgm:cxn modelId="{3BEBBF95-6A48-4584-9328-55DBAC85B1AE}" type="presOf" srcId="{B44B4F92-697B-47A8-A203-7E3E66A70CA3}" destId="{B8C87BA3-2339-4CFC-B0F3-582D7C37476C}" srcOrd="0" destOrd="0" presId="urn:microsoft.com/office/officeart/2005/8/layout/vList5"/>
    <dgm:cxn modelId="{817213B6-C95C-4C1D-A93D-DFCF721D3032}" srcId="{EEDD4474-5105-4572-B94F-B4F5E4782FD6}" destId="{0271F4F0-5F5A-47C3-B389-0A268DAC8A8F}" srcOrd="1" destOrd="0" parTransId="{B813AACA-9F16-49A8-9E63-661611B26DE3}" sibTransId="{38D60B73-0A26-40D5-B734-2D9E6C83CE35}"/>
    <dgm:cxn modelId="{F4FAFA3F-9D1E-4AED-93C3-92C87060C96B}" type="presOf" srcId="{EEDD4474-5105-4572-B94F-B4F5E4782FD6}" destId="{65C10D57-AE46-48A6-9842-DE26D8A0E0B1}" srcOrd="0" destOrd="0"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8FD5E510-8583-423C-A869-3680BD377554}" srcId="{0271F4F0-5F5A-47C3-B389-0A268DAC8A8F}" destId="{6E265761-6ED8-4B00-AFCC-DD3BC9B2A0E6}" srcOrd="0" destOrd="0" parTransId="{85680AB6-5036-43F7-B88B-07D38C7CC8FC}" sibTransId="{A2131EA3-16AF-46F1-B299-12B3BBD74613}"/>
    <dgm:cxn modelId="{E230F0C6-E7BA-40E4-A125-73B15531CBAF}" type="presOf" srcId="{99B877B8-CEBA-47B2-AA4F-B6ED659DFB7F}" destId="{193D7722-BC70-46AA-A506-3DB4A98F9308}" srcOrd="0" destOrd="0" presId="urn:microsoft.com/office/officeart/2005/8/layout/vList5"/>
    <dgm:cxn modelId="{F3282E30-FDF4-4E07-BC6D-EB624576B9C7}" type="presOf" srcId="{09BA1F44-AC19-4253-B684-D50C539E60F2}" destId="{D91B0B47-F3B7-4737-BE5C-BB3F0115C9EB}" srcOrd="0" destOrd="0" presId="urn:microsoft.com/office/officeart/2005/8/layout/vList5"/>
    <dgm:cxn modelId="{D1624B4E-FCEA-4785-9064-904C735ACA86}" srcId="{2F9F6499-8A87-4895-8D43-E581613B5309}" destId="{99B877B8-CEBA-47B2-AA4F-B6ED659DFB7F}" srcOrd="0" destOrd="0" parTransId="{1184EA28-87DB-4EC7-A57A-64384041F7CF}" sibTransId="{7220D579-BC7E-48B4-ABD2-8DF515E1294B}"/>
    <dgm:cxn modelId="{61E9CEB7-F3EE-4684-873A-419CB1DF4E31}" type="presOf" srcId="{6E265761-6ED8-4B00-AFCC-DD3BC9B2A0E6}" destId="{D12A3826-2E3C-4C07-A727-88547A37A6F8}"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D65DFDEC-A390-40CD-87DB-4FC5EC5CAC13}" type="presParOf" srcId="{65C10D57-AE46-48A6-9842-DE26D8A0E0B1}" destId="{5474B167-69C0-4A98-A5AE-46F0EFFD5FF5}" srcOrd="0" destOrd="0" presId="urn:microsoft.com/office/officeart/2005/8/layout/vList5"/>
    <dgm:cxn modelId="{BE252B34-A211-4BE9-903D-59EA59CFFADF}" type="presParOf" srcId="{5474B167-69C0-4A98-A5AE-46F0EFFD5FF5}" destId="{9E87D3F1-4C62-44C2-839D-F5FF792F807F}" srcOrd="0" destOrd="0" presId="urn:microsoft.com/office/officeart/2005/8/layout/vList5"/>
    <dgm:cxn modelId="{CCB802BF-C8D4-492E-9D43-07F01C9921DF}" type="presParOf" srcId="{5474B167-69C0-4A98-A5AE-46F0EFFD5FF5}" destId="{193D7722-BC70-46AA-A506-3DB4A98F9308}" srcOrd="1" destOrd="0" presId="urn:microsoft.com/office/officeart/2005/8/layout/vList5"/>
    <dgm:cxn modelId="{381A0441-8FD2-4A85-B21A-D450E99E7E91}" type="presParOf" srcId="{65C10D57-AE46-48A6-9842-DE26D8A0E0B1}" destId="{0402F198-01DE-4387-8861-BED7BC71E74D}" srcOrd="1" destOrd="0" presId="urn:microsoft.com/office/officeart/2005/8/layout/vList5"/>
    <dgm:cxn modelId="{2B3CE198-A29B-4F8D-902F-B68F1E2831B5}" type="presParOf" srcId="{65C10D57-AE46-48A6-9842-DE26D8A0E0B1}" destId="{0D507EBB-1CE4-4569-A615-7B867D686189}" srcOrd="2" destOrd="0" presId="urn:microsoft.com/office/officeart/2005/8/layout/vList5"/>
    <dgm:cxn modelId="{618328C3-6857-43FF-B6A2-C232FD00FA0D}" type="presParOf" srcId="{0D507EBB-1CE4-4569-A615-7B867D686189}" destId="{A60E8B29-3A41-41E6-92ED-087DF974D6A6}" srcOrd="0" destOrd="0" presId="urn:microsoft.com/office/officeart/2005/8/layout/vList5"/>
    <dgm:cxn modelId="{2DA9A321-A3B2-4DC6-9DED-0F92C67339F3}" type="presParOf" srcId="{0D507EBB-1CE4-4569-A615-7B867D686189}" destId="{D12A3826-2E3C-4C07-A727-88547A37A6F8}" srcOrd="1" destOrd="0" presId="urn:microsoft.com/office/officeart/2005/8/layout/vList5"/>
    <dgm:cxn modelId="{9E8FCB02-DFBB-4D99-A93E-B2A7413E6951}" type="presParOf" srcId="{65C10D57-AE46-48A6-9842-DE26D8A0E0B1}" destId="{C0B75B6E-1394-4A93-8E4F-271E63A6A3DE}" srcOrd="3" destOrd="0" presId="urn:microsoft.com/office/officeart/2005/8/layout/vList5"/>
    <dgm:cxn modelId="{0E36DDF5-4964-48B2-B3D0-2D336437E8B8}" type="presParOf" srcId="{65C10D57-AE46-48A6-9842-DE26D8A0E0B1}" destId="{2F2F68BE-C28B-4D93-AB40-F2BA188B62C6}" srcOrd="4" destOrd="0" presId="urn:microsoft.com/office/officeart/2005/8/layout/vList5"/>
    <dgm:cxn modelId="{E1CB85A3-27BB-4B0B-821D-61890C33A1D4}" type="presParOf" srcId="{2F2F68BE-C28B-4D93-AB40-F2BA188B62C6}" destId="{3364F820-B13F-496A-8388-7D4ADED4386F}" srcOrd="0" destOrd="0" presId="urn:microsoft.com/office/officeart/2005/8/layout/vList5"/>
    <dgm:cxn modelId="{E50319D3-8B58-4485-A57E-572607FC1C58}" type="presParOf" srcId="{2F2F68BE-C28B-4D93-AB40-F2BA188B62C6}" destId="{B8C87BA3-2339-4CFC-B0F3-582D7C37476C}" srcOrd="1" destOrd="0" presId="urn:microsoft.com/office/officeart/2005/8/layout/vList5"/>
    <dgm:cxn modelId="{B9F37415-F922-46F5-B076-7E87D29C14F2}" type="presParOf" srcId="{65C10D57-AE46-48A6-9842-DE26D8A0E0B1}" destId="{6C45377D-665B-4B32-8E82-93D7AAB20CBE}" srcOrd="5" destOrd="0" presId="urn:microsoft.com/office/officeart/2005/8/layout/vList5"/>
    <dgm:cxn modelId="{FA0D41A4-0CAD-4813-B8E9-943847487ABA}" type="presParOf" srcId="{65C10D57-AE46-48A6-9842-DE26D8A0E0B1}" destId="{7863A837-824B-4A6B-B523-4FC50ACEEF41}" srcOrd="6" destOrd="0" presId="urn:microsoft.com/office/officeart/2005/8/layout/vList5"/>
    <dgm:cxn modelId="{2B7EA1C6-7BDE-4518-AECE-489D46B2954C}" type="presParOf" srcId="{7863A837-824B-4A6B-B523-4FC50ACEEF41}" destId="{D91B0B47-F3B7-4737-BE5C-BB3F0115C9EB}" srcOrd="0" destOrd="0" presId="urn:microsoft.com/office/officeart/2005/8/layout/vList5"/>
    <dgm:cxn modelId="{5A1D1212-7E79-4137-A5C9-31972610EDA9}"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simple4" qsCatId="simple" csTypeId="urn:microsoft.com/office/officeart/2005/8/colors/colorful3" csCatId="colorful" phldr="1"/>
      <dgm:spPr/>
    </dgm:pt>
    <dgm:pt modelId="{1E3A074B-8EC3-4AC7-ADB8-C53A583CA2D1}">
      <dgm:prSet phldrT="[Text]" custT="1"/>
      <dgm:spPr/>
      <dgm:t>
        <a:bodyPr/>
        <a:lstStyle/>
        <a:p>
          <a:r>
            <a:rPr lang="en-US" sz="1800" b="1" dirty="0" err="1" smtClean="0"/>
            <a:t>Planteamiento</a:t>
          </a:r>
          <a:r>
            <a:rPr lang="en-US" sz="1800" b="1" dirty="0" smtClean="0"/>
            <a:t> del </a:t>
          </a:r>
          <a:r>
            <a:rPr lang="en-US" sz="1800" b="1" dirty="0" err="1" smtClean="0"/>
            <a:t>problema</a:t>
          </a:r>
          <a:r>
            <a:rPr lang="en-US" sz="1800" b="1" dirty="0" smtClean="0"/>
            <a:t> - </a:t>
          </a:r>
          <a:r>
            <a:rPr lang="en-US" sz="1800" b="1" dirty="0" err="1" smtClean="0"/>
            <a:t>Antecedentes</a:t>
          </a:r>
          <a:endParaRPr lang="en-US" sz="1800" b="1"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1800" b="1" dirty="0" err="1" smtClean="0"/>
            <a:t>Estudio</a:t>
          </a:r>
          <a:r>
            <a:rPr lang="en-US" sz="1800" b="1" dirty="0" smtClean="0"/>
            <a:t> de Mercado</a:t>
          </a:r>
          <a:endParaRPr lang="en-US" sz="1800" b="1" dirty="0"/>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1800" b="1" dirty="0" err="1" smtClean="0"/>
            <a:t>Análisis</a:t>
          </a:r>
          <a:r>
            <a:rPr lang="en-US" sz="1800" b="1" dirty="0" smtClean="0"/>
            <a:t> </a:t>
          </a:r>
          <a:r>
            <a:rPr lang="en-US" sz="1800" b="1" dirty="0" err="1" smtClean="0"/>
            <a:t>Financiero</a:t>
          </a:r>
          <a:endParaRPr lang="en-US" sz="1800" b="1"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A39C9339-F7BC-4A9F-AF8A-3B9741B27413}">
      <dgm:prSet phldrT="[Text]" custT="1"/>
      <dgm:spPr/>
      <dgm:t>
        <a:bodyPr/>
        <a:lstStyle/>
        <a:p>
          <a:r>
            <a:rPr lang="en-US" sz="1600" dirty="0" err="1" smtClean="0"/>
            <a:t>Línea</a:t>
          </a:r>
          <a:r>
            <a:rPr lang="en-US" sz="1600" dirty="0" smtClean="0"/>
            <a:t> base</a:t>
          </a:r>
          <a:endParaRPr lang="en-US" sz="1600" dirty="0"/>
        </a:p>
      </dgm:t>
    </dgm:pt>
    <dgm:pt modelId="{26699644-3B9B-4794-926C-D854282146D8}" type="parTrans" cxnId="{BF777ED0-A485-405A-BFCD-E378EF965464}">
      <dgm:prSet/>
      <dgm:spPr/>
      <dgm:t>
        <a:bodyPr/>
        <a:lstStyle/>
        <a:p>
          <a:endParaRPr lang="en-US" sz="2400"/>
        </a:p>
      </dgm:t>
    </dgm:pt>
    <dgm:pt modelId="{3E2FBE5E-2D29-4C39-97D1-424264F1308F}" type="sibTrans" cxnId="{BF777ED0-A485-405A-BFCD-E378EF965464}">
      <dgm:prSet/>
      <dgm:spPr/>
      <dgm:t>
        <a:bodyPr/>
        <a:lstStyle/>
        <a:p>
          <a:endParaRPr lang="en-US" sz="2400"/>
        </a:p>
      </dgm:t>
    </dgm:pt>
    <dgm:pt modelId="{DEF39E0C-1076-4950-84DB-E241F00DFEAA}">
      <dgm:prSet phldrT="[Text]" custT="1"/>
      <dgm:spPr/>
      <dgm:t>
        <a:bodyPr/>
        <a:lstStyle/>
        <a:p>
          <a:r>
            <a:rPr lang="en-US" sz="1600" dirty="0" err="1" smtClean="0"/>
            <a:t>Aspectos</a:t>
          </a:r>
          <a:r>
            <a:rPr lang="en-US" sz="1600" dirty="0" smtClean="0"/>
            <a:t> </a:t>
          </a:r>
          <a:r>
            <a:rPr lang="en-US" sz="1600" dirty="0" err="1" smtClean="0"/>
            <a:t>Técnicos</a:t>
          </a:r>
          <a:r>
            <a:rPr lang="en-US" sz="1600" dirty="0" smtClean="0"/>
            <a:t> y </a:t>
          </a:r>
          <a:r>
            <a:rPr lang="en-US" sz="1600" dirty="0" err="1" smtClean="0"/>
            <a:t>normativos</a:t>
          </a:r>
          <a:endParaRPr lang="en-US" sz="1600" dirty="0"/>
        </a:p>
      </dgm:t>
    </dgm:pt>
    <dgm:pt modelId="{933D9B19-0E55-49EA-8275-6A84017B23A0}" type="parTrans" cxnId="{7A96E0CD-A676-4D58-8EC7-914796ADD2C9}">
      <dgm:prSet/>
      <dgm:spPr/>
      <dgm:t>
        <a:bodyPr/>
        <a:lstStyle/>
        <a:p>
          <a:endParaRPr lang="en-US" sz="2400"/>
        </a:p>
      </dgm:t>
    </dgm:pt>
    <dgm:pt modelId="{E7614D5D-A789-4B2C-9262-C0C39E06F154}" type="sibTrans" cxnId="{7A96E0CD-A676-4D58-8EC7-914796ADD2C9}">
      <dgm:prSet/>
      <dgm:spPr/>
      <dgm:t>
        <a:bodyPr/>
        <a:lstStyle/>
        <a:p>
          <a:endParaRPr lang="en-US" sz="2400"/>
        </a:p>
      </dgm:t>
    </dgm:pt>
    <dgm:pt modelId="{86D81CFB-F54A-46E4-B7E5-D24A5CE38795}">
      <dgm:prSet phldrT="[Text]" custT="1"/>
      <dgm:spPr/>
      <dgm:t>
        <a:bodyPr/>
        <a:lstStyle/>
        <a:p>
          <a:r>
            <a:rPr lang="en-US" sz="1600" dirty="0" err="1" smtClean="0"/>
            <a:t>Encuesta</a:t>
          </a:r>
          <a:endParaRPr lang="en-US" sz="1600" dirty="0"/>
        </a:p>
      </dgm:t>
    </dgm:pt>
    <dgm:pt modelId="{3775BF49-DE6E-4EBF-A2DF-2460ADA048B8}" type="parTrans" cxnId="{71DDA4D0-5FBC-4E96-9D27-DB866C90E8D3}">
      <dgm:prSet/>
      <dgm:spPr/>
      <dgm:t>
        <a:bodyPr/>
        <a:lstStyle/>
        <a:p>
          <a:endParaRPr lang="en-US" sz="2400"/>
        </a:p>
      </dgm:t>
    </dgm:pt>
    <dgm:pt modelId="{07CDAB1E-D698-4474-BDA6-A540A9C37F57}" type="sibTrans" cxnId="{71DDA4D0-5FBC-4E96-9D27-DB866C90E8D3}">
      <dgm:prSet/>
      <dgm:spPr/>
      <dgm:t>
        <a:bodyPr/>
        <a:lstStyle/>
        <a:p>
          <a:endParaRPr lang="en-US" sz="2400"/>
        </a:p>
      </dgm:t>
    </dgm:pt>
    <dgm:pt modelId="{5175B6B0-3CA6-4535-A09B-108E0999A356}">
      <dgm:prSet phldrT="[Text]" custT="1"/>
      <dgm:spPr/>
      <dgm:t>
        <a:bodyPr/>
        <a:lstStyle/>
        <a:p>
          <a:r>
            <a:rPr lang="en-US" sz="1600" dirty="0" err="1" smtClean="0"/>
            <a:t>Entrevistas</a:t>
          </a:r>
          <a:endParaRPr lang="en-US" sz="16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83BD2615-1E47-477E-9FFC-632A610AAB1C}">
      <dgm:prSet phldrT="[Text]" custT="1"/>
      <dgm:spPr/>
      <dgm:t>
        <a:bodyPr/>
        <a:lstStyle/>
        <a:p>
          <a:r>
            <a:rPr lang="en-US" sz="1600" dirty="0" err="1" smtClean="0"/>
            <a:t>Análisis</a:t>
          </a:r>
          <a:r>
            <a:rPr lang="en-US" sz="1600" dirty="0" smtClean="0"/>
            <a:t> </a:t>
          </a:r>
          <a:r>
            <a:rPr lang="en-US" sz="1600" dirty="0" err="1" smtClean="0"/>
            <a:t>económico</a:t>
          </a:r>
          <a:r>
            <a:rPr lang="en-US" sz="1600" dirty="0" smtClean="0"/>
            <a:t> - </a:t>
          </a:r>
          <a:r>
            <a:rPr lang="en-US" sz="1600" dirty="0" err="1" smtClean="0"/>
            <a:t>financiero</a:t>
          </a:r>
          <a:endParaRPr lang="en-US" sz="1600" dirty="0"/>
        </a:p>
      </dgm:t>
    </dgm:pt>
    <dgm:pt modelId="{74DC936C-67EC-4D25-9829-766BCCFB22C2}" type="parTrans" cxnId="{B52ED331-2191-4B9C-9347-9595826606C3}">
      <dgm:prSet/>
      <dgm:spPr/>
      <dgm:t>
        <a:bodyPr/>
        <a:lstStyle/>
        <a:p>
          <a:endParaRPr lang="en-US" sz="2400"/>
        </a:p>
      </dgm:t>
    </dgm:pt>
    <dgm:pt modelId="{9A9195A4-F34F-4AB6-8E17-B7F4916EBBC2}" type="sibTrans" cxnId="{B52ED331-2191-4B9C-9347-9595826606C3}">
      <dgm:prSet/>
      <dgm:spPr/>
      <dgm:t>
        <a:bodyPr/>
        <a:lstStyle/>
        <a:p>
          <a:endParaRPr lang="en-US" sz="2400"/>
        </a:p>
      </dgm:t>
    </dgm:pt>
    <dgm:pt modelId="{4F0DEAE9-EEF8-4B88-B627-230EB30076A3}">
      <dgm:prSet phldrT="[Text]" custT="1"/>
      <dgm:spPr/>
      <dgm:t>
        <a:bodyPr/>
        <a:lstStyle/>
        <a:p>
          <a:r>
            <a:rPr lang="en-US" sz="1600" dirty="0" err="1" smtClean="0"/>
            <a:t>Evaluación</a:t>
          </a:r>
          <a:r>
            <a:rPr lang="en-US" sz="1600" dirty="0" smtClean="0"/>
            <a:t> de </a:t>
          </a:r>
          <a:r>
            <a:rPr lang="en-US" sz="1600" dirty="0" err="1" smtClean="0"/>
            <a:t>Impacto</a:t>
          </a:r>
          <a:r>
            <a:rPr lang="en-US" sz="1600" dirty="0" smtClean="0"/>
            <a:t> y </a:t>
          </a:r>
          <a:r>
            <a:rPr lang="en-US" sz="1600" dirty="0" err="1" smtClean="0"/>
            <a:t>Riesgos</a:t>
          </a:r>
          <a:endParaRPr lang="en-US" sz="1600" dirty="0"/>
        </a:p>
      </dgm:t>
    </dgm:pt>
    <dgm:pt modelId="{863C9F8C-90D3-4B2E-9E35-FBB51377161A}" type="parTrans" cxnId="{72CCAF25-5B08-4140-9190-AF86C0EC5AC4}">
      <dgm:prSet/>
      <dgm:spPr/>
      <dgm:t>
        <a:bodyPr/>
        <a:lstStyle/>
        <a:p>
          <a:endParaRPr lang="en-US" sz="2400"/>
        </a:p>
      </dgm:t>
    </dgm:pt>
    <dgm:pt modelId="{7B9098CB-9B5B-43B7-A37E-42690584F249}" type="sibTrans" cxnId="{72CCAF25-5B08-4140-9190-AF86C0EC5AC4}">
      <dgm:prSet/>
      <dgm:spPr/>
      <dgm:t>
        <a:bodyPr/>
        <a:lstStyle/>
        <a:p>
          <a:endParaRPr lang="en-US" sz="2400"/>
        </a:p>
      </dgm:t>
    </dgm:pt>
    <dgm:pt modelId="{B48B6217-689A-4AC8-9722-717F62779067}">
      <dgm:prSet phldrT="[Text]" custT="1"/>
      <dgm:spPr/>
      <dgm:t>
        <a:bodyPr/>
        <a:lstStyle/>
        <a:p>
          <a:r>
            <a:rPr lang="en-US" sz="1600" dirty="0" smtClean="0"/>
            <a:t> </a:t>
          </a:r>
          <a:r>
            <a:rPr lang="en-US" sz="1600" dirty="0" err="1" smtClean="0"/>
            <a:t>Análisis</a:t>
          </a:r>
          <a:endParaRPr lang="en-US" sz="1600" dirty="0"/>
        </a:p>
      </dgm:t>
    </dgm:pt>
    <dgm:pt modelId="{815A7FB3-DA49-464F-BC65-B19B3AEA4D4E}" type="parTrans" cxnId="{2F8A22D5-0A6A-44A5-B363-E0602935DF66}">
      <dgm:prSet/>
      <dgm:spPr/>
      <dgm:t>
        <a:bodyPr/>
        <a:lstStyle/>
        <a:p>
          <a:endParaRPr lang="es-EC"/>
        </a:p>
      </dgm:t>
    </dgm:pt>
    <dgm:pt modelId="{195CA927-979D-4BEF-AF73-6BE811E989DE}" type="sibTrans" cxnId="{2F8A22D5-0A6A-44A5-B363-E0602935DF66}">
      <dgm:prSet/>
      <dgm:spPr/>
      <dgm:t>
        <a:bodyPr/>
        <a:lstStyle/>
        <a:p>
          <a:endParaRPr lang="es-EC"/>
        </a:p>
      </dgm:t>
    </dgm:pt>
    <dgm:pt modelId="{052EAF21-367F-44B7-BF99-3930A48A71E8}">
      <dgm:prSet phldrT="[Text]" custT="1"/>
      <dgm:spPr/>
      <dgm:t>
        <a:bodyPr/>
        <a:lstStyle/>
        <a:p>
          <a:r>
            <a:rPr lang="en-US" sz="1600" dirty="0" smtClean="0"/>
            <a:t> </a:t>
          </a:r>
          <a:r>
            <a:rPr lang="en-US" sz="1600" dirty="0" err="1" smtClean="0"/>
            <a:t>Estrategias</a:t>
          </a:r>
          <a:r>
            <a:rPr lang="en-US" sz="1600" dirty="0" smtClean="0"/>
            <a:t> de </a:t>
          </a:r>
          <a:r>
            <a:rPr lang="en-US" sz="1600" dirty="0" err="1" smtClean="0"/>
            <a:t>Implementación</a:t>
          </a:r>
          <a:endParaRPr lang="en-US" sz="1600" dirty="0"/>
        </a:p>
      </dgm:t>
    </dgm:pt>
    <dgm:pt modelId="{EF0C44C9-29E6-45B1-A271-A3255396704D}" type="parTrans" cxnId="{834108D0-F9D4-48AE-B960-E23CBE4587F1}">
      <dgm:prSet/>
      <dgm:spPr/>
      <dgm:t>
        <a:bodyPr/>
        <a:lstStyle/>
        <a:p>
          <a:endParaRPr lang="es-EC"/>
        </a:p>
      </dgm:t>
    </dgm:pt>
    <dgm:pt modelId="{513F5DC5-0A17-4792-9518-248828C01568}" type="sibTrans" cxnId="{834108D0-F9D4-48AE-B960-E23CBE4587F1}">
      <dgm:prSet/>
      <dgm:spPr/>
      <dgm:t>
        <a:bodyPr/>
        <a:lstStyle/>
        <a:p>
          <a:endParaRPr lang="es-EC"/>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dgm:spPr/>
      <dgm:t>
        <a:bodyPr/>
        <a:lstStyle/>
        <a:p>
          <a:endParaRPr lang="es-EC"/>
        </a:p>
      </dgm:t>
    </dgm:pt>
    <dgm:pt modelId="{8833E236-2CC7-4843-AA88-61BE7CDEEBAC}" type="pres">
      <dgm:prSet presAssocID="{455C831A-CCF5-4391-A2BE-9DF065D37587}" presName="arrowDiagram3" presStyleCnt="0"/>
      <dgm:spPr/>
    </dgm:pt>
    <dgm:pt modelId="{E0648BBC-DC91-4F50-80A4-7E064850F484}" type="pres">
      <dgm:prSet presAssocID="{1E3A074B-8EC3-4AC7-ADB8-C53A583CA2D1}" presName="bullet3a" presStyleLbl="node1" presStyleIdx="0" presStyleCnt="3"/>
      <dgm:spPr/>
      <dgm:t>
        <a:bodyPr/>
        <a:lstStyle/>
        <a:p>
          <a:endParaRPr lang="es-EC"/>
        </a:p>
      </dgm:t>
    </dgm:pt>
    <dgm:pt modelId="{A471E0E9-11D0-4B66-AA4A-5B4169E1409D}" type="pres">
      <dgm:prSet presAssocID="{1E3A074B-8EC3-4AC7-ADB8-C53A583CA2D1}" presName="textBox3a" presStyleLbl="revTx" presStyleIdx="0" presStyleCnt="3" custScaleX="114133" custLinFactNeighborX="-21486" custLinFactNeighborY="14558">
        <dgm:presLayoutVars>
          <dgm:bulletEnabled val="1"/>
        </dgm:presLayoutVars>
      </dgm:prSet>
      <dgm:spPr/>
      <dgm:t>
        <a:bodyPr/>
        <a:lstStyle/>
        <a:p>
          <a:endParaRPr lang="en-US"/>
        </a:p>
      </dgm:t>
    </dgm:pt>
    <dgm:pt modelId="{5349DBF5-5962-4881-9FFB-5530F437DA17}" type="pres">
      <dgm:prSet presAssocID="{C7CCB8C4-BA8F-435B-96D2-651E5BBEE204}" presName="bullet3b" presStyleLbl="node1" presStyleIdx="1" presStyleCnt="3"/>
      <dgm:spPr/>
    </dgm:pt>
    <dgm:pt modelId="{F4986922-B691-4462-BBDE-8F15C925C2F0}" type="pres">
      <dgm:prSet presAssocID="{C7CCB8C4-BA8F-435B-96D2-651E5BBEE204}" presName="textBox3b" presStyleLbl="revTx" presStyleIdx="1" presStyleCnt="3" custScaleY="72661" custLinFactNeighborX="-6024" custLinFactNeighborY="4607">
        <dgm:presLayoutVars>
          <dgm:bulletEnabled val="1"/>
        </dgm:presLayoutVars>
      </dgm:prSet>
      <dgm:spPr/>
      <dgm:t>
        <a:bodyPr/>
        <a:lstStyle/>
        <a:p>
          <a:endParaRPr lang="en-US"/>
        </a:p>
      </dgm:t>
    </dgm:pt>
    <dgm:pt modelId="{CF65F218-5C01-4C1C-8397-BCF6D73F3E3F}" type="pres">
      <dgm:prSet presAssocID="{A75DE5EA-0E88-4A1C-B1EA-B4EE477D7AA1}" presName="bullet3c" presStyleLbl="node1" presStyleIdx="2" presStyleCnt="3"/>
      <dgm:spPr/>
    </dgm:pt>
    <dgm:pt modelId="{7DEB51E1-A188-4778-8CDC-C9158454425D}" type="pres">
      <dgm:prSet presAssocID="{A75DE5EA-0E88-4A1C-B1EA-B4EE477D7AA1}" presName="textBox3c" presStyleLbl="revTx" presStyleIdx="2" presStyleCnt="3" custScaleX="131324" custScaleY="64549" custLinFactNeighborX="-18574" custLinFactNeighborY="1109">
        <dgm:presLayoutVars>
          <dgm:bulletEnabled val="1"/>
        </dgm:presLayoutVars>
      </dgm:prSet>
      <dgm:spPr/>
      <dgm:t>
        <a:bodyPr/>
        <a:lstStyle/>
        <a:p>
          <a:endParaRPr lang="en-US"/>
        </a:p>
      </dgm:t>
    </dgm:pt>
  </dgm:ptLst>
  <dgm:cxnLst>
    <dgm:cxn modelId="{AB7A5D2A-C9E5-4853-B448-DF66E6CD073A}" type="presOf" srcId="{A39C9339-F7BC-4A9F-AF8A-3B9741B27413}" destId="{A471E0E9-11D0-4B66-AA4A-5B4169E1409D}" srcOrd="0" destOrd="1" presId="urn:microsoft.com/office/officeart/2005/8/layout/arrow2"/>
    <dgm:cxn modelId="{1EAC9112-F899-4C66-9036-F5B7081C2463}" type="presOf" srcId="{1E3A074B-8EC3-4AC7-ADB8-C53A583CA2D1}" destId="{A471E0E9-11D0-4B66-AA4A-5B4169E1409D}" srcOrd="0" destOrd="0" presId="urn:microsoft.com/office/officeart/2005/8/layout/arrow2"/>
    <dgm:cxn modelId="{7A96E0CD-A676-4D58-8EC7-914796ADD2C9}" srcId="{1E3A074B-8EC3-4AC7-ADB8-C53A583CA2D1}" destId="{DEF39E0C-1076-4950-84DB-E241F00DFEAA}" srcOrd="1" destOrd="0" parTransId="{933D9B19-0E55-49EA-8275-6A84017B23A0}" sibTransId="{E7614D5D-A789-4B2C-9262-C0C39E06F154}"/>
    <dgm:cxn modelId="{71DDA4D0-5FBC-4E96-9D27-DB866C90E8D3}" srcId="{C7CCB8C4-BA8F-435B-96D2-651E5BBEE204}" destId="{86D81CFB-F54A-46E4-B7E5-D24A5CE38795}" srcOrd="0" destOrd="0" parTransId="{3775BF49-DE6E-4EBF-A2DF-2460ADA048B8}" sibTransId="{07CDAB1E-D698-4474-BDA6-A540A9C37F57}"/>
    <dgm:cxn modelId="{4631106A-D347-4BFD-8B38-62DE06513866}" type="presOf" srcId="{C7CCB8C4-BA8F-435B-96D2-651E5BBEE204}" destId="{F4986922-B691-4462-BBDE-8F15C925C2F0}" srcOrd="0" destOrd="0" presId="urn:microsoft.com/office/officeart/2005/8/layout/arrow2"/>
    <dgm:cxn modelId="{E1A149A6-5DA4-4110-812F-FF2BEBE2D77B}" type="presOf" srcId="{4F0DEAE9-EEF8-4B88-B627-230EB30076A3}" destId="{7DEB51E1-A188-4778-8CDC-C9158454425D}" srcOrd="0" destOrd="2" presId="urn:microsoft.com/office/officeart/2005/8/layout/arrow2"/>
    <dgm:cxn modelId="{679C1D1A-14EB-43D6-A6EB-15DB434BD9E3}" srcId="{455C831A-CCF5-4391-A2BE-9DF065D37587}" destId="{C7CCB8C4-BA8F-435B-96D2-651E5BBEE204}" srcOrd="1" destOrd="0" parTransId="{AD18367E-C5DB-45A4-A27B-B15954C86D0F}" sibTransId="{7D6A4EA2-7BAB-433A-B969-4D95C96F0274}"/>
    <dgm:cxn modelId="{2F8A22D5-0A6A-44A5-B363-E0602935DF66}" srcId="{C7CCB8C4-BA8F-435B-96D2-651E5BBEE204}" destId="{B48B6217-689A-4AC8-9722-717F62779067}" srcOrd="2" destOrd="0" parTransId="{815A7FB3-DA49-464F-BC65-B19B3AEA4D4E}" sibTransId="{195CA927-979D-4BEF-AF73-6BE811E989DE}"/>
    <dgm:cxn modelId="{4E43232C-7A29-4FFF-9C16-3F3822A59502}" type="presOf" srcId="{A75DE5EA-0E88-4A1C-B1EA-B4EE477D7AA1}" destId="{7DEB51E1-A188-4778-8CDC-C9158454425D}" srcOrd="0" destOrd="0" presId="urn:microsoft.com/office/officeart/2005/8/layout/arrow2"/>
    <dgm:cxn modelId="{B88985F9-9D67-4ADB-8500-8A3357ADFD71}" type="presOf" srcId="{052EAF21-367F-44B7-BF99-3930A48A71E8}" destId="{7DEB51E1-A188-4778-8CDC-C9158454425D}" srcOrd="0" destOrd="3" presId="urn:microsoft.com/office/officeart/2005/8/layout/arrow2"/>
    <dgm:cxn modelId="{B52ED331-2191-4B9C-9347-9595826606C3}" srcId="{A75DE5EA-0E88-4A1C-B1EA-B4EE477D7AA1}" destId="{83BD2615-1E47-477E-9FFC-632A610AAB1C}" srcOrd="0" destOrd="0" parTransId="{74DC936C-67EC-4D25-9829-766BCCFB22C2}" sibTransId="{9A9195A4-F34F-4AB6-8E17-B7F4916EBBC2}"/>
    <dgm:cxn modelId="{24AE98F8-3D01-4C9E-833A-EA81B10AFECD}" type="presOf" srcId="{5175B6B0-3CA6-4535-A09B-108E0999A356}" destId="{F4986922-B691-4462-BBDE-8F15C925C2F0}" srcOrd="0" destOrd="2" presId="urn:microsoft.com/office/officeart/2005/8/layout/arrow2"/>
    <dgm:cxn modelId="{BF777ED0-A485-405A-BFCD-E378EF965464}" srcId="{1E3A074B-8EC3-4AC7-ADB8-C53A583CA2D1}" destId="{A39C9339-F7BC-4A9F-AF8A-3B9741B27413}" srcOrd="0" destOrd="0" parTransId="{26699644-3B9B-4794-926C-D854282146D8}" sibTransId="{3E2FBE5E-2D29-4C39-97D1-424264F1308F}"/>
    <dgm:cxn modelId="{AD80D245-9FE4-42B0-AF7B-502028D9A8B2}" type="presOf" srcId="{B48B6217-689A-4AC8-9722-717F62779067}" destId="{F4986922-B691-4462-BBDE-8F15C925C2F0}" srcOrd="0" destOrd="3" presId="urn:microsoft.com/office/officeart/2005/8/layout/arrow2"/>
    <dgm:cxn modelId="{72CCAF25-5B08-4140-9190-AF86C0EC5AC4}" srcId="{A75DE5EA-0E88-4A1C-B1EA-B4EE477D7AA1}" destId="{4F0DEAE9-EEF8-4B88-B627-230EB30076A3}" srcOrd="1" destOrd="0" parTransId="{863C9F8C-90D3-4B2E-9E35-FBB51377161A}" sibTransId="{7B9098CB-9B5B-43B7-A37E-42690584F249}"/>
    <dgm:cxn modelId="{58088494-642B-495B-9B34-E1F149F1ADFA}" type="presOf" srcId="{455C831A-CCF5-4391-A2BE-9DF065D37587}" destId="{E220828C-C958-4FCF-B52F-02D7F5D17607}" srcOrd="0" destOrd="0" presId="urn:microsoft.com/office/officeart/2005/8/layout/arrow2"/>
    <dgm:cxn modelId="{834108D0-F9D4-48AE-B960-E23CBE4587F1}" srcId="{A75DE5EA-0E88-4A1C-B1EA-B4EE477D7AA1}" destId="{052EAF21-367F-44B7-BF99-3930A48A71E8}" srcOrd="2" destOrd="0" parTransId="{EF0C44C9-29E6-45B1-A271-A3255396704D}" sibTransId="{513F5DC5-0A17-4792-9518-248828C01568}"/>
    <dgm:cxn modelId="{D09152C8-0058-4F02-AE9F-59A443534AE8}" srcId="{455C831A-CCF5-4391-A2BE-9DF065D37587}" destId="{A75DE5EA-0E88-4A1C-B1EA-B4EE477D7AA1}" srcOrd="2" destOrd="0" parTransId="{48157EE2-9BD9-48FE-A422-276C84F2470D}" sibTransId="{03226FF3-250B-4000-A0B5-00FF0F1D75A5}"/>
    <dgm:cxn modelId="{A101325C-55AA-4A16-A84E-DA78D1E49E54}" type="presOf" srcId="{83BD2615-1E47-477E-9FFC-632A610AAB1C}" destId="{7DEB51E1-A188-4778-8CDC-C9158454425D}" srcOrd="0" destOrd="1" presId="urn:microsoft.com/office/officeart/2005/8/layout/arrow2"/>
    <dgm:cxn modelId="{8C2B8171-50CD-4B3F-8204-3D8057737BCE}" type="presOf" srcId="{DEF39E0C-1076-4950-84DB-E241F00DFEAA}" destId="{A471E0E9-11D0-4B66-AA4A-5B4169E1409D}" srcOrd="0" destOrd="2" presId="urn:microsoft.com/office/officeart/2005/8/layout/arrow2"/>
    <dgm:cxn modelId="{0D6D49CE-719F-45D1-9BCF-55CAB0EBDAC7}" type="presOf" srcId="{86D81CFB-F54A-46E4-B7E5-D24A5CE38795}" destId="{F4986922-B691-4462-BBDE-8F15C925C2F0}" srcOrd="0" destOrd="1" presId="urn:microsoft.com/office/officeart/2005/8/layout/arrow2"/>
    <dgm:cxn modelId="{345AD6EC-90F1-4BA3-A053-C21366541189}" srcId="{C7CCB8C4-BA8F-435B-96D2-651E5BBEE204}" destId="{5175B6B0-3CA6-4535-A09B-108E0999A356}" srcOrd="1" destOrd="0" parTransId="{ECD96492-1092-4631-A208-D9A5DA08372E}" sibTransId="{F900535F-E882-46D4-B632-4B8ACBE851E4}"/>
    <dgm:cxn modelId="{8C1AFE23-B091-4CE6-8284-0511812F213B}" srcId="{455C831A-CCF5-4391-A2BE-9DF065D37587}" destId="{1E3A074B-8EC3-4AC7-ADB8-C53A583CA2D1}" srcOrd="0" destOrd="0" parTransId="{C3E70DF8-D297-401F-A070-1295F4388B0B}" sibTransId="{13D421C7-F834-4141-85ED-0207D610A128}"/>
    <dgm:cxn modelId="{5881C5ED-93D1-4A47-82A6-0F2E09265F4B}" type="presParOf" srcId="{E220828C-C958-4FCF-B52F-02D7F5D17607}" destId="{82ED47FD-CD8E-4EC8-A7E3-BF3AC4BC5C1A}" srcOrd="0" destOrd="0" presId="urn:microsoft.com/office/officeart/2005/8/layout/arrow2"/>
    <dgm:cxn modelId="{FCA36AEF-250B-47D6-9051-D0B0A7D5A32D}" type="presParOf" srcId="{E220828C-C958-4FCF-B52F-02D7F5D17607}" destId="{8833E236-2CC7-4843-AA88-61BE7CDEEBAC}" srcOrd="1" destOrd="0" presId="urn:microsoft.com/office/officeart/2005/8/layout/arrow2"/>
    <dgm:cxn modelId="{F80CE6CB-3F3E-404F-B094-9E4D7BC77CA0}" type="presParOf" srcId="{8833E236-2CC7-4843-AA88-61BE7CDEEBAC}" destId="{E0648BBC-DC91-4F50-80A4-7E064850F484}" srcOrd="0" destOrd="0" presId="urn:microsoft.com/office/officeart/2005/8/layout/arrow2"/>
    <dgm:cxn modelId="{F177994E-11B1-461C-8A97-061DB7069CD5}" type="presParOf" srcId="{8833E236-2CC7-4843-AA88-61BE7CDEEBAC}" destId="{A471E0E9-11D0-4B66-AA4A-5B4169E1409D}" srcOrd="1" destOrd="0" presId="urn:microsoft.com/office/officeart/2005/8/layout/arrow2"/>
    <dgm:cxn modelId="{B9E7911F-C83F-4467-A5C2-F8C03FC9FDDD}" type="presParOf" srcId="{8833E236-2CC7-4843-AA88-61BE7CDEEBAC}" destId="{5349DBF5-5962-4881-9FFB-5530F437DA17}" srcOrd="2" destOrd="0" presId="urn:microsoft.com/office/officeart/2005/8/layout/arrow2"/>
    <dgm:cxn modelId="{B7510733-3BE7-427D-944F-847A92853AF7}" type="presParOf" srcId="{8833E236-2CC7-4843-AA88-61BE7CDEEBAC}" destId="{F4986922-B691-4462-BBDE-8F15C925C2F0}" srcOrd="3" destOrd="0" presId="urn:microsoft.com/office/officeart/2005/8/layout/arrow2"/>
    <dgm:cxn modelId="{DDE9FB05-BC91-4EBD-8D3F-B698FDBE45CF}" type="presParOf" srcId="{8833E236-2CC7-4843-AA88-61BE7CDEEBAC}" destId="{CF65F218-5C01-4C1C-8397-BCF6D73F3E3F}" srcOrd="4" destOrd="0" presId="urn:microsoft.com/office/officeart/2005/8/layout/arrow2"/>
    <dgm:cxn modelId="{C54E0C9B-C7CD-4C80-8F4B-B595FC2203A8}" type="presParOf" srcId="{8833E236-2CC7-4843-AA88-61BE7CDEEBAC}" destId="{7DEB51E1-A188-4778-8CDC-C9158454425D}"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BDC8FD-FD83-4BFE-8C59-6BABFEF0DBB5}" type="doc">
      <dgm:prSet loTypeId="urn:microsoft.com/office/officeart/2005/8/layout/vList3#1" loCatId="list" qsTypeId="urn:microsoft.com/office/officeart/2005/8/quickstyle/simple1" qsCatId="simple" csTypeId="urn:microsoft.com/office/officeart/2005/8/colors/colorful1#2" csCatId="colorful" phldr="1"/>
      <dgm:spPr/>
    </dgm:pt>
    <dgm:pt modelId="{6B729DC3-0690-4AFC-B252-66A084393F18}">
      <dgm:prSet phldrT="[Texto]"/>
      <dgm:spPr/>
      <dgm:t>
        <a:bodyPr/>
        <a:lstStyle/>
        <a:p>
          <a:r>
            <a:rPr lang="es-EC"/>
            <a:t>Propósito de la Investigación</a:t>
          </a:r>
        </a:p>
      </dgm:t>
    </dgm:pt>
    <dgm:pt modelId="{091BD218-CEC3-4834-9F98-3F05A84B0F99}" type="parTrans" cxnId="{A51C272F-B535-4FE1-A544-EF3B8F840387}">
      <dgm:prSet/>
      <dgm:spPr/>
      <dgm:t>
        <a:bodyPr/>
        <a:lstStyle/>
        <a:p>
          <a:endParaRPr lang="es-EC"/>
        </a:p>
      </dgm:t>
    </dgm:pt>
    <dgm:pt modelId="{F1651CCA-5D4A-4454-BEE9-DEE598EF7D1E}" type="sibTrans" cxnId="{A51C272F-B535-4FE1-A544-EF3B8F840387}">
      <dgm:prSet/>
      <dgm:spPr/>
      <dgm:t>
        <a:bodyPr/>
        <a:lstStyle/>
        <a:p>
          <a:endParaRPr lang="es-EC"/>
        </a:p>
      </dgm:t>
    </dgm:pt>
    <dgm:pt modelId="{B403C306-87EB-45A2-B8D5-3F9AE8C6AA17}">
      <dgm:prSet phldrT="[Texto]"/>
      <dgm:spPr/>
      <dgm:t>
        <a:bodyPr/>
        <a:lstStyle/>
        <a:p>
          <a:r>
            <a:rPr lang="es-EC"/>
            <a:t>Objetivos</a:t>
          </a:r>
        </a:p>
      </dgm:t>
    </dgm:pt>
    <dgm:pt modelId="{21481404-B072-4F9C-8189-5085B7E63ABD}" type="parTrans" cxnId="{ECB7D775-F53E-4939-A8EE-9AAF328CC93F}">
      <dgm:prSet/>
      <dgm:spPr/>
      <dgm:t>
        <a:bodyPr/>
        <a:lstStyle/>
        <a:p>
          <a:endParaRPr lang="es-EC"/>
        </a:p>
      </dgm:t>
    </dgm:pt>
    <dgm:pt modelId="{578A0DAD-5FC9-49D6-BBD0-D8A8D2F53A0F}" type="sibTrans" cxnId="{ECB7D775-F53E-4939-A8EE-9AAF328CC93F}">
      <dgm:prSet/>
      <dgm:spPr/>
      <dgm:t>
        <a:bodyPr/>
        <a:lstStyle/>
        <a:p>
          <a:endParaRPr lang="es-EC"/>
        </a:p>
      </dgm:t>
    </dgm:pt>
    <dgm:pt modelId="{E563DACA-CF4A-490D-B129-6B01D1CB6660}">
      <dgm:prSet/>
      <dgm:spPr/>
      <dgm:t>
        <a:bodyPr/>
        <a:lstStyle/>
        <a:p>
          <a:r>
            <a:rPr lang="es-EC"/>
            <a:t>Análisis de la Oferta</a:t>
          </a:r>
        </a:p>
      </dgm:t>
    </dgm:pt>
    <dgm:pt modelId="{C2BD17ED-8898-4536-B4AE-E0FBE84A247A}" type="parTrans" cxnId="{0583DB56-7C66-4FAE-B572-F7CE15E78272}">
      <dgm:prSet/>
      <dgm:spPr/>
      <dgm:t>
        <a:bodyPr/>
        <a:lstStyle/>
        <a:p>
          <a:endParaRPr lang="es-EC"/>
        </a:p>
      </dgm:t>
    </dgm:pt>
    <dgm:pt modelId="{42C51DC1-BC85-42A7-ABB3-8DDD425A4B2E}" type="sibTrans" cxnId="{0583DB56-7C66-4FAE-B572-F7CE15E78272}">
      <dgm:prSet/>
      <dgm:spPr/>
      <dgm:t>
        <a:bodyPr/>
        <a:lstStyle/>
        <a:p>
          <a:endParaRPr lang="es-EC"/>
        </a:p>
      </dgm:t>
    </dgm:pt>
    <dgm:pt modelId="{E201C8B0-AC0E-48FB-BDB7-1BB83B6949C4}">
      <dgm:prSet/>
      <dgm:spPr/>
      <dgm:t>
        <a:bodyPr/>
        <a:lstStyle/>
        <a:p>
          <a:r>
            <a:rPr lang="es-EC" dirty="0"/>
            <a:t>Análisis de la Demanda</a:t>
          </a:r>
        </a:p>
      </dgm:t>
    </dgm:pt>
    <dgm:pt modelId="{5880AEBB-48CB-4F2D-8BB0-911A4F8D8D1A}" type="parTrans" cxnId="{B87100CA-55AE-4CA2-A60F-DF4F83482EC7}">
      <dgm:prSet/>
      <dgm:spPr/>
      <dgm:t>
        <a:bodyPr/>
        <a:lstStyle/>
        <a:p>
          <a:endParaRPr lang="es-EC"/>
        </a:p>
      </dgm:t>
    </dgm:pt>
    <dgm:pt modelId="{40930591-32D0-4779-AC6B-E05FD1853B47}" type="sibTrans" cxnId="{B87100CA-55AE-4CA2-A60F-DF4F83482EC7}">
      <dgm:prSet/>
      <dgm:spPr/>
      <dgm:t>
        <a:bodyPr/>
        <a:lstStyle/>
        <a:p>
          <a:endParaRPr lang="es-EC"/>
        </a:p>
      </dgm:t>
    </dgm:pt>
    <dgm:pt modelId="{7B5D2264-4419-435A-AE48-802470D7CBFB}">
      <dgm:prSet/>
      <dgm:spPr/>
      <dgm:t>
        <a:bodyPr/>
        <a:lstStyle/>
        <a:p>
          <a:r>
            <a:rPr lang="es-EC"/>
            <a:t>Conclusiones y Recomendaciones</a:t>
          </a:r>
        </a:p>
      </dgm:t>
    </dgm:pt>
    <dgm:pt modelId="{0AED0E8B-F24F-4608-BD28-FF8ED821B4ED}" type="parTrans" cxnId="{A931BB0E-8495-4399-A7FB-F386B6E89425}">
      <dgm:prSet/>
      <dgm:spPr/>
      <dgm:t>
        <a:bodyPr/>
        <a:lstStyle/>
        <a:p>
          <a:endParaRPr lang="es-EC"/>
        </a:p>
      </dgm:t>
    </dgm:pt>
    <dgm:pt modelId="{FC6B3ACC-B282-444F-AB80-C3CA86B12D7F}" type="sibTrans" cxnId="{A931BB0E-8495-4399-A7FB-F386B6E89425}">
      <dgm:prSet/>
      <dgm:spPr/>
      <dgm:t>
        <a:bodyPr/>
        <a:lstStyle/>
        <a:p>
          <a:endParaRPr lang="es-EC"/>
        </a:p>
      </dgm:t>
    </dgm:pt>
    <dgm:pt modelId="{08DA9D02-3A45-4CCE-8DDF-98D76A92E5E8}">
      <dgm:prSet phldrT="[Texto]"/>
      <dgm:spPr/>
      <dgm:t>
        <a:bodyPr/>
        <a:lstStyle/>
        <a:p>
          <a:r>
            <a:rPr lang="es-EC" dirty="0" smtClean="0"/>
            <a:t>Hipótesis</a:t>
          </a:r>
          <a:endParaRPr lang="es-EC" dirty="0"/>
        </a:p>
      </dgm:t>
    </dgm:pt>
    <dgm:pt modelId="{8F91ECE1-61FA-4A74-8F24-153BB89C2927}" type="sibTrans" cxnId="{F82FC4D9-6E4F-4006-A6E4-257D0FF90FD1}">
      <dgm:prSet/>
      <dgm:spPr/>
      <dgm:t>
        <a:bodyPr/>
        <a:lstStyle/>
        <a:p>
          <a:endParaRPr lang="es-EC"/>
        </a:p>
      </dgm:t>
    </dgm:pt>
    <dgm:pt modelId="{F6569CCB-B2E6-497D-A0BA-AAE1A3BC5164}" type="parTrans" cxnId="{F82FC4D9-6E4F-4006-A6E4-257D0FF90FD1}">
      <dgm:prSet/>
      <dgm:spPr/>
      <dgm:t>
        <a:bodyPr/>
        <a:lstStyle/>
        <a:p>
          <a:endParaRPr lang="es-EC"/>
        </a:p>
      </dgm:t>
    </dgm:pt>
    <dgm:pt modelId="{AC113374-ACF2-494D-AE24-1C6832852896}">
      <dgm:prSet/>
      <dgm:spPr/>
      <dgm:t>
        <a:bodyPr/>
        <a:lstStyle/>
        <a:p>
          <a:r>
            <a:rPr lang="es-EC" dirty="0" smtClean="0"/>
            <a:t>Análisis de Resultados</a:t>
          </a:r>
          <a:endParaRPr lang="es-EC" dirty="0"/>
        </a:p>
      </dgm:t>
    </dgm:pt>
    <dgm:pt modelId="{6AF26BB0-6641-4B8C-AB72-64A93BCAD075}" type="parTrans" cxnId="{B1ED3F20-A10C-47FF-A1E2-9B4367393FDC}">
      <dgm:prSet/>
      <dgm:spPr/>
      <dgm:t>
        <a:bodyPr/>
        <a:lstStyle/>
        <a:p>
          <a:endParaRPr lang="es-EC"/>
        </a:p>
      </dgm:t>
    </dgm:pt>
    <dgm:pt modelId="{F769245A-70AA-42A3-8C20-0088BD4BBCC9}" type="sibTrans" cxnId="{B1ED3F20-A10C-47FF-A1E2-9B4367393FDC}">
      <dgm:prSet/>
      <dgm:spPr/>
      <dgm:t>
        <a:bodyPr/>
        <a:lstStyle/>
        <a:p>
          <a:endParaRPr lang="es-EC"/>
        </a:p>
      </dgm:t>
    </dgm:pt>
    <dgm:pt modelId="{E170CFAA-FE0F-4E99-AB58-DC91C099C7AB}" type="pres">
      <dgm:prSet presAssocID="{25BDC8FD-FD83-4BFE-8C59-6BABFEF0DBB5}" presName="linearFlow" presStyleCnt="0">
        <dgm:presLayoutVars>
          <dgm:dir/>
          <dgm:resizeHandles val="exact"/>
        </dgm:presLayoutVars>
      </dgm:prSet>
      <dgm:spPr/>
    </dgm:pt>
    <dgm:pt modelId="{A0CF8033-2473-4F70-AD96-86D94EE4602B}" type="pres">
      <dgm:prSet presAssocID="{6B729DC3-0690-4AFC-B252-66A084393F18}" presName="composite" presStyleCnt="0"/>
      <dgm:spPr/>
    </dgm:pt>
    <dgm:pt modelId="{D7861F44-5BC1-473C-89ED-961ADA975C0D}" type="pres">
      <dgm:prSet presAssocID="{6B729DC3-0690-4AFC-B252-66A084393F18}" presName="imgShp" presStyleLbl="fgImgPlace1" presStyleIdx="0" presStyleCnt="7"/>
      <dgm:spPr/>
    </dgm:pt>
    <dgm:pt modelId="{DE4B815A-9964-4382-AF6E-4354F4E2AA9D}" type="pres">
      <dgm:prSet presAssocID="{6B729DC3-0690-4AFC-B252-66A084393F18}" presName="txShp" presStyleLbl="node1" presStyleIdx="0" presStyleCnt="7">
        <dgm:presLayoutVars>
          <dgm:bulletEnabled val="1"/>
        </dgm:presLayoutVars>
      </dgm:prSet>
      <dgm:spPr/>
      <dgm:t>
        <a:bodyPr/>
        <a:lstStyle/>
        <a:p>
          <a:endParaRPr lang="es-EC"/>
        </a:p>
      </dgm:t>
    </dgm:pt>
    <dgm:pt modelId="{3676BBF8-68D8-4D20-8194-B863FAA81BFF}" type="pres">
      <dgm:prSet presAssocID="{F1651CCA-5D4A-4454-BEE9-DEE598EF7D1E}" presName="spacing" presStyleCnt="0"/>
      <dgm:spPr/>
    </dgm:pt>
    <dgm:pt modelId="{EFC15F04-76FC-4D9E-AB33-43E3FF0DE607}" type="pres">
      <dgm:prSet presAssocID="{B403C306-87EB-45A2-B8D5-3F9AE8C6AA17}" presName="composite" presStyleCnt="0"/>
      <dgm:spPr/>
    </dgm:pt>
    <dgm:pt modelId="{E4EA9803-4875-491A-9F32-DA1621CED1FF}" type="pres">
      <dgm:prSet presAssocID="{B403C306-87EB-45A2-B8D5-3F9AE8C6AA17}" presName="imgShp" presStyleLbl="fgImgPlace1" presStyleIdx="1" presStyleCnt="7"/>
      <dgm:spPr/>
    </dgm:pt>
    <dgm:pt modelId="{851FB532-C6CC-4B20-9EFF-F3888D1225DC}" type="pres">
      <dgm:prSet presAssocID="{B403C306-87EB-45A2-B8D5-3F9AE8C6AA17}" presName="txShp" presStyleLbl="node1" presStyleIdx="1" presStyleCnt="7">
        <dgm:presLayoutVars>
          <dgm:bulletEnabled val="1"/>
        </dgm:presLayoutVars>
      </dgm:prSet>
      <dgm:spPr/>
      <dgm:t>
        <a:bodyPr/>
        <a:lstStyle/>
        <a:p>
          <a:endParaRPr lang="es-EC"/>
        </a:p>
      </dgm:t>
    </dgm:pt>
    <dgm:pt modelId="{4637750C-CB9D-45EA-92E4-B49830D9294C}" type="pres">
      <dgm:prSet presAssocID="{578A0DAD-5FC9-49D6-BBD0-D8A8D2F53A0F}" presName="spacing" presStyleCnt="0"/>
      <dgm:spPr/>
    </dgm:pt>
    <dgm:pt modelId="{DC30BBEF-758C-453B-8737-06D4B178FC1E}" type="pres">
      <dgm:prSet presAssocID="{08DA9D02-3A45-4CCE-8DDF-98D76A92E5E8}" presName="composite" presStyleCnt="0"/>
      <dgm:spPr/>
    </dgm:pt>
    <dgm:pt modelId="{83F9DED3-2F50-4010-A7B4-06D360434A71}" type="pres">
      <dgm:prSet presAssocID="{08DA9D02-3A45-4CCE-8DDF-98D76A92E5E8}" presName="imgShp" presStyleLbl="fgImgPlace1" presStyleIdx="2" presStyleCnt="7"/>
      <dgm:spPr/>
    </dgm:pt>
    <dgm:pt modelId="{8045FDF0-F9D9-4D01-8170-8E0A61E2BBDF}" type="pres">
      <dgm:prSet presAssocID="{08DA9D02-3A45-4CCE-8DDF-98D76A92E5E8}" presName="txShp" presStyleLbl="node1" presStyleIdx="2" presStyleCnt="7">
        <dgm:presLayoutVars>
          <dgm:bulletEnabled val="1"/>
        </dgm:presLayoutVars>
      </dgm:prSet>
      <dgm:spPr/>
      <dgm:t>
        <a:bodyPr/>
        <a:lstStyle/>
        <a:p>
          <a:endParaRPr lang="es-EC"/>
        </a:p>
      </dgm:t>
    </dgm:pt>
    <dgm:pt modelId="{C786C2D6-0D5C-446B-A43F-5BC6D102E878}" type="pres">
      <dgm:prSet presAssocID="{8F91ECE1-61FA-4A74-8F24-153BB89C2927}" presName="spacing" presStyleCnt="0"/>
      <dgm:spPr/>
    </dgm:pt>
    <dgm:pt modelId="{CAD8830A-C1D5-4412-ADB7-747D0062633A}" type="pres">
      <dgm:prSet presAssocID="{E563DACA-CF4A-490D-B129-6B01D1CB6660}" presName="composite" presStyleCnt="0"/>
      <dgm:spPr/>
    </dgm:pt>
    <dgm:pt modelId="{4AF55FDE-C1C7-434C-8BC1-745D5DCFCF79}" type="pres">
      <dgm:prSet presAssocID="{E563DACA-CF4A-490D-B129-6B01D1CB6660}" presName="imgShp" presStyleLbl="fgImgPlace1" presStyleIdx="3" presStyleCnt="7"/>
      <dgm:spPr/>
    </dgm:pt>
    <dgm:pt modelId="{CA90FBBE-0B43-45D0-B729-64371DE58063}" type="pres">
      <dgm:prSet presAssocID="{E563DACA-CF4A-490D-B129-6B01D1CB6660}" presName="txShp" presStyleLbl="node1" presStyleIdx="3" presStyleCnt="7">
        <dgm:presLayoutVars>
          <dgm:bulletEnabled val="1"/>
        </dgm:presLayoutVars>
      </dgm:prSet>
      <dgm:spPr/>
      <dgm:t>
        <a:bodyPr/>
        <a:lstStyle/>
        <a:p>
          <a:endParaRPr lang="es-EC"/>
        </a:p>
      </dgm:t>
    </dgm:pt>
    <dgm:pt modelId="{C0922C16-D7E0-48A7-B7FD-05F5189D0498}" type="pres">
      <dgm:prSet presAssocID="{42C51DC1-BC85-42A7-ABB3-8DDD425A4B2E}" presName="spacing" presStyleCnt="0"/>
      <dgm:spPr/>
    </dgm:pt>
    <dgm:pt modelId="{4A812A56-BF1D-4C60-AE0B-749082A1D481}" type="pres">
      <dgm:prSet presAssocID="{E201C8B0-AC0E-48FB-BDB7-1BB83B6949C4}" presName="composite" presStyleCnt="0"/>
      <dgm:spPr/>
    </dgm:pt>
    <dgm:pt modelId="{CD61D600-9D22-4D21-A3E3-635AB6A1DF9A}" type="pres">
      <dgm:prSet presAssocID="{E201C8B0-AC0E-48FB-BDB7-1BB83B6949C4}" presName="imgShp" presStyleLbl="fgImgPlace1" presStyleIdx="4" presStyleCnt="7"/>
      <dgm:spPr/>
    </dgm:pt>
    <dgm:pt modelId="{131592F1-0188-4ACA-A061-C9684F419007}" type="pres">
      <dgm:prSet presAssocID="{E201C8B0-AC0E-48FB-BDB7-1BB83B6949C4}" presName="txShp" presStyleLbl="node1" presStyleIdx="4" presStyleCnt="7">
        <dgm:presLayoutVars>
          <dgm:bulletEnabled val="1"/>
        </dgm:presLayoutVars>
      </dgm:prSet>
      <dgm:spPr/>
      <dgm:t>
        <a:bodyPr/>
        <a:lstStyle/>
        <a:p>
          <a:endParaRPr lang="es-EC"/>
        </a:p>
      </dgm:t>
    </dgm:pt>
    <dgm:pt modelId="{6BA93B6C-B00E-4BE8-BDC5-B2C3DB697534}" type="pres">
      <dgm:prSet presAssocID="{40930591-32D0-4779-AC6B-E05FD1853B47}" presName="spacing" presStyleCnt="0"/>
      <dgm:spPr/>
    </dgm:pt>
    <dgm:pt modelId="{5C112C71-6D06-462D-A54B-438B3BF33009}" type="pres">
      <dgm:prSet presAssocID="{AC113374-ACF2-494D-AE24-1C6832852896}" presName="composite" presStyleCnt="0"/>
      <dgm:spPr/>
    </dgm:pt>
    <dgm:pt modelId="{67ED386E-6D8C-4F72-A392-242E518F1FC6}" type="pres">
      <dgm:prSet presAssocID="{AC113374-ACF2-494D-AE24-1C6832852896}" presName="imgShp" presStyleLbl="fgImgPlace1" presStyleIdx="5" presStyleCnt="7"/>
      <dgm:spPr/>
    </dgm:pt>
    <dgm:pt modelId="{E4B66CD6-7F1E-4FED-BD4D-D855DB008A3B}" type="pres">
      <dgm:prSet presAssocID="{AC113374-ACF2-494D-AE24-1C6832852896}" presName="txShp" presStyleLbl="node1" presStyleIdx="5" presStyleCnt="7">
        <dgm:presLayoutVars>
          <dgm:bulletEnabled val="1"/>
        </dgm:presLayoutVars>
      </dgm:prSet>
      <dgm:spPr/>
      <dgm:t>
        <a:bodyPr/>
        <a:lstStyle/>
        <a:p>
          <a:endParaRPr lang="es-EC"/>
        </a:p>
      </dgm:t>
    </dgm:pt>
    <dgm:pt modelId="{916B1D79-683E-409C-8B7F-55FBB6E3114B}" type="pres">
      <dgm:prSet presAssocID="{F769245A-70AA-42A3-8C20-0088BD4BBCC9}" presName="spacing" presStyleCnt="0"/>
      <dgm:spPr/>
    </dgm:pt>
    <dgm:pt modelId="{C86595BB-F351-4EE1-95E7-2FC3B7FCCD46}" type="pres">
      <dgm:prSet presAssocID="{7B5D2264-4419-435A-AE48-802470D7CBFB}" presName="composite" presStyleCnt="0"/>
      <dgm:spPr/>
    </dgm:pt>
    <dgm:pt modelId="{CB28C7A9-05DA-4742-8254-AACF9B96D8B9}" type="pres">
      <dgm:prSet presAssocID="{7B5D2264-4419-435A-AE48-802470D7CBFB}" presName="imgShp" presStyleLbl="fgImgPlace1" presStyleIdx="6" presStyleCnt="7"/>
      <dgm:spPr/>
    </dgm:pt>
    <dgm:pt modelId="{4FC646AF-3D36-42D4-AD1C-CF9E24F79A85}" type="pres">
      <dgm:prSet presAssocID="{7B5D2264-4419-435A-AE48-802470D7CBFB}" presName="txShp" presStyleLbl="node1" presStyleIdx="6" presStyleCnt="7">
        <dgm:presLayoutVars>
          <dgm:bulletEnabled val="1"/>
        </dgm:presLayoutVars>
      </dgm:prSet>
      <dgm:spPr/>
      <dgm:t>
        <a:bodyPr/>
        <a:lstStyle/>
        <a:p>
          <a:endParaRPr lang="es-EC"/>
        </a:p>
      </dgm:t>
    </dgm:pt>
  </dgm:ptLst>
  <dgm:cxnLst>
    <dgm:cxn modelId="{B1ED3F20-A10C-47FF-A1E2-9B4367393FDC}" srcId="{25BDC8FD-FD83-4BFE-8C59-6BABFEF0DBB5}" destId="{AC113374-ACF2-494D-AE24-1C6832852896}" srcOrd="5" destOrd="0" parTransId="{6AF26BB0-6641-4B8C-AB72-64A93BCAD075}" sibTransId="{F769245A-70AA-42A3-8C20-0088BD4BBCC9}"/>
    <dgm:cxn modelId="{B87100CA-55AE-4CA2-A60F-DF4F83482EC7}" srcId="{25BDC8FD-FD83-4BFE-8C59-6BABFEF0DBB5}" destId="{E201C8B0-AC0E-48FB-BDB7-1BB83B6949C4}" srcOrd="4" destOrd="0" parTransId="{5880AEBB-48CB-4F2D-8BB0-911A4F8D8D1A}" sibTransId="{40930591-32D0-4779-AC6B-E05FD1853B47}"/>
    <dgm:cxn modelId="{A51C272F-B535-4FE1-A544-EF3B8F840387}" srcId="{25BDC8FD-FD83-4BFE-8C59-6BABFEF0DBB5}" destId="{6B729DC3-0690-4AFC-B252-66A084393F18}" srcOrd="0" destOrd="0" parTransId="{091BD218-CEC3-4834-9F98-3F05A84B0F99}" sibTransId="{F1651CCA-5D4A-4454-BEE9-DEE598EF7D1E}"/>
    <dgm:cxn modelId="{A931BB0E-8495-4399-A7FB-F386B6E89425}" srcId="{25BDC8FD-FD83-4BFE-8C59-6BABFEF0DBB5}" destId="{7B5D2264-4419-435A-AE48-802470D7CBFB}" srcOrd="6" destOrd="0" parTransId="{0AED0E8B-F24F-4608-BD28-FF8ED821B4ED}" sibTransId="{FC6B3ACC-B282-444F-AB80-C3CA86B12D7F}"/>
    <dgm:cxn modelId="{419467CC-95A8-425F-BD03-ED6E13406F6E}" type="presOf" srcId="{E201C8B0-AC0E-48FB-BDB7-1BB83B6949C4}" destId="{131592F1-0188-4ACA-A061-C9684F419007}" srcOrd="0" destOrd="0" presId="urn:microsoft.com/office/officeart/2005/8/layout/vList3#1"/>
    <dgm:cxn modelId="{F82FC4D9-6E4F-4006-A6E4-257D0FF90FD1}" srcId="{25BDC8FD-FD83-4BFE-8C59-6BABFEF0DBB5}" destId="{08DA9D02-3A45-4CCE-8DDF-98D76A92E5E8}" srcOrd="2" destOrd="0" parTransId="{F6569CCB-B2E6-497D-A0BA-AAE1A3BC5164}" sibTransId="{8F91ECE1-61FA-4A74-8F24-153BB89C2927}"/>
    <dgm:cxn modelId="{8FB7496A-7D38-4016-A2DA-F5D7582BBB37}" type="presOf" srcId="{B403C306-87EB-45A2-B8D5-3F9AE8C6AA17}" destId="{851FB532-C6CC-4B20-9EFF-F3888D1225DC}" srcOrd="0" destOrd="0" presId="urn:microsoft.com/office/officeart/2005/8/layout/vList3#1"/>
    <dgm:cxn modelId="{AD0172CB-3244-479E-A200-7BE00EF28BD9}" type="presOf" srcId="{7B5D2264-4419-435A-AE48-802470D7CBFB}" destId="{4FC646AF-3D36-42D4-AD1C-CF9E24F79A85}" srcOrd="0" destOrd="0" presId="urn:microsoft.com/office/officeart/2005/8/layout/vList3#1"/>
    <dgm:cxn modelId="{ECB7D775-F53E-4939-A8EE-9AAF328CC93F}" srcId="{25BDC8FD-FD83-4BFE-8C59-6BABFEF0DBB5}" destId="{B403C306-87EB-45A2-B8D5-3F9AE8C6AA17}" srcOrd="1" destOrd="0" parTransId="{21481404-B072-4F9C-8189-5085B7E63ABD}" sibTransId="{578A0DAD-5FC9-49D6-BBD0-D8A8D2F53A0F}"/>
    <dgm:cxn modelId="{EE7D34B2-4813-4F7C-A0FF-E125139F3396}" type="presOf" srcId="{6B729DC3-0690-4AFC-B252-66A084393F18}" destId="{DE4B815A-9964-4382-AF6E-4354F4E2AA9D}" srcOrd="0" destOrd="0" presId="urn:microsoft.com/office/officeart/2005/8/layout/vList3#1"/>
    <dgm:cxn modelId="{456B5D32-639E-4D48-BA87-526E696C3839}" type="presOf" srcId="{08DA9D02-3A45-4CCE-8DDF-98D76A92E5E8}" destId="{8045FDF0-F9D9-4D01-8170-8E0A61E2BBDF}" srcOrd="0" destOrd="0" presId="urn:microsoft.com/office/officeart/2005/8/layout/vList3#1"/>
    <dgm:cxn modelId="{97461B1B-74A9-4E0A-85CE-30F7193F2388}" type="presOf" srcId="{E563DACA-CF4A-490D-B129-6B01D1CB6660}" destId="{CA90FBBE-0B43-45D0-B729-64371DE58063}" srcOrd="0" destOrd="0" presId="urn:microsoft.com/office/officeart/2005/8/layout/vList3#1"/>
    <dgm:cxn modelId="{03905A6B-5A95-43CB-A010-5F85ACBB6EDF}" type="presOf" srcId="{25BDC8FD-FD83-4BFE-8C59-6BABFEF0DBB5}" destId="{E170CFAA-FE0F-4E99-AB58-DC91C099C7AB}" srcOrd="0" destOrd="0" presId="urn:microsoft.com/office/officeart/2005/8/layout/vList3#1"/>
    <dgm:cxn modelId="{9DA0CE31-B42C-4BB6-A0F1-10B61BC98A3A}" type="presOf" srcId="{AC113374-ACF2-494D-AE24-1C6832852896}" destId="{E4B66CD6-7F1E-4FED-BD4D-D855DB008A3B}" srcOrd="0" destOrd="0" presId="urn:microsoft.com/office/officeart/2005/8/layout/vList3#1"/>
    <dgm:cxn modelId="{0583DB56-7C66-4FAE-B572-F7CE15E78272}" srcId="{25BDC8FD-FD83-4BFE-8C59-6BABFEF0DBB5}" destId="{E563DACA-CF4A-490D-B129-6B01D1CB6660}" srcOrd="3" destOrd="0" parTransId="{C2BD17ED-8898-4536-B4AE-E0FBE84A247A}" sibTransId="{42C51DC1-BC85-42A7-ABB3-8DDD425A4B2E}"/>
    <dgm:cxn modelId="{0B9FC483-05E1-4FB2-928E-FB14EA2AEC18}" type="presParOf" srcId="{E170CFAA-FE0F-4E99-AB58-DC91C099C7AB}" destId="{A0CF8033-2473-4F70-AD96-86D94EE4602B}" srcOrd="0" destOrd="0" presId="urn:microsoft.com/office/officeart/2005/8/layout/vList3#1"/>
    <dgm:cxn modelId="{1193A069-BFDC-4236-9C4C-83608F43BFBE}" type="presParOf" srcId="{A0CF8033-2473-4F70-AD96-86D94EE4602B}" destId="{D7861F44-5BC1-473C-89ED-961ADA975C0D}" srcOrd="0" destOrd="0" presId="urn:microsoft.com/office/officeart/2005/8/layout/vList3#1"/>
    <dgm:cxn modelId="{C54FBA9E-887F-425E-A8FB-25C7958708C8}" type="presParOf" srcId="{A0CF8033-2473-4F70-AD96-86D94EE4602B}" destId="{DE4B815A-9964-4382-AF6E-4354F4E2AA9D}" srcOrd="1" destOrd="0" presId="urn:microsoft.com/office/officeart/2005/8/layout/vList3#1"/>
    <dgm:cxn modelId="{F8555505-ACEC-4783-A6C7-1937B7837DF1}" type="presParOf" srcId="{E170CFAA-FE0F-4E99-AB58-DC91C099C7AB}" destId="{3676BBF8-68D8-4D20-8194-B863FAA81BFF}" srcOrd="1" destOrd="0" presId="urn:microsoft.com/office/officeart/2005/8/layout/vList3#1"/>
    <dgm:cxn modelId="{256B01A3-51AA-4A92-ACCB-3A10534295B4}" type="presParOf" srcId="{E170CFAA-FE0F-4E99-AB58-DC91C099C7AB}" destId="{EFC15F04-76FC-4D9E-AB33-43E3FF0DE607}" srcOrd="2" destOrd="0" presId="urn:microsoft.com/office/officeart/2005/8/layout/vList3#1"/>
    <dgm:cxn modelId="{71549378-E3A3-4E03-AD9F-B12C1D4D8E1A}" type="presParOf" srcId="{EFC15F04-76FC-4D9E-AB33-43E3FF0DE607}" destId="{E4EA9803-4875-491A-9F32-DA1621CED1FF}" srcOrd="0" destOrd="0" presId="urn:microsoft.com/office/officeart/2005/8/layout/vList3#1"/>
    <dgm:cxn modelId="{FCF567EF-1BD9-4F77-8EB3-E44C0914F056}" type="presParOf" srcId="{EFC15F04-76FC-4D9E-AB33-43E3FF0DE607}" destId="{851FB532-C6CC-4B20-9EFF-F3888D1225DC}" srcOrd="1" destOrd="0" presId="urn:microsoft.com/office/officeart/2005/8/layout/vList3#1"/>
    <dgm:cxn modelId="{F78BC4FA-CFA7-4479-9D92-4F0BF3FE24A8}" type="presParOf" srcId="{E170CFAA-FE0F-4E99-AB58-DC91C099C7AB}" destId="{4637750C-CB9D-45EA-92E4-B49830D9294C}" srcOrd="3" destOrd="0" presId="urn:microsoft.com/office/officeart/2005/8/layout/vList3#1"/>
    <dgm:cxn modelId="{0E1659AE-8E4C-44FB-A97D-0CCCD6F0EA44}" type="presParOf" srcId="{E170CFAA-FE0F-4E99-AB58-DC91C099C7AB}" destId="{DC30BBEF-758C-453B-8737-06D4B178FC1E}" srcOrd="4" destOrd="0" presId="urn:microsoft.com/office/officeart/2005/8/layout/vList3#1"/>
    <dgm:cxn modelId="{56915B3F-0BA5-4062-8230-D2559BDFED54}" type="presParOf" srcId="{DC30BBEF-758C-453B-8737-06D4B178FC1E}" destId="{83F9DED3-2F50-4010-A7B4-06D360434A71}" srcOrd="0" destOrd="0" presId="urn:microsoft.com/office/officeart/2005/8/layout/vList3#1"/>
    <dgm:cxn modelId="{628EC52A-7DB6-48B9-839B-018978F42BC8}" type="presParOf" srcId="{DC30BBEF-758C-453B-8737-06D4B178FC1E}" destId="{8045FDF0-F9D9-4D01-8170-8E0A61E2BBDF}" srcOrd="1" destOrd="0" presId="urn:microsoft.com/office/officeart/2005/8/layout/vList3#1"/>
    <dgm:cxn modelId="{833CF56E-BBF5-4E14-88C1-54E94B093F12}" type="presParOf" srcId="{E170CFAA-FE0F-4E99-AB58-DC91C099C7AB}" destId="{C786C2D6-0D5C-446B-A43F-5BC6D102E878}" srcOrd="5" destOrd="0" presId="urn:microsoft.com/office/officeart/2005/8/layout/vList3#1"/>
    <dgm:cxn modelId="{638BA3E2-E06D-4EA8-A085-5EB2F52BB377}" type="presParOf" srcId="{E170CFAA-FE0F-4E99-AB58-DC91C099C7AB}" destId="{CAD8830A-C1D5-4412-ADB7-747D0062633A}" srcOrd="6" destOrd="0" presId="urn:microsoft.com/office/officeart/2005/8/layout/vList3#1"/>
    <dgm:cxn modelId="{ABF9084F-0ABC-41C8-B7A0-31C1FEB069F3}" type="presParOf" srcId="{CAD8830A-C1D5-4412-ADB7-747D0062633A}" destId="{4AF55FDE-C1C7-434C-8BC1-745D5DCFCF79}" srcOrd="0" destOrd="0" presId="urn:microsoft.com/office/officeart/2005/8/layout/vList3#1"/>
    <dgm:cxn modelId="{30BC6640-8A80-4580-9FBD-0D9FAFA52F24}" type="presParOf" srcId="{CAD8830A-C1D5-4412-ADB7-747D0062633A}" destId="{CA90FBBE-0B43-45D0-B729-64371DE58063}" srcOrd="1" destOrd="0" presId="urn:microsoft.com/office/officeart/2005/8/layout/vList3#1"/>
    <dgm:cxn modelId="{0D5142E2-4605-454D-BF65-59E6AAD681A5}" type="presParOf" srcId="{E170CFAA-FE0F-4E99-AB58-DC91C099C7AB}" destId="{C0922C16-D7E0-48A7-B7FD-05F5189D0498}" srcOrd="7" destOrd="0" presId="urn:microsoft.com/office/officeart/2005/8/layout/vList3#1"/>
    <dgm:cxn modelId="{85D23470-B9E8-4306-A484-DE5391419690}" type="presParOf" srcId="{E170CFAA-FE0F-4E99-AB58-DC91C099C7AB}" destId="{4A812A56-BF1D-4C60-AE0B-749082A1D481}" srcOrd="8" destOrd="0" presId="urn:microsoft.com/office/officeart/2005/8/layout/vList3#1"/>
    <dgm:cxn modelId="{B1820247-84E7-4C01-8FDC-6EB691A5C46C}" type="presParOf" srcId="{4A812A56-BF1D-4C60-AE0B-749082A1D481}" destId="{CD61D600-9D22-4D21-A3E3-635AB6A1DF9A}" srcOrd="0" destOrd="0" presId="urn:microsoft.com/office/officeart/2005/8/layout/vList3#1"/>
    <dgm:cxn modelId="{9165FB9D-C72D-479B-B0B6-1294E1BBBF97}" type="presParOf" srcId="{4A812A56-BF1D-4C60-AE0B-749082A1D481}" destId="{131592F1-0188-4ACA-A061-C9684F419007}" srcOrd="1" destOrd="0" presId="urn:microsoft.com/office/officeart/2005/8/layout/vList3#1"/>
    <dgm:cxn modelId="{E6314228-1691-4544-9206-D926A074B050}" type="presParOf" srcId="{E170CFAA-FE0F-4E99-AB58-DC91C099C7AB}" destId="{6BA93B6C-B00E-4BE8-BDC5-B2C3DB697534}" srcOrd="9" destOrd="0" presId="urn:microsoft.com/office/officeart/2005/8/layout/vList3#1"/>
    <dgm:cxn modelId="{71DA086C-2500-40B8-A559-A0D87E163D65}" type="presParOf" srcId="{E170CFAA-FE0F-4E99-AB58-DC91C099C7AB}" destId="{5C112C71-6D06-462D-A54B-438B3BF33009}" srcOrd="10" destOrd="0" presId="urn:microsoft.com/office/officeart/2005/8/layout/vList3#1"/>
    <dgm:cxn modelId="{791DA811-246F-4EC4-B100-73118731C70A}" type="presParOf" srcId="{5C112C71-6D06-462D-A54B-438B3BF33009}" destId="{67ED386E-6D8C-4F72-A392-242E518F1FC6}" srcOrd="0" destOrd="0" presId="urn:microsoft.com/office/officeart/2005/8/layout/vList3#1"/>
    <dgm:cxn modelId="{F07BE9AE-21A4-4130-B0D0-B63DC85D4318}" type="presParOf" srcId="{5C112C71-6D06-462D-A54B-438B3BF33009}" destId="{E4B66CD6-7F1E-4FED-BD4D-D855DB008A3B}" srcOrd="1" destOrd="0" presId="urn:microsoft.com/office/officeart/2005/8/layout/vList3#1"/>
    <dgm:cxn modelId="{ADF87343-9E72-43E4-86AF-2398A19C5454}" type="presParOf" srcId="{E170CFAA-FE0F-4E99-AB58-DC91C099C7AB}" destId="{916B1D79-683E-409C-8B7F-55FBB6E3114B}" srcOrd="11" destOrd="0" presId="urn:microsoft.com/office/officeart/2005/8/layout/vList3#1"/>
    <dgm:cxn modelId="{5E543E2B-E45D-4628-B102-03E92785B3C8}" type="presParOf" srcId="{E170CFAA-FE0F-4E99-AB58-DC91C099C7AB}" destId="{C86595BB-F351-4EE1-95E7-2FC3B7FCCD46}" srcOrd="12" destOrd="0" presId="urn:microsoft.com/office/officeart/2005/8/layout/vList3#1"/>
    <dgm:cxn modelId="{DC7407FE-D167-4F4D-A2C3-2D9B49FC789E}" type="presParOf" srcId="{C86595BB-F351-4EE1-95E7-2FC3B7FCCD46}" destId="{CB28C7A9-05DA-4742-8254-AACF9B96D8B9}" srcOrd="0" destOrd="0" presId="urn:microsoft.com/office/officeart/2005/8/layout/vList3#1"/>
    <dgm:cxn modelId="{5A556F4B-E5AF-4EFC-8457-0DDB4882ED3E}" type="presParOf" srcId="{C86595BB-F351-4EE1-95E7-2FC3B7FCCD46}" destId="{4FC646AF-3D36-42D4-AD1C-CF9E24F79A85}"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0D64BD-6D7B-4E09-8443-719A99590DD2}" type="doc">
      <dgm:prSet loTypeId="urn:microsoft.com/office/officeart/2005/8/layout/vList4#1" loCatId="list" qsTypeId="urn:microsoft.com/office/officeart/2005/8/quickstyle/simple4" qsCatId="simple" csTypeId="urn:microsoft.com/office/officeart/2005/8/colors/accent6_4" csCatId="accent6" phldr="1"/>
      <dgm:spPr/>
      <dgm:t>
        <a:bodyPr/>
        <a:lstStyle/>
        <a:p>
          <a:endParaRPr lang="en-US"/>
        </a:p>
      </dgm:t>
    </dgm:pt>
    <dgm:pt modelId="{2F6F3653-7823-4886-8FE8-5BA461EA5072}">
      <dgm:prSet phldrT="[Text]" custT="1"/>
      <dgm:spPr/>
      <dgm:t>
        <a:bodyPr lIns="274320"/>
        <a:lstStyle/>
        <a:p>
          <a:pPr marL="0" indent="0" algn="l"/>
          <a:r>
            <a:rPr lang="es-MX" sz="1400" dirty="0" smtClean="0"/>
            <a:t>Conocer el grado de penetración de la televisión abierta en los hogares de la ciudad de Ibarra, mediante el uso de una encuesta, para determinar si es un servicio masivo.</a:t>
          </a:r>
          <a:endParaRPr lang="en-US" sz="1400" dirty="0">
            <a:latin typeface="Tw Cen MT" pitchFamily="34" charset="0"/>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dgm:t>
        <a:bodyPr lIns="274320"/>
        <a:lstStyle/>
        <a:p>
          <a:r>
            <a:rPr lang="es-MX" sz="1400" dirty="0" smtClean="0"/>
            <a:t>Determinar el grado de aceptación que actualmente tiene la población en lo referente a la calidad en la recepción de televisión, mediante la aplicación de una encuesta, con el fin de conocer si se necesitan cambios en la transmisión de TV.</a:t>
          </a:r>
          <a:endParaRPr lang="en-US" sz="1400" dirty="0">
            <a:latin typeface="Tw Cen MT" pitchFamily="34" charset="0"/>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dgm:t>
        <a:bodyPr lIns="274320"/>
        <a:lstStyle/>
        <a:p>
          <a:pPr marL="0" indent="0"/>
          <a:r>
            <a:rPr lang="es-MX" sz="1400" dirty="0" smtClean="0"/>
            <a:t>Establecer el tipo de programación de preferencia en los televidentes, mediante la aplicación de una encuesta, para determinar los contenidos que debería privilegiar la nueva estación.</a:t>
          </a:r>
          <a:endParaRPr lang="en-US" sz="1400" dirty="0">
            <a:latin typeface="Tw Cen MT" pitchFamily="34" charset="0"/>
          </a:endParaRP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dgm:t>
        <a:bodyPr lIns="274320"/>
        <a:lstStyle/>
        <a:p>
          <a:r>
            <a:rPr lang="es-MX" sz="1400" dirty="0" smtClean="0"/>
            <a:t>Conocer el grado de conocimiento respecto de la tecnología digital, con la aplicación de una encuesta, con el objeto de conocer si existe expectativa por la nueva tecnología.</a:t>
          </a:r>
          <a:endParaRPr lang="en-US" sz="1400" dirty="0">
            <a:latin typeface="Tw Cen MT" pitchFamily="34" charset="0"/>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A1E23F44-E6DA-471D-A9FB-55025F56A5F1}">
      <dgm:prSet phldrT="[Text]" custT="1"/>
      <dgm:spPr/>
      <dgm:t>
        <a:bodyPr lIns="274320"/>
        <a:lstStyle/>
        <a:p>
          <a:r>
            <a:rPr lang="es-MX" sz="1400" dirty="0" smtClean="0"/>
            <a:t>Determinar el deseo y la capacidad de invertir por parte de los televidentes a fin de mejorar su señal de televisión, con la aplicación de encuestas, a fin de saber la aceptación del mercado para el nuevo producto.</a:t>
          </a:r>
          <a:endParaRPr lang="en-US" sz="1400" dirty="0">
            <a:latin typeface="Tw Cen MT" pitchFamily="34" charset="0"/>
          </a:endParaRPr>
        </a:p>
      </dgm:t>
    </dgm:pt>
    <dgm:pt modelId="{C66BAFE4-518E-4344-A5F5-2D4722ABC643}" type="sibTrans" cxnId="{658850A7-51A7-49D1-8A80-F4B8FF016253}">
      <dgm:prSet/>
      <dgm:spPr/>
      <dgm:t>
        <a:bodyPr/>
        <a:lstStyle/>
        <a:p>
          <a:endParaRPr lang="en-US" sz="2800">
            <a:latin typeface="Tw Cen MT" pitchFamily="34" charset="0"/>
          </a:endParaRPr>
        </a:p>
      </dgm:t>
    </dgm:pt>
    <dgm:pt modelId="{6B0D0E97-F911-45B4-9066-96DE855A9564}" type="parTrans" cxnId="{658850A7-51A7-49D1-8A80-F4B8FF016253}">
      <dgm:prSet/>
      <dgm:spPr/>
      <dgm:t>
        <a:bodyPr/>
        <a:lstStyle/>
        <a:p>
          <a:endParaRPr lang="en-US" sz="2800">
            <a:latin typeface="Tw Cen MT" pitchFamily="34" charset="0"/>
          </a:endParaRPr>
        </a:p>
      </dgm:t>
    </dgm:pt>
    <dgm:pt modelId="{26F5A27C-1411-4257-8784-E3646885E84C}">
      <dgm:prSet/>
      <dgm:spPr/>
      <dgm:t>
        <a:bodyPr/>
        <a:lstStyle/>
        <a:p>
          <a:pPr marL="261938" indent="0"/>
          <a:r>
            <a:rPr lang="es-MX" dirty="0" smtClean="0"/>
            <a:t>Conocer las condiciones actuales de las estaciones de televisión y la disposición para invertir en tecnología digital, mediante la realización de entrevistas, para determinar si se tiene la voluntad de efectuar el cambio tecnológico en el corto plazo.</a:t>
          </a:r>
          <a:endParaRPr lang="es-EC" dirty="0"/>
        </a:p>
      </dgm:t>
    </dgm:pt>
    <dgm:pt modelId="{70F14D16-21BB-4FF3-8D9D-F6C674ED4F8E}" type="parTrans" cxnId="{4712D6AD-36FE-486C-A1EF-E414A7271029}">
      <dgm:prSet/>
      <dgm:spPr/>
      <dgm:t>
        <a:bodyPr/>
        <a:lstStyle/>
        <a:p>
          <a:endParaRPr lang="es-EC"/>
        </a:p>
      </dgm:t>
    </dgm:pt>
    <dgm:pt modelId="{930B693E-A6CD-4012-849E-5117A20E6177}" type="sibTrans" cxnId="{4712D6AD-36FE-486C-A1EF-E414A7271029}">
      <dgm:prSet/>
      <dgm:spPr/>
      <dgm:t>
        <a:bodyPr/>
        <a:lstStyle/>
        <a:p>
          <a:endParaRPr lang="es-EC"/>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t>
        <a:bodyPr/>
        <a:lstStyle/>
        <a:p>
          <a:endParaRPr lang="es-EC"/>
        </a:p>
      </dgm:t>
    </dgm:pt>
    <dgm:pt modelId="{5EEAA564-2D02-4C79-A0CD-EC5644FDC4FA}" type="pres">
      <dgm:prSet presAssocID="{2F6F3653-7823-4886-8FE8-5BA461EA5072}" presName="box" presStyleLbl="node1" presStyleIdx="0" presStyleCnt="6"/>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6" custFlipHor="0" custScaleX="32943" custLinFactNeighborX="-29557" custLinFactNeighborY="10015"/>
      <dgm:spPr>
        <a:prstGeom prst="rightArrow">
          <a:avLst/>
        </a:prstGeom>
      </dgm:spPr>
      <dgm:t>
        <a:bodyPr/>
        <a:lstStyle/>
        <a:p>
          <a:endParaRPr lang="en-US"/>
        </a:p>
      </dgm:t>
    </dgm:pt>
    <dgm:pt modelId="{2A8EB2AC-5AC5-4E22-91AE-50C3F39A45EA}" type="pres">
      <dgm:prSet presAssocID="{2F6F3653-7823-4886-8FE8-5BA461EA5072}" presName="text" presStyleLbl="node1" presStyleIdx="0" presStyleCnt="6">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es-EC"/>
        </a:p>
      </dgm:t>
    </dgm:pt>
    <dgm:pt modelId="{454B0ABE-DF6A-4B8F-B0CD-89A7FE9A38EA}" type="pres">
      <dgm:prSet presAssocID="{DE3D2741-EF75-40BE-A2AA-C4466FBCF7D9}" presName="comp" presStyleCnt="0"/>
      <dgm:spPr/>
      <dgm:t>
        <a:bodyPr/>
        <a:lstStyle/>
        <a:p>
          <a:endParaRPr lang="es-EC"/>
        </a:p>
      </dgm:t>
    </dgm:pt>
    <dgm:pt modelId="{2F55DC1D-2488-4424-936F-00C76D4A824B}" type="pres">
      <dgm:prSet presAssocID="{DE3D2741-EF75-40BE-A2AA-C4466FBCF7D9}" presName="box" presStyleLbl="node1" presStyleIdx="1" presStyleCnt="6"/>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6" custScaleX="29557" custLinFactNeighborX="-29557" custLinFactNeighborY="7608"/>
      <dgm:spPr>
        <a:prstGeom prst="rightArrow">
          <a:avLst/>
        </a:prstGeom>
      </dgm:spPr>
      <dgm:t>
        <a:bodyPr/>
        <a:lstStyle/>
        <a:p>
          <a:endParaRPr lang="en-US"/>
        </a:p>
      </dgm:t>
    </dgm:pt>
    <dgm:pt modelId="{F85EA075-D51B-464B-BA17-0A4CB92974CA}" type="pres">
      <dgm:prSet presAssocID="{DE3D2741-EF75-40BE-A2AA-C4466FBCF7D9}" presName="text" presStyleLbl="node1" presStyleIdx="1" presStyleCnt="6">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t>
        <a:bodyPr/>
        <a:lstStyle/>
        <a:p>
          <a:endParaRPr lang="es-EC"/>
        </a:p>
      </dgm:t>
    </dgm:pt>
    <dgm:pt modelId="{32A2C8C6-8799-47FD-8C0D-3265B640B303}" type="pres">
      <dgm:prSet presAssocID="{C61D8196-80BB-4D35-BD13-D0C1DA8131BC}" presName="comp" presStyleCnt="0"/>
      <dgm:spPr/>
      <dgm:t>
        <a:bodyPr/>
        <a:lstStyle/>
        <a:p>
          <a:endParaRPr lang="es-EC"/>
        </a:p>
      </dgm:t>
    </dgm:pt>
    <dgm:pt modelId="{CAEE08B3-1990-4730-B352-C1BE95C73039}" type="pres">
      <dgm:prSet presAssocID="{C61D8196-80BB-4D35-BD13-D0C1DA8131BC}" presName="box" presStyleLbl="node1" presStyleIdx="2" presStyleCnt="6"/>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6" custScaleX="29556" custLinFactNeighborX="-31250"/>
      <dgm:spPr>
        <a:prstGeom prst="rightArrow">
          <a:avLst/>
        </a:prstGeom>
      </dgm:spPr>
      <dgm:t>
        <a:bodyPr/>
        <a:lstStyle/>
        <a:p>
          <a:endParaRPr lang="en-US"/>
        </a:p>
      </dgm:t>
    </dgm:pt>
    <dgm:pt modelId="{A4E1CAE1-4D24-4D7F-A35F-F32935000A10}" type="pres">
      <dgm:prSet presAssocID="{C61D8196-80BB-4D35-BD13-D0C1DA8131BC}" presName="text" presStyleLbl="node1" presStyleIdx="2" presStyleCnt="6">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t>
        <a:bodyPr/>
        <a:lstStyle/>
        <a:p>
          <a:endParaRPr lang="es-EC"/>
        </a:p>
      </dgm:t>
    </dgm:pt>
    <dgm:pt modelId="{2B19E5BF-6084-45E9-A4AF-FDCC112D81D2}" type="pres">
      <dgm:prSet presAssocID="{839AC780-13A5-4FAA-B635-2E30FD3C676F}" presName="comp" presStyleCnt="0"/>
      <dgm:spPr/>
      <dgm:t>
        <a:bodyPr/>
        <a:lstStyle/>
        <a:p>
          <a:endParaRPr lang="es-EC"/>
        </a:p>
      </dgm:t>
    </dgm:pt>
    <dgm:pt modelId="{FD5949A6-095C-41CC-A96A-D3022429CFFC}" type="pres">
      <dgm:prSet presAssocID="{839AC780-13A5-4FAA-B635-2E30FD3C676F}" presName="box" presStyleLbl="node1" presStyleIdx="3" presStyleCnt="6"/>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6" custScaleX="32943" custLinFactNeighborX="-31250"/>
      <dgm:spPr>
        <a:prstGeom prst="rightArrow">
          <a:avLst/>
        </a:prstGeom>
      </dgm:spPr>
      <dgm:t>
        <a:bodyPr/>
        <a:lstStyle/>
        <a:p>
          <a:endParaRPr lang="en-US"/>
        </a:p>
      </dgm:t>
    </dgm:pt>
    <dgm:pt modelId="{A4AC18A5-FE0B-41F7-9A60-BCF3636A933C}" type="pres">
      <dgm:prSet presAssocID="{839AC780-13A5-4FAA-B635-2E30FD3C676F}" presName="text" presStyleLbl="node1" presStyleIdx="3" presStyleCnt="6">
        <dgm:presLayoutVars>
          <dgm:bulletEnabled val="1"/>
        </dgm:presLayoutVars>
      </dgm:prSet>
      <dgm:spPr/>
      <dgm:t>
        <a:bodyPr/>
        <a:lstStyle/>
        <a:p>
          <a:endParaRPr lang="en-US"/>
        </a:p>
      </dgm:t>
    </dgm:pt>
    <dgm:pt modelId="{45FC22E6-4E0A-4510-84BB-A948920C6FDA}" type="pres">
      <dgm:prSet presAssocID="{20EEF931-EDFE-4452-996A-33AE84AF2566}" presName="spacer" presStyleCnt="0"/>
      <dgm:spPr/>
      <dgm:t>
        <a:bodyPr/>
        <a:lstStyle/>
        <a:p>
          <a:endParaRPr lang="es-EC"/>
        </a:p>
      </dgm:t>
    </dgm:pt>
    <dgm:pt modelId="{92D2933D-6B9D-44AD-9181-4F5D8F00793C}" type="pres">
      <dgm:prSet presAssocID="{A1E23F44-E6DA-471D-A9FB-55025F56A5F1}" presName="comp" presStyleCnt="0"/>
      <dgm:spPr/>
      <dgm:t>
        <a:bodyPr/>
        <a:lstStyle/>
        <a:p>
          <a:endParaRPr lang="es-EC"/>
        </a:p>
      </dgm:t>
    </dgm:pt>
    <dgm:pt modelId="{21987A41-88CE-4917-A47B-5C68237DC6A6}" type="pres">
      <dgm:prSet presAssocID="{A1E23F44-E6DA-471D-A9FB-55025F56A5F1}" presName="box" presStyleLbl="node1" presStyleIdx="4" presStyleCnt="6"/>
      <dgm:spPr>
        <a:prstGeom prst="round2DiagRect">
          <a:avLst/>
        </a:prstGeom>
      </dgm:spPr>
      <dgm:t>
        <a:bodyPr/>
        <a:lstStyle/>
        <a:p>
          <a:endParaRPr lang="en-US"/>
        </a:p>
      </dgm:t>
    </dgm:pt>
    <dgm:pt modelId="{AB2C5E68-71D1-45BF-8944-A26400AB737A}" type="pres">
      <dgm:prSet presAssocID="{A1E23F44-E6DA-471D-A9FB-55025F56A5F1}" presName="img" presStyleLbl="fgImgPlace1" presStyleIdx="4" presStyleCnt="6" custScaleX="32943" custLinFactNeighborX="-29557"/>
      <dgm:spPr>
        <a:prstGeom prst="rightArrow">
          <a:avLst/>
        </a:prstGeom>
      </dgm:spPr>
      <dgm:t>
        <a:bodyPr/>
        <a:lstStyle/>
        <a:p>
          <a:endParaRPr lang="en-US"/>
        </a:p>
      </dgm:t>
    </dgm:pt>
    <dgm:pt modelId="{9AC0065A-AD2B-4039-BB69-4C346A774888}" type="pres">
      <dgm:prSet presAssocID="{A1E23F44-E6DA-471D-A9FB-55025F56A5F1}" presName="text" presStyleLbl="node1" presStyleIdx="4" presStyleCnt="6">
        <dgm:presLayoutVars>
          <dgm:bulletEnabled val="1"/>
        </dgm:presLayoutVars>
      </dgm:prSet>
      <dgm:spPr/>
      <dgm:t>
        <a:bodyPr/>
        <a:lstStyle/>
        <a:p>
          <a:endParaRPr lang="en-US"/>
        </a:p>
      </dgm:t>
    </dgm:pt>
    <dgm:pt modelId="{D4422390-22F1-4FDB-868D-780F0A2745F2}" type="pres">
      <dgm:prSet presAssocID="{C66BAFE4-518E-4344-A5F5-2D4722ABC643}" presName="spacer" presStyleCnt="0"/>
      <dgm:spPr/>
      <dgm:t>
        <a:bodyPr/>
        <a:lstStyle/>
        <a:p>
          <a:endParaRPr lang="es-EC"/>
        </a:p>
      </dgm:t>
    </dgm:pt>
    <dgm:pt modelId="{830D64A2-B6A7-4311-BA04-14AA8ABB007D}" type="pres">
      <dgm:prSet presAssocID="{26F5A27C-1411-4257-8784-E3646885E84C}" presName="comp" presStyleCnt="0"/>
      <dgm:spPr/>
      <dgm:t>
        <a:bodyPr/>
        <a:lstStyle/>
        <a:p>
          <a:endParaRPr lang="es-EC"/>
        </a:p>
      </dgm:t>
    </dgm:pt>
    <dgm:pt modelId="{C9F6F9B3-CDCD-42FB-B65C-73A8D55C7F43}" type="pres">
      <dgm:prSet presAssocID="{26F5A27C-1411-4257-8784-E3646885E84C}" presName="box" presStyleLbl="node1" presStyleIdx="5" presStyleCnt="6"/>
      <dgm:spPr/>
      <dgm:t>
        <a:bodyPr/>
        <a:lstStyle/>
        <a:p>
          <a:endParaRPr lang="es-EC"/>
        </a:p>
      </dgm:t>
    </dgm:pt>
    <dgm:pt modelId="{87CB5F80-1FA1-4556-AE60-80E268F808C3}" type="pres">
      <dgm:prSet presAssocID="{26F5A27C-1411-4257-8784-E3646885E84C}" presName="img" presStyleLbl="fgImgPlace1" presStyleIdx="5" presStyleCnt="6" custScaleX="34618" custLinFactNeighborX="-31250" custLinFactNeighborY="-9206"/>
      <dgm:spPr>
        <a:prstGeom prst="rightArrow">
          <a:avLst/>
        </a:prstGeom>
      </dgm:spPr>
      <dgm:t>
        <a:bodyPr/>
        <a:lstStyle/>
        <a:p>
          <a:endParaRPr lang="es-EC"/>
        </a:p>
      </dgm:t>
    </dgm:pt>
    <dgm:pt modelId="{AF648C83-1E72-4959-9B74-048C5823D1D0}" type="pres">
      <dgm:prSet presAssocID="{26F5A27C-1411-4257-8784-E3646885E84C}" presName="text" presStyleLbl="node1" presStyleIdx="5" presStyleCnt="6">
        <dgm:presLayoutVars>
          <dgm:bulletEnabled val="1"/>
        </dgm:presLayoutVars>
      </dgm:prSet>
      <dgm:spPr/>
      <dgm:t>
        <a:bodyPr/>
        <a:lstStyle/>
        <a:p>
          <a:endParaRPr lang="es-EC"/>
        </a:p>
      </dgm:t>
    </dgm:pt>
  </dgm:ptLst>
  <dgm:cxnLst>
    <dgm:cxn modelId="{4712D6AD-36FE-486C-A1EF-E414A7271029}" srcId="{D50D64BD-6D7B-4E09-8443-719A99590DD2}" destId="{26F5A27C-1411-4257-8784-E3646885E84C}" srcOrd="5" destOrd="0" parTransId="{70F14D16-21BB-4FF3-8D9D-F6C674ED4F8E}" sibTransId="{930B693E-A6CD-4012-849E-5117A20E6177}"/>
    <dgm:cxn modelId="{678748D0-2976-4145-AB15-54B2DE8EAA1C}" type="presOf" srcId="{C61D8196-80BB-4D35-BD13-D0C1DA8131BC}" destId="{CAEE08B3-1990-4730-B352-C1BE95C73039}" srcOrd="0" destOrd="0" presId="urn:microsoft.com/office/officeart/2005/8/layout/vList4#1"/>
    <dgm:cxn modelId="{506D686F-7DAD-4CA6-B31F-27D8CDFBC900}" srcId="{D50D64BD-6D7B-4E09-8443-719A99590DD2}" destId="{DE3D2741-EF75-40BE-A2AA-C4466FBCF7D9}" srcOrd="1" destOrd="0" parTransId="{2A557D5A-41E3-4078-A4D9-605945365763}" sibTransId="{FE608C8F-A1A4-4283-B2F6-BF0A8C5A1DBE}"/>
    <dgm:cxn modelId="{4C7C637A-FBA7-4BB1-8A83-5147D89E639C}" type="presOf" srcId="{2F6F3653-7823-4886-8FE8-5BA461EA5072}" destId="{5EEAA564-2D02-4C79-A0CD-EC5644FDC4FA}" srcOrd="0" destOrd="0" presId="urn:microsoft.com/office/officeart/2005/8/layout/vList4#1"/>
    <dgm:cxn modelId="{B517C609-C33B-474B-BBC9-E5ED8258FB2B}" srcId="{D50D64BD-6D7B-4E09-8443-719A99590DD2}" destId="{2F6F3653-7823-4886-8FE8-5BA461EA5072}" srcOrd="0" destOrd="0" parTransId="{F25EA6DB-85F7-4780-AF22-8EF20F6D1E08}" sibTransId="{49022019-C445-4A7F-BEEF-29DAB25FFA8E}"/>
    <dgm:cxn modelId="{25717CA2-1F98-41D3-AFE0-A950428BEE2D}" type="presOf" srcId="{839AC780-13A5-4FAA-B635-2E30FD3C676F}" destId="{A4AC18A5-FE0B-41F7-9A60-BCF3636A933C}" srcOrd="1" destOrd="0" presId="urn:microsoft.com/office/officeart/2005/8/layout/vList4#1"/>
    <dgm:cxn modelId="{3555926D-36C5-4A8C-8BB0-B4DFB3ABF298}" type="presOf" srcId="{A1E23F44-E6DA-471D-A9FB-55025F56A5F1}" destId="{9AC0065A-AD2B-4039-BB69-4C346A774888}" srcOrd="1" destOrd="0" presId="urn:microsoft.com/office/officeart/2005/8/layout/vList4#1"/>
    <dgm:cxn modelId="{12BA9815-E0D1-4909-A33E-D033286A6439}" type="presOf" srcId="{26F5A27C-1411-4257-8784-E3646885E84C}" destId="{AF648C83-1E72-4959-9B74-048C5823D1D0}" srcOrd="1" destOrd="0" presId="urn:microsoft.com/office/officeart/2005/8/layout/vList4#1"/>
    <dgm:cxn modelId="{6AB8649A-DEBF-4E2D-BAA6-27E13CA9667B}" type="presOf" srcId="{839AC780-13A5-4FAA-B635-2E30FD3C676F}" destId="{FD5949A6-095C-41CC-A96A-D3022429CFFC}" srcOrd="0" destOrd="0" presId="urn:microsoft.com/office/officeart/2005/8/layout/vList4#1"/>
    <dgm:cxn modelId="{A0E4B708-0EF0-494E-ACCA-0B303753E11A}" type="presOf" srcId="{DE3D2741-EF75-40BE-A2AA-C4466FBCF7D9}" destId="{F85EA075-D51B-464B-BA17-0A4CB92974CA}" srcOrd="1" destOrd="0" presId="urn:microsoft.com/office/officeart/2005/8/layout/vList4#1"/>
    <dgm:cxn modelId="{9B4B6A05-6FAB-4076-B72A-BD62645D9C26}" type="presOf" srcId="{26F5A27C-1411-4257-8784-E3646885E84C}" destId="{C9F6F9B3-CDCD-42FB-B65C-73A8D55C7F43}" srcOrd="0" destOrd="0" presId="urn:microsoft.com/office/officeart/2005/8/layout/vList4#1"/>
    <dgm:cxn modelId="{34D55128-9D32-4A21-852C-F498DEDF342E}" type="presOf" srcId="{D50D64BD-6D7B-4E09-8443-719A99590DD2}" destId="{3D04899B-D862-420D-8F49-1893A76AF67C}" srcOrd="0" destOrd="0" presId="urn:microsoft.com/office/officeart/2005/8/layout/vList4#1"/>
    <dgm:cxn modelId="{D54CB73F-9E21-4674-B741-FAACF940BFB8}" type="presOf" srcId="{A1E23F44-E6DA-471D-A9FB-55025F56A5F1}" destId="{21987A41-88CE-4917-A47B-5C68237DC6A6}" srcOrd="0" destOrd="0" presId="urn:microsoft.com/office/officeart/2005/8/layout/vList4#1"/>
    <dgm:cxn modelId="{658850A7-51A7-49D1-8A80-F4B8FF016253}" srcId="{D50D64BD-6D7B-4E09-8443-719A99590DD2}" destId="{A1E23F44-E6DA-471D-A9FB-55025F56A5F1}" srcOrd="4" destOrd="0" parTransId="{6B0D0E97-F911-45B4-9066-96DE855A9564}" sibTransId="{C66BAFE4-518E-4344-A5F5-2D4722ABC643}"/>
    <dgm:cxn modelId="{AED958A9-3A27-475D-B85E-4772AFAFB3C2}" type="presOf" srcId="{2F6F3653-7823-4886-8FE8-5BA461EA5072}" destId="{2A8EB2AC-5AC5-4E22-91AE-50C3F39A45EA}" srcOrd="1" destOrd="0" presId="urn:microsoft.com/office/officeart/2005/8/layout/vList4#1"/>
    <dgm:cxn modelId="{00152C21-69F0-47B3-8918-29EB525BD548}" type="presOf" srcId="{DE3D2741-EF75-40BE-A2AA-C4466FBCF7D9}" destId="{2F55DC1D-2488-4424-936F-00C76D4A824B}" srcOrd="0" destOrd="0" presId="urn:microsoft.com/office/officeart/2005/8/layout/vList4#1"/>
    <dgm:cxn modelId="{70C5DC7D-FF38-4FEC-89D4-F872CB61745A}" type="presOf" srcId="{C61D8196-80BB-4D35-BD13-D0C1DA8131BC}" destId="{A4E1CAE1-4D24-4D7F-A35F-F32935000A10}" srcOrd="1" destOrd="0" presId="urn:microsoft.com/office/officeart/2005/8/layout/vList4#1"/>
    <dgm:cxn modelId="{88B16A35-911D-4C0E-B5D4-029C2725BE10}" srcId="{D50D64BD-6D7B-4E09-8443-719A99590DD2}" destId="{839AC780-13A5-4FAA-B635-2E30FD3C676F}" srcOrd="3" destOrd="0" parTransId="{3707159E-F716-4CA1-8EE3-CF05B0B205DD}" sibTransId="{20EEF931-EDFE-4452-996A-33AE84AF2566}"/>
    <dgm:cxn modelId="{26547851-0577-4C58-8D3E-769D6B641769}" srcId="{D50D64BD-6D7B-4E09-8443-719A99590DD2}" destId="{C61D8196-80BB-4D35-BD13-D0C1DA8131BC}" srcOrd="2" destOrd="0" parTransId="{8B1A8533-F804-40D6-901B-49FBFBBC55B6}" sibTransId="{C8389595-9C13-4147-A60B-38B9033885D1}"/>
    <dgm:cxn modelId="{41BB9FE4-0A17-4979-A634-0CCA0FB5B007}" type="presParOf" srcId="{3D04899B-D862-420D-8F49-1893A76AF67C}" destId="{B89EC810-71D2-405B-AE08-B442CC946E02}" srcOrd="0" destOrd="0" presId="urn:microsoft.com/office/officeart/2005/8/layout/vList4#1"/>
    <dgm:cxn modelId="{93B20E99-10D4-46C5-B09B-BC4FD7FCD58C}" type="presParOf" srcId="{B89EC810-71D2-405B-AE08-B442CC946E02}" destId="{5EEAA564-2D02-4C79-A0CD-EC5644FDC4FA}" srcOrd="0" destOrd="0" presId="urn:microsoft.com/office/officeart/2005/8/layout/vList4#1"/>
    <dgm:cxn modelId="{D9F4D355-7BC9-473B-95DA-3D2F70E14F2C}" type="presParOf" srcId="{B89EC810-71D2-405B-AE08-B442CC946E02}" destId="{36133411-8FE4-4491-BA08-56144C63CB99}" srcOrd="1" destOrd="0" presId="urn:microsoft.com/office/officeart/2005/8/layout/vList4#1"/>
    <dgm:cxn modelId="{5C97F266-3220-40A8-BBBD-1630E33E0148}" type="presParOf" srcId="{B89EC810-71D2-405B-AE08-B442CC946E02}" destId="{2A8EB2AC-5AC5-4E22-91AE-50C3F39A45EA}" srcOrd="2" destOrd="0" presId="urn:microsoft.com/office/officeart/2005/8/layout/vList4#1"/>
    <dgm:cxn modelId="{68858916-9CD5-401D-894C-3682ADFD1457}" type="presParOf" srcId="{3D04899B-D862-420D-8F49-1893A76AF67C}" destId="{F869A8CC-EF8C-4CFA-9835-B9925813F9A0}" srcOrd="1" destOrd="0" presId="urn:microsoft.com/office/officeart/2005/8/layout/vList4#1"/>
    <dgm:cxn modelId="{F364F2E6-32DF-421E-A0F0-984835C21B24}" type="presParOf" srcId="{3D04899B-D862-420D-8F49-1893A76AF67C}" destId="{454B0ABE-DF6A-4B8F-B0CD-89A7FE9A38EA}" srcOrd="2" destOrd="0" presId="urn:microsoft.com/office/officeart/2005/8/layout/vList4#1"/>
    <dgm:cxn modelId="{831B19F1-DF82-4E1B-8D4E-2F28EBFAAD41}" type="presParOf" srcId="{454B0ABE-DF6A-4B8F-B0CD-89A7FE9A38EA}" destId="{2F55DC1D-2488-4424-936F-00C76D4A824B}" srcOrd="0" destOrd="0" presId="urn:microsoft.com/office/officeart/2005/8/layout/vList4#1"/>
    <dgm:cxn modelId="{FBD4B27E-9836-409A-8EE4-89C1D4214B82}" type="presParOf" srcId="{454B0ABE-DF6A-4B8F-B0CD-89A7FE9A38EA}" destId="{8B82C056-6D44-4EC6-B428-208028A042F5}" srcOrd="1" destOrd="0" presId="urn:microsoft.com/office/officeart/2005/8/layout/vList4#1"/>
    <dgm:cxn modelId="{A1A53174-AA2E-4CD8-B38B-5AC45F261D83}" type="presParOf" srcId="{454B0ABE-DF6A-4B8F-B0CD-89A7FE9A38EA}" destId="{F85EA075-D51B-464B-BA17-0A4CB92974CA}" srcOrd="2" destOrd="0" presId="urn:microsoft.com/office/officeart/2005/8/layout/vList4#1"/>
    <dgm:cxn modelId="{7D19D264-3F3D-4578-A7E4-4456D5B2A4BA}" type="presParOf" srcId="{3D04899B-D862-420D-8F49-1893A76AF67C}" destId="{1CCAF248-8652-44C1-84F3-06AC0EFFF8A4}" srcOrd="3" destOrd="0" presId="urn:microsoft.com/office/officeart/2005/8/layout/vList4#1"/>
    <dgm:cxn modelId="{A21DB260-D6EA-40D7-906F-F9ED48B482AF}" type="presParOf" srcId="{3D04899B-D862-420D-8F49-1893A76AF67C}" destId="{32A2C8C6-8799-47FD-8C0D-3265B640B303}" srcOrd="4" destOrd="0" presId="urn:microsoft.com/office/officeart/2005/8/layout/vList4#1"/>
    <dgm:cxn modelId="{35EE0AD1-4D52-464D-912E-B7EF12C06B9A}" type="presParOf" srcId="{32A2C8C6-8799-47FD-8C0D-3265B640B303}" destId="{CAEE08B3-1990-4730-B352-C1BE95C73039}" srcOrd="0" destOrd="0" presId="urn:microsoft.com/office/officeart/2005/8/layout/vList4#1"/>
    <dgm:cxn modelId="{F73348CC-930B-4393-B94F-28309C980301}" type="presParOf" srcId="{32A2C8C6-8799-47FD-8C0D-3265B640B303}" destId="{0B2BB8AA-4092-4C07-BA8C-D47A4D6D5285}" srcOrd="1" destOrd="0" presId="urn:microsoft.com/office/officeart/2005/8/layout/vList4#1"/>
    <dgm:cxn modelId="{4036E80C-DC9D-4898-B94A-84457FA91EFB}" type="presParOf" srcId="{32A2C8C6-8799-47FD-8C0D-3265B640B303}" destId="{A4E1CAE1-4D24-4D7F-A35F-F32935000A10}" srcOrd="2" destOrd="0" presId="urn:microsoft.com/office/officeart/2005/8/layout/vList4#1"/>
    <dgm:cxn modelId="{9EDAD85F-5866-41A7-8A92-F3CE92EAE31D}" type="presParOf" srcId="{3D04899B-D862-420D-8F49-1893A76AF67C}" destId="{520717BE-6B16-4A5A-B4A1-0CCB3B4708E7}" srcOrd="5" destOrd="0" presId="urn:microsoft.com/office/officeart/2005/8/layout/vList4#1"/>
    <dgm:cxn modelId="{1C87ADA5-1641-45CC-8F79-47A508F537A5}" type="presParOf" srcId="{3D04899B-D862-420D-8F49-1893A76AF67C}" destId="{2B19E5BF-6084-45E9-A4AF-FDCC112D81D2}" srcOrd="6" destOrd="0" presId="urn:microsoft.com/office/officeart/2005/8/layout/vList4#1"/>
    <dgm:cxn modelId="{AEAEEAD7-7095-4141-9453-A49E055D2234}" type="presParOf" srcId="{2B19E5BF-6084-45E9-A4AF-FDCC112D81D2}" destId="{FD5949A6-095C-41CC-A96A-D3022429CFFC}" srcOrd="0" destOrd="0" presId="urn:microsoft.com/office/officeart/2005/8/layout/vList4#1"/>
    <dgm:cxn modelId="{59DBE46E-BF0F-4901-ACFE-0ED4E9363506}" type="presParOf" srcId="{2B19E5BF-6084-45E9-A4AF-FDCC112D81D2}" destId="{C24DEB7B-AAFE-4777-B8F6-0463A3E03E1B}" srcOrd="1" destOrd="0" presId="urn:microsoft.com/office/officeart/2005/8/layout/vList4#1"/>
    <dgm:cxn modelId="{543478E4-0A02-4087-B5ED-176B21BB4F1E}" type="presParOf" srcId="{2B19E5BF-6084-45E9-A4AF-FDCC112D81D2}" destId="{A4AC18A5-FE0B-41F7-9A60-BCF3636A933C}" srcOrd="2" destOrd="0" presId="urn:microsoft.com/office/officeart/2005/8/layout/vList4#1"/>
    <dgm:cxn modelId="{9C0D66FF-AB9C-4935-9D0D-F95643BE90AE}" type="presParOf" srcId="{3D04899B-D862-420D-8F49-1893A76AF67C}" destId="{45FC22E6-4E0A-4510-84BB-A948920C6FDA}" srcOrd="7" destOrd="0" presId="urn:microsoft.com/office/officeart/2005/8/layout/vList4#1"/>
    <dgm:cxn modelId="{5A4DD0F9-4586-4C68-8F65-002C8FC0B02D}" type="presParOf" srcId="{3D04899B-D862-420D-8F49-1893A76AF67C}" destId="{92D2933D-6B9D-44AD-9181-4F5D8F00793C}" srcOrd="8" destOrd="0" presId="urn:microsoft.com/office/officeart/2005/8/layout/vList4#1"/>
    <dgm:cxn modelId="{8C2AA04E-D20E-409A-84CE-F025C6C53D7B}" type="presParOf" srcId="{92D2933D-6B9D-44AD-9181-4F5D8F00793C}" destId="{21987A41-88CE-4917-A47B-5C68237DC6A6}" srcOrd="0" destOrd="0" presId="urn:microsoft.com/office/officeart/2005/8/layout/vList4#1"/>
    <dgm:cxn modelId="{9CCE37D4-8E49-449A-A824-D38753738EF2}" type="presParOf" srcId="{92D2933D-6B9D-44AD-9181-4F5D8F00793C}" destId="{AB2C5E68-71D1-45BF-8944-A26400AB737A}" srcOrd="1" destOrd="0" presId="urn:microsoft.com/office/officeart/2005/8/layout/vList4#1"/>
    <dgm:cxn modelId="{640A8AF2-CFA1-4683-8CB8-54476A898141}" type="presParOf" srcId="{92D2933D-6B9D-44AD-9181-4F5D8F00793C}" destId="{9AC0065A-AD2B-4039-BB69-4C346A774888}" srcOrd="2" destOrd="0" presId="urn:microsoft.com/office/officeart/2005/8/layout/vList4#1"/>
    <dgm:cxn modelId="{F0A80145-D29D-4F91-B0B9-4F2BB182CA61}" type="presParOf" srcId="{3D04899B-D862-420D-8F49-1893A76AF67C}" destId="{D4422390-22F1-4FDB-868D-780F0A2745F2}" srcOrd="9" destOrd="0" presId="urn:microsoft.com/office/officeart/2005/8/layout/vList4#1"/>
    <dgm:cxn modelId="{B286C7B4-4027-4A40-B556-7D5198AAD9A2}" type="presParOf" srcId="{3D04899B-D862-420D-8F49-1893A76AF67C}" destId="{830D64A2-B6A7-4311-BA04-14AA8ABB007D}" srcOrd="10" destOrd="0" presId="urn:microsoft.com/office/officeart/2005/8/layout/vList4#1"/>
    <dgm:cxn modelId="{88CDF95D-0549-47F5-9352-38DDAB3D26AA}" type="presParOf" srcId="{830D64A2-B6A7-4311-BA04-14AA8ABB007D}" destId="{C9F6F9B3-CDCD-42FB-B65C-73A8D55C7F43}" srcOrd="0" destOrd="0" presId="urn:microsoft.com/office/officeart/2005/8/layout/vList4#1"/>
    <dgm:cxn modelId="{1D31CFDA-BA2E-46B5-A288-228D7D982D67}" type="presParOf" srcId="{830D64A2-B6A7-4311-BA04-14AA8ABB007D}" destId="{87CB5F80-1FA1-4556-AE60-80E268F808C3}" srcOrd="1" destOrd="0" presId="urn:microsoft.com/office/officeart/2005/8/layout/vList4#1"/>
    <dgm:cxn modelId="{A7FBFB5B-FB45-450B-A268-93F45F97DE85}" type="presParOf" srcId="{830D64A2-B6A7-4311-BA04-14AA8ABB007D}" destId="{AF648C83-1E72-4959-9B74-048C5823D1D0}"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0D64BD-6D7B-4E09-8443-719A99590DD2}" type="doc">
      <dgm:prSet loTypeId="urn:microsoft.com/office/officeart/2005/8/layout/vList4#2" loCatId="list" qsTypeId="urn:microsoft.com/office/officeart/2005/8/quickstyle/simple4" qsCatId="simple" csTypeId="urn:microsoft.com/office/officeart/2005/8/colors/accent0_2" csCatId="mainScheme" phldr="1"/>
      <dgm:spPr/>
      <dgm:t>
        <a:bodyPr/>
        <a:lstStyle/>
        <a:p>
          <a:endParaRPr lang="en-US"/>
        </a:p>
      </dgm:t>
    </dgm:pt>
    <dgm:pt modelId="{2F6F3653-7823-4886-8FE8-5BA461EA5072}">
      <dgm:prSet phldrT="[Text]" custT="1"/>
      <dgm:spPr/>
      <dgm:t>
        <a:bodyPr/>
        <a:lstStyle/>
        <a:p>
          <a:pPr marL="0" indent="0" algn="l"/>
          <a:r>
            <a:rPr lang="es-MX" sz="1400" dirty="0" smtClean="0"/>
            <a:t>En los próximos 5 años, las señales de televisión abierta en la ciudad de Ibarra serán digitalizadas de acuerdo a la disposición del Gobierno Nacional. </a:t>
          </a:r>
          <a:endParaRPr lang="en-US" sz="1400" dirty="0">
            <a:latin typeface="Tw Cen MT" pitchFamily="34" charset="0"/>
          </a:endParaRPr>
        </a:p>
      </dgm:t>
    </dgm:pt>
    <dgm:pt modelId="{F25EA6DB-85F7-4780-AF22-8EF20F6D1E08}" type="parTrans" cxnId="{B517C609-C33B-474B-BBC9-E5ED8258FB2B}">
      <dgm:prSet/>
      <dgm:spPr/>
      <dgm:t>
        <a:bodyPr/>
        <a:lstStyle/>
        <a:p>
          <a:endParaRPr lang="en-US" sz="2800">
            <a:latin typeface="Tw Cen MT" pitchFamily="34" charset="0"/>
          </a:endParaRPr>
        </a:p>
      </dgm:t>
    </dgm:pt>
    <dgm:pt modelId="{49022019-C445-4A7F-BEEF-29DAB25FFA8E}" type="sibTrans" cxnId="{B517C609-C33B-474B-BBC9-E5ED8258FB2B}">
      <dgm:prSet/>
      <dgm:spPr/>
      <dgm:t>
        <a:bodyPr/>
        <a:lstStyle/>
        <a:p>
          <a:endParaRPr lang="en-US" sz="2800">
            <a:latin typeface="Tw Cen MT" pitchFamily="34" charset="0"/>
          </a:endParaRPr>
        </a:p>
      </dgm:t>
    </dgm:pt>
    <dgm:pt modelId="{DE3D2741-EF75-40BE-A2AA-C4466FBCF7D9}">
      <dgm:prSet phldrT="[Text]" custT="1"/>
      <dgm:spPr/>
      <dgm:t>
        <a:bodyPr/>
        <a:lstStyle/>
        <a:p>
          <a:r>
            <a:rPr lang="es-MX" sz="1400" dirty="0" smtClean="0"/>
            <a:t>El 86% de los hogares de la ciudad de Ibarra cuentan con al menos un televisor.</a:t>
          </a:r>
          <a:endParaRPr lang="en-US" sz="1400" dirty="0">
            <a:latin typeface="Tw Cen MT" pitchFamily="34" charset="0"/>
          </a:endParaRPr>
        </a:p>
      </dgm:t>
    </dgm:pt>
    <dgm:pt modelId="{2A557D5A-41E3-4078-A4D9-605945365763}" type="parTrans" cxnId="{506D686F-7DAD-4CA6-B31F-27D8CDFBC900}">
      <dgm:prSet/>
      <dgm:spPr/>
      <dgm:t>
        <a:bodyPr/>
        <a:lstStyle/>
        <a:p>
          <a:endParaRPr lang="en-US" sz="2800">
            <a:latin typeface="Tw Cen MT" pitchFamily="34" charset="0"/>
          </a:endParaRPr>
        </a:p>
      </dgm:t>
    </dgm:pt>
    <dgm:pt modelId="{FE608C8F-A1A4-4283-B2F6-BF0A8C5A1DBE}" type="sibTrans" cxnId="{506D686F-7DAD-4CA6-B31F-27D8CDFBC900}">
      <dgm:prSet/>
      <dgm:spPr/>
      <dgm:t>
        <a:bodyPr/>
        <a:lstStyle/>
        <a:p>
          <a:endParaRPr lang="en-US" sz="2800">
            <a:latin typeface="Tw Cen MT" pitchFamily="34" charset="0"/>
          </a:endParaRPr>
        </a:p>
      </dgm:t>
    </dgm:pt>
    <dgm:pt modelId="{C61D8196-80BB-4D35-BD13-D0C1DA8131BC}">
      <dgm:prSet phldrT="[Text]" custT="1"/>
      <dgm:spPr/>
      <dgm:t>
        <a:bodyPr/>
        <a:lstStyle/>
        <a:p>
          <a:pPr marL="0" indent="0"/>
          <a:r>
            <a:rPr lang="es-MX" sz="1400" dirty="0" smtClean="0"/>
            <a:t>La mayoría de la población tiene preferencia en adquirir un televisor con  sintonizador digital incorporado.</a:t>
          </a:r>
          <a:endParaRPr lang="en-US" sz="1400" dirty="0">
            <a:latin typeface="Tw Cen MT" pitchFamily="34" charset="0"/>
          </a:endParaRPr>
        </a:p>
      </dgm:t>
    </dgm:pt>
    <dgm:pt modelId="{8B1A8533-F804-40D6-901B-49FBFBBC55B6}" type="parTrans" cxnId="{26547851-0577-4C58-8D3E-769D6B641769}">
      <dgm:prSet/>
      <dgm:spPr/>
      <dgm:t>
        <a:bodyPr/>
        <a:lstStyle/>
        <a:p>
          <a:endParaRPr lang="en-US" sz="2800">
            <a:latin typeface="Tw Cen MT" pitchFamily="34" charset="0"/>
          </a:endParaRPr>
        </a:p>
      </dgm:t>
    </dgm:pt>
    <dgm:pt modelId="{C8389595-9C13-4147-A60B-38B9033885D1}" type="sibTrans" cxnId="{26547851-0577-4C58-8D3E-769D6B641769}">
      <dgm:prSet/>
      <dgm:spPr/>
      <dgm:t>
        <a:bodyPr/>
        <a:lstStyle/>
        <a:p>
          <a:endParaRPr lang="en-US" sz="2800">
            <a:latin typeface="Tw Cen MT" pitchFamily="34" charset="0"/>
          </a:endParaRPr>
        </a:p>
      </dgm:t>
    </dgm:pt>
    <dgm:pt modelId="{839AC780-13A5-4FAA-B635-2E30FD3C676F}">
      <dgm:prSet phldrT="[Text]" custT="1"/>
      <dgm:spPr/>
      <dgm:t>
        <a:bodyPr/>
        <a:lstStyle/>
        <a:p>
          <a:r>
            <a:rPr lang="es-MX" sz="1400" dirty="0" smtClean="0"/>
            <a:t>La mayoría de la población no cuenta con televisión pagada.</a:t>
          </a:r>
          <a:endParaRPr lang="en-US" sz="1400" dirty="0">
            <a:latin typeface="Tw Cen MT" pitchFamily="34" charset="0"/>
          </a:endParaRPr>
        </a:p>
      </dgm:t>
    </dgm:pt>
    <dgm:pt modelId="{3707159E-F716-4CA1-8EE3-CF05B0B205DD}" type="parTrans" cxnId="{88B16A35-911D-4C0E-B5D4-029C2725BE10}">
      <dgm:prSet/>
      <dgm:spPr/>
      <dgm:t>
        <a:bodyPr/>
        <a:lstStyle/>
        <a:p>
          <a:endParaRPr lang="en-US" sz="2800">
            <a:latin typeface="Tw Cen MT" pitchFamily="34" charset="0"/>
          </a:endParaRPr>
        </a:p>
      </dgm:t>
    </dgm:pt>
    <dgm:pt modelId="{20EEF931-EDFE-4452-996A-33AE84AF2566}" type="sibTrans" cxnId="{88B16A35-911D-4C0E-B5D4-029C2725BE10}">
      <dgm:prSet/>
      <dgm:spPr/>
      <dgm:t>
        <a:bodyPr/>
        <a:lstStyle/>
        <a:p>
          <a:endParaRPr lang="en-US" sz="2800">
            <a:latin typeface="Tw Cen MT" pitchFamily="34" charset="0"/>
          </a:endParaRPr>
        </a:p>
      </dgm:t>
    </dgm:pt>
    <dgm:pt modelId="{A1E23F44-E6DA-471D-A9FB-55025F56A5F1}">
      <dgm:prSet phldrT="[Text]" custT="1"/>
      <dgm:spPr/>
      <dgm:t>
        <a:bodyPr/>
        <a:lstStyle/>
        <a:p>
          <a:r>
            <a:rPr lang="es-MX" sz="1400" dirty="0" smtClean="0"/>
            <a:t>La población desconoce de la tecnología de televisión digital</a:t>
          </a:r>
          <a:endParaRPr lang="en-US" sz="1400" dirty="0">
            <a:latin typeface="Tw Cen MT" pitchFamily="34" charset="0"/>
          </a:endParaRPr>
        </a:p>
      </dgm:t>
    </dgm:pt>
    <dgm:pt modelId="{C66BAFE4-518E-4344-A5F5-2D4722ABC643}" type="sibTrans" cxnId="{658850A7-51A7-49D1-8A80-F4B8FF016253}">
      <dgm:prSet/>
      <dgm:spPr/>
      <dgm:t>
        <a:bodyPr/>
        <a:lstStyle/>
        <a:p>
          <a:endParaRPr lang="en-US" sz="2800">
            <a:latin typeface="Tw Cen MT" pitchFamily="34" charset="0"/>
          </a:endParaRPr>
        </a:p>
      </dgm:t>
    </dgm:pt>
    <dgm:pt modelId="{6B0D0E97-F911-45B4-9066-96DE855A9564}" type="parTrans" cxnId="{658850A7-51A7-49D1-8A80-F4B8FF016253}">
      <dgm:prSet/>
      <dgm:spPr/>
      <dgm:t>
        <a:bodyPr/>
        <a:lstStyle/>
        <a:p>
          <a:endParaRPr lang="en-US" sz="2800">
            <a:latin typeface="Tw Cen MT" pitchFamily="34" charset="0"/>
          </a:endParaRPr>
        </a:p>
      </dgm:t>
    </dgm:pt>
    <dgm:pt modelId="{26F5A27C-1411-4257-8784-E3646885E84C}">
      <dgm:prSet/>
      <dgm:spPr/>
      <dgm:t>
        <a:bodyPr/>
        <a:lstStyle/>
        <a:p>
          <a:pPr marL="0" indent="0"/>
          <a:r>
            <a:rPr lang="es-MX" dirty="0" smtClean="0"/>
            <a:t>Los operadores de canales de televisión de la ciudad de Ibarra cuentan con la capacidad para asociarse y efectuar el cambio de tecnología.</a:t>
          </a:r>
          <a:endParaRPr lang="es-EC" dirty="0"/>
        </a:p>
      </dgm:t>
    </dgm:pt>
    <dgm:pt modelId="{70F14D16-21BB-4FF3-8D9D-F6C674ED4F8E}" type="parTrans" cxnId="{4712D6AD-36FE-486C-A1EF-E414A7271029}">
      <dgm:prSet/>
      <dgm:spPr/>
      <dgm:t>
        <a:bodyPr/>
        <a:lstStyle/>
        <a:p>
          <a:endParaRPr lang="es-EC"/>
        </a:p>
      </dgm:t>
    </dgm:pt>
    <dgm:pt modelId="{930B693E-A6CD-4012-849E-5117A20E6177}" type="sibTrans" cxnId="{4712D6AD-36FE-486C-A1EF-E414A7271029}">
      <dgm:prSet/>
      <dgm:spPr/>
      <dgm:t>
        <a:bodyPr/>
        <a:lstStyle/>
        <a:p>
          <a:endParaRPr lang="es-EC"/>
        </a:p>
      </dgm:t>
    </dgm:pt>
    <dgm:pt modelId="{3D04899B-D862-420D-8F49-1893A76AF67C}" type="pres">
      <dgm:prSet presAssocID="{D50D64BD-6D7B-4E09-8443-719A99590DD2}" presName="linear" presStyleCnt="0">
        <dgm:presLayoutVars>
          <dgm:dir/>
          <dgm:resizeHandles val="exact"/>
        </dgm:presLayoutVars>
      </dgm:prSet>
      <dgm:spPr/>
      <dgm:t>
        <a:bodyPr/>
        <a:lstStyle/>
        <a:p>
          <a:endParaRPr lang="en-US"/>
        </a:p>
      </dgm:t>
    </dgm:pt>
    <dgm:pt modelId="{B89EC810-71D2-405B-AE08-B442CC946E02}" type="pres">
      <dgm:prSet presAssocID="{2F6F3653-7823-4886-8FE8-5BA461EA5072}" presName="comp" presStyleCnt="0"/>
      <dgm:spPr/>
      <dgm:t>
        <a:bodyPr/>
        <a:lstStyle/>
        <a:p>
          <a:endParaRPr lang="es-EC"/>
        </a:p>
      </dgm:t>
    </dgm:pt>
    <dgm:pt modelId="{5EEAA564-2D02-4C79-A0CD-EC5644FDC4FA}" type="pres">
      <dgm:prSet presAssocID="{2F6F3653-7823-4886-8FE8-5BA461EA5072}" presName="box" presStyleLbl="node1" presStyleIdx="0" presStyleCnt="6"/>
      <dgm:spPr>
        <a:prstGeom prst="round2DiagRect">
          <a:avLst/>
        </a:prstGeom>
      </dgm:spPr>
      <dgm:t>
        <a:bodyPr/>
        <a:lstStyle/>
        <a:p>
          <a:endParaRPr lang="en-US"/>
        </a:p>
      </dgm:t>
    </dgm:pt>
    <dgm:pt modelId="{36133411-8FE4-4491-BA08-56144C63CB99}" type="pres">
      <dgm:prSet presAssocID="{2F6F3653-7823-4886-8FE8-5BA461EA5072}" presName="img" presStyleLbl="fgImgPlace1" presStyleIdx="0" presStyleCnt="6" custFlipHor="0" custScaleX="32943" custLinFactNeighborX="-29557" custLinFactNeighborY="10015"/>
      <dgm:spPr>
        <a:prstGeom prst="rightArrow">
          <a:avLst/>
        </a:prstGeom>
      </dgm:spPr>
      <dgm:t>
        <a:bodyPr/>
        <a:lstStyle/>
        <a:p>
          <a:endParaRPr lang="en-US"/>
        </a:p>
      </dgm:t>
    </dgm:pt>
    <dgm:pt modelId="{2A8EB2AC-5AC5-4E22-91AE-50C3F39A45EA}" type="pres">
      <dgm:prSet presAssocID="{2F6F3653-7823-4886-8FE8-5BA461EA5072}" presName="text" presStyleLbl="node1" presStyleIdx="0" presStyleCnt="6">
        <dgm:presLayoutVars>
          <dgm:bulletEnabled val="1"/>
        </dgm:presLayoutVars>
      </dgm:prSet>
      <dgm:spPr/>
      <dgm:t>
        <a:bodyPr/>
        <a:lstStyle/>
        <a:p>
          <a:endParaRPr lang="en-US"/>
        </a:p>
      </dgm:t>
    </dgm:pt>
    <dgm:pt modelId="{F869A8CC-EF8C-4CFA-9835-B9925813F9A0}" type="pres">
      <dgm:prSet presAssocID="{49022019-C445-4A7F-BEEF-29DAB25FFA8E}" presName="spacer" presStyleCnt="0"/>
      <dgm:spPr/>
      <dgm:t>
        <a:bodyPr/>
        <a:lstStyle/>
        <a:p>
          <a:endParaRPr lang="es-EC"/>
        </a:p>
      </dgm:t>
    </dgm:pt>
    <dgm:pt modelId="{454B0ABE-DF6A-4B8F-B0CD-89A7FE9A38EA}" type="pres">
      <dgm:prSet presAssocID="{DE3D2741-EF75-40BE-A2AA-C4466FBCF7D9}" presName="comp" presStyleCnt="0"/>
      <dgm:spPr/>
      <dgm:t>
        <a:bodyPr/>
        <a:lstStyle/>
        <a:p>
          <a:endParaRPr lang="es-EC"/>
        </a:p>
      </dgm:t>
    </dgm:pt>
    <dgm:pt modelId="{2F55DC1D-2488-4424-936F-00C76D4A824B}" type="pres">
      <dgm:prSet presAssocID="{DE3D2741-EF75-40BE-A2AA-C4466FBCF7D9}" presName="box" presStyleLbl="node1" presStyleIdx="1" presStyleCnt="6"/>
      <dgm:spPr>
        <a:prstGeom prst="round2DiagRect">
          <a:avLst/>
        </a:prstGeom>
      </dgm:spPr>
      <dgm:t>
        <a:bodyPr/>
        <a:lstStyle/>
        <a:p>
          <a:endParaRPr lang="en-US"/>
        </a:p>
      </dgm:t>
    </dgm:pt>
    <dgm:pt modelId="{8B82C056-6D44-4EC6-B428-208028A042F5}" type="pres">
      <dgm:prSet presAssocID="{DE3D2741-EF75-40BE-A2AA-C4466FBCF7D9}" presName="img" presStyleLbl="fgImgPlace1" presStyleIdx="1" presStyleCnt="6" custScaleX="29557" custLinFactNeighborX="-29557" custLinFactNeighborY="7608"/>
      <dgm:spPr>
        <a:prstGeom prst="rightArrow">
          <a:avLst/>
        </a:prstGeom>
      </dgm:spPr>
      <dgm:t>
        <a:bodyPr/>
        <a:lstStyle/>
        <a:p>
          <a:endParaRPr lang="en-US"/>
        </a:p>
      </dgm:t>
    </dgm:pt>
    <dgm:pt modelId="{F85EA075-D51B-464B-BA17-0A4CB92974CA}" type="pres">
      <dgm:prSet presAssocID="{DE3D2741-EF75-40BE-A2AA-C4466FBCF7D9}" presName="text" presStyleLbl="node1" presStyleIdx="1" presStyleCnt="6">
        <dgm:presLayoutVars>
          <dgm:bulletEnabled val="1"/>
        </dgm:presLayoutVars>
      </dgm:prSet>
      <dgm:spPr/>
      <dgm:t>
        <a:bodyPr/>
        <a:lstStyle/>
        <a:p>
          <a:endParaRPr lang="en-US"/>
        </a:p>
      </dgm:t>
    </dgm:pt>
    <dgm:pt modelId="{1CCAF248-8652-44C1-84F3-06AC0EFFF8A4}" type="pres">
      <dgm:prSet presAssocID="{FE608C8F-A1A4-4283-B2F6-BF0A8C5A1DBE}" presName="spacer" presStyleCnt="0"/>
      <dgm:spPr/>
      <dgm:t>
        <a:bodyPr/>
        <a:lstStyle/>
        <a:p>
          <a:endParaRPr lang="es-EC"/>
        </a:p>
      </dgm:t>
    </dgm:pt>
    <dgm:pt modelId="{32A2C8C6-8799-47FD-8C0D-3265B640B303}" type="pres">
      <dgm:prSet presAssocID="{C61D8196-80BB-4D35-BD13-D0C1DA8131BC}" presName="comp" presStyleCnt="0"/>
      <dgm:spPr/>
      <dgm:t>
        <a:bodyPr/>
        <a:lstStyle/>
        <a:p>
          <a:endParaRPr lang="es-EC"/>
        </a:p>
      </dgm:t>
    </dgm:pt>
    <dgm:pt modelId="{CAEE08B3-1990-4730-B352-C1BE95C73039}" type="pres">
      <dgm:prSet presAssocID="{C61D8196-80BB-4D35-BD13-D0C1DA8131BC}" presName="box" presStyleLbl="node1" presStyleIdx="2" presStyleCnt="6"/>
      <dgm:spPr>
        <a:prstGeom prst="round2DiagRect">
          <a:avLst/>
        </a:prstGeom>
      </dgm:spPr>
      <dgm:t>
        <a:bodyPr/>
        <a:lstStyle/>
        <a:p>
          <a:endParaRPr lang="en-US"/>
        </a:p>
      </dgm:t>
    </dgm:pt>
    <dgm:pt modelId="{0B2BB8AA-4092-4C07-BA8C-D47A4D6D5285}" type="pres">
      <dgm:prSet presAssocID="{C61D8196-80BB-4D35-BD13-D0C1DA8131BC}" presName="img" presStyleLbl="fgImgPlace1" presStyleIdx="2" presStyleCnt="6" custScaleX="29556" custLinFactNeighborX="-31250"/>
      <dgm:spPr>
        <a:prstGeom prst="rightArrow">
          <a:avLst/>
        </a:prstGeom>
      </dgm:spPr>
      <dgm:t>
        <a:bodyPr/>
        <a:lstStyle/>
        <a:p>
          <a:endParaRPr lang="en-US"/>
        </a:p>
      </dgm:t>
    </dgm:pt>
    <dgm:pt modelId="{A4E1CAE1-4D24-4D7F-A35F-F32935000A10}" type="pres">
      <dgm:prSet presAssocID="{C61D8196-80BB-4D35-BD13-D0C1DA8131BC}" presName="text" presStyleLbl="node1" presStyleIdx="2" presStyleCnt="6">
        <dgm:presLayoutVars>
          <dgm:bulletEnabled val="1"/>
        </dgm:presLayoutVars>
      </dgm:prSet>
      <dgm:spPr/>
      <dgm:t>
        <a:bodyPr/>
        <a:lstStyle/>
        <a:p>
          <a:endParaRPr lang="en-US"/>
        </a:p>
      </dgm:t>
    </dgm:pt>
    <dgm:pt modelId="{520717BE-6B16-4A5A-B4A1-0CCB3B4708E7}" type="pres">
      <dgm:prSet presAssocID="{C8389595-9C13-4147-A60B-38B9033885D1}" presName="spacer" presStyleCnt="0"/>
      <dgm:spPr/>
      <dgm:t>
        <a:bodyPr/>
        <a:lstStyle/>
        <a:p>
          <a:endParaRPr lang="es-EC"/>
        </a:p>
      </dgm:t>
    </dgm:pt>
    <dgm:pt modelId="{2B19E5BF-6084-45E9-A4AF-FDCC112D81D2}" type="pres">
      <dgm:prSet presAssocID="{839AC780-13A5-4FAA-B635-2E30FD3C676F}" presName="comp" presStyleCnt="0"/>
      <dgm:spPr/>
      <dgm:t>
        <a:bodyPr/>
        <a:lstStyle/>
        <a:p>
          <a:endParaRPr lang="es-EC"/>
        </a:p>
      </dgm:t>
    </dgm:pt>
    <dgm:pt modelId="{FD5949A6-095C-41CC-A96A-D3022429CFFC}" type="pres">
      <dgm:prSet presAssocID="{839AC780-13A5-4FAA-B635-2E30FD3C676F}" presName="box" presStyleLbl="node1" presStyleIdx="3" presStyleCnt="6"/>
      <dgm:spPr>
        <a:prstGeom prst="round2DiagRect">
          <a:avLst/>
        </a:prstGeom>
      </dgm:spPr>
      <dgm:t>
        <a:bodyPr/>
        <a:lstStyle/>
        <a:p>
          <a:endParaRPr lang="en-US"/>
        </a:p>
      </dgm:t>
    </dgm:pt>
    <dgm:pt modelId="{C24DEB7B-AAFE-4777-B8F6-0463A3E03E1B}" type="pres">
      <dgm:prSet presAssocID="{839AC780-13A5-4FAA-B635-2E30FD3C676F}" presName="img" presStyleLbl="fgImgPlace1" presStyleIdx="3" presStyleCnt="6" custScaleX="32943" custLinFactNeighborX="-31250"/>
      <dgm:spPr>
        <a:prstGeom prst="rightArrow">
          <a:avLst/>
        </a:prstGeom>
      </dgm:spPr>
      <dgm:t>
        <a:bodyPr/>
        <a:lstStyle/>
        <a:p>
          <a:endParaRPr lang="en-US"/>
        </a:p>
      </dgm:t>
    </dgm:pt>
    <dgm:pt modelId="{A4AC18A5-FE0B-41F7-9A60-BCF3636A933C}" type="pres">
      <dgm:prSet presAssocID="{839AC780-13A5-4FAA-B635-2E30FD3C676F}" presName="text" presStyleLbl="node1" presStyleIdx="3" presStyleCnt="6">
        <dgm:presLayoutVars>
          <dgm:bulletEnabled val="1"/>
        </dgm:presLayoutVars>
      </dgm:prSet>
      <dgm:spPr/>
      <dgm:t>
        <a:bodyPr/>
        <a:lstStyle/>
        <a:p>
          <a:endParaRPr lang="en-US"/>
        </a:p>
      </dgm:t>
    </dgm:pt>
    <dgm:pt modelId="{45FC22E6-4E0A-4510-84BB-A948920C6FDA}" type="pres">
      <dgm:prSet presAssocID="{20EEF931-EDFE-4452-996A-33AE84AF2566}" presName="spacer" presStyleCnt="0"/>
      <dgm:spPr/>
      <dgm:t>
        <a:bodyPr/>
        <a:lstStyle/>
        <a:p>
          <a:endParaRPr lang="es-EC"/>
        </a:p>
      </dgm:t>
    </dgm:pt>
    <dgm:pt modelId="{92D2933D-6B9D-44AD-9181-4F5D8F00793C}" type="pres">
      <dgm:prSet presAssocID="{A1E23F44-E6DA-471D-A9FB-55025F56A5F1}" presName="comp" presStyleCnt="0"/>
      <dgm:spPr/>
      <dgm:t>
        <a:bodyPr/>
        <a:lstStyle/>
        <a:p>
          <a:endParaRPr lang="es-EC"/>
        </a:p>
      </dgm:t>
    </dgm:pt>
    <dgm:pt modelId="{21987A41-88CE-4917-A47B-5C68237DC6A6}" type="pres">
      <dgm:prSet presAssocID="{A1E23F44-E6DA-471D-A9FB-55025F56A5F1}" presName="box" presStyleLbl="node1" presStyleIdx="4" presStyleCnt="6"/>
      <dgm:spPr>
        <a:prstGeom prst="round2DiagRect">
          <a:avLst/>
        </a:prstGeom>
      </dgm:spPr>
      <dgm:t>
        <a:bodyPr/>
        <a:lstStyle/>
        <a:p>
          <a:endParaRPr lang="en-US"/>
        </a:p>
      </dgm:t>
    </dgm:pt>
    <dgm:pt modelId="{AB2C5E68-71D1-45BF-8944-A26400AB737A}" type="pres">
      <dgm:prSet presAssocID="{A1E23F44-E6DA-471D-A9FB-55025F56A5F1}" presName="img" presStyleLbl="fgImgPlace1" presStyleIdx="4" presStyleCnt="6" custScaleX="32943" custLinFactNeighborX="-29557"/>
      <dgm:spPr>
        <a:prstGeom prst="rightArrow">
          <a:avLst/>
        </a:prstGeom>
      </dgm:spPr>
      <dgm:t>
        <a:bodyPr/>
        <a:lstStyle/>
        <a:p>
          <a:endParaRPr lang="en-US"/>
        </a:p>
      </dgm:t>
    </dgm:pt>
    <dgm:pt modelId="{9AC0065A-AD2B-4039-BB69-4C346A774888}" type="pres">
      <dgm:prSet presAssocID="{A1E23F44-E6DA-471D-A9FB-55025F56A5F1}" presName="text" presStyleLbl="node1" presStyleIdx="4" presStyleCnt="6">
        <dgm:presLayoutVars>
          <dgm:bulletEnabled val="1"/>
        </dgm:presLayoutVars>
      </dgm:prSet>
      <dgm:spPr/>
      <dgm:t>
        <a:bodyPr/>
        <a:lstStyle/>
        <a:p>
          <a:endParaRPr lang="en-US"/>
        </a:p>
      </dgm:t>
    </dgm:pt>
    <dgm:pt modelId="{D4422390-22F1-4FDB-868D-780F0A2745F2}" type="pres">
      <dgm:prSet presAssocID="{C66BAFE4-518E-4344-A5F5-2D4722ABC643}" presName="spacer" presStyleCnt="0"/>
      <dgm:spPr/>
      <dgm:t>
        <a:bodyPr/>
        <a:lstStyle/>
        <a:p>
          <a:endParaRPr lang="es-EC"/>
        </a:p>
      </dgm:t>
    </dgm:pt>
    <dgm:pt modelId="{830D64A2-B6A7-4311-BA04-14AA8ABB007D}" type="pres">
      <dgm:prSet presAssocID="{26F5A27C-1411-4257-8784-E3646885E84C}" presName="comp" presStyleCnt="0"/>
      <dgm:spPr/>
      <dgm:t>
        <a:bodyPr/>
        <a:lstStyle/>
        <a:p>
          <a:endParaRPr lang="es-EC"/>
        </a:p>
      </dgm:t>
    </dgm:pt>
    <dgm:pt modelId="{C9F6F9B3-CDCD-42FB-B65C-73A8D55C7F43}" type="pres">
      <dgm:prSet presAssocID="{26F5A27C-1411-4257-8784-E3646885E84C}" presName="box" presStyleLbl="node1" presStyleIdx="5" presStyleCnt="6"/>
      <dgm:spPr/>
      <dgm:t>
        <a:bodyPr/>
        <a:lstStyle/>
        <a:p>
          <a:endParaRPr lang="es-EC"/>
        </a:p>
      </dgm:t>
    </dgm:pt>
    <dgm:pt modelId="{87CB5F80-1FA1-4556-AE60-80E268F808C3}" type="pres">
      <dgm:prSet presAssocID="{26F5A27C-1411-4257-8784-E3646885E84C}" presName="img" presStyleLbl="fgImgPlace1" presStyleIdx="5" presStyleCnt="6" custScaleX="34618" custLinFactNeighborX="-31250" custLinFactNeighborY="-9206"/>
      <dgm:spPr>
        <a:prstGeom prst="rightArrow">
          <a:avLst/>
        </a:prstGeom>
      </dgm:spPr>
      <dgm:t>
        <a:bodyPr/>
        <a:lstStyle/>
        <a:p>
          <a:endParaRPr lang="es-EC"/>
        </a:p>
      </dgm:t>
    </dgm:pt>
    <dgm:pt modelId="{AF648C83-1E72-4959-9B74-048C5823D1D0}" type="pres">
      <dgm:prSet presAssocID="{26F5A27C-1411-4257-8784-E3646885E84C}" presName="text" presStyleLbl="node1" presStyleIdx="5" presStyleCnt="6">
        <dgm:presLayoutVars>
          <dgm:bulletEnabled val="1"/>
        </dgm:presLayoutVars>
      </dgm:prSet>
      <dgm:spPr/>
      <dgm:t>
        <a:bodyPr/>
        <a:lstStyle/>
        <a:p>
          <a:endParaRPr lang="es-EC"/>
        </a:p>
      </dgm:t>
    </dgm:pt>
  </dgm:ptLst>
  <dgm:cxnLst>
    <dgm:cxn modelId="{0C9E23E2-C134-48ED-A066-058D2CA955D6}" type="presOf" srcId="{26F5A27C-1411-4257-8784-E3646885E84C}" destId="{C9F6F9B3-CDCD-42FB-B65C-73A8D55C7F43}" srcOrd="0" destOrd="0" presId="urn:microsoft.com/office/officeart/2005/8/layout/vList4#2"/>
    <dgm:cxn modelId="{9CB12A0E-A726-437A-B40C-055072D912B8}" type="presOf" srcId="{A1E23F44-E6DA-471D-A9FB-55025F56A5F1}" destId="{21987A41-88CE-4917-A47B-5C68237DC6A6}" srcOrd="0" destOrd="0" presId="urn:microsoft.com/office/officeart/2005/8/layout/vList4#2"/>
    <dgm:cxn modelId="{26547851-0577-4C58-8D3E-769D6B641769}" srcId="{D50D64BD-6D7B-4E09-8443-719A99590DD2}" destId="{C61D8196-80BB-4D35-BD13-D0C1DA8131BC}" srcOrd="2" destOrd="0" parTransId="{8B1A8533-F804-40D6-901B-49FBFBBC55B6}" sibTransId="{C8389595-9C13-4147-A60B-38B9033885D1}"/>
    <dgm:cxn modelId="{1413E1FF-BD5C-4911-BF94-A28D2B1E7A68}" type="presOf" srcId="{839AC780-13A5-4FAA-B635-2E30FD3C676F}" destId="{A4AC18A5-FE0B-41F7-9A60-BCF3636A933C}" srcOrd="1" destOrd="0" presId="urn:microsoft.com/office/officeart/2005/8/layout/vList4#2"/>
    <dgm:cxn modelId="{1EFBEE09-F4EE-4DF6-B8A6-49558CF8DD78}" type="presOf" srcId="{A1E23F44-E6DA-471D-A9FB-55025F56A5F1}" destId="{9AC0065A-AD2B-4039-BB69-4C346A774888}" srcOrd="1" destOrd="0" presId="urn:microsoft.com/office/officeart/2005/8/layout/vList4#2"/>
    <dgm:cxn modelId="{AE6EDEFB-AE3A-491C-BD4F-2F182471B32C}" type="presOf" srcId="{D50D64BD-6D7B-4E09-8443-719A99590DD2}" destId="{3D04899B-D862-420D-8F49-1893A76AF67C}" srcOrd="0" destOrd="0" presId="urn:microsoft.com/office/officeart/2005/8/layout/vList4#2"/>
    <dgm:cxn modelId="{137CE410-97A6-4A56-936B-65D40D306F35}" type="presOf" srcId="{839AC780-13A5-4FAA-B635-2E30FD3C676F}" destId="{FD5949A6-095C-41CC-A96A-D3022429CFFC}" srcOrd="0" destOrd="0" presId="urn:microsoft.com/office/officeart/2005/8/layout/vList4#2"/>
    <dgm:cxn modelId="{88B16A35-911D-4C0E-B5D4-029C2725BE10}" srcId="{D50D64BD-6D7B-4E09-8443-719A99590DD2}" destId="{839AC780-13A5-4FAA-B635-2E30FD3C676F}" srcOrd="3" destOrd="0" parTransId="{3707159E-F716-4CA1-8EE3-CF05B0B205DD}" sibTransId="{20EEF931-EDFE-4452-996A-33AE84AF2566}"/>
    <dgm:cxn modelId="{506D686F-7DAD-4CA6-B31F-27D8CDFBC900}" srcId="{D50D64BD-6D7B-4E09-8443-719A99590DD2}" destId="{DE3D2741-EF75-40BE-A2AA-C4466FBCF7D9}" srcOrd="1" destOrd="0" parTransId="{2A557D5A-41E3-4078-A4D9-605945365763}" sibTransId="{FE608C8F-A1A4-4283-B2F6-BF0A8C5A1DBE}"/>
    <dgm:cxn modelId="{B517C609-C33B-474B-BBC9-E5ED8258FB2B}" srcId="{D50D64BD-6D7B-4E09-8443-719A99590DD2}" destId="{2F6F3653-7823-4886-8FE8-5BA461EA5072}" srcOrd="0" destOrd="0" parTransId="{F25EA6DB-85F7-4780-AF22-8EF20F6D1E08}" sibTransId="{49022019-C445-4A7F-BEEF-29DAB25FFA8E}"/>
    <dgm:cxn modelId="{7C33CAA6-BEDD-4E30-8168-16046B1EE840}" type="presOf" srcId="{DE3D2741-EF75-40BE-A2AA-C4466FBCF7D9}" destId="{F85EA075-D51B-464B-BA17-0A4CB92974CA}" srcOrd="1" destOrd="0" presId="urn:microsoft.com/office/officeart/2005/8/layout/vList4#2"/>
    <dgm:cxn modelId="{4712D6AD-36FE-486C-A1EF-E414A7271029}" srcId="{D50D64BD-6D7B-4E09-8443-719A99590DD2}" destId="{26F5A27C-1411-4257-8784-E3646885E84C}" srcOrd="5" destOrd="0" parTransId="{70F14D16-21BB-4FF3-8D9D-F6C674ED4F8E}" sibTransId="{930B693E-A6CD-4012-849E-5117A20E6177}"/>
    <dgm:cxn modelId="{6F32988B-F2D7-4ED5-8921-28B50B037DF6}" type="presOf" srcId="{26F5A27C-1411-4257-8784-E3646885E84C}" destId="{AF648C83-1E72-4959-9B74-048C5823D1D0}" srcOrd="1" destOrd="0" presId="urn:microsoft.com/office/officeart/2005/8/layout/vList4#2"/>
    <dgm:cxn modelId="{34F3FD9E-4B59-4DE0-88CF-5B0CDFE07287}" type="presOf" srcId="{2F6F3653-7823-4886-8FE8-5BA461EA5072}" destId="{2A8EB2AC-5AC5-4E22-91AE-50C3F39A45EA}" srcOrd="1" destOrd="0" presId="urn:microsoft.com/office/officeart/2005/8/layout/vList4#2"/>
    <dgm:cxn modelId="{9F27C4D4-1F4C-4B6E-9794-39D8EE8CE07B}" type="presOf" srcId="{2F6F3653-7823-4886-8FE8-5BA461EA5072}" destId="{5EEAA564-2D02-4C79-A0CD-EC5644FDC4FA}" srcOrd="0" destOrd="0" presId="urn:microsoft.com/office/officeart/2005/8/layout/vList4#2"/>
    <dgm:cxn modelId="{02CC8AAA-5FEB-4C91-A73C-6D9868605BEF}" type="presOf" srcId="{DE3D2741-EF75-40BE-A2AA-C4466FBCF7D9}" destId="{2F55DC1D-2488-4424-936F-00C76D4A824B}" srcOrd="0" destOrd="0" presId="urn:microsoft.com/office/officeart/2005/8/layout/vList4#2"/>
    <dgm:cxn modelId="{658850A7-51A7-49D1-8A80-F4B8FF016253}" srcId="{D50D64BD-6D7B-4E09-8443-719A99590DD2}" destId="{A1E23F44-E6DA-471D-A9FB-55025F56A5F1}" srcOrd="4" destOrd="0" parTransId="{6B0D0E97-F911-45B4-9066-96DE855A9564}" sibTransId="{C66BAFE4-518E-4344-A5F5-2D4722ABC643}"/>
    <dgm:cxn modelId="{7F6F7BC5-DE5A-4F05-A308-68B8973BF639}" type="presOf" srcId="{C61D8196-80BB-4D35-BD13-D0C1DA8131BC}" destId="{A4E1CAE1-4D24-4D7F-A35F-F32935000A10}" srcOrd="1" destOrd="0" presId="urn:microsoft.com/office/officeart/2005/8/layout/vList4#2"/>
    <dgm:cxn modelId="{2A816DD0-72A3-475D-9836-40F51B712D5C}" type="presOf" srcId="{C61D8196-80BB-4D35-BD13-D0C1DA8131BC}" destId="{CAEE08B3-1990-4730-B352-C1BE95C73039}" srcOrd="0" destOrd="0" presId="urn:microsoft.com/office/officeart/2005/8/layout/vList4#2"/>
    <dgm:cxn modelId="{59072B4F-3BE0-4440-B9B5-C0F5DE8319B8}" type="presParOf" srcId="{3D04899B-D862-420D-8F49-1893A76AF67C}" destId="{B89EC810-71D2-405B-AE08-B442CC946E02}" srcOrd="0" destOrd="0" presId="urn:microsoft.com/office/officeart/2005/8/layout/vList4#2"/>
    <dgm:cxn modelId="{3FCB8E79-7007-427E-9842-842C4886448C}" type="presParOf" srcId="{B89EC810-71D2-405B-AE08-B442CC946E02}" destId="{5EEAA564-2D02-4C79-A0CD-EC5644FDC4FA}" srcOrd="0" destOrd="0" presId="urn:microsoft.com/office/officeart/2005/8/layout/vList4#2"/>
    <dgm:cxn modelId="{4602BBE8-1E08-4A1B-B928-2ED6C249FECB}" type="presParOf" srcId="{B89EC810-71D2-405B-AE08-B442CC946E02}" destId="{36133411-8FE4-4491-BA08-56144C63CB99}" srcOrd="1" destOrd="0" presId="urn:microsoft.com/office/officeart/2005/8/layout/vList4#2"/>
    <dgm:cxn modelId="{495B609F-1C8E-4BCA-9593-0B1FF5DFE3AD}" type="presParOf" srcId="{B89EC810-71D2-405B-AE08-B442CC946E02}" destId="{2A8EB2AC-5AC5-4E22-91AE-50C3F39A45EA}" srcOrd="2" destOrd="0" presId="urn:microsoft.com/office/officeart/2005/8/layout/vList4#2"/>
    <dgm:cxn modelId="{B7CE38FA-998B-4CEE-AFC0-156AB04ED725}" type="presParOf" srcId="{3D04899B-D862-420D-8F49-1893A76AF67C}" destId="{F869A8CC-EF8C-4CFA-9835-B9925813F9A0}" srcOrd="1" destOrd="0" presId="urn:microsoft.com/office/officeart/2005/8/layout/vList4#2"/>
    <dgm:cxn modelId="{A6787A71-686E-4364-BEE1-439CB9115C8A}" type="presParOf" srcId="{3D04899B-D862-420D-8F49-1893A76AF67C}" destId="{454B0ABE-DF6A-4B8F-B0CD-89A7FE9A38EA}" srcOrd="2" destOrd="0" presId="urn:microsoft.com/office/officeart/2005/8/layout/vList4#2"/>
    <dgm:cxn modelId="{1D6E1652-2250-4E48-B04F-249D41F5475E}" type="presParOf" srcId="{454B0ABE-DF6A-4B8F-B0CD-89A7FE9A38EA}" destId="{2F55DC1D-2488-4424-936F-00C76D4A824B}" srcOrd="0" destOrd="0" presId="urn:microsoft.com/office/officeart/2005/8/layout/vList4#2"/>
    <dgm:cxn modelId="{0B8CB7AF-CCCB-48A2-A001-7217BB829FCD}" type="presParOf" srcId="{454B0ABE-DF6A-4B8F-B0CD-89A7FE9A38EA}" destId="{8B82C056-6D44-4EC6-B428-208028A042F5}" srcOrd="1" destOrd="0" presId="urn:microsoft.com/office/officeart/2005/8/layout/vList4#2"/>
    <dgm:cxn modelId="{01B30C81-DAAC-4470-B880-12419C235FD5}" type="presParOf" srcId="{454B0ABE-DF6A-4B8F-B0CD-89A7FE9A38EA}" destId="{F85EA075-D51B-464B-BA17-0A4CB92974CA}" srcOrd="2" destOrd="0" presId="urn:microsoft.com/office/officeart/2005/8/layout/vList4#2"/>
    <dgm:cxn modelId="{A853FE2D-80E8-4DD9-8D6E-FE7FDCDF1A03}" type="presParOf" srcId="{3D04899B-D862-420D-8F49-1893A76AF67C}" destId="{1CCAF248-8652-44C1-84F3-06AC0EFFF8A4}" srcOrd="3" destOrd="0" presId="urn:microsoft.com/office/officeart/2005/8/layout/vList4#2"/>
    <dgm:cxn modelId="{D9DD0CB7-F774-4A56-B5F4-7635AAF97F04}" type="presParOf" srcId="{3D04899B-D862-420D-8F49-1893A76AF67C}" destId="{32A2C8C6-8799-47FD-8C0D-3265B640B303}" srcOrd="4" destOrd="0" presId="urn:microsoft.com/office/officeart/2005/8/layout/vList4#2"/>
    <dgm:cxn modelId="{FA92BC22-4C13-4600-92A1-B1264AA0C371}" type="presParOf" srcId="{32A2C8C6-8799-47FD-8C0D-3265B640B303}" destId="{CAEE08B3-1990-4730-B352-C1BE95C73039}" srcOrd="0" destOrd="0" presId="urn:microsoft.com/office/officeart/2005/8/layout/vList4#2"/>
    <dgm:cxn modelId="{3583CFE1-EEFE-464A-84BB-7AB7ACA5340B}" type="presParOf" srcId="{32A2C8C6-8799-47FD-8C0D-3265B640B303}" destId="{0B2BB8AA-4092-4C07-BA8C-D47A4D6D5285}" srcOrd="1" destOrd="0" presId="urn:microsoft.com/office/officeart/2005/8/layout/vList4#2"/>
    <dgm:cxn modelId="{F3D5B4E2-8915-41FE-87DC-24C6A318A046}" type="presParOf" srcId="{32A2C8C6-8799-47FD-8C0D-3265B640B303}" destId="{A4E1CAE1-4D24-4D7F-A35F-F32935000A10}" srcOrd="2" destOrd="0" presId="urn:microsoft.com/office/officeart/2005/8/layout/vList4#2"/>
    <dgm:cxn modelId="{B0C6F79E-50DD-4249-A249-6EF9F9325A2F}" type="presParOf" srcId="{3D04899B-D862-420D-8F49-1893A76AF67C}" destId="{520717BE-6B16-4A5A-B4A1-0CCB3B4708E7}" srcOrd="5" destOrd="0" presId="urn:microsoft.com/office/officeart/2005/8/layout/vList4#2"/>
    <dgm:cxn modelId="{7C693783-D36A-497F-A375-2AA11BF83648}" type="presParOf" srcId="{3D04899B-D862-420D-8F49-1893A76AF67C}" destId="{2B19E5BF-6084-45E9-A4AF-FDCC112D81D2}" srcOrd="6" destOrd="0" presId="urn:microsoft.com/office/officeart/2005/8/layout/vList4#2"/>
    <dgm:cxn modelId="{56530A9C-1514-4448-BA36-14180FD56A51}" type="presParOf" srcId="{2B19E5BF-6084-45E9-A4AF-FDCC112D81D2}" destId="{FD5949A6-095C-41CC-A96A-D3022429CFFC}" srcOrd="0" destOrd="0" presId="urn:microsoft.com/office/officeart/2005/8/layout/vList4#2"/>
    <dgm:cxn modelId="{F858F1A8-CC0D-44FE-9E9E-AD286739634C}" type="presParOf" srcId="{2B19E5BF-6084-45E9-A4AF-FDCC112D81D2}" destId="{C24DEB7B-AAFE-4777-B8F6-0463A3E03E1B}" srcOrd="1" destOrd="0" presId="urn:microsoft.com/office/officeart/2005/8/layout/vList4#2"/>
    <dgm:cxn modelId="{62E935F6-67AE-4E50-BD23-1A7A92228A7D}" type="presParOf" srcId="{2B19E5BF-6084-45E9-A4AF-FDCC112D81D2}" destId="{A4AC18A5-FE0B-41F7-9A60-BCF3636A933C}" srcOrd="2" destOrd="0" presId="urn:microsoft.com/office/officeart/2005/8/layout/vList4#2"/>
    <dgm:cxn modelId="{A132CD24-4390-4FD3-BE69-C514844885A7}" type="presParOf" srcId="{3D04899B-D862-420D-8F49-1893A76AF67C}" destId="{45FC22E6-4E0A-4510-84BB-A948920C6FDA}" srcOrd="7" destOrd="0" presId="urn:microsoft.com/office/officeart/2005/8/layout/vList4#2"/>
    <dgm:cxn modelId="{F893272F-6C3C-4DD9-AA2B-2579CC6142D3}" type="presParOf" srcId="{3D04899B-D862-420D-8F49-1893A76AF67C}" destId="{92D2933D-6B9D-44AD-9181-4F5D8F00793C}" srcOrd="8" destOrd="0" presId="urn:microsoft.com/office/officeart/2005/8/layout/vList4#2"/>
    <dgm:cxn modelId="{3826F1B4-B738-4985-9BA0-DD4CCA800457}" type="presParOf" srcId="{92D2933D-6B9D-44AD-9181-4F5D8F00793C}" destId="{21987A41-88CE-4917-A47B-5C68237DC6A6}" srcOrd="0" destOrd="0" presId="urn:microsoft.com/office/officeart/2005/8/layout/vList4#2"/>
    <dgm:cxn modelId="{0645BBD6-6843-4C61-A2D8-FD721FFE0CB0}" type="presParOf" srcId="{92D2933D-6B9D-44AD-9181-4F5D8F00793C}" destId="{AB2C5E68-71D1-45BF-8944-A26400AB737A}" srcOrd="1" destOrd="0" presId="urn:microsoft.com/office/officeart/2005/8/layout/vList4#2"/>
    <dgm:cxn modelId="{06EB8200-8FB4-4595-AB37-BF75AB73FECE}" type="presParOf" srcId="{92D2933D-6B9D-44AD-9181-4F5D8F00793C}" destId="{9AC0065A-AD2B-4039-BB69-4C346A774888}" srcOrd="2" destOrd="0" presId="urn:microsoft.com/office/officeart/2005/8/layout/vList4#2"/>
    <dgm:cxn modelId="{41866FE1-0399-4966-972C-97FB7C704288}" type="presParOf" srcId="{3D04899B-D862-420D-8F49-1893A76AF67C}" destId="{D4422390-22F1-4FDB-868D-780F0A2745F2}" srcOrd="9" destOrd="0" presId="urn:microsoft.com/office/officeart/2005/8/layout/vList4#2"/>
    <dgm:cxn modelId="{AE9A1683-0FF9-40D3-891E-D418A59912E5}" type="presParOf" srcId="{3D04899B-D862-420D-8F49-1893A76AF67C}" destId="{830D64A2-B6A7-4311-BA04-14AA8ABB007D}" srcOrd="10" destOrd="0" presId="urn:microsoft.com/office/officeart/2005/8/layout/vList4#2"/>
    <dgm:cxn modelId="{A03F7998-2E00-48CF-BB0C-A4779B2D47B3}" type="presParOf" srcId="{830D64A2-B6A7-4311-BA04-14AA8ABB007D}" destId="{C9F6F9B3-CDCD-42FB-B65C-73A8D55C7F43}" srcOrd="0" destOrd="0" presId="urn:microsoft.com/office/officeart/2005/8/layout/vList4#2"/>
    <dgm:cxn modelId="{97A7FED4-7652-4BDC-8596-3AFC2EDD26BC}" type="presParOf" srcId="{830D64A2-B6A7-4311-BA04-14AA8ABB007D}" destId="{87CB5F80-1FA1-4556-AE60-80E268F808C3}" srcOrd="1" destOrd="0" presId="urn:microsoft.com/office/officeart/2005/8/layout/vList4#2"/>
    <dgm:cxn modelId="{4BE3E31D-80C2-45E0-8179-EBCCB5BE4187}" type="presParOf" srcId="{830D64A2-B6A7-4311-BA04-14AA8ABB007D}" destId="{AF648C83-1E72-4959-9B74-048C5823D1D0}"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6648E1C-5979-4E96-9B11-19BBA834C7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ED71FB-F29A-4551-AB0C-C7A1788139BD}">
      <dgm:prSet phldrT="[Text]" custT="1"/>
      <dgm:spPr>
        <a:gradFill flip="none" rotWithShape="1">
          <a:gsLst>
            <a:gs pos="0">
              <a:schemeClr val="accent3">
                <a:alpha val="10000"/>
              </a:schemeClr>
            </a:gs>
            <a:gs pos="100000">
              <a:schemeClr val="accent3"/>
            </a:gs>
          </a:gsLst>
          <a:lin ang="0" scaled="1"/>
          <a:tileRect/>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pPr marL="0" indent="0"/>
          <a:r>
            <a:rPr lang="en-US" sz="3200" dirty="0" err="1" smtClean="0">
              <a:effectLst>
                <a:outerShdw blurRad="38100" dist="38100" dir="2700000" algn="tl">
                  <a:srgbClr val="000000">
                    <a:alpha val="43137"/>
                  </a:srgbClr>
                </a:outerShdw>
              </a:effectLst>
              <a:latin typeface="Franklin Gothic Demi Cond" pitchFamily="34" charset="0"/>
            </a:rPr>
            <a:t>Diseño</a:t>
          </a:r>
          <a:r>
            <a:rPr lang="en-US" sz="3200" dirty="0" smtClean="0">
              <a:effectLst>
                <a:outerShdw blurRad="38100" dist="38100" dir="2700000" algn="tl">
                  <a:srgbClr val="000000">
                    <a:alpha val="43137"/>
                  </a:srgbClr>
                </a:outerShdw>
              </a:effectLst>
              <a:latin typeface="Franklin Gothic Demi Cond" pitchFamily="34" charset="0"/>
            </a:rPr>
            <a:t> de la </a:t>
          </a:r>
          <a:r>
            <a:rPr lang="en-US" sz="3200" dirty="0" err="1" smtClean="0">
              <a:effectLst>
                <a:outerShdw blurRad="38100" dist="38100" dir="2700000" algn="tl">
                  <a:srgbClr val="000000">
                    <a:alpha val="43137"/>
                  </a:srgbClr>
                </a:outerShdw>
              </a:effectLst>
              <a:latin typeface="Franklin Gothic Demi Cond" pitchFamily="34" charset="0"/>
            </a:rPr>
            <a:t>Entrevista</a:t>
          </a:r>
          <a:endParaRPr lang="en-US" sz="3200" dirty="0">
            <a:effectLst>
              <a:outerShdw blurRad="38100" dist="38100" dir="2700000" algn="tl">
                <a:srgbClr val="000000">
                  <a:alpha val="43137"/>
                </a:srgbClr>
              </a:outerShdw>
            </a:effectLst>
            <a:latin typeface="Franklin Gothic Demi Cond" pitchFamily="34" charset="0"/>
          </a:endParaRPr>
        </a:p>
      </dgm:t>
    </dgm:pt>
    <dgm:pt modelId="{6E434B21-E687-4146-A575-01681DBBBC41}" type="parTrans" cxnId="{E07372D8-A618-496F-8C91-84744B077574}">
      <dgm:prSet/>
      <dgm:spPr/>
      <dgm:t>
        <a:bodyPr/>
        <a:lstStyle/>
        <a:p>
          <a:endParaRPr lang="en-US"/>
        </a:p>
      </dgm:t>
    </dgm:pt>
    <dgm:pt modelId="{16C4C80D-00D1-443C-A969-4489A814F229}" type="sibTrans" cxnId="{E07372D8-A618-496F-8C91-84744B077574}">
      <dgm:prSet/>
      <dgm:spPr/>
      <dgm:t>
        <a:bodyPr/>
        <a:lstStyle/>
        <a:p>
          <a:endParaRPr lang="en-US"/>
        </a:p>
      </dgm:t>
    </dgm:pt>
    <dgm:pt modelId="{5B3A6A8A-E771-4D31-9211-6426EC1D3009}">
      <dgm:prSet phldrT="[Text]" custT="1"/>
      <dgm:spPr/>
      <dgm:t>
        <a:bodyPr lIns="3474720" tIns="182880" bIns="182880" anchor="ctr" anchorCtr="0"/>
        <a:lstStyle/>
        <a:p>
          <a:r>
            <a:rPr lang="en-US" sz="1600" dirty="0" err="1" smtClean="0">
              <a:solidFill>
                <a:schemeClr val="bg1">
                  <a:lumMod val="50000"/>
                </a:schemeClr>
              </a:solidFill>
              <a:latin typeface="Franklin Gothic Medium Cond" pitchFamily="34" charset="0"/>
            </a:rPr>
            <a:t>Tarea</a:t>
          </a:r>
          <a:r>
            <a:rPr lang="en-US" sz="1600" dirty="0" smtClean="0">
              <a:solidFill>
                <a:schemeClr val="bg1">
                  <a:lumMod val="50000"/>
                </a:schemeClr>
              </a:solidFill>
              <a:latin typeface="Franklin Gothic Medium Cond" pitchFamily="34" charset="0"/>
            </a:rPr>
            <a:t> </a:t>
          </a:r>
          <a:endParaRPr lang="en-US" sz="1600" dirty="0">
            <a:solidFill>
              <a:schemeClr val="bg1">
                <a:lumMod val="50000"/>
              </a:schemeClr>
            </a:solidFill>
            <a:latin typeface="Franklin Gothic Medium Cond" pitchFamily="34" charset="0"/>
          </a:endParaRPr>
        </a:p>
      </dgm:t>
    </dgm:pt>
    <dgm:pt modelId="{89C15884-2459-4268-8F6B-CF75D9C5CD8B}" type="parTrans" cxnId="{84EDA9F8-4B9E-454D-84D6-13E56B79738F}">
      <dgm:prSet/>
      <dgm:spPr/>
      <dgm:t>
        <a:bodyPr/>
        <a:lstStyle/>
        <a:p>
          <a:endParaRPr lang="en-US"/>
        </a:p>
      </dgm:t>
    </dgm:pt>
    <dgm:pt modelId="{C7284EAD-E7F8-47F8-80AA-3DB5EE7910A7}" type="sibTrans" cxnId="{84EDA9F8-4B9E-454D-84D6-13E56B79738F}">
      <dgm:prSet/>
      <dgm:spPr/>
      <dgm:t>
        <a:bodyPr/>
        <a:lstStyle/>
        <a:p>
          <a:endParaRPr lang="en-US"/>
        </a:p>
      </dgm:t>
    </dgm:pt>
    <dgm:pt modelId="{793E1329-EE07-4D46-B962-72F9BF9D6F6B}">
      <dgm:prSet phldrT="[Text]" custT="1"/>
      <dgm:spPr>
        <a:gradFill rotWithShape="0">
          <a:gsLst>
            <a:gs pos="0">
              <a:schemeClr val="accent1">
                <a:alpha val="10000"/>
              </a:schemeClr>
            </a:gs>
            <a:gs pos="100000">
              <a:schemeClr val="accent1"/>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en-US" sz="3200" dirty="0" smtClean="0">
              <a:effectLst>
                <a:outerShdw blurRad="38100" dist="38100" dir="2700000" algn="tl">
                  <a:srgbClr val="000000">
                    <a:alpha val="43137"/>
                  </a:srgbClr>
                </a:outerShdw>
              </a:effectLst>
              <a:latin typeface="Franklin Gothic Demi Cond" pitchFamily="34" charset="0"/>
            </a:rPr>
            <a:t>Aplicación de la </a:t>
          </a:r>
          <a:r>
            <a:rPr lang="en-US" sz="3200" dirty="0" err="1" smtClean="0">
              <a:effectLst>
                <a:outerShdw blurRad="38100" dist="38100" dir="2700000" algn="tl">
                  <a:srgbClr val="000000">
                    <a:alpha val="43137"/>
                  </a:srgbClr>
                </a:outerShdw>
              </a:effectLst>
              <a:latin typeface="Franklin Gothic Demi Cond" pitchFamily="34" charset="0"/>
            </a:rPr>
            <a:t>Entrevista</a:t>
          </a:r>
          <a:endParaRPr lang="en-US" sz="3200" dirty="0">
            <a:effectLst>
              <a:outerShdw blurRad="38100" dist="38100" dir="2700000" algn="tl">
                <a:srgbClr val="000000">
                  <a:alpha val="43137"/>
                </a:srgbClr>
              </a:outerShdw>
            </a:effectLst>
            <a:latin typeface="Franklin Gothic Demi Cond" pitchFamily="34" charset="0"/>
          </a:endParaRPr>
        </a:p>
      </dgm:t>
    </dgm:pt>
    <dgm:pt modelId="{1157B75B-7941-4E2C-B109-A90618127076}" type="parTrans" cxnId="{4E118BDD-33AA-4A12-9BEB-CAA9C7565B2E}">
      <dgm:prSet/>
      <dgm:spPr/>
      <dgm:t>
        <a:bodyPr/>
        <a:lstStyle/>
        <a:p>
          <a:endParaRPr lang="en-US"/>
        </a:p>
      </dgm:t>
    </dgm:pt>
    <dgm:pt modelId="{C6069D9C-7FB0-4D41-8237-8B696767F240}" type="sibTrans" cxnId="{4E118BDD-33AA-4A12-9BEB-CAA9C7565B2E}">
      <dgm:prSet/>
      <dgm:spPr/>
      <dgm:t>
        <a:bodyPr/>
        <a:lstStyle/>
        <a:p>
          <a:endParaRPr lang="en-US"/>
        </a:p>
      </dgm:t>
    </dgm:pt>
    <dgm:pt modelId="{5F15946C-ECA8-4220-AEA4-F5D4FACB1025}">
      <dgm:prSet phldrT="[Text]" custT="1"/>
      <dgm:spPr>
        <a:ln>
          <a:noFill/>
        </a:ln>
        <a:effectLst/>
        <a:scene3d>
          <a:camera prst="orthographicFront">
            <a:rot lat="0" lon="0" rev="0"/>
          </a:camera>
          <a:lightRig rig="glow" dir="t">
            <a:rot lat="0" lon="0" rev="14100000"/>
          </a:lightRig>
        </a:scene3d>
        <a:sp3d prstMaterial="softEdge">
          <a:bevelT w="127000" prst="artDeco"/>
        </a:sp3d>
      </dgm:spPr>
      <dgm:t>
        <a:bodyPr lIns="3474720" tIns="182880" bIns="182880" anchor="ctr" anchorCtr="0"/>
        <a:lstStyle/>
        <a:p>
          <a:r>
            <a:rPr lang="en-US" sz="1600" dirty="0" err="1" smtClean="0">
              <a:solidFill>
                <a:schemeClr val="bg1">
                  <a:lumMod val="50000"/>
                </a:schemeClr>
              </a:solidFill>
              <a:latin typeface="Franklin Gothic Medium Cond" pitchFamily="34" charset="0"/>
            </a:rPr>
            <a:t>Entrevista</a:t>
          </a:r>
          <a:r>
            <a:rPr lang="en-US" sz="1600" dirty="0" smtClean="0">
              <a:solidFill>
                <a:schemeClr val="bg1">
                  <a:lumMod val="50000"/>
                </a:schemeClr>
              </a:solidFill>
              <a:latin typeface="Franklin Gothic Medium Cond" pitchFamily="34" charset="0"/>
            </a:rPr>
            <a:t> Personal </a:t>
          </a:r>
          <a:r>
            <a:rPr lang="en-US" sz="1600" dirty="0" err="1" smtClean="0">
              <a:solidFill>
                <a:schemeClr val="bg1">
                  <a:lumMod val="50000"/>
                </a:schemeClr>
              </a:solidFill>
              <a:latin typeface="Franklin Gothic Medium Cond" pitchFamily="34" charset="0"/>
            </a:rPr>
            <a:t>Gerentes</a:t>
          </a:r>
          <a:r>
            <a:rPr lang="en-US" sz="1600" dirty="0" smtClean="0">
              <a:solidFill>
                <a:schemeClr val="bg1">
                  <a:lumMod val="50000"/>
                </a:schemeClr>
              </a:solidFill>
              <a:latin typeface="Franklin Gothic Medium Cond" pitchFamily="34" charset="0"/>
            </a:rPr>
            <a:t> de los </a:t>
          </a:r>
          <a:r>
            <a:rPr lang="en-US" sz="1600" dirty="0" err="1" smtClean="0">
              <a:solidFill>
                <a:schemeClr val="bg1">
                  <a:lumMod val="50000"/>
                </a:schemeClr>
              </a:solidFill>
              <a:latin typeface="Franklin Gothic Medium Cond" pitchFamily="34" charset="0"/>
            </a:rPr>
            <a:t>canales</a:t>
          </a:r>
          <a:r>
            <a:rPr lang="en-US" sz="1600" dirty="0" smtClean="0">
              <a:solidFill>
                <a:schemeClr val="bg1">
                  <a:lumMod val="50000"/>
                </a:schemeClr>
              </a:solidFill>
              <a:latin typeface="Franklin Gothic Medium Cond" pitchFamily="34" charset="0"/>
            </a:rPr>
            <a:t> de TV</a:t>
          </a:r>
          <a:endParaRPr lang="en-US" sz="1600" dirty="0">
            <a:solidFill>
              <a:schemeClr val="bg1">
                <a:lumMod val="50000"/>
              </a:schemeClr>
            </a:solidFill>
            <a:latin typeface="Franklin Gothic Medium Cond" pitchFamily="34" charset="0"/>
          </a:endParaRPr>
        </a:p>
      </dgm:t>
    </dgm:pt>
    <dgm:pt modelId="{B5B0E041-DDED-4613-878E-C5C02CCD6966}" type="parTrans" cxnId="{3C2A480C-CA4C-4F46-A2F0-1A98B506FF49}">
      <dgm:prSet/>
      <dgm:spPr/>
      <dgm:t>
        <a:bodyPr/>
        <a:lstStyle/>
        <a:p>
          <a:endParaRPr lang="en-US"/>
        </a:p>
      </dgm:t>
    </dgm:pt>
    <dgm:pt modelId="{615AE4D8-C7A9-4150-AE06-25520398D110}" type="sibTrans" cxnId="{3C2A480C-CA4C-4F46-A2F0-1A98B506FF49}">
      <dgm:prSet/>
      <dgm:spPr/>
      <dgm:t>
        <a:bodyPr/>
        <a:lstStyle/>
        <a:p>
          <a:endParaRPr lang="en-US"/>
        </a:p>
      </dgm:t>
    </dgm:pt>
    <dgm:pt modelId="{2F2AE14E-3E4A-457E-83CE-87F5AB9C3AB7}">
      <dgm:prSet phldrT="[Text]" custT="1"/>
      <dgm:spPr/>
      <dgm:t>
        <a:bodyPr lIns="3474720" tIns="182880" bIns="182880" anchor="ctr" anchorCtr="0"/>
        <a:lstStyle/>
        <a:p>
          <a:r>
            <a:rPr lang="en-US" sz="1600" dirty="0" err="1" smtClean="0">
              <a:solidFill>
                <a:schemeClr val="bg1">
                  <a:lumMod val="50000"/>
                </a:schemeClr>
              </a:solidFill>
              <a:latin typeface="Franklin Gothic Medium Cond" pitchFamily="34" charset="0"/>
            </a:rPr>
            <a:t>Estructura</a:t>
          </a:r>
          <a:endParaRPr lang="en-US" sz="1600" dirty="0">
            <a:solidFill>
              <a:schemeClr val="bg1">
                <a:lumMod val="50000"/>
              </a:schemeClr>
            </a:solidFill>
            <a:latin typeface="Franklin Gothic Medium Cond" pitchFamily="34" charset="0"/>
          </a:endParaRPr>
        </a:p>
      </dgm:t>
    </dgm:pt>
    <dgm:pt modelId="{11BDD6BF-96C9-43DC-A694-6E0EBE5876AC}" type="parTrans" cxnId="{E5F6D581-9790-4205-906A-4DD5A70BC948}">
      <dgm:prSet/>
      <dgm:spPr/>
      <dgm:t>
        <a:bodyPr/>
        <a:lstStyle/>
        <a:p>
          <a:endParaRPr lang="en-US"/>
        </a:p>
      </dgm:t>
    </dgm:pt>
    <dgm:pt modelId="{74006792-CFF2-4ECC-90B2-BAD430F3F811}" type="sibTrans" cxnId="{E5F6D581-9790-4205-906A-4DD5A70BC948}">
      <dgm:prSet/>
      <dgm:spPr/>
      <dgm:t>
        <a:bodyPr/>
        <a:lstStyle/>
        <a:p>
          <a:endParaRPr lang="en-US"/>
        </a:p>
      </dgm:t>
    </dgm:pt>
    <dgm:pt modelId="{34A12492-4B1D-4ED4-8F17-B61C128A0110}">
      <dgm:prSet phldrT="[Text]" custT="1"/>
      <dgm:spPr>
        <a:gradFill rotWithShape="0">
          <a:gsLst>
            <a:gs pos="0">
              <a:schemeClr val="accent6">
                <a:alpha val="10000"/>
              </a:schemeClr>
            </a:gs>
            <a:gs pos="100000">
              <a:schemeClr val="accent6"/>
            </a:gs>
          </a:gsLst>
          <a:lin ang="0" scaled="1"/>
        </a:gradFill>
        <a:ln>
          <a:noFill/>
        </a:ln>
        <a:effectLst/>
        <a:scene3d>
          <a:camera prst="orthographicFront">
            <a:rot lat="0" lon="0" rev="0"/>
          </a:camera>
          <a:lightRig rig="glow" dir="t">
            <a:rot lat="0" lon="0" rev="14100000"/>
          </a:lightRig>
        </a:scene3d>
        <a:sp3d prstMaterial="softEdge">
          <a:bevelT w="127000" prst="artDeco"/>
        </a:sp3d>
      </dgm:spPr>
      <dgm:t>
        <a:bodyPr lIns="2743200"/>
        <a:lstStyle/>
        <a:p>
          <a:r>
            <a:rPr lang="en-US" sz="3200" dirty="0" smtClean="0">
              <a:effectLst>
                <a:outerShdw blurRad="38100" dist="38100" dir="2700000" algn="tl">
                  <a:srgbClr val="000000">
                    <a:alpha val="43137"/>
                  </a:srgbClr>
                </a:outerShdw>
              </a:effectLst>
              <a:latin typeface="Franklin Gothic Demi Cond" pitchFamily="34" charset="0"/>
            </a:rPr>
            <a:t>Resultados de la </a:t>
          </a:r>
          <a:r>
            <a:rPr lang="en-US" sz="3200" dirty="0" err="1" smtClean="0">
              <a:effectLst>
                <a:outerShdw blurRad="38100" dist="38100" dir="2700000" algn="tl">
                  <a:srgbClr val="000000">
                    <a:alpha val="43137"/>
                  </a:srgbClr>
                </a:outerShdw>
              </a:effectLst>
              <a:latin typeface="Franklin Gothic Demi Cond" pitchFamily="34" charset="0"/>
            </a:rPr>
            <a:t>Entrevista</a:t>
          </a:r>
          <a:endParaRPr lang="en-US" sz="3200" dirty="0">
            <a:effectLst>
              <a:outerShdw blurRad="38100" dist="38100" dir="2700000" algn="tl">
                <a:srgbClr val="000000">
                  <a:alpha val="43137"/>
                </a:srgbClr>
              </a:outerShdw>
            </a:effectLst>
            <a:latin typeface="Franklin Gothic Demi Cond" pitchFamily="34" charset="0"/>
          </a:endParaRPr>
        </a:p>
      </dgm:t>
    </dgm:pt>
    <dgm:pt modelId="{DF88E912-2858-4166-91CE-FB42DDB6BD2B}" type="parTrans" cxnId="{CFF0642B-4C22-478C-A9E9-20AF81070E2D}">
      <dgm:prSet/>
      <dgm:spPr/>
      <dgm:t>
        <a:bodyPr/>
        <a:lstStyle/>
        <a:p>
          <a:endParaRPr lang="en-US"/>
        </a:p>
      </dgm:t>
    </dgm:pt>
    <dgm:pt modelId="{88128CF8-F1E7-4D0B-9668-81447D845737}" type="sibTrans" cxnId="{CFF0642B-4C22-478C-A9E9-20AF81070E2D}">
      <dgm:prSet/>
      <dgm:spPr/>
      <dgm:t>
        <a:bodyPr/>
        <a:lstStyle/>
        <a:p>
          <a:endParaRPr lang="en-US"/>
        </a:p>
      </dgm:t>
    </dgm:pt>
    <dgm:pt modelId="{E97683F8-A6EB-44EF-99E5-6D53F22F06EE}">
      <dgm:prSet phldrT="[Text]" custT="1"/>
      <dgm:spPr/>
      <dgm:t>
        <a:bodyPr lIns="3474720" tIns="182880" bIns="182880" anchor="ctr" anchorCtr="0"/>
        <a:lstStyle/>
        <a:p>
          <a:r>
            <a:rPr lang="en-US" sz="1600" dirty="0" err="1" smtClean="0">
              <a:solidFill>
                <a:schemeClr val="bg1">
                  <a:lumMod val="50000"/>
                </a:schemeClr>
              </a:solidFill>
              <a:latin typeface="Franklin Gothic Medium Cond" pitchFamily="34" charset="0"/>
            </a:rPr>
            <a:t>Resumen</a:t>
          </a:r>
          <a:r>
            <a:rPr lang="en-US" sz="1600" dirty="0" smtClean="0">
              <a:solidFill>
                <a:schemeClr val="bg1">
                  <a:lumMod val="50000"/>
                </a:schemeClr>
              </a:solidFill>
              <a:latin typeface="Franklin Gothic Medium Cond" pitchFamily="34" charset="0"/>
            </a:rPr>
            <a:t> </a:t>
          </a:r>
          <a:r>
            <a:rPr lang="en-US" sz="1600" dirty="0" err="1" smtClean="0">
              <a:solidFill>
                <a:schemeClr val="bg1">
                  <a:lumMod val="50000"/>
                </a:schemeClr>
              </a:solidFill>
              <a:latin typeface="Franklin Gothic Medium Cond" pitchFamily="34" charset="0"/>
            </a:rPr>
            <a:t>aspectos</a:t>
          </a:r>
          <a:r>
            <a:rPr lang="en-US" sz="1600" dirty="0" smtClean="0">
              <a:solidFill>
                <a:schemeClr val="bg1">
                  <a:lumMod val="50000"/>
                </a:schemeClr>
              </a:solidFill>
              <a:latin typeface="Franklin Gothic Medium Cond" pitchFamily="34" charset="0"/>
            </a:rPr>
            <a:t> </a:t>
          </a:r>
          <a:r>
            <a:rPr lang="en-US" sz="1600" dirty="0" err="1" smtClean="0">
              <a:solidFill>
                <a:schemeClr val="bg1">
                  <a:lumMod val="50000"/>
                </a:schemeClr>
              </a:solidFill>
              <a:latin typeface="Franklin Gothic Medium Cond" pitchFamily="34" charset="0"/>
            </a:rPr>
            <a:t>considerados</a:t>
          </a:r>
          <a:r>
            <a:rPr lang="en-US" sz="1600" dirty="0" smtClean="0">
              <a:solidFill>
                <a:schemeClr val="bg1">
                  <a:lumMod val="50000"/>
                </a:schemeClr>
              </a:solidFill>
              <a:latin typeface="Franklin Gothic Medium Cond" pitchFamily="34" charset="0"/>
            </a:rPr>
            <a:t> en el </a:t>
          </a:r>
          <a:r>
            <a:rPr lang="en-US" sz="1600" dirty="0" err="1" smtClean="0">
              <a:solidFill>
                <a:schemeClr val="bg1">
                  <a:lumMod val="50000"/>
                </a:schemeClr>
              </a:solidFill>
              <a:latin typeface="Franklin Gothic Medium Cond" pitchFamily="34" charset="0"/>
            </a:rPr>
            <a:t>diseño</a:t>
          </a:r>
          <a:endParaRPr lang="en-US" sz="1600" dirty="0">
            <a:solidFill>
              <a:schemeClr val="bg1">
                <a:lumMod val="50000"/>
              </a:schemeClr>
            </a:solidFill>
            <a:latin typeface="Franklin Gothic Medium Cond" pitchFamily="34" charset="0"/>
          </a:endParaRPr>
        </a:p>
      </dgm:t>
    </dgm:pt>
    <dgm:pt modelId="{3B404BF0-CE16-4798-B61B-14FB56940D3C}" type="parTrans" cxnId="{745B36FC-D2A2-4FC9-822B-E44CE47A47C4}">
      <dgm:prSet/>
      <dgm:spPr/>
      <dgm:t>
        <a:bodyPr/>
        <a:lstStyle/>
        <a:p>
          <a:endParaRPr lang="en-US"/>
        </a:p>
      </dgm:t>
    </dgm:pt>
    <dgm:pt modelId="{0321986B-7E49-4EE7-8283-2322BC553CAC}" type="sibTrans" cxnId="{745B36FC-D2A2-4FC9-822B-E44CE47A47C4}">
      <dgm:prSet/>
      <dgm:spPr/>
      <dgm:t>
        <a:bodyPr/>
        <a:lstStyle/>
        <a:p>
          <a:endParaRPr lang="en-US"/>
        </a:p>
      </dgm:t>
    </dgm:pt>
    <dgm:pt modelId="{D1794107-58CA-4AC1-B81B-D94109E664F1}">
      <dgm:prSet phldrT="[Text]" custT="1"/>
      <dgm:spPr/>
      <dgm:t>
        <a:bodyPr lIns="3474720" tIns="182880" bIns="182880" anchor="ctr" anchorCtr="0"/>
        <a:lstStyle/>
        <a:p>
          <a:r>
            <a:rPr lang="en-US" sz="1600" dirty="0" smtClean="0">
              <a:solidFill>
                <a:schemeClr val="bg1">
                  <a:lumMod val="50000"/>
                </a:schemeClr>
              </a:solidFill>
              <a:latin typeface="Franklin Gothic Medium Cond" pitchFamily="34" charset="0"/>
            </a:rPr>
            <a:t>Personas</a:t>
          </a:r>
          <a:endParaRPr lang="en-US" sz="1600" dirty="0">
            <a:solidFill>
              <a:schemeClr val="bg1">
                <a:lumMod val="50000"/>
              </a:schemeClr>
            </a:solidFill>
            <a:latin typeface="Franklin Gothic Medium Cond" pitchFamily="34" charset="0"/>
          </a:endParaRPr>
        </a:p>
      </dgm:t>
    </dgm:pt>
    <dgm:pt modelId="{5668C921-BCF1-4EEE-B759-D96B64C7CFCB}" type="parTrans" cxnId="{4BED1D5E-17F8-47FA-9F87-89FE3869D02E}">
      <dgm:prSet/>
      <dgm:spPr/>
      <dgm:t>
        <a:bodyPr/>
        <a:lstStyle/>
        <a:p>
          <a:endParaRPr lang="es-EC"/>
        </a:p>
      </dgm:t>
    </dgm:pt>
    <dgm:pt modelId="{19F4B7A2-371A-47EF-8849-D61070CF1A5F}" type="sibTrans" cxnId="{4BED1D5E-17F8-47FA-9F87-89FE3869D02E}">
      <dgm:prSet/>
      <dgm:spPr/>
      <dgm:t>
        <a:bodyPr/>
        <a:lstStyle/>
        <a:p>
          <a:endParaRPr lang="es-EC"/>
        </a:p>
      </dgm:t>
    </dgm:pt>
    <dgm:pt modelId="{F87E354C-0EA8-4880-BD25-25AE3BBD87E5}">
      <dgm:prSet phldrT="[Text]" custT="1"/>
      <dgm:spPr/>
      <dgm:t>
        <a:bodyPr lIns="3474720" tIns="182880" bIns="182880" anchor="ctr" anchorCtr="0"/>
        <a:lstStyle/>
        <a:p>
          <a:r>
            <a:rPr lang="en-US" sz="1600" dirty="0" err="1" smtClean="0">
              <a:solidFill>
                <a:schemeClr val="bg1">
                  <a:lumMod val="50000"/>
                </a:schemeClr>
              </a:solidFill>
              <a:latin typeface="Franklin Gothic Medium Cond" pitchFamily="34" charset="0"/>
            </a:rPr>
            <a:t>Ambiente</a:t>
          </a:r>
          <a:endParaRPr lang="en-US" sz="1600" dirty="0">
            <a:solidFill>
              <a:schemeClr val="bg1">
                <a:lumMod val="50000"/>
              </a:schemeClr>
            </a:solidFill>
            <a:latin typeface="Franklin Gothic Medium Cond" pitchFamily="34" charset="0"/>
          </a:endParaRPr>
        </a:p>
      </dgm:t>
    </dgm:pt>
    <dgm:pt modelId="{7CEBDEAC-E5D0-4291-8664-6B05C46BF5AB}" type="parTrans" cxnId="{1D1A28A6-6B53-4365-BEED-923927EBA23A}">
      <dgm:prSet/>
      <dgm:spPr/>
      <dgm:t>
        <a:bodyPr/>
        <a:lstStyle/>
        <a:p>
          <a:endParaRPr lang="es-EC"/>
        </a:p>
      </dgm:t>
    </dgm:pt>
    <dgm:pt modelId="{2E58F1A0-784F-4362-883B-447F1A55EF90}" type="sibTrans" cxnId="{1D1A28A6-6B53-4365-BEED-923927EBA23A}">
      <dgm:prSet/>
      <dgm:spPr/>
      <dgm:t>
        <a:bodyPr/>
        <a:lstStyle/>
        <a:p>
          <a:endParaRPr lang="es-EC"/>
        </a:p>
      </dgm:t>
    </dgm:pt>
    <dgm:pt modelId="{8A889FAA-817B-4855-A040-16F2D918B0E8}">
      <dgm:prSet phldrT="[Text]" custT="1"/>
      <dgm:spPr/>
      <dgm:t>
        <a:bodyPr lIns="3474720" tIns="182880" bIns="182880" anchor="ctr" anchorCtr="0"/>
        <a:lstStyle/>
        <a:p>
          <a:r>
            <a:rPr lang="en-US" sz="1600" dirty="0" err="1" smtClean="0">
              <a:solidFill>
                <a:schemeClr val="bg1">
                  <a:lumMod val="50000"/>
                </a:schemeClr>
              </a:solidFill>
              <a:latin typeface="Franklin Gothic Medium Cond" pitchFamily="34" charset="0"/>
            </a:rPr>
            <a:t>Tecnología</a:t>
          </a:r>
          <a:endParaRPr lang="en-US" sz="1600" dirty="0">
            <a:solidFill>
              <a:schemeClr val="bg1">
                <a:lumMod val="50000"/>
              </a:schemeClr>
            </a:solidFill>
            <a:latin typeface="Franklin Gothic Medium Cond" pitchFamily="34" charset="0"/>
          </a:endParaRPr>
        </a:p>
      </dgm:t>
    </dgm:pt>
    <dgm:pt modelId="{381DF1CB-A039-42D7-85A6-25DEE8C1C83B}" type="parTrans" cxnId="{3F8A6ABE-EA7C-40C5-A108-085B90045ACA}">
      <dgm:prSet/>
      <dgm:spPr/>
      <dgm:t>
        <a:bodyPr/>
        <a:lstStyle/>
        <a:p>
          <a:endParaRPr lang="es-EC"/>
        </a:p>
      </dgm:t>
    </dgm:pt>
    <dgm:pt modelId="{EE59F0B5-6E16-4147-9E75-8857F5D5A6C4}" type="sibTrans" cxnId="{3F8A6ABE-EA7C-40C5-A108-085B90045ACA}">
      <dgm:prSet/>
      <dgm:spPr/>
      <dgm:t>
        <a:bodyPr/>
        <a:lstStyle/>
        <a:p>
          <a:endParaRPr lang="es-EC"/>
        </a:p>
      </dgm:t>
    </dgm:pt>
    <dgm:pt modelId="{2F1E1738-0871-4EEC-BB75-C86D280CB64E}">
      <dgm:prSet phldrT="[Text]" custT="1"/>
      <dgm:spPr/>
      <dgm:t>
        <a:bodyPr lIns="3474720" tIns="182880" bIns="182880" anchor="ctr" anchorCtr="0"/>
        <a:lstStyle/>
        <a:p>
          <a:r>
            <a:rPr lang="en-US" sz="1600" dirty="0" smtClean="0">
              <a:solidFill>
                <a:schemeClr val="bg1">
                  <a:lumMod val="50000"/>
                </a:schemeClr>
              </a:solidFill>
              <a:latin typeface="Franklin Gothic Medium Cond" pitchFamily="34" charset="0"/>
            </a:rPr>
            <a:t> </a:t>
          </a:r>
          <a:r>
            <a:rPr lang="en-US" sz="1600" dirty="0" err="1" smtClean="0">
              <a:solidFill>
                <a:schemeClr val="bg1">
                  <a:lumMod val="50000"/>
                </a:schemeClr>
              </a:solidFill>
              <a:latin typeface="Franklin Gothic Medium Cond" pitchFamily="34" charset="0"/>
            </a:rPr>
            <a:t>Competitividad</a:t>
          </a:r>
          <a:endParaRPr lang="en-US" sz="1600" dirty="0">
            <a:solidFill>
              <a:schemeClr val="bg1">
                <a:lumMod val="50000"/>
              </a:schemeClr>
            </a:solidFill>
            <a:latin typeface="Franklin Gothic Medium Cond" pitchFamily="34" charset="0"/>
          </a:endParaRPr>
        </a:p>
      </dgm:t>
    </dgm:pt>
    <dgm:pt modelId="{CA2D63D9-5B0F-4F37-9A28-A69ABAB6F17D}" type="parTrans" cxnId="{8CAA2809-41B8-4476-BAD2-60DB217ED1AF}">
      <dgm:prSet/>
      <dgm:spPr/>
      <dgm:t>
        <a:bodyPr/>
        <a:lstStyle/>
        <a:p>
          <a:endParaRPr lang="es-EC"/>
        </a:p>
      </dgm:t>
    </dgm:pt>
    <dgm:pt modelId="{7827A391-28BF-4AE5-A279-3A0D6303E0B5}" type="sibTrans" cxnId="{8CAA2809-41B8-4476-BAD2-60DB217ED1AF}">
      <dgm:prSet/>
      <dgm:spPr/>
      <dgm:t>
        <a:bodyPr/>
        <a:lstStyle/>
        <a:p>
          <a:endParaRPr lang="es-EC"/>
        </a:p>
      </dgm:t>
    </dgm:pt>
    <dgm:pt modelId="{65A50AC3-FEA9-4E00-9E99-A20B4E77379B}">
      <dgm:prSet phldrT="[Text]" custT="1"/>
      <dgm:spPr/>
      <dgm:t>
        <a:bodyPr lIns="3474720" tIns="182880" bIns="182880" anchor="ctr" anchorCtr="0"/>
        <a:lstStyle/>
        <a:p>
          <a:endParaRPr lang="en-US" sz="2200" dirty="0">
            <a:solidFill>
              <a:schemeClr val="bg1">
                <a:lumMod val="50000"/>
              </a:schemeClr>
            </a:solidFill>
            <a:latin typeface="Franklin Gothic Medium Cond" pitchFamily="34" charset="0"/>
          </a:endParaRPr>
        </a:p>
      </dgm:t>
    </dgm:pt>
    <dgm:pt modelId="{3DFDE771-0F5E-46D7-806E-23F9FC910C09}" type="parTrans" cxnId="{E805BBF9-FCFC-40FE-9D5B-6E87438F736A}">
      <dgm:prSet/>
      <dgm:spPr/>
      <dgm:t>
        <a:bodyPr/>
        <a:lstStyle/>
        <a:p>
          <a:endParaRPr lang="es-EC"/>
        </a:p>
      </dgm:t>
    </dgm:pt>
    <dgm:pt modelId="{D678FAD7-0AF9-45C6-98D6-8523E8CF4D81}" type="sibTrans" cxnId="{E805BBF9-FCFC-40FE-9D5B-6E87438F736A}">
      <dgm:prSet/>
      <dgm:spPr/>
      <dgm:t>
        <a:bodyPr/>
        <a:lstStyle/>
        <a:p>
          <a:endParaRPr lang="es-EC"/>
        </a:p>
      </dgm:t>
    </dgm:pt>
    <dgm:pt modelId="{2C112550-0CD5-4F0B-B429-C143559FD5E8}">
      <dgm:prSet phldrT="[Text]" custT="1"/>
      <dgm:spPr/>
      <dgm:t>
        <a:bodyPr lIns="3474720" tIns="182880" bIns="182880" anchor="ctr" anchorCtr="0"/>
        <a:lstStyle/>
        <a:p>
          <a:endParaRPr lang="en-US" sz="1600" dirty="0">
            <a:solidFill>
              <a:schemeClr val="bg1">
                <a:lumMod val="50000"/>
              </a:schemeClr>
            </a:solidFill>
            <a:latin typeface="Franklin Gothic Medium Cond" pitchFamily="34" charset="0"/>
          </a:endParaRPr>
        </a:p>
      </dgm:t>
    </dgm:pt>
    <dgm:pt modelId="{E7238B85-4889-4BDE-B961-08A3CE2378C0}" type="parTrans" cxnId="{CA235C11-4F25-4738-96F5-E8A1F142A547}">
      <dgm:prSet/>
      <dgm:spPr/>
      <dgm:t>
        <a:bodyPr/>
        <a:lstStyle/>
        <a:p>
          <a:endParaRPr lang="es-EC"/>
        </a:p>
      </dgm:t>
    </dgm:pt>
    <dgm:pt modelId="{300DFF60-E26B-4B20-B48C-53833D30A586}" type="sibTrans" cxnId="{CA235C11-4F25-4738-96F5-E8A1F142A547}">
      <dgm:prSet/>
      <dgm:spPr/>
      <dgm:t>
        <a:bodyPr/>
        <a:lstStyle/>
        <a:p>
          <a:endParaRPr lang="es-EC"/>
        </a:p>
      </dgm:t>
    </dgm:pt>
    <dgm:pt modelId="{064591C5-3136-44E9-8DD7-FC67AC975F92}" type="pres">
      <dgm:prSet presAssocID="{66648E1C-5979-4E96-9B11-19BBA834C7B8}" presName="linear" presStyleCnt="0">
        <dgm:presLayoutVars>
          <dgm:animLvl val="lvl"/>
          <dgm:resizeHandles val="exact"/>
        </dgm:presLayoutVars>
      </dgm:prSet>
      <dgm:spPr/>
      <dgm:t>
        <a:bodyPr/>
        <a:lstStyle/>
        <a:p>
          <a:endParaRPr lang="en-US"/>
        </a:p>
      </dgm:t>
    </dgm:pt>
    <dgm:pt modelId="{9D570E31-9E0C-460C-A8AB-7B42020FAA41}" type="pres">
      <dgm:prSet presAssocID="{D1ED71FB-F29A-4551-AB0C-C7A1788139BD}" presName="parentText" presStyleLbl="node1" presStyleIdx="0" presStyleCnt="3">
        <dgm:presLayoutVars>
          <dgm:chMax val="0"/>
          <dgm:bulletEnabled val="1"/>
        </dgm:presLayoutVars>
      </dgm:prSet>
      <dgm:spPr>
        <a:prstGeom prst="round2DiagRect">
          <a:avLst/>
        </a:prstGeom>
      </dgm:spPr>
      <dgm:t>
        <a:bodyPr/>
        <a:lstStyle/>
        <a:p>
          <a:endParaRPr lang="en-US"/>
        </a:p>
      </dgm:t>
    </dgm:pt>
    <dgm:pt modelId="{C83FBA1B-B38F-437C-A4D7-414C5850125B}" type="pres">
      <dgm:prSet presAssocID="{D1ED71FB-F29A-4551-AB0C-C7A1788139BD}" presName="childText" presStyleLbl="revTx" presStyleIdx="0" presStyleCnt="3" custLinFactNeighborY="6289">
        <dgm:presLayoutVars>
          <dgm:bulletEnabled val="1"/>
        </dgm:presLayoutVars>
      </dgm:prSet>
      <dgm:spPr/>
      <dgm:t>
        <a:bodyPr/>
        <a:lstStyle/>
        <a:p>
          <a:endParaRPr lang="en-US"/>
        </a:p>
      </dgm:t>
    </dgm:pt>
    <dgm:pt modelId="{755BC73E-CD31-4BF5-B1C5-4A4ACAA7115F}" type="pres">
      <dgm:prSet presAssocID="{793E1329-EE07-4D46-B962-72F9BF9D6F6B}" presName="parentText" presStyleLbl="node1" presStyleIdx="1" presStyleCnt="3" custLinFactNeighborY="-19285">
        <dgm:presLayoutVars>
          <dgm:chMax val="0"/>
          <dgm:bulletEnabled val="1"/>
        </dgm:presLayoutVars>
      </dgm:prSet>
      <dgm:spPr>
        <a:prstGeom prst="round2DiagRect">
          <a:avLst/>
        </a:prstGeom>
      </dgm:spPr>
      <dgm:t>
        <a:bodyPr/>
        <a:lstStyle/>
        <a:p>
          <a:endParaRPr lang="en-US"/>
        </a:p>
      </dgm:t>
    </dgm:pt>
    <dgm:pt modelId="{7446473B-C5F4-406F-AC14-BD4F036A6A94}" type="pres">
      <dgm:prSet presAssocID="{793E1329-EE07-4D46-B962-72F9BF9D6F6B}" presName="childText" presStyleLbl="revTx" presStyleIdx="1" presStyleCnt="3">
        <dgm:presLayoutVars>
          <dgm:bulletEnabled val="1"/>
        </dgm:presLayoutVars>
      </dgm:prSet>
      <dgm:spPr/>
      <dgm:t>
        <a:bodyPr/>
        <a:lstStyle/>
        <a:p>
          <a:endParaRPr lang="en-US"/>
        </a:p>
      </dgm:t>
    </dgm:pt>
    <dgm:pt modelId="{396B8186-5A51-43CF-804C-BC101821A790}" type="pres">
      <dgm:prSet presAssocID="{34A12492-4B1D-4ED4-8F17-B61C128A0110}" presName="parentText" presStyleLbl="node1" presStyleIdx="2" presStyleCnt="3">
        <dgm:presLayoutVars>
          <dgm:chMax val="0"/>
          <dgm:bulletEnabled val="1"/>
        </dgm:presLayoutVars>
      </dgm:prSet>
      <dgm:spPr>
        <a:prstGeom prst="round2DiagRect">
          <a:avLst/>
        </a:prstGeom>
      </dgm:spPr>
      <dgm:t>
        <a:bodyPr/>
        <a:lstStyle/>
        <a:p>
          <a:endParaRPr lang="en-US"/>
        </a:p>
      </dgm:t>
    </dgm:pt>
    <dgm:pt modelId="{48EDEDC3-1590-451D-A055-5F7567D62FD1}" type="pres">
      <dgm:prSet presAssocID="{34A12492-4B1D-4ED4-8F17-B61C128A0110}" presName="childText" presStyleLbl="revTx" presStyleIdx="2" presStyleCnt="3">
        <dgm:presLayoutVars>
          <dgm:bulletEnabled val="1"/>
        </dgm:presLayoutVars>
      </dgm:prSet>
      <dgm:spPr/>
      <dgm:t>
        <a:bodyPr/>
        <a:lstStyle/>
        <a:p>
          <a:endParaRPr lang="en-US"/>
        </a:p>
      </dgm:t>
    </dgm:pt>
  </dgm:ptLst>
  <dgm:cxnLst>
    <dgm:cxn modelId="{0E9D1C4A-1796-4FD0-9095-C4CBFC5C01FF}" type="presOf" srcId="{65A50AC3-FEA9-4E00-9E99-A20B4E77379B}" destId="{C83FBA1B-B38F-437C-A4D7-414C5850125B}" srcOrd="0" destOrd="7" presId="urn:microsoft.com/office/officeart/2005/8/layout/vList2"/>
    <dgm:cxn modelId="{CA235C11-4F25-4738-96F5-E8A1F142A547}" srcId="{D1ED71FB-F29A-4551-AB0C-C7A1788139BD}" destId="{2C112550-0CD5-4F0B-B429-C143559FD5E8}" srcOrd="0" destOrd="0" parTransId="{E7238B85-4889-4BDE-B961-08A3CE2378C0}" sibTransId="{300DFF60-E26B-4B20-B48C-53833D30A586}"/>
    <dgm:cxn modelId="{5111D4B3-9B06-4EF0-A3B1-B7ACCEE8EACB}" type="presOf" srcId="{5F15946C-ECA8-4220-AEA4-F5D4FACB1025}" destId="{7446473B-C5F4-406F-AC14-BD4F036A6A94}" srcOrd="0" destOrd="0" presId="urn:microsoft.com/office/officeart/2005/8/layout/vList2"/>
    <dgm:cxn modelId="{4E118BDD-33AA-4A12-9BEB-CAA9C7565B2E}" srcId="{66648E1C-5979-4E96-9B11-19BBA834C7B8}" destId="{793E1329-EE07-4D46-B962-72F9BF9D6F6B}" srcOrd="1" destOrd="0" parTransId="{1157B75B-7941-4E2C-B109-A90618127076}" sibTransId="{C6069D9C-7FB0-4D41-8237-8B696767F240}"/>
    <dgm:cxn modelId="{8CAA2809-41B8-4476-BAD2-60DB217ED1AF}" srcId="{D1ED71FB-F29A-4551-AB0C-C7A1788139BD}" destId="{2F1E1738-0871-4EEC-BB75-C86D280CB64E}" srcOrd="6" destOrd="0" parTransId="{CA2D63D9-5B0F-4F37-9A28-A69ABAB6F17D}" sibTransId="{7827A391-28BF-4AE5-A279-3A0D6303E0B5}"/>
    <dgm:cxn modelId="{EC8519EB-3921-4D0D-909D-BE3ADC05C15A}" type="presOf" srcId="{D1ED71FB-F29A-4551-AB0C-C7A1788139BD}" destId="{9D570E31-9E0C-460C-A8AB-7B42020FAA41}" srcOrd="0" destOrd="0" presId="urn:microsoft.com/office/officeart/2005/8/layout/vList2"/>
    <dgm:cxn modelId="{D2909EE7-AB30-4EE5-9428-4606EF1F60A1}" type="presOf" srcId="{F87E354C-0EA8-4880-BD25-25AE3BBD87E5}" destId="{C83FBA1B-B38F-437C-A4D7-414C5850125B}" srcOrd="0" destOrd="4" presId="urn:microsoft.com/office/officeart/2005/8/layout/vList2"/>
    <dgm:cxn modelId="{CC3E864C-B8CD-479C-972E-97345E443395}" type="presOf" srcId="{66648E1C-5979-4E96-9B11-19BBA834C7B8}" destId="{064591C5-3136-44E9-8DD7-FC67AC975F92}" srcOrd="0" destOrd="0" presId="urn:microsoft.com/office/officeart/2005/8/layout/vList2"/>
    <dgm:cxn modelId="{E805BBF9-FCFC-40FE-9D5B-6E87438F736A}" srcId="{D1ED71FB-F29A-4551-AB0C-C7A1788139BD}" destId="{65A50AC3-FEA9-4E00-9E99-A20B4E77379B}" srcOrd="7" destOrd="0" parTransId="{3DFDE771-0F5E-46D7-806E-23F9FC910C09}" sibTransId="{D678FAD7-0AF9-45C6-98D6-8523E8CF4D81}"/>
    <dgm:cxn modelId="{BD8C4B4E-2B9B-4C31-ACF0-71F718FFC318}" type="presOf" srcId="{D1794107-58CA-4AC1-B81B-D94109E664F1}" destId="{C83FBA1B-B38F-437C-A4D7-414C5850125B}" srcOrd="0" destOrd="3" presId="urn:microsoft.com/office/officeart/2005/8/layout/vList2"/>
    <dgm:cxn modelId="{E5F6D581-9790-4205-906A-4DD5A70BC948}" srcId="{D1ED71FB-F29A-4551-AB0C-C7A1788139BD}" destId="{2F2AE14E-3E4A-457E-83CE-87F5AB9C3AB7}" srcOrd="2" destOrd="0" parTransId="{11BDD6BF-96C9-43DC-A694-6E0EBE5876AC}" sibTransId="{74006792-CFF2-4ECC-90B2-BAD430F3F811}"/>
    <dgm:cxn modelId="{1D1A28A6-6B53-4365-BEED-923927EBA23A}" srcId="{D1ED71FB-F29A-4551-AB0C-C7A1788139BD}" destId="{F87E354C-0EA8-4880-BD25-25AE3BBD87E5}" srcOrd="4" destOrd="0" parTransId="{7CEBDEAC-E5D0-4291-8664-6B05C46BF5AB}" sibTransId="{2E58F1A0-784F-4362-883B-447F1A55EF90}"/>
    <dgm:cxn modelId="{745B36FC-D2A2-4FC9-822B-E44CE47A47C4}" srcId="{34A12492-4B1D-4ED4-8F17-B61C128A0110}" destId="{E97683F8-A6EB-44EF-99E5-6D53F22F06EE}" srcOrd="0" destOrd="0" parTransId="{3B404BF0-CE16-4798-B61B-14FB56940D3C}" sibTransId="{0321986B-7E49-4EE7-8283-2322BC553CAC}"/>
    <dgm:cxn modelId="{B82D37E6-8FE9-4A5B-9524-4817674E2752}" type="presOf" srcId="{2C112550-0CD5-4F0B-B429-C143559FD5E8}" destId="{C83FBA1B-B38F-437C-A4D7-414C5850125B}" srcOrd="0" destOrd="0" presId="urn:microsoft.com/office/officeart/2005/8/layout/vList2"/>
    <dgm:cxn modelId="{CFF0642B-4C22-478C-A9E9-20AF81070E2D}" srcId="{66648E1C-5979-4E96-9B11-19BBA834C7B8}" destId="{34A12492-4B1D-4ED4-8F17-B61C128A0110}" srcOrd="2" destOrd="0" parTransId="{DF88E912-2858-4166-91CE-FB42DDB6BD2B}" sibTransId="{88128CF8-F1E7-4D0B-9668-81447D845737}"/>
    <dgm:cxn modelId="{3F8A6ABE-EA7C-40C5-A108-085B90045ACA}" srcId="{D1ED71FB-F29A-4551-AB0C-C7A1788139BD}" destId="{8A889FAA-817B-4855-A040-16F2D918B0E8}" srcOrd="5" destOrd="0" parTransId="{381DF1CB-A039-42D7-85A6-25DEE8C1C83B}" sibTransId="{EE59F0B5-6E16-4147-9E75-8857F5D5A6C4}"/>
    <dgm:cxn modelId="{4BED1D5E-17F8-47FA-9F87-89FE3869D02E}" srcId="{D1ED71FB-F29A-4551-AB0C-C7A1788139BD}" destId="{D1794107-58CA-4AC1-B81B-D94109E664F1}" srcOrd="3" destOrd="0" parTransId="{5668C921-BCF1-4EEE-B759-D96B64C7CFCB}" sibTransId="{19F4B7A2-371A-47EF-8849-D61070CF1A5F}"/>
    <dgm:cxn modelId="{3C2A480C-CA4C-4F46-A2F0-1A98B506FF49}" srcId="{793E1329-EE07-4D46-B962-72F9BF9D6F6B}" destId="{5F15946C-ECA8-4220-AEA4-F5D4FACB1025}" srcOrd="0" destOrd="0" parTransId="{B5B0E041-DDED-4613-878E-C5C02CCD6966}" sibTransId="{615AE4D8-C7A9-4150-AE06-25520398D110}"/>
    <dgm:cxn modelId="{AFBBA157-B7CC-4B79-8BFB-34E9F0048D11}" type="presOf" srcId="{2F1E1738-0871-4EEC-BB75-C86D280CB64E}" destId="{C83FBA1B-B38F-437C-A4D7-414C5850125B}" srcOrd="0" destOrd="6" presId="urn:microsoft.com/office/officeart/2005/8/layout/vList2"/>
    <dgm:cxn modelId="{12624124-627E-42AF-BC58-286D48F66B06}" type="presOf" srcId="{E97683F8-A6EB-44EF-99E5-6D53F22F06EE}" destId="{48EDEDC3-1590-451D-A055-5F7567D62FD1}" srcOrd="0" destOrd="0" presId="urn:microsoft.com/office/officeart/2005/8/layout/vList2"/>
    <dgm:cxn modelId="{B4374474-7E19-4C0B-9565-E950AECDB664}" type="presOf" srcId="{5B3A6A8A-E771-4D31-9211-6426EC1D3009}" destId="{C83FBA1B-B38F-437C-A4D7-414C5850125B}" srcOrd="0" destOrd="1" presId="urn:microsoft.com/office/officeart/2005/8/layout/vList2"/>
    <dgm:cxn modelId="{6BB766EF-9AA3-4012-BB77-9E33328CE114}" type="presOf" srcId="{34A12492-4B1D-4ED4-8F17-B61C128A0110}" destId="{396B8186-5A51-43CF-804C-BC101821A790}" srcOrd="0" destOrd="0" presId="urn:microsoft.com/office/officeart/2005/8/layout/vList2"/>
    <dgm:cxn modelId="{84EDA9F8-4B9E-454D-84D6-13E56B79738F}" srcId="{D1ED71FB-F29A-4551-AB0C-C7A1788139BD}" destId="{5B3A6A8A-E771-4D31-9211-6426EC1D3009}" srcOrd="1" destOrd="0" parTransId="{89C15884-2459-4268-8F6B-CF75D9C5CD8B}" sibTransId="{C7284EAD-E7F8-47F8-80AA-3DB5EE7910A7}"/>
    <dgm:cxn modelId="{6C62CA39-A06E-4F7E-8E64-EAA70EC62CE8}" type="presOf" srcId="{8A889FAA-817B-4855-A040-16F2D918B0E8}" destId="{C83FBA1B-B38F-437C-A4D7-414C5850125B}" srcOrd="0" destOrd="5" presId="urn:microsoft.com/office/officeart/2005/8/layout/vList2"/>
    <dgm:cxn modelId="{20541BCB-8C71-47D5-A079-8A565DC570E5}" type="presOf" srcId="{793E1329-EE07-4D46-B962-72F9BF9D6F6B}" destId="{755BC73E-CD31-4BF5-B1C5-4A4ACAA7115F}" srcOrd="0" destOrd="0" presId="urn:microsoft.com/office/officeart/2005/8/layout/vList2"/>
    <dgm:cxn modelId="{77934580-CB0B-4863-A8BC-17A5C830BB1E}" type="presOf" srcId="{2F2AE14E-3E4A-457E-83CE-87F5AB9C3AB7}" destId="{C83FBA1B-B38F-437C-A4D7-414C5850125B}" srcOrd="0" destOrd="2" presId="urn:microsoft.com/office/officeart/2005/8/layout/vList2"/>
    <dgm:cxn modelId="{E07372D8-A618-496F-8C91-84744B077574}" srcId="{66648E1C-5979-4E96-9B11-19BBA834C7B8}" destId="{D1ED71FB-F29A-4551-AB0C-C7A1788139BD}" srcOrd="0" destOrd="0" parTransId="{6E434B21-E687-4146-A575-01681DBBBC41}" sibTransId="{16C4C80D-00D1-443C-A969-4489A814F229}"/>
    <dgm:cxn modelId="{EF9FFF74-EE64-4C30-9CC4-ADF6626D42AE}" type="presParOf" srcId="{064591C5-3136-44E9-8DD7-FC67AC975F92}" destId="{9D570E31-9E0C-460C-A8AB-7B42020FAA41}" srcOrd="0" destOrd="0" presId="urn:microsoft.com/office/officeart/2005/8/layout/vList2"/>
    <dgm:cxn modelId="{68A09E65-1A82-4392-9290-347B1C12AE7C}" type="presParOf" srcId="{064591C5-3136-44E9-8DD7-FC67AC975F92}" destId="{C83FBA1B-B38F-437C-A4D7-414C5850125B}" srcOrd="1" destOrd="0" presId="urn:microsoft.com/office/officeart/2005/8/layout/vList2"/>
    <dgm:cxn modelId="{58757EFA-C64F-46B6-8749-D9004796C8BA}" type="presParOf" srcId="{064591C5-3136-44E9-8DD7-FC67AC975F92}" destId="{755BC73E-CD31-4BF5-B1C5-4A4ACAA7115F}" srcOrd="2" destOrd="0" presId="urn:microsoft.com/office/officeart/2005/8/layout/vList2"/>
    <dgm:cxn modelId="{CF4F8B6E-65FF-4ED0-85ED-E4AECB92B445}" type="presParOf" srcId="{064591C5-3136-44E9-8DD7-FC67AC975F92}" destId="{7446473B-C5F4-406F-AC14-BD4F036A6A94}" srcOrd="3" destOrd="0" presId="urn:microsoft.com/office/officeart/2005/8/layout/vList2"/>
    <dgm:cxn modelId="{D3F8471A-FEEF-4192-94C1-DCC6138A1D98}" type="presParOf" srcId="{064591C5-3136-44E9-8DD7-FC67AC975F92}" destId="{396B8186-5A51-43CF-804C-BC101821A790}" srcOrd="4" destOrd="0" presId="urn:microsoft.com/office/officeart/2005/8/layout/vList2"/>
    <dgm:cxn modelId="{D95A9A38-F600-4EFF-BDFE-C12E62C894B6}" type="presParOf" srcId="{064591C5-3136-44E9-8DD7-FC67AC975F92}" destId="{48EDEDC3-1590-451D-A055-5F7567D62FD1}" srcOrd="5"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0C563E-1850-4103-BFEC-3A74B36B93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BFF99EC5-B6E8-4E05-8DF0-AFA74D41A0D5}">
      <dgm:prSet phldrT="[Texto]"/>
      <dgm:spPr/>
      <dgm:t>
        <a:bodyPr/>
        <a:lstStyle/>
        <a:p>
          <a:r>
            <a:rPr lang="es-EC"/>
            <a:t>Aspectos Relevantes</a:t>
          </a:r>
        </a:p>
      </dgm:t>
    </dgm:pt>
    <dgm:pt modelId="{4AADA824-E372-427A-A064-DC60438A3BB5}" type="parTrans" cxnId="{DC421959-D075-46BD-9735-2F735FA61E5B}">
      <dgm:prSet/>
      <dgm:spPr/>
      <dgm:t>
        <a:bodyPr/>
        <a:lstStyle/>
        <a:p>
          <a:endParaRPr lang="es-EC"/>
        </a:p>
      </dgm:t>
    </dgm:pt>
    <dgm:pt modelId="{05ECD413-2954-42BF-B345-A555958CD286}" type="sibTrans" cxnId="{DC421959-D075-46BD-9735-2F735FA61E5B}">
      <dgm:prSet/>
      <dgm:spPr/>
      <dgm:t>
        <a:bodyPr/>
        <a:lstStyle/>
        <a:p>
          <a:endParaRPr lang="es-EC"/>
        </a:p>
      </dgm:t>
    </dgm:pt>
    <dgm:pt modelId="{E16C12D1-D75C-45A3-8D5F-1B3ACBBB7868}">
      <dgm:prSet phldrT="[Texto]"/>
      <dgm:spPr/>
      <dgm:t>
        <a:bodyPr/>
        <a:lstStyle/>
        <a:p>
          <a:pPr algn="just"/>
          <a:r>
            <a:rPr lang="es-EC" dirty="0"/>
            <a:t> Orientación a explotar contenidos locales (Noticieros, Opinión, Deportes)</a:t>
          </a:r>
        </a:p>
      </dgm:t>
    </dgm:pt>
    <dgm:pt modelId="{18CCDCCD-A71C-47FC-8F28-F8A78C887788}" type="parTrans" cxnId="{2B3F7A92-B835-48E3-9EBF-A6C9112BCA77}">
      <dgm:prSet/>
      <dgm:spPr/>
      <dgm:t>
        <a:bodyPr/>
        <a:lstStyle/>
        <a:p>
          <a:endParaRPr lang="es-EC"/>
        </a:p>
      </dgm:t>
    </dgm:pt>
    <dgm:pt modelId="{8B6A7BBD-1B77-426B-8EA1-40A75C7AB1B7}" type="sibTrans" cxnId="{2B3F7A92-B835-48E3-9EBF-A6C9112BCA77}">
      <dgm:prSet/>
      <dgm:spPr/>
      <dgm:t>
        <a:bodyPr/>
        <a:lstStyle/>
        <a:p>
          <a:endParaRPr lang="es-EC"/>
        </a:p>
      </dgm:t>
    </dgm:pt>
    <dgm:pt modelId="{0B468B67-82AC-4D8C-84F9-EE465ED91C68}">
      <dgm:prSet phldrT="[Texto]"/>
      <dgm:spPr/>
      <dgm:t>
        <a:bodyPr/>
        <a:lstStyle/>
        <a:p>
          <a:pPr algn="just"/>
          <a:r>
            <a:rPr lang="es-EC" dirty="0"/>
            <a:t>No se cuentan con estructuras organizativas bien definidas.</a:t>
          </a:r>
        </a:p>
      </dgm:t>
    </dgm:pt>
    <dgm:pt modelId="{1A845462-A3D2-49D5-929B-F6C78E56CE45}" type="parTrans" cxnId="{EEB011EB-3897-4A68-A4D3-F997CE0CE9AE}">
      <dgm:prSet/>
      <dgm:spPr/>
      <dgm:t>
        <a:bodyPr/>
        <a:lstStyle/>
        <a:p>
          <a:endParaRPr lang="es-EC"/>
        </a:p>
      </dgm:t>
    </dgm:pt>
    <dgm:pt modelId="{FA97767A-DBFA-43D0-B4EF-AD07642707F6}" type="sibTrans" cxnId="{EEB011EB-3897-4A68-A4D3-F997CE0CE9AE}">
      <dgm:prSet/>
      <dgm:spPr/>
      <dgm:t>
        <a:bodyPr/>
        <a:lstStyle/>
        <a:p>
          <a:endParaRPr lang="es-EC"/>
        </a:p>
      </dgm:t>
    </dgm:pt>
    <dgm:pt modelId="{18F27645-46C6-4F21-B7B4-C4AD24B0042D}">
      <dgm:prSet phldrT="[Texto]"/>
      <dgm:spPr/>
      <dgm:t>
        <a:bodyPr/>
        <a:lstStyle/>
        <a:p>
          <a:pPr algn="just"/>
          <a:r>
            <a:rPr lang="es-EC" dirty="0"/>
            <a:t>Se busca exhaustivamente optimizar el costo operativo.</a:t>
          </a:r>
        </a:p>
      </dgm:t>
    </dgm:pt>
    <dgm:pt modelId="{B58DBC65-A583-41D1-B413-0C51FA61AEF8}" type="parTrans" cxnId="{5BE564EE-CEF6-41D1-9701-C83BF4A2960D}">
      <dgm:prSet/>
      <dgm:spPr/>
      <dgm:t>
        <a:bodyPr/>
        <a:lstStyle/>
        <a:p>
          <a:endParaRPr lang="es-EC"/>
        </a:p>
      </dgm:t>
    </dgm:pt>
    <dgm:pt modelId="{CA0386E2-CD8C-45BA-9073-BB19E5578707}" type="sibTrans" cxnId="{5BE564EE-CEF6-41D1-9701-C83BF4A2960D}">
      <dgm:prSet/>
      <dgm:spPr/>
      <dgm:t>
        <a:bodyPr/>
        <a:lstStyle/>
        <a:p>
          <a:endParaRPr lang="es-EC"/>
        </a:p>
      </dgm:t>
    </dgm:pt>
    <dgm:pt modelId="{6BF06DCE-FD15-4E47-A075-DEBFB12574FE}">
      <dgm:prSet phldrT="[Texto]"/>
      <dgm:spPr/>
      <dgm:t>
        <a:bodyPr/>
        <a:lstStyle/>
        <a:p>
          <a:pPr algn="just"/>
          <a:r>
            <a:rPr lang="es-EC" dirty="0"/>
            <a:t>No en todos los casos se busca el ámbito comercial, se utiliza venta del producto puerta a puerta.</a:t>
          </a:r>
        </a:p>
      </dgm:t>
    </dgm:pt>
    <dgm:pt modelId="{E18F361D-F2A9-450A-93A3-252F12BC4BE3}" type="parTrans" cxnId="{C34E074A-59B2-4473-A219-57D9EBC64B11}">
      <dgm:prSet/>
      <dgm:spPr/>
      <dgm:t>
        <a:bodyPr/>
        <a:lstStyle/>
        <a:p>
          <a:endParaRPr lang="es-EC"/>
        </a:p>
      </dgm:t>
    </dgm:pt>
    <dgm:pt modelId="{B126BD18-0D9C-4AF6-A48F-C9184CC81C54}" type="sibTrans" cxnId="{C34E074A-59B2-4473-A219-57D9EBC64B11}">
      <dgm:prSet/>
      <dgm:spPr/>
      <dgm:t>
        <a:bodyPr/>
        <a:lstStyle/>
        <a:p>
          <a:endParaRPr lang="es-EC"/>
        </a:p>
      </dgm:t>
    </dgm:pt>
    <dgm:pt modelId="{5B612970-9177-4F06-AC80-532A8D62D319}">
      <dgm:prSet phldrT="[Texto]"/>
      <dgm:spPr/>
      <dgm:t>
        <a:bodyPr/>
        <a:lstStyle/>
        <a:p>
          <a:pPr algn="just"/>
          <a:r>
            <a:rPr lang="es-EC" dirty="0"/>
            <a:t>No se considera afectación por el crecimiento de las señales de cable.</a:t>
          </a:r>
        </a:p>
      </dgm:t>
    </dgm:pt>
    <dgm:pt modelId="{B5D28D83-C39F-4CB8-A990-9C308DEC2FCC}" type="parTrans" cxnId="{EB8A81DC-F0BE-410A-B5A8-50D4666A2ECC}">
      <dgm:prSet/>
      <dgm:spPr/>
      <dgm:t>
        <a:bodyPr/>
        <a:lstStyle/>
        <a:p>
          <a:endParaRPr lang="es-EC"/>
        </a:p>
      </dgm:t>
    </dgm:pt>
    <dgm:pt modelId="{61570CC9-EDED-433B-86F2-1C3EF4CC0F81}" type="sibTrans" cxnId="{EB8A81DC-F0BE-410A-B5A8-50D4666A2ECC}">
      <dgm:prSet/>
      <dgm:spPr/>
      <dgm:t>
        <a:bodyPr/>
        <a:lstStyle/>
        <a:p>
          <a:endParaRPr lang="es-EC"/>
        </a:p>
      </dgm:t>
    </dgm:pt>
    <dgm:pt modelId="{D5D6623C-1380-4D08-BE19-A99857B19097}">
      <dgm:prSet phldrT="[Texto]"/>
      <dgm:spPr/>
      <dgm:t>
        <a:bodyPr/>
        <a:lstStyle/>
        <a:p>
          <a:pPr algn="just"/>
          <a:r>
            <a:rPr lang="es-EC" dirty="0"/>
            <a:t>Los canales nacionales transmiten su programación con otra orientación por lo que tienen un nicho cautivo.</a:t>
          </a:r>
        </a:p>
      </dgm:t>
    </dgm:pt>
    <dgm:pt modelId="{767796D5-C937-4242-A9A8-C51D4A343C62}" type="parTrans" cxnId="{6B6BE59B-4EB0-44C5-9E6A-6420469BCA91}">
      <dgm:prSet/>
      <dgm:spPr/>
      <dgm:t>
        <a:bodyPr/>
        <a:lstStyle/>
        <a:p>
          <a:endParaRPr lang="es-EC"/>
        </a:p>
      </dgm:t>
    </dgm:pt>
    <dgm:pt modelId="{C8CE8895-AB5D-4CD9-AE0B-7978A90BBA43}" type="sibTrans" cxnId="{6B6BE59B-4EB0-44C5-9E6A-6420469BCA91}">
      <dgm:prSet/>
      <dgm:spPr/>
      <dgm:t>
        <a:bodyPr/>
        <a:lstStyle/>
        <a:p>
          <a:endParaRPr lang="es-EC"/>
        </a:p>
      </dgm:t>
    </dgm:pt>
    <dgm:pt modelId="{EF969EBB-F713-4A2F-9284-814B458329F8}">
      <dgm:prSet phldrT="[Texto]"/>
      <dgm:spPr/>
      <dgm:t>
        <a:bodyPr/>
        <a:lstStyle/>
        <a:p>
          <a:pPr algn="just"/>
          <a:r>
            <a:rPr lang="es-EC" dirty="0"/>
            <a:t> Se tiene conocimiento del proceso de digitalización, faltan precisiones desde el gobierno.</a:t>
          </a:r>
        </a:p>
      </dgm:t>
    </dgm:pt>
    <dgm:pt modelId="{E1F19F19-A296-4D9D-8E28-BF79041DE51E}" type="parTrans" cxnId="{C60E2829-58C2-406E-91A9-2F32302C9D8B}">
      <dgm:prSet/>
      <dgm:spPr/>
      <dgm:t>
        <a:bodyPr/>
        <a:lstStyle/>
        <a:p>
          <a:endParaRPr lang="es-EC"/>
        </a:p>
      </dgm:t>
    </dgm:pt>
    <dgm:pt modelId="{1FF84512-C0A0-4C2A-8ADA-46940B9A7241}" type="sibTrans" cxnId="{C60E2829-58C2-406E-91A9-2F32302C9D8B}">
      <dgm:prSet/>
      <dgm:spPr/>
      <dgm:t>
        <a:bodyPr/>
        <a:lstStyle/>
        <a:p>
          <a:endParaRPr lang="es-EC"/>
        </a:p>
      </dgm:t>
    </dgm:pt>
    <dgm:pt modelId="{0639D1FD-72E8-48BD-932A-465ACFDDC0AA}">
      <dgm:prSet phldrT="[Texto]"/>
      <dgm:spPr/>
      <dgm:t>
        <a:bodyPr/>
        <a:lstStyle/>
        <a:p>
          <a:pPr algn="just"/>
          <a:r>
            <a:rPr lang="es-EC" dirty="0"/>
            <a:t> El equipamiento disponible en digital es ínfimo, la inversión para digitalizar será total pero se espera hacerlo de forma progresiva.</a:t>
          </a:r>
        </a:p>
      </dgm:t>
    </dgm:pt>
    <dgm:pt modelId="{E12E2512-2408-48E4-8196-27A1733914F3}" type="parTrans" cxnId="{29D6DF05-428C-4D76-A9E2-138270813DC7}">
      <dgm:prSet/>
      <dgm:spPr/>
      <dgm:t>
        <a:bodyPr/>
        <a:lstStyle/>
        <a:p>
          <a:endParaRPr lang="es-EC"/>
        </a:p>
      </dgm:t>
    </dgm:pt>
    <dgm:pt modelId="{187CCE18-9618-4433-8FEF-F85FD95B8440}" type="sibTrans" cxnId="{29D6DF05-428C-4D76-A9E2-138270813DC7}">
      <dgm:prSet/>
      <dgm:spPr/>
      <dgm:t>
        <a:bodyPr/>
        <a:lstStyle/>
        <a:p>
          <a:endParaRPr lang="es-EC"/>
        </a:p>
      </dgm:t>
    </dgm:pt>
    <dgm:pt modelId="{1B57F0F2-9506-4A7E-83BD-4C8FBA71B7F9}">
      <dgm:prSet phldrT="[Texto]"/>
      <dgm:spPr/>
      <dgm:t>
        <a:bodyPr/>
        <a:lstStyle/>
        <a:p>
          <a:pPr algn="just"/>
          <a:r>
            <a:rPr lang="es-EC" dirty="0"/>
            <a:t> Se observa con interés las innovaciones de la TV Digital para usarlas como diferenciador en cada canal.</a:t>
          </a:r>
        </a:p>
      </dgm:t>
    </dgm:pt>
    <dgm:pt modelId="{F04640F5-EEE7-4A20-9DDF-EF964AFE6C4F}" type="parTrans" cxnId="{0F5C25AA-21A5-4D9B-9786-DDA6AF1524CC}">
      <dgm:prSet/>
      <dgm:spPr/>
      <dgm:t>
        <a:bodyPr/>
        <a:lstStyle/>
        <a:p>
          <a:endParaRPr lang="es-EC"/>
        </a:p>
      </dgm:t>
    </dgm:pt>
    <dgm:pt modelId="{AC90C8CF-E393-4448-BFC0-B56131642466}" type="sibTrans" cxnId="{0F5C25AA-21A5-4D9B-9786-DDA6AF1524CC}">
      <dgm:prSet/>
      <dgm:spPr/>
      <dgm:t>
        <a:bodyPr/>
        <a:lstStyle/>
        <a:p>
          <a:endParaRPr lang="es-EC"/>
        </a:p>
      </dgm:t>
    </dgm:pt>
    <dgm:pt modelId="{122BE00E-F3C8-4D3E-861F-DF301F2F8DFF}">
      <dgm:prSet phldrT="[Texto]"/>
      <dgm:spPr/>
      <dgm:t>
        <a:bodyPr/>
        <a:lstStyle/>
        <a:p>
          <a:pPr algn="just"/>
          <a:r>
            <a:rPr lang="es-EC" dirty="0"/>
            <a:t> No se ha realizado aún una planificación real para el proceso de </a:t>
          </a:r>
          <a:r>
            <a:rPr lang="es-EC" dirty="0" smtClean="0"/>
            <a:t>transición</a:t>
          </a:r>
          <a:r>
            <a:rPr lang="es-EC" dirty="0"/>
            <a:t>.</a:t>
          </a:r>
        </a:p>
      </dgm:t>
    </dgm:pt>
    <dgm:pt modelId="{B4400032-FA09-4FFA-BFBD-3F1F794FF5E6}" type="parTrans" cxnId="{D1CDBF88-9D69-4CC6-8A02-A1723392A130}">
      <dgm:prSet/>
      <dgm:spPr/>
      <dgm:t>
        <a:bodyPr/>
        <a:lstStyle/>
        <a:p>
          <a:endParaRPr lang="es-EC"/>
        </a:p>
      </dgm:t>
    </dgm:pt>
    <dgm:pt modelId="{8332A388-1B52-458F-9466-49F375715AB4}" type="sibTrans" cxnId="{D1CDBF88-9D69-4CC6-8A02-A1723392A130}">
      <dgm:prSet/>
      <dgm:spPr/>
      <dgm:t>
        <a:bodyPr/>
        <a:lstStyle/>
        <a:p>
          <a:endParaRPr lang="es-EC"/>
        </a:p>
      </dgm:t>
    </dgm:pt>
    <dgm:pt modelId="{AE6ED49F-1D8E-4BEB-BF18-5F32A14CC763}" type="pres">
      <dgm:prSet presAssocID="{3A0C563E-1850-4103-BFEC-3A74B36B93C2}" presName="Name0" presStyleCnt="0">
        <dgm:presLayoutVars>
          <dgm:dir/>
          <dgm:animLvl val="lvl"/>
          <dgm:resizeHandles val="exact"/>
        </dgm:presLayoutVars>
      </dgm:prSet>
      <dgm:spPr/>
      <dgm:t>
        <a:bodyPr/>
        <a:lstStyle/>
        <a:p>
          <a:endParaRPr lang="es-EC"/>
        </a:p>
      </dgm:t>
    </dgm:pt>
    <dgm:pt modelId="{D82BDC2B-67B8-413E-9EEE-78B127A397B7}" type="pres">
      <dgm:prSet presAssocID="{BFF99EC5-B6E8-4E05-8DF0-AFA74D41A0D5}" presName="composite" presStyleCnt="0"/>
      <dgm:spPr/>
    </dgm:pt>
    <dgm:pt modelId="{23A81410-A7A6-4963-8F5D-5CBAEC3DE8AD}" type="pres">
      <dgm:prSet presAssocID="{BFF99EC5-B6E8-4E05-8DF0-AFA74D41A0D5}" presName="parTx" presStyleLbl="alignNode1" presStyleIdx="0" presStyleCnt="1">
        <dgm:presLayoutVars>
          <dgm:chMax val="0"/>
          <dgm:chPref val="0"/>
          <dgm:bulletEnabled val="1"/>
        </dgm:presLayoutVars>
      </dgm:prSet>
      <dgm:spPr/>
      <dgm:t>
        <a:bodyPr/>
        <a:lstStyle/>
        <a:p>
          <a:endParaRPr lang="es-EC"/>
        </a:p>
      </dgm:t>
    </dgm:pt>
    <dgm:pt modelId="{BC1BDC13-92FB-48ED-8419-C6A8530C0EC0}" type="pres">
      <dgm:prSet presAssocID="{BFF99EC5-B6E8-4E05-8DF0-AFA74D41A0D5}" presName="desTx" presStyleLbl="alignAccFollowNode1" presStyleIdx="0" presStyleCnt="1">
        <dgm:presLayoutVars>
          <dgm:bulletEnabled val="1"/>
        </dgm:presLayoutVars>
      </dgm:prSet>
      <dgm:spPr/>
      <dgm:t>
        <a:bodyPr/>
        <a:lstStyle/>
        <a:p>
          <a:endParaRPr lang="es-EC"/>
        </a:p>
      </dgm:t>
    </dgm:pt>
  </dgm:ptLst>
  <dgm:cxnLst>
    <dgm:cxn modelId="{9FE7815F-5F12-4D9B-9EA4-3D7D8F1BCC5B}" type="presOf" srcId="{D5D6623C-1380-4D08-BE19-A99857B19097}" destId="{BC1BDC13-92FB-48ED-8419-C6A8530C0EC0}" srcOrd="0" destOrd="5" presId="urn:microsoft.com/office/officeart/2005/8/layout/hList1"/>
    <dgm:cxn modelId="{B09B04D4-568A-4C7C-A3A2-54D20D7F611C}" type="presOf" srcId="{0B468B67-82AC-4D8C-84F9-EE465ED91C68}" destId="{BC1BDC13-92FB-48ED-8419-C6A8530C0EC0}" srcOrd="0" destOrd="1" presId="urn:microsoft.com/office/officeart/2005/8/layout/hList1"/>
    <dgm:cxn modelId="{6B6BE59B-4EB0-44C5-9E6A-6420469BCA91}" srcId="{BFF99EC5-B6E8-4E05-8DF0-AFA74D41A0D5}" destId="{D5D6623C-1380-4D08-BE19-A99857B19097}" srcOrd="5" destOrd="0" parTransId="{767796D5-C937-4242-A9A8-C51D4A343C62}" sibTransId="{C8CE8895-AB5D-4CD9-AE0B-7978A90BBA43}"/>
    <dgm:cxn modelId="{29D6DF05-428C-4D76-A9E2-138270813DC7}" srcId="{BFF99EC5-B6E8-4E05-8DF0-AFA74D41A0D5}" destId="{0639D1FD-72E8-48BD-932A-465ACFDDC0AA}" srcOrd="7" destOrd="0" parTransId="{E12E2512-2408-48E4-8196-27A1733914F3}" sibTransId="{187CCE18-9618-4433-8FEF-F85FD95B8440}"/>
    <dgm:cxn modelId="{DC421959-D075-46BD-9735-2F735FA61E5B}" srcId="{3A0C563E-1850-4103-BFEC-3A74B36B93C2}" destId="{BFF99EC5-B6E8-4E05-8DF0-AFA74D41A0D5}" srcOrd="0" destOrd="0" parTransId="{4AADA824-E372-427A-A064-DC60438A3BB5}" sibTransId="{05ECD413-2954-42BF-B345-A555958CD286}"/>
    <dgm:cxn modelId="{EB8A81DC-F0BE-410A-B5A8-50D4666A2ECC}" srcId="{BFF99EC5-B6E8-4E05-8DF0-AFA74D41A0D5}" destId="{5B612970-9177-4F06-AC80-532A8D62D319}" srcOrd="4" destOrd="0" parTransId="{B5D28D83-C39F-4CB8-A990-9C308DEC2FCC}" sibTransId="{61570CC9-EDED-433B-86F2-1C3EF4CC0F81}"/>
    <dgm:cxn modelId="{3F1F44C0-BB5F-4099-B385-58D3D3B69FAA}" type="presOf" srcId="{E16C12D1-D75C-45A3-8D5F-1B3ACBBB7868}" destId="{BC1BDC13-92FB-48ED-8419-C6A8530C0EC0}" srcOrd="0" destOrd="0" presId="urn:microsoft.com/office/officeart/2005/8/layout/hList1"/>
    <dgm:cxn modelId="{E97E5172-2652-4E67-A8E0-70DA6C2399C9}" type="presOf" srcId="{3A0C563E-1850-4103-BFEC-3A74B36B93C2}" destId="{AE6ED49F-1D8E-4BEB-BF18-5F32A14CC763}" srcOrd="0" destOrd="0" presId="urn:microsoft.com/office/officeart/2005/8/layout/hList1"/>
    <dgm:cxn modelId="{D1CDBF88-9D69-4CC6-8A02-A1723392A130}" srcId="{BFF99EC5-B6E8-4E05-8DF0-AFA74D41A0D5}" destId="{122BE00E-F3C8-4D3E-861F-DF301F2F8DFF}" srcOrd="9" destOrd="0" parTransId="{B4400032-FA09-4FFA-BFBD-3F1F794FF5E6}" sibTransId="{8332A388-1B52-458F-9466-49F375715AB4}"/>
    <dgm:cxn modelId="{2B3F7A92-B835-48E3-9EBF-A6C9112BCA77}" srcId="{BFF99EC5-B6E8-4E05-8DF0-AFA74D41A0D5}" destId="{E16C12D1-D75C-45A3-8D5F-1B3ACBBB7868}" srcOrd="0" destOrd="0" parTransId="{18CCDCCD-A71C-47FC-8F28-F8A78C887788}" sibTransId="{8B6A7BBD-1B77-426B-8EA1-40A75C7AB1B7}"/>
    <dgm:cxn modelId="{3C85417F-48CC-41A2-B20F-DCB2953854D2}" type="presOf" srcId="{18F27645-46C6-4F21-B7B4-C4AD24B0042D}" destId="{BC1BDC13-92FB-48ED-8419-C6A8530C0EC0}" srcOrd="0" destOrd="2" presId="urn:microsoft.com/office/officeart/2005/8/layout/hList1"/>
    <dgm:cxn modelId="{C34E074A-59B2-4473-A219-57D9EBC64B11}" srcId="{BFF99EC5-B6E8-4E05-8DF0-AFA74D41A0D5}" destId="{6BF06DCE-FD15-4E47-A075-DEBFB12574FE}" srcOrd="3" destOrd="0" parTransId="{E18F361D-F2A9-450A-93A3-252F12BC4BE3}" sibTransId="{B126BD18-0D9C-4AF6-A48F-C9184CC81C54}"/>
    <dgm:cxn modelId="{1DDD3EA3-40C9-465B-AD14-C4252A0CF582}" type="presOf" srcId="{BFF99EC5-B6E8-4E05-8DF0-AFA74D41A0D5}" destId="{23A81410-A7A6-4963-8F5D-5CBAEC3DE8AD}" srcOrd="0" destOrd="0" presId="urn:microsoft.com/office/officeart/2005/8/layout/hList1"/>
    <dgm:cxn modelId="{AEED3699-3CAF-4F9E-8006-3CEA2AFC0C52}" type="presOf" srcId="{1B57F0F2-9506-4A7E-83BD-4C8FBA71B7F9}" destId="{BC1BDC13-92FB-48ED-8419-C6A8530C0EC0}" srcOrd="0" destOrd="8" presId="urn:microsoft.com/office/officeart/2005/8/layout/hList1"/>
    <dgm:cxn modelId="{EEB011EB-3897-4A68-A4D3-F997CE0CE9AE}" srcId="{BFF99EC5-B6E8-4E05-8DF0-AFA74D41A0D5}" destId="{0B468B67-82AC-4D8C-84F9-EE465ED91C68}" srcOrd="1" destOrd="0" parTransId="{1A845462-A3D2-49D5-929B-F6C78E56CE45}" sibTransId="{FA97767A-DBFA-43D0-B4EF-AD07642707F6}"/>
    <dgm:cxn modelId="{DE38BBF8-B41D-4072-B9E0-0B5AD0CBB4AC}" type="presOf" srcId="{6BF06DCE-FD15-4E47-A075-DEBFB12574FE}" destId="{BC1BDC13-92FB-48ED-8419-C6A8530C0EC0}" srcOrd="0" destOrd="3" presId="urn:microsoft.com/office/officeart/2005/8/layout/hList1"/>
    <dgm:cxn modelId="{52C3247E-AC48-43C2-A4CC-C22C542489CF}" type="presOf" srcId="{EF969EBB-F713-4A2F-9284-814B458329F8}" destId="{BC1BDC13-92FB-48ED-8419-C6A8530C0EC0}" srcOrd="0" destOrd="6" presId="urn:microsoft.com/office/officeart/2005/8/layout/hList1"/>
    <dgm:cxn modelId="{6DF2CA40-A791-4C8D-B64B-C2F2E1385610}" type="presOf" srcId="{122BE00E-F3C8-4D3E-861F-DF301F2F8DFF}" destId="{BC1BDC13-92FB-48ED-8419-C6A8530C0EC0}" srcOrd="0" destOrd="9" presId="urn:microsoft.com/office/officeart/2005/8/layout/hList1"/>
    <dgm:cxn modelId="{0F5C25AA-21A5-4D9B-9786-DDA6AF1524CC}" srcId="{BFF99EC5-B6E8-4E05-8DF0-AFA74D41A0D5}" destId="{1B57F0F2-9506-4A7E-83BD-4C8FBA71B7F9}" srcOrd="8" destOrd="0" parTransId="{F04640F5-EEE7-4A20-9DDF-EF964AFE6C4F}" sibTransId="{AC90C8CF-E393-4448-BFC0-B56131642466}"/>
    <dgm:cxn modelId="{5BE564EE-CEF6-41D1-9701-C83BF4A2960D}" srcId="{BFF99EC5-B6E8-4E05-8DF0-AFA74D41A0D5}" destId="{18F27645-46C6-4F21-B7B4-C4AD24B0042D}" srcOrd="2" destOrd="0" parTransId="{B58DBC65-A583-41D1-B413-0C51FA61AEF8}" sibTransId="{CA0386E2-CD8C-45BA-9073-BB19E5578707}"/>
    <dgm:cxn modelId="{B8F1AFB2-8FE8-4046-B282-AEBE2196A555}" type="presOf" srcId="{5B612970-9177-4F06-AC80-532A8D62D319}" destId="{BC1BDC13-92FB-48ED-8419-C6A8530C0EC0}" srcOrd="0" destOrd="4" presId="urn:microsoft.com/office/officeart/2005/8/layout/hList1"/>
    <dgm:cxn modelId="{4ABAD2E3-EB2B-418A-B7B8-42970560D9F7}" type="presOf" srcId="{0639D1FD-72E8-48BD-932A-465ACFDDC0AA}" destId="{BC1BDC13-92FB-48ED-8419-C6A8530C0EC0}" srcOrd="0" destOrd="7" presId="urn:microsoft.com/office/officeart/2005/8/layout/hList1"/>
    <dgm:cxn modelId="{C60E2829-58C2-406E-91A9-2F32302C9D8B}" srcId="{BFF99EC5-B6E8-4E05-8DF0-AFA74D41A0D5}" destId="{EF969EBB-F713-4A2F-9284-814B458329F8}" srcOrd="6" destOrd="0" parTransId="{E1F19F19-A296-4D9D-8E28-BF79041DE51E}" sibTransId="{1FF84512-C0A0-4C2A-8ADA-46940B9A7241}"/>
    <dgm:cxn modelId="{83C2D3F8-7685-4AB2-8FEF-316498B4249F}" type="presParOf" srcId="{AE6ED49F-1D8E-4BEB-BF18-5F32A14CC763}" destId="{D82BDC2B-67B8-413E-9EEE-78B127A397B7}" srcOrd="0" destOrd="0" presId="urn:microsoft.com/office/officeart/2005/8/layout/hList1"/>
    <dgm:cxn modelId="{D3931CB8-C7C5-4686-8095-B47BB59B088B}" type="presParOf" srcId="{D82BDC2B-67B8-413E-9EEE-78B127A397B7}" destId="{23A81410-A7A6-4963-8F5D-5CBAEC3DE8AD}" srcOrd="0" destOrd="0" presId="urn:microsoft.com/office/officeart/2005/8/layout/hList1"/>
    <dgm:cxn modelId="{945DCE43-9C78-4982-BE63-7D67789064DD}" type="presParOf" srcId="{D82BDC2B-67B8-413E-9EEE-78B127A397B7}" destId="{BC1BDC13-92FB-48ED-8419-C6A8530C0EC0}"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D7722-BC70-46AA-A506-3DB4A98F9308}">
      <dsp:nvSpPr>
        <dsp:cNvPr id="0" name=""/>
        <dsp:cNvSpPr/>
      </dsp:nvSpPr>
      <dsp:spPr>
        <a:xfrm rot="5400000">
          <a:off x="2533423" y="-2229122"/>
          <a:ext cx="945374" cy="5407516"/>
        </a:xfrm>
        <a:prstGeom prst="snip2DiagRect">
          <a:avLst/>
        </a:prstGeom>
        <a:solidFill>
          <a:schemeClr val="accent2">
            <a:alpha val="9000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889000">
            <a:lnSpc>
              <a:spcPct val="90000"/>
            </a:lnSpc>
            <a:spcBef>
              <a:spcPct val="0"/>
            </a:spcBef>
            <a:spcAft>
              <a:spcPct val="15000"/>
            </a:spcAft>
            <a:buChar char="••"/>
          </a:pPr>
          <a:r>
            <a:rPr lang="en-US" sz="2000" kern="1200" dirty="0" smtClean="0">
              <a:solidFill>
                <a:schemeClr val="bg1"/>
              </a:solidFill>
              <a:hlinkClick xmlns:r="http://schemas.openxmlformats.org/officeDocument/2006/relationships" r:id="" action="ppaction://hlinksldjump"/>
            </a:rPr>
            <a:t>Obligatoriedad </a:t>
          </a:r>
          <a:r>
            <a:rPr lang="en-US" sz="2000" kern="1200" dirty="0" err="1" smtClean="0">
              <a:solidFill>
                <a:schemeClr val="bg1"/>
              </a:solidFill>
              <a:hlinkClick xmlns:r="http://schemas.openxmlformats.org/officeDocument/2006/relationships" r:id="" action="ppaction://hlinksldjump"/>
            </a:rPr>
            <a:t>desde</a:t>
          </a:r>
          <a:r>
            <a:rPr lang="en-US" sz="2000" kern="1200" dirty="0" smtClean="0">
              <a:solidFill>
                <a:schemeClr val="bg1"/>
              </a:solidFill>
              <a:hlinkClick xmlns:r="http://schemas.openxmlformats.org/officeDocument/2006/relationships" r:id="" action="ppaction://hlinksldjump"/>
            </a:rPr>
            <a:t> el </a:t>
          </a:r>
          <a:r>
            <a:rPr lang="en-US" sz="2000" kern="1200" dirty="0" err="1" smtClean="0">
              <a:solidFill>
                <a:schemeClr val="bg1"/>
              </a:solidFill>
              <a:hlinkClick xmlns:r="http://schemas.openxmlformats.org/officeDocument/2006/relationships" r:id="" action="ppaction://hlinksldjump"/>
            </a:rPr>
            <a:t>estado</a:t>
          </a:r>
          <a:r>
            <a:rPr lang="en-US" sz="2000" kern="1200" dirty="0" smtClean="0">
              <a:solidFill>
                <a:schemeClr val="bg1"/>
              </a:solidFill>
              <a:hlinkClick xmlns:r="http://schemas.openxmlformats.org/officeDocument/2006/relationships" r:id="" action="ppaction://hlinksldjump"/>
            </a:rPr>
            <a:t> </a:t>
          </a:r>
          <a:r>
            <a:rPr lang="en-US" sz="2000" kern="1200" dirty="0" err="1" smtClean="0">
              <a:solidFill>
                <a:schemeClr val="bg1"/>
              </a:solidFill>
              <a:hlinkClick xmlns:r="http://schemas.openxmlformats.org/officeDocument/2006/relationships" r:id="" action="ppaction://hlinksldjump"/>
            </a:rPr>
            <a:t>para</a:t>
          </a:r>
          <a:r>
            <a:rPr lang="en-US" sz="2000" kern="1200" dirty="0" smtClean="0">
              <a:solidFill>
                <a:schemeClr val="bg1"/>
              </a:solidFill>
              <a:hlinkClick xmlns:r="http://schemas.openxmlformats.org/officeDocument/2006/relationships" r:id="" action="ppaction://hlinksldjump"/>
            </a:rPr>
            <a:t> la </a:t>
          </a:r>
          <a:r>
            <a:rPr lang="en-US" sz="2000" kern="1200" dirty="0" err="1" smtClean="0">
              <a:solidFill>
                <a:schemeClr val="bg1"/>
              </a:solidFill>
              <a:hlinkClick xmlns:r="http://schemas.openxmlformats.org/officeDocument/2006/relationships" r:id="" action="ppaction://hlinksldjump"/>
            </a:rPr>
            <a:t>migración</a:t>
          </a:r>
          <a:endParaRPr lang="en-US" sz="2000" kern="1200" dirty="0">
            <a:solidFill>
              <a:schemeClr val="bg1"/>
            </a:solidFill>
          </a:endParaRPr>
        </a:p>
      </dsp:txBody>
      <dsp:txXfrm rot="5400000">
        <a:off x="2533423" y="-2229122"/>
        <a:ext cx="945374" cy="5407516"/>
      </dsp:txXfrm>
    </dsp:sp>
    <dsp:sp modelId="{9E87D3F1-4C62-44C2-839D-F5FF792F807F}">
      <dsp:nvSpPr>
        <dsp:cNvPr id="0" name=""/>
        <dsp:cNvSpPr/>
      </dsp:nvSpPr>
      <dsp:spPr>
        <a:xfrm>
          <a:off x="481112" y="122180"/>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lumMod val="50000"/>
                </a:schemeClr>
              </a:solidFill>
            </a:rPr>
            <a:t>1</a:t>
          </a:r>
          <a:endParaRPr lang="en-US" sz="2900" kern="1200" dirty="0">
            <a:solidFill>
              <a:schemeClr val="bg1">
                <a:lumMod val="50000"/>
              </a:schemeClr>
            </a:solidFill>
          </a:endParaRPr>
        </a:p>
      </dsp:txBody>
      <dsp:txXfrm>
        <a:off x="481112" y="122180"/>
        <a:ext cx="686241" cy="704910"/>
      </dsp:txXfrm>
    </dsp:sp>
    <dsp:sp modelId="{D12A3826-2E3C-4C07-A727-88547A37A6F8}">
      <dsp:nvSpPr>
        <dsp:cNvPr id="0" name=""/>
        <dsp:cNvSpPr/>
      </dsp:nvSpPr>
      <dsp:spPr>
        <a:xfrm rot="5400000">
          <a:off x="2533423" y="-1190879"/>
          <a:ext cx="945374" cy="5407516"/>
        </a:xfrm>
        <a:prstGeom prst="snip2DiagRect">
          <a:avLst/>
        </a:prstGeom>
        <a:solidFill>
          <a:schemeClr val="accent3">
            <a:alpha val="9000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889000">
            <a:lnSpc>
              <a:spcPct val="90000"/>
            </a:lnSpc>
            <a:spcBef>
              <a:spcPct val="0"/>
            </a:spcBef>
            <a:spcAft>
              <a:spcPct val="15000"/>
            </a:spcAft>
            <a:buChar char="••"/>
          </a:pPr>
          <a:r>
            <a:rPr lang="en-US" sz="2000" kern="1200" dirty="0" err="1" smtClean="0">
              <a:solidFill>
                <a:schemeClr val="bg1"/>
              </a:solidFill>
            </a:rPr>
            <a:t>Periodo</a:t>
          </a:r>
          <a:r>
            <a:rPr lang="en-US" sz="2000" kern="1200" dirty="0" smtClean="0">
              <a:solidFill>
                <a:schemeClr val="bg1"/>
              </a:solidFill>
            </a:rPr>
            <a:t> de </a:t>
          </a:r>
          <a:r>
            <a:rPr lang="en-US" sz="2000" kern="1200" dirty="0" err="1" smtClean="0">
              <a:solidFill>
                <a:schemeClr val="bg1"/>
              </a:solidFill>
            </a:rPr>
            <a:t>transmisión</a:t>
          </a:r>
          <a:r>
            <a:rPr lang="en-US" sz="2000" kern="1200" dirty="0" smtClean="0">
              <a:solidFill>
                <a:schemeClr val="bg1"/>
              </a:solidFill>
            </a:rPr>
            <a:t> </a:t>
          </a:r>
          <a:r>
            <a:rPr lang="en-US" sz="2000" kern="1200" dirty="0" err="1" smtClean="0">
              <a:solidFill>
                <a:schemeClr val="bg1"/>
              </a:solidFill>
            </a:rPr>
            <a:t>simultánea</a:t>
          </a:r>
          <a:r>
            <a:rPr lang="en-US" sz="2000" kern="1200" dirty="0" smtClean="0">
              <a:solidFill>
                <a:schemeClr val="bg1"/>
              </a:solidFill>
            </a:rPr>
            <a:t> </a:t>
          </a:r>
          <a:r>
            <a:rPr lang="en-US" sz="2000" kern="1200" dirty="0" err="1" smtClean="0">
              <a:solidFill>
                <a:schemeClr val="bg1"/>
              </a:solidFill>
            </a:rPr>
            <a:t>Análoga</a:t>
          </a:r>
          <a:r>
            <a:rPr lang="en-US" sz="2000" kern="1200" dirty="0" smtClean="0">
              <a:solidFill>
                <a:schemeClr val="bg1"/>
              </a:solidFill>
            </a:rPr>
            <a:t> y Digital</a:t>
          </a:r>
          <a:endParaRPr lang="en-US" sz="2000" kern="1200" dirty="0">
            <a:solidFill>
              <a:schemeClr val="bg1"/>
            </a:solidFill>
          </a:endParaRPr>
        </a:p>
      </dsp:txBody>
      <dsp:txXfrm rot="5400000">
        <a:off x="2533423" y="-1190879"/>
        <a:ext cx="945374" cy="5407516"/>
      </dsp:txXfrm>
    </dsp:sp>
    <dsp:sp modelId="{A60E8B29-3A41-41E6-92ED-087DF974D6A6}">
      <dsp:nvSpPr>
        <dsp:cNvPr id="0" name=""/>
        <dsp:cNvSpPr/>
      </dsp:nvSpPr>
      <dsp:spPr>
        <a:xfrm>
          <a:off x="481112" y="1160423"/>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lumMod val="50000"/>
                </a:schemeClr>
              </a:solidFill>
            </a:rPr>
            <a:t>2</a:t>
          </a:r>
          <a:endParaRPr lang="en-US" sz="2900" kern="1200" dirty="0">
            <a:solidFill>
              <a:schemeClr val="bg1">
                <a:lumMod val="50000"/>
              </a:schemeClr>
            </a:solidFill>
          </a:endParaRPr>
        </a:p>
      </dsp:txBody>
      <dsp:txXfrm>
        <a:off x="481112" y="1160423"/>
        <a:ext cx="686241" cy="704910"/>
      </dsp:txXfrm>
    </dsp:sp>
    <dsp:sp modelId="{B8C87BA3-2339-4CFC-B0F3-582D7C37476C}">
      <dsp:nvSpPr>
        <dsp:cNvPr id="0" name=""/>
        <dsp:cNvSpPr/>
      </dsp:nvSpPr>
      <dsp:spPr>
        <a:xfrm rot="5400000">
          <a:off x="2533423" y="-152636"/>
          <a:ext cx="945374" cy="5407516"/>
        </a:xfrm>
        <a:prstGeom prst="snip2DiagRect">
          <a:avLst/>
        </a:prstGeom>
        <a:solidFill>
          <a:schemeClr val="accent4">
            <a:alpha val="9000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889000">
            <a:lnSpc>
              <a:spcPct val="90000"/>
            </a:lnSpc>
            <a:spcBef>
              <a:spcPct val="0"/>
            </a:spcBef>
            <a:spcAft>
              <a:spcPct val="15000"/>
            </a:spcAft>
            <a:buChar char="••"/>
          </a:pPr>
          <a:r>
            <a:rPr lang="en-US" sz="2000" kern="1200" dirty="0" smtClean="0">
              <a:solidFill>
                <a:schemeClr val="bg1"/>
              </a:solidFill>
            </a:rPr>
            <a:t>Se </a:t>
          </a:r>
          <a:r>
            <a:rPr lang="en-US" sz="2000" kern="1200" dirty="0" err="1" smtClean="0">
              <a:solidFill>
                <a:schemeClr val="bg1"/>
              </a:solidFill>
            </a:rPr>
            <a:t>mantienen</a:t>
          </a:r>
          <a:r>
            <a:rPr lang="en-US" sz="2000" kern="1200" dirty="0" smtClean="0">
              <a:solidFill>
                <a:schemeClr val="bg1"/>
              </a:solidFill>
            </a:rPr>
            <a:t> </a:t>
          </a:r>
          <a:r>
            <a:rPr lang="en-US" sz="2000" kern="1200" dirty="0" err="1" smtClean="0">
              <a:solidFill>
                <a:schemeClr val="bg1"/>
              </a:solidFill>
            </a:rPr>
            <a:t>áreas</a:t>
          </a:r>
          <a:r>
            <a:rPr lang="en-US" sz="2000" kern="1200" dirty="0" smtClean="0">
              <a:solidFill>
                <a:schemeClr val="bg1"/>
              </a:solidFill>
            </a:rPr>
            <a:t> de </a:t>
          </a:r>
          <a:r>
            <a:rPr lang="en-US" sz="2000" kern="1200" dirty="0" err="1" smtClean="0">
              <a:solidFill>
                <a:schemeClr val="bg1"/>
              </a:solidFill>
            </a:rPr>
            <a:t>cobertura</a:t>
          </a:r>
          <a:endParaRPr lang="en-US" sz="2000" kern="1200" dirty="0">
            <a:solidFill>
              <a:schemeClr val="bg1"/>
            </a:solidFill>
          </a:endParaRPr>
        </a:p>
      </dsp:txBody>
      <dsp:txXfrm rot="5400000">
        <a:off x="2533423" y="-152636"/>
        <a:ext cx="945374" cy="5407516"/>
      </dsp:txXfrm>
    </dsp:sp>
    <dsp:sp modelId="{3364F820-B13F-496A-8388-7D4ADED4386F}">
      <dsp:nvSpPr>
        <dsp:cNvPr id="0" name=""/>
        <dsp:cNvSpPr/>
      </dsp:nvSpPr>
      <dsp:spPr>
        <a:xfrm>
          <a:off x="481112" y="2198665"/>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lumMod val="50000"/>
                </a:schemeClr>
              </a:solidFill>
            </a:rPr>
            <a:t>3</a:t>
          </a:r>
          <a:endParaRPr lang="en-US" sz="2900" kern="1200" dirty="0">
            <a:solidFill>
              <a:schemeClr val="bg1">
                <a:lumMod val="50000"/>
              </a:schemeClr>
            </a:solidFill>
          </a:endParaRPr>
        </a:p>
      </dsp:txBody>
      <dsp:txXfrm>
        <a:off x="481112" y="2198665"/>
        <a:ext cx="686241" cy="704910"/>
      </dsp:txXfrm>
    </dsp:sp>
    <dsp:sp modelId="{F54CC983-2FE2-4D0A-B507-72F8DDB1CE8B}">
      <dsp:nvSpPr>
        <dsp:cNvPr id="0" name=""/>
        <dsp:cNvSpPr/>
      </dsp:nvSpPr>
      <dsp:spPr>
        <a:xfrm rot="5400000">
          <a:off x="2533423" y="885606"/>
          <a:ext cx="945374" cy="5407516"/>
        </a:xfrm>
        <a:prstGeom prst="snip2DiagRect">
          <a:avLst/>
        </a:prstGeom>
        <a:solidFill>
          <a:schemeClr val="accent6">
            <a:alpha val="9000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889000">
            <a:lnSpc>
              <a:spcPct val="90000"/>
            </a:lnSpc>
            <a:spcBef>
              <a:spcPct val="0"/>
            </a:spcBef>
            <a:spcAft>
              <a:spcPct val="15000"/>
            </a:spcAft>
            <a:buChar char="••"/>
          </a:pPr>
          <a:r>
            <a:rPr lang="en-US" sz="2000" kern="1200" dirty="0" smtClean="0">
              <a:solidFill>
                <a:schemeClr val="bg1"/>
              </a:solidFill>
            </a:rPr>
            <a:t>Canales </a:t>
          </a:r>
          <a:r>
            <a:rPr lang="en-US" sz="2000" kern="1200" dirty="0" err="1" smtClean="0">
              <a:solidFill>
                <a:schemeClr val="bg1"/>
              </a:solidFill>
            </a:rPr>
            <a:t>Nacionales</a:t>
          </a:r>
          <a:r>
            <a:rPr lang="en-US" sz="2000" kern="1200" dirty="0" smtClean="0">
              <a:solidFill>
                <a:schemeClr val="bg1"/>
              </a:solidFill>
            </a:rPr>
            <a:t> – </a:t>
          </a:r>
          <a:r>
            <a:rPr lang="en-US" sz="2000" kern="1200" dirty="0" err="1" smtClean="0">
              <a:solidFill>
                <a:schemeClr val="bg1"/>
              </a:solidFill>
            </a:rPr>
            <a:t>Regionales</a:t>
          </a:r>
          <a:r>
            <a:rPr lang="en-US" sz="2000" kern="1200" dirty="0" smtClean="0">
              <a:solidFill>
                <a:schemeClr val="bg1"/>
              </a:solidFill>
            </a:rPr>
            <a:t> y Locales</a:t>
          </a:r>
          <a:endParaRPr lang="en-US" sz="2000" kern="1200" dirty="0">
            <a:solidFill>
              <a:schemeClr val="bg1"/>
            </a:solidFill>
          </a:endParaRPr>
        </a:p>
      </dsp:txBody>
      <dsp:txXfrm rot="5400000">
        <a:off x="2533423" y="885606"/>
        <a:ext cx="945374" cy="5407516"/>
      </dsp:txXfrm>
    </dsp:sp>
    <dsp:sp modelId="{D91B0B47-F3B7-4737-BE5C-BB3F0115C9EB}">
      <dsp:nvSpPr>
        <dsp:cNvPr id="0" name=""/>
        <dsp:cNvSpPr/>
      </dsp:nvSpPr>
      <dsp:spPr>
        <a:xfrm>
          <a:off x="481112" y="3236908"/>
          <a:ext cx="686241" cy="704910"/>
        </a:xfrm>
        <a:prstGeom prst="ellipse">
          <a:avLst/>
        </a:prstGeom>
        <a:gradFill flip="none" rotWithShape="1">
          <a:gsLst>
            <a:gs pos="0">
              <a:schemeClr val="bg1"/>
            </a:gs>
            <a:gs pos="100000">
              <a:schemeClr val="bg1">
                <a:lumMod val="75000"/>
              </a:schemeClr>
            </a:gs>
          </a:gsLst>
          <a:path path="circle">
            <a:fillToRect l="50000" t="50000" r="50000" b="50000"/>
          </a:path>
          <a:tileRect/>
        </a:gradFill>
        <a:ln>
          <a:noFill/>
        </a:ln>
        <a:effectLst>
          <a:outerShdw blurRad="508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solidFill>
                <a:schemeClr val="bg1">
                  <a:lumMod val="50000"/>
                </a:schemeClr>
              </a:solidFill>
            </a:rPr>
            <a:t>4</a:t>
          </a:r>
          <a:endParaRPr lang="en-US" sz="2900" kern="1200" dirty="0">
            <a:solidFill>
              <a:schemeClr val="bg1">
                <a:lumMod val="50000"/>
              </a:schemeClr>
            </a:solidFill>
          </a:endParaRPr>
        </a:p>
      </dsp:txBody>
      <dsp:txXfrm>
        <a:off x="481112" y="3236908"/>
        <a:ext cx="686241" cy="7049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ED47FD-CD8E-4EC8-A7E3-BF3AC4BC5C1A}">
      <dsp:nvSpPr>
        <dsp:cNvPr id="0" name=""/>
        <dsp:cNvSpPr/>
      </dsp:nvSpPr>
      <dsp:spPr>
        <a:xfrm>
          <a:off x="0" y="231934"/>
          <a:ext cx="8820472" cy="5512794"/>
        </a:xfrm>
        <a:prstGeom prst="swooshArrow">
          <a:avLst>
            <a:gd name="adj1" fmla="val 25000"/>
            <a:gd name="adj2" fmla="val 25000"/>
          </a:avLst>
        </a:prstGeom>
        <a:solidFill>
          <a:schemeClr val="accent3">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0648BBC-DC91-4F50-80A4-7E064850F484}">
      <dsp:nvSpPr>
        <dsp:cNvPr id="0" name=""/>
        <dsp:cNvSpPr/>
      </dsp:nvSpPr>
      <dsp:spPr>
        <a:xfrm>
          <a:off x="1120199" y="4036865"/>
          <a:ext cx="229332" cy="229332"/>
        </a:xfrm>
        <a:prstGeom prst="ellipse">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471E0E9-11D0-4B66-AA4A-5B4169E1409D}">
      <dsp:nvSpPr>
        <dsp:cNvPr id="0" name=""/>
        <dsp:cNvSpPr/>
      </dsp:nvSpPr>
      <dsp:spPr>
        <a:xfrm>
          <a:off x="648063" y="4383466"/>
          <a:ext cx="2345627" cy="159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518" tIns="0" rIns="0" bIns="0" numCol="1" spcCol="1270" anchor="t" anchorCtr="0">
          <a:noAutofit/>
        </a:bodyPr>
        <a:lstStyle/>
        <a:p>
          <a:pPr lvl="0" algn="l" defTabSz="800100">
            <a:lnSpc>
              <a:spcPct val="90000"/>
            </a:lnSpc>
            <a:spcBef>
              <a:spcPct val="0"/>
            </a:spcBef>
            <a:spcAft>
              <a:spcPct val="35000"/>
            </a:spcAft>
          </a:pPr>
          <a:r>
            <a:rPr lang="en-US" sz="1800" b="1" kern="1200" dirty="0" err="1" smtClean="0"/>
            <a:t>Planteamiento</a:t>
          </a:r>
          <a:r>
            <a:rPr lang="en-US" sz="1800" b="1" kern="1200" dirty="0" smtClean="0"/>
            <a:t> del </a:t>
          </a:r>
          <a:r>
            <a:rPr lang="en-US" sz="1800" b="1" kern="1200" dirty="0" err="1" smtClean="0"/>
            <a:t>problema</a:t>
          </a:r>
          <a:r>
            <a:rPr lang="en-US" sz="1800" b="1" kern="1200" dirty="0" smtClean="0"/>
            <a:t> - </a:t>
          </a:r>
          <a:r>
            <a:rPr lang="en-US" sz="1800" b="1" kern="1200" dirty="0" err="1" smtClean="0"/>
            <a:t>Antecedentes</a:t>
          </a:r>
          <a:endParaRPr lang="en-US" sz="1800" b="1" kern="1200" dirty="0"/>
        </a:p>
        <a:p>
          <a:pPr marL="171450" lvl="1" indent="-171450" algn="l" defTabSz="711200">
            <a:lnSpc>
              <a:spcPct val="90000"/>
            </a:lnSpc>
            <a:spcBef>
              <a:spcPct val="0"/>
            </a:spcBef>
            <a:spcAft>
              <a:spcPct val="15000"/>
            </a:spcAft>
            <a:buChar char="••"/>
          </a:pPr>
          <a:r>
            <a:rPr lang="en-US" sz="1600" kern="1200" dirty="0" err="1" smtClean="0"/>
            <a:t>Línea</a:t>
          </a:r>
          <a:r>
            <a:rPr lang="en-US" sz="1600" kern="1200" dirty="0" smtClean="0"/>
            <a:t> base</a:t>
          </a:r>
          <a:endParaRPr lang="en-US" sz="1600" kern="1200" dirty="0"/>
        </a:p>
        <a:p>
          <a:pPr marL="171450" lvl="1" indent="-171450" algn="l" defTabSz="711200">
            <a:lnSpc>
              <a:spcPct val="90000"/>
            </a:lnSpc>
            <a:spcBef>
              <a:spcPct val="0"/>
            </a:spcBef>
            <a:spcAft>
              <a:spcPct val="15000"/>
            </a:spcAft>
            <a:buChar char="••"/>
          </a:pPr>
          <a:r>
            <a:rPr lang="en-US" sz="1600" kern="1200" dirty="0" err="1" smtClean="0"/>
            <a:t>Aspectos</a:t>
          </a:r>
          <a:r>
            <a:rPr lang="en-US" sz="1600" kern="1200" dirty="0" smtClean="0"/>
            <a:t> </a:t>
          </a:r>
          <a:r>
            <a:rPr lang="en-US" sz="1600" kern="1200" dirty="0" err="1" smtClean="0"/>
            <a:t>Técnicos</a:t>
          </a:r>
          <a:r>
            <a:rPr lang="en-US" sz="1600" kern="1200" dirty="0" smtClean="0"/>
            <a:t> y </a:t>
          </a:r>
          <a:r>
            <a:rPr lang="en-US" sz="1600" kern="1200" dirty="0" err="1" smtClean="0"/>
            <a:t>normativos</a:t>
          </a:r>
          <a:endParaRPr lang="en-US" sz="1600" kern="1200" dirty="0"/>
        </a:p>
      </dsp:txBody>
      <dsp:txXfrm>
        <a:off x="648063" y="4383466"/>
        <a:ext cx="2345627" cy="1593197"/>
      </dsp:txXfrm>
    </dsp:sp>
    <dsp:sp modelId="{5349DBF5-5962-4881-9FFB-5530F437DA17}">
      <dsp:nvSpPr>
        <dsp:cNvPr id="0" name=""/>
        <dsp:cNvSpPr/>
      </dsp:nvSpPr>
      <dsp:spPr>
        <a:xfrm>
          <a:off x="3144498" y="2538487"/>
          <a:ext cx="414562" cy="414562"/>
        </a:xfrm>
        <a:prstGeom prst="ellipse">
          <a:avLst/>
        </a:prstGeom>
        <a:gradFill rotWithShape="0">
          <a:gsLst>
            <a:gs pos="0">
              <a:schemeClr val="accent3">
                <a:hueOff val="-8269636"/>
                <a:satOff val="13411"/>
                <a:lumOff val="98"/>
                <a:alphaOff val="0"/>
                <a:tint val="43000"/>
                <a:satMod val="165000"/>
              </a:schemeClr>
            </a:gs>
            <a:gs pos="55000">
              <a:schemeClr val="accent3">
                <a:hueOff val="-8269636"/>
                <a:satOff val="13411"/>
                <a:lumOff val="98"/>
                <a:alphaOff val="0"/>
                <a:tint val="83000"/>
                <a:satMod val="155000"/>
              </a:schemeClr>
            </a:gs>
            <a:gs pos="100000">
              <a:schemeClr val="accent3">
                <a:hueOff val="-8269636"/>
                <a:satOff val="13411"/>
                <a:lumOff val="9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F4986922-B691-4462-BBDE-8F15C925C2F0}">
      <dsp:nvSpPr>
        <dsp:cNvPr id="0" name=""/>
        <dsp:cNvSpPr/>
      </dsp:nvSpPr>
      <dsp:spPr>
        <a:xfrm>
          <a:off x="3224256" y="3293874"/>
          <a:ext cx="2116913" cy="2179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68" tIns="0" rIns="0" bIns="0" numCol="1" spcCol="1270" anchor="t" anchorCtr="0">
          <a:noAutofit/>
        </a:bodyPr>
        <a:lstStyle/>
        <a:p>
          <a:pPr lvl="0" algn="l" defTabSz="800100">
            <a:lnSpc>
              <a:spcPct val="90000"/>
            </a:lnSpc>
            <a:spcBef>
              <a:spcPct val="0"/>
            </a:spcBef>
            <a:spcAft>
              <a:spcPct val="35000"/>
            </a:spcAft>
          </a:pPr>
          <a:r>
            <a:rPr lang="en-US" sz="1800" b="1" kern="1200" dirty="0" err="1" smtClean="0"/>
            <a:t>Estudio</a:t>
          </a:r>
          <a:r>
            <a:rPr lang="en-US" sz="1800" b="1" kern="1200" dirty="0" smtClean="0"/>
            <a:t> de Mercado</a:t>
          </a:r>
          <a:endParaRPr lang="en-US" sz="1800" b="1" kern="1200" dirty="0"/>
        </a:p>
        <a:p>
          <a:pPr marL="171450" lvl="1" indent="-171450" algn="l" defTabSz="711200">
            <a:lnSpc>
              <a:spcPct val="90000"/>
            </a:lnSpc>
            <a:spcBef>
              <a:spcPct val="0"/>
            </a:spcBef>
            <a:spcAft>
              <a:spcPct val="15000"/>
            </a:spcAft>
            <a:buChar char="••"/>
          </a:pPr>
          <a:r>
            <a:rPr lang="en-US" sz="1600" kern="1200" dirty="0" err="1" smtClean="0"/>
            <a:t>Encuesta</a:t>
          </a:r>
          <a:endParaRPr lang="en-US" sz="1600" kern="1200" dirty="0"/>
        </a:p>
        <a:p>
          <a:pPr marL="171450" lvl="1" indent="-171450" algn="l" defTabSz="711200">
            <a:lnSpc>
              <a:spcPct val="90000"/>
            </a:lnSpc>
            <a:spcBef>
              <a:spcPct val="0"/>
            </a:spcBef>
            <a:spcAft>
              <a:spcPct val="15000"/>
            </a:spcAft>
            <a:buChar char="••"/>
          </a:pPr>
          <a:r>
            <a:rPr lang="en-US" sz="1600" kern="1200" dirty="0" err="1" smtClean="0"/>
            <a:t>Entrevistas</a:t>
          </a:r>
          <a:endParaRPr lang="en-US" sz="1600" kern="1200" dirty="0"/>
        </a:p>
        <a:p>
          <a:pPr marL="171450" lvl="1" indent="-171450" algn="l" defTabSz="711200">
            <a:lnSpc>
              <a:spcPct val="90000"/>
            </a:lnSpc>
            <a:spcBef>
              <a:spcPct val="0"/>
            </a:spcBef>
            <a:spcAft>
              <a:spcPct val="15000"/>
            </a:spcAft>
            <a:buChar char="••"/>
          </a:pPr>
          <a:r>
            <a:rPr lang="en-US" sz="1600" kern="1200" dirty="0" smtClean="0"/>
            <a:t> </a:t>
          </a:r>
          <a:r>
            <a:rPr lang="en-US" sz="1600" kern="1200" dirty="0" err="1" smtClean="0"/>
            <a:t>Análisis</a:t>
          </a:r>
          <a:endParaRPr lang="en-US" sz="1600" kern="1200" dirty="0"/>
        </a:p>
      </dsp:txBody>
      <dsp:txXfrm>
        <a:off x="3224256" y="3293874"/>
        <a:ext cx="2116913" cy="2179074"/>
      </dsp:txXfrm>
    </dsp:sp>
    <dsp:sp modelId="{CF65F218-5C01-4C1C-8397-BCF6D73F3E3F}">
      <dsp:nvSpPr>
        <dsp:cNvPr id="0" name=""/>
        <dsp:cNvSpPr/>
      </dsp:nvSpPr>
      <dsp:spPr>
        <a:xfrm>
          <a:off x="5578948" y="1626671"/>
          <a:ext cx="573330" cy="573330"/>
        </a:xfrm>
        <a:prstGeom prst="ellipse">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7DEB51E1-A188-4778-8CDC-C9158454425D}">
      <dsp:nvSpPr>
        <dsp:cNvPr id="0" name=""/>
        <dsp:cNvSpPr/>
      </dsp:nvSpPr>
      <dsp:spPr>
        <a:xfrm>
          <a:off x="5140867" y="2634960"/>
          <a:ext cx="2780015" cy="247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796" tIns="0" rIns="0" bIns="0" numCol="1" spcCol="1270" anchor="t" anchorCtr="0">
          <a:noAutofit/>
        </a:bodyPr>
        <a:lstStyle/>
        <a:p>
          <a:pPr lvl="0" algn="l" defTabSz="800100">
            <a:lnSpc>
              <a:spcPct val="90000"/>
            </a:lnSpc>
            <a:spcBef>
              <a:spcPct val="0"/>
            </a:spcBef>
            <a:spcAft>
              <a:spcPct val="35000"/>
            </a:spcAft>
          </a:pPr>
          <a:r>
            <a:rPr lang="en-US" sz="1800" b="1" kern="1200" dirty="0" err="1" smtClean="0"/>
            <a:t>Análisis</a:t>
          </a:r>
          <a:r>
            <a:rPr lang="en-US" sz="1800" b="1" kern="1200" dirty="0" smtClean="0"/>
            <a:t> </a:t>
          </a:r>
          <a:r>
            <a:rPr lang="en-US" sz="1800" b="1" kern="1200" dirty="0" err="1" smtClean="0"/>
            <a:t>Financiero</a:t>
          </a:r>
          <a:endParaRPr lang="en-US" sz="1800" b="1" kern="1200" dirty="0"/>
        </a:p>
        <a:p>
          <a:pPr marL="171450" lvl="1" indent="-171450" algn="l" defTabSz="711200">
            <a:lnSpc>
              <a:spcPct val="90000"/>
            </a:lnSpc>
            <a:spcBef>
              <a:spcPct val="0"/>
            </a:spcBef>
            <a:spcAft>
              <a:spcPct val="15000"/>
            </a:spcAft>
            <a:buChar char="••"/>
          </a:pPr>
          <a:r>
            <a:rPr lang="en-US" sz="1600" kern="1200" dirty="0" err="1" smtClean="0"/>
            <a:t>Análisis</a:t>
          </a:r>
          <a:r>
            <a:rPr lang="en-US" sz="1600" kern="1200" dirty="0" smtClean="0"/>
            <a:t> </a:t>
          </a:r>
          <a:r>
            <a:rPr lang="en-US" sz="1600" kern="1200" dirty="0" err="1" smtClean="0"/>
            <a:t>económico</a:t>
          </a:r>
          <a:r>
            <a:rPr lang="en-US" sz="1600" kern="1200" dirty="0" smtClean="0"/>
            <a:t> - </a:t>
          </a:r>
          <a:r>
            <a:rPr lang="en-US" sz="1600" kern="1200" dirty="0" err="1" smtClean="0"/>
            <a:t>financiero</a:t>
          </a:r>
          <a:endParaRPr lang="en-US" sz="1600" kern="1200" dirty="0"/>
        </a:p>
        <a:p>
          <a:pPr marL="171450" lvl="1" indent="-171450" algn="l" defTabSz="711200">
            <a:lnSpc>
              <a:spcPct val="90000"/>
            </a:lnSpc>
            <a:spcBef>
              <a:spcPct val="0"/>
            </a:spcBef>
            <a:spcAft>
              <a:spcPct val="15000"/>
            </a:spcAft>
            <a:buChar char="••"/>
          </a:pPr>
          <a:r>
            <a:rPr lang="en-US" sz="1600" kern="1200" dirty="0" err="1" smtClean="0"/>
            <a:t>Evaluación</a:t>
          </a:r>
          <a:r>
            <a:rPr lang="en-US" sz="1600" kern="1200" dirty="0" smtClean="0"/>
            <a:t> de </a:t>
          </a:r>
          <a:r>
            <a:rPr lang="en-US" sz="1600" kern="1200" dirty="0" err="1" smtClean="0"/>
            <a:t>Impacto</a:t>
          </a:r>
          <a:r>
            <a:rPr lang="en-US" sz="1600" kern="1200" dirty="0" smtClean="0"/>
            <a:t> y </a:t>
          </a:r>
          <a:r>
            <a:rPr lang="en-US" sz="1600" kern="1200" dirty="0" err="1" smtClean="0"/>
            <a:t>Riesgos</a:t>
          </a:r>
          <a:endParaRPr lang="en-US" sz="1600" kern="1200" dirty="0"/>
        </a:p>
        <a:p>
          <a:pPr marL="171450" lvl="1" indent="-171450" algn="l" defTabSz="711200">
            <a:lnSpc>
              <a:spcPct val="90000"/>
            </a:lnSpc>
            <a:spcBef>
              <a:spcPct val="0"/>
            </a:spcBef>
            <a:spcAft>
              <a:spcPct val="15000"/>
            </a:spcAft>
            <a:buChar char="••"/>
          </a:pPr>
          <a:r>
            <a:rPr lang="en-US" sz="1600" kern="1200" dirty="0" smtClean="0"/>
            <a:t> </a:t>
          </a:r>
          <a:r>
            <a:rPr lang="en-US" sz="1600" kern="1200" dirty="0" err="1" smtClean="0"/>
            <a:t>Estrategias</a:t>
          </a:r>
          <a:r>
            <a:rPr lang="en-US" sz="1600" kern="1200" dirty="0" smtClean="0"/>
            <a:t> de </a:t>
          </a:r>
          <a:r>
            <a:rPr lang="en-US" sz="1600" kern="1200" dirty="0" err="1" smtClean="0"/>
            <a:t>Implementación</a:t>
          </a:r>
          <a:endParaRPr lang="en-US" sz="1600" kern="1200" dirty="0"/>
        </a:p>
      </dsp:txBody>
      <dsp:txXfrm>
        <a:off x="5140867" y="2634960"/>
        <a:ext cx="2780015" cy="24731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4B815A-9964-4382-AF6E-4354F4E2AA9D}">
      <dsp:nvSpPr>
        <dsp:cNvPr id="0" name=""/>
        <dsp:cNvSpPr/>
      </dsp:nvSpPr>
      <dsp:spPr>
        <a:xfrm rot="10800000">
          <a:off x="1264578" y="343"/>
          <a:ext cx="4549105" cy="475003"/>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63" tIns="80010" rIns="149352" bIns="80010" numCol="1" spcCol="1270" anchor="ctr" anchorCtr="0">
          <a:noAutofit/>
        </a:bodyPr>
        <a:lstStyle/>
        <a:p>
          <a:pPr lvl="0" algn="ctr" defTabSz="933450">
            <a:lnSpc>
              <a:spcPct val="90000"/>
            </a:lnSpc>
            <a:spcBef>
              <a:spcPct val="0"/>
            </a:spcBef>
            <a:spcAft>
              <a:spcPct val="35000"/>
            </a:spcAft>
          </a:pPr>
          <a:r>
            <a:rPr lang="es-EC" sz="2100" kern="1200"/>
            <a:t>Propósito de la Investigación</a:t>
          </a:r>
        </a:p>
      </dsp:txBody>
      <dsp:txXfrm rot="10800000">
        <a:off x="1264578" y="343"/>
        <a:ext cx="4549105" cy="475003"/>
      </dsp:txXfrm>
    </dsp:sp>
    <dsp:sp modelId="{D7861F44-5BC1-473C-89ED-961ADA975C0D}">
      <dsp:nvSpPr>
        <dsp:cNvPr id="0" name=""/>
        <dsp:cNvSpPr/>
      </dsp:nvSpPr>
      <dsp:spPr>
        <a:xfrm>
          <a:off x="1027076" y="343"/>
          <a:ext cx="475003" cy="475003"/>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1FB532-C6CC-4B20-9EFF-F3888D1225DC}">
      <dsp:nvSpPr>
        <dsp:cNvPr id="0" name=""/>
        <dsp:cNvSpPr/>
      </dsp:nvSpPr>
      <dsp:spPr>
        <a:xfrm rot="10800000">
          <a:off x="1264578" y="617138"/>
          <a:ext cx="4549105" cy="475003"/>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63" tIns="80010" rIns="149352" bIns="80010" numCol="1" spcCol="1270" anchor="ctr" anchorCtr="0">
          <a:noAutofit/>
        </a:bodyPr>
        <a:lstStyle/>
        <a:p>
          <a:pPr lvl="0" algn="ctr" defTabSz="933450">
            <a:lnSpc>
              <a:spcPct val="90000"/>
            </a:lnSpc>
            <a:spcBef>
              <a:spcPct val="0"/>
            </a:spcBef>
            <a:spcAft>
              <a:spcPct val="35000"/>
            </a:spcAft>
          </a:pPr>
          <a:r>
            <a:rPr lang="es-EC" sz="2100" kern="1200"/>
            <a:t>Objetivos</a:t>
          </a:r>
        </a:p>
      </dsp:txBody>
      <dsp:txXfrm rot="10800000">
        <a:off x="1264578" y="617138"/>
        <a:ext cx="4549105" cy="475003"/>
      </dsp:txXfrm>
    </dsp:sp>
    <dsp:sp modelId="{E4EA9803-4875-491A-9F32-DA1621CED1FF}">
      <dsp:nvSpPr>
        <dsp:cNvPr id="0" name=""/>
        <dsp:cNvSpPr/>
      </dsp:nvSpPr>
      <dsp:spPr>
        <a:xfrm>
          <a:off x="1027076" y="617138"/>
          <a:ext cx="475003" cy="475003"/>
        </a:xfrm>
        <a:prstGeom prst="ellipse">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45FDF0-F9D9-4D01-8170-8E0A61E2BBDF}">
      <dsp:nvSpPr>
        <dsp:cNvPr id="0" name=""/>
        <dsp:cNvSpPr/>
      </dsp:nvSpPr>
      <dsp:spPr>
        <a:xfrm rot="10800000">
          <a:off x="1264578" y="1233934"/>
          <a:ext cx="4549105" cy="475003"/>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63" tIns="80010" rIns="149352" bIns="80010" numCol="1" spcCol="1270" anchor="ctr" anchorCtr="0">
          <a:noAutofit/>
        </a:bodyPr>
        <a:lstStyle/>
        <a:p>
          <a:pPr lvl="0" algn="ctr" defTabSz="933450">
            <a:lnSpc>
              <a:spcPct val="90000"/>
            </a:lnSpc>
            <a:spcBef>
              <a:spcPct val="0"/>
            </a:spcBef>
            <a:spcAft>
              <a:spcPct val="35000"/>
            </a:spcAft>
          </a:pPr>
          <a:r>
            <a:rPr lang="es-EC" sz="2100" kern="1200" dirty="0" smtClean="0"/>
            <a:t>Hipótesis</a:t>
          </a:r>
          <a:endParaRPr lang="es-EC" sz="2100" kern="1200" dirty="0"/>
        </a:p>
      </dsp:txBody>
      <dsp:txXfrm rot="10800000">
        <a:off x="1264578" y="1233934"/>
        <a:ext cx="4549105" cy="475003"/>
      </dsp:txXfrm>
    </dsp:sp>
    <dsp:sp modelId="{83F9DED3-2F50-4010-A7B4-06D360434A71}">
      <dsp:nvSpPr>
        <dsp:cNvPr id="0" name=""/>
        <dsp:cNvSpPr/>
      </dsp:nvSpPr>
      <dsp:spPr>
        <a:xfrm>
          <a:off x="1027076" y="1233934"/>
          <a:ext cx="475003" cy="475003"/>
        </a:xfrm>
        <a:prstGeom prst="ellipse">
          <a:avLst/>
        </a:prstGeom>
        <a:solidFill>
          <a:schemeClr val="accent4">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0FBBE-0B43-45D0-B729-64371DE58063}">
      <dsp:nvSpPr>
        <dsp:cNvPr id="0" name=""/>
        <dsp:cNvSpPr/>
      </dsp:nvSpPr>
      <dsp:spPr>
        <a:xfrm rot="10800000">
          <a:off x="1264578" y="1850730"/>
          <a:ext cx="4549105" cy="475003"/>
        </a:xfrm>
        <a:prstGeom prst="homePlat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63" tIns="80010" rIns="149352" bIns="80010" numCol="1" spcCol="1270" anchor="ctr" anchorCtr="0">
          <a:noAutofit/>
        </a:bodyPr>
        <a:lstStyle/>
        <a:p>
          <a:pPr lvl="0" algn="ctr" defTabSz="933450">
            <a:lnSpc>
              <a:spcPct val="90000"/>
            </a:lnSpc>
            <a:spcBef>
              <a:spcPct val="0"/>
            </a:spcBef>
            <a:spcAft>
              <a:spcPct val="35000"/>
            </a:spcAft>
          </a:pPr>
          <a:r>
            <a:rPr lang="es-EC" sz="2100" kern="1200"/>
            <a:t>Análisis de la Oferta</a:t>
          </a:r>
        </a:p>
      </dsp:txBody>
      <dsp:txXfrm rot="10800000">
        <a:off x="1264578" y="1850730"/>
        <a:ext cx="4549105" cy="475003"/>
      </dsp:txXfrm>
    </dsp:sp>
    <dsp:sp modelId="{4AF55FDE-C1C7-434C-8BC1-745D5DCFCF79}">
      <dsp:nvSpPr>
        <dsp:cNvPr id="0" name=""/>
        <dsp:cNvSpPr/>
      </dsp:nvSpPr>
      <dsp:spPr>
        <a:xfrm>
          <a:off x="1027076" y="1850730"/>
          <a:ext cx="475003" cy="475003"/>
        </a:xfrm>
        <a:prstGeom prst="ellipse">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1592F1-0188-4ACA-A061-C9684F419007}">
      <dsp:nvSpPr>
        <dsp:cNvPr id="0" name=""/>
        <dsp:cNvSpPr/>
      </dsp:nvSpPr>
      <dsp:spPr>
        <a:xfrm rot="10800000">
          <a:off x="1264578" y="2467525"/>
          <a:ext cx="4549105" cy="475003"/>
        </a:xfrm>
        <a:prstGeom prst="homePlate">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63" tIns="80010" rIns="149352" bIns="80010" numCol="1" spcCol="1270" anchor="ctr" anchorCtr="0">
          <a:noAutofit/>
        </a:bodyPr>
        <a:lstStyle/>
        <a:p>
          <a:pPr lvl="0" algn="ctr" defTabSz="933450">
            <a:lnSpc>
              <a:spcPct val="90000"/>
            </a:lnSpc>
            <a:spcBef>
              <a:spcPct val="0"/>
            </a:spcBef>
            <a:spcAft>
              <a:spcPct val="35000"/>
            </a:spcAft>
          </a:pPr>
          <a:r>
            <a:rPr lang="es-EC" sz="2100" kern="1200" dirty="0"/>
            <a:t>Análisis de la Demanda</a:t>
          </a:r>
        </a:p>
      </dsp:txBody>
      <dsp:txXfrm rot="10800000">
        <a:off x="1264578" y="2467525"/>
        <a:ext cx="4549105" cy="475003"/>
      </dsp:txXfrm>
    </dsp:sp>
    <dsp:sp modelId="{CD61D600-9D22-4D21-A3E3-635AB6A1DF9A}">
      <dsp:nvSpPr>
        <dsp:cNvPr id="0" name=""/>
        <dsp:cNvSpPr/>
      </dsp:nvSpPr>
      <dsp:spPr>
        <a:xfrm>
          <a:off x="1027076" y="2467525"/>
          <a:ext cx="475003" cy="475003"/>
        </a:xfrm>
        <a:prstGeom prst="ellipse">
          <a:avLst/>
        </a:prstGeom>
        <a:solidFill>
          <a:schemeClr val="accent6">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B66CD6-7F1E-4FED-BD4D-D855DB008A3B}">
      <dsp:nvSpPr>
        <dsp:cNvPr id="0" name=""/>
        <dsp:cNvSpPr/>
      </dsp:nvSpPr>
      <dsp:spPr>
        <a:xfrm rot="10800000">
          <a:off x="1264578" y="3084321"/>
          <a:ext cx="4549105" cy="475003"/>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63" tIns="80010" rIns="149352" bIns="80010" numCol="1" spcCol="1270" anchor="ctr" anchorCtr="0">
          <a:noAutofit/>
        </a:bodyPr>
        <a:lstStyle/>
        <a:p>
          <a:pPr lvl="0" algn="ctr" defTabSz="933450">
            <a:lnSpc>
              <a:spcPct val="90000"/>
            </a:lnSpc>
            <a:spcBef>
              <a:spcPct val="0"/>
            </a:spcBef>
            <a:spcAft>
              <a:spcPct val="35000"/>
            </a:spcAft>
          </a:pPr>
          <a:r>
            <a:rPr lang="es-EC" sz="2100" kern="1200" dirty="0" smtClean="0"/>
            <a:t>Análisis de Resultados</a:t>
          </a:r>
          <a:endParaRPr lang="es-EC" sz="2100" kern="1200" dirty="0"/>
        </a:p>
      </dsp:txBody>
      <dsp:txXfrm rot="10800000">
        <a:off x="1264578" y="3084321"/>
        <a:ext cx="4549105" cy="475003"/>
      </dsp:txXfrm>
    </dsp:sp>
    <dsp:sp modelId="{67ED386E-6D8C-4F72-A392-242E518F1FC6}">
      <dsp:nvSpPr>
        <dsp:cNvPr id="0" name=""/>
        <dsp:cNvSpPr/>
      </dsp:nvSpPr>
      <dsp:spPr>
        <a:xfrm>
          <a:off x="1027076" y="3084321"/>
          <a:ext cx="475003" cy="475003"/>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C646AF-3D36-42D4-AD1C-CF9E24F79A85}">
      <dsp:nvSpPr>
        <dsp:cNvPr id="0" name=""/>
        <dsp:cNvSpPr/>
      </dsp:nvSpPr>
      <dsp:spPr>
        <a:xfrm rot="10800000">
          <a:off x="1264578" y="3701117"/>
          <a:ext cx="4549105" cy="475003"/>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463" tIns="80010" rIns="149352" bIns="80010" numCol="1" spcCol="1270" anchor="ctr" anchorCtr="0">
          <a:noAutofit/>
        </a:bodyPr>
        <a:lstStyle/>
        <a:p>
          <a:pPr lvl="0" algn="ctr" defTabSz="933450">
            <a:lnSpc>
              <a:spcPct val="90000"/>
            </a:lnSpc>
            <a:spcBef>
              <a:spcPct val="0"/>
            </a:spcBef>
            <a:spcAft>
              <a:spcPct val="35000"/>
            </a:spcAft>
          </a:pPr>
          <a:r>
            <a:rPr lang="es-EC" sz="2100" kern="1200"/>
            <a:t>Conclusiones y Recomendaciones</a:t>
          </a:r>
        </a:p>
      </dsp:txBody>
      <dsp:txXfrm rot="10800000">
        <a:off x="1264578" y="3701117"/>
        <a:ext cx="4549105" cy="475003"/>
      </dsp:txXfrm>
    </dsp:sp>
    <dsp:sp modelId="{CB28C7A9-05DA-4742-8254-AACF9B96D8B9}">
      <dsp:nvSpPr>
        <dsp:cNvPr id="0" name=""/>
        <dsp:cNvSpPr/>
      </dsp:nvSpPr>
      <dsp:spPr>
        <a:xfrm>
          <a:off x="1027076" y="3701117"/>
          <a:ext cx="475003" cy="475003"/>
        </a:xfrm>
        <a:prstGeom prst="ellipse">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EAA564-2D02-4C79-A0CD-EC5644FDC4FA}">
      <dsp:nvSpPr>
        <dsp:cNvPr id="0" name=""/>
        <dsp:cNvSpPr/>
      </dsp:nvSpPr>
      <dsp:spPr>
        <a:xfrm>
          <a:off x="0" y="0"/>
          <a:ext cx="8064896" cy="664526"/>
        </a:xfrm>
        <a:prstGeom prst="round2DiagRect">
          <a:avLst/>
        </a:prstGeom>
        <a:gradFill rotWithShape="0">
          <a:gsLst>
            <a:gs pos="0">
              <a:schemeClr val="accent6">
                <a:shade val="50000"/>
                <a:hueOff val="0"/>
                <a:satOff val="0"/>
                <a:lumOff val="0"/>
                <a:alphaOff val="0"/>
                <a:tint val="43000"/>
                <a:satMod val="165000"/>
              </a:schemeClr>
            </a:gs>
            <a:gs pos="55000">
              <a:schemeClr val="accent6">
                <a:shade val="50000"/>
                <a:hueOff val="0"/>
                <a:satOff val="0"/>
                <a:lumOff val="0"/>
                <a:alphaOff val="0"/>
                <a:tint val="83000"/>
                <a:satMod val="155000"/>
              </a:schemeClr>
            </a:gs>
            <a:gs pos="100000">
              <a:schemeClr val="accent6">
                <a:shade val="50000"/>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53340" rIns="53340" bIns="53340" numCol="1" spcCol="1270" anchor="ctr" anchorCtr="0">
          <a:noAutofit/>
        </a:bodyPr>
        <a:lstStyle/>
        <a:p>
          <a:pPr marL="0" lvl="0" indent="0" algn="l" defTabSz="622300">
            <a:lnSpc>
              <a:spcPct val="90000"/>
            </a:lnSpc>
            <a:spcBef>
              <a:spcPct val="0"/>
            </a:spcBef>
            <a:spcAft>
              <a:spcPct val="35000"/>
            </a:spcAft>
          </a:pPr>
          <a:r>
            <a:rPr lang="es-MX" sz="1400" kern="1200" dirty="0" smtClean="0"/>
            <a:t>Conocer el grado de penetración de la televisión abierta en los hogares de la ciudad de Ibarra, mediante el uso de una encuesta, para determinar si es un servicio masivo.</a:t>
          </a:r>
          <a:endParaRPr lang="en-US" sz="1400" kern="1200" dirty="0">
            <a:latin typeface="Tw Cen MT" pitchFamily="34" charset="0"/>
          </a:endParaRPr>
        </a:p>
      </dsp:txBody>
      <dsp:txXfrm>
        <a:off x="1679431" y="0"/>
        <a:ext cx="6385464" cy="664526"/>
      </dsp:txXfrm>
    </dsp:sp>
    <dsp:sp modelId="{36133411-8FE4-4491-BA08-56144C63CB99}">
      <dsp:nvSpPr>
        <dsp:cNvPr id="0" name=""/>
        <dsp:cNvSpPr/>
      </dsp:nvSpPr>
      <dsp:spPr>
        <a:xfrm>
          <a:off x="130512" y="119694"/>
          <a:ext cx="531363" cy="531621"/>
        </a:xfrm>
        <a:prstGeom prst="rightArrow">
          <a:avLst/>
        </a:prstGeom>
        <a:solidFill>
          <a:schemeClr val="accent6">
            <a:tint val="5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730979"/>
          <a:ext cx="8064896" cy="664526"/>
        </a:xfrm>
        <a:prstGeom prst="round2DiagRect">
          <a:avLst/>
        </a:prstGeom>
        <a:gradFill rotWithShape="0">
          <a:gsLst>
            <a:gs pos="0">
              <a:schemeClr val="accent6">
                <a:shade val="50000"/>
                <a:hueOff val="90055"/>
                <a:satOff val="-1694"/>
                <a:lumOff val="13721"/>
                <a:alphaOff val="0"/>
                <a:tint val="43000"/>
                <a:satMod val="165000"/>
              </a:schemeClr>
            </a:gs>
            <a:gs pos="55000">
              <a:schemeClr val="accent6">
                <a:shade val="50000"/>
                <a:hueOff val="90055"/>
                <a:satOff val="-1694"/>
                <a:lumOff val="13721"/>
                <a:alphaOff val="0"/>
                <a:tint val="83000"/>
                <a:satMod val="155000"/>
              </a:schemeClr>
            </a:gs>
            <a:gs pos="100000">
              <a:schemeClr val="accent6">
                <a:shade val="50000"/>
                <a:hueOff val="90055"/>
                <a:satOff val="-1694"/>
                <a:lumOff val="13721"/>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Determinar el grado de aceptación que actualmente tiene la población en lo referente a la calidad en la recepción de televisión, mediante la aplicación de una encuesta, con el fin de conocer si se necesitan cambios en la transmisión de TV.</a:t>
          </a:r>
          <a:endParaRPr lang="en-US" sz="1400" kern="1200" dirty="0">
            <a:latin typeface="Tw Cen MT" pitchFamily="34" charset="0"/>
          </a:endParaRPr>
        </a:p>
      </dsp:txBody>
      <dsp:txXfrm>
        <a:off x="1679431" y="730979"/>
        <a:ext cx="6385464" cy="664526"/>
      </dsp:txXfrm>
    </dsp:sp>
    <dsp:sp modelId="{8B82C056-6D44-4EC6-B428-208028A042F5}">
      <dsp:nvSpPr>
        <dsp:cNvPr id="0" name=""/>
        <dsp:cNvSpPr/>
      </dsp:nvSpPr>
      <dsp:spPr>
        <a:xfrm>
          <a:off x="157819" y="837878"/>
          <a:ext cx="476748" cy="531621"/>
        </a:xfrm>
        <a:prstGeom prst="rightArrow">
          <a:avLst/>
        </a:prstGeom>
        <a:solidFill>
          <a:schemeClr val="accent6">
            <a:tint val="50000"/>
            <a:hueOff val="-2418"/>
            <a:satOff val="99"/>
            <a:lumOff val="-428"/>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AEE08B3-1990-4730-B352-C1BE95C73039}">
      <dsp:nvSpPr>
        <dsp:cNvPr id="0" name=""/>
        <dsp:cNvSpPr/>
      </dsp:nvSpPr>
      <dsp:spPr>
        <a:xfrm>
          <a:off x="0" y="1461959"/>
          <a:ext cx="8064896" cy="664526"/>
        </a:xfrm>
        <a:prstGeom prst="round2DiagRect">
          <a:avLst/>
        </a:prstGeom>
        <a:gradFill rotWithShape="0">
          <a:gsLst>
            <a:gs pos="0">
              <a:schemeClr val="accent6">
                <a:shade val="50000"/>
                <a:hueOff val="180110"/>
                <a:satOff val="-3388"/>
                <a:lumOff val="27442"/>
                <a:alphaOff val="0"/>
                <a:tint val="43000"/>
                <a:satMod val="165000"/>
              </a:schemeClr>
            </a:gs>
            <a:gs pos="55000">
              <a:schemeClr val="accent6">
                <a:shade val="50000"/>
                <a:hueOff val="180110"/>
                <a:satOff val="-3388"/>
                <a:lumOff val="27442"/>
                <a:alphaOff val="0"/>
                <a:tint val="83000"/>
                <a:satMod val="155000"/>
              </a:schemeClr>
            </a:gs>
            <a:gs pos="100000">
              <a:schemeClr val="accent6">
                <a:shade val="50000"/>
                <a:hueOff val="180110"/>
                <a:satOff val="-3388"/>
                <a:lumOff val="27442"/>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53340" rIns="53340" bIns="53340" numCol="1" spcCol="1270" anchor="ctr" anchorCtr="0">
          <a:noAutofit/>
        </a:bodyPr>
        <a:lstStyle/>
        <a:p>
          <a:pPr marL="0" lvl="0" indent="0" algn="l" defTabSz="622300">
            <a:lnSpc>
              <a:spcPct val="90000"/>
            </a:lnSpc>
            <a:spcBef>
              <a:spcPct val="0"/>
            </a:spcBef>
            <a:spcAft>
              <a:spcPct val="35000"/>
            </a:spcAft>
          </a:pPr>
          <a:r>
            <a:rPr lang="es-MX" sz="1400" kern="1200" dirty="0" smtClean="0"/>
            <a:t>Establecer el tipo de programación de preferencia en los televidentes, mediante la aplicación de una encuesta, para determinar los contenidos que debería privilegiar la nueva estación.</a:t>
          </a:r>
          <a:endParaRPr lang="en-US" sz="1400" kern="1200" dirty="0">
            <a:latin typeface="Tw Cen MT" pitchFamily="34" charset="0"/>
          </a:endParaRPr>
        </a:p>
      </dsp:txBody>
      <dsp:txXfrm>
        <a:off x="1679431" y="1461959"/>
        <a:ext cx="6385464" cy="664526"/>
      </dsp:txXfrm>
    </dsp:sp>
    <dsp:sp modelId="{0B2BB8AA-4092-4C07-BA8C-D47A4D6D5285}">
      <dsp:nvSpPr>
        <dsp:cNvPr id="0" name=""/>
        <dsp:cNvSpPr/>
      </dsp:nvSpPr>
      <dsp:spPr>
        <a:xfrm>
          <a:off x="130520" y="1528411"/>
          <a:ext cx="476732" cy="531621"/>
        </a:xfrm>
        <a:prstGeom prst="rightArrow">
          <a:avLst/>
        </a:prstGeom>
        <a:solidFill>
          <a:schemeClr val="accent6">
            <a:tint val="50000"/>
            <a:hueOff val="-4836"/>
            <a:satOff val="199"/>
            <a:lumOff val="-855"/>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D5949A6-095C-41CC-A96A-D3022429CFFC}">
      <dsp:nvSpPr>
        <dsp:cNvPr id="0" name=""/>
        <dsp:cNvSpPr/>
      </dsp:nvSpPr>
      <dsp:spPr>
        <a:xfrm>
          <a:off x="0" y="2192938"/>
          <a:ext cx="8064896" cy="664526"/>
        </a:xfrm>
        <a:prstGeom prst="round2DiagRect">
          <a:avLst/>
        </a:prstGeom>
        <a:gradFill rotWithShape="0">
          <a:gsLst>
            <a:gs pos="0">
              <a:schemeClr val="accent6">
                <a:shade val="50000"/>
                <a:hueOff val="270165"/>
                <a:satOff val="-5082"/>
                <a:lumOff val="41163"/>
                <a:alphaOff val="0"/>
                <a:tint val="43000"/>
                <a:satMod val="165000"/>
              </a:schemeClr>
            </a:gs>
            <a:gs pos="55000">
              <a:schemeClr val="accent6">
                <a:shade val="50000"/>
                <a:hueOff val="270165"/>
                <a:satOff val="-5082"/>
                <a:lumOff val="41163"/>
                <a:alphaOff val="0"/>
                <a:tint val="83000"/>
                <a:satMod val="155000"/>
              </a:schemeClr>
            </a:gs>
            <a:gs pos="100000">
              <a:schemeClr val="accent6">
                <a:shade val="50000"/>
                <a:hueOff val="270165"/>
                <a:satOff val="-5082"/>
                <a:lumOff val="41163"/>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Conocer el grado de conocimiento respecto de la tecnología digital, con la aplicación de una encuesta, con el objeto de conocer si existe expectativa por la nueva tecnología.</a:t>
          </a:r>
          <a:endParaRPr lang="en-US" sz="1400" kern="1200" dirty="0">
            <a:latin typeface="Tw Cen MT" pitchFamily="34" charset="0"/>
          </a:endParaRPr>
        </a:p>
      </dsp:txBody>
      <dsp:txXfrm>
        <a:off x="1679431" y="2192938"/>
        <a:ext cx="6385464" cy="664526"/>
      </dsp:txXfrm>
    </dsp:sp>
    <dsp:sp modelId="{C24DEB7B-AAFE-4777-B8F6-0463A3E03E1B}">
      <dsp:nvSpPr>
        <dsp:cNvPr id="0" name=""/>
        <dsp:cNvSpPr/>
      </dsp:nvSpPr>
      <dsp:spPr>
        <a:xfrm>
          <a:off x="103204" y="2259391"/>
          <a:ext cx="531363" cy="531621"/>
        </a:xfrm>
        <a:prstGeom prst="rightArrow">
          <a:avLst/>
        </a:prstGeom>
        <a:solidFill>
          <a:schemeClr val="accent6">
            <a:tint val="50000"/>
            <a:hueOff val="-7254"/>
            <a:satOff val="298"/>
            <a:lumOff val="-1283"/>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1987A41-88CE-4917-A47B-5C68237DC6A6}">
      <dsp:nvSpPr>
        <dsp:cNvPr id="0" name=""/>
        <dsp:cNvSpPr/>
      </dsp:nvSpPr>
      <dsp:spPr>
        <a:xfrm>
          <a:off x="0" y="2923918"/>
          <a:ext cx="8064896" cy="664526"/>
        </a:xfrm>
        <a:prstGeom prst="round2DiagRect">
          <a:avLst/>
        </a:prstGeom>
        <a:gradFill rotWithShape="0">
          <a:gsLst>
            <a:gs pos="0">
              <a:schemeClr val="accent6">
                <a:shade val="50000"/>
                <a:hueOff val="180110"/>
                <a:satOff val="-3388"/>
                <a:lumOff val="27442"/>
                <a:alphaOff val="0"/>
                <a:tint val="43000"/>
                <a:satMod val="165000"/>
              </a:schemeClr>
            </a:gs>
            <a:gs pos="55000">
              <a:schemeClr val="accent6">
                <a:shade val="50000"/>
                <a:hueOff val="180110"/>
                <a:satOff val="-3388"/>
                <a:lumOff val="27442"/>
                <a:alphaOff val="0"/>
                <a:tint val="83000"/>
                <a:satMod val="155000"/>
              </a:schemeClr>
            </a:gs>
            <a:gs pos="100000">
              <a:schemeClr val="accent6">
                <a:shade val="50000"/>
                <a:hueOff val="180110"/>
                <a:satOff val="-3388"/>
                <a:lumOff val="27442"/>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432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Determinar el deseo y la capacidad de invertir por parte de los televidentes a fin de mejorar su señal de televisión, con la aplicación de encuestas, a fin de saber la aceptación del mercado para el nuevo producto.</a:t>
          </a:r>
          <a:endParaRPr lang="en-US" sz="1400" kern="1200" dirty="0">
            <a:latin typeface="Tw Cen MT" pitchFamily="34" charset="0"/>
          </a:endParaRPr>
        </a:p>
      </dsp:txBody>
      <dsp:txXfrm>
        <a:off x="1679431" y="2923918"/>
        <a:ext cx="6385464" cy="664526"/>
      </dsp:txXfrm>
    </dsp:sp>
    <dsp:sp modelId="{AB2C5E68-71D1-45BF-8944-A26400AB737A}">
      <dsp:nvSpPr>
        <dsp:cNvPr id="0" name=""/>
        <dsp:cNvSpPr/>
      </dsp:nvSpPr>
      <dsp:spPr>
        <a:xfrm>
          <a:off x="130512" y="2990371"/>
          <a:ext cx="531363" cy="531621"/>
        </a:xfrm>
        <a:prstGeom prst="rightArrow">
          <a:avLst/>
        </a:prstGeom>
        <a:solidFill>
          <a:schemeClr val="accent6">
            <a:tint val="50000"/>
            <a:hueOff val="-9672"/>
            <a:satOff val="398"/>
            <a:lumOff val="-171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9F6F9B3-CDCD-42FB-B65C-73A8D55C7F43}">
      <dsp:nvSpPr>
        <dsp:cNvPr id="0" name=""/>
        <dsp:cNvSpPr/>
      </dsp:nvSpPr>
      <dsp:spPr>
        <a:xfrm>
          <a:off x="0" y="3654898"/>
          <a:ext cx="8064896" cy="664526"/>
        </a:xfrm>
        <a:prstGeom prst="roundRect">
          <a:avLst>
            <a:gd name="adj" fmla="val 10000"/>
          </a:avLst>
        </a:prstGeom>
        <a:gradFill rotWithShape="0">
          <a:gsLst>
            <a:gs pos="0">
              <a:schemeClr val="accent6">
                <a:shade val="50000"/>
                <a:hueOff val="90055"/>
                <a:satOff val="-1694"/>
                <a:lumOff val="13721"/>
                <a:alphaOff val="0"/>
                <a:tint val="43000"/>
                <a:satMod val="165000"/>
              </a:schemeClr>
            </a:gs>
            <a:gs pos="55000">
              <a:schemeClr val="accent6">
                <a:shade val="50000"/>
                <a:hueOff val="90055"/>
                <a:satOff val="-1694"/>
                <a:lumOff val="13721"/>
                <a:alphaOff val="0"/>
                <a:tint val="83000"/>
                <a:satMod val="155000"/>
              </a:schemeClr>
            </a:gs>
            <a:gs pos="100000">
              <a:schemeClr val="accent6">
                <a:shade val="50000"/>
                <a:hueOff val="90055"/>
                <a:satOff val="-1694"/>
                <a:lumOff val="13721"/>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261938" lvl="0" indent="0" algn="l" defTabSz="533400">
            <a:lnSpc>
              <a:spcPct val="90000"/>
            </a:lnSpc>
            <a:spcBef>
              <a:spcPct val="0"/>
            </a:spcBef>
            <a:spcAft>
              <a:spcPct val="35000"/>
            </a:spcAft>
          </a:pPr>
          <a:r>
            <a:rPr lang="es-MX" sz="1200" kern="1200" dirty="0" smtClean="0"/>
            <a:t>Conocer las condiciones actuales de las estaciones de televisión y la disposición para invertir en tecnología digital, mediante la realización de entrevistas, para determinar si se tiene la voluntad de efectuar el cambio tecnológico en el corto plazo.</a:t>
          </a:r>
          <a:endParaRPr lang="es-EC" sz="1200" kern="1200" dirty="0"/>
        </a:p>
      </dsp:txBody>
      <dsp:txXfrm>
        <a:off x="1679431" y="3654898"/>
        <a:ext cx="6385464" cy="664526"/>
      </dsp:txXfrm>
    </dsp:sp>
    <dsp:sp modelId="{87CB5F80-1FA1-4556-AE60-80E268F808C3}">
      <dsp:nvSpPr>
        <dsp:cNvPr id="0" name=""/>
        <dsp:cNvSpPr/>
      </dsp:nvSpPr>
      <dsp:spPr>
        <a:xfrm>
          <a:off x="89695" y="3672409"/>
          <a:ext cx="558381" cy="531621"/>
        </a:xfrm>
        <a:prstGeom prst="rightArrow">
          <a:avLst/>
        </a:prstGeom>
        <a:solidFill>
          <a:schemeClr val="accent6">
            <a:tint val="50000"/>
            <a:hueOff val="-12090"/>
            <a:satOff val="497"/>
            <a:lumOff val="-2138"/>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EAA564-2D02-4C79-A0CD-EC5644FDC4FA}">
      <dsp:nvSpPr>
        <dsp:cNvPr id="0" name=""/>
        <dsp:cNvSpPr/>
      </dsp:nvSpPr>
      <dsp:spPr>
        <a:xfrm>
          <a:off x="0" y="0"/>
          <a:ext cx="8064896" cy="664526"/>
        </a:xfrm>
        <a:prstGeom prst="round2Diag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pPr>
          <a:r>
            <a:rPr lang="es-MX" sz="1400" kern="1200" dirty="0" smtClean="0"/>
            <a:t>En los próximos 5 años, las señales de televisión abierta en la ciudad de Ibarra serán digitalizadas de acuerdo a la disposición del Gobierno Nacional. </a:t>
          </a:r>
          <a:endParaRPr lang="en-US" sz="1400" kern="1200" dirty="0">
            <a:latin typeface="Tw Cen MT" pitchFamily="34" charset="0"/>
          </a:endParaRPr>
        </a:p>
      </dsp:txBody>
      <dsp:txXfrm>
        <a:off x="1679431" y="0"/>
        <a:ext cx="6385464" cy="664526"/>
      </dsp:txXfrm>
    </dsp:sp>
    <dsp:sp modelId="{36133411-8FE4-4491-BA08-56144C63CB99}">
      <dsp:nvSpPr>
        <dsp:cNvPr id="0" name=""/>
        <dsp:cNvSpPr/>
      </dsp:nvSpPr>
      <dsp:spPr>
        <a:xfrm>
          <a:off x="130512" y="119694"/>
          <a:ext cx="531363" cy="531621"/>
        </a:xfrm>
        <a:prstGeom prst="rightArrow">
          <a:avLst/>
        </a:prstGeom>
        <a:solidFill>
          <a:schemeClr val="dk2">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F55DC1D-2488-4424-936F-00C76D4A824B}">
      <dsp:nvSpPr>
        <dsp:cNvPr id="0" name=""/>
        <dsp:cNvSpPr/>
      </dsp:nvSpPr>
      <dsp:spPr>
        <a:xfrm>
          <a:off x="0" y="730979"/>
          <a:ext cx="8064896" cy="664526"/>
        </a:xfrm>
        <a:prstGeom prst="round2Diag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El 86% de los hogares de la ciudad de Ibarra cuentan con al menos un televisor.</a:t>
          </a:r>
          <a:endParaRPr lang="en-US" sz="1400" kern="1200" dirty="0">
            <a:latin typeface="Tw Cen MT" pitchFamily="34" charset="0"/>
          </a:endParaRPr>
        </a:p>
      </dsp:txBody>
      <dsp:txXfrm>
        <a:off x="1679431" y="730979"/>
        <a:ext cx="6385464" cy="664526"/>
      </dsp:txXfrm>
    </dsp:sp>
    <dsp:sp modelId="{8B82C056-6D44-4EC6-B428-208028A042F5}">
      <dsp:nvSpPr>
        <dsp:cNvPr id="0" name=""/>
        <dsp:cNvSpPr/>
      </dsp:nvSpPr>
      <dsp:spPr>
        <a:xfrm>
          <a:off x="157819" y="837878"/>
          <a:ext cx="476748" cy="531621"/>
        </a:xfrm>
        <a:prstGeom prst="rightArrow">
          <a:avLst/>
        </a:prstGeom>
        <a:solidFill>
          <a:schemeClr val="dk2">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AEE08B3-1990-4730-B352-C1BE95C73039}">
      <dsp:nvSpPr>
        <dsp:cNvPr id="0" name=""/>
        <dsp:cNvSpPr/>
      </dsp:nvSpPr>
      <dsp:spPr>
        <a:xfrm>
          <a:off x="0" y="1461959"/>
          <a:ext cx="8064896" cy="664526"/>
        </a:xfrm>
        <a:prstGeom prst="round2Diag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pPr>
          <a:r>
            <a:rPr lang="es-MX" sz="1400" kern="1200" dirty="0" smtClean="0"/>
            <a:t>La mayoría de la población tiene preferencia en adquirir un televisor con  sintonizador digital incorporado.</a:t>
          </a:r>
          <a:endParaRPr lang="en-US" sz="1400" kern="1200" dirty="0">
            <a:latin typeface="Tw Cen MT" pitchFamily="34" charset="0"/>
          </a:endParaRPr>
        </a:p>
      </dsp:txBody>
      <dsp:txXfrm>
        <a:off x="1679431" y="1461959"/>
        <a:ext cx="6385464" cy="664526"/>
      </dsp:txXfrm>
    </dsp:sp>
    <dsp:sp modelId="{0B2BB8AA-4092-4C07-BA8C-D47A4D6D5285}">
      <dsp:nvSpPr>
        <dsp:cNvPr id="0" name=""/>
        <dsp:cNvSpPr/>
      </dsp:nvSpPr>
      <dsp:spPr>
        <a:xfrm>
          <a:off x="130520" y="1528411"/>
          <a:ext cx="476732" cy="531621"/>
        </a:xfrm>
        <a:prstGeom prst="rightArrow">
          <a:avLst/>
        </a:prstGeom>
        <a:solidFill>
          <a:schemeClr val="dk2">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D5949A6-095C-41CC-A96A-D3022429CFFC}">
      <dsp:nvSpPr>
        <dsp:cNvPr id="0" name=""/>
        <dsp:cNvSpPr/>
      </dsp:nvSpPr>
      <dsp:spPr>
        <a:xfrm>
          <a:off x="0" y="2192938"/>
          <a:ext cx="8064896" cy="664526"/>
        </a:xfrm>
        <a:prstGeom prst="round2Diag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La mayoría de la población no cuenta con televisión pagada.</a:t>
          </a:r>
          <a:endParaRPr lang="en-US" sz="1400" kern="1200" dirty="0">
            <a:latin typeface="Tw Cen MT" pitchFamily="34" charset="0"/>
          </a:endParaRPr>
        </a:p>
      </dsp:txBody>
      <dsp:txXfrm>
        <a:off x="1679431" y="2192938"/>
        <a:ext cx="6385464" cy="664526"/>
      </dsp:txXfrm>
    </dsp:sp>
    <dsp:sp modelId="{C24DEB7B-AAFE-4777-B8F6-0463A3E03E1B}">
      <dsp:nvSpPr>
        <dsp:cNvPr id="0" name=""/>
        <dsp:cNvSpPr/>
      </dsp:nvSpPr>
      <dsp:spPr>
        <a:xfrm>
          <a:off x="103204" y="2259391"/>
          <a:ext cx="531363" cy="531621"/>
        </a:xfrm>
        <a:prstGeom prst="rightArrow">
          <a:avLst/>
        </a:prstGeom>
        <a:solidFill>
          <a:schemeClr val="dk2">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21987A41-88CE-4917-A47B-5C68237DC6A6}">
      <dsp:nvSpPr>
        <dsp:cNvPr id="0" name=""/>
        <dsp:cNvSpPr/>
      </dsp:nvSpPr>
      <dsp:spPr>
        <a:xfrm>
          <a:off x="0" y="2923918"/>
          <a:ext cx="8064896" cy="664526"/>
        </a:xfrm>
        <a:prstGeom prst="round2DiagRect">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La población desconoce de la tecnología de televisión digital</a:t>
          </a:r>
          <a:endParaRPr lang="en-US" sz="1400" kern="1200" dirty="0">
            <a:latin typeface="Tw Cen MT" pitchFamily="34" charset="0"/>
          </a:endParaRPr>
        </a:p>
      </dsp:txBody>
      <dsp:txXfrm>
        <a:off x="1679431" y="2923918"/>
        <a:ext cx="6385464" cy="664526"/>
      </dsp:txXfrm>
    </dsp:sp>
    <dsp:sp modelId="{AB2C5E68-71D1-45BF-8944-A26400AB737A}">
      <dsp:nvSpPr>
        <dsp:cNvPr id="0" name=""/>
        <dsp:cNvSpPr/>
      </dsp:nvSpPr>
      <dsp:spPr>
        <a:xfrm>
          <a:off x="130512" y="2990371"/>
          <a:ext cx="531363" cy="531621"/>
        </a:xfrm>
        <a:prstGeom prst="rightArrow">
          <a:avLst/>
        </a:prstGeom>
        <a:solidFill>
          <a:schemeClr val="dk2">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C9F6F9B3-CDCD-42FB-B65C-73A8D55C7F43}">
      <dsp:nvSpPr>
        <dsp:cNvPr id="0" name=""/>
        <dsp:cNvSpPr/>
      </dsp:nvSpPr>
      <dsp:spPr>
        <a:xfrm>
          <a:off x="0" y="3654898"/>
          <a:ext cx="8064896" cy="664526"/>
        </a:xfrm>
        <a:prstGeom prst="roundRect">
          <a:avLst>
            <a:gd name="adj" fmla="val 10000"/>
          </a:avLst>
        </a:prstGeom>
        <a:gradFill rotWithShape="0">
          <a:gsLst>
            <a:gs pos="0">
              <a:schemeClr val="lt1">
                <a:hueOff val="0"/>
                <a:satOff val="0"/>
                <a:lumOff val="0"/>
                <a:alphaOff val="0"/>
                <a:tint val="43000"/>
                <a:satMod val="165000"/>
              </a:schemeClr>
            </a:gs>
            <a:gs pos="55000">
              <a:schemeClr val="lt1">
                <a:hueOff val="0"/>
                <a:satOff val="0"/>
                <a:lumOff val="0"/>
                <a:alphaOff val="0"/>
                <a:tint val="83000"/>
                <a:satMod val="155000"/>
              </a:schemeClr>
            </a:gs>
            <a:gs pos="100000">
              <a:schemeClr val="l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pPr>
          <a:r>
            <a:rPr lang="es-MX" sz="1500" kern="1200" dirty="0" smtClean="0"/>
            <a:t>Los operadores de canales de televisión de la ciudad de Ibarra cuentan con la capacidad para asociarse y efectuar el cambio de tecnología.</a:t>
          </a:r>
          <a:endParaRPr lang="es-EC" sz="1500" kern="1200" dirty="0"/>
        </a:p>
      </dsp:txBody>
      <dsp:txXfrm>
        <a:off x="1679431" y="3654898"/>
        <a:ext cx="6385464" cy="664526"/>
      </dsp:txXfrm>
    </dsp:sp>
    <dsp:sp modelId="{87CB5F80-1FA1-4556-AE60-80E268F808C3}">
      <dsp:nvSpPr>
        <dsp:cNvPr id="0" name=""/>
        <dsp:cNvSpPr/>
      </dsp:nvSpPr>
      <dsp:spPr>
        <a:xfrm>
          <a:off x="89695" y="3672409"/>
          <a:ext cx="558381" cy="531621"/>
        </a:xfrm>
        <a:prstGeom prst="rightArrow">
          <a:avLst/>
        </a:prstGeom>
        <a:solidFill>
          <a:schemeClr val="dk2">
            <a:tint val="40000"/>
            <a:hueOff val="0"/>
            <a:satOff val="0"/>
            <a:lumOff val="0"/>
            <a:alphaOff val="0"/>
          </a:schemeClr>
        </a:solidFill>
        <a:ln>
          <a:noFill/>
        </a:ln>
        <a:effectLst>
          <a:outerShdw blurRad="508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570E31-9E0C-460C-A8AB-7B42020FAA41}">
      <dsp:nvSpPr>
        <dsp:cNvPr id="0" name=""/>
        <dsp:cNvSpPr/>
      </dsp:nvSpPr>
      <dsp:spPr>
        <a:xfrm>
          <a:off x="0" y="3936"/>
          <a:ext cx="7620000" cy="619882"/>
        </a:xfrm>
        <a:prstGeom prst="round2DiagRect">
          <a:avLst/>
        </a:prstGeom>
        <a:gradFill flip="none" rotWithShape="1">
          <a:gsLst>
            <a:gs pos="0">
              <a:schemeClr val="accent3">
                <a:alpha val="10000"/>
              </a:schemeClr>
            </a:gs>
            <a:gs pos="100000">
              <a:schemeClr val="accent3"/>
            </a:gs>
          </a:gsLst>
          <a:lin ang="0" scaled="1"/>
          <a:tileRect/>
        </a:gradFill>
        <a:ln w="1905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marL="0" lvl="0" indent="0" algn="l" defTabSz="1422400">
            <a:lnSpc>
              <a:spcPct val="90000"/>
            </a:lnSpc>
            <a:spcBef>
              <a:spcPct val="0"/>
            </a:spcBef>
            <a:spcAft>
              <a:spcPct val="35000"/>
            </a:spcAft>
          </a:pPr>
          <a:r>
            <a:rPr lang="en-US" sz="3200" kern="1200" dirty="0" err="1" smtClean="0">
              <a:effectLst>
                <a:outerShdw blurRad="38100" dist="38100" dir="2700000" algn="tl">
                  <a:srgbClr val="000000">
                    <a:alpha val="43137"/>
                  </a:srgbClr>
                </a:outerShdw>
              </a:effectLst>
              <a:latin typeface="Franklin Gothic Demi Cond" pitchFamily="34" charset="0"/>
            </a:rPr>
            <a:t>Diseño</a:t>
          </a:r>
          <a:r>
            <a:rPr lang="en-US" sz="3200" kern="1200" dirty="0" smtClean="0">
              <a:effectLst>
                <a:outerShdw blurRad="38100" dist="38100" dir="2700000" algn="tl">
                  <a:srgbClr val="000000">
                    <a:alpha val="43137"/>
                  </a:srgbClr>
                </a:outerShdw>
              </a:effectLst>
              <a:latin typeface="Franklin Gothic Demi Cond" pitchFamily="34" charset="0"/>
            </a:rPr>
            <a:t> de la </a:t>
          </a:r>
          <a:r>
            <a:rPr lang="en-US" sz="3200" kern="1200" dirty="0" err="1" smtClean="0">
              <a:effectLst>
                <a:outerShdw blurRad="38100" dist="38100" dir="2700000" algn="tl">
                  <a:srgbClr val="000000">
                    <a:alpha val="43137"/>
                  </a:srgbClr>
                </a:outerShdw>
              </a:effectLst>
              <a:latin typeface="Franklin Gothic Demi Cond" pitchFamily="34" charset="0"/>
            </a:rPr>
            <a:t>Entrevista</a:t>
          </a:r>
          <a:endParaRPr lang="en-US" sz="3200" kern="1200" dirty="0">
            <a:effectLst>
              <a:outerShdw blurRad="38100" dist="38100" dir="2700000" algn="tl">
                <a:srgbClr val="000000">
                  <a:alpha val="43137"/>
                </a:srgbClr>
              </a:outerShdw>
            </a:effectLst>
            <a:latin typeface="Franklin Gothic Demi Cond" pitchFamily="34" charset="0"/>
          </a:endParaRPr>
        </a:p>
      </dsp:txBody>
      <dsp:txXfrm>
        <a:off x="0" y="3936"/>
        <a:ext cx="7620000" cy="619882"/>
      </dsp:txXfrm>
    </dsp:sp>
    <dsp:sp modelId="{C83FBA1B-B38F-437C-A4D7-414C5850125B}">
      <dsp:nvSpPr>
        <dsp:cNvPr id="0" name=""/>
        <dsp:cNvSpPr/>
      </dsp:nvSpPr>
      <dsp:spPr>
        <a:xfrm>
          <a:off x="0" y="662803"/>
          <a:ext cx="7620000" cy="2054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113792" bIns="182880" numCol="1" spcCol="1270" anchor="ctr" anchorCtr="0">
          <a:noAutofit/>
        </a:bodyPr>
        <a:lstStyle/>
        <a:p>
          <a:pPr marL="171450" lvl="1" indent="-171450" algn="l" defTabSz="711200">
            <a:lnSpc>
              <a:spcPct val="90000"/>
            </a:lnSpc>
            <a:spcBef>
              <a:spcPct val="0"/>
            </a:spcBef>
            <a:spcAft>
              <a:spcPct val="20000"/>
            </a:spcAft>
            <a:buChar char="••"/>
          </a:pPr>
          <a:endParaRPr lang="en-US" sz="1600" kern="1200" dirty="0">
            <a:solidFill>
              <a:schemeClr val="bg1">
                <a:lumMod val="50000"/>
              </a:schemeClr>
            </a:solidFill>
            <a:latin typeface="Franklin Gothic Medium Cond" pitchFamily="34" charset="0"/>
          </a:endParaRPr>
        </a:p>
        <a:p>
          <a:pPr marL="171450" lvl="1" indent="-171450" algn="l" defTabSz="711200">
            <a:lnSpc>
              <a:spcPct val="90000"/>
            </a:lnSpc>
            <a:spcBef>
              <a:spcPct val="0"/>
            </a:spcBef>
            <a:spcAft>
              <a:spcPct val="20000"/>
            </a:spcAft>
            <a:buChar char="••"/>
          </a:pPr>
          <a:r>
            <a:rPr lang="en-US" sz="1600" kern="1200" dirty="0" err="1" smtClean="0">
              <a:solidFill>
                <a:schemeClr val="bg1">
                  <a:lumMod val="50000"/>
                </a:schemeClr>
              </a:solidFill>
              <a:latin typeface="Franklin Gothic Medium Cond" pitchFamily="34" charset="0"/>
            </a:rPr>
            <a:t>Tarea</a:t>
          </a:r>
          <a:r>
            <a:rPr lang="en-US" sz="1600" kern="1200" dirty="0" smtClean="0">
              <a:solidFill>
                <a:schemeClr val="bg1">
                  <a:lumMod val="50000"/>
                </a:schemeClr>
              </a:solidFill>
              <a:latin typeface="Franklin Gothic Medium Cond" pitchFamily="34" charset="0"/>
            </a:rPr>
            <a:t> </a:t>
          </a:r>
          <a:endParaRPr lang="en-US" sz="1600" kern="1200" dirty="0">
            <a:solidFill>
              <a:schemeClr val="bg1">
                <a:lumMod val="50000"/>
              </a:schemeClr>
            </a:solidFill>
            <a:latin typeface="Franklin Gothic Medium Cond" pitchFamily="34" charset="0"/>
          </a:endParaRPr>
        </a:p>
        <a:p>
          <a:pPr marL="171450" lvl="1" indent="-171450" algn="l" defTabSz="711200">
            <a:lnSpc>
              <a:spcPct val="90000"/>
            </a:lnSpc>
            <a:spcBef>
              <a:spcPct val="0"/>
            </a:spcBef>
            <a:spcAft>
              <a:spcPct val="20000"/>
            </a:spcAft>
            <a:buChar char="••"/>
          </a:pPr>
          <a:r>
            <a:rPr lang="en-US" sz="1600" kern="1200" dirty="0" err="1" smtClean="0">
              <a:solidFill>
                <a:schemeClr val="bg1">
                  <a:lumMod val="50000"/>
                </a:schemeClr>
              </a:solidFill>
              <a:latin typeface="Franklin Gothic Medium Cond" pitchFamily="34" charset="0"/>
            </a:rPr>
            <a:t>Estructura</a:t>
          </a:r>
          <a:endParaRPr lang="en-US" sz="1600" kern="1200" dirty="0">
            <a:solidFill>
              <a:schemeClr val="bg1">
                <a:lumMod val="50000"/>
              </a:schemeClr>
            </a:solidFill>
            <a:latin typeface="Franklin Gothic Medium Cond" pitchFamily="34" charset="0"/>
          </a:endParaRPr>
        </a:p>
        <a:p>
          <a:pPr marL="171450" lvl="1" indent="-171450" algn="l" defTabSz="711200">
            <a:lnSpc>
              <a:spcPct val="90000"/>
            </a:lnSpc>
            <a:spcBef>
              <a:spcPct val="0"/>
            </a:spcBef>
            <a:spcAft>
              <a:spcPct val="20000"/>
            </a:spcAft>
            <a:buChar char="••"/>
          </a:pPr>
          <a:r>
            <a:rPr lang="en-US" sz="1600" kern="1200" dirty="0" smtClean="0">
              <a:solidFill>
                <a:schemeClr val="bg1">
                  <a:lumMod val="50000"/>
                </a:schemeClr>
              </a:solidFill>
              <a:latin typeface="Franklin Gothic Medium Cond" pitchFamily="34" charset="0"/>
            </a:rPr>
            <a:t>Personas</a:t>
          </a:r>
          <a:endParaRPr lang="en-US" sz="1600" kern="1200" dirty="0">
            <a:solidFill>
              <a:schemeClr val="bg1">
                <a:lumMod val="50000"/>
              </a:schemeClr>
            </a:solidFill>
            <a:latin typeface="Franklin Gothic Medium Cond" pitchFamily="34" charset="0"/>
          </a:endParaRPr>
        </a:p>
        <a:p>
          <a:pPr marL="171450" lvl="1" indent="-171450" algn="l" defTabSz="711200">
            <a:lnSpc>
              <a:spcPct val="90000"/>
            </a:lnSpc>
            <a:spcBef>
              <a:spcPct val="0"/>
            </a:spcBef>
            <a:spcAft>
              <a:spcPct val="20000"/>
            </a:spcAft>
            <a:buChar char="••"/>
          </a:pPr>
          <a:r>
            <a:rPr lang="en-US" sz="1600" kern="1200" dirty="0" err="1" smtClean="0">
              <a:solidFill>
                <a:schemeClr val="bg1">
                  <a:lumMod val="50000"/>
                </a:schemeClr>
              </a:solidFill>
              <a:latin typeface="Franklin Gothic Medium Cond" pitchFamily="34" charset="0"/>
            </a:rPr>
            <a:t>Ambiente</a:t>
          </a:r>
          <a:endParaRPr lang="en-US" sz="1600" kern="1200" dirty="0">
            <a:solidFill>
              <a:schemeClr val="bg1">
                <a:lumMod val="50000"/>
              </a:schemeClr>
            </a:solidFill>
            <a:latin typeface="Franklin Gothic Medium Cond" pitchFamily="34" charset="0"/>
          </a:endParaRPr>
        </a:p>
        <a:p>
          <a:pPr marL="171450" lvl="1" indent="-171450" algn="l" defTabSz="711200">
            <a:lnSpc>
              <a:spcPct val="90000"/>
            </a:lnSpc>
            <a:spcBef>
              <a:spcPct val="0"/>
            </a:spcBef>
            <a:spcAft>
              <a:spcPct val="20000"/>
            </a:spcAft>
            <a:buChar char="••"/>
          </a:pPr>
          <a:r>
            <a:rPr lang="en-US" sz="1600" kern="1200" dirty="0" err="1" smtClean="0">
              <a:solidFill>
                <a:schemeClr val="bg1">
                  <a:lumMod val="50000"/>
                </a:schemeClr>
              </a:solidFill>
              <a:latin typeface="Franklin Gothic Medium Cond" pitchFamily="34" charset="0"/>
            </a:rPr>
            <a:t>Tecnología</a:t>
          </a:r>
          <a:endParaRPr lang="en-US" sz="1600" kern="1200" dirty="0">
            <a:solidFill>
              <a:schemeClr val="bg1">
                <a:lumMod val="50000"/>
              </a:schemeClr>
            </a:solidFill>
            <a:latin typeface="Franklin Gothic Medium Cond" pitchFamily="34" charset="0"/>
          </a:endParaRPr>
        </a:p>
        <a:p>
          <a:pPr marL="171450" lvl="1" indent="-171450" algn="l" defTabSz="711200">
            <a:lnSpc>
              <a:spcPct val="90000"/>
            </a:lnSpc>
            <a:spcBef>
              <a:spcPct val="0"/>
            </a:spcBef>
            <a:spcAft>
              <a:spcPct val="20000"/>
            </a:spcAft>
            <a:buChar char="••"/>
          </a:pPr>
          <a:r>
            <a:rPr lang="en-US" sz="1600" kern="1200" dirty="0" smtClean="0">
              <a:solidFill>
                <a:schemeClr val="bg1">
                  <a:lumMod val="50000"/>
                </a:schemeClr>
              </a:solidFill>
              <a:latin typeface="Franklin Gothic Medium Cond" pitchFamily="34" charset="0"/>
            </a:rPr>
            <a:t> </a:t>
          </a:r>
          <a:r>
            <a:rPr lang="en-US" sz="1600" kern="1200" dirty="0" err="1" smtClean="0">
              <a:solidFill>
                <a:schemeClr val="bg1">
                  <a:lumMod val="50000"/>
                </a:schemeClr>
              </a:solidFill>
              <a:latin typeface="Franklin Gothic Medium Cond" pitchFamily="34" charset="0"/>
            </a:rPr>
            <a:t>Competitividad</a:t>
          </a:r>
          <a:endParaRPr lang="en-US" sz="1600" kern="1200" dirty="0">
            <a:solidFill>
              <a:schemeClr val="bg1">
                <a:lumMod val="50000"/>
              </a:schemeClr>
            </a:solidFill>
            <a:latin typeface="Franklin Gothic Medium Cond" pitchFamily="34" charset="0"/>
          </a:endParaRPr>
        </a:p>
        <a:p>
          <a:pPr marL="228600" lvl="1" indent="-228600" algn="l" defTabSz="977900">
            <a:lnSpc>
              <a:spcPct val="90000"/>
            </a:lnSpc>
            <a:spcBef>
              <a:spcPct val="0"/>
            </a:spcBef>
            <a:spcAft>
              <a:spcPct val="20000"/>
            </a:spcAft>
            <a:buChar char="••"/>
          </a:pPr>
          <a:endParaRPr lang="en-US" sz="2200" kern="1200" dirty="0">
            <a:solidFill>
              <a:schemeClr val="bg1">
                <a:lumMod val="50000"/>
              </a:schemeClr>
            </a:solidFill>
            <a:latin typeface="Franklin Gothic Medium Cond" pitchFamily="34" charset="0"/>
          </a:endParaRPr>
        </a:p>
      </dsp:txBody>
      <dsp:txXfrm>
        <a:off x="0" y="662803"/>
        <a:ext cx="7620000" cy="2054165"/>
      </dsp:txXfrm>
    </dsp:sp>
    <dsp:sp modelId="{755BC73E-CD31-4BF5-B1C5-4A4ACAA7115F}">
      <dsp:nvSpPr>
        <dsp:cNvPr id="0" name=""/>
        <dsp:cNvSpPr/>
      </dsp:nvSpPr>
      <dsp:spPr>
        <a:xfrm>
          <a:off x="0" y="2583983"/>
          <a:ext cx="7620000" cy="619882"/>
        </a:xfrm>
        <a:prstGeom prst="round2DiagRect">
          <a:avLst/>
        </a:prstGeom>
        <a:gradFill rotWithShape="0">
          <a:gsLst>
            <a:gs pos="0">
              <a:schemeClr val="accent1">
                <a:alpha val="10000"/>
              </a:schemeClr>
            </a:gs>
            <a:gs pos="100000">
              <a:schemeClr val="accent1"/>
            </a:gs>
          </a:gsLst>
          <a:lin ang="0" scaled="1"/>
        </a:gradFill>
        <a:ln w="1905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latin typeface="Franklin Gothic Demi Cond" pitchFamily="34" charset="0"/>
            </a:rPr>
            <a:t>Aplicación de la </a:t>
          </a:r>
          <a:r>
            <a:rPr lang="en-US" sz="3200" kern="1200" dirty="0" err="1" smtClean="0">
              <a:effectLst>
                <a:outerShdw blurRad="38100" dist="38100" dir="2700000" algn="tl">
                  <a:srgbClr val="000000">
                    <a:alpha val="43137"/>
                  </a:srgbClr>
                </a:outerShdw>
              </a:effectLst>
              <a:latin typeface="Franklin Gothic Demi Cond" pitchFamily="34" charset="0"/>
            </a:rPr>
            <a:t>Entrevista</a:t>
          </a:r>
          <a:endParaRPr lang="en-US" sz="3200" kern="1200" dirty="0">
            <a:effectLst>
              <a:outerShdw blurRad="38100" dist="38100" dir="2700000" algn="tl">
                <a:srgbClr val="000000">
                  <a:alpha val="43137"/>
                </a:srgbClr>
              </a:outerShdw>
            </a:effectLst>
            <a:latin typeface="Franklin Gothic Demi Cond" pitchFamily="34" charset="0"/>
          </a:endParaRPr>
        </a:p>
      </dsp:txBody>
      <dsp:txXfrm>
        <a:off x="0" y="2583983"/>
        <a:ext cx="7620000" cy="619882"/>
      </dsp:txXfrm>
    </dsp:sp>
    <dsp:sp modelId="{7446473B-C5F4-406F-AC14-BD4F036A6A94}">
      <dsp:nvSpPr>
        <dsp:cNvPr id="0" name=""/>
        <dsp:cNvSpPr/>
      </dsp:nvSpPr>
      <dsp:spPr>
        <a:xfrm>
          <a:off x="0" y="3297866"/>
          <a:ext cx="7620000" cy="487428"/>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3474720" tIns="182880" rIns="113792" bIns="182880" numCol="1" spcCol="1270" anchor="ctr" anchorCtr="0">
          <a:noAutofit/>
        </a:bodyPr>
        <a:lstStyle/>
        <a:p>
          <a:pPr marL="171450" lvl="1" indent="-171450" algn="l" defTabSz="711200">
            <a:lnSpc>
              <a:spcPct val="90000"/>
            </a:lnSpc>
            <a:spcBef>
              <a:spcPct val="0"/>
            </a:spcBef>
            <a:spcAft>
              <a:spcPct val="20000"/>
            </a:spcAft>
            <a:buChar char="••"/>
          </a:pPr>
          <a:r>
            <a:rPr lang="en-US" sz="1600" kern="1200" dirty="0" err="1" smtClean="0">
              <a:solidFill>
                <a:schemeClr val="bg1">
                  <a:lumMod val="50000"/>
                </a:schemeClr>
              </a:solidFill>
              <a:latin typeface="Franklin Gothic Medium Cond" pitchFamily="34" charset="0"/>
            </a:rPr>
            <a:t>Entrevista</a:t>
          </a:r>
          <a:r>
            <a:rPr lang="en-US" sz="1600" kern="1200" dirty="0" smtClean="0">
              <a:solidFill>
                <a:schemeClr val="bg1">
                  <a:lumMod val="50000"/>
                </a:schemeClr>
              </a:solidFill>
              <a:latin typeface="Franklin Gothic Medium Cond" pitchFamily="34" charset="0"/>
            </a:rPr>
            <a:t> Personal </a:t>
          </a:r>
          <a:r>
            <a:rPr lang="en-US" sz="1600" kern="1200" dirty="0" err="1" smtClean="0">
              <a:solidFill>
                <a:schemeClr val="bg1">
                  <a:lumMod val="50000"/>
                </a:schemeClr>
              </a:solidFill>
              <a:latin typeface="Franklin Gothic Medium Cond" pitchFamily="34" charset="0"/>
            </a:rPr>
            <a:t>Gerentes</a:t>
          </a:r>
          <a:r>
            <a:rPr lang="en-US" sz="1600" kern="1200" dirty="0" smtClean="0">
              <a:solidFill>
                <a:schemeClr val="bg1">
                  <a:lumMod val="50000"/>
                </a:schemeClr>
              </a:solidFill>
              <a:latin typeface="Franklin Gothic Medium Cond" pitchFamily="34" charset="0"/>
            </a:rPr>
            <a:t> de los </a:t>
          </a:r>
          <a:r>
            <a:rPr lang="en-US" sz="1600" kern="1200" dirty="0" err="1" smtClean="0">
              <a:solidFill>
                <a:schemeClr val="bg1">
                  <a:lumMod val="50000"/>
                </a:schemeClr>
              </a:solidFill>
              <a:latin typeface="Franklin Gothic Medium Cond" pitchFamily="34" charset="0"/>
            </a:rPr>
            <a:t>canales</a:t>
          </a:r>
          <a:r>
            <a:rPr lang="en-US" sz="1600" kern="1200" dirty="0" smtClean="0">
              <a:solidFill>
                <a:schemeClr val="bg1">
                  <a:lumMod val="50000"/>
                </a:schemeClr>
              </a:solidFill>
              <a:latin typeface="Franklin Gothic Medium Cond" pitchFamily="34" charset="0"/>
            </a:rPr>
            <a:t> de TV</a:t>
          </a:r>
          <a:endParaRPr lang="en-US" sz="1600" kern="1200" dirty="0">
            <a:solidFill>
              <a:schemeClr val="bg1">
                <a:lumMod val="50000"/>
              </a:schemeClr>
            </a:solidFill>
            <a:latin typeface="Franklin Gothic Medium Cond" pitchFamily="34" charset="0"/>
          </a:endParaRPr>
        </a:p>
      </dsp:txBody>
      <dsp:txXfrm>
        <a:off x="0" y="3297866"/>
        <a:ext cx="7620000" cy="487428"/>
      </dsp:txXfrm>
    </dsp:sp>
    <dsp:sp modelId="{396B8186-5A51-43CF-804C-BC101821A790}">
      <dsp:nvSpPr>
        <dsp:cNvPr id="0" name=""/>
        <dsp:cNvSpPr/>
      </dsp:nvSpPr>
      <dsp:spPr>
        <a:xfrm>
          <a:off x="0" y="3785295"/>
          <a:ext cx="7620000" cy="619882"/>
        </a:xfrm>
        <a:prstGeom prst="round2DiagRect">
          <a:avLst/>
        </a:prstGeom>
        <a:gradFill rotWithShape="0">
          <a:gsLst>
            <a:gs pos="0">
              <a:schemeClr val="accent6">
                <a:alpha val="10000"/>
              </a:schemeClr>
            </a:gs>
            <a:gs pos="100000">
              <a:schemeClr val="accent6"/>
            </a:gs>
          </a:gsLst>
          <a:lin ang="0" scaled="1"/>
        </a:gradFill>
        <a:ln w="19050" cap="flat" cmpd="sng" algn="ctr">
          <a:no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74320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effectLst>
                <a:outerShdw blurRad="38100" dist="38100" dir="2700000" algn="tl">
                  <a:srgbClr val="000000">
                    <a:alpha val="43137"/>
                  </a:srgbClr>
                </a:outerShdw>
              </a:effectLst>
              <a:latin typeface="Franklin Gothic Demi Cond" pitchFamily="34" charset="0"/>
            </a:rPr>
            <a:t>Resultados de la </a:t>
          </a:r>
          <a:r>
            <a:rPr lang="en-US" sz="3200" kern="1200" dirty="0" err="1" smtClean="0">
              <a:effectLst>
                <a:outerShdw blurRad="38100" dist="38100" dir="2700000" algn="tl">
                  <a:srgbClr val="000000">
                    <a:alpha val="43137"/>
                  </a:srgbClr>
                </a:outerShdw>
              </a:effectLst>
              <a:latin typeface="Franklin Gothic Demi Cond" pitchFamily="34" charset="0"/>
            </a:rPr>
            <a:t>Entrevista</a:t>
          </a:r>
          <a:endParaRPr lang="en-US" sz="3200" kern="1200" dirty="0">
            <a:effectLst>
              <a:outerShdw blurRad="38100" dist="38100" dir="2700000" algn="tl">
                <a:srgbClr val="000000">
                  <a:alpha val="43137"/>
                </a:srgbClr>
              </a:outerShdw>
            </a:effectLst>
            <a:latin typeface="Franklin Gothic Demi Cond" pitchFamily="34" charset="0"/>
          </a:endParaRPr>
        </a:p>
      </dsp:txBody>
      <dsp:txXfrm>
        <a:off x="0" y="3785295"/>
        <a:ext cx="7620000" cy="619882"/>
      </dsp:txXfrm>
    </dsp:sp>
    <dsp:sp modelId="{48EDEDC3-1590-451D-A055-5F7567D62FD1}">
      <dsp:nvSpPr>
        <dsp:cNvPr id="0" name=""/>
        <dsp:cNvSpPr/>
      </dsp:nvSpPr>
      <dsp:spPr>
        <a:xfrm>
          <a:off x="0" y="4405178"/>
          <a:ext cx="7620000" cy="48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4720" tIns="182880" rIns="113792" bIns="182880" numCol="1" spcCol="1270" anchor="ctr" anchorCtr="0">
          <a:noAutofit/>
        </a:bodyPr>
        <a:lstStyle/>
        <a:p>
          <a:pPr marL="171450" lvl="1" indent="-171450" algn="l" defTabSz="711200">
            <a:lnSpc>
              <a:spcPct val="90000"/>
            </a:lnSpc>
            <a:spcBef>
              <a:spcPct val="0"/>
            </a:spcBef>
            <a:spcAft>
              <a:spcPct val="20000"/>
            </a:spcAft>
            <a:buChar char="••"/>
          </a:pPr>
          <a:r>
            <a:rPr lang="en-US" sz="1600" kern="1200" dirty="0" err="1" smtClean="0">
              <a:solidFill>
                <a:schemeClr val="bg1">
                  <a:lumMod val="50000"/>
                </a:schemeClr>
              </a:solidFill>
              <a:latin typeface="Franklin Gothic Medium Cond" pitchFamily="34" charset="0"/>
            </a:rPr>
            <a:t>Resumen</a:t>
          </a:r>
          <a:r>
            <a:rPr lang="en-US" sz="1600" kern="1200" dirty="0" smtClean="0">
              <a:solidFill>
                <a:schemeClr val="bg1">
                  <a:lumMod val="50000"/>
                </a:schemeClr>
              </a:solidFill>
              <a:latin typeface="Franklin Gothic Medium Cond" pitchFamily="34" charset="0"/>
            </a:rPr>
            <a:t> </a:t>
          </a:r>
          <a:r>
            <a:rPr lang="en-US" sz="1600" kern="1200" dirty="0" err="1" smtClean="0">
              <a:solidFill>
                <a:schemeClr val="bg1">
                  <a:lumMod val="50000"/>
                </a:schemeClr>
              </a:solidFill>
              <a:latin typeface="Franklin Gothic Medium Cond" pitchFamily="34" charset="0"/>
            </a:rPr>
            <a:t>aspectos</a:t>
          </a:r>
          <a:r>
            <a:rPr lang="en-US" sz="1600" kern="1200" dirty="0" smtClean="0">
              <a:solidFill>
                <a:schemeClr val="bg1">
                  <a:lumMod val="50000"/>
                </a:schemeClr>
              </a:solidFill>
              <a:latin typeface="Franklin Gothic Medium Cond" pitchFamily="34" charset="0"/>
            </a:rPr>
            <a:t> </a:t>
          </a:r>
          <a:r>
            <a:rPr lang="en-US" sz="1600" kern="1200" dirty="0" err="1" smtClean="0">
              <a:solidFill>
                <a:schemeClr val="bg1">
                  <a:lumMod val="50000"/>
                </a:schemeClr>
              </a:solidFill>
              <a:latin typeface="Franklin Gothic Medium Cond" pitchFamily="34" charset="0"/>
            </a:rPr>
            <a:t>considerados</a:t>
          </a:r>
          <a:r>
            <a:rPr lang="en-US" sz="1600" kern="1200" dirty="0" smtClean="0">
              <a:solidFill>
                <a:schemeClr val="bg1">
                  <a:lumMod val="50000"/>
                </a:schemeClr>
              </a:solidFill>
              <a:latin typeface="Franklin Gothic Medium Cond" pitchFamily="34" charset="0"/>
            </a:rPr>
            <a:t> en el </a:t>
          </a:r>
          <a:r>
            <a:rPr lang="en-US" sz="1600" kern="1200" dirty="0" err="1" smtClean="0">
              <a:solidFill>
                <a:schemeClr val="bg1">
                  <a:lumMod val="50000"/>
                </a:schemeClr>
              </a:solidFill>
              <a:latin typeface="Franklin Gothic Medium Cond" pitchFamily="34" charset="0"/>
            </a:rPr>
            <a:t>diseño</a:t>
          </a:r>
          <a:endParaRPr lang="en-US" sz="1600" kern="1200" dirty="0">
            <a:solidFill>
              <a:schemeClr val="bg1">
                <a:lumMod val="50000"/>
              </a:schemeClr>
            </a:solidFill>
            <a:latin typeface="Franklin Gothic Medium Cond" pitchFamily="34" charset="0"/>
          </a:endParaRPr>
        </a:p>
      </dsp:txBody>
      <dsp:txXfrm>
        <a:off x="0" y="4405178"/>
        <a:ext cx="7620000" cy="48742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A81410-A7A6-4963-8F5D-5CBAEC3DE8AD}">
      <dsp:nvSpPr>
        <dsp:cNvPr id="0" name=""/>
        <dsp:cNvSpPr/>
      </dsp:nvSpPr>
      <dsp:spPr>
        <a:xfrm>
          <a:off x="0" y="24233"/>
          <a:ext cx="7632848" cy="489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EC" sz="1700" kern="1200"/>
            <a:t>Aspectos Relevantes</a:t>
          </a:r>
        </a:p>
      </dsp:txBody>
      <dsp:txXfrm>
        <a:off x="0" y="24233"/>
        <a:ext cx="7632848" cy="489600"/>
      </dsp:txXfrm>
    </dsp:sp>
    <dsp:sp modelId="{BC1BDC13-92FB-48ED-8419-C6A8530C0EC0}">
      <dsp:nvSpPr>
        <dsp:cNvPr id="0" name=""/>
        <dsp:cNvSpPr/>
      </dsp:nvSpPr>
      <dsp:spPr>
        <a:xfrm>
          <a:off x="0" y="513833"/>
          <a:ext cx="7632848" cy="39198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es-EC" sz="1700" kern="1200" dirty="0"/>
            <a:t> Orientación a explotar contenidos locales (Noticieros, Opinión, Deportes)</a:t>
          </a:r>
        </a:p>
        <a:p>
          <a:pPr marL="171450" lvl="1" indent="-171450" algn="just" defTabSz="755650">
            <a:lnSpc>
              <a:spcPct val="90000"/>
            </a:lnSpc>
            <a:spcBef>
              <a:spcPct val="0"/>
            </a:spcBef>
            <a:spcAft>
              <a:spcPct val="15000"/>
            </a:spcAft>
            <a:buChar char="••"/>
          </a:pPr>
          <a:r>
            <a:rPr lang="es-EC" sz="1700" kern="1200" dirty="0"/>
            <a:t>No se cuentan con estructuras organizativas bien definidas.</a:t>
          </a:r>
        </a:p>
        <a:p>
          <a:pPr marL="171450" lvl="1" indent="-171450" algn="just" defTabSz="755650">
            <a:lnSpc>
              <a:spcPct val="90000"/>
            </a:lnSpc>
            <a:spcBef>
              <a:spcPct val="0"/>
            </a:spcBef>
            <a:spcAft>
              <a:spcPct val="15000"/>
            </a:spcAft>
            <a:buChar char="••"/>
          </a:pPr>
          <a:r>
            <a:rPr lang="es-EC" sz="1700" kern="1200" dirty="0"/>
            <a:t>Se busca exhaustivamente optimizar el costo operativo.</a:t>
          </a:r>
        </a:p>
        <a:p>
          <a:pPr marL="171450" lvl="1" indent="-171450" algn="just" defTabSz="755650">
            <a:lnSpc>
              <a:spcPct val="90000"/>
            </a:lnSpc>
            <a:spcBef>
              <a:spcPct val="0"/>
            </a:spcBef>
            <a:spcAft>
              <a:spcPct val="15000"/>
            </a:spcAft>
            <a:buChar char="••"/>
          </a:pPr>
          <a:r>
            <a:rPr lang="es-EC" sz="1700" kern="1200" dirty="0"/>
            <a:t>No en todos los casos se busca el ámbito comercial, se utiliza venta del producto puerta a puerta.</a:t>
          </a:r>
        </a:p>
        <a:p>
          <a:pPr marL="171450" lvl="1" indent="-171450" algn="just" defTabSz="755650">
            <a:lnSpc>
              <a:spcPct val="90000"/>
            </a:lnSpc>
            <a:spcBef>
              <a:spcPct val="0"/>
            </a:spcBef>
            <a:spcAft>
              <a:spcPct val="15000"/>
            </a:spcAft>
            <a:buChar char="••"/>
          </a:pPr>
          <a:r>
            <a:rPr lang="es-EC" sz="1700" kern="1200" dirty="0"/>
            <a:t>No se considera afectación por el crecimiento de las señales de cable.</a:t>
          </a:r>
        </a:p>
        <a:p>
          <a:pPr marL="171450" lvl="1" indent="-171450" algn="just" defTabSz="755650">
            <a:lnSpc>
              <a:spcPct val="90000"/>
            </a:lnSpc>
            <a:spcBef>
              <a:spcPct val="0"/>
            </a:spcBef>
            <a:spcAft>
              <a:spcPct val="15000"/>
            </a:spcAft>
            <a:buChar char="••"/>
          </a:pPr>
          <a:r>
            <a:rPr lang="es-EC" sz="1700" kern="1200" dirty="0"/>
            <a:t>Los canales nacionales transmiten su programación con otra orientación por lo que tienen un nicho cautivo.</a:t>
          </a:r>
        </a:p>
        <a:p>
          <a:pPr marL="171450" lvl="1" indent="-171450" algn="just" defTabSz="755650">
            <a:lnSpc>
              <a:spcPct val="90000"/>
            </a:lnSpc>
            <a:spcBef>
              <a:spcPct val="0"/>
            </a:spcBef>
            <a:spcAft>
              <a:spcPct val="15000"/>
            </a:spcAft>
            <a:buChar char="••"/>
          </a:pPr>
          <a:r>
            <a:rPr lang="es-EC" sz="1700" kern="1200" dirty="0"/>
            <a:t> Se tiene conocimiento del proceso de digitalización, faltan precisiones desde el gobierno.</a:t>
          </a:r>
        </a:p>
        <a:p>
          <a:pPr marL="171450" lvl="1" indent="-171450" algn="just" defTabSz="755650">
            <a:lnSpc>
              <a:spcPct val="90000"/>
            </a:lnSpc>
            <a:spcBef>
              <a:spcPct val="0"/>
            </a:spcBef>
            <a:spcAft>
              <a:spcPct val="15000"/>
            </a:spcAft>
            <a:buChar char="••"/>
          </a:pPr>
          <a:r>
            <a:rPr lang="es-EC" sz="1700" kern="1200" dirty="0"/>
            <a:t> El equipamiento disponible en digital es ínfimo, la inversión para digitalizar será total pero se espera hacerlo de forma progresiva.</a:t>
          </a:r>
        </a:p>
        <a:p>
          <a:pPr marL="171450" lvl="1" indent="-171450" algn="just" defTabSz="755650">
            <a:lnSpc>
              <a:spcPct val="90000"/>
            </a:lnSpc>
            <a:spcBef>
              <a:spcPct val="0"/>
            </a:spcBef>
            <a:spcAft>
              <a:spcPct val="15000"/>
            </a:spcAft>
            <a:buChar char="••"/>
          </a:pPr>
          <a:r>
            <a:rPr lang="es-EC" sz="1700" kern="1200" dirty="0"/>
            <a:t> Se observa con interés las innovaciones de la TV Digital para usarlas como diferenciador en cada canal.</a:t>
          </a:r>
        </a:p>
        <a:p>
          <a:pPr marL="171450" lvl="1" indent="-171450" algn="just" defTabSz="755650">
            <a:lnSpc>
              <a:spcPct val="90000"/>
            </a:lnSpc>
            <a:spcBef>
              <a:spcPct val="0"/>
            </a:spcBef>
            <a:spcAft>
              <a:spcPct val="15000"/>
            </a:spcAft>
            <a:buChar char="••"/>
          </a:pPr>
          <a:r>
            <a:rPr lang="es-EC" sz="1700" kern="1200" dirty="0"/>
            <a:t> No se ha realizado aún una planificación real para el proceso de </a:t>
          </a:r>
          <a:r>
            <a:rPr lang="es-EC" sz="1700" kern="1200" dirty="0" smtClean="0"/>
            <a:t>transición</a:t>
          </a:r>
          <a:r>
            <a:rPr lang="es-EC" sz="1700" kern="1200" dirty="0"/>
            <a:t>.</a:t>
          </a:r>
        </a:p>
      </dsp:txBody>
      <dsp:txXfrm>
        <a:off x="0" y="513833"/>
        <a:ext cx="7632848" cy="39198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B103E6-7B09-4B21-A550-021F1986D67A}" type="datetimeFigureOut">
              <a:rPr lang="es-EC" smtClean="0"/>
              <a:pPr/>
              <a:t>24/04/2012</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24B88-252D-46CA-AFEF-F8EB97C87569}" type="slidenum">
              <a:rPr lang="es-EC" smtClean="0"/>
              <a:pPr/>
              <a:t>‹Nº›</a:t>
            </a:fld>
            <a:endParaRPr lang="es-EC"/>
          </a:p>
        </p:txBody>
      </p:sp>
    </p:spTree>
    <p:extLst>
      <p:ext uri="{BB962C8B-B14F-4D97-AF65-F5344CB8AC3E}">
        <p14:creationId xmlns="" xmlns:p14="http://schemas.microsoft.com/office/powerpoint/2010/main" val="204108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Custom animation effects: page turns in open book</a:t>
            </a:r>
          </a:p>
          <a:p>
            <a:r>
              <a:rPr lang="en-US" sz="1400" kern="1200" dirty="0" smtClean="0">
                <a:solidFill>
                  <a:schemeClr val="tx1"/>
                </a:solidFill>
                <a:latin typeface="+mn-lt"/>
                <a:ea typeface="+mn-ea"/>
                <a:cs typeface="+mn-cs"/>
              </a:rPr>
              <a:t>(Difficult)</a:t>
            </a:r>
          </a:p>
          <a:p>
            <a:endParaRPr lang="en-US" sz="1200" dirty="0" smtClean="0"/>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Tip: </a:t>
            </a:r>
            <a:r>
              <a:rPr lang="en-US" sz="1200" baseline="0" dirty="0" smtClean="0"/>
              <a:t>Y</a:t>
            </a:r>
            <a:r>
              <a:rPr lang="en-US" sz="1200" b="0" baseline="0" dirty="0" smtClean="0"/>
              <a:t>ou will need to use drawing guides and the ruler to position the objects on this slide. </a:t>
            </a:r>
            <a:r>
              <a:rPr lang="en-US" sz="1200" b="0" kern="1200" dirty="0" smtClean="0">
                <a:solidFill>
                  <a:schemeClr val="tx1"/>
                </a:solidFill>
                <a:latin typeface="+mn-lt"/>
                <a:ea typeface="+mn-ea"/>
                <a:cs typeface="+mn-cs"/>
              </a:rPr>
              <a:t>For</a:t>
            </a:r>
            <a:r>
              <a:rPr lang="en-US" sz="1200" b="0" kern="1200" baseline="0" dirty="0" smtClean="0">
                <a:solidFill>
                  <a:schemeClr val="tx1"/>
                </a:solidFill>
                <a:latin typeface="+mn-lt"/>
                <a:ea typeface="+mn-ea"/>
                <a:cs typeface="+mn-cs"/>
              </a:rPr>
              <a:t> instructions on animating an opening book cover, refer to the previous slide (</a:t>
            </a:r>
            <a:r>
              <a:rPr lang="en-US" sz="1200" b="1" kern="1200" baseline="0" dirty="0" smtClean="0">
                <a:solidFill>
                  <a:schemeClr val="tx1"/>
                </a:solidFill>
                <a:latin typeface="+mn-lt"/>
                <a:ea typeface="+mn-ea"/>
                <a:cs typeface="+mn-cs"/>
              </a:rPr>
              <a:t>Custom animation effects: open book</a:t>
            </a:r>
            <a:r>
              <a:rPr lang="en-US" sz="1200" b="0" kern="1200" baseline="0" dirty="0" smtClean="0">
                <a:solidFill>
                  <a:schemeClr val="tx1"/>
                </a:solidFill>
                <a:latin typeface="+mn-lt"/>
                <a:ea typeface="+mn-ea"/>
                <a:cs typeface="+mn-cs"/>
              </a:rPr>
              <a:t>) for instructions.</a:t>
            </a: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t>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dirty="0" smtClean="0"/>
              <a:t>To display the drawing guides and the ruler, do the following:</a:t>
            </a:r>
            <a:endParaRPr lang="en-US" sz="1200" b="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R</a:t>
            </a:r>
            <a:r>
              <a:rPr lang="en-US" sz="1200" b="0" dirty="0" smtClean="0">
                <a:solidFill>
                  <a:schemeClr val="accent6"/>
                </a:solidFill>
              </a:rPr>
              <a:t>ight-click the slide background area, </a:t>
            </a:r>
            <a:r>
              <a:rPr lang="en-US" sz="1200" b="0" baseline="0" dirty="0" smtClean="0">
                <a:solidFill>
                  <a:schemeClr val="accent6"/>
                </a:solidFill>
              </a:rPr>
              <a:t>and then </a:t>
            </a:r>
            <a:r>
              <a:rPr lang="en-US" sz="1200" b="0" dirty="0" smtClean="0">
                <a:solidFill>
                  <a:schemeClr val="accent6"/>
                </a:solidFill>
              </a:rPr>
              <a:t>click </a:t>
            </a:r>
            <a:r>
              <a:rPr lang="en-US" sz="1200" b="1" dirty="0" smtClean="0">
                <a:solidFill>
                  <a:schemeClr val="accent6"/>
                </a:solidFill>
              </a:rPr>
              <a:t>Grid and Guides</a:t>
            </a:r>
            <a:r>
              <a:rPr lang="en-US" sz="1200" b="0" dirty="0" smtClean="0">
                <a:solidFill>
                  <a:schemeClr val="accent6"/>
                </a:solidFill>
              </a:rPr>
              <a:t>.</a:t>
            </a:r>
            <a:r>
              <a:rPr lang="en-US" sz="1200" b="1" baseline="0" dirty="0" smtClean="0">
                <a:solidFill>
                  <a:schemeClr val="accent6"/>
                </a:solidFill>
              </a:rPr>
              <a:t> </a:t>
            </a:r>
            <a:r>
              <a:rPr lang="en-US" sz="1200" b="0" dirty="0" smtClean="0">
                <a:solidFill>
                  <a:schemeClr val="accent6"/>
                </a:solidFill>
              </a:rPr>
              <a:t>In the </a:t>
            </a:r>
            <a:r>
              <a:rPr lang="en-US" sz="1200" b="1" dirty="0" smtClean="0">
                <a:solidFill>
                  <a:schemeClr val="accent6"/>
                </a:solidFill>
              </a:rPr>
              <a:t>Grid and Guides </a:t>
            </a:r>
            <a:r>
              <a:rPr lang="en-US" sz="1200" b="0" dirty="0" smtClean="0">
                <a:solidFill>
                  <a:schemeClr val="accent6"/>
                </a:solidFill>
              </a:rPr>
              <a:t>dialog box, under</a:t>
            </a:r>
            <a:r>
              <a:rPr lang="en-US" sz="1200" b="0" baseline="0" dirty="0" smtClean="0">
                <a:solidFill>
                  <a:schemeClr val="accent6"/>
                </a:solidFill>
              </a:rPr>
              <a:t> </a:t>
            </a:r>
            <a:r>
              <a:rPr lang="en-US" sz="1200" b="1" dirty="0" smtClean="0">
                <a:solidFill>
                  <a:schemeClr val="accent6"/>
                </a:solidFill>
              </a:rPr>
              <a:t>Guide</a:t>
            </a:r>
            <a:r>
              <a:rPr lang="en-US" sz="1200" b="0" dirty="0" smtClean="0">
                <a:solidFill>
                  <a:schemeClr val="accent6"/>
                </a:solidFill>
              </a:rPr>
              <a:t> </a:t>
            </a:r>
            <a:r>
              <a:rPr lang="en-US" sz="1200" b="1" dirty="0" smtClean="0">
                <a:solidFill>
                  <a:schemeClr val="accent6"/>
                </a:solidFill>
              </a:rPr>
              <a:t>settings</a:t>
            </a:r>
            <a:r>
              <a:rPr lang="en-US" sz="1200" b="0" dirty="0" smtClean="0">
                <a:solidFill>
                  <a:schemeClr val="accent6"/>
                </a:solidFill>
              </a:rPr>
              <a:t>, select </a:t>
            </a:r>
            <a:r>
              <a:rPr lang="en-US" sz="1200" b="1" dirty="0" smtClean="0">
                <a:solidFill>
                  <a:schemeClr val="accent6"/>
                </a:solidFill>
              </a:rPr>
              <a:t>Display drawing guides on screen</a:t>
            </a:r>
            <a:r>
              <a:rPr lang="en-US" sz="1200" b="0" dirty="0" smtClean="0">
                <a:solidFill>
                  <a:schemeClr val="accent6"/>
                </a:solidFill>
              </a:rPr>
              <a:t>. </a:t>
            </a:r>
            <a:r>
              <a:rPr lang="en-US" sz="1200" b="0" baseline="0" dirty="0" smtClean="0"/>
              <a:t>(</a:t>
            </a:r>
            <a:r>
              <a:rPr lang="en-US" sz="1200" b="1" dirty="0" smtClean="0"/>
              <a:t>Note: </a:t>
            </a:r>
            <a:r>
              <a:rPr lang="en-US" sz="1200" dirty="0" smtClean="0"/>
              <a:t>One horizontal and one vertical guide will display on</a:t>
            </a:r>
            <a:r>
              <a:rPr lang="en-US" sz="1200" baseline="0" dirty="0" smtClean="0"/>
              <a:t> the slide </a:t>
            </a:r>
            <a:r>
              <a:rPr lang="en-US" sz="1200" dirty="0" smtClean="0"/>
              <a:t>at 0.00, the default</a:t>
            </a:r>
            <a:r>
              <a:rPr lang="en-US" sz="1200" baseline="0" dirty="0" smtClean="0"/>
              <a:t> position</a:t>
            </a:r>
            <a:r>
              <a:rPr lang="en-US" sz="1200" dirty="0" smtClean="0"/>
              <a:t>.</a:t>
            </a:r>
            <a:r>
              <a:rPr lang="en-US" sz="1200" baseline="0" dirty="0" smtClean="0"/>
              <a:t> The spine of the book will be aligned to the vertical drawing guide.</a:t>
            </a:r>
            <a:r>
              <a:rPr lang="en-US" sz="120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View</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Show/Hide</a:t>
            </a:r>
            <a:r>
              <a:rPr lang="en-US" sz="1200" kern="1200" dirty="0" smtClean="0">
                <a:solidFill>
                  <a:schemeClr val="tx1"/>
                </a:solidFill>
                <a:latin typeface="+mn-lt"/>
                <a:ea typeface="+mn-ea"/>
                <a:cs typeface="+mn-cs"/>
              </a:rPr>
              <a:t> group, select </a:t>
            </a:r>
            <a:r>
              <a:rPr lang="en-US" sz="1200" b="1" kern="1200" dirty="0" smtClean="0">
                <a:solidFill>
                  <a:schemeClr val="tx1"/>
                </a:solidFill>
                <a:latin typeface="+mn-lt"/>
                <a:ea typeface="+mn-ea"/>
                <a:cs typeface="+mn-cs"/>
              </a:rPr>
              <a:t>Ruler</a:t>
            </a:r>
            <a:r>
              <a:rPr lang="en-US" sz="1200" kern="1200" dirty="0" smtClean="0">
                <a:solidFill>
                  <a:schemeClr val="tx1"/>
                </a:solidFill>
                <a:latin typeface="+mn-lt"/>
                <a:ea typeface="+mn-ea"/>
                <a:cs typeface="+mn-cs"/>
              </a:rPr>
              <a:t>. </a:t>
            </a:r>
            <a:endParaRPr lang="en-US" sz="1200" dirty="0" smtClean="0"/>
          </a:p>
          <a:p>
            <a:endParaRPr lang="en-US" sz="1200" baseline="0" dirty="0" smtClean="0"/>
          </a:p>
          <a:p>
            <a:endParaRPr lang="en-US" sz="1200" baseline="0" dirty="0" smtClean="0"/>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Rounded Rectangle </a:t>
            </a:r>
            <a:r>
              <a:rPr lang="en-US" sz="1200" kern="1200" dirty="0" smtClean="0">
                <a:solidFill>
                  <a:schemeClr val="tx1"/>
                </a:solidFill>
                <a:latin typeface="+mn-lt"/>
                <a:ea typeface="+mn-ea"/>
                <a:cs typeface="+mn-cs"/>
              </a:rPr>
              <a:t>(second option from the left). On the slide, drag to draw a rounded rectangle.</a:t>
            </a:r>
          </a:p>
          <a:p>
            <a:pPr marL="228600" lvl="0" indent="-228600">
              <a:buFont typeface="+mj-lt"/>
              <a:buAutoNum type="arabicPeriod"/>
            </a:pPr>
            <a:r>
              <a:rPr lang="en-US" sz="1200" kern="1200" dirty="0" smtClean="0">
                <a:solidFill>
                  <a:schemeClr val="tx1"/>
                </a:solidFill>
                <a:latin typeface="+mn-lt"/>
                <a:ea typeface="+mn-ea"/>
                <a:cs typeface="+mn-cs"/>
              </a:rPr>
              <a:t>Select the rounded</a:t>
            </a:r>
            <a:r>
              <a:rPr lang="en-US" sz="1200" kern="1200" baseline="0" dirty="0" smtClean="0">
                <a:solidFill>
                  <a:schemeClr val="tx1"/>
                </a:solidFill>
                <a:latin typeface="+mn-lt"/>
                <a:ea typeface="+mn-ea"/>
                <a:cs typeface="+mn-cs"/>
              </a:rPr>
              <a:t> rectangle.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4.5”</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3.33”</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rounded rectangle, drag the yellow diamond adjustment handle to the left to reduce the amount of rounding on the corners.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Red, Accent 2, Darker 50%</a:t>
            </a:r>
            <a:r>
              <a:rPr lang="en-US" sz="1200" kern="1200" dirty="0" smtClean="0">
                <a:solidFill>
                  <a:schemeClr val="tx1"/>
                </a:solidFill>
                <a:latin typeface="+mn-lt"/>
                <a:ea typeface="+mn-ea"/>
                <a:cs typeface="+mn-cs"/>
              </a:rPr>
              <a:t> (sixth row, sixth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b="1" kern="1200" baseline="0" dirty="0" smtClean="0">
                <a:solidFill>
                  <a:schemeClr val="tx1"/>
                </a:solidFill>
                <a:latin typeface="+mn-lt"/>
                <a:ea typeface="+mn-ea"/>
                <a:cs typeface="+mn-cs"/>
              </a:rPr>
              <a:t>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Red Accent 2, Darker 25%</a:t>
            </a:r>
            <a:r>
              <a:rPr lang="en-US" sz="1200" kern="1200" dirty="0" smtClean="0">
                <a:solidFill>
                  <a:schemeClr val="tx1"/>
                </a:solidFill>
                <a:latin typeface="+mn-lt"/>
                <a:ea typeface="+mn-ea"/>
                <a:cs typeface="+mn-cs"/>
              </a:rPr>
              <a:t> (fifth row, sixth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second shape in the </a:t>
            </a:r>
            <a:r>
              <a:rPr lang="en-US" sz="1200" b="1" kern="1200" dirty="0" smtClean="0">
                <a:solidFill>
                  <a:schemeClr val="tx1"/>
                </a:solidFill>
                <a:latin typeface="+mn-lt"/>
                <a:ea typeface="+mn-ea"/>
                <a:cs typeface="+mn-cs"/>
              </a:rPr>
              <a:t>Inside-left page 1 </a:t>
            </a:r>
            <a:r>
              <a:rPr lang="en-US" sz="1200" kern="1200" dirty="0" smtClean="0">
                <a:solidFill>
                  <a:schemeClr val="tx1"/>
                </a:solidFill>
                <a:latin typeface="+mn-lt"/>
                <a:ea typeface="+mn-ea"/>
                <a:cs typeface="+mn-cs"/>
              </a:rPr>
              <a:t>group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Select the rectangle. 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the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a:t>
            </a:r>
            <a:r>
              <a:rPr lang="en-US" sz="1200" kern="1200" baseline="0" dirty="0" smtClean="0">
                <a:solidFill>
                  <a:schemeClr val="tx1"/>
                </a:solidFill>
                <a:latin typeface="+mn-lt"/>
                <a:ea typeface="+mn-ea"/>
                <a:cs typeface="+mn-cs"/>
              </a:rPr>
              <a:t> the button next to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slide, drag the rectangle until the right edge is against the vertical drawing</a:t>
            </a:r>
            <a:r>
              <a:rPr lang="en-US" sz="1200" i="0" kern="1200" baseline="0" dirty="0" smtClean="0">
                <a:solidFill>
                  <a:schemeClr val="tx1"/>
                </a:solidFill>
                <a:latin typeface="+mn-lt"/>
                <a:ea typeface="+mn-ea"/>
                <a:cs typeface="+mn-cs"/>
              </a:rPr>
              <a:t> guide.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a:t>
            </a:r>
            <a:r>
              <a:rPr lang="en-US" sz="1200" b="1" kern="1200" dirty="0" smtClean="0">
                <a:solidFill>
                  <a:schemeClr val="tx1"/>
                </a:solidFill>
                <a:latin typeface="+mn-lt"/>
                <a:ea typeface="+mn-ea"/>
                <a:cs typeface="+mn-cs"/>
              </a:rPr>
              <a:t>e Home</a:t>
            </a:r>
            <a:r>
              <a:rPr lang="en-US" sz="1200" kern="1200" dirty="0" smtClean="0">
                <a:solidFill>
                  <a:schemeClr val="tx1"/>
                </a:solidFill>
                <a:latin typeface="+mn-lt"/>
                <a:ea typeface="+mn-ea"/>
                <a:cs typeface="+mn-cs"/>
              </a:rPr>
              <a:t> tab, in th</a:t>
            </a:r>
            <a:r>
              <a:rPr lang="en-US" sz="1200" b="1" kern="1200" dirty="0" smtClean="0">
                <a:solidFill>
                  <a:schemeClr val="tx1"/>
                </a:solidFill>
                <a:latin typeface="+mn-lt"/>
                <a:ea typeface="+mn-ea"/>
                <a:cs typeface="+mn-cs"/>
              </a:rPr>
              <a:t>e 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a:t>
            </a:r>
            <a:r>
              <a:rPr lang="en-US" sz="1200" b="1" kern="1200" dirty="0" smtClean="0">
                <a:solidFill>
                  <a:schemeClr val="tx1"/>
                </a:solidFill>
                <a:latin typeface="+mn-lt"/>
                <a:ea typeface="+mn-ea"/>
                <a:cs typeface="+mn-cs"/>
              </a:rPr>
              <a:t>o 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b="0" i="0" kern="1200" dirty="0" smtClean="0">
                <a:solidFill>
                  <a:schemeClr val="tx1"/>
                </a:solidFill>
                <a:latin typeface="+mn-lt"/>
                <a:ea typeface="+mn-ea"/>
                <a:cs typeface="+mn-cs"/>
              </a:rPr>
              <a:t>.</a:t>
            </a:r>
            <a:r>
              <a:rPr lang="en-US" sz="1200" b="1" i="0" kern="1200" dirty="0" smtClean="0">
                <a:solidFill>
                  <a:schemeClr val="tx1"/>
                </a:solidFill>
                <a:latin typeface="+mn-lt"/>
                <a:ea typeface="+mn-ea"/>
                <a:cs typeface="+mn-cs"/>
              </a:rPr>
              <a:t> </a:t>
            </a:r>
          </a:p>
          <a:p>
            <a:pPr marL="685800" lvl="1" indent="-228600">
              <a:buFont typeface="+mj-lt"/>
              <a:buAutoNum type="arabicPeriod"/>
            </a:pPr>
            <a:r>
              <a:rPr lang="en-US" sz="1200" b="0" i="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All</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Editing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Select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Selection Pane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group to edit the name, and then enter </a:t>
            </a:r>
            <a:r>
              <a:rPr lang="en-US" sz="1200" b="1" kern="1200" dirty="0" smtClean="0">
                <a:solidFill>
                  <a:schemeClr val="tx1"/>
                </a:solidFill>
                <a:latin typeface="+mn-lt"/>
                <a:ea typeface="+mn-ea"/>
                <a:cs typeface="+mn-cs"/>
              </a:rPr>
              <a:t>Inside-left page 1</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6">
                  <a:lumMod val="75000"/>
                </a:schemeClr>
              </a:solidFill>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until the </a:t>
            </a:r>
            <a:r>
              <a:rPr lang="en-US" sz="1200" kern="1200" dirty="0" smtClean="0">
                <a:solidFill>
                  <a:schemeClr val="tx1"/>
                </a:solidFill>
                <a:latin typeface="+mn-lt"/>
                <a:ea typeface="+mn-ea"/>
                <a:cs typeface="+mn-cs"/>
              </a:rPr>
              <a:t>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a:t>
            </a:r>
            <a:r>
              <a:rPr lang="en-US" sz="1200" b="1" i="0" kern="1200" baseline="0" dirty="0" smtClean="0">
                <a:solidFill>
                  <a:schemeClr val="tx1"/>
                </a:solidFill>
                <a:latin typeface="+mn-lt"/>
                <a:ea typeface="+mn-ea"/>
                <a:cs typeface="+mn-cs"/>
              </a:rPr>
              <a:t> Slide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Drag</a:t>
            </a:r>
            <a:r>
              <a:rPr lang="en-US" sz="1200" kern="1200" baseline="0" dirty="0" smtClean="0">
                <a:solidFill>
                  <a:schemeClr val="tx1"/>
                </a:solidFill>
                <a:latin typeface="+mn-lt"/>
                <a:ea typeface="+mn-ea"/>
                <a:cs typeface="+mn-cs"/>
              </a:rPr>
              <a:t> the text box onto the right-side page to the right of the </a:t>
            </a:r>
            <a:r>
              <a:rPr lang="en-US" sz="1200" kern="1200" dirty="0" smtClean="0">
                <a:solidFill>
                  <a:schemeClr val="tx1"/>
                </a:solidFill>
                <a:latin typeface="+mn-lt"/>
                <a:ea typeface="+mn-ea"/>
                <a:cs typeface="+mn-cs"/>
              </a:rPr>
              <a:t>vertical drawing guide. </a:t>
            </a:r>
          </a:p>
          <a:p>
            <a:pPr marL="228600" lvl="0" indent="-228600">
              <a:buFont typeface="+mj-lt"/>
              <a:buAutoNum type="arabicPeriod"/>
            </a:pPr>
            <a:r>
              <a:rPr lang="en-US" sz="1200" i="0" kern="1200" dirty="0" smtClean="0">
                <a:solidFill>
                  <a:schemeClr val="tx1"/>
                </a:solidFill>
                <a:latin typeface="+mn-lt"/>
                <a:ea typeface="+mn-ea"/>
                <a:cs typeface="+mn-cs"/>
              </a:rPr>
              <a:t>If the text is wider than</a:t>
            </a:r>
            <a:r>
              <a:rPr lang="en-US" sz="1200" i="0" kern="1200" baseline="0" dirty="0" smtClean="0">
                <a:solidFill>
                  <a:schemeClr val="tx1"/>
                </a:solidFill>
                <a:latin typeface="+mn-lt"/>
                <a:ea typeface="+mn-ea"/>
                <a:cs typeface="+mn-cs"/>
              </a:rPr>
              <a:t> the page,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 3</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to the right of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until there is a total of six lines.</a:t>
            </a:r>
          </a:p>
          <a:p>
            <a:pPr marL="228600" lvl="0" indent="-228600">
              <a:buFont typeface="+mj-lt"/>
              <a:buAutoNum type="arabicPeriod"/>
            </a:pPr>
            <a:r>
              <a:rPr lang="en-US" sz="1200" kern="1200" dirty="0" smtClean="0">
                <a:solidFill>
                  <a:schemeClr val="tx1"/>
                </a:solidFill>
                <a:latin typeface="+mn-lt"/>
                <a:ea typeface="+mn-ea"/>
                <a:cs typeface="+mn-cs"/>
              </a:rPr>
              <a:t>On the slide, drag the lines until they are bunched</a:t>
            </a:r>
            <a:r>
              <a:rPr lang="en-US" sz="1200" kern="1200" baseline="0" dirty="0" smtClean="0">
                <a:solidFill>
                  <a:schemeClr val="tx1"/>
                </a:solidFill>
                <a:latin typeface="+mn-lt"/>
                <a:ea typeface="+mn-ea"/>
                <a:cs typeface="+mn-cs"/>
              </a:rPr>
              <a:t> together in </a:t>
            </a:r>
            <a:r>
              <a:rPr lang="en-US" sz="1200" kern="1200" dirty="0" smtClean="0">
                <a:solidFill>
                  <a:schemeClr val="tx1"/>
                </a:solidFill>
                <a:latin typeface="+mn-lt"/>
                <a:ea typeface="+mn-ea"/>
                <a:cs typeface="+mn-cs"/>
              </a:rPr>
              <a:t>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a:t>
            </a:r>
            <a:r>
              <a:rPr lang="en-US" sz="1200" kern="1200" dirty="0" smtClean="0">
                <a:solidFill>
                  <a:schemeClr val="tx1"/>
                </a:solidFill>
                <a:latin typeface="+mn-lt"/>
                <a:ea typeface="+mn-ea"/>
                <a:cs typeface="+mn-cs"/>
              </a:rPr>
              <a:t> select the six straight connectors (lines).</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then do the following:</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dirty="0" smtClean="0">
                <a:solidFill>
                  <a:schemeClr val="tx1"/>
                </a:solidFill>
                <a:latin typeface="+mn-lt"/>
                <a:ea typeface="+mn-ea"/>
                <a:cs typeface="+mn-cs"/>
              </a:rPr>
              <a:t>Align Selected</a:t>
            </a:r>
            <a:r>
              <a:rPr lang="en-US" sz="1200" b="1" i="0" kern="1200" baseline="0" dirty="0" smtClean="0">
                <a:solidFill>
                  <a:schemeClr val="tx1"/>
                </a:solidFill>
                <a:latin typeface="+mn-lt"/>
                <a:ea typeface="+mn-ea"/>
                <a:cs typeface="+mn-cs"/>
              </a:rPr>
              <a:t> Objects</a:t>
            </a:r>
            <a:r>
              <a:rPr lang="en-US" sz="1200" i="0" kern="1200" baseline="0" dirty="0" smtClean="0">
                <a:solidFill>
                  <a:schemeClr val="tx1"/>
                </a:solidFill>
                <a:latin typeface="+mn-lt"/>
                <a:ea typeface="+mn-ea"/>
                <a:cs typeface="+mn-cs"/>
              </a:rPr>
              <a:t>. </a:t>
            </a: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i="0" kern="1200" baseline="0" dirty="0" smtClean="0">
                <a:solidFill>
                  <a:schemeClr val="tx1"/>
                </a:solidFill>
                <a:latin typeface="+mn-lt"/>
                <a:ea typeface="+mn-ea"/>
                <a:cs typeface="+mn-cs"/>
              </a:rPr>
              <a:t>Distribute Horizontally</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685800" lvl="1" indent="-228600">
              <a:buFont typeface="+mj-lt"/>
              <a:buAutoNum type="arabicPeriod"/>
            </a:pPr>
            <a:r>
              <a:rPr lang="en-US" sz="1200" kern="1200" dirty="0" smtClean="0">
                <a:solidFill>
                  <a:schemeClr val="tx1"/>
                </a:solidFill>
                <a:latin typeface="+mn-lt"/>
                <a:ea typeface="+mn-ea"/>
                <a:cs typeface="+mn-cs"/>
              </a:rPr>
              <a:t>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a:t>
            </a:r>
            <a:r>
              <a:rPr lang="en-US" sz="1200" kern="1200" dirty="0" smtClean="0">
                <a:solidFill>
                  <a:schemeClr val="tx1"/>
                </a:solidFill>
                <a:latin typeface="+mn-lt"/>
                <a:ea typeface="+mn-ea"/>
                <a:cs typeface="+mn-cs"/>
              </a:rPr>
              <a:t>lick </a:t>
            </a:r>
            <a:r>
              <a:rPr lang="en-US" sz="1200" b="1" kern="1200" dirty="0" smtClean="0">
                <a:solidFill>
                  <a:schemeClr val="tx1"/>
                </a:solidFill>
                <a:latin typeface="+mn-lt"/>
                <a:ea typeface="+mn-ea"/>
                <a:cs typeface="+mn-cs"/>
              </a:rPr>
              <a:t>Align Middle</a:t>
            </a:r>
            <a:r>
              <a:rPr lang="en-US" sz="1200" b="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Group</a:t>
            </a:r>
            <a:r>
              <a:rPr lang="en-US" sz="1200" b="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group of lines until the </a:t>
            </a:r>
            <a:r>
              <a:rPr lang="en-US" sz="1200" kern="1200" dirty="0" smtClean="0">
                <a:solidFill>
                  <a:schemeClr val="tx1"/>
                </a:solidFill>
                <a:latin typeface="+mn-lt"/>
                <a:ea typeface="+mn-ea"/>
                <a:cs typeface="+mn-cs"/>
              </a:rPr>
              <a:t>right edge is touching the right edge of the white rectangle </a:t>
            </a:r>
            <a:r>
              <a:rPr lang="en-US" sz="1200" i="0" kern="1200" dirty="0" smtClean="0">
                <a:solidFill>
                  <a:schemeClr val="tx1"/>
                </a:solidFill>
                <a:latin typeface="+mn-lt"/>
                <a:ea typeface="+mn-ea"/>
                <a:cs typeface="+mn-cs"/>
              </a:rPr>
              <a:t>to the right of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b="0" kern="1200" dirty="0" smtClean="0">
                <a:solidFill>
                  <a:schemeClr val="tx1"/>
                </a:solidFill>
                <a:latin typeface="+mn-lt"/>
                <a:ea typeface="+mn-ea"/>
                <a:cs typeface="+mn-cs"/>
              </a:rPr>
              <a:t>Click</a:t>
            </a:r>
            <a:r>
              <a:rPr lang="en-US" sz="1200" b="1" kern="1200" dirty="0" smtClean="0">
                <a:solidFill>
                  <a:schemeClr val="tx1"/>
                </a:solidFill>
                <a:latin typeface="+mn-lt"/>
                <a:ea typeface="+mn-ea"/>
                <a:cs typeface="+mn-cs"/>
              </a:rPr>
              <a:t> Align Middle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group of lines, the text box, and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3</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Rectangles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Rectangle</a:t>
            </a:r>
            <a:r>
              <a:rPr lang="en-US" sz="1200" kern="1200" dirty="0" smtClean="0">
                <a:solidFill>
                  <a:schemeClr val="tx1"/>
                </a:solidFill>
                <a:latin typeface="+mn-lt"/>
                <a:ea typeface="+mn-ea"/>
                <a:cs typeface="+mn-cs"/>
              </a:rPr>
              <a:t> (first option from the left).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slide, drag to draw a rectangle.</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Height</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4.33”</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bottom right</a:t>
            </a:r>
            <a:r>
              <a:rPr lang="en-US" sz="1200" kern="1200" baseline="0" dirty="0" smtClean="0">
                <a:solidFill>
                  <a:schemeClr val="tx1"/>
                </a:solidFill>
                <a:latin typeface="+mn-lt"/>
                <a:ea typeface="+mn-ea"/>
                <a:cs typeface="+mn-cs"/>
              </a:rPr>
              <a:t> corner of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Format Shape </a:t>
            </a:r>
            <a:r>
              <a:rPr lang="en-US" sz="1200" kern="1200" dirty="0" smtClean="0">
                <a:solidFill>
                  <a:schemeClr val="tx1"/>
                </a:solidFill>
                <a:latin typeface="+mn-lt"/>
                <a:ea typeface="+mn-ea"/>
                <a:cs typeface="+mn-cs"/>
              </a:rPr>
              <a:t>dialog box launcher.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Left </a:t>
            </a:r>
            <a:r>
              <a:rPr lang="en-US" sz="1200" kern="1200" dirty="0" smtClean="0">
                <a:solidFill>
                  <a:schemeClr val="tx1"/>
                </a:solidFill>
                <a:latin typeface="+mn-lt"/>
                <a:ea typeface="+mn-ea"/>
                <a:cs typeface="+mn-cs"/>
              </a:rPr>
              <a:t>(first row, fifth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five stops appear in the drop-down list. </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35%</a:t>
            </a:r>
            <a:r>
              <a:rPr lang="en-US" sz="1200" kern="1200" dirty="0" smtClean="0">
                <a:solidFill>
                  <a:schemeClr val="tx1"/>
                </a:solidFill>
                <a:latin typeface="+mn-lt"/>
                <a:ea typeface="+mn-ea"/>
                <a:cs typeface="+mn-cs"/>
              </a:rPr>
              <a:t> (fifth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5%</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3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 Darker 5%</a:t>
            </a:r>
            <a:r>
              <a:rPr lang="en-US" sz="1200" kern="1200" dirty="0" smtClean="0">
                <a:solidFill>
                  <a:schemeClr val="tx1"/>
                </a:solidFill>
                <a:latin typeface="+mn-lt"/>
                <a:ea typeface="+mn-ea"/>
                <a:cs typeface="+mn-cs"/>
              </a:rPr>
              <a:t> (second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4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38%</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5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93%</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under </a:t>
            </a:r>
            <a:r>
              <a:rPr lang="en-US" sz="1200" b="1" kern="1200" baseline="0" dirty="0" smtClean="0">
                <a:solidFill>
                  <a:schemeClr val="tx1"/>
                </a:solidFill>
                <a:latin typeface="+mn-lt"/>
                <a:ea typeface="+mn-ea"/>
                <a:cs typeface="+mn-cs"/>
              </a:rPr>
              <a:t>Theme Colors </a:t>
            </a:r>
            <a:r>
              <a:rPr lang="en-US" sz="1200" kern="1200" baseline="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 1</a:t>
            </a:r>
            <a:r>
              <a:rPr lang="en-US" sz="1200" kern="1200" dirty="0" smtClean="0">
                <a:solidFill>
                  <a:schemeClr val="tx1"/>
                </a:solidFill>
                <a:latin typeface="+mn-lt"/>
                <a:ea typeface="+mn-ea"/>
                <a:cs typeface="+mn-cs"/>
              </a:rPr>
              <a:t> (first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pane, select </a:t>
            </a:r>
            <a:r>
              <a:rPr lang="en-US" sz="1200" b="1" kern="1200" dirty="0" smtClean="0">
                <a:solidFill>
                  <a:schemeClr val="tx1"/>
                </a:solidFill>
                <a:latin typeface="+mn-lt"/>
                <a:ea typeface="+mn-ea"/>
                <a:cs typeface="+mn-cs"/>
              </a:rPr>
              <a:t>No</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line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 in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Shape</a:t>
            </a:r>
            <a:r>
              <a:rPr lang="en-US" sz="1200" kern="1200" dirty="0" smtClean="0">
                <a:solidFill>
                  <a:schemeClr val="tx1"/>
                </a:solidFill>
                <a:latin typeface="+mn-lt"/>
                <a:ea typeface="+mn-ea"/>
                <a:cs typeface="+mn-cs"/>
              </a:rPr>
              <a:t> dialog box, click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in the left pane. In the </a:t>
            </a:r>
            <a:r>
              <a:rPr lang="en-US" sz="1200" b="1" kern="1200" dirty="0" smtClean="0">
                <a:solidFill>
                  <a:schemeClr val="tx1"/>
                </a:solidFill>
                <a:latin typeface="+mn-lt"/>
                <a:ea typeface="+mn-ea"/>
                <a:cs typeface="+mn-cs"/>
              </a:rPr>
              <a:t>Shadow</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Presets</a:t>
            </a:r>
            <a:r>
              <a:rPr lang="en-US" sz="1200" kern="1200" dirty="0" smtClean="0">
                <a:solidFill>
                  <a:schemeClr val="tx1"/>
                </a:solidFill>
                <a:latin typeface="+mn-lt"/>
                <a:ea typeface="+mn-ea"/>
                <a:cs typeface="+mn-cs"/>
              </a:rPr>
              <a:t>, under </a:t>
            </a:r>
            <a:r>
              <a:rPr lang="en-US" sz="1200" b="1" kern="1200" dirty="0" smtClean="0">
                <a:solidFill>
                  <a:schemeClr val="tx1"/>
                </a:solidFill>
                <a:latin typeface="+mn-lt"/>
                <a:ea typeface="+mn-ea"/>
                <a:cs typeface="+mn-cs"/>
              </a:rPr>
              <a:t>Outer</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Offset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(second row, first option from the left),</a:t>
            </a:r>
            <a:r>
              <a:rPr lang="en-US" sz="1200" kern="1200" baseline="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60%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 pt</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 pt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page edge in</a:t>
            </a:r>
            <a:r>
              <a:rPr lang="en-US" sz="1200" kern="1200" baseline="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Inside-left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Lines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 </a:t>
            </a:r>
            <a:r>
              <a:rPr lang="en-US" sz="1200" b="0" kern="1200" dirty="0" smtClean="0">
                <a:solidFill>
                  <a:schemeClr val="tx1"/>
                </a:solidFill>
                <a:latin typeface="+mn-lt"/>
                <a:ea typeface="+mn-ea"/>
                <a:cs typeface="+mn-cs"/>
              </a:rPr>
              <a:t>(first option from the left)</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On the slide, press and hold SHIFT, and then drag to draw a straight, vertical line.</a:t>
            </a:r>
          </a:p>
          <a:p>
            <a:pPr marL="228600" lvl="0" indent="-228600">
              <a:buFont typeface="+mj-lt"/>
              <a:buAutoNum type="arabicPeriod"/>
            </a:pPr>
            <a:r>
              <a:rPr lang="en-US" sz="1200" kern="1200" dirty="0" smtClean="0">
                <a:solidFill>
                  <a:schemeClr val="tx1"/>
                </a:solidFill>
                <a:latin typeface="+mn-lt"/>
                <a:ea typeface="+mn-ea"/>
                <a:cs typeface="+mn-cs"/>
              </a:rPr>
              <a:t>Select the vertical line.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in the </a:t>
            </a:r>
            <a:r>
              <a:rPr lang="en-US" sz="1200" b="1" kern="1200" dirty="0" smtClean="0">
                <a:solidFill>
                  <a:schemeClr val="tx1"/>
                </a:solidFill>
                <a:latin typeface="+mn-lt"/>
                <a:ea typeface="+mn-ea"/>
                <a:cs typeface="+mn-cs"/>
              </a:rPr>
              <a:t>Shape Width</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4.32”</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Drawing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Shape Styles</a:t>
            </a:r>
            <a:r>
              <a:rPr lang="en-US" sz="1200" kern="1200" dirty="0" smtClean="0">
                <a:solidFill>
                  <a:schemeClr val="tx1"/>
                </a:solidFill>
                <a:latin typeface="+mn-lt"/>
                <a:ea typeface="+mn-ea"/>
                <a:cs typeface="+mn-cs"/>
              </a:rPr>
              <a:t> group, click the arrow next to </a:t>
            </a:r>
            <a:r>
              <a:rPr lang="en-US" sz="1200" b="1" kern="1200" dirty="0" smtClean="0">
                <a:solidFill>
                  <a:schemeClr val="tx1"/>
                </a:solidFill>
                <a:latin typeface="+mn-lt"/>
                <a:ea typeface="+mn-ea"/>
                <a:cs typeface="+mn-cs"/>
              </a:rPr>
              <a:t>Shape Outline</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Darker 15%</a:t>
            </a:r>
            <a:r>
              <a:rPr lang="en-US" sz="1200" kern="1200" dirty="0" smtClean="0">
                <a:solidFill>
                  <a:schemeClr val="tx1"/>
                </a:solidFill>
                <a:latin typeface="+mn-lt"/>
                <a:ea typeface="+mn-ea"/>
                <a:cs typeface="+mn-cs"/>
              </a:rPr>
              <a:t> (third row, first option from the left).</a:t>
            </a:r>
          </a:p>
          <a:p>
            <a:pPr marL="228600" lvl="0" indent="-228600">
              <a:buFont typeface="+mj-lt"/>
              <a:buAutoNum type="arabicPeriod"/>
            </a:pPr>
            <a:r>
              <a:rPr lang="en-US" sz="1200" kern="1200" dirty="0" smtClean="0">
                <a:solidFill>
                  <a:schemeClr val="tx1"/>
                </a:solidFill>
                <a:latin typeface="+mn-lt"/>
                <a:ea typeface="+mn-ea"/>
                <a:cs typeface="+mn-cs"/>
              </a:rPr>
              <a:t>On the slide, drag the line near</a:t>
            </a:r>
            <a:r>
              <a:rPr lang="en-US" sz="1200" kern="1200" baseline="0" dirty="0" smtClean="0">
                <a:solidFill>
                  <a:schemeClr val="tx1"/>
                </a:solidFill>
                <a:latin typeface="+mn-lt"/>
                <a:ea typeface="+mn-ea"/>
                <a:cs typeface="+mn-cs"/>
              </a:rPr>
              <a:t> the edge of the left-side page (white rectangle to the left of the vertical drawing guide).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baseline="0" dirty="0" smtClean="0">
                <a:solidFill>
                  <a:schemeClr val="tx1"/>
                </a:solidFill>
                <a:latin typeface="+mn-lt"/>
                <a:ea typeface="+mn-ea"/>
                <a:cs typeface="+mn-cs"/>
              </a:rPr>
              <a:t>Click </a:t>
            </a:r>
            <a:r>
              <a:rPr lang="en-US" sz="1200" b="1" i="0" kern="1200" baseline="0" dirty="0" smtClean="0">
                <a:solidFill>
                  <a:schemeClr val="tx1"/>
                </a:solidFill>
                <a:latin typeface="+mn-lt"/>
                <a:ea typeface="+mn-ea"/>
                <a:cs typeface="+mn-cs"/>
              </a:rPr>
              <a:t>Align Middle</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rectangle and the straight connector (line).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a:t>
            </a:r>
            <a:r>
              <a:rPr lang="en-US" sz="1200" kern="1200" baseline="0" dirty="0" smtClean="0">
                <a:solidFill>
                  <a:schemeClr val="tx1"/>
                </a:solidFill>
                <a:latin typeface="+mn-lt"/>
                <a:ea typeface="+mn-ea"/>
                <a:cs typeface="+mn-cs"/>
              </a:rPr>
              <a:t> enter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a:t>
            </a:r>
          </a:p>
          <a:p>
            <a:pPr marL="228600" indent="-228600">
              <a:buFont typeface="+mj-lt"/>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 page 2</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a:t>
            </a:r>
            <a:r>
              <a:rPr lang="en-US" sz="1200" kern="1200" baseline="0" dirty="0" smtClean="0">
                <a:solidFill>
                  <a:schemeClr val="tx1"/>
                </a:solidFill>
                <a:latin typeface="+mn-lt"/>
                <a:ea typeface="+mn-ea"/>
                <a:cs typeface="+mn-cs"/>
              </a:rPr>
              <a:t>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With the duplicate group still selected,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double-click the duplicate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new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On the slide, drag the selected group until the left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s</a:t>
            </a:r>
            <a:r>
              <a:rPr lang="en-US" sz="1200" kern="1200" dirty="0" smtClean="0">
                <a:solidFill>
                  <a:schemeClr val="tx1"/>
                </a:solidFill>
                <a:latin typeface="+mn-lt"/>
                <a:ea typeface="+mn-ea"/>
                <a:cs typeface="+mn-cs"/>
              </a:rPr>
              <a:t>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and Position</a:t>
            </a:r>
            <a:r>
              <a:rPr lang="en-US" sz="1200" kern="1200" dirty="0" smtClean="0">
                <a:solidFill>
                  <a:schemeClr val="tx1"/>
                </a:solidFill>
                <a:latin typeface="+mn-lt"/>
                <a:ea typeface="+mn-ea"/>
                <a:cs typeface="+mn-cs"/>
              </a:rPr>
              <a:t> dialog box launcher.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 </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the picture until</a:t>
            </a:r>
            <a:r>
              <a:rPr lang="en-US" sz="1200" kern="1200" dirty="0" smtClean="0">
                <a:solidFill>
                  <a:schemeClr val="tx1"/>
                </a:solidFill>
                <a:latin typeface="+mn-lt"/>
                <a:ea typeface="+mn-ea"/>
                <a:cs typeface="+mn-cs"/>
              </a:rPr>
              <a:t> the left edge is 0.5” to the right of the vertical drawing guide and the bottom edge is 0.5” above the horizontal drawing guide.</a:t>
            </a:r>
          </a:p>
          <a:p>
            <a:pPr marL="228600" indent="-228600">
              <a:buFont typeface="+mj-lt"/>
              <a:buAutoNum type="arabicPeriod"/>
            </a:pPr>
            <a:endParaRPr lang="en-US" sz="1200" kern="1200" dirty="0" smtClean="0">
              <a:solidFill>
                <a:schemeClr val="tx1"/>
              </a:solidFill>
              <a:latin typeface="+mn-lt"/>
              <a:ea typeface="+mn-ea"/>
              <a:cs typeface="+mn-cs"/>
            </a:endParaRPr>
          </a:p>
          <a:p>
            <a:pPr marL="228600" indent="-228600">
              <a:buFont typeface="+mj-lt"/>
              <a:buAutoNum type="arabicPeriod"/>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left edge </a:t>
            </a:r>
            <a:r>
              <a:rPr lang="en-US" sz="1200" i="0" kern="1200" dirty="0" smtClean="0">
                <a:solidFill>
                  <a:schemeClr val="tx1"/>
                </a:solidFill>
                <a:latin typeface="+mn-lt"/>
                <a:ea typeface="+mn-ea"/>
                <a:cs typeface="+mn-cs"/>
              </a:rPr>
              <a:t>of the text</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0.5” to the right of the vertical drawing guide and the top edge of the text is against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a:t>
            </a:r>
            <a:r>
              <a:rPr lang="en-US" sz="1200" i="0" kern="1200" baseline="0" dirty="0" smtClean="0">
                <a:solidFill>
                  <a:schemeClr val="tx1"/>
                </a:solidFill>
                <a:latin typeface="+mn-lt"/>
                <a:ea typeface="+mn-ea"/>
                <a:cs typeface="+mn-cs"/>
              </a:rPr>
              <a:t> text box to adjust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Inside-right page 2</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you just created.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Ungroup</a:t>
            </a:r>
            <a:r>
              <a:rPr lang="en-US" sz="1200" b="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straight connector (line) that you just ungrouped from the page.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Repeat this process for a total of six lines. </a:t>
            </a:r>
            <a:endParaRPr lang="en-US" sz="1200" i="1"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select the six straight connectors (lines).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Selected Objects</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Distribute Horizontally</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With</a:t>
            </a:r>
            <a:r>
              <a:rPr lang="en-US" sz="1200" kern="1200" baseline="0" dirty="0" smtClean="0">
                <a:solidFill>
                  <a:schemeClr val="tx1"/>
                </a:solidFill>
                <a:latin typeface="+mn-lt"/>
                <a:ea typeface="+mn-ea"/>
                <a:cs typeface="+mn-cs"/>
              </a:rPr>
              <a:t> the group of lines still selected, o</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a:t>
            </a:r>
            <a:r>
              <a:rPr lang="en-US" sz="1200" kern="1200" baseline="0" dirty="0" smtClean="0">
                <a:solidFill>
                  <a:schemeClr val="tx1"/>
                </a:solidFill>
                <a:latin typeface="+mn-lt"/>
                <a:ea typeface="+mn-ea"/>
                <a:cs typeface="+mn-cs"/>
              </a:rPr>
              <a:t> then 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lvl="1" indent="-228600">
              <a:buFont typeface="+mj-lt"/>
              <a:buAutoNum type="arabicPeriod"/>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 the new group of lines and the rectangle.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the arrow under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Also</a:t>
            </a:r>
            <a:r>
              <a:rPr lang="en-US" sz="1200" kern="1200" baseline="0" dirty="0" smtClean="0">
                <a:solidFill>
                  <a:schemeClr val="tx1"/>
                </a:solidFill>
                <a:latin typeface="+mn-lt"/>
                <a:ea typeface="+mn-ea"/>
                <a:cs typeface="+mn-cs"/>
              </a:rPr>
              <a:t> i</a:t>
            </a:r>
            <a:r>
              <a:rPr lang="en-US" sz="1200" kern="1200" dirty="0" smtClean="0">
                <a:solidFill>
                  <a:schemeClr val="tx1"/>
                </a:solidFill>
                <a:latin typeface="+mn-lt"/>
                <a:ea typeface="+mn-ea"/>
                <a:cs typeface="+mn-cs"/>
              </a:rPr>
              <a:t>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press and hold CTRL, and then select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Inside-right</a:t>
            </a:r>
            <a:r>
              <a:rPr lang="en-US" sz="1200" kern="1200" dirty="0" smtClean="0">
                <a:solidFill>
                  <a:schemeClr val="tx1"/>
                </a:solidFill>
                <a:latin typeface="+mn-lt"/>
                <a:ea typeface="+mn-ea"/>
                <a:cs typeface="+mn-cs"/>
              </a:rPr>
              <a:t> group, the text box, and the picture.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Group</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double-click the new group to edit the name, and then enter </a:t>
            </a:r>
            <a:r>
              <a:rPr lang="en-US" sz="1200" b="1" kern="1200" dirty="0" smtClean="0">
                <a:solidFill>
                  <a:schemeClr val="tx1"/>
                </a:solidFill>
                <a:latin typeface="+mn-lt"/>
                <a:ea typeface="+mn-ea"/>
                <a:cs typeface="+mn-cs"/>
              </a:rPr>
              <a:t>Inside-right page 2</a:t>
            </a:r>
            <a:r>
              <a:rPr lang="en-US" sz="120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a:t>
            </a:r>
            <a:r>
              <a:rPr lang="en-US" sz="1200" kern="1200" dirty="0" smtClean="0">
                <a:solidFill>
                  <a:schemeClr val="tx1"/>
                </a:solidFill>
                <a:latin typeface="+mn-lt"/>
                <a:ea typeface="+mn-ea"/>
                <a:cs typeface="+mn-cs"/>
              </a:rPr>
              <a:t> 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a:t>
            </a:r>
            <a:r>
              <a:rPr lang="en-US" sz="1200" b="1" kern="1200" dirty="0" smtClean="0">
                <a:solidFill>
                  <a:schemeClr val="tx1"/>
                </a:solidFill>
                <a:latin typeface="+mn-lt"/>
                <a:ea typeface="+mn-ea"/>
                <a:cs typeface="+mn-cs"/>
              </a:rPr>
              <a:t> Selection and Visibility </a:t>
            </a:r>
            <a:r>
              <a:rPr lang="en-US" sz="1200" kern="1200" dirty="0" smtClean="0">
                <a:solidFill>
                  <a:schemeClr val="tx1"/>
                </a:solidFill>
                <a:latin typeface="+mn-lt"/>
                <a:ea typeface="+mn-ea"/>
                <a:cs typeface="+mn-cs"/>
              </a:rPr>
              <a:t>pane, double-click the duplicate group to edit the name, and then enter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rectangle until the right edge is against the vertical drawing guide.</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lvl="1" indent="-228600">
              <a:buFont typeface="+mj-lt"/>
              <a:buAutoNum type="arabicPeriod"/>
            </a:pPr>
            <a:r>
              <a:rPr lang="en-US" sz="1200" kern="1200" dirty="0" smtClean="0">
                <a:solidFill>
                  <a:schemeClr val="tx1"/>
                </a:solidFill>
                <a:latin typeface="+mn-lt"/>
                <a:ea typeface="+mn-ea"/>
                <a:cs typeface="+mn-cs"/>
              </a:rPr>
              <a:t>Click</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Align to Slide</a:t>
            </a:r>
            <a:r>
              <a:rPr lang="en-US" sz="1200" kern="1200" baseline="0" dirty="0" smtClean="0">
                <a:solidFill>
                  <a:schemeClr val="tx1"/>
                </a:solidFill>
                <a:latin typeface="+mn-lt"/>
                <a:ea typeface="+mn-ea"/>
                <a:cs typeface="+mn-cs"/>
              </a:rPr>
              <a:t>.</a:t>
            </a:r>
          </a:p>
          <a:p>
            <a:pPr marL="685800" lvl="1" indent="-228600">
              <a:buFont typeface="+mj-lt"/>
              <a:buAutoNum type="arabicPeriod"/>
            </a:pPr>
            <a:r>
              <a:rPr lang="en-US" sz="1200" kern="1200" baseline="0" dirty="0" smtClean="0">
                <a:solidFill>
                  <a:schemeClr val="tx1"/>
                </a:solidFill>
                <a:latin typeface="+mn-lt"/>
                <a:ea typeface="+mn-ea"/>
                <a:cs typeface="+mn-cs"/>
              </a:rPr>
              <a:t>Click </a:t>
            </a:r>
            <a:r>
              <a:rPr lang="en-US" sz="1200" b="1" kern="1200" baseline="0" dirty="0" smtClean="0">
                <a:solidFill>
                  <a:schemeClr val="tx1"/>
                </a:solidFill>
                <a:latin typeface="+mn-lt"/>
                <a:ea typeface="+mn-ea"/>
                <a:cs typeface="+mn-cs"/>
              </a:rPr>
              <a:t>Align Middle</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picture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Illustrations </a:t>
            </a:r>
            <a:r>
              <a:rPr lang="en-US" sz="1200" kern="1200" dirty="0" smtClean="0">
                <a:solidFill>
                  <a:schemeClr val="tx1"/>
                </a:solidFill>
                <a:latin typeface="+mn-lt"/>
                <a:ea typeface="+mn-ea"/>
                <a:cs typeface="+mn-cs"/>
              </a:rPr>
              <a:t>group, click </a:t>
            </a:r>
            <a:r>
              <a:rPr lang="en-US" sz="1200" b="1" kern="1200" dirty="0" smtClean="0">
                <a:solidFill>
                  <a:schemeClr val="tx1"/>
                </a:solidFill>
                <a:latin typeface="+mn-lt"/>
                <a:ea typeface="+mn-ea"/>
                <a:cs typeface="+mn-cs"/>
              </a:rPr>
              <a:t>Picture</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Picture</a:t>
            </a:r>
            <a:r>
              <a:rPr lang="en-US" sz="1200" kern="1200" dirty="0" smtClean="0">
                <a:solidFill>
                  <a:schemeClr val="tx1"/>
                </a:solidFill>
                <a:latin typeface="+mn-lt"/>
                <a:ea typeface="+mn-ea"/>
                <a:cs typeface="+mn-cs"/>
              </a:rPr>
              <a:t> dialog box, select a picture, and then click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select the picture. Under </a:t>
            </a:r>
            <a:r>
              <a:rPr lang="en-US" sz="1200" b="1" kern="1200" dirty="0" smtClean="0">
                <a:solidFill>
                  <a:schemeClr val="tx1"/>
                </a:solidFill>
                <a:latin typeface="+mn-lt"/>
                <a:ea typeface="+mn-ea"/>
                <a:cs typeface="+mn-cs"/>
              </a:rPr>
              <a:t>Picture Tools</a:t>
            </a:r>
            <a:r>
              <a:rPr lang="en-US" sz="1200" kern="1200" dirty="0" smtClean="0">
                <a:solidFill>
                  <a:schemeClr val="tx1"/>
                </a:solidFill>
                <a:latin typeface="+mn-lt"/>
                <a:ea typeface="+mn-ea"/>
                <a:cs typeface="+mn-cs"/>
              </a:rPr>
              <a:t>, on the </a:t>
            </a:r>
            <a:r>
              <a:rPr lang="en-US" sz="1200" b="1" kern="1200" dirty="0" smtClean="0">
                <a:solidFill>
                  <a:schemeClr val="tx1"/>
                </a:solidFill>
                <a:latin typeface="+mn-lt"/>
                <a:ea typeface="+mn-ea"/>
                <a:cs typeface="+mn-cs"/>
              </a:rPr>
              <a:t>Format</a:t>
            </a:r>
            <a:r>
              <a:rPr lang="en-US" sz="1200" kern="1200" dirty="0" smtClean="0">
                <a:solidFill>
                  <a:schemeClr val="tx1"/>
                </a:solidFill>
                <a:latin typeface="+mn-lt"/>
                <a:ea typeface="+mn-ea"/>
                <a:cs typeface="+mn-cs"/>
              </a:rPr>
              <a:t> tab, in the bottom right corner of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group, click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launcher.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resize or crop the picture as needed so that under </a:t>
            </a:r>
            <a:r>
              <a:rPr lang="en-US" sz="1200" b="1" kern="1200" dirty="0" smtClean="0">
                <a:solidFill>
                  <a:schemeClr val="tx1"/>
                </a:solidFill>
                <a:latin typeface="+mn-lt"/>
                <a:ea typeface="+mn-ea"/>
                <a:cs typeface="+mn-cs"/>
              </a:rPr>
              <a:t>Size and rotate</a:t>
            </a:r>
            <a:r>
              <a:rPr lang="en-US" sz="1200" kern="1200" dirty="0" smtClean="0">
                <a:solidFill>
                  <a:schemeClr val="tx1"/>
                </a:solidFill>
                <a:latin typeface="+mn-lt"/>
                <a:ea typeface="+mn-ea"/>
                <a:cs typeface="+mn-cs"/>
              </a:rPr>
              <a:t>,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1.4”</a:t>
            </a:r>
            <a:r>
              <a:rPr lang="en-US" sz="1200" kern="1200" dirty="0" smtClean="0">
                <a:solidFill>
                  <a:schemeClr val="tx1"/>
                </a:solidFill>
                <a:latin typeface="+mn-lt"/>
                <a:ea typeface="+mn-ea"/>
                <a:cs typeface="+mn-cs"/>
              </a:rPr>
              <a:t> and the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 is set to </a:t>
            </a:r>
            <a:r>
              <a:rPr lang="en-US" sz="1200" b="1" kern="1200" dirty="0" smtClean="0">
                <a:solidFill>
                  <a:schemeClr val="tx1"/>
                </a:solidFill>
                <a:latin typeface="+mn-lt"/>
                <a:ea typeface="+mn-ea"/>
                <a:cs typeface="+mn-cs"/>
              </a:rPr>
              <a:t>2.1”</a:t>
            </a:r>
            <a:r>
              <a:rPr lang="en-US" sz="1200" kern="1200" dirty="0" smtClean="0">
                <a:solidFill>
                  <a:schemeClr val="tx1"/>
                </a:solidFill>
                <a:latin typeface="+mn-lt"/>
                <a:ea typeface="+mn-ea"/>
                <a:cs typeface="+mn-cs"/>
              </a:rPr>
              <a:t>. Resize the picture under </a:t>
            </a:r>
            <a:r>
              <a:rPr lang="en-US" sz="1200" b="1" kern="1200" dirty="0" smtClean="0">
                <a:solidFill>
                  <a:schemeClr val="tx1"/>
                </a:solidFill>
                <a:latin typeface="+mn-lt"/>
                <a:ea typeface="+mn-ea"/>
                <a:cs typeface="+mn-cs"/>
              </a:rPr>
              <a:t>Size and rotate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Height</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Width</a:t>
            </a:r>
            <a:r>
              <a:rPr lang="en-US" sz="1200" kern="1200" dirty="0" smtClean="0">
                <a:solidFill>
                  <a:schemeClr val="tx1"/>
                </a:solidFill>
                <a:latin typeface="+mn-lt"/>
                <a:ea typeface="+mn-ea"/>
                <a:cs typeface="+mn-cs"/>
              </a:rPr>
              <a:t> boxes. Crop the picture under </a:t>
            </a:r>
            <a:r>
              <a:rPr lang="en-US" sz="1200" b="1" kern="1200" dirty="0" smtClean="0">
                <a:solidFill>
                  <a:schemeClr val="tx1"/>
                </a:solidFill>
                <a:latin typeface="+mn-lt"/>
                <a:ea typeface="+mn-ea"/>
                <a:cs typeface="+mn-cs"/>
              </a:rPr>
              <a:t>Crop from </a:t>
            </a:r>
            <a:r>
              <a:rPr lang="en-US" sz="1200" kern="1200" dirty="0" smtClean="0">
                <a:solidFill>
                  <a:schemeClr val="tx1"/>
                </a:solidFill>
                <a:latin typeface="+mn-lt"/>
                <a:ea typeface="+mn-ea"/>
                <a:cs typeface="+mn-cs"/>
              </a:rPr>
              <a:t>by entering values into the </a:t>
            </a:r>
            <a:r>
              <a:rPr lang="en-US" sz="1200" b="1" kern="1200" dirty="0" smtClean="0">
                <a:solidFill>
                  <a:schemeClr val="tx1"/>
                </a:solidFill>
                <a:latin typeface="+mn-lt"/>
                <a:ea typeface="+mn-ea"/>
                <a:cs typeface="+mn-cs"/>
              </a:rPr>
              <a:t>Left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Right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Top</a:t>
            </a:r>
            <a:r>
              <a:rPr lang="en-US" sz="1200" kern="1200" dirty="0" smtClean="0">
                <a:solidFill>
                  <a:schemeClr val="tx1"/>
                </a:solidFill>
                <a:latin typeface="+mn-lt"/>
                <a:ea typeface="+mn-ea"/>
                <a:cs typeface="+mn-cs"/>
              </a:rPr>
              <a:t>, and </a:t>
            </a:r>
            <a:r>
              <a:rPr lang="en-US" sz="1200" b="1" kern="1200" dirty="0" smtClean="0">
                <a:solidFill>
                  <a:schemeClr val="tx1"/>
                </a:solidFill>
                <a:latin typeface="+mn-lt"/>
                <a:ea typeface="+mn-ea"/>
                <a:cs typeface="+mn-cs"/>
              </a:rPr>
              <a:t>Bottom</a:t>
            </a:r>
            <a:r>
              <a:rPr lang="en-US" sz="1200" kern="1200" dirty="0" smtClean="0">
                <a:solidFill>
                  <a:schemeClr val="tx1"/>
                </a:solidFill>
                <a:latin typeface="+mn-lt"/>
                <a:ea typeface="+mn-ea"/>
                <a:cs typeface="+mn-cs"/>
              </a:rPr>
              <a:t> boxes. </a:t>
            </a:r>
          </a:p>
          <a:p>
            <a:pPr marL="228600" lvl="0" indent="-228600">
              <a:buFont typeface="+mj-lt"/>
              <a:buAutoNum type="arabicPeriod"/>
            </a:pPr>
            <a:r>
              <a:rPr lang="en-US" sz="1200" kern="1200" dirty="0" smtClean="0">
                <a:solidFill>
                  <a:schemeClr val="tx1"/>
                </a:solidFill>
                <a:latin typeface="+mn-lt"/>
                <a:ea typeface="+mn-ea"/>
                <a:cs typeface="+mn-cs"/>
              </a:rPr>
              <a:t>On</a:t>
            </a:r>
            <a:r>
              <a:rPr lang="en-US" sz="1200" kern="1200" baseline="0" dirty="0" smtClean="0">
                <a:solidFill>
                  <a:schemeClr val="tx1"/>
                </a:solidFill>
                <a:latin typeface="+mn-lt"/>
                <a:ea typeface="+mn-ea"/>
                <a:cs typeface="+mn-cs"/>
              </a:rPr>
              <a:t> the slide, drag </a:t>
            </a:r>
            <a:r>
              <a:rPr lang="en-US" sz="1200" kern="1200" dirty="0" smtClean="0">
                <a:solidFill>
                  <a:schemeClr val="tx1"/>
                </a:solidFill>
                <a:latin typeface="+mn-lt"/>
                <a:ea typeface="+mn-ea"/>
                <a:cs typeface="+mn-cs"/>
              </a:rPr>
              <a:t>the picture until the left edge is 0.5” to the right of the vertical drawing guide and the top edge is 0.25” below the horizontal drawing guide.</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 Box</a:t>
            </a:r>
            <a:r>
              <a:rPr lang="en-US" sz="1200" kern="1200" dirty="0" smtClean="0">
                <a:solidFill>
                  <a:schemeClr val="tx1"/>
                </a:solidFill>
                <a:latin typeface="+mn-lt"/>
                <a:ea typeface="+mn-ea"/>
                <a:cs typeface="+mn-cs"/>
              </a:rPr>
              <a:t>, and then on the slide, drag to draw the text box. </a:t>
            </a:r>
          </a:p>
          <a:p>
            <a:pPr marL="228600" lvl="0" indent="-228600">
              <a:buFont typeface="+mj-lt"/>
              <a:buAutoNum type="arabicPeriod"/>
            </a:pPr>
            <a:r>
              <a:rPr lang="en-US" sz="1200" kern="1200" dirty="0" smtClean="0">
                <a:solidFill>
                  <a:schemeClr val="tx1"/>
                </a:solidFill>
                <a:latin typeface="+mn-lt"/>
                <a:ea typeface="+mn-ea"/>
                <a:cs typeface="+mn-cs"/>
              </a:rPr>
              <a:t>Enter text in the text box, and then 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err="1" smtClean="0">
                <a:solidFill>
                  <a:schemeClr val="tx1"/>
                </a:solidFill>
                <a:latin typeface="+mn-lt"/>
                <a:ea typeface="+mn-ea"/>
                <a:cs typeface="+mn-cs"/>
              </a:rPr>
              <a:t>Bodoni</a:t>
            </a:r>
            <a:r>
              <a:rPr lang="en-US" sz="1200" b="1" kern="1200" dirty="0" smtClean="0">
                <a:solidFill>
                  <a:schemeClr val="tx1"/>
                </a:solidFill>
                <a:latin typeface="+mn-lt"/>
                <a:ea typeface="+mn-ea"/>
                <a:cs typeface="+mn-cs"/>
              </a:rPr>
              <a:t> MT Condensed</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16</a:t>
            </a:r>
            <a:r>
              <a:rPr lang="en-US" sz="1200" kern="1200" dirty="0" smtClean="0">
                <a:solidFill>
                  <a:schemeClr val="tx1"/>
                </a:solidFill>
                <a:latin typeface="+mn-lt"/>
                <a:ea typeface="+mn-ea"/>
                <a:cs typeface="+mn-cs"/>
              </a:rPr>
              <a:t>.</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right edge</a:t>
            </a:r>
            <a:r>
              <a:rPr lang="en-US" sz="120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of the text</a:t>
            </a:r>
            <a:r>
              <a:rPr lang="en-US" sz="1200" kern="1200" dirty="0" smtClean="0">
                <a:solidFill>
                  <a:schemeClr val="tx1"/>
                </a:solidFill>
                <a:latin typeface="+mn-lt"/>
                <a:ea typeface="+mn-ea"/>
                <a:cs typeface="+mn-cs"/>
              </a:rPr>
              <a:t> is 0.5” to the left of the vertical drawing guide and the bottom edge of the text is 0.25”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a:t>
            </a:r>
            <a:r>
              <a:rPr lang="en-US" sz="1200" i="0" kern="1200" baseline="0" dirty="0" smtClean="0">
                <a:solidFill>
                  <a:schemeClr val="tx1"/>
                </a:solidFill>
                <a:latin typeface="+mn-lt"/>
                <a:ea typeface="+mn-ea"/>
                <a:cs typeface="+mn-cs"/>
              </a:rPr>
              <a:t> drag the adjustment handles on the text box to decrease the width</a:t>
            </a:r>
            <a:r>
              <a:rPr lang="en-US" sz="1200" i="0" kern="12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Inside-left page 3</a:t>
            </a:r>
            <a:r>
              <a:rPr lang="en-US" sz="1200" kern="1200" baseline="0" dirty="0" smtClean="0">
                <a:solidFill>
                  <a:schemeClr val="tx1"/>
                </a:solidFill>
                <a:latin typeface="+mn-lt"/>
                <a:ea typeface="+mn-ea"/>
                <a:cs typeface="+mn-cs"/>
              </a:rPr>
              <a:t> group</a:t>
            </a:r>
            <a:r>
              <a:rPr lang="en-US" sz="1200" kern="1200" dirty="0" smtClean="0">
                <a:solidFill>
                  <a:schemeClr val="tx1"/>
                </a:solidFill>
                <a:latin typeface="+mn-lt"/>
                <a:ea typeface="+mn-ea"/>
                <a:cs typeface="+mn-cs"/>
              </a:rPr>
              <a:t>, do the following: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 </a:t>
            </a:r>
            <a:r>
              <a:rPr lang="en-US" sz="1200" kern="1200" dirty="0" smtClean="0">
                <a:solidFill>
                  <a:schemeClr val="tx1"/>
                </a:solidFill>
                <a:latin typeface="+mn-lt"/>
                <a:ea typeface="+mn-ea"/>
                <a:cs typeface="+mn-cs"/>
              </a:rPr>
              <a:t>pane, select the </a:t>
            </a:r>
            <a:r>
              <a:rPr lang="en-US" sz="1200" b="1" kern="1200" dirty="0" smtClean="0">
                <a:solidFill>
                  <a:schemeClr val="tx1"/>
                </a:solidFill>
                <a:latin typeface="+mn-lt"/>
                <a:ea typeface="+mn-ea"/>
                <a:cs typeface="+mn-cs"/>
              </a:rPr>
              <a:t>Inside-left</a:t>
            </a:r>
            <a:r>
              <a:rPr lang="en-US" sz="1200" kern="1200" dirty="0" smtClean="0">
                <a:solidFill>
                  <a:schemeClr val="tx1"/>
                </a:solidFill>
                <a:latin typeface="+mn-lt"/>
                <a:ea typeface="+mn-ea"/>
                <a:cs typeface="+mn-cs"/>
              </a:rPr>
              <a:t> group you just created.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On the slide, drag the duplicate line until it is very close to the original</a:t>
            </a:r>
            <a:r>
              <a:rPr lang="en-US" sz="1200" i="0" kern="1200" baseline="0" dirty="0" smtClean="0">
                <a:solidFill>
                  <a:schemeClr val="tx1"/>
                </a:solidFill>
                <a:latin typeface="+mn-lt"/>
                <a:ea typeface="+mn-ea"/>
                <a:cs typeface="+mn-cs"/>
              </a:rPr>
              <a:t> line. </a:t>
            </a:r>
            <a:endParaRPr lang="en-US" sz="1200" i="0" kern="1200" dirty="0" smtClean="0">
              <a:solidFill>
                <a:schemeClr val="tx1"/>
              </a:solidFill>
              <a:latin typeface="+mn-lt"/>
              <a:ea typeface="+mn-ea"/>
              <a:cs typeface="+mn-cs"/>
            </a:endParaRP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two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left</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edge of the group of lines is touching the left edge of the rectangle.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the text box, and the picture.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Inside-left page 3</a:t>
            </a:r>
            <a:r>
              <a:rPr lang="en-US" sz="1200" i="0" kern="1200" dirty="0" smtClean="0">
                <a:solidFill>
                  <a:schemeClr val="tx1"/>
                </a:solidFill>
                <a:latin typeface="+mn-lt"/>
                <a:ea typeface="+mn-ea"/>
                <a:cs typeface="+mn-cs"/>
              </a:rPr>
              <a:t>.</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a:p>
            <a:r>
              <a:rPr lang="en-US" sz="1200" kern="1200" dirty="0" smtClean="0">
                <a:solidFill>
                  <a:schemeClr val="tx1"/>
                </a:solidFill>
                <a:latin typeface="+mn-lt"/>
                <a:ea typeface="+mn-ea"/>
                <a:cs typeface="+mn-cs"/>
              </a:rPr>
              <a:t>To reproduce the first shape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Selection and Visibility</a:t>
            </a:r>
            <a:r>
              <a:rPr lang="en-US" sz="1200" kern="1200" dirty="0" smtClean="0">
                <a:solidFill>
                  <a:schemeClr val="tx1"/>
                </a:solidFill>
                <a:latin typeface="+mn-lt"/>
                <a:ea typeface="+mn-ea"/>
                <a:cs typeface="+mn-cs"/>
              </a:rPr>
              <a:t> pane, select the </a:t>
            </a:r>
            <a:r>
              <a:rPr lang="en-US" sz="1200" b="1" kern="1200" dirty="0" smtClean="0">
                <a:solidFill>
                  <a:schemeClr val="tx1"/>
                </a:solidFill>
                <a:latin typeface="+mn-lt"/>
                <a:ea typeface="+mn-ea"/>
                <a:cs typeface="+mn-cs"/>
              </a:rPr>
              <a:t>Inside-left page 2 </a:t>
            </a:r>
            <a:r>
              <a:rPr lang="en-US" sz="1200" kern="1200" dirty="0" smtClean="0">
                <a:solidFill>
                  <a:schemeClr val="tx1"/>
                </a:solidFill>
                <a:latin typeface="+mn-lt"/>
                <a:ea typeface="+mn-ea"/>
                <a:cs typeface="+mn-cs"/>
              </a:rPr>
              <a:t>group.</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Clipboard</a:t>
            </a:r>
            <a:r>
              <a:rPr lang="en-US" sz="1200" kern="1200" dirty="0" smtClean="0">
                <a:solidFill>
                  <a:schemeClr val="tx1"/>
                </a:solidFill>
                <a:latin typeface="+mn-lt"/>
                <a:ea typeface="+mn-ea"/>
                <a:cs typeface="+mn-cs"/>
              </a:rPr>
              <a:t> group, click the arrow under </a:t>
            </a:r>
            <a:r>
              <a:rPr lang="en-US" sz="1200" b="1" kern="1200" dirty="0" smtClean="0">
                <a:solidFill>
                  <a:schemeClr val="tx1"/>
                </a:solidFill>
                <a:latin typeface="+mn-lt"/>
                <a:ea typeface="+mn-ea"/>
                <a:cs typeface="+mn-cs"/>
              </a:rPr>
              <a:t>Paste</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Duplicate</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double-click the new group to edit the name, and then enter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In</a:t>
            </a:r>
            <a:r>
              <a:rPr lang="en-US" sz="1200" kern="1200" baseline="0" dirty="0" smtClean="0">
                <a:solidFill>
                  <a:schemeClr val="tx1"/>
                </a:solidFill>
                <a:latin typeface="+mn-lt"/>
                <a:ea typeface="+mn-ea"/>
                <a:cs typeface="+mn-cs"/>
              </a:rPr>
              <a:t> the </a:t>
            </a:r>
            <a:r>
              <a:rPr lang="en-US" sz="1200" b="1" kern="1200" baseline="0" dirty="0" smtClean="0">
                <a:solidFill>
                  <a:schemeClr val="tx1"/>
                </a:solidFill>
                <a:latin typeface="+mn-lt"/>
                <a:ea typeface="+mn-ea"/>
                <a:cs typeface="+mn-cs"/>
              </a:rPr>
              <a:t>Selection and Visibility </a:t>
            </a:r>
            <a:r>
              <a:rPr lang="en-US" sz="1200" kern="1200" baseline="0" dirty="0" smtClean="0">
                <a:solidFill>
                  <a:schemeClr val="tx1"/>
                </a:solidFill>
                <a:latin typeface="+mn-lt"/>
                <a:ea typeface="+mn-ea"/>
                <a:cs typeface="+mn-cs"/>
              </a:rPr>
              <a:t>pane, select the </a:t>
            </a:r>
            <a:r>
              <a:rPr lang="en-US" sz="1200" b="1" kern="1200" baseline="0" dirty="0" smtClean="0">
                <a:solidFill>
                  <a:schemeClr val="tx1"/>
                </a:solidFill>
                <a:latin typeface="+mn-lt"/>
                <a:ea typeface="+mn-ea"/>
                <a:cs typeface="+mn-cs"/>
              </a:rPr>
              <a:t>Inside-right</a:t>
            </a:r>
            <a:r>
              <a:rPr lang="en-US" sz="1200" kern="1200" baseline="0" dirty="0" smtClean="0">
                <a:solidFill>
                  <a:schemeClr val="tx1"/>
                </a:solidFill>
                <a:latin typeface="+mn-lt"/>
                <a:ea typeface="+mn-ea"/>
                <a:cs typeface="+mn-cs"/>
              </a:rPr>
              <a:t> group. </a:t>
            </a: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Rotate</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More Rotation Options</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Size and Position</a:t>
            </a:r>
            <a:r>
              <a:rPr lang="en-US" sz="1200" kern="1200" dirty="0" smtClean="0">
                <a:solidFill>
                  <a:schemeClr val="tx1"/>
                </a:solidFill>
                <a:latin typeface="+mn-lt"/>
                <a:ea typeface="+mn-ea"/>
                <a:cs typeface="+mn-cs"/>
              </a:rPr>
              <a:t> dialog box, on the </a:t>
            </a:r>
            <a:r>
              <a:rPr lang="en-US" sz="1200" b="1" kern="1200" dirty="0" smtClean="0">
                <a:solidFill>
                  <a:schemeClr val="tx1"/>
                </a:solidFill>
                <a:latin typeface="+mn-lt"/>
                <a:ea typeface="+mn-ea"/>
                <a:cs typeface="+mn-cs"/>
              </a:rPr>
              <a:t>Size</a:t>
            </a:r>
            <a:r>
              <a:rPr lang="en-US" sz="1200" kern="1200" dirty="0" smtClean="0">
                <a:solidFill>
                  <a:schemeClr val="tx1"/>
                </a:solidFill>
                <a:latin typeface="+mn-lt"/>
                <a:ea typeface="+mn-ea"/>
                <a:cs typeface="+mn-cs"/>
              </a:rPr>
              <a:t> tab, under </a:t>
            </a:r>
            <a:r>
              <a:rPr lang="en-US" sz="1200" b="1" kern="1200" dirty="0" smtClean="0">
                <a:solidFill>
                  <a:schemeClr val="tx1"/>
                </a:solidFill>
                <a:latin typeface="+mn-lt"/>
                <a:ea typeface="+mn-ea"/>
                <a:cs typeface="+mn-cs"/>
              </a:rPr>
              <a:t>Size and rotation</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Rotation</a:t>
            </a:r>
            <a:r>
              <a:rPr lang="en-US" sz="120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180°</a:t>
            </a:r>
            <a:r>
              <a:rPr lang="en-US" sz="120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slide, drag the group until the left edge is against the vertical drawing guide.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Drawing</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Arrange</a:t>
            </a:r>
            <a:r>
              <a:rPr lang="en-US" sz="1200" kern="1200" dirty="0" smtClean="0">
                <a:solidFill>
                  <a:schemeClr val="tx1"/>
                </a:solidFill>
                <a:latin typeface="+mn-lt"/>
                <a:ea typeface="+mn-ea"/>
                <a:cs typeface="+mn-cs"/>
              </a:rPr>
              <a:t>, point to </a:t>
            </a:r>
            <a:r>
              <a:rPr lang="en-US" sz="1200" b="1" kern="1200" dirty="0" smtClean="0">
                <a:solidFill>
                  <a:schemeClr val="tx1"/>
                </a:solidFill>
                <a:latin typeface="+mn-lt"/>
                <a:ea typeface="+mn-ea"/>
                <a:cs typeface="+mn-cs"/>
              </a:rPr>
              <a:t>Align</a:t>
            </a:r>
            <a:r>
              <a:rPr lang="en-US" sz="1200" kern="1200" dirty="0" smtClean="0">
                <a:solidFill>
                  <a:schemeClr val="tx1"/>
                </a:solidFill>
                <a:latin typeface="+mn-lt"/>
                <a:ea typeface="+mn-ea"/>
                <a:cs typeface="+mn-cs"/>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to Slide</a:t>
            </a:r>
            <a:r>
              <a:rPr lang="en-US" sz="1200" kern="1200" dirty="0" smtClean="0">
                <a:solidFill>
                  <a:schemeClr val="tx1"/>
                </a:solidFill>
                <a:latin typeface="+mn-lt"/>
                <a:ea typeface="+mn-ea"/>
                <a:cs typeface="+mn-cs"/>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Align Middle</a:t>
            </a:r>
            <a:r>
              <a:rPr lang="en-US" sz="1200" kern="1200" dirty="0" smtClean="0">
                <a:solidFill>
                  <a:schemeClr val="tx1"/>
                </a:solidFill>
                <a:latin typeface="+mn-lt"/>
                <a:ea typeface="+mn-ea"/>
                <a:cs typeface="+mn-cs"/>
              </a:rPr>
              <a:t>. </a:t>
            </a: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None/>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text box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Insert</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Text</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Box</a:t>
            </a:r>
            <a:r>
              <a:rPr lang="en-US" sz="1200" kern="1200" dirty="0" smtClean="0">
                <a:solidFill>
                  <a:schemeClr val="tx1"/>
                </a:solidFill>
                <a:latin typeface="+mn-lt"/>
                <a:ea typeface="+mn-ea"/>
                <a:cs typeface="+mn-cs"/>
              </a:rPr>
              <a:t>. Drag to draw a text box on the slide.</a:t>
            </a:r>
          </a:p>
          <a:p>
            <a:pPr marL="228600" lvl="0" indent="-228600">
              <a:buFont typeface="+mj-lt"/>
              <a:buAutoNum type="arabicPeriod"/>
            </a:pPr>
            <a:r>
              <a:rPr lang="en-US" sz="1200" kern="1200" dirty="0" smtClean="0">
                <a:solidFill>
                  <a:schemeClr val="tx1"/>
                </a:solidFill>
                <a:latin typeface="+mn-lt"/>
                <a:ea typeface="+mn-ea"/>
                <a:cs typeface="+mn-cs"/>
              </a:rPr>
              <a:t>Enter text in the text box </a:t>
            </a:r>
            <a:r>
              <a:rPr lang="en-US" sz="1200" i="0" kern="1200" dirty="0" smtClean="0">
                <a:solidFill>
                  <a:schemeClr val="tx1"/>
                </a:solidFill>
                <a:latin typeface="+mn-lt"/>
                <a:ea typeface="+mn-ea"/>
                <a:cs typeface="+mn-cs"/>
              </a:rPr>
              <a:t>(to</a:t>
            </a:r>
            <a:r>
              <a:rPr lang="en-US" sz="1200" i="0" kern="1200" baseline="0" dirty="0" smtClean="0">
                <a:solidFill>
                  <a:schemeClr val="tx1"/>
                </a:solidFill>
                <a:latin typeface="+mn-lt"/>
                <a:ea typeface="+mn-ea"/>
                <a:cs typeface="+mn-cs"/>
              </a:rPr>
              <a:t> match the example above, enter </a:t>
            </a:r>
            <a:r>
              <a:rPr lang="en-US" sz="1200" b="1" i="0" kern="1200" dirty="0" smtClean="0">
                <a:solidFill>
                  <a:schemeClr val="tx1"/>
                </a:solidFill>
                <a:latin typeface="+mn-lt"/>
                <a:ea typeface="+mn-ea"/>
                <a:cs typeface="+mn-cs"/>
              </a:rPr>
              <a:t>Introduction</a:t>
            </a:r>
            <a:r>
              <a:rPr lang="en-US" sz="1200" i="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select the text. 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group,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Vivaldi</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Font Size </a:t>
            </a:r>
            <a:r>
              <a:rPr lang="en-US" sz="1200" kern="1200" dirty="0" smtClean="0">
                <a:solidFill>
                  <a:schemeClr val="tx1"/>
                </a:solidFill>
                <a:latin typeface="+mn-lt"/>
                <a:ea typeface="+mn-ea"/>
                <a:cs typeface="+mn-cs"/>
              </a:rPr>
              <a:t>list, select </a:t>
            </a:r>
            <a:r>
              <a:rPr lang="en-US" sz="1200" b="1" kern="1200" dirty="0" smtClean="0">
                <a:solidFill>
                  <a:schemeClr val="tx1"/>
                </a:solidFill>
                <a:latin typeface="+mn-lt"/>
                <a:ea typeface="+mn-ea"/>
                <a:cs typeface="+mn-cs"/>
              </a:rPr>
              <a:t>18</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lvl="0" indent="-228600">
              <a:buFont typeface="+mj-lt"/>
              <a:buAutoNum type="arabicPeriod"/>
            </a:pPr>
            <a:r>
              <a:rPr lang="en-US" sz="1200" kern="1200" dirty="0" smtClean="0">
                <a:solidFill>
                  <a:schemeClr val="tx1"/>
                </a:solidFill>
                <a:latin typeface="+mn-lt"/>
                <a:ea typeface="+mn-ea"/>
                <a:cs typeface="+mn-cs"/>
              </a:rPr>
              <a:t>On the </a:t>
            </a:r>
            <a:r>
              <a:rPr lang="en-US" sz="1200" b="1" kern="1200" dirty="0" smtClean="0">
                <a:solidFill>
                  <a:schemeClr val="tx1"/>
                </a:solidFill>
                <a:latin typeface="+mn-lt"/>
                <a:ea typeface="+mn-ea"/>
                <a:cs typeface="+mn-cs"/>
              </a:rPr>
              <a:t>Home</a:t>
            </a:r>
            <a:r>
              <a:rPr lang="en-US" sz="1200" kern="1200" dirty="0" smtClean="0">
                <a:solidFill>
                  <a:schemeClr val="tx1"/>
                </a:solidFill>
                <a:latin typeface="+mn-lt"/>
                <a:ea typeface="+mn-ea"/>
                <a:cs typeface="+mn-cs"/>
              </a:rPr>
              <a:t> tab, in the </a:t>
            </a:r>
            <a:r>
              <a:rPr lang="en-US" sz="1200" b="1" kern="1200" dirty="0" smtClean="0">
                <a:solidFill>
                  <a:schemeClr val="tx1"/>
                </a:solidFill>
                <a:latin typeface="+mn-lt"/>
                <a:ea typeface="+mn-ea"/>
                <a:cs typeface="+mn-cs"/>
              </a:rPr>
              <a:t>Paragraph</a:t>
            </a:r>
            <a:r>
              <a:rPr lang="en-US" sz="1200" kern="1200" dirty="0" smtClean="0">
                <a:solidFill>
                  <a:schemeClr val="tx1"/>
                </a:solidFill>
                <a:latin typeface="+mn-lt"/>
                <a:ea typeface="+mn-ea"/>
                <a:cs typeface="+mn-cs"/>
              </a:rPr>
              <a:t> group, click </a:t>
            </a:r>
            <a:r>
              <a:rPr lang="en-US" sz="1200" b="1" kern="1200" dirty="0" smtClean="0">
                <a:solidFill>
                  <a:schemeClr val="tx1"/>
                </a:solidFill>
                <a:latin typeface="+mn-lt"/>
                <a:ea typeface="+mn-ea"/>
                <a:cs typeface="+mn-cs"/>
              </a:rPr>
              <a:t>Center </a:t>
            </a:r>
            <a:r>
              <a:rPr lang="en-US" sz="1200" kern="1200" dirty="0" smtClean="0">
                <a:solidFill>
                  <a:schemeClr val="tx1"/>
                </a:solidFill>
                <a:latin typeface="+mn-lt"/>
                <a:ea typeface="+mn-ea"/>
                <a:cs typeface="+mn-cs"/>
              </a:rPr>
              <a:t>to center the text in the text box.</a:t>
            </a:r>
          </a:p>
          <a:p>
            <a:pPr marL="228600" lvl="0" indent="-228600">
              <a:buFont typeface="+mj-lt"/>
              <a:buAutoNum type="arabicPeriod"/>
            </a:pPr>
            <a:r>
              <a:rPr lang="en-US" sz="1200" kern="1200" dirty="0" smtClean="0">
                <a:solidFill>
                  <a:schemeClr val="tx1"/>
                </a:solidFill>
                <a:latin typeface="+mn-lt"/>
                <a:ea typeface="+mn-ea"/>
                <a:cs typeface="+mn-cs"/>
              </a:rPr>
              <a:t>On the slide, drag the text box until the left edge </a:t>
            </a:r>
            <a:r>
              <a:rPr lang="en-US" sz="1200" i="0" kern="1200" dirty="0" smtClean="0">
                <a:solidFill>
                  <a:schemeClr val="tx1"/>
                </a:solidFill>
                <a:latin typeface="+mn-lt"/>
                <a:ea typeface="+mn-ea"/>
                <a:cs typeface="+mn-cs"/>
              </a:rPr>
              <a:t>of the text </a:t>
            </a:r>
            <a:r>
              <a:rPr lang="en-US" sz="1200" kern="1200" dirty="0" smtClean="0">
                <a:solidFill>
                  <a:schemeClr val="tx1"/>
                </a:solidFill>
                <a:latin typeface="+mn-lt"/>
                <a:ea typeface="+mn-ea"/>
                <a:cs typeface="+mn-cs"/>
              </a:rPr>
              <a:t>is 0.75” to the right of the vertical drawing guide and the bottom edge of the text is 0.5” above the horizontal drawing guide.</a:t>
            </a:r>
          </a:p>
          <a:p>
            <a:pPr marL="228600" lvl="0" indent="-228600">
              <a:buFont typeface="+mj-lt"/>
              <a:buAutoNum type="arabicPeriod"/>
            </a:pPr>
            <a:r>
              <a:rPr lang="en-US" sz="1200" i="0" kern="1200" dirty="0" smtClean="0">
                <a:solidFill>
                  <a:schemeClr val="tx1"/>
                </a:solidFill>
                <a:latin typeface="+mn-lt"/>
                <a:ea typeface="+mn-ea"/>
                <a:cs typeface="+mn-cs"/>
              </a:rPr>
              <a:t>If the text is too wide for the page, drag the adjustment handles on the text box to decrease the width,</a:t>
            </a:r>
            <a:r>
              <a:rPr lang="en-US" sz="1200" i="0" kern="1200" baseline="0" dirty="0" smtClean="0">
                <a:solidFill>
                  <a:schemeClr val="tx1"/>
                </a:solidFill>
                <a:latin typeface="+mn-lt"/>
                <a:ea typeface="+mn-ea"/>
                <a:cs typeface="+mn-cs"/>
              </a:rPr>
              <a:t> and then repeat the previous step to reposition. </a:t>
            </a:r>
            <a:endParaRPr lang="en-US" sz="1200" i="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lvl="0" indent="-228600">
              <a:buFont typeface="+mj-lt"/>
              <a:buAutoNum type="arabicPeriod"/>
            </a:pP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latin typeface="+mn-lt"/>
                <a:ea typeface="+mn-ea"/>
                <a:cs typeface="+mn-cs"/>
              </a:rPr>
              <a:t>To reproduce the page edges in the </a:t>
            </a:r>
            <a:r>
              <a:rPr lang="en-US" sz="1200" b="1" kern="1200" dirty="0" smtClean="0">
                <a:solidFill>
                  <a:schemeClr val="tx1"/>
                </a:solidFill>
                <a:latin typeface="+mn-lt"/>
                <a:ea typeface="+mn-ea"/>
                <a:cs typeface="+mn-cs"/>
              </a:rPr>
              <a:t>Inside-right page</a:t>
            </a:r>
            <a:r>
              <a:rPr lang="en-US" sz="1200" b="1" kern="1200" baseline="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group on this slide</a:t>
            </a:r>
            <a:r>
              <a:rPr lang="en-US" sz="1200" kern="1200" dirty="0" smtClean="0">
                <a:solidFill>
                  <a:schemeClr val="tx1"/>
                </a:solidFill>
                <a:latin typeface="+mn-lt"/>
                <a:ea typeface="+mn-ea"/>
                <a:cs typeface="+mn-cs"/>
              </a:rPr>
              <a:t>,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a:t>
            </a:r>
            <a:r>
              <a:rPr lang="en-US" sz="1200" b="1" i="0" kern="1200" dirty="0" smtClean="0">
                <a:solidFill>
                  <a:schemeClr val="tx1"/>
                </a:solidFill>
                <a:latin typeface="+mn-lt"/>
                <a:ea typeface="+mn-ea"/>
                <a:cs typeface="+mn-cs"/>
              </a:rPr>
              <a:t>Inside-right</a:t>
            </a:r>
            <a:r>
              <a:rPr lang="en-US" sz="1200" i="0" kern="1200" dirty="0" smtClean="0">
                <a:solidFill>
                  <a:schemeClr val="tx1"/>
                </a:solidFill>
                <a:latin typeface="+mn-lt"/>
                <a:ea typeface="+mn-ea"/>
                <a:cs typeface="+mn-cs"/>
              </a:rPr>
              <a:t> group you just created.</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Ungroup</a:t>
            </a:r>
            <a:r>
              <a:rPr lang="en-US" sz="1200" b="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select the straight connector (line) that you just ungrouped from the page.</a:t>
            </a:r>
            <a:r>
              <a:rPr lang="en-US" sz="1200" i="0" kern="1200" baseline="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Clipboard</a:t>
            </a:r>
            <a:r>
              <a:rPr lang="en-US" sz="1200" i="0" kern="1200" dirty="0" smtClean="0">
                <a:solidFill>
                  <a:schemeClr val="tx1"/>
                </a:solidFill>
                <a:latin typeface="+mn-lt"/>
                <a:ea typeface="+mn-ea"/>
                <a:cs typeface="+mn-cs"/>
              </a:rPr>
              <a:t> group, click the arrow under </a:t>
            </a:r>
            <a:r>
              <a:rPr lang="en-US" sz="1200" b="1" i="0" kern="1200" dirty="0" smtClean="0">
                <a:solidFill>
                  <a:schemeClr val="tx1"/>
                </a:solidFill>
                <a:latin typeface="+mn-lt"/>
                <a:ea typeface="+mn-ea"/>
                <a:cs typeface="+mn-cs"/>
              </a:rPr>
              <a:t>Paste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Duplicate</a:t>
            </a:r>
            <a:r>
              <a:rPr lang="en-US" sz="1200" i="0" kern="1200" dirty="0" smtClean="0">
                <a:solidFill>
                  <a:schemeClr val="tx1"/>
                </a:solidFill>
                <a:latin typeface="+mn-lt"/>
                <a:ea typeface="+mn-ea"/>
                <a:cs typeface="+mn-cs"/>
              </a:rPr>
              <a:t>. Repeat this process for a total of six lines. </a:t>
            </a:r>
          </a:p>
          <a:p>
            <a:pPr marL="228600" lvl="0" indent="-228600">
              <a:buFont typeface="+mj-lt"/>
              <a:buAutoNum type="arabicPeriod"/>
            </a:pPr>
            <a:r>
              <a:rPr lang="en-US" sz="1200" i="0" kern="1200" dirty="0" smtClean="0">
                <a:solidFill>
                  <a:schemeClr val="tx1"/>
                </a:solidFill>
                <a:latin typeface="+mn-lt"/>
                <a:ea typeface="+mn-ea"/>
                <a:cs typeface="+mn-cs"/>
              </a:rPr>
              <a:t>On the slide, drag the six lines until they are bunched together in a dense group, no wider than 0.5”. </a:t>
            </a:r>
          </a:p>
          <a:p>
            <a:pPr marL="228600" lvl="0" indent="-228600">
              <a:buFont typeface="+mj-lt"/>
              <a:buAutoNum type="arabicPeriod"/>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a:t>
            </a:r>
            <a:r>
              <a:rPr lang="en-US" sz="1200" i="0" kern="1200" baseline="0" dirty="0" smtClean="0">
                <a:solidFill>
                  <a:schemeClr val="tx1"/>
                </a:solidFill>
                <a:latin typeface="+mn-lt"/>
                <a:ea typeface="+mn-ea"/>
                <a:cs typeface="+mn-cs"/>
              </a:rPr>
              <a:t> then </a:t>
            </a:r>
            <a:r>
              <a:rPr lang="en-US" sz="1200" i="0" kern="1200" dirty="0" smtClean="0">
                <a:solidFill>
                  <a:schemeClr val="tx1"/>
                </a:solidFill>
                <a:latin typeface="+mn-lt"/>
                <a:ea typeface="+mn-ea"/>
                <a:cs typeface="+mn-cs"/>
              </a:rPr>
              <a:t>select the six straight connectors (lines).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Selected Objects</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Distribute Horizontally</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 </a:t>
            </a:r>
          </a:p>
          <a:p>
            <a:pPr marL="228600" lvl="0" indent="-228600">
              <a:buFont typeface="+mj-lt"/>
              <a:buAutoNum type="arabicPeriod"/>
            </a:pPr>
            <a:r>
              <a:rPr lang="en-US" sz="1200" i="0" kern="1200" dirty="0" smtClean="0">
                <a:solidFill>
                  <a:schemeClr val="tx1"/>
                </a:solidFill>
                <a:latin typeface="+mn-lt"/>
                <a:ea typeface="+mn-ea"/>
                <a:cs typeface="+mn-cs"/>
              </a:rPr>
              <a:t>With</a:t>
            </a:r>
            <a:r>
              <a:rPr lang="en-US" sz="1200" i="0" kern="1200" baseline="0" dirty="0" smtClean="0">
                <a:solidFill>
                  <a:schemeClr val="tx1"/>
                </a:solidFill>
                <a:latin typeface="+mn-lt"/>
                <a:ea typeface="+mn-ea"/>
                <a:cs typeface="+mn-cs"/>
              </a:rPr>
              <a:t> the group of lines still selected, o</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a:t>
            </a:r>
            <a:r>
              <a:rPr lang="en-US" sz="1200" i="0" kern="1200" baseline="0" dirty="0" smtClean="0">
                <a:solidFill>
                  <a:schemeClr val="tx1"/>
                </a:solidFill>
                <a:latin typeface="+mn-lt"/>
                <a:ea typeface="+mn-ea"/>
                <a:cs typeface="+mn-cs"/>
              </a:rPr>
              <a:t> then click</a:t>
            </a:r>
            <a:r>
              <a:rPr lang="en-US" sz="1200" i="0" kern="1200" dirty="0" smtClean="0">
                <a:solidFill>
                  <a:schemeClr val="tx1"/>
                </a:solidFill>
                <a:latin typeface="+mn-lt"/>
                <a:ea typeface="+mn-ea"/>
                <a:cs typeface="+mn-cs"/>
              </a:rPr>
              <a:t>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On the slide, drag the group until the right edge of the group of lines is touching the right edge of the page.</a:t>
            </a:r>
          </a:p>
          <a:p>
            <a:pPr marL="228600" lvl="0" indent="-228600">
              <a:buFont typeface="+mj-lt"/>
              <a:buAutoNum type="arabicPeriod"/>
            </a:pPr>
            <a:r>
              <a:rPr lang="en-US" sz="1200" i="0" kern="1200" dirty="0" smtClean="0">
                <a:solidFill>
                  <a:schemeClr val="tx1"/>
                </a:solidFill>
                <a:latin typeface="+mn-lt"/>
                <a:ea typeface="+mn-ea"/>
                <a:cs typeface="+mn-cs"/>
              </a:rPr>
              <a:t>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a:t>
            </a:r>
            <a:r>
              <a:rPr lang="en-US" sz="1200" i="0" kern="1200" dirty="0" smtClean="0">
                <a:solidFill>
                  <a:schemeClr val="tx1"/>
                </a:solidFill>
                <a:latin typeface="+mn-lt"/>
                <a:ea typeface="+mn-ea"/>
                <a:cs typeface="+mn-cs"/>
              </a:rPr>
              <a:t> group, click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point to </a:t>
            </a:r>
            <a:r>
              <a:rPr lang="en-US" sz="1200" b="1" i="0" kern="1200" dirty="0" smtClean="0">
                <a:solidFill>
                  <a:schemeClr val="tx1"/>
                </a:solidFill>
                <a:latin typeface="+mn-lt"/>
                <a:ea typeface="+mn-ea"/>
                <a:cs typeface="+mn-cs"/>
              </a:rPr>
              <a:t>Align</a:t>
            </a:r>
            <a:r>
              <a:rPr lang="en-US" sz="1200" i="0" kern="1200" dirty="0" smtClean="0">
                <a:solidFill>
                  <a:schemeClr val="tx1"/>
                </a:solidFill>
                <a:latin typeface="+mn-lt"/>
                <a:ea typeface="+mn-ea"/>
                <a:cs typeface="+mn-cs"/>
              </a:rPr>
              <a:t>, and then do the following:</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to Slide</a:t>
            </a:r>
            <a:r>
              <a:rPr lang="en-US" sz="1200" i="0" kern="1200" dirty="0" smtClean="0">
                <a:solidFill>
                  <a:schemeClr val="tx1"/>
                </a:solidFill>
                <a:latin typeface="+mn-lt"/>
                <a:ea typeface="+mn-ea"/>
                <a:cs typeface="+mn-cs"/>
              </a:rPr>
              <a:t>.</a:t>
            </a:r>
          </a:p>
          <a:p>
            <a:pPr marL="685800" lvl="1" indent="-228600">
              <a:buFont typeface="+mj-lt"/>
              <a:buAutoNum type="arabicPeriod"/>
            </a:pPr>
            <a:r>
              <a:rPr lang="en-US" sz="120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Align Middle</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In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 and then select the new group of lines, the rectangle, and the text box. On the </a:t>
            </a:r>
            <a:r>
              <a:rPr lang="en-US" sz="1200" b="1" i="0" kern="1200" dirty="0" smtClean="0">
                <a:solidFill>
                  <a:schemeClr val="tx1"/>
                </a:solidFill>
                <a:latin typeface="+mn-lt"/>
                <a:ea typeface="+mn-ea"/>
                <a:cs typeface="+mn-cs"/>
              </a:rPr>
              <a:t>Home</a:t>
            </a:r>
            <a:r>
              <a:rPr lang="en-US" sz="1200" i="0" kern="1200" dirty="0" smtClean="0">
                <a:solidFill>
                  <a:schemeClr val="tx1"/>
                </a:solidFill>
                <a:latin typeface="+mn-lt"/>
                <a:ea typeface="+mn-ea"/>
                <a:cs typeface="+mn-cs"/>
              </a:rPr>
              <a:t> tab, in the </a:t>
            </a:r>
            <a:r>
              <a:rPr lang="en-US" sz="1200" b="1" i="0" kern="1200" dirty="0" smtClean="0">
                <a:solidFill>
                  <a:schemeClr val="tx1"/>
                </a:solidFill>
                <a:latin typeface="+mn-lt"/>
                <a:ea typeface="+mn-ea"/>
                <a:cs typeface="+mn-cs"/>
              </a:rPr>
              <a:t>Drawing </a:t>
            </a:r>
            <a:r>
              <a:rPr lang="en-US" sz="1200" i="0" kern="1200" dirty="0" smtClean="0">
                <a:solidFill>
                  <a:schemeClr val="tx1"/>
                </a:solidFill>
                <a:latin typeface="+mn-lt"/>
                <a:ea typeface="+mn-ea"/>
                <a:cs typeface="+mn-cs"/>
              </a:rPr>
              <a:t>group, click the arrow under </a:t>
            </a:r>
            <a:r>
              <a:rPr lang="en-US" sz="1200" b="1" i="0" kern="1200" dirty="0" smtClean="0">
                <a:solidFill>
                  <a:schemeClr val="tx1"/>
                </a:solidFill>
                <a:latin typeface="+mn-lt"/>
                <a:ea typeface="+mn-ea"/>
                <a:cs typeface="+mn-cs"/>
              </a:rPr>
              <a:t>Arrange</a:t>
            </a:r>
            <a:r>
              <a:rPr lang="en-US" sz="1200" i="0" kern="1200" dirty="0" smtClean="0">
                <a:solidFill>
                  <a:schemeClr val="tx1"/>
                </a:solidFill>
                <a:latin typeface="+mn-lt"/>
                <a:ea typeface="+mn-ea"/>
                <a:cs typeface="+mn-cs"/>
              </a:rPr>
              <a:t>, and then click </a:t>
            </a:r>
            <a:r>
              <a:rPr lang="en-US" sz="1200" b="1" i="0" kern="1200" dirty="0" smtClean="0">
                <a:solidFill>
                  <a:schemeClr val="tx1"/>
                </a:solidFill>
                <a:latin typeface="+mn-lt"/>
                <a:ea typeface="+mn-ea"/>
                <a:cs typeface="+mn-cs"/>
              </a:rPr>
              <a:t>Group</a:t>
            </a:r>
            <a:r>
              <a:rPr lang="en-US" sz="1200" i="0" kern="120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kern="1200" dirty="0" smtClean="0">
                <a:solidFill>
                  <a:schemeClr val="tx1"/>
                </a:solidFill>
                <a:latin typeface="+mn-lt"/>
                <a:ea typeface="+mn-ea"/>
                <a:cs typeface="+mn-cs"/>
              </a:rPr>
              <a:t>Also</a:t>
            </a:r>
            <a:r>
              <a:rPr lang="en-US" sz="1200" i="0" kern="1200" baseline="0" dirty="0" smtClean="0">
                <a:solidFill>
                  <a:schemeClr val="tx1"/>
                </a:solidFill>
                <a:latin typeface="+mn-lt"/>
                <a:ea typeface="+mn-ea"/>
                <a:cs typeface="+mn-cs"/>
              </a:rPr>
              <a:t> i</a:t>
            </a:r>
            <a:r>
              <a:rPr lang="en-US" sz="1200" i="0" kern="1200" dirty="0" smtClean="0">
                <a:solidFill>
                  <a:schemeClr val="tx1"/>
                </a:solidFill>
                <a:latin typeface="+mn-lt"/>
                <a:ea typeface="+mn-ea"/>
                <a:cs typeface="+mn-cs"/>
              </a:rPr>
              <a:t>n the </a:t>
            </a:r>
            <a:r>
              <a:rPr lang="en-US" sz="1200" b="1" i="0" kern="1200" dirty="0" smtClean="0">
                <a:solidFill>
                  <a:schemeClr val="tx1"/>
                </a:solidFill>
                <a:latin typeface="+mn-lt"/>
                <a:ea typeface="+mn-ea"/>
                <a:cs typeface="+mn-cs"/>
              </a:rPr>
              <a:t>Selection and Visibility </a:t>
            </a:r>
            <a:r>
              <a:rPr lang="en-US" sz="1200" i="0" kern="1200" dirty="0" smtClean="0">
                <a:solidFill>
                  <a:schemeClr val="tx1"/>
                </a:solidFill>
                <a:latin typeface="+mn-lt"/>
                <a:ea typeface="+mn-ea"/>
                <a:cs typeface="+mn-cs"/>
              </a:rPr>
              <a:t>pane, press and hold CTRL,</a:t>
            </a:r>
            <a:r>
              <a:rPr lang="en-US" sz="1200" i="0" kern="1200" baseline="0" dirty="0" smtClean="0">
                <a:solidFill>
                  <a:schemeClr val="tx1"/>
                </a:solidFill>
                <a:latin typeface="+mn-lt"/>
                <a:ea typeface="+mn-ea"/>
                <a:cs typeface="+mn-cs"/>
              </a:rPr>
              <a:t> double-click</a:t>
            </a:r>
            <a:r>
              <a:rPr lang="en-US" sz="1200" i="0" kern="1200" dirty="0" smtClean="0">
                <a:solidFill>
                  <a:schemeClr val="tx1"/>
                </a:solidFill>
                <a:latin typeface="+mn-lt"/>
                <a:ea typeface="+mn-ea"/>
                <a:cs typeface="+mn-cs"/>
              </a:rPr>
              <a:t> the new group to edit the name, and then enter </a:t>
            </a:r>
            <a:r>
              <a:rPr lang="en-US" sz="1200" b="1" i="0" kern="1200" dirty="0" smtClean="0">
                <a:solidFill>
                  <a:schemeClr val="tx1"/>
                </a:solidFill>
                <a:latin typeface="+mn-lt"/>
                <a:ea typeface="+mn-ea"/>
                <a:cs typeface="+mn-cs"/>
              </a:rPr>
              <a:t>Inside-right page 1</a:t>
            </a:r>
            <a:r>
              <a:rPr lang="en-US" sz="1200" i="0" kern="1200" dirty="0" smtClean="0">
                <a:solidFill>
                  <a:schemeClr val="tx1"/>
                </a:solidFill>
                <a:latin typeface="+mn-lt"/>
                <a:ea typeface="+mn-ea"/>
                <a:cs typeface="+mn-cs"/>
              </a:rPr>
              <a:t>.</a:t>
            </a:r>
          </a:p>
          <a:p>
            <a:pPr marL="228600" lvl="0" indent="-228600">
              <a:buFont typeface="+mj-lt"/>
              <a:buAutoNum type="arabicPeriod"/>
            </a:pPr>
            <a:r>
              <a:rPr lang="en-US" sz="1200" i="0" kern="1200" dirty="0" smtClean="0">
                <a:solidFill>
                  <a:schemeClr val="tx1"/>
                </a:solidFill>
                <a:latin typeface="+mn-lt"/>
                <a:ea typeface="+mn-ea"/>
                <a:cs typeface="+mn-cs"/>
              </a:rPr>
              <a:t>Right-click</a:t>
            </a:r>
            <a:r>
              <a:rPr lang="en-US" sz="1200" i="0" kern="1200" baseline="0" dirty="0" smtClean="0">
                <a:solidFill>
                  <a:schemeClr val="tx1"/>
                </a:solidFill>
                <a:latin typeface="+mn-lt"/>
                <a:ea typeface="+mn-ea"/>
                <a:cs typeface="+mn-cs"/>
              </a:rPr>
              <a:t> the slide background area, and then click </a:t>
            </a:r>
            <a:r>
              <a:rPr lang="en-US" sz="1200" b="1" i="0" kern="1200" baseline="0" dirty="0" smtClean="0">
                <a:solidFill>
                  <a:schemeClr val="tx1"/>
                </a:solidFill>
                <a:latin typeface="+mn-lt"/>
                <a:ea typeface="+mn-ea"/>
                <a:cs typeface="+mn-cs"/>
              </a:rPr>
              <a:t>Grid and Guides</a:t>
            </a:r>
            <a:r>
              <a:rPr lang="en-US" sz="1200" i="0" kern="1200" baseline="0" dirty="0" smtClean="0">
                <a:solidFill>
                  <a:schemeClr val="tx1"/>
                </a:solidFill>
                <a:latin typeface="+mn-lt"/>
                <a:ea typeface="+mn-ea"/>
                <a:cs typeface="+mn-cs"/>
              </a:rPr>
              <a:t>. In the </a:t>
            </a:r>
            <a:r>
              <a:rPr lang="en-US" sz="1200" b="1" i="0" kern="1200" baseline="0" dirty="0" smtClean="0">
                <a:solidFill>
                  <a:schemeClr val="tx1"/>
                </a:solidFill>
                <a:latin typeface="+mn-lt"/>
                <a:ea typeface="+mn-ea"/>
                <a:cs typeface="+mn-cs"/>
              </a:rPr>
              <a:t>Grid and Guides </a:t>
            </a:r>
            <a:r>
              <a:rPr lang="en-US" sz="1200" i="0" kern="1200" baseline="0" dirty="0" smtClean="0">
                <a:solidFill>
                  <a:schemeClr val="tx1"/>
                </a:solidFill>
                <a:latin typeface="+mn-lt"/>
                <a:ea typeface="+mn-ea"/>
                <a:cs typeface="+mn-cs"/>
              </a:rPr>
              <a:t>dialog box, under </a:t>
            </a:r>
            <a:r>
              <a:rPr lang="en-US" sz="1200" b="1" i="0" kern="1200" baseline="0" dirty="0" smtClean="0">
                <a:solidFill>
                  <a:schemeClr val="tx1"/>
                </a:solidFill>
                <a:latin typeface="+mn-lt"/>
                <a:ea typeface="+mn-ea"/>
                <a:cs typeface="+mn-cs"/>
              </a:rPr>
              <a:t>Guide settings</a:t>
            </a:r>
            <a:r>
              <a:rPr lang="en-US" sz="1200" i="0" kern="1200" baseline="0" dirty="0" smtClean="0">
                <a:solidFill>
                  <a:schemeClr val="tx1"/>
                </a:solidFill>
                <a:latin typeface="+mn-lt"/>
                <a:ea typeface="+mn-ea"/>
                <a:cs typeface="+mn-cs"/>
              </a:rPr>
              <a:t>, clear </a:t>
            </a:r>
            <a:r>
              <a:rPr lang="en-US" sz="1200" b="1" i="0" kern="1200" baseline="0" dirty="0" smtClean="0">
                <a:solidFill>
                  <a:schemeClr val="tx1"/>
                </a:solidFill>
                <a:latin typeface="+mn-lt"/>
                <a:ea typeface="+mn-ea"/>
                <a:cs typeface="+mn-cs"/>
              </a:rPr>
              <a:t>Display drawing guides on screen</a:t>
            </a:r>
            <a:r>
              <a:rPr lang="en-US" sz="1200" i="0" kern="1200" baseline="0" dirty="0" smtClean="0">
                <a:solidFill>
                  <a:schemeClr val="tx1"/>
                </a:solidFill>
                <a:latin typeface="+mn-lt"/>
                <a:ea typeface="+mn-ea"/>
                <a:cs typeface="+mn-cs"/>
              </a:rPr>
              <a:t>.</a:t>
            </a:r>
          </a:p>
          <a:p>
            <a:pPr marL="228600" lvl="0" indent="-228600">
              <a:buFont typeface="+mj-lt"/>
              <a:buAutoNum type="arabicPeriod"/>
            </a:pPr>
            <a:r>
              <a:rPr lang="en-US" sz="1200" i="0" kern="1200" baseline="0" dirty="0" smtClean="0">
                <a:solidFill>
                  <a:schemeClr val="tx1"/>
                </a:solidFill>
                <a:latin typeface="+mn-lt"/>
                <a:ea typeface="+mn-ea"/>
                <a:cs typeface="+mn-cs"/>
              </a:rPr>
              <a:t>On the </a:t>
            </a:r>
            <a:r>
              <a:rPr lang="en-US" sz="1200" b="1" i="0" kern="1200" baseline="0" dirty="0" smtClean="0">
                <a:solidFill>
                  <a:schemeClr val="tx1"/>
                </a:solidFill>
                <a:latin typeface="+mn-lt"/>
                <a:ea typeface="+mn-ea"/>
                <a:cs typeface="+mn-cs"/>
              </a:rPr>
              <a:t>View</a:t>
            </a:r>
            <a:r>
              <a:rPr lang="en-US" sz="1200" i="0" kern="1200" baseline="0" dirty="0" smtClean="0">
                <a:solidFill>
                  <a:schemeClr val="tx1"/>
                </a:solidFill>
                <a:latin typeface="+mn-lt"/>
                <a:ea typeface="+mn-ea"/>
                <a:cs typeface="+mn-cs"/>
              </a:rPr>
              <a:t> tab, in the </a:t>
            </a:r>
            <a:r>
              <a:rPr lang="en-US" sz="1200" b="1" i="0" kern="1200" baseline="0" dirty="0" smtClean="0">
                <a:solidFill>
                  <a:schemeClr val="tx1"/>
                </a:solidFill>
                <a:latin typeface="+mn-lt"/>
                <a:ea typeface="+mn-ea"/>
                <a:cs typeface="+mn-cs"/>
              </a:rPr>
              <a:t>Show/Hide</a:t>
            </a:r>
            <a:r>
              <a:rPr lang="en-US" sz="1200" i="0" kern="1200" baseline="0" dirty="0" smtClean="0">
                <a:solidFill>
                  <a:schemeClr val="tx1"/>
                </a:solidFill>
                <a:latin typeface="+mn-lt"/>
                <a:ea typeface="+mn-ea"/>
                <a:cs typeface="+mn-cs"/>
              </a:rPr>
              <a:t> group, clear </a:t>
            </a:r>
            <a:r>
              <a:rPr lang="en-US" sz="1200" b="1" i="0" kern="1200" baseline="0" dirty="0" smtClean="0">
                <a:solidFill>
                  <a:schemeClr val="tx1"/>
                </a:solidFill>
                <a:latin typeface="+mn-lt"/>
                <a:ea typeface="+mn-ea"/>
                <a:cs typeface="+mn-cs"/>
              </a:rPr>
              <a:t>Ruler</a:t>
            </a:r>
            <a:r>
              <a:rPr lang="en-US" sz="1200" i="0" kern="1200" baseline="0" dirty="0" smtClean="0">
                <a:solidFill>
                  <a:schemeClr val="tx1"/>
                </a:solidFill>
                <a:latin typeface="+mn-lt"/>
                <a:ea typeface="+mn-ea"/>
                <a:cs typeface="+mn-cs"/>
              </a:rPr>
              <a:t>.</a:t>
            </a:r>
            <a:endParaRPr lang="en-US" sz="1200" i="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1" baseline="0" dirty="0" smtClean="0">
              <a:solidFill>
                <a:schemeClr val="accent6"/>
              </a:solidFill>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solidFill>
                  <a:schemeClr val="accent6"/>
                </a:solidFill>
              </a:rPr>
              <a:t>I</a:t>
            </a:r>
            <a:r>
              <a:rPr lang="en-US" sz="1200" b="0" i="0" baseline="0" dirty="0" smtClean="0"/>
              <a:t>n the </a:t>
            </a:r>
            <a:r>
              <a:rPr lang="en-US" sz="1200" b="1" i="0" baseline="0" dirty="0" smtClean="0"/>
              <a:t>Selection and Visibility</a:t>
            </a:r>
            <a:r>
              <a:rPr lang="en-US" sz="1200" b="0" i="0" baseline="0" dirty="0" smtClean="0"/>
              <a:t> pane, the final arrangement of the six groups of objects should be the following (from top to bottom):</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1</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2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2</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Inside-right page 3</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Inside-left page 1</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up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 </a:t>
            </a:r>
            <a:r>
              <a:rPr lang="en-US" sz="1200" b="1" baseline="0" dirty="0" smtClean="0">
                <a:solidFill>
                  <a:schemeClr val="accent6"/>
                </a:solidFill>
              </a:rPr>
              <a:t>Bring</a:t>
            </a:r>
            <a:r>
              <a:rPr lang="en-US" sz="1200" baseline="0" dirty="0" smtClean="0">
                <a:solidFill>
                  <a:schemeClr val="accent6"/>
                </a:solidFill>
              </a:rPr>
              <a:t> </a:t>
            </a:r>
            <a:r>
              <a:rPr lang="en-US" sz="1200" b="1" baseline="0" dirty="0" smtClean="0">
                <a:solidFill>
                  <a:schemeClr val="accent6"/>
                </a:solidFill>
              </a:rPr>
              <a:t>Forward</a:t>
            </a:r>
            <a:r>
              <a:rPr lang="en-US" sz="1200" baseline="0" dirty="0" smtClean="0">
                <a:solidFill>
                  <a:schemeClr val="accent6"/>
                </a:solidFill>
              </a:rPr>
              <a:t>.</a:t>
            </a:r>
            <a:endParaRPr lang="en-US" sz="1200" b="0"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0" i="0" baseline="0" dirty="0" smtClean="0"/>
              <a:t>To move a group of objects down in the </a:t>
            </a:r>
            <a:r>
              <a:rPr lang="en-US" sz="1200" b="1" i="0" baseline="0" dirty="0" smtClean="0"/>
              <a:t>Selection</a:t>
            </a:r>
            <a:r>
              <a:rPr lang="en-US" sz="1200" b="0" i="0" baseline="0" dirty="0" smtClean="0"/>
              <a:t> </a:t>
            </a:r>
            <a:r>
              <a:rPr lang="en-US" sz="1200" b="1" i="0" baseline="0" dirty="0" smtClean="0"/>
              <a:t>and Visibility</a:t>
            </a:r>
            <a:r>
              <a:rPr lang="en-US" sz="1200" b="0" i="0" baseline="0" dirty="0" smtClean="0"/>
              <a:t> pane,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t>In the </a:t>
            </a:r>
            <a:r>
              <a:rPr lang="en-US" sz="1200" b="1" i="0" baseline="0" dirty="0" smtClean="0"/>
              <a:t>Selection and Visibility</a:t>
            </a:r>
            <a:r>
              <a:rPr lang="en-US" sz="1200" b="0" i="0" baseline="0" dirty="0" smtClean="0"/>
              <a:t> pane, select the group of objects.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On the </a:t>
            </a:r>
            <a:r>
              <a:rPr lang="en-US" sz="1200" b="1" baseline="0" dirty="0" smtClean="0">
                <a:solidFill>
                  <a:schemeClr val="accent6"/>
                </a:solidFill>
              </a:rPr>
              <a:t>Home</a:t>
            </a:r>
            <a:r>
              <a:rPr lang="en-US" sz="1200" baseline="0" dirty="0" smtClean="0">
                <a:solidFill>
                  <a:schemeClr val="accent6"/>
                </a:solidFill>
              </a:rPr>
              <a:t> tab, in the </a:t>
            </a:r>
            <a:r>
              <a:rPr lang="en-US" sz="1200" b="1" baseline="0" dirty="0" smtClean="0">
                <a:solidFill>
                  <a:schemeClr val="accent6"/>
                </a:solidFill>
              </a:rPr>
              <a:t>Drawing</a:t>
            </a:r>
            <a:r>
              <a:rPr lang="en-US" sz="1200" baseline="0" dirty="0" smtClean="0">
                <a:solidFill>
                  <a:schemeClr val="accent6"/>
                </a:solidFill>
              </a:rPr>
              <a:t> group, click </a:t>
            </a:r>
            <a:r>
              <a:rPr lang="en-US" sz="1200" b="1" baseline="0" dirty="0" smtClean="0">
                <a:solidFill>
                  <a:schemeClr val="accent6"/>
                </a:solidFill>
              </a:rPr>
              <a:t>Arrange</a:t>
            </a:r>
            <a:r>
              <a:rPr lang="en-US" sz="1200" baseline="0" dirty="0" smtClean="0">
                <a:solidFill>
                  <a:schemeClr val="accent6"/>
                </a:solidFill>
              </a:rPr>
              <a:t>, and then click</a:t>
            </a:r>
            <a:r>
              <a:rPr lang="en-US" sz="1200" b="0" i="0" baseline="0" dirty="0" smtClean="0"/>
              <a:t> </a:t>
            </a:r>
            <a:r>
              <a:rPr lang="en-US" sz="1200" b="1" i="0" baseline="0" dirty="0" smtClean="0"/>
              <a:t>Send Backward</a:t>
            </a:r>
            <a:r>
              <a:rPr lang="en-US" sz="1200" b="0" i="0" baseline="0" dirty="0" smtClean="0"/>
              <a:t>.</a:t>
            </a:r>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pPr marL="342900" marR="0" indent="-342900" algn="l" defTabSz="914400" rtl="0" eaLnBrk="1" fontAlgn="auto" latinLnBrk="0" hangingPunct="1">
              <a:lnSpc>
                <a:spcPct val="100000"/>
              </a:lnSpc>
              <a:spcBef>
                <a:spcPts val="0"/>
              </a:spcBef>
              <a:spcAft>
                <a:spcPts val="0"/>
              </a:spcAft>
              <a:buClrTx/>
              <a:buSzTx/>
              <a:buFont typeface="+mj-lt"/>
              <a:buNone/>
              <a:tabLst/>
              <a:defRPr/>
            </a:pPr>
            <a:endParaRPr lang="en-US" sz="1200" b="1" i="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solidFill>
                  <a:schemeClr val="accent6"/>
                </a:solidFill>
              </a:rPr>
              <a:t>On the </a:t>
            </a:r>
            <a:r>
              <a:rPr lang="en-US" sz="1200" b="1" baseline="0" dirty="0" smtClean="0">
                <a:solidFill>
                  <a:schemeClr val="accent6"/>
                </a:solidFill>
              </a:rPr>
              <a:t>Animations</a:t>
            </a:r>
            <a:r>
              <a:rPr lang="en-US" sz="1200" baseline="0" dirty="0" smtClean="0">
                <a:solidFill>
                  <a:schemeClr val="accent6"/>
                </a:solidFill>
              </a:rPr>
              <a:t> tab, in the </a:t>
            </a:r>
            <a:r>
              <a:rPr lang="en-US" sz="1200" b="1" baseline="0" dirty="0" smtClean="0">
                <a:solidFill>
                  <a:schemeClr val="accent6"/>
                </a:solidFill>
              </a:rPr>
              <a:t>Animations</a:t>
            </a:r>
            <a:r>
              <a:rPr lang="en-US" sz="1200" baseline="0" dirty="0" smtClean="0">
                <a:solidFill>
                  <a:schemeClr val="accent6"/>
                </a:solidFill>
              </a:rPr>
              <a:t> group, click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1</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first animation effect (collapse effect for the </a:t>
            </a:r>
            <a:r>
              <a:rPr lang="en-US" sz="1200" b="1" baseline="0" dirty="0" smtClean="0">
                <a:solidFill>
                  <a:schemeClr val="accent6"/>
                </a:solidFill>
              </a:rPr>
              <a:t>Inside-right page 1</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With</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2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second animation effect (stretch effect for the </a:t>
            </a:r>
            <a:r>
              <a:rPr lang="en-US" sz="1200" b="1" baseline="0" dirty="0" smtClean="0">
                <a:solidFill>
                  <a:schemeClr val="accent6"/>
                </a:solidFill>
              </a:rPr>
              <a:t>Inside-left page 2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Inside-right page 2</a:t>
            </a:r>
            <a:r>
              <a:rPr lang="en-US" sz="1200" baseline="0" dirty="0" smtClean="0">
                <a:solidFill>
                  <a:schemeClr val="accent6"/>
                </a:solidFill>
              </a:rPr>
              <a:t> 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Exit</a:t>
            </a:r>
            <a:r>
              <a:rPr lang="en-US" sz="1200" b="0" baseline="0" dirty="0" smtClean="0">
                <a:solidFill>
                  <a:schemeClr val="accent6"/>
                </a:solidFill>
              </a:rPr>
              <a:t>,</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a:t>
            </a:r>
            <a:r>
              <a:rPr lang="en-US" sz="1200" baseline="0" dirty="0" smtClean="0">
                <a:solidFill>
                  <a:schemeClr val="accent6"/>
                </a:solidFill>
              </a:rPr>
              <a:t> </a:t>
            </a:r>
            <a:r>
              <a:rPr lang="en-US" sz="1200" b="1" baseline="0" dirty="0" smtClean="0">
                <a:solidFill>
                  <a:schemeClr val="accent6"/>
                </a:solidFill>
              </a:rPr>
              <a:t>Exit</a:t>
            </a:r>
            <a:r>
              <a:rPr lang="en-US" sz="1200" baseline="0" dirty="0" smtClean="0">
                <a:solidFill>
                  <a:schemeClr val="accent6"/>
                </a:solidFill>
              </a:rPr>
              <a:t> </a:t>
            </a:r>
            <a:r>
              <a:rPr lang="en-US" sz="1200" b="1" baseline="0" dirty="0" smtClean="0">
                <a:solidFill>
                  <a:schemeClr val="accent6"/>
                </a:solidFill>
              </a:rPr>
              <a:t>Effect</a:t>
            </a:r>
            <a:r>
              <a:rPr lang="en-US" sz="1200" baseline="0" dirty="0" smtClean="0">
                <a:solidFill>
                  <a:schemeClr val="accent6"/>
                </a:solidFill>
              </a:rPr>
              <a:t> 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Collapse</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third animation effect (collapse effect for the </a:t>
            </a:r>
            <a:r>
              <a:rPr lang="en-US" sz="1200" b="1" baseline="0" dirty="0" smtClean="0">
                <a:solidFill>
                  <a:schemeClr val="accent6"/>
                </a:solidFill>
              </a:rPr>
              <a:t>Inside-right page 2</a:t>
            </a:r>
            <a:r>
              <a:rPr lang="en-US" sz="1200" baseline="0" dirty="0" smtClean="0">
                <a:solidFill>
                  <a:schemeClr val="accent6"/>
                </a:solidFill>
              </a:rPr>
              <a:t> group). Under </a:t>
            </a:r>
            <a:r>
              <a:rPr lang="en-US" sz="1200" b="1" baseline="0" dirty="0" smtClean="0">
                <a:solidFill>
                  <a:schemeClr val="accent6"/>
                </a:solidFill>
              </a:rPr>
              <a:t>Modify: Collapse</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On Click</a:t>
            </a:r>
            <a:r>
              <a:rPr lang="en-US" sz="1200" b="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To Left</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pPr marL="228600" indent="-228600">
              <a:buFont typeface="+mj-lt"/>
              <a:buAutoNum type="arabicPeriod"/>
            </a:pPr>
            <a:r>
              <a:rPr lang="en-US" sz="1200" baseline="0" dirty="0" smtClean="0">
                <a:solidFill>
                  <a:schemeClr val="accent6"/>
                </a:solidFill>
              </a:rPr>
              <a:t>In the </a:t>
            </a:r>
            <a:r>
              <a:rPr lang="en-US" sz="1200" b="1" baseline="0" dirty="0" smtClean="0">
                <a:solidFill>
                  <a:schemeClr val="accent6"/>
                </a:solidFill>
              </a:rPr>
              <a:t>Selection and Visibility </a:t>
            </a:r>
            <a:r>
              <a:rPr lang="en-US" sz="1200" baseline="0" dirty="0" smtClean="0">
                <a:solidFill>
                  <a:schemeClr val="accent6"/>
                </a:solidFill>
              </a:rPr>
              <a:t>pane, select the </a:t>
            </a:r>
            <a:r>
              <a:rPr lang="en-US" sz="1200" b="1" baseline="0" dirty="0" smtClean="0">
                <a:solidFill>
                  <a:schemeClr val="accent6"/>
                </a:solidFill>
              </a:rPr>
              <a:t>Inside-left page 3 </a:t>
            </a:r>
            <a:r>
              <a:rPr lang="en-US" sz="1200" baseline="0" dirty="0" smtClean="0">
                <a:solidFill>
                  <a:schemeClr val="accent6"/>
                </a:solidFill>
              </a:rPr>
              <a:t>group. In the </a:t>
            </a:r>
            <a:r>
              <a:rPr lang="en-US" sz="1200" b="1" baseline="0" dirty="0" smtClean="0">
                <a:solidFill>
                  <a:schemeClr val="accent6"/>
                </a:solidFill>
              </a:rPr>
              <a:t>Custom</a:t>
            </a:r>
            <a:r>
              <a:rPr lang="en-US" sz="1200" baseline="0" dirty="0" smtClean="0">
                <a:solidFill>
                  <a:schemeClr val="accent6"/>
                </a:solidFill>
              </a:rPr>
              <a:t> </a:t>
            </a:r>
            <a:r>
              <a:rPr lang="en-US" sz="1200" b="1" baseline="0" dirty="0" smtClean="0">
                <a:solidFill>
                  <a:schemeClr val="accent6"/>
                </a:solidFill>
              </a:rPr>
              <a:t>Animation</a:t>
            </a:r>
            <a:r>
              <a:rPr lang="en-US" sz="1200" baseline="0" dirty="0" smtClean="0">
                <a:solidFill>
                  <a:schemeClr val="accent6"/>
                </a:solidFill>
              </a:rPr>
              <a:t> task pane, do the following:</a:t>
            </a:r>
          </a:p>
          <a:p>
            <a:pPr marL="685800" lvl="1" indent="-228600">
              <a:buFont typeface="+mj-lt"/>
              <a:buAutoNum type="arabicPeriod"/>
            </a:pPr>
            <a:r>
              <a:rPr lang="en-US" sz="1200" baseline="0" dirty="0" smtClean="0">
                <a:solidFill>
                  <a:schemeClr val="accent6"/>
                </a:solidFill>
              </a:rPr>
              <a:t>Click </a:t>
            </a:r>
            <a:r>
              <a:rPr lang="en-US" sz="1200" b="1" baseline="0" dirty="0" smtClean="0">
                <a:solidFill>
                  <a:schemeClr val="accent6"/>
                </a:solidFill>
              </a:rPr>
              <a:t>Add Effect</a:t>
            </a:r>
            <a:r>
              <a:rPr lang="en-US" sz="1200" baseline="0" dirty="0" smtClean="0">
                <a:solidFill>
                  <a:schemeClr val="accent6"/>
                </a:solidFill>
              </a:rPr>
              <a:t>, point to </a:t>
            </a:r>
            <a:r>
              <a:rPr lang="en-US" sz="1200" b="1" baseline="0" dirty="0" smtClean="0">
                <a:solidFill>
                  <a:schemeClr val="accent6"/>
                </a:solidFill>
              </a:rPr>
              <a:t>Entrance</a:t>
            </a:r>
            <a:r>
              <a:rPr lang="en-US" sz="1200" baseline="0" dirty="0" smtClean="0">
                <a:solidFill>
                  <a:schemeClr val="accent6"/>
                </a:solidFill>
              </a:rPr>
              <a:t>, and then click </a:t>
            </a:r>
            <a:r>
              <a:rPr lang="en-US" sz="1200" b="1" baseline="0" dirty="0" smtClean="0">
                <a:solidFill>
                  <a:schemeClr val="accent6"/>
                </a:solidFill>
              </a:rPr>
              <a:t>More</a:t>
            </a:r>
            <a:r>
              <a:rPr lang="en-US" sz="1200" baseline="0" dirty="0" smtClean="0">
                <a:solidFill>
                  <a:schemeClr val="accent6"/>
                </a:solidFill>
              </a:rPr>
              <a:t> </a:t>
            </a:r>
            <a:r>
              <a:rPr lang="en-US" sz="1200" b="1" baseline="0" dirty="0" smtClean="0">
                <a:solidFill>
                  <a:schemeClr val="accent6"/>
                </a:solidFill>
              </a:rPr>
              <a:t>Effects</a:t>
            </a:r>
            <a:r>
              <a:rPr lang="en-US" sz="1200" baseline="0" dirty="0" smtClean="0">
                <a:solidFill>
                  <a:schemeClr val="accent6"/>
                </a:solidFill>
              </a:rPr>
              <a:t>. In the </a:t>
            </a:r>
            <a:r>
              <a:rPr lang="en-US" sz="1200" b="1" baseline="0" dirty="0" smtClean="0">
                <a:solidFill>
                  <a:schemeClr val="accent6"/>
                </a:solidFill>
              </a:rPr>
              <a:t>Add Entrance Effect </a:t>
            </a:r>
            <a:r>
              <a:rPr lang="en-US" sz="1200" baseline="0" dirty="0" smtClean="0">
                <a:solidFill>
                  <a:schemeClr val="accent6"/>
                </a:solidFill>
              </a:rPr>
              <a:t>dialog box, under </a:t>
            </a:r>
            <a:r>
              <a:rPr lang="en-US" sz="1200" b="1" baseline="0" dirty="0" smtClean="0">
                <a:solidFill>
                  <a:schemeClr val="accent6"/>
                </a:solidFill>
              </a:rPr>
              <a:t>Moderate</a:t>
            </a:r>
            <a:r>
              <a:rPr lang="en-US" sz="1200" b="0" baseline="0" dirty="0" smtClean="0">
                <a:solidFill>
                  <a:schemeClr val="accent6"/>
                </a:solidFill>
              </a:rPr>
              <a:t>,</a:t>
            </a:r>
            <a:r>
              <a:rPr lang="en-US" sz="1200" baseline="0" dirty="0" smtClean="0">
                <a:solidFill>
                  <a:schemeClr val="accent6"/>
                </a:solidFill>
              </a:rPr>
              <a:t> click </a:t>
            </a:r>
            <a:r>
              <a:rPr lang="en-US" sz="1200" b="1" baseline="0" dirty="0" smtClean="0">
                <a:solidFill>
                  <a:schemeClr val="accent6"/>
                </a:solidFill>
              </a:rPr>
              <a:t>Stretch</a:t>
            </a:r>
            <a:r>
              <a:rPr lang="en-US" sz="1200" baseline="0" dirty="0" smtClean="0">
                <a:solidFill>
                  <a:schemeClr val="accent6"/>
                </a:solidFill>
              </a:rPr>
              <a:t>.</a:t>
            </a:r>
          </a:p>
          <a:p>
            <a:pPr marL="685800" lvl="1" indent="-228600">
              <a:buFont typeface="+mj-lt"/>
              <a:buAutoNum type="arabicPeriod"/>
            </a:pPr>
            <a:r>
              <a:rPr lang="en-US" sz="1200" baseline="0" dirty="0" smtClean="0">
                <a:solidFill>
                  <a:schemeClr val="accent6"/>
                </a:solidFill>
              </a:rPr>
              <a:t>Select the fourth animation effect (stretch effect for the </a:t>
            </a:r>
            <a:r>
              <a:rPr lang="en-US" sz="1200" b="1" baseline="0" dirty="0" smtClean="0">
                <a:solidFill>
                  <a:schemeClr val="accent6"/>
                </a:solidFill>
              </a:rPr>
              <a:t>Inside-left page 3 </a:t>
            </a:r>
            <a:r>
              <a:rPr lang="en-US" sz="1200" baseline="0" dirty="0" smtClean="0">
                <a:solidFill>
                  <a:schemeClr val="accent6"/>
                </a:solidFill>
              </a:rPr>
              <a:t>group). Under </a:t>
            </a:r>
            <a:r>
              <a:rPr lang="en-US" sz="1200" b="1" baseline="0" dirty="0" smtClean="0">
                <a:solidFill>
                  <a:schemeClr val="accent6"/>
                </a:solidFill>
              </a:rPr>
              <a:t>Modify: Stretch</a:t>
            </a:r>
            <a:r>
              <a:rPr lang="en-US" sz="1200" b="0" baseline="0" dirty="0" smtClean="0">
                <a:solidFill>
                  <a:schemeClr val="accent6"/>
                </a:solidFill>
              </a:rPr>
              <a:t>,</a:t>
            </a:r>
            <a:r>
              <a:rPr lang="en-US" sz="1200" b="1" baseline="0" dirty="0" smtClean="0">
                <a:solidFill>
                  <a:schemeClr val="accent6"/>
                </a:solidFill>
              </a:rPr>
              <a:t> </a:t>
            </a:r>
            <a:r>
              <a:rPr lang="en-US" sz="1200" baseline="0" dirty="0" smtClean="0">
                <a:solidFill>
                  <a:schemeClr val="accent6"/>
                </a:solidFill>
              </a:rPr>
              <a:t>do the following:</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Start</a:t>
            </a:r>
            <a:r>
              <a:rPr lang="en-US" sz="1200" baseline="0" dirty="0" smtClean="0">
                <a:solidFill>
                  <a:schemeClr val="accent6"/>
                </a:solidFill>
              </a:rPr>
              <a:t> list, select </a:t>
            </a:r>
            <a:r>
              <a:rPr lang="en-US" sz="1200" b="1" baseline="0" dirty="0" smtClean="0">
                <a:solidFill>
                  <a:schemeClr val="accent6"/>
                </a:solidFill>
              </a:rPr>
              <a:t>After</a:t>
            </a:r>
            <a:r>
              <a:rPr lang="en-US" sz="1200" baseline="0" dirty="0" smtClean="0">
                <a:solidFill>
                  <a:schemeClr val="accent6"/>
                </a:solidFill>
              </a:rPr>
              <a:t> </a:t>
            </a:r>
            <a:r>
              <a:rPr lang="en-US" sz="1200" b="1" baseline="0" dirty="0" smtClean="0">
                <a:solidFill>
                  <a:schemeClr val="accent6"/>
                </a:solidFill>
              </a:rPr>
              <a:t>Previous</a:t>
            </a:r>
            <a:r>
              <a:rPr lang="en-US" sz="1200" baseline="0" dirty="0" smtClean="0">
                <a:solidFill>
                  <a:schemeClr val="accent6"/>
                </a:solidFill>
              </a:rPr>
              <a:t>.</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Direction</a:t>
            </a:r>
            <a:r>
              <a:rPr lang="en-US" sz="1200" baseline="0" dirty="0" smtClean="0">
                <a:solidFill>
                  <a:schemeClr val="accent6"/>
                </a:solidFill>
              </a:rPr>
              <a:t> list, select </a:t>
            </a:r>
            <a:r>
              <a:rPr lang="en-US" sz="1200" b="1" baseline="0" dirty="0" smtClean="0">
                <a:solidFill>
                  <a:schemeClr val="accent6"/>
                </a:solidFill>
              </a:rPr>
              <a:t>From</a:t>
            </a:r>
            <a:r>
              <a:rPr lang="en-US" sz="1200" baseline="0" dirty="0" smtClean="0">
                <a:solidFill>
                  <a:schemeClr val="accent6"/>
                </a:solidFill>
              </a:rPr>
              <a:t> </a:t>
            </a:r>
            <a:r>
              <a:rPr lang="en-US" sz="1200" b="1" baseline="0" dirty="0" smtClean="0">
                <a:solidFill>
                  <a:schemeClr val="accent6"/>
                </a:solidFill>
              </a:rPr>
              <a:t>Right</a:t>
            </a:r>
            <a:r>
              <a:rPr lang="en-US" sz="1200" baseline="0" dirty="0" smtClean="0">
                <a:solidFill>
                  <a:schemeClr val="accent6"/>
                </a:solidFill>
              </a:rPr>
              <a:t>. </a:t>
            </a:r>
          </a:p>
          <a:p>
            <a:pPr marL="1143000" lvl="2" indent="-228600">
              <a:buFont typeface="Arial" pitchFamily="34" charset="0"/>
              <a:buChar char="•"/>
            </a:pPr>
            <a:r>
              <a:rPr lang="en-US" sz="1200" baseline="0" dirty="0" smtClean="0">
                <a:solidFill>
                  <a:schemeClr val="accent6"/>
                </a:solidFill>
              </a:rPr>
              <a:t>In the </a:t>
            </a:r>
            <a:r>
              <a:rPr lang="en-US" sz="1200" b="1" baseline="0" dirty="0" smtClean="0">
                <a:solidFill>
                  <a:schemeClr val="accent6"/>
                </a:solidFill>
              </a:rPr>
              <a:t>Speed</a:t>
            </a:r>
            <a:r>
              <a:rPr lang="en-US" sz="1200" baseline="0" dirty="0" smtClean="0">
                <a:solidFill>
                  <a:schemeClr val="accent6"/>
                </a:solidFill>
              </a:rPr>
              <a:t> list, select </a:t>
            </a:r>
            <a:r>
              <a:rPr lang="en-US" sz="1200" b="1" baseline="0" dirty="0" smtClean="0">
                <a:solidFill>
                  <a:schemeClr val="accent6"/>
                </a:solidFill>
              </a:rPr>
              <a:t>Fast</a:t>
            </a:r>
            <a:r>
              <a:rPr lang="en-US" sz="1200" baseline="0" dirty="0" smtClean="0">
                <a:solidFill>
                  <a:schemeClr val="accent6"/>
                </a:solidFill>
              </a:rPr>
              <a:t>. </a:t>
            </a:r>
          </a:p>
          <a:p>
            <a:endParaRPr lang="en-US" sz="1200" baseline="0" dirty="0" smtClean="0">
              <a:solidFill>
                <a:schemeClr val="accent6"/>
              </a:solidFill>
            </a:endParaRPr>
          </a:p>
          <a:p>
            <a:endParaRPr lang="en-US" sz="1200" baseline="0" dirty="0" smtClean="0"/>
          </a:p>
          <a:p>
            <a:r>
              <a:rPr lang="en-US" sz="1200" b="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ea typeface="+mn-ea"/>
                <a:cs typeface="+mn-cs"/>
              </a:rPr>
              <a:t>Right-click the slide background area, and then click </a:t>
            </a:r>
            <a:r>
              <a:rPr lang="en-US" sz="1200" b="1" kern="1200" dirty="0" smtClean="0">
                <a:solidFill>
                  <a:schemeClr val="tx1"/>
                </a:solidFill>
                <a:ea typeface="+mn-ea"/>
                <a:cs typeface="+mn-cs"/>
              </a:rPr>
              <a:t>Format Background</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Format Background </a:t>
            </a:r>
            <a:r>
              <a:rPr lang="en-US" sz="1200" kern="1200" dirty="0" smtClean="0">
                <a:solidFill>
                  <a:schemeClr val="tx1"/>
                </a:solidFill>
                <a:ea typeface="+mn-ea"/>
                <a:cs typeface="+mn-cs"/>
              </a:rPr>
              <a:t>dialog box, click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in the left pane, select </a:t>
            </a:r>
            <a:r>
              <a:rPr lang="en-US" sz="1200" b="1" kern="1200" dirty="0" smtClean="0">
                <a:solidFill>
                  <a:schemeClr val="tx1"/>
                </a:solidFill>
                <a:ea typeface="+mn-ea"/>
                <a:cs typeface="+mn-cs"/>
              </a:rPr>
              <a:t>Gradient fill</a:t>
            </a:r>
            <a:r>
              <a:rPr lang="en-US" sz="1200" kern="1200" dirty="0" smtClean="0">
                <a:solidFill>
                  <a:schemeClr val="tx1"/>
                </a:solidFill>
                <a:ea typeface="+mn-ea"/>
                <a:cs typeface="+mn-cs"/>
              </a:rPr>
              <a:t> in the </a:t>
            </a:r>
            <a:r>
              <a:rPr lang="en-US" sz="1200" b="1" kern="1200" dirty="0" smtClean="0">
                <a:solidFill>
                  <a:schemeClr val="tx1"/>
                </a:solidFill>
                <a:ea typeface="+mn-ea"/>
                <a:cs typeface="+mn-cs"/>
              </a:rPr>
              <a:t>Fill</a:t>
            </a:r>
            <a:r>
              <a:rPr lang="en-US" sz="1200" kern="1200" dirty="0" smtClean="0">
                <a:solidFill>
                  <a:schemeClr val="tx1"/>
                </a:solidFill>
                <a:ea typeface="+mn-ea"/>
                <a:cs typeface="+mn-cs"/>
              </a:rPr>
              <a:t> pane, and then do the following:</a:t>
            </a:r>
          </a:p>
          <a:p>
            <a:pPr marL="685800" lvl="1"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Type</a:t>
            </a:r>
            <a:r>
              <a:rPr lang="en-US" sz="1200" kern="1200" dirty="0" smtClean="0">
                <a:solidFill>
                  <a:schemeClr val="tx1"/>
                </a:solidFill>
                <a:ea typeface="+mn-ea"/>
                <a:cs typeface="+mn-cs"/>
              </a:rPr>
              <a:t> list, select </a:t>
            </a:r>
            <a:r>
              <a:rPr lang="en-US" sz="1200" b="1" kern="1200" dirty="0" smtClean="0">
                <a:solidFill>
                  <a:schemeClr val="tx1"/>
                </a:solidFill>
                <a:ea typeface="+mn-ea"/>
                <a:cs typeface="+mn-cs"/>
              </a:rPr>
              <a:t>Linear</a:t>
            </a:r>
            <a:r>
              <a:rPr lang="en-US" sz="1200" kern="1200" dirty="0" smtClean="0">
                <a:solidFill>
                  <a:schemeClr val="tx1"/>
                </a:solidFill>
                <a:ea typeface="+mn-ea"/>
                <a:cs typeface="+mn-cs"/>
              </a:rPr>
              <a:t>.</a:t>
            </a:r>
          </a:p>
          <a:p>
            <a:pPr marL="685800" lvl="1"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Direction</a:t>
            </a:r>
            <a:r>
              <a:rPr lang="en-US" sz="1200" kern="1200" dirty="0" smtClean="0">
                <a:solidFill>
                  <a:schemeClr val="tx1"/>
                </a:solidFill>
                <a:ea typeface="+mn-ea"/>
                <a:cs typeface="+mn-cs"/>
              </a:rPr>
              <a:t>, and then click </a:t>
            </a:r>
            <a:r>
              <a:rPr lang="en-US" sz="1200" b="1" kern="1200" dirty="0" smtClean="0">
                <a:solidFill>
                  <a:schemeClr val="tx1"/>
                </a:solidFill>
                <a:ea typeface="+mn-ea"/>
                <a:cs typeface="+mn-cs"/>
              </a:rPr>
              <a:t>Linear Down </a:t>
            </a:r>
            <a:r>
              <a:rPr lang="en-US" sz="1200" kern="1200" dirty="0" smtClean="0">
                <a:solidFill>
                  <a:schemeClr val="tx1"/>
                </a:solidFill>
                <a:ea typeface="+mn-ea"/>
                <a:cs typeface="+mn-cs"/>
              </a:rPr>
              <a:t>(first </a:t>
            </a:r>
            <a:r>
              <a:rPr lang="en-US" sz="1200" kern="1200" baseline="0" dirty="0" smtClean="0">
                <a:solidFill>
                  <a:schemeClr val="tx1"/>
                </a:solidFill>
                <a:ea typeface="+mn-ea"/>
                <a:cs typeface="+mn-cs"/>
              </a:rPr>
              <a:t>row, </a:t>
            </a:r>
            <a:r>
              <a:rPr lang="en-US" sz="1200" kern="1200" dirty="0" smtClean="0">
                <a:solidFill>
                  <a:schemeClr val="tx1"/>
                </a:solidFill>
                <a:ea typeface="+mn-ea"/>
                <a:cs typeface="+mn-cs"/>
              </a:rPr>
              <a:t>second option from the left).</a:t>
            </a:r>
          </a:p>
          <a:p>
            <a:pPr marL="685800" lvl="1" indent="-228600">
              <a:buFont typeface="Arial" pitchFamily="34" charset="0"/>
              <a:buChar char="•"/>
            </a:pPr>
            <a:r>
              <a:rPr lang="en-US" sz="1200" kern="1200" dirty="0" smtClean="0">
                <a:solidFill>
                  <a:schemeClr val="tx1"/>
                </a:solidFill>
                <a:ea typeface="+mn-ea"/>
                <a:cs typeface="+mn-cs"/>
              </a:rPr>
              <a:t>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click </a:t>
            </a:r>
            <a:r>
              <a:rPr lang="en-US" sz="1200" b="1" kern="1200" dirty="0" smtClean="0">
                <a:solidFill>
                  <a:schemeClr val="tx1"/>
                </a:solidFill>
                <a:ea typeface="+mn-ea"/>
                <a:cs typeface="+mn-cs"/>
              </a:rPr>
              <a:t>Add</a:t>
            </a:r>
            <a:r>
              <a:rPr lang="en-US" sz="1200" b="0" kern="1200" dirty="0" smtClean="0">
                <a:solidFill>
                  <a:schemeClr val="tx1"/>
                </a:solidFill>
                <a:ea typeface="+mn-ea"/>
                <a:cs typeface="+mn-cs"/>
              </a:rPr>
              <a:t> or </a:t>
            </a:r>
            <a:r>
              <a:rPr lang="en-US" sz="1200" b="1" kern="1200" dirty="0" smtClean="0">
                <a:solidFill>
                  <a:schemeClr val="tx1"/>
                </a:solidFill>
                <a:ea typeface="+mn-ea"/>
                <a:cs typeface="+mn-cs"/>
              </a:rPr>
              <a:t>Remove</a:t>
            </a:r>
            <a:r>
              <a:rPr lang="en-US" sz="1200" kern="1200" dirty="0" smtClean="0">
                <a:solidFill>
                  <a:schemeClr val="tx1"/>
                </a:solidFill>
                <a:ea typeface="+mn-ea"/>
                <a:cs typeface="+mn-cs"/>
              </a:rPr>
              <a:t> until two stops appear in the drop-down list.</a:t>
            </a:r>
          </a:p>
          <a:p>
            <a:pPr marL="228600" lvl="0" indent="-228600">
              <a:buFont typeface="+mj-lt"/>
              <a:buAutoNum type="arabicPeriod"/>
            </a:pPr>
            <a:r>
              <a:rPr lang="en-US" sz="1200" kern="1200" dirty="0" smtClean="0">
                <a:solidFill>
                  <a:schemeClr val="tx1"/>
                </a:solidFill>
                <a:ea typeface="+mn-ea"/>
                <a:cs typeface="+mn-cs"/>
              </a:rPr>
              <a:t>Also under </a:t>
            </a:r>
            <a:r>
              <a:rPr lang="en-US" sz="1200" b="1" kern="1200" dirty="0" smtClean="0">
                <a:solidFill>
                  <a:schemeClr val="tx1"/>
                </a:solidFill>
                <a:ea typeface="+mn-ea"/>
                <a:cs typeface="+mn-cs"/>
              </a:rPr>
              <a:t>Gradient stops</a:t>
            </a:r>
            <a:r>
              <a:rPr lang="en-US" sz="1200" kern="1200" dirty="0" smtClean="0">
                <a:solidFill>
                  <a:schemeClr val="tx1"/>
                </a:solidFill>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1 </a:t>
            </a:r>
            <a:r>
              <a:rPr lang="en-US" sz="1200" kern="1200" dirty="0" smtClean="0">
                <a:solidFill>
                  <a:schemeClr val="tx1"/>
                </a:solidFill>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63%</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kern="1200" dirty="0" smtClean="0">
                <a:solidFill>
                  <a:schemeClr val="tx1"/>
                </a:solidFill>
                <a:ea typeface="+mn-ea"/>
                <a:cs typeface="+mn-cs"/>
              </a:rPr>
              <a:t>, 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 </a:t>
            </a:r>
            <a:r>
              <a:rPr lang="en-US" sz="1200" b="1" kern="1200" dirty="0" smtClean="0">
                <a:solidFill>
                  <a:schemeClr val="tx1"/>
                </a:solidFill>
                <a:ea typeface="+mn-ea"/>
                <a:cs typeface="+mn-cs"/>
              </a:rPr>
              <a:t>Black, Text </a:t>
            </a:r>
            <a:r>
              <a:rPr lang="en-US" sz="1200" b="1" kern="1200" baseline="0" dirty="0" smtClean="0">
                <a:solidFill>
                  <a:schemeClr val="tx1"/>
                </a:solidFill>
                <a:ea typeface="+mn-ea"/>
                <a:cs typeface="+mn-cs"/>
              </a:rPr>
              <a:t>1 </a:t>
            </a:r>
            <a:r>
              <a:rPr lang="en-US" sz="1200" b="0" kern="1200" dirty="0" smtClean="0">
                <a:solidFill>
                  <a:schemeClr val="tx1"/>
                </a:solidFill>
                <a:ea typeface="+mn-ea"/>
                <a:cs typeface="+mn-cs"/>
              </a:rPr>
              <a:t>(first row, second option from the left).</a:t>
            </a:r>
            <a:endParaRPr lang="en-US" sz="1200" kern="1200" dirty="0" smtClean="0">
              <a:solidFill>
                <a:schemeClr val="tx1"/>
              </a:solidFill>
              <a:ea typeface="+mn-ea"/>
              <a:cs typeface="+mn-cs"/>
            </a:endParaRPr>
          </a:p>
          <a:p>
            <a:pPr marL="685800" lvl="1" indent="-228600">
              <a:buFont typeface="Arial" pitchFamily="34" charset="0"/>
              <a:buChar char="•"/>
            </a:pPr>
            <a:r>
              <a:rPr lang="en-US" sz="1200" kern="1200" dirty="0" smtClean="0">
                <a:solidFill>
                  <a:schemeClr val="tx1"/>
                </a:solidFill>
                <a:ea typeface="+mn-ea"/>
                <a:cs typeface="+mn-cs"/>
              </a:rPr>
              <a:t>Select </a:t>
            </a:r>
            <a:r>
              <a:rPr lang="en-US" sz="1200" b="1" kern="1200" dirty="0" smtClean="0">
                <a:solidFill>
                  <a:schemeClr val="tx1"/>
                </a:solidFill>
                <a:ea typeface="+mn-ea"/>
                <a:cs typeface="+mn-cs"/>
              </a:rPr>
              <a:t>Stop 2 </a:t>
            </a:r>
            <a:r>
              <a:rPr lang="en-US" sz="1200" kern="1200" dirty="0" smtClean="0">
                <a:solidFill>
                  <a:schemeClr val="tx1"/>
                </a:solidFill>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ea typeface="+mn-ea"/>
                <a:cs typeface="+mn-cs"/>
              </a:rPr>
              <a:t>In the </a:t>
            </a:r>
            <a:r>
              <a:rPr lang="en-US" sz="1200" b="1" kern="1200" dirty="0" smtClean="0">
                <a:solidFill>
                  <a:schemeClr val="tx1"/>
                </a:solidFill>
                <a:ea typeface="+mn-ea"/>
                <a:cs typeface="+mn-cs"/>
              </a:rPr>
              <a:t>Stop position </a:t>
            </a:r>
            <a:r>
              <a:rPr lang="en-US" sz="1200" kern="1200" dirty="0" smtClean="0">
                <a:solidFill>
                  <a:schemeClr val="tx1"/>
                </a:solidFill>
                <a:ea typeface="+mn-ea"/>
                <a:cs typeface="+mn-cs"/>
              </a:rPr>
              <a:t>box, enter </a:t>
            </a:r>
            <a:r>
              <a:rPr lang="en-US" sz="1200" b="1" kern="1200" dirty="0" smtClean="0">
                <a:solidFill>
                  <a:schemeClr val="tx1"/>
                </a:solidFill>
                <a:ea typeface="+mn-ea"/>
                <a:cs typeface="+mn-cs"/>
              </a:rPr>
              <a:t>100%</a:t>
            </a:r>
            <a:r>
              <a:rPr lang="en-US" sz="1200" kern="1200" dirty="0" smtClean="0">
                <a:solidFill>
                  <a:schemeClr val="tx1"/>
                </a:solidFill>
                <a:ea typeface="+mn-ea"/>
                <a:cs typeface="+mn-cs"/>
              </a:rPr>
              <a:t>.</a:t>
            </a:r>
          </a:p>
          <a:p>
            <a:pPr marL="1143000" lvl="2" indent="-228600">
              <a:buFont typeface="Arial" pitchFamily="34" charset="0"/>
              <a:buChar char="•"/>
            </a:pPr>
            <a:r>
              <a:rPr lang="en-US" sz="1200" kern="1200" dirty="0" smtClean="0">
                <a:solidFill>
                  <a:schemeClr val="tx1"/>
                </a:solidFill>
                <a:ea typeface="+mn-ea"/>
                <a:cs typeface="+mn-cs"/>
              </a:rPr>
              <a:t>Click the button next to </a:t>
            </a:r>
            <a:r>
              <a:rPr lang="en-US" sz="1200" b="1" kern="1200" dirty="0" smtClean="0">
                <a:solidFill>
                  <a:schemeClr val="tx1"/>
                </a:solidFill>
                <a:ea typeface="+mn-ea"/>
                <a:cs typeface="+mn-cs"/>
              </a:rPr>
              <a:t>Color</a:t>
            </a:r>
            <a:r>
              <a:rPr lang="en-US" sz="1200" b="0" kern="1200" baseline="0" dirty="0" smtClean="0">
                <a:solidFill>
                  <a:schemeClr val="tx1"/>
                </a:solidFill>
                <a:ea typeface="+mn-ea"/>
                <a:cs typeface="+mn-cs"/>
              </a:rPr>
              <a:t>, </a:t>
            </a:r>
            <a:r>
              <a:rPr lang="en-US" sz="1200" kern="1200" dirty="0" smtClean="0">
                <a:solidFill>
                  <a:schemeClr val="tx1"/>
                </a:solidFill>
                <a:ea typeface="+mn-ea"/>
                <a:cs typeface="+mn-cs"/>
              </a:rPr>
              <a:t>and then under </a:t>
            </a:r>
            <a:r>
              <a:rPr lang="en-US" sz="1200" b="1" kern="1200" dirty="0" smtClean="0">
                <a:solidFill>
                  <a:schemeClr val="tx1"/>
                </a:solidFill>
                <a:ea typeface="+mn-ea"/>
                <a:cs typeface="+mn-cs"/>
              </a:rPr>
              <a:t>Theme Colors </a:t>
            </a:r>
            <a:r>
              <a:rPr lang="en-US" sz="1200" kern="1200" dirty="0" smtClean="0">
                <a:solidFill>
                  <a:schemeClr val="tx1"/>
                </a:solidFill>
                <a:ea typeface="+mn-ea"/>
                <a:cs typeface="+mn-cs"/>
              </a:rPr>
              <a:t>click</a:t>
            </a:r>
            <a:r>
              <a:rPr lang="en-US" sz="1200" b="0" kern="1200" baseline="0" dirty="0" smtClean="0">
                <a:solidFill>
                  <a:schemeClr val="tx1"/>
                </a:solidFill>
                <a:ea typeface="+mn-ea"/>
                <a:cs typeface="+mn-cs"/>
              </a:rPr>
              <a:t> </a:t>
            </a:r>
            <a:r>
              <a:rPr lang="en-US" sz="1200" b="1" baseline="0" dirty="0" smtClean="0"/>
              <a:t>Black, Text 1, Lighter 50% </a:t>
            </a:r>
            <a:r>
              <a:rPr lang="en-US" sz="1200" b="0" baseline="0" dirty="0" smtClean="0"/>
              <a:t>(second row, fifth option from the left</a:t>
            </a:r>
            <a:r>
              <a:rPr lang="en-US" sz="1200" b="0" dirty="0" smtClean="0"/>
              <a:t>).</a:t>
            </a:r>
            <a:endParaRPr lang="en-US" sz="1200" b="0" kern="1200" dirty="0" smtClean="0">
              <a:solidFill>
                <a:schemeClr val="tx1"/>
              </a:solidFill>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i="0" baseline="0" dirty="0" smtClean="0">
              <a:solidFill>
                <a:schemeClr val="accent6"/>
              </a:solidFill>
            </a:endParaRPr>
          </a:p>
        </p:txBody>
      </p:sp>
      <p:sp>
        <p:nvSpPr>
          <p:cNvPr id="5" name="Slide Image Placeholder 4"/>
          <p:cNvSpPr>
            <a:spLocks noGrp="1" noRot="1" noChangeAspect="1"/>
          </p:cNvSpPr>
          <p:nvPr>
            <p:ph type="sldImg"/>
          </p:nvPr>
        </p:nvSpPr>
        <p:spPr>
          <a:xfrm>
            <a:off x="536575" y="503238"/>
            <a:ext cx="3140075" cy="2354262"/>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r>
              <a:rPr lang="en-US" sz="1400" b="1" dirty="0" smtClean="0"/>
              <a:t>SmartArt </a:t>
            </a:r>
            <a:r>
              <a:rPr lang="en-US" sz="1400" b="1" baseline="0" dirty="0" smtClean="0"/>
              <a:t>custom </a:t>
            </a:r>
            <a:r>
              <a:rPr lang="en-US" sz="1400" b="1" dirty="0" smtClean="0"/>
              <a:t>animation effects: upward arrow process</a:t>
            </a:r>
          </a:p>
          <a:p>
            <a:r>
              <a:rPr lang="en-US" sz="1400" dirty="0" smtClean="0"/>
              <a:t>(Basic)</a:t>
            </a:r>
          </a:p>
          <a:p>
            <a:endParaRPr lang="en-US" sz="1200" dirty="0" smtClean="0"/>
          </a:p>
          <a:p>
            <a:endParaRPr lang="en-US" sz="12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Process</a:t>
            </a:r>
            <a:r>
              <a:rPr lang="en-US" sz="1200" b="0" baseline="0" dirty="0" smtClean="0"/>
              <a:t>. In the </a:t>
            </a:r>
            <a:r>
              <a:rPr lang="en-US" sz="1200" b="1" baseline="0" dirty="0" smtClean="0"/>
              <a:t>Process</a:t>
            </a:r>
            <a:r>
              <a:rPr lang="en-US" sz="1200" b="0" baseline="0" dirty="0" smtClean="0"/>
              <a:t> pane, click </a:t>
            </a:r>
            <a:r>
              <a:rPr lang="en-US" sz="1200" b="1" baseline="0" dirty="0" smtClean="0"/>
              <a:t>Upward Arrow </a:t>
            </a:r>
            <a:r>
              <a:rPr lang="en-US" sz="1200" baseline="0" dirty="0" smtClean="0"/>
              <a:t>(sixth row, third option from the left), and then click </a:t>
            </a:r>
            <a:r>
              <a:rPr lang="en-US" sz="1200" b="1" baseline="0" dirty="0" smtClean="0"/>
              <a:t>OK</a:t>
            </a:r>
            <a:r>
              <a:rPr lang="en-US" sz="1200" baseline="0" dirty="0" smtClean="0"/>
              <a:t> to insert the graphic into the slide.</a:t>
            </a:r>
            <a:endParaRPr lang="en-US" sz="1200" dirty="0" smtClean="0"/>
          </a:p>
          <a:p>
            <a:pPr marL="228600" indent="-228600">
              <a:buFont typeface="+mj-lt"/>
              <a:buAutoNum type="arabicPeriod"/>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1" baseline="0" dirty="0" smtClean="0"/>
              <a:t>Note: </a:t>
            </a:r>
            <a:r>
              <a:rPr lang="en-US" sz="1200" b="0" baseline="0" dirty="0" smtClean="0"/>
              <a:t>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indent="-228600">
              <a:buFont typeface="+mj-lt"/>
              <a:buAutoNum type="arabicPeriod"/>
            </a:pPr>
            <a:r>
              <a:rPr lang="en-US" sz="1200" dirty="0" smtClean="0"/>
              <a:t>On</a:t>
            </a:r>
            <a:r>
              <a:rPr lang="en-US" sz="1200" baseline="0" dirty="0" smtClean="0"/>
              <a:t> the slide, s</a:t>
            </a:r>
            <a:r>
              <a:rPr lang="en-US" sz="1200" dirty="0" smtClean="0"/>
              <a:t>elect</a:t>
            </a:r>
            <a:r>
              <a:rPr lang="en-US" sz="1200" baseline="0" dirty="0" smtClean="0"/>
              <a:t> the graphic.</a:t>
            </a:r>
            <a:r>
              <a:rPr lang="en-US" sz="1200" b="0" baseline="0" dirty="0" smtClean="0"/>
              <a: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3 to 4 </a:t>
            </a:r>
            <a:r>
              <a:rPr lang="en-US" sz="1200" b="0" baseline="0" dirty="0" smtClean="0"/>
              <a:t>(third option from the left).</a:t>
            </a:r>
          </a:p>
          <a:p>
            <a:pPr marL="685800" lvl="1" indent="-228600">
              <a:buFont typeface="Arial" pitchFamily="34" charset="0"/>
              <a:buChar char="•"/>
            </a:pPr>
            <a:r>
              <a:rPr lang="en-US" sz="120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Intense Effect </a:t>
            </a:r>
            <a:r>
              <a:rPr lang="en-US" sz="1200" b="0" baseline="0" dirty="0" smtClean="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Calibri </a:t>
            </a:r>
            <a:r>
              <a:rPr lang="en-US" sz="1200" b="0" baseline="0" dirty="0" smtClean="0"/>
              <a:t>from the </a:t>
            </a:r>
            <a:r>
              <a:rPr lang="en-US" sz="1200" b="1" baseline="0" dirty="0" smtClean="0"/>
              <a:t>Font </a:t>
            </a:r>
            <a:r>
              <a:rPr lang="en-US" sz="1200" b="0" baseline="0" dirty="0" smtClean="0"/>
              <a:t>list, and then select </a:t>
            </a:r>
            <a:r>
              <a:rPr lang="en-US" sz="1200" b="1" baseline="0" dirty="0" smtClean="0"/>
              <a:t>24 </a:t>
            </a:r>
            <a:r>
              <a:rPr lang="en-US" sz="1200" b="0" i="0" baseline="0" dirty="0" smtClean="0"/>
              <a:t>from</a:t>
            </a:r>
            <a:r>
              <a:rPr lang="en-US" sz="1200" b="0" baseline="0" dirty="0" smtClean="0"/>
              <a:t> the </a:t>
            </a:r>
            <a:r>
              <a:rPr lang="en-US" sz="1200" b="1" baseline="0" dirty="0" smtClean="0"/>
              <a:t>Font Size </a:t>
            </a:r>
            <a:r>
              <a:rPr lang="en-US" sz="1200" b="0" baseline="0" dirty="0" smtClean="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first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Olive</a:t>
            </a:r>
            <a:r>
              <a:rPr lang="en-US" sz="1200" baseline="0" dirty="0" smtClean="0"/>
              <a:t> </a:t>
            </a:r>
            <a:r>
              <a:rPr lang="en-US" sz="1200" b="1" baseline="0" dirty="0" smtClean="0"/>
              <a:t>Green, Accent 3, Darker 25% </a:t>
            </a:r>
            <a:r>
              <a:rPr lang="en-US" sz="1200" b="0" baseline="0" dirty="0" smtClean="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second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Aqua, Accent 5, Darker 25% </a:t>
            </a:r>
            <a:r>
              <a:rPr lang="en-US" sz="1200" b="0" baseline="0" dirty="0" smtClean="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smtClean="0"/>
              <a:t>Select the text in the third text box from the left. 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WordArt</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Text</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Purple, Accent 4, Darker 25% </a:t>
            </a:r>
            <a:r>
              <a:rPr lang="en-US" sz="1200" b="0" baseline="0" dirty="0" smtClean="0"/>
              <a:t>(fifth row, eighth option from the left).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Animations</a:t>
            </a:r>
            <a:r>
              <a:rPr lang="en-US" sz="1200" baseline="0" dirty="0" smtClean="0"/>
              <a:t> group, click </a:t>
            </a:r>
            <a:r>
              <a:rPr lang="en-US" sz="1200" b="1" baseline="0" dirty="0" smtClean="0"/>
              <a:t>Custom</a:t>
            </a:r>
            <a:r>
              <a:rPr lang="en-US" sz="1200" baseline="0" dirty="0" smtClean="0"/>
              <a:t> </a:t>
            </a:r>
            <a:r>
              <a:rPr lang="en-US" sz="1200" b="1" baseline="0" dirty="0" smtClean="0"/>
              <a:t>Animation</a:t>
            </a:r>
            <a:r>
              <a:rPr lang="en-US" sz="1200" baseline="0" dirty="0" smtClean="0"/>
              <a:t>.</a:t>
            </a:r>
          </a:p>
          <a:p>
            <a:pPr marL="228600" indent="-228600">
              <a:buFont typeface="+mj-lt"/>
              <a:buAutoNum type="arabicPeriod"/>
            </a:pPr>
            <a:r>
              <a:rPr lang="en-US" sz="1200" baseline="0" dirty="0" smtClean="0"/>
              <a:t>On the slide, select the graphic. </a:t>
            </a:r>
            <a:r>
              <a:rPr lang="en-US" sz="1200" b="0" baseline="0" dirty="0" smtClean="0"/>
              <a:t>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 Effect</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0" baseline="0" dirty="0" smtClean="0"/>
              <a:t>. In </a:t>
            </a:r>
            <a:r>
              <a:rPr lang="en-US" sz="1200" b="1" baseline="0" dirty="0" smtClean="0"/>
              <a:t>the Add Entrance Effect </a:t>
            </a:r>
            <a:r>
              <a:rPr lang="en-US" sz="1200" b="0" baseline="0" dirty="0" smtClean="0"/>
              <a:t>dialog box, under </a:t>
            </a:r>
            <a:r>
              <a:rPr lang="en-US" sz="1200" b="1" baseline="0" dirty="0" smtClean="0"/>
              <a:t>Basic</a:t>
            </a:r>
            <a:r>
              <a:rPr lang="en-US" sz="1200" b="0" baseline="0" dirty="0" smtClean="0"/>
              <a:t>, click </a:t>
            </a:r>
            <a:r>
              <a:rPr lang="en-US" sz="1200" b="1" baseline="0" dirty="0" smtClean="0"/>
              <a:t>Wipe</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in the </a:t>
            </a:r>
            <a:r>
              <a:rPr lang="en-US" sz="1200" b="1" baseline="0" dirty="0" smtClean="0"/>
              <a:t>Direction</a:t>
            </a:r>
            <a:r>
              <a:rPr lang="en-US" sz="1200" b="0" baseline="0" dirty="0" smtClean="0"/>
              <a:t> list, select </a:t>
            </a:r>
            <a:r>
              <a:rPr lang="en-US" sz="1200" b="1" baseline="0" dirty="0" smtClean="0"/>
              <a:t>From Left</a:t>
            </a:r>
            <a:r>
              <a:rPr lang="en-US" sz="1200" b="0" baseline="0" dirty="0" smtClean="0"/>
              <a:t>.</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Under </a:t>
            </a:r>
            <a:r>
              <a:rPr lang="en-US" sz="1200" b="1" baseline="0" dirty="0" smtClean="0"/>
              <a:t>Modify: Wipe</a:t>
            </a:r>
            <a:r>
              <a:rPr lang="en-US" sz="1200" b="0" baseline="0" dirty="0" smtClean="0"/>
              <a:t>, </a:t>
            </a:r>
            <a:r>
              <a:rPr lang="en-US" sz="1200" baseline="0" dirty="0" smtClean="0"/>
              <a:t>in the </a:t>
            </a:r>
            <a:r>
              <a:rPr lang="en-US" sz="1200" b="1" baseline="0" dirty="0" smtClean="0"/>
              <a:t>Speed</a:t>
            </a:r>
            <a:r>
              <a:rPr lang="en-US" sz="1200" baseline="0" dirty="0" smtClean="0"/>
              <a:t> list, select </a:t>
            </a:r>
            <a:r>
              <a:rPr lang="en-US" sz="1200" b="1" baseline="0" dirty="0" smtClean="0"/>
              <a:t>Fast</a:t>
            </a:r>
            <a:r>
              <a:rPr lang="en-US" sz="1200" baseline="0" dirty="0" smtClean="0"/>
              <a:t>.</a:t>
            </a:r>
            <a:endParaRPr lang="en-US" sz="1200" b="0" baseline="0" dirty="0" smtClean="0"/>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wipe effect. Click the arrow to the right of the wipe effect, and then click </a:t>
            </a:r>
            <a:r>
              <a:rPr lang="en-US" sz="1200" b="1" baseline="0" dirty="0" smtClean="0"/>
              <a:t>Effect Options</a:t>
            </a:r>
            <a:r>
              <a:rPr lang="en-US" sz="1200" baseline="0" dirty="0" smtClean="0"/>
              <a:t>. In the </a:t>
            </a:r>
            <a:r>
              <a:rPr lang="en-US" sz="1200" b="1" baseline="0" dirty="0" smtClean="0"/>
              <a:t>Wipe</a:t>
            </a:r>
            <a:r>
              <a:rPr lang="en-US" sz="1200" baseline="0" dirty="0" smtClean="0"/>
              <a:t> dialog box, on the </a:t>
            </a:r>
            <a:r>
              <a:rPr lang="en-US" sz="1200" b="1" baseline="0" dirty="0" smtClean="0"/>
              <a:t>SmartArt Animation </a:t>
            </a:r>
            <a:r>
              <a:rPr lang="en-US" sz="1200" baseline="0" dirty="0" smtClean="0"/>
              <a:t>tab, in the </a:t>
            </a:r>
            <a:r>
              <a:rPr lang="en-US" sz="1200" b="1" baseline="0" dirty="0" smtClean="0"/>
              <a:t>Group graphic </a:t>
            </a:r>
            <a:r>
              <a:rPr lang="en-US" sz="1200" b="0" baseline="0" dirty="0" smtClean="0"/>
              <a:t>list, select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click the double arrow under the wipe effect </a:t>
            </a:r>
            <a:r>
              <a:rPr lang="en-US" sz="1200" b="0" i="0" baseline="0" dirty="0" smtClean="0"/>
              <a:t>to expand the contents of the list of effects.</a:t>
            </a:r>
            <a:endParaRPr lang="en-US" sz="1200" baseline="0" dirty="0" smtClean="0"/>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second wipe effect and then do the following:</a:t>
            </a:r>
          </a:p>
          <a:p>
            <a:pPr marL="685800" lvl="1" indent="-228600">
              <a:buFont typeface="+mj-lt"/>
              <a:buAutoNum type="arabicPeriod"/>
            </a:pPr>
            <a:r>
              <a:rPr lang="en-US" sz="1200" b="0" baseline="0" dirty="0" smtClean="0"/>
              <a:t>C</a:t>
            </a:r>
            <a:r>
              <a:rPr lang="en-US" sz="1200" baseline="0" dirty="0" smtClean="0"/>
              <a:t>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 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lvl="1" indent="-228600">
              <a:buFont typeface="+mj-lt"/>
              <a:buAutoNum type="arabicPeriod"/>
            </a:pPr>
            <a:r>
              <a:rPr lang="en-US" sz="120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indent="-228600">
              <a:buFont typeface="+mj-lt"/>
              <a:buAutoNum type="arabicPeriod" startAt="4"/>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third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With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the arrow to the right of the third wipe effect, and then click </a:t>
            </a:r>
            <a:r>
              <a:rPr lang="en-US" sz="1200" b="1" baseline="0" dirty="0" smtClean="0"/>
              <a:t>Timing</a:t>
            </a:r>
            <a:r>
              <a:rPr lang="en-US" sz="1200" b="0" baseline="0" dirty="0" smtClean="0"/>
              <a:t>. In the </a:t>
            </a:r>
            <a:r>
              <a:rPr lang="en-US" sz="1200" b="1" baseline="0" dirty="0" smtClean="0"/>
              <a:t>Descend</a:t>
            </a:r>
            <a:r>
              <a:rPr lang="en-US" sz="1200" b="0" baseline="0" dirty="0" smtClean="0"/>
              <a:t> dialog box, on the </a:t>
            </a:r>
            <a:r>
              <a:rPr lang="en-US" sz="1200" b="1" baseline="0" dirty="0" smtClean="0"/>
              <a:t>Timing</a:t>
            </a:r>
            <a:r>
              <a:rPr lang="en-US" sz="1200" baseline="0" dirty="0" smtClean="0"/>
              <a:t> tab, in the </a:t>
            </a:r>
            <a:r>
              <a:rPr lang="en-US" sz="1200" b="1" baseline="0" dirty="0" smtClean="0"/>
              <a:t>Delay </a:t>
            </a:r>
            <a:r>
              <a:rPr lang="en-US" sz="1200" baseline="0" dirty="0" smtClean="0"/>
              <a:t>box, enter </a:t>
            </a:r>
            <a:r>
              <a:rPr lang="en-US" sz="1200" b="1" baseline="0" dirty="0" smtClean="0"/>
              <a:t>0.5</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fourth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a:t>
            </a:r>
            <a:r>
              <a:rPr lang="en-US" sz="1200" b="1" baseline="0" dirty="0" smtClean="0"/>
              <a:t> </a:t>
            </a:r>
            <a:r>
              <a:rPr lang="en-US" sz="1200" baseline="0" dirty="0" smtClean="0"/>
              <a:t>pane, select the fifth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sixth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Exciting</a:t>
            </a:r>
            <a:r>
              <a:rPr lang="en-US" sz="1200" baseline="0" dirty="0" smtClean="0"/>
              <a:t>, click </a:t>
            </a:r>
            <a:r>
              <a:rPr lang="en-US" sz="1200" b="1" baseline="0" dirty="0" smtClean="0"/>
              <a:t>Curve Up</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On Click</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Curve Up</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smtClean="0"/>
              <a:t>Also in the </a:t>
            </a:r>
            <a:r>
              <a:rPr lang="en-US" sz="1200" b="1" baseline="0" dirty="0" smtClean="0"/>
              <a:t>Custom Animation </a:t>
            </a:r>
            <a:r>
              <a:rPr lang="en-US" sz="1200" b="0" baseline="0" dirty="0" smtClean="0"/>
              <a:t>task </a:t>
            </a:r>
            <a:r>
              <a:rPr lang="en-US" sz="1200" baseline="0" dirty="0" smtClean="0"/>
              <a:t>pane, select the seventh wipe effect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Change</a:t>
            </a:r>
            <a:r>
              <a:rPr lang="en-US" sz="1200" baseline="0" dirty="0" smtClean="0"/>
              <a:t>, point to </a:t>
            </a:r>
            <a:r>
              <a:rPr lang="en-US" sz="1200" b="1" baseline="0" dirty="0" smtClean="0"/>
              <a:t>Entrance</a:t>
            </a:r>
            <a:r>
              <a:rPr lang="en-US" sz="1200" baseline="0" dirty="0" smtClean="0"/>
              <a:t>, and then click </a:t>
            </a:r>
            <a:r>
              <a:rPr lang="en-US" sz="1200" b="1" baseline="0" dirty="0" smtClean="0"/>
              <a:t>More Effects</a:t>
            </a:r>
            <a:r>
              <a:rPr lang="en-US" sz="1200" b="0" baseline="0" dirty="0" smtClean="0"/>
              <a:t>.</a:t>
            </a:r>
            <a:r>
              <a:rPr lang="en-US" sz="1200" baseline="0" dirty="0" smtClean="0"/>
              <a:t> </a:t>
            </a:r>
            <a:r>
              <a:rPr lang="en-US" sz="1200" b="0" baseline="0" dirty="0" smtClean="0"/>
              <a:t>In the </a:t>
            </a:r>
            <a:r>
              <a:rPr lang="en-US" sz="1200" b="1" baseline="0" dirty="0" smtClean="0"/>
              <a:t>Change Entrance Effect </a:t>
            </a:r>
            <a:r>
              <a:rPr lang="en-US" sz="1200" b="0" baseline="0" dirty="0" smtClean="0"/>
              <a:t>dialog box,</a:t>
            </a:r>
            <a:r>
              <a:rPr lang="en-US" sz="1200" baseline="0" dirty="0" smtClean="0"/>
              <a:t> under </a:t>
            </a:r>
            <a:r>
              <a:rPr lang="en-US" sz="1200" b="1" baseline="0" dirty="0" smtClean="0"/>
              <a:t>Moderate</a:t>
            </a:r>
            <a:r>
              <a:rPr lang="en-US" sz="1200" baseline="0" dirty="0" smtClean="0"/>
              <a:t>, click </a:t>
            </a:r>
            <a:r>
              <a:rPr lang="en-US" sz="1200" b="1" baseline="0" dirty="0" smtClean="0"/>
              <a:t>Descend</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 the </a:t>
            </a:r>
            <a:r>
              <a:rPr lang="en-US" sz="1200" b="1" baseline="0" dirty="0" smtClean="0"/>
              <a:t>Start </a:t>
            </a:r>
            <a:r>
              <a:rPr lang="en-US" sz="1200" b="0" baseline="0" dirty="0" smtClean="0"/>
              <a:t>list, select </a:t>
            </a:r>
            <a:r>
              <a:rPr lang="en-US" sz="1200" b="1" baseline="0" dirty="0" smtClean="0"/>
              <a:t>After Previous</a:t>
            </a:r>
            <a:r>
              <a:rPr lang="en-US" sz="120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Modify: Descend</a:t>
            </a:r>
            <a:r>
              <a:rPr lang="en-US" sz="1200" b="0" baseline="0" dirty="0" smtClean="0"/>
              <a:t>,</a:t>
            </a:r>
            <a:r>
              <a:rPr lang="en-US" sz="1200" b="1" baseline="0" dirty="0" smtClean="0"/>
              <a:t> </a:t>
            </a:r>
            <a:r>
              <a:rPr lang="en-US" sz="1200" b="0" baseline="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Very Fast</a:t>
            </a:r>
            <a:r>
              <a:rPr lang="en-US" sz="1200" b="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Linear Right </a:t>
            </a:r>
            <a:r>
              <a:rPr lang="en-US" sz="1200" b="0" kern="1200" dirty="0" smtClean="0">
                <a:solidFill>
                  <a:schemeClr val="tx1"/>
                </a:solidFill>
                <a:latin typeface="+mn-lt"/>
                <a:ea typeface="+mn-ea"/>
                <a:cs typeface="+mn-cs"/>
              </a:rPr>
              <a:t>(first row, fourth option from the left).</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39%</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Olive Green, Accent 3, Lighter 60%</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(third row, seventh option from the left)</a:t>
            </a:r>
            <a:r>
              <a:rPr lang="en-US" sz="1200" b="0" kern="1200" dirty="0" smtClean="0">
                <a:solidFill>
                  <a:schemeClr val="tx1"/>
                </a:solidFill>
                <a:latin typeface="+mn-lt"/>
                <a:ea typeface="+mn-ea"/>
                <a:cs typeface="+mn-cs"/>
              </a:rPr>
              <a:t>.</a:t>
            </a: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1143000" lvl="2" indent="-228600">
              <a:buFont typeface="Arial" pitchFamily="34" charset="0"/>
              <a:buChar char="•"/>
            </a:pPr>
            <a:endParaRPr lang="en-US" sz="1200" b="0" kern="1200" dirty="0" smtClean="0">
              <a:solidFill>
                <a:schemeClr val="tx1"/>
              </a:solidFill>
              <a:latin typeface="+mn-lt"/>
              <a:ea typeface="+mn-ea"/>
              <a:cs typeface="+mn-cs"/>
            </a:endParaRPr>
          </a:p>
          <a:p>
            <a:pPr marL="342900" indent="-342900">
              <a:buFont typeface="+mj-lt"/>
              <a:buNone/>
            </a:pPr>
            <a:r>
              <a:rPr lang="en-US" sz="1200" dirty="0" smtClean="0"/>
              <a:t>To increase the size of the SmartArt graphic</a:t>
            </a:r>
            <a:r>
              <a:rPr lang="en-US" sz="1200" baseline="0" dirty="0" smtClean="0"/>
              <a:t> so that it spans the entire slide, do the following:</a:t>
            </a:r>
          </a:p>
          <a:p>
            <a:pPr marL="228600" lvl="0" indent="-228600">
              <a:buFont typeface="+mj-lt"/>
              <a:buAutoNum type="arabicPeriod"/>
            </a:pPr>
            <a:r>
              <a:rPr lang="en-US" sz="1200" baseline="0" dirty="0" smtClean="0"/>
              <a:t>On the slide, select the graphic. </a:t>
            </a:r>
          </a:p>
          <a:p>
            <a:pPr marL="228600" lvl="0" indent="-228600">
              <a:buFont typeface="+mj-lt"/>
              <a:buAutoNum type="arabicPeriod"/>
            </a:pPr>
            <a:r>
              <a:rPr lang="en-US" sz="1200" baseline="0" dirty="0" smtClean="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smtClean="0"/>
          </a:p>
          <a:p>
            <a:endParaRPr lang="en-US" sz="120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0" y="-1"/>
            <a:ext cx="9144000" cy="6858001"/>
          </a:xfrm>
          <a:prstGeom prst="rect">
            <a:avLst/>
          </a:prstGeom>
          <a:noFill/>
          <a:ln w="9525">
            <a:noFill/>
            <a:miter lim="800000"/>
            <a:headEnd/>
            <a:tailEnd/>
          </a:ln>
        </p:spPr>
      </p:pic>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1E24BAC2-5333-441E-8214-8948782C7CF2}" type="datetimeFigureOut">
              <a:rPr lang="es-EC" smtClean="0"/>
              <a:pPr/>
              <a:t>24/04/2012</a:t>
            </a:fld>
            <a:endParaRPr lang="es-EC"/>
          </a:p>
        </p:txBody>
      </p:sp>
      <p:sp>
        <p:nvSpPr>
          <p:cNvPr id="17" name="16 Marcador de pie de página"/>
          <p:cNvSpPr>
            <a:spLocks noGrp="1"/>
          </p:cNvSpPr>
          <p:nvPr>
            <p:ph type="ftr" sz="quarter" idx="11"/>
          </p:nvPr>
        </p:nvSpPr>
        <p:spPr>
          <a:xfrm>
            <a:off x="5410200" y="4205288"/>
            <a:ext cx="1295400" cy="457200"/>
          </a:xfrm>
        </p:spPr>
        <p:txBody>
          <a:bodyPr/>
          <a:lstStyle/>
          <a:p>
            <a:endParaRPr kumimoji="0" lang="en-US" dirty="0"/>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FD264A7-B422-4749-907A-0821EE834116}"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4" name="3 Marcador de fecha"/>
          <p:cNvSpPr>
            <a:spLocks noGrp="1"/>
          </p:cNvSpPr>
          <p:nvPr>
            <p:ph type="dt" sz="half" idx="10"/>
          </p:nvPr>
        </p:nvSpPr>
        <p:spPr>
          <a:xfrm>
            <a:off x="7740352" y="6093296"/>
            <a:ext cx="957264" cy="457200"/>
          </a:xfrm>
        </p:spPr>
        <p:txBody>
          <a:bodyPr/>
          <a:lstStyle/>
          <a:p>
            <a:fld id="{1E24BAC2-5333-441E-8214-8948782C7CF2}" type="datetimeFigureOut">
              <a:rPr lang="es-EC" smtClean="0"/>
              <a:pPr/>
              <a:t>24/04/2012</a:t>
            </a:fld>
            <a:endParaRPr lang="es-EC"/>
          </a:p>
        </p:txBody>
      </p:sp>
      <p:sp>
        <p:nvSpPr>
          <p:cNvPr id="5" name="4 Marcador de pie de página"/>
          <p:cNvSpPr>
            <a:spLocks noGrp="1"/>
          </p:cNvSpPr>
          <p:nvPr>
            <p:ph type="ftr" sz="quarter" idx="11"/>
          </p:nvPr>
        </p:nvSpPr>
        <p:spPr>
          <a:xfrm>
            <a:off x="611560" y="6093296"/>
            <a:ext cx="1325880" cy="457200"/>
          </a:xfrm>
        </p:spPr>
        <p:txBody>
          <a:bodyPr/>
          <a:lstStyle/>
          <a:p>
            <a:endParaRPr kumimoji="0" lang="en-US" dirty="0"/>
          </a:p>
        </p:txBody>
      </p:sp>
      <p:sp>
        <p:nvSpPr>
          <p:cNvPr id="6" name="5 Marcador de número de diapositiva"/>
          <p:cNvSpPr>
            <a:spLocks noGrp="1"/>
          </p:cNvSpPr>
          <p:nvPr>
            <p:ph type="sldNum" sz="quarter" idx="12"/>
          </p:nvPr>
        </p:nvSpPr>
        <p:spPr>
          <a:xfrm>
            <a:off x="8028384" y="260648"/>
            <a:ext cx="762000" cy="365760"/>
          </a:xfrm>
        </p:spPr>
        <p:txBody>
          <a:bodyPr/>
          <a:lstStyle>
            <a:lvl1pPr>
              <a:defRPr>
                <a:solidFill>
                  <a:schemeClr val="accent1">
                    <a:lumMod val="75000"/>
                  </a:schemeClr>
                </a:solidFill>
              </a:defRPr>
            </a:lvl1pPr>
          </a:lstStyle>
          <a:p>
            <a:fld id="{AFD264A7-B422-4749-907A-0821EE834116}" type="slidenum">
              <a:rPr lang="es-EC" smtClean="0"/>
              <a:pPr/>
              <a:t>‹Nº›</a:t>
            </a:fld>
            <a:endParaRPr lang="es-EC"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E24BAC2-5333-441E-8214-8948782C7CF2}" type="datetimeFigureOut">
              <a:rPr lang="es-EC" smtClean="0"/>
              <a:pPr/>
              <a:t>24/04/2012</a:t>
            </a:fld>
            <a:endParaRPr lang="es-EC"/>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C"/>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FD264A7-B422-4749-907A-0821EE834116}"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8.xml"/><Relationship Id="rId18" Type="http://schemas.openxmlformats.org/officeDocument/2006/relationships/slide" Target="slide43.xml"/><Relationship Id="rId3" Type="http://schemas.openxmlformats.org/officeDocument/2006/relationships/slide" Target="slide28.xml"/><Relationship Id="rId21" Type="http://schemas.openxmlformats.org/officeDocument/2006/relationships/slide" Target="slide46.xml"/><Relationship Id="rId7" Type="http://schemas.openxmlformats.org/officeDocument/2006/relationships/slide" Target="slide32.xml"/><Relationship Id="rId12" Type="http://schemas.openxmlformats.org/officeDocument/2006/relationships/slide" Target="slide37.xml"/><Relationship Id="rId17" Type="http://schemas.openxmlformats.org/officeDocument/2006/relationships/slide" Target="slide42.xml"/><Relationship Id="rId2" Type="http://schemas.openxmlformats.org/officeDocument/2006/relationships/notesSlide" Target="../notesSlides/notesSlide9.xml"/><Relationship Id="rId16" Type="http://schemas.openxmlformats.org/officeDocument/2006/relationships/slide" Target="slide41.xml"/><Relationship Id="rId20"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36.xml"/><Relationship Id="rId5" Type="http://schemas.openxmlformats.org/officeDocument/2006/relationships/slide" Target="slide30.xml"/><Relationship Id="rId15" Type="http://schemas.openxmlformats.org/officeDocument/2006/relationships/slide" Target="slide40.xml"/><Relationship Id="rId10" Type="http://schemas.openxmlformats.org/officeDocument/2006/relationships/slide" Target="slide35.xml"/><Relationship Id="rId19" Type="http://schemas.openxmlformats.org/officeDocument/2006/relationships/slide" Target="slide44.xml"/><Relationship Id="rId4" Type="http://schemas.openxmlformats.org/officeDocument/2006/relationships/slide" Target="slide29.xml"/><Relationship Id="rId9" Type="http://schemas.openxmlformats.org/officeDocument/2006/relationships/slide" Target="slide34.xml"/><Relationship Id="rId14" Type="http://schemas.openxmlformats.org/officeDocument/2006/relationships/slide" Target="slide39.xml"/><Relationship Id="rId22" Type="http://schemas.openxmlformats.org/officeDocument/2006/relationships/slide" Target="slide21.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Users\ByronP\Videos\video_tprueba1.avi"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26.png"/><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3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3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9.emf"/><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3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4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4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4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a:r>
              <a:rPr lang="es-MX" dirty="0" smtClean="0">
                <a:solidFill>
                  <a:schemeClr val="tx1"/>
                </a:solidFill>
              </a:rPr>
              <a:t>ESTUDIO DE MERCADO PARA IMPLEMENTACION DE LA TDT EN IBARRA</a:t>
            </a:r>
            <a:endParaRPr lang="es-EC" dirty="0">
              <a:solidFill>
                <a:schemeClr val="tx1"/>
              </a:solidFill>
            </a:endParaRPr>
          </a:p>
        </p:txBody>
      </p:sp>
      <p:sp>
        <p:nvSpPr>
          <p:cNvPr id="3" name="2 Subtítulo"/>
          <p:cNvSpPr>
            <a:spLocks noGrp="1"/>
          </p:cNvSpPr>
          <p:nvPr>
            <p:ph type="subTitle" idx="1"/>
          </p:nvPr>
        </p:nvSpPr>
        <p:spPr>
          <a:xfrm>
            <a:off x="971600" y="4077072"/>
            <a:ext cx="4953000" cy="1752600"/>
          </a:xfrm>
        </p:spPr>
        <p:txBody>
          <a:bodyPr/>
          <a:lstStyle/>
          <a:p>
            <a:r>
              <a:rPr lang="es-MX" dirty="0" smtClean="0"/>
              <a:t>Erika María Guerrero León</a:t>
            </a:r>
          </a:p>
          <a:p>
            <a:endParaRPr lang="es-MX" dirty="0" smtClean="0"/>
          </a:p>
          <a:p>
            <a:r>
              <a:rPr lang="es-MX" dirty="0" smtClean="0"/>
              <a:t>Byron Fabricio </a:t>
            </a:r>
            <a:r>
              <a:rPr lang="es-MX" dirty="0" err="1" smtClean="0"/>
              <a:t>Pabón</a:t>
            </a:r>
            <a:r>
              <a:rPr lang="es-MX" dirty="0" smtClean="0"/>
              <a:t> </a:t>
            </a:r>
            <a:r>
              <a:rPr lang="es-MX" dirty="0" err="1" smtClean="0"/>
              <a:t>Artieda</a:t>
            </a:r>
            <a:endParaRPr lang="es-EC"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600" dirty="0" smtClean="0"/>
              <a:t>			</a:t>
            </a:r>
            <a:r>
              <a:rPr lang="es-MX" sz="2600" dirty="0" smtClean="0">
                <a:effectLst>
                  <a:outerShdw blurRad="38100" dist="38100" dir="2700000" algn="tl">
                    <a:srgbClr val="000000">
                      <a:alpha val="43137"/>
                    </a:srgbClr>
                  </a:outerShdw>
                </a:effectLst>
              </a:rPr>
              <a:t>PROPOSITO DE LA INVESTIGACION</a:t>
            </a:r>
            <a:endParaRPr lang="es-EC" sz="2600" dirty="0">
              <a:effectLst>
                <a:outerShdw blurRad="38100" dist="38100" dir="2700000" algn="tl">
                  <a:srgbClr val="000000">
                    <a:alpha val="43137"/>
                  </a:srgbClr>
                </a:outerShdw>
              </a:effectLst>
            </a:endParaRPr>
          </a:p>
        </p:txBody>
      </p:sp>
      <p:sp>
        <p:nvSpPr>
          <p:cNvPr id="5" name="4 Marcador de fecha"/>
          <p:cNvSpPr>
            <a:spLocks noGrp="1"/>
          </p:cNvSpPr>
          <p:nvPr>
            <p:ph type="dt" sz="half" idx="10"/>
          </p:nvPr>
        </p:nvSpPr>
        <p:spPr/>
        <p:txBody>
          <a:bodyPr/>
          <a:lstStyle/>
          <a:p>
            <a:fld id="{2B0FE31F-81A7-43AC-94F3-3C36E27468CF}" type="datetime1">
              <a:rPr lang="es-EC" smtClean="0"/>
              <a:pPr/>
              <a:t>24/04/2012</a:t>
            </a:fld>
            <a:endParaRPr lang="es-EC"/>
          </a:p>
        </p:txBody>
      </p:sp>
      <p:sp>
        <p:nvSpPr>
          <p:cNvPr id="8" name="7 Marcador de pie de página"/>
          <p:cNvSpPr>
            <a:spLocks noGrp="1"/>
          </p:cNvSpPr>
          <p:nvPr>
            <p:ph type="ftr" sz="quarter" idx="11"/>
          </p:nvPr>
        </p:nvSpPr>
        <p:spPr/>
        <p:txBody>
          <a:bodyPr/>
          <a:lstStyle/>
          <a:p>
            <a:r>
              <a:rPr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10</a:t>
            </a:fld>
            <a:endParaRPr lang="es-EC"/>
          </a:p>
        </p:txBody>
      </p:sp>
      <p:sp>
        <p:nvSpPr>
          <p:cNvPr id="4" name="3 Rectángulo"/>
          <p:cNvSpPr/>
          <p:nvPr/>
        </p:nvSpPr>
        <p:spPr>
          <a:xfrm>
            <a:off x="1115616" y="1988840"/>
            <a:ext cx="6984776" cy="2554545"/>
          </a:xfrm>
          <a:prstGeom prst="rect">
            <a:avLst/>
          </a:prstGeom>
          <a:ln>
            <a:solidFill>
              <a:schemeClr val="accent6">
                <a:lumMod val="75000"/>
              </a:schemeClr>
            </a:solidFill>
          </a:ln>
        </p:spPr>
        <p:txBody>
          <a:bodyPr wrap="square">
            <a:spAutoFit/>
          </a:bodyPr>
          <a:lstStyle/>
          <a:p>
            <a:pPr algn="just"/>
            <a:r>
              <a:rPr lang="es-MX" sz="2000" i="1" dirty="0" smtClean="0"/>
              <a:t>Estudiar las condiciones actuales del mercado de televisión en la ciudad de Ibarra y evaluar las oportunidades y desafíos que se presentan con este cambio tecnológico, a través de un estudio de mercado que permita identificar las condiciones de oferta y demanda, así como plantear un posible escenario que plantee una estrategia viable para la transición de la televisión analógica a la televisión digital, en la ciudad de Ibarra.</a:t>
            </a:r>
            <a:endParaRPr lang="es-EC" sz="2000" i="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600" dirty="0" smtClean="0"/>
              <a:t>			</a:t>
            </a:r>
            <a:r>
              <a:rPr lang="es-MX" sz="2600" dirty="0" smtClean="0">
                <a:effectLst>
                  <a:outerShdw blurRad="38100" dist="38100" dir="2700000" algn="tl">
                    <a:srgbClr val="000000">
                      <a:alpha val="43137"/>
                    </a:srgbClr>
                  </a:outerShdw>
                </a:effectLst>
              </a:rPr>
              <a:t>OBJETIVO GENERAL EM</a:t>
            </a:r>
            <a:endParaRPr lang="es-EC" sz="2600" dirty="0">
              <a:effectLst>
                <a:outerShdw blurRad="38100" dist="38100" dir="2700000" algn="tl">
                  <a:srgbClr val="000000">
                    <a:alpha val="43137"/>
                  </a:srgbClr>
                </a:outerShdw>
              </a:effectLst>
            </a:endParaRPr>
          </a:p>
        </p:txBody>
      </p:sp>
      <p:sp>
        <p:nvSpPr>
          <p:cNvPr id="5" name="4 Marcador de fecha"/>
          <p:cNvSpPr>
            <a:spLocks noGrp="1"/>
          </p:cNvSpPr>
          <p:nvPr>
            <p:ph type="dt" sz="half" idx="10"/>
          </p:nvPr>
        </p:nvSpPr>
        <p:spPr/>
        <p:txBody>
          <a:bodyPr/>
          <a:lstStyle/>
          <a:p>
            <a:fld id="{F25683DC-15E0-4073-AB36-F9CD4959112C}" type="datetime1">
              <a:rPr lang="es-EC" smtClean="0"/>
              <a:pPr/>
              <a:t>24/04/2012</a:t>
            </a:fld>
            <a:endParaRPr lang="es-EC"/>
          </a:p>
        </p:txBody>
      </p:sp>
      <p:sp>
        <p:nvSpPr>
          <p:cNvPr id="8" name="7 Marcador de pie de página"/>
          <p:cNvSpPr>
            <a:spLocks noGrp="1"/>
          </p:cNvSpPr>
          <p:nvPr>
            <p:ph type="ftr" sz="quarter" idx="11"/>
          </p:nvPr>
        </p:nvSpPr>
        <p:spPr/>
        <p:txBody>
          <a:bodyPr/>
          <a:lstStyle/>
          <a:p>
            <a:r>
              <a:rPr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11</a:t>
            </a:fld>
            <a:endParaRPr lang="es-EC"/>
          </a:p>
        </p:txBody>
      </p:sp>
      <p:sp>
        <p:nvSpPr>
          <p:cNvPr id="4" name="3 Rectángulo"/>
          <p:cNvSpPr/>
          <p:nvPr/>
        </p:nvSpPr>
        <p:spPr>
          <a:xfrm>
            <a:off x="1115616" y="1988840"/>
            <a:ext cx="6984776" cy="2246769"/>
          </a:xfrm>
          <a:prstGeom prst="rect">
            <a:avLst/>
          </a:prstGeom>
          <a:ln>
            <a:solidFill>
              <a:schemeClr val="accent6">
                <a:lumMod val="75000"/>
              </a:schemeClr>
            </a:solidFill>
          </a:ln>
        </p:spPr>
        <p:txBody>
          <a:bodyPr wrap="square">
            <a:spAutoFit/>
          </a:bodyPr>
          <a:lstStyle/>
          <a:p>
            <a:pPr algn="just"/>
            <a:r>
              <a:rPr lang="es-MX" sz="2000" dirty="0" smtClean="0"/>
              <a:t>Identificar las condiciones actuales de oferta y demanda del mercado de televisión abierta en la ciudad de Ibarra, así como las perspectivas de transición hacia la tecnología digital en este sector, mediante la recopilación por fuentes primarias y secundarias de información, con el objeto de establecer la viabilidad de transición, hacia la televisión digital, en la ciudad objeto de estudio.</a:t>
            </a:r>
            <a:endParaRPr lang="es-EC"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600" dirty="0" smtClean="0"/>
              <a:t>			</a:t>
            </a:r>
            <a:r>
              <a:rPr lang="es-MX" sz="2600" dirty="0" smtClean="0">
                <a:effectLst>
                  <a:outerShdw blurRad="38100" dist="38100" dir="2700000" algn="tl">
                    <a:srgbClr val="000000">
                      <a:alpha val="43137"/>
                    </a:srgbClr>
                  </a:outerShdw>
                </a:effectLst>
              </a:rPr>
              <a:t>OBJETIVOS ESPECIFICOS EM</a:t>
            </a:r>
            <a:endParaRPr lang="es-EC" sz="2600"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165B9EBF-D9DE-443B-A76F-611D532C981F}" type="datetime1">
              <a:rPr lang="es-EC" smtClean="0"/>
              <a:pPr/>
              <a:t>24/04/2012</a:t>
            </a:fld>
            <a:endParaRPr lang="es-EC"/>
          </a:p>
        </p:txBody>
      </p:sp>
      <p:sp>
        <p:nvSpPr>
          <p:cNvPr id="8" name="7 Marcador de pie de página"/>
          <p:cNvSpPr>
            <a:spLocks noGrp="1"/>
          </p:cNvSpPr>
          <p:nvPr>
            <p:ph type="ftr" sz="quarter" idx="11"/>
          </p:nvPr>
        </p:nvSpPr>
        <p:spPr/>
        <p:txBody>
          <a:bodyPr/>
          <a:lstStyle/>
          <a:p>
            <a:r>
              <a:rPr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12</a:t>
            </a:fld>
            <a:endParaRPr lang="es-EC"/>
          </a:p>
        </p:txBody>
      </p:sp>
      <p:graphicFrame>
        <p:nvGraphicFramePr>
          <p:cNvPr id="5" name="Diagram 2"/>
          <p:cNvGraphicFramePr/>
          <p:nvPr/>
        </p:nvGraphicFramePr>
        <p:xfrm>
          <a:off x="683568" y="1484784"/>
          <a:ext cx="806489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graphicEl>
                                              <a:dgm id="{36133411-8FE4-4491-BA08-56144C63CB99}"/>
                                            </p:graphicEl>
                                          </p:spTgt>
                                        </p:tgtEl>
                                        <p:attrNameLst>
                                          <p:attrName>style.visibility</p:attrName>
                                        </p:attrNameLst>
                                      </p:cBhvr>
                                      <p:to>
                                        <p:strVal val="visible"/>
                                      </p:to>
                                    </p:set>
                                    <p:animEffect transition="in" filter="fade">
                                      <p:cBhvr>
                                        <p:cTn id="7" dur="1000"/>
                                        <p:tgtEl>
                                          <p:spTgt spid="5">
                                            <p:graphicEl>
                                              <a:dgm id="{36133411-8FE4-4491-BA08-56144C63CB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3.05556E-6 -7.40741E-7 L -0.20695 -7.40741E-7 " pathEditMode="relative" rAng="0" ptsTypes="AA">
                                      <p:cBhvr>
                                        <p:cTn id="11" dur="1000" spd="-100000" fill="hold"/>
                                        <p:tgtEl>
                                          <p:spTgt spid="5">
                                            <p:graphicEl>
                                              <a:dgm id="{36133411-8FE4-4491-BA08-56144C63CB99}"/>
                                            </p:graphicEl>
                                          </p:spTgt>
                                        </p:tgtEl>
                                        <p:attrNameLst>
                                          <p:attrName>ppt_x</p:attrName>
                                          <p:attrName>ppt_y</p:attrName>
                                        </p:attrNameLst>
                                      </p:cBhvr>
                                      <p:rCtr x="-103" y="0"/>
                                    </p:animMotion>
                                  </p:childTnLst>
                                </p:cTn>
                              </p:par>
                              <p:par>
                                <p:cTn id="12" presetID="10" presetClass="entr" presetSubtype="0" fill="hold" grpId="1" nodeType="withEffect">
                                  <p:stCondLst>
                                    <p:cond delay="0"/>
                                  </p:stCondLst>
                                  <p:childTnLst>
                                    <p:set>
                                      <p:cBhvr>
                                        <p:cTn id="13" dur="1" fill="hold">
                                          <p:stCondLst>
                                            <p:cond delay="0"/>
                                          </p:stCondLst>
                                        </p:cTn>
                                        <p:tgtEl>
                                          <p:spTgt spid="5">
                                            <p:graphicEl>
                                              <a:dgm id="{5EEAA564-2D02-4C79-A0CD-EC5644FDC4FA}"/>
                                            </p:graphicEl>
                                          </p:spTgt>
                                        </p:tgtEl>
                                        <p:attrNameLst>
                                          <p:attrName>style.visibility</p:attrName>
                                        </p:attrNameLst>
                                      </p:cBhvr>
                                      <p:to>
                                        <p:strVal val="visible"/>
                                      </p:to>
                                    </p:set>
                                    <p:animEffect transition="in" filter="fade">
                                      <p:cBhvr>
                                        <p:cTn id="14" dur="1000"/>
                                        <p:tgtEl>
                                          <p:spTgt spid="5">
                                            <p:graphicEl>
                                              <a:dgm id="{5EEAA564-2D02-4C79-A0CD-EC5644FDC4FA}"/>
                                            </p:graphicEl>
                                          </p:spTgt>
                                        </p:tgtEl>
                                      </p:cBhvr>
                                    </p:animEffect>
                                  </p:childTnLst>
                                </p:cTn>
                              </p:par>
                              <p:par>
                                <p:cTn id="15" presetID="63" presetClass="path" presetSubtype="0" accel="50000" decel="50000" fill="hold" grpId="0" nodeType="withEffect">
                                  <p:stCondLst>
                                    <p:cond delay="0"/>
                                  </p:stCondLst>
                                  <p:childTnLst>
                                    <p:animMotion origin="layout" path="M 3.05556E-6 -7.40741E-7 L 0.25 -7.40741E-7 " pathEditMode="relative" rAng="0" ptsTypes="AA">
                                      <p:cBhvr>
                                        <p:cTn id="16" dur="1000" spd="-100000" fill="hold"/>
                                        <p:tgtEl>
                                          <p:spTgt spid="5">
                                            <p:graphicEl>
                                              <a:dgm id="{5EEAA564-2D02-4C79-A0CD-EC5644FDC4FA}"/>
                                            </p:graphicEl>
                                          </p:spTgt>
                                        </p:tgtEl>
                                        <p:attrNameLst>
                                          <p:attrName>ppt_x</p:attrName>
                                          <p:attrName>ppt_y</p:attrName>
                                        </p:attrNameLst>
                                      </p:cBhvr>
                                      <p:rCtr x="125"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5">
                                            <p:graphicEl>
                                              <a:dgm id="{8B82C056-6D44-4EC6-B428-208028A042F5}"/>
                                            </p:graphicEl>
                                          </p:spTgt>
                                        </p:tgtEl>
                                        <p:attrNameLst>
                                          <p:attrName>style.visibility</p:attrName>
                                        </p:attrNameLst>
                                      </p:cBhvr>
                                      <p:to>
                                        <p:strVal val="visible"/>
                                      </p:to>
                                    </p:set>
                                    <p:animEffect transition="in" filter="fade">
                                      <p:cBhvr>
                                        <p:cTn id="21" dur="1000"/>
                                        <p:tgtEl>
                                          <p:spTgt spid="5">
                                            <p:graphicEl>
                                              <a:dgm id="{8B82C056-6D44-4EC6-B428-208028A042F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0" nodeType="clickEffect">
                                  <p:stCondLst>
                                    <p:cond delay="0"/>
                                  </p:stCondLst>
                                  <p:childTnLst>
                                    <p:animMotion origin="layout" path="M 3.05556E-6 -7.40741E-7 L -0.2 -7.40741E-7 " pathEditMode="relative" rAng="0" ptsTypes="AA">
                                      <p:cBhvr>
                                        <p:cTn id="25" dur="1000" spd="-100000" fill="hold"/>
                                        <p:tgtEl>
                                          <p:spTgt spid="5">
                                            <p:graphicEl>
                                              <a:dgm id="{8B82C056-6D44-4EC6-B428-208028A042F5}"/>
                                            </p:graphicEl>
                                          </p:spTgt>
                                        </p:tgtEl>
                                        <p:attrNameLst>
                                          <p:attrName>ppt_x</p:attrName>
                                          <p:attrName>ppt_y</p:attrName>
                                        </p:attrNameLst>
                                      </p:cBhvr>
                                      <p:rCtr x="-100" y="0"/>
                                    </p:animMotion>
                                  </p:childTnLst>
                                </p:cTn>
                              </p:par>
                              <p:par>
                                <p:cTn id="26" presetID="10" presetClass="entr" presetSubtype="0" fill="hold" grpId="1" nodeType="withEffect">
                                  <p:stCondLst>
                                    <p:cond delay="0"/>
                                  </p:stCondLst>
                                  <p:childTnLst>
                                    <p:set>
                                      <p:cBhvr>
                                        <p:cTn id="27" dur="1" fill="hold">
                                          <p:stCondLst>
                                            <p:cond delay="0"/>
                                          </p:stCondLst>
                                        </p:cTn>
                                        <p:tgtEl>
                                          <p:spTgt spid="5">
                                            <p:graphicEl>
                                              <a:dgm id="{2F55DC1D-2488-4424-936F-00C76D4A824B}"/>
                                            </p:graphicEl>
                                          </p:spTgt>
                                        </p:tgtEl>
                                        <p:attrNameLst>
                                          <p:attrName>style.visibility</p:attrName>
                                        </p:attrNameLst>
                                      </p:cBhvr>
                                      <p:to>
                                        <p:strVal val="visible"/>
                                      </p:to>
                                    </p:set>
                                    <p:animEffect transition="in" filter="fade">
                                      <p:cBhvr>
                                        <p:cTn id="28" dur="1000"/>
                                        <p:tgtEl>
                                          <p:spTgt spid="5">
                                            <p:graphicEl>
                                              <a:dgm id="{2F55DC1D-2488-4424-936F-00C76D4A824B}"/>
                                            </p:graphicEl>
                                          </p:spTgt>
                                        </p:tgtEl>
                                      </p:cBhvr>
                                    </p:animEffect>
                                  </p:childTnLst>
                                </p:cTn>
                              </p:par>
                              <p:par>
                                <p:cTn id="29" presetID="63" presetClass="path" presetSubtype="0" accel="50000" decel="50000" fill="hold" grpId="0" nodeType="withEffect">
                                  <p:stCondLst>
                                    <p:cond delay="0"/>
                                  </p:stCondLst>
                                  <p:childTnLst>
                                    <p:animMotion origin="layout" path="M 0 0  L 0.25 0  E" pathEditMode="relative" ptsTypes="">
                                      <p:cBhvr>
                                        <p:cTn id="30" dur="1000" spd="-100000" fill="hold"/>
                                        <p:tgtEl>
                                          <p:spTgt spid="5">
                                            <p:graphicEl>
                                              <a:dgm id="{2F55DC1D-2488-4424-936F-00C76D4A824B}"/>
                                            </p:graphic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5">
                                            <p:graphicEl>
                                              <a:dgm id="{0B2BB8AA-4092-4C07-BA8C-D47A4D6D5285}"/>
                                            </p:graphicEl>
                                          </p:spTgt>
                                        </p:tgtEl>
                                        <p:attrNameLst>
                                          <p:attrName>style.visibility</p:attrName>
                                        </p:attrNameLst>
                                      </p:cBhvr>
                                      <p:to>
                                        <p:strVal val="visible"/>
                                      </p:to>
                                    </p:set>
                                    <p:animEffect transition="in" filter="fade">
                                      <p:cBhvr>
                                        <p:cTn id="35" dur="1000"/>
                                        <p:tgtEl>
                                          <p:spTgt spid="5">
                                            <p:graphicEl>
                                              <a:dgm id="{0B2BB8AA-4092-4C07-BA8C-D47A4D6D528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3.05556E-6 -7.40741E-7 L -0.2 -7.40741E-7 " pathEditMode="relative" rAng="0" ptsTypes="AA">
                                      <p:cBhvr>
                                        <p:cTn id="39" dur="1000" spd="-100000" fill="hold"/>
                                        <p:tgtEl>
                                          <p:spTgt spid="5">
                                            <p:graphicEl>
                                              <a:dgm id="{0B2BB8AA-4092-4C07-BA8C-D47A4D6D5285}"/>
                                            </p:graphicEl>
                                          </p:spTgt>
                                        </p:tgtEl>
                                        <p:attrNameLst>
                                          <p:attrName>ppt_x</p:attrName>
                                          <p:attrName>ppt_y</p:attrName>
                                        </p:attrNameLst>
                                      </p:cBhvr>
                                      <p:rCtr x="-100" y="0"/>
                                    </p:animMotion>
                                  </p:childTnLst>
                                </p:cTn>
                              </p:par>
                              <p:par>
                                <p:cTn id="40" presetID="10" presetClass="entr" presetSubtype="0" fill="hold" grpId="1" nodeType="withEffect">
                                  <p:stCondLst>
                                    <p:cond delay="0"/>
                                  </p:stCondLst>
                                  <p:childTnLst>
                                    <p:set>
                                      <p:cBhvr>
                                        <p:cTn id="41" dur="1" fill="hold">
                                          <p:stCondLst>
                                            <p:cond delay="0"/>
                                          </p:stCondLst>
                                        </p:cTn>
                                        <p:tgtEl>
                                          <p:spTgt spid="5">
                                            <p:graphicEl>
                                              <a:dgm id="{CAEE08B3-1990-4730-B352-C1BE95C73039}"/>
                                            </p:graphicEl>
                                          </p:spTgt>
                                        </p:tgtEl>
                                        <p:attrNameLst>
                                          <p:attrName>style.visibility</p:attrName>
                                        </p:attrNameLst>
                                      </p:cBhvr>
                                      <p:to>
                                        <p:strVal val="visible"/>
                                      </p:to>
                                    </p:set>
                                    <p:animEffect transition="in" filter="fade">
                                      <p:cBhvr>
                                        <p:cTn id="42" dur="1000"/>
                                        <p:tgtEl>
                                          <p:spTgt spid="5">
                                            <p:graphicEl>
                                              <a:dgm id="{CAEE08B3-1990-4730-B352-C1BE95C73039}"/>
                                            </p:graphicEl>
                                          </p:spTgt>
                                        </p:tgtEl>
                                      </p:cBhvr>
                                    </p:animEffect>
                                  </p:childTnLst>
                                </p:cTn>
                              </p:par>
                              <p:par>
                                <p:cTn id="43" presetID="63" presetClass="path" presetSubtype="0" accel="50000" decel="50000" fill="hold" grpId="0" nodeType="withEffect">
                                  <p:stCondLst>
                                    <p:cond delay="0"/>
                                  </p:stCondLst>
                                  <p:childTnLst>
                                    <p:animMotion origin="layout" path="M 0 0  L 0.25 0  E" pathEditMode="relative" ptsTypes="">
                                      <p:cBhvr>
                                        <p:cTn id="44" dur="1000" spd="-100000" fill="hold"/>
                                        <p:tgtEl>
                                          <p:spTgt spid="5">
                                            <p:graphicEl>
                                              <a:dgm id="{CAEE08B3-1990-4730-B352-C1BE95C73039}"/>
                                            </p:graphicEl>
                                          </p:spTgt>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5">
                                            <p:graphicEl>
                                              <a:dgm id="{C24DEB7B-AAFE-4777-B8F6-0463A3E03E1B}"/>
                                            </p:graphicEl>
                                          </p:spTgt>
                                        </p:tgtEl>
                                        <p:attrNameLst>
                                          <p:attrName>style.visibility</p:attrName>
                                        </p:attrNameLst>
                                      </p:cBhvr>
                                      <p:to>
                                        <p:strVal val="visible"/>
                                      </p:to>
                                    </p:set>
                                    <p:animEffect transition="in" filter="fade">
                                      <p:cBhvr>
                                        <p:cTn id="49" dur="1000"/>
                                        <p:tgtEl>
                                          <p:spTgt spid="5">
                                            <p:graphicEl>
                                              <a:dgm id="{C24DEB7B-AAFE-4777-B8F6-0463A3E03E1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0" nodeType="clickEffect">
                                  <p:stCondLst>
                                    <p:cond delay="0"/>
                                  </p:stCondLst>
                                  <p:childTnLst>
                                    <p:animMotion origin="layout" path="M 3.05556E-6 -7.40741E-7 L -0.2 -7.40741E-7 " pathEditMode="relative" rAng="0" ptsTypes="AA">
                                      <p:cBhvr>
                                        <p:cTn id="53" dur="1000" spd="-100000" fill="hold"/>
                                        <p:tgtEl>
                                          <p:spTgt spid="5">
                                            <p:graphicEl>
                                              <a:dgm id="{C24DEB7B-AAFE-4777-B8F6-0463A3E03E1B}"/>
                                            </p:graphicEl>
                                          </p:spTgt>
                                        </p:tgtEl>
                                        <p:attrNameLst>
                                          <p:attrName>ppt_x</p:attrName>
                                          <p:attrName>ppt_y</p:attrName>
                                        </p:attrNameLst>
                                      </p:cBhvr>
                                      <p:rCtr x="-100" y="0"/>
                                    </p:animMotion>
                                  </p:childTnLst>
                                </p:cTn>
                              </p:par>
                              <p:par>
                                <p:cTn id="54" presetID="10" presetClass="entr" presetSubtype="0" fill="hold" grpId="1" nodeType="withEffect">
                                  <p:stCondLst>
                                    <p:cond delay="0"/>
                                  </p:stCondLst>
                                  <p:childTnLst>
                                    <p:set>
                                      <p:cBhvr>
                                        <p:cTn id="55" dur="1" fill="hold">
                                          <p:stCondLst>
                                            <p:cond delay="0"/>
                                          </p:stCondLst>
                                        </p:cTn>
                                        <p:tgtEl>
                                          <p:spTgt spid="5">
                                            <p:graphicEl>
                                              <a:dgm id="{FD5949A6-095C-41CC-A96A-D3022429CFFC}"/>
                                            </p:graphicEl>
                                          </p:spTgt>
                                        </p:tgtEl>
                                        <p:attrNameLst>
                                          <p:attrName>style.visibility</p:attrName>
                                        </p:attrNameLst>
                                      </p:cBhvr>
                                      <p:to>
                                        <p:strVal val="visible"/>
                                      </p:to>
                                    </p:set>
                                    <p:animEffect transition="in" filter="fade">
                                      <p:cBhvr>
                                        <p:cTn id="56" dur="1000"/>
                                        <p:tgtEl>
                                          <p:spTgt spid="5">
                                            <p:graphicEl>
                                              <a:dgm id="{FD5949A6-095C-41CC-A96A-D3022429CFFC}"/>
                                            </p:graphicEl>
                                          </p:spTgt>
                                        </p:tgtEl>
                                      </p:cBhvr>
                                    </p:animEffect>
                                  </p:childTnLst>
                                </p:cTn>
                              </p:par>
                              <p:par>
                                <p:cTn id="57" presetID="63" presetClass="path" presetSubtype="0" accel="50000" decel="50000" fill="hold" grpId="0" nodeType="withEffect">
                                  <p:stCondLst>
                                    <p:cond delay="0"/>
                                  </p:stCondLst>
                                  <p:childTnLst>
                                    <p:animMotion origin="layout" path="M 0 0  L 0.25 0  E" pathEditMode="relative" ptsTypes="">
                                      <p:cBhvr>
                                        <p:cTn id="58" dur="1000" spd="-100000" fill="hold"/>
                                        <p:tgtEl>
                                          <p:spTgt spid="5">
                                            <p:graphicEl>
                                              <a:dgm id="{FD5949A6-095C-41CC-A96A-D3022429CFFC}"/>
                                            </p:graphicEl>
                                          </p:spTgt>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1" nodeType="clickEffect">
                                  <p:stCondLst>
                                    <p:cond delay="0"/>
                                  </p:stCondLst>
                                  <p:childTnLst>
                                    <p:set>
                                      <p:cBhvr>
                                        <p:cTn id="62" dur="1" fill="hold">
                                          <p:stCondLst>
                                            <p:cond delay="0"/>
                                          </p:stCondLst>
                                        </p:cTn>
                                        <p:tgtEl>
                                          <p:spTgt spid="5">
                                            <p:graphicEl>
                                              <a:dgm id="{AB2C5E68-71D1-45BF-8944-A26400AB737A}"/>
                                            </p:graphicEl>
                                          </p:spTgt>
                                        </p:tgtEl>
                                        <p:attrNameLst>
                                          <p:attrName>style.visibility</p:attrName>
                                        </p:attrNameLst>
                                      </p:cBhvr>
                                      <p:to>
                                        <p:strVal val="visible"/>
                                      </p:to>
                                    </p:set>
                                    <p:animEffect transition="in" filter="fade">
                                      <p:cBhvr>
                                        <p:cTn id="63" dur="1000"/>
                                        <p:tgtEl>
                                          <p:spTgt spid="5">
                                            <p:graphicEl>
                                              <a:dgm id="{AB2C5E68-71D1-45BF-8944-A26400AB737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grpId="0" nodeType="clickEffect">
                                  <p:stCondLst>
                                    <p:cond delay="0"/>
                                  </p:stCondLst>
                                  <p:childTnLst>
                                    <p:animMotion origin="layout" path="M 3.05556E-6 -7.40741E-7 L -0.19653 -7.40741E-7 " pathEditMode="relative" rAng="0" ptsTypes="AA">
                                      <p:cBhvr>
                                        <p:cTn id="67" dur="1000" spd="-100000" fill="hold"/>
                                        <p:tgtEl>
                                          <p:spTgt spid="5">
                                            <p:graphicEl>
                                              <a:dgm id="{AB2C5E68-71D1-45BF-8944-A26400AB737A}"/>
                                            </p:graphicEl>
                                          </p:spTgt>
                                        </p:tgtEl>
                                        <p:attrNameLst>
                                          <p:attrName>ppt_x</p:attrName>
                                          <p:attrName>ppt_y</p:attrName>
                                        </p:attrNameLst>
                                      </p:cBhvr>
                                      <p:rCtr x="-98" y="0"/>
                                    </p:animMotion>
                                  </p:childTnLst>
                                </p:cTn>
                              </p:par>
                              <p:par>
                                <p:cTn id="68" presetID="10" presetClass="entr" presetSubtype="0" fill="hold" grpId="1" nodeType="withEffect">
                                  <p:stCondLst>
                                    <p:cond delay="0"/>
                                  </p:stCondLst>
                                  <p:childTnLst>
                                    <p:set>
                                      <p:cBhvr>
                                        <p:cTn id="69" dur="1" fill="hold">
                                          <p:stCondLst>
                                            <p:cond delay="0"/>
                                          </p:stCondLst>
                                        </p:cTn>
                                        <p:tgtEl>
                                          <p:spTgt spid="5">
                                            <p:graphicEl>
                                              <a:dgm id="{21987A41-88CE-4917-A47B-5C68237DC6A6}"/>
                                            </p:graphicEl>
                                          </p:spTgt>
                                        </p:tgtEl>
                                        <p:attrNameLst>
                                          <p:attrName>style.visibility</p:attrName>
                                        </p:attrNameLst>
                                      </p:cBhvr>
                                      <p:to>
                                        <p:strVal val="visible"/>
                                      </p:to>
                                    </p:set>
                                    <p:animEffect transition="in" filter="fade">
                                      <p:cBhvr>
                                        <p:cTn id="70" dur="1000"/>
                                        <p:tgtEl>
                                          <p:spTgt spid="5">
                                            <p:graphicEl>
                                              <a:dgm id="{21987A41-88CE-4917-A47B-5C68237DC6A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1" nodeType="clickEffect">
                                  <p:stCondLst>
                                    <p:cond delay="0"/>
                                  </p:stCondLst>
                                  <p:childTnLst>
                                    <p:set>
                                      <p:cBhvr>
                                        <p:cTn id="74" dur="1" fill="hold">
                                          <p:stCondLst>
                                            <p:cond delay="0"/>
                                          </p:stCondLst>
                                        </p:cTn>
                                        <p:tgtEl>
                                          <p:spTgt spid="5">
                                            <p:graphicEl>
                                              <a:dgm id="{87CB5F80-1FA1-4556-AE60-80E268F808C3}"/>
                                            </p:graphicEl>
                                          </p:spTgt>
                                        </p:tgtEl>
                                        <p:attrNameLst>
                                          <p:attrName>style.visibility</p:attrName>
                                        </p:attrNameLst>
                                      </p:cBhvr>
                                      <p:to>
                                        <p:strVal val="visible"/>
                                      </p:to>
                                    </p:set>
                                    <p:animEffect transition="in" filter="fade">
                                      <p:cBhvr>
                                        <p:cTn id="75" dur="1000"/>
                                        <p:tgtEl>
                                          <p:spTgt spid="5">
                                            <p:graphicEl>
                                              <a:dgm id="{87CB5F80-1FA1-4556-AE60-80E268F808C3}"/>
                                            </p:graphicEl>
                                          </p:spTgt>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5">
                                            <p:graphicEl>
                                              <a:dgm id="{C9F6F9B3-CDCD-42FB-B65C-73A8D55C7F43}"/>
                                            </p:graphicEl>
                                          </p:spTgt>
                                        </p:tgtEl>
                                        <p:attrNameLst>
                                          <p:attrName>style.visibility</p:attrName>
                                        </p:attrNameLst>
                                      </p:cBhvr>
                                      <p:to>
                                        <p:strVal val="visible"/>
                                      </p:to>
                                    </p:set>
                                    <p:animEffect transition="in" filter="fade">
                                      <p:cBhvr>
                                        <p:cTn id="78" dur="1000"/>
                                        <p:tgtEl>
                                          <p:spTgt spid="5">
                                            <p:graphicEl>
                                              <a:dgm id="{C9F6F9B3-CDCD-42FB-B65C-73A8D55C7F43}"/>
                                            </p:graphicEl>
                                          </p:spTgt>
                                        </p:tgtEl>
                                      </p:cBhvr>
                                    </p:animEffect>
                                  </p:childTnLst>
                                </p:cTn>
                              </p:par>
                              <p:par>
                                <p:cTn id="79" presetID="63" presetClass="path" presetSubtype="0" accel="50000" decel="50000" fill="hold" grpId="0" nodeType="withEffect">
                                  <p:stCondLst>
                                    <p:cond delay="0"/>
                                  </p:stCondLst>
                                  <p:childTnLst>
                                    <p:animMotion origin="layout" path="M 0 0  L 0.25 0  E" pathEditMode="relative" ptsTypes="">
                                      <p:cBhvr>
                                        <p:cTn id="80" dur="1000" spd="-100000" fill="hold"/>
                                        <p:tgtEl>
                                          <p:spTgt spid="5">
                                            <p:graphicEl>
                                              <a:dgm id="{21987A41-88CE-4917-A47B-5C68237DC6A6}"/>
                                            </p:graphicEl>
                                          </p:spTgt>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grpId="0" nodeType="clickEffect">
                                  <p:stCondLst>
                                    <p:cond delay="0"/>
                                  </p:stCondLst>
                                  <p:childTnLst>
                                    <p:animMotion origin="layout" path="M 3.05556E-6 -7.40741E-7 L -0.20695 -7.40741E-7 " pathEditMode="relative" rAng="0" ptsTypes="AA">
                                      <p:cBhvr>
                                        <p:cTn id="84" dur="1000" spd="-100000" fill="hold"/>
                                        <p:tgtEl>
                                          <p:spTgt spid="5">
                                            <p:graphicEl>
                                              <a:dgm id="{87CB5F80-1FA1-4556-AE60-80E268F808C3}"/>
                                            </p:graphicEl>
                                          </p:spTgt>
                                        </p:tgtEl>
                                        <p:attrNameLst>
                                          <p:attrName>ppt_x</p:attrName>
                                          <p:attrName>ppt_y</p:attrName>
                                        </p:attrNameLst>
                                      </p:cBhvr>
                                      <p:rCtr x="-103" y="0"/>
                                    </p:animMotion>
                                  </p:childTnLst>
                                </p:cTn>
                              </p:par>
                              <p:par>
                                <p:cTn id="85" presetID="63" presetClass="path" presetSubtype="0" accel="50000" decel="50000" fill="hold" grpId="0" nodeType="withEffect">
                                  <p:stCondLst>
                                    <p:cond delay="0"/>
                                  </p:stCondLst>
                                  <p:childTnLst>
                                    <p:animMotion origin="layout" path="M 3.05556E-6 -7.40741E-7 L -0.20695 -7.40741E-7 " pathEditMode="relative" rAng="0" ptsTypes="AA">
                                      <p:cBhvr>
                                        <p:cTn id="86" dur="1000" spd="-100000" fill="hold"/>
                                        <p:tgtEl>
                                          <p:spTgt spid="5">
                                            <p:graphicEl>
                                              <a:dgm id="{C9F6F9B3-CDCD-42FB-B65C-73A8D55C7F43}"/>
                                            </p:graphicEl>
                                          </p:spTgt>
                                        </p:tgtEl>
                                        <p:attrNameLst>
                                          <p:attrName>ppt_x</p:attrName>
                                          <p:attrName>ppt_y</p:attrName>
                                        </p:attrNameLst>
                                      </p:cBhvr>
                                      <p:rCtr x="-1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3200" dirty="0" smtClean="0"/>
              <a:t>		</a:t>
            </a:r>
            <a:r>
              <a:rPr lang="es-MX" sz="3200" dirty="0" smtClean="0">
                <a:effectLst>
                  <a:outerShdw blurRad="38100" dist="38100" dir="2700000" algn="tl">
                    <a:srgbClr val="000000">
                      <a:alpha val="43137"/>
                    </a:srgbClr>
                  </a:outerShdw>
                </a:effectLst>
              </a:rPr>
              <a:t>HIPOTESIS</a:t>
            </a:r>
            <a:endParaRPr lang="es-EC" sz="3200"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388DF212-5E65-47F7-B0B5-6977EEA5B57D}" type="datetime1">
              <a:rPr lang="es-EC" smtClean="0"/>
              <a:pPr/>
              <a:t>24/04/2012</a:t>
            </a:fld>
            <a:endParaRPr lang="es-EC"/>
          </a:p>
        </p:txBody>
      </p:sp>
      <p:sp>
        <p:nvSpPr>
          <p:cNvPr id="8" name="7 Marcador de pie de página"/>
          <p:cNvSpPr>
            <a:spLocks noGrp="1"/>
          </p:cNvSpPr>
          <p:nvPr>
            <p:ph type="ftr" sz="quarter" idx="11"/>
          </p:nvPr>
        </p:nvSpPr>
        <p:spPr/>
        <p:txBody>
          <a:bodyPr/>
          <a:lstStyle/>
          <a:p>
            <a:r>
              <a:rPr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13</a:t>
            </a:fld>
            <a:endParaRPr lang="es-EC" dirty="0"/>
          </a:p>
        </p:txBody>
      </p:sp>
      <p:graphicFrame>
        <p:nvGraphicFramePr>
          <p:cNvPr id="5" name="Diagram 2"/>
          <p:cNvGraphicFramePr/>
          <p:nvPr/>
        </p:nvGraphicFramePr>
        <p:xfrm>
          <a:off x="899592" y="1556792"/>
          <a:ext cx="806489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graphicEl>
                                              <a:dgm id="{36133411-8FE4-4491-BA08-56144C63CB99}"/>
                                            </p:graphicEl>
                                          </p:spTgt>
                                        </p:tgtEl>
                                        <p:attrNameLst>
                                          <p:attrName>style.visibility</p:attrName>
                                        </p:attrNameLst>
                                      </p:cBhvr>
                                      <p:to>
                                        <p:strVal val="visible"/>
                                      </p:to>
                                    </p:set>
                                    <p:animEffect transition="in" filter="fade">
                                      <p:cBhvr>
                                        <p:cTn id="7" dur="1000"/>
                                        <p:tgtEl>
                                          <p:spTgt spid="5">
                                            <p:graphicEl>
                                              <a:dgm id="{36133411-8FE4-4491-BA08-56144C63CB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grpId="0" nodeType="clickEffect">
                                  <p:stCondLst>
                                    <p:cond delay="0"/>
                                  </p:stCondLst>
                                  <p:childTnLst>
                                    <p:animMotion origin="layout" path="M 3.05556E-6 -7.40741E-7 L -0.20695 -7.40741E-7 " pathEditMode="relative" rAng="0" ptsTypes="AA">
                                      <p:cBhvr>
                                        <p:cTn id="11" dur="1000" spd="-100000" fill="hold"/>
                                        <p:tgtEl>
                                          <p:spTgt spid="5">
                                            <p:graphicEl>
                                              <a:dgm id="{36133411-8FE4-4491-BA08-56144C63CB99}"/>
                                            </p:graphicEl>
                                          </p:spTgt>
                                        </p:tgtEl>
                                        <p:attrNameLst>
                                          <p:attrName>ppt_x</p:attrName>
                                          <p:attrName>ppt_y</p:attrName>
                                        </p:attrNameLst>
                                      </p:cBhvr>
                                      <p:rCtr x="-103" y="0"/>
                                    </p:animMotion>
                                  </p:childTnLst>
                                </p:cTn>
                              </p:par>
                              <p:par>
                                <p:cTn id="12" presetID="10" presetClass="entr" presetSubtype="0" fill="hold" grpId="1" nodeType="withEffect">
                                  <p:stCondLst>
                                    <p:cond delay="0"/>
                                  </p:stCondLst>
                                  <p:childTnLst>
                                    <p:set>
                                      <p:cBhvr>
                                        <p:cTn id="13" dur="1" fill="hold">
                                          <p:stCondLst>
                                            <p:cond delay="0"/>
                                          </p:stCondLst>
                                        </p:cTn>
                                        <p:tgtEl>
                                          <p:spTgt spid="5">
                                            <p:graphicEl>
                                              <a:dgm id="{5EEAA564-2D02-4C79-A0CD-EC5644FDC4FA}"/>
                                            </p:graphicEl>
                                          </p:spTgt>
                                        </p:tgtEl>
                                        <p:attrNameLst>
                                          <p:attrName>style.visibility</p:attrName>
                                        </p:attrNameLst>
                                      </p:cBhvr>
                                      <p:to>
                                        <p:strVal val="visible"/>
                                      </p:to>
                                    </p:set>
                                    <p:animEffect transition="in" filter="fade">
                                      <p:cBhvr>
                                        <p:cTn id="14" dur="1000"/>
                                        <p:tgtEl>
                                          <p:spTgt spid="5">
                                            <p:graphicEl>
                                              <a:dgm id="{5EEAA564-2D02-4C79-A0CD-EC5644FDC4FA}"/>
                                            </p:graphicEl>
                                          </p:spTgt>
                                        </p:tgtEl>
                                      </p:cBhvr>
                                    </p:animEffect>
                                  </p:childTnLst>
                                </p:cTn>
                              </p:par>
                              <p:par>
                                <p:cTn id="15" presetID="63" presetClass="path" presetSubtype="0" accel="50000" decel="50000" fill="hold" grpId="0" nodeType="withEffect">
                                  <p:stCondLst>
                                    <p:cond delay="0"/>
                                  </p:stCondLst>
                                  <p:childTnLst>
                                    <p:animMotion origin="layout" path="M 3.05556E-6 -7.40741E-7 L 0.25 -7.40741E-7 " pathEditMode="relative" rAng="0" ptsTypes="AA">
                                      <p:cBhvr>
                                        <p:cTn id="16" dur="1000" spd="-100000" fill="hold"/>
                                        <p:tgtEl>
                                          <p:spTgt spid="5">
                                            <p:graphicEl>
                                              <a:dgm id="{5EEAA564-2D02-4C79-A0CD-EC5644FDC4FA}"/>
                                            </p:graphicEl>
                                          </p:spTgt>
                                        </p:tgtEl>
                                        <p:attrNameLst>
                                          <p:attrName>ppt_x</p:attrName>
                                          <p:attrName>ppt_y</p:attrName>
                                        </p:attrNameLst>
                                      </p:cBhvr>
                                      <p:rCtr x="125"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5">
                                            <p:graphicEl>
                                              <a:dgm id="{8B82C056-6D44-4EC6-B428-208028A042F5}"/>
                                            </p:graphicEl>
                                          </p:spTgt>
                                        </p:tgtEl>
                                        <p:attrNameLst>
                                          <p:attrName>style.visibility</p:attrName>
                                        </p:attrNameLst>
                                      </p:cBhvr>
                                      <p:to>
                                        <p:strVal val="visible"/>
                                      </p:to>
                                    </p:set>
                                    <p:animEffect transition="in" filter="fade">
                                      <p:cBhvr>
                                        <p:cTn id="21" dur="1000"/>
                                        <p:tgtEl>
                                          <p:spTgt spid="5">
                                            <p:graphicEl>
                                              <a:dgm id="{8B82C056-6D44-4EC6-B428-208028A042F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0" nodeType="clickEffect">
                                  <p:stCondLst>
                                    <p:cond delay="0"/>
                                  </p:stCondLst>
                                  <p:childTnLst>
                                    <p:animMotion origin="layout" path="M 3.05556E-6 -7.40741E-7 L -0.2 -7.40741E-7 " pathEditMode="relative" rAng="0" ptsTypes="AA">
                                      <p:cBhvr>
                                        <p:cTn id="25" dur="1000" spd="-100000" fill="hold"/>
                                        <p:tgtEl>
                                          <p:spTgt spid="5">
                                            <p:graphicEl>
                                              <a:dgm id="{8B82C056-6D44-4EC6-B428-208028A042F5}"/>
                                            </p:graphicEl>
                                          </p:spTgt>
                                        </p:tgtEl>
                                        <p:attrNameLst>
                                          <p:attrName>ppt_x</p:attrName>
                                          <p:attrName>ppt_y</p:attrName>
                                        </p:attrNameLst>
                                      </p:cBhvr>
                                      <p:rCtr x="-100" y="0"/>
                                    </p:animMotion>
                                  </p:childTnLst>
                                </p:cTn>
                              </p:par>
                              <p:par>
                                <p:cTn id="26" presetID="10" presetClass="entr" presetSubtype="0" fill="hold" grpId="1" nodeType="withEffect">
                                  <p:stCondLst>
                                    <p:cond delay="0"/>
                                  </p:stCondLst>
                                  <p:childTnLst>
                                    <p:set>
                                      <p:cBhvr>
                                        <p:cTn id="27" dur="1" fill="hold">
                                          <p:stCondLst>
                                            <p:cond delay="0"/>
                                          </p:stCondLst>
                                        </p:cTn>
                                        <p:tgtEl>
                                          <p:spTgt spid="5">
                                            <p:graphicEl>
                                              <a:dgm id="{2F55DC1D-2488-4424-936F-00C76D4A824B}"/>
                                            </p:graphicEl>
                                          </p:spTgt>
                                        </p:tgtEl>
                                        <p:attrNameLst>
                                          <p:attrName>style.visibility</p:attrName>
                                        </p:attrNameLst>
                                      </p:cBhvr>
                                      <p:to>
                                        <p:strVal val="visible"/>
                                      </p:to>
                                    </p:set>
                                    <p:animEffect transition="in" filter="fade">
                                      <p:cBhvr>
                                        <p:cTn id="28" dur="1000"/>
                                        <p:tgtEl>
                                          <p:spTgt spid="5">
                                            <p:graphicEl>
                                              <a:dgm id="{2F55DC1D-2488-4424-936F-00C76D4A824B}"/>
                                            </p:graphicEl>
                                          </p:spTgt>
                                        </p:tgtEl>
                                      </p:cBhvr>
                                    </p:animEffect>
                                  </p:childTnLst>
                                </p:cTn>
                              </p:par>
                              <p:par>
                                <p:cTn id="29" presetID="63" presetClass="path" presetSubtype="0" accel="50000" decel="50000" fill="hold" grpId="0" nodeType="withEffect">
                                  <p:stCondLst>
                                    <p:cond delay="0"/>
                                  </p:stCondLst>
                                  <p:childTnLst>
                                    <p:animMotion origin="layout" path="M 0 0  L 0.25 0  E" pathEditMode="relative" ptsTypes="">
                                      <p:cBhvr>
                                        <p:cTn id="30" dur="1000" spd="-100000" fill="hold"/>
                                        <p:tgtEl>
                                          <p:spTgt spid="5">
                                            <p:graphicEl>
                                              <a:dgm id="{2F55DC1D-2488-4424-936F-00C76D4A824B}"/>
                                            </p:graphicEl>
                                          </p:spTgt>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5">
                                            <p:graphicEl>
                                              <a:dgm id="{0B2BB8AA-4092-4C07-BA8C-D47A4D6D5285}"/>
                                            </p:graphicEl>
                                          </p:spTgt>
                                        </p:tgtEl>
                                        <p:attrNameLst>
                                          <p:attrName>style.visibility</p:attrName>
                                        </p:attrNameLst>
                                      </p:cBhvr>
                                      <p:to>
                                        <p:strVal val="visible"/>
                                      </p:to>
                                    </p:set>
                                    <p:animEffect transition="in" filter="fade">
                                      <p:cBhvr>
                                        <p:cTn id="35" dur="1000"/>
                                        <p:tgtEl>
                                          <p:spTgt spid="5">
                                            <p:graphicEl>
                                              <a:dgm id="{0B2BB8AA-4092-4C07-BA8C-D47A4D6D5285}"/>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3.05556E-6 -7.40741E-7 L -0.2 -7.40741E-7 " pathEditMode="relative" rAng="0" ptsTypes="AA">
                                      <p:cBhvr>
                                        <p:cTn id="39" dur="1000" spd="-100000" fill="hold"/>
                                        <p:tgtEl>
                                          <p:spTgt spid="5">
                                            <p:graphicEl>
                                              <a:dgm id="{0B2BB8AA-4092-4C07-BA8C-D47A4D6D5285}"/>
                                            </p:graphicEl>
                                          </p:spTgt>
                                        </p:tgtEl>
                                        <p:attrNameLst>
                                          <p:attrName>ppt_x</p:attrName>
                                          <p:attrName>ppt_y</p:attrName>
                                        </p:attrNameLst>
                                      </p:cBhvr>
                                      <p:rCtr x="-100" y="0"/>
                                    </p:animMotion>
                                  </p:childTnLst>
                                </p:cTn>
                              </p:par>
                              <p:par>
                                <p:cTn id="40" presetID="10" presetClass="entr" presetSubtype="0" fill="hold" grpId="1" nodeType="withEffect">
                                  <p:stCondLst>
                                    <p:cond delay="0"/>
                                  </p:stCondLst>
                                  <p:childTnLst>
                                    <p:set>
                                      <p:cBhvr>
                                        <p:cTn id="41" dur="1" fill="hold">
                                          <p:stCondLst>
                                            <p:cond delay="0"/>
                                          </p:stCondLst>
                                        </p:cTn>
                                        <p:tgtEl>
                                          <p:spTgt spid="5">
                                            <p:graphicEl>
                                              <a:dgm id="{CAEE08B3-1990-4730-B352-C1BE95C73039}"/>
                                            </p:graphicEl>
                                          </p:spTgt>
                                        </p:tgtEl>
                                        <p:attrNameLst>
                                          <p:attrName>style.visibility</p:attrName>
                                        </p:attrNameLst>
                                      </p:cBhvr>
                                      <p:to>
                                        <p:strVal val="visible"/>
                                      </p:to>
                                    </p:set>
                                    <p:animEffect transition="in" filter="fade">
                                      <p:cBhvr>
                                        <p:cTn id="42" dur="1000"/>
                                        <p:tgtEl>
                                          <p:spTgt spid="5">
                                            <p:graphicEl>
                                              <a:dgm id="{CAEE08B3-1990-4730-B352-C1BE95C73039}"/>
                                            </p:graphicEl>
                                          </p:spTgt>
                                        </p:tgtEl>
                                      </p:cBhvr>
                                    </p:animEffect>
                                  </p:childTnLst>
                                </p:cTn>
                              </p:par>
                              <p:par>
                                <p:cTn id="43" presetID="63" presetClass="path" presetSubtype="0" accel="50000" decel="50000" fill="hold" grpId="0" nodeType="withEffect">
                                  <p:stCondLst>
                                    <p:cond delay="0"/>
                                  </p:stCondLst>
                                  <p:childTnLst>
                                    <p:animMotion origin="layout" path="M 0 0  L 0.25 0  E" pathEditMode="relative" ptsTypes="">
                                      <p:cBhvr>
                                        <p:cTn id="44" dur="1000" spd="-100000" fill="hold"/>
                                        <p:tgtEl>
                                          <p:spTgt spid="5">
                                            <p:graphicEl>
                                              <a:dgm id="{CAEE08B3-1990-4730-B352-C1BE95C73039}"/>
                                            </p:graphicEl>
                                          </p:spTgt>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5">
                                            <p:graphicEl>
                                              <a:dgm id="{C24DEB7B-AAFE-4777-B8F6-0463A3E03E1B}"/>
                                            </p:graphicEl>
                                          </p:spTgt>
                                        </p:tgtEl>
                                        <p:attrNameLst>
                                          <p:attrName>style.visibility</p:attrName>
                                        </p:attrNameLst>
                                      </p:cBhvr>
                                      <p:to>
                                        <p:strVal val="visible"/>
                                      </p:to>
                                    </p:set>
                                    <p:animEffect transition="in" filter="fade">
                                      <p:cBhvr>
                                        <p:cTn id="49" dur="1000"/>
                                        <p:tgtEl>
                                          <p:spTgt spid="5">
                                            <p:graphicEl>
                                              <a:dgm id="{C24DEB7B-AAFE-4777-B8F6-0463A3E03E1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grpId="0" nodeType="clickEffect">
                                  <p:stCondLst>
                                    <p:cond delay="0"/>
                                  </p:stCondLst>
                                  <p:childTnLst>
                                    <p:animMotion origin="layout" path="M 3.05556E-6 -7.40741E-7 L -0.2 -7.40741E-7 " pathEditMode="relative" rAng="0" ptsTypes="AA">
                                      <p:cBhvr>
                                        <p:cTn id="53" dur="1000" spd="-100000" fill="hold"/>
                                        <p:tgtEl>
                                          <p:spTgt spid="5">
                                            <p:graphicEl>
                                              <a:dgm id="{C24DEB7B-AAFE-4777-B8F6-0463A3E03E1B}"/>
                                            </p:graphicEl>
                                          </p:spTgt>
                                        </p:tgtEl>
                                        <p:attrNameLst>
                                          <p:attrName>ppt_x</p:attrName>
                                          <p:attrName>ppt_y</p:attrName>
                                        </p:attrNameLst>
                                      </p:cBhvr>
                                      <p:rCtr x="-100" y="0"/>
                                    </p:animMotion>
                                  </p:childTnLst>
                                </p:cTn>
                              </p:par>
                              <p:par>
                                <p:cTn id="54" presetID="10" presetClass="entr" presetSubtype="0" fill="hold" grpId="1" nodeType="withEffect">
                                  <p:stCondLst>
                                    <p:cond delay="0"/>
                                  </p:stCondLst>
                                  <p:childTnLst>
                                    <p:set>
                                      <p:cBhvr>
                                        <p:cTn id="55" dur="1" fill="hold">
                                          <p:stCondLst>
                                            <p:cond delay="0"/>
                                          </p:stCondLst>
                                        </p:cTn>
                                        <p:tgtEl>
                                          <p:spTgt spid="5">
                                            <p:graphicEl>
                                              <a:dgm id="{FD5949A6-095C-41CC-A96A-D3022429CFFC}"/>
                                            </p:graphicEl>
                                          </p:spTgt>
                                        </p:tgtEl>
                                        <p:attrNameLst>
                                          <p:attrName>style.visibility</p:attrName>
                                        </p:attrNameLst>
                                      </p:cBhvr>
                                      <p:to>
                                        <p:strVal val="visible"/>
                                      </p:to>
                                    </p:set>
                                    <p:animEffect transition="in" filter="fade">
                                      <p:cBhvr>
                                        <p:cTn id="56" dur="1000"/>
                                        <p:tgtEl>
                                          <p:spTgt spid="5">
                                            <p:graphicEl>
                                              <a:dgm id="{FD5949A6-095C-41CC-A96A-D3022429CFFC}"/>
                                            </p:graphicEl>
                                          </p:spTgt>
                                        </p:tgtEl>
                                      </p:cBhvr>
                                    </p:animEffect>
                                  </p:childTnLst>
                                </p:cTn>
                              </p:par>
                              <p:par>
                                <p:cTn id="57" presetID="63" presetClass="path" presetSubtype="0" accel="50000" decel="50000" fill="hold" grpId="0" nodeType="withEffect">
                                  <p:stCondLst>
                                    <p:cond delay="0"/>
                                  </p:stCondLst>
                                  <p:childTnLst>
                                    <p:animMotion origin="layout" path="M 0 0  L 0.25 0  E" pathEditMode="relative" ptsTypes="">
                                      <p:cBhvr>
                                        <p:cTn id="58" dur="1000" spd="-100000" fill="hold"/>
                                        <p:tgtEl>
                                          <p:spTgt spid="5">
                                            <p:graphicEl>
                                              <a:dgm id="{FD5949A6-095C-41CC-A96A-D3022429CFFC}"/>
                                            </p:graphicEl>
                                          </p:spTgt>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1" nodeType="clickEffect">
                                  <p:stCondLst>
                                    <p:cond delay="0"/>
                                  </p:stCondLst>
                                  <p:childTnLst>
                                    <p:set>
                                      <p:cBhvr>
                                        <p:cTn id="62" dur="1" fill="hold">
                                          <p:stCondLst>
                                            <p:cond delay="0"/>
                                          </p:stCondLst>
                                        </p:cTn>
                                        <p:tgtEl>
                                          <p:spTgt spid="5">
                                            <p:graphicEl>
                                              <a:dgm id="{AB2C5E68-71D1-45BF-8944-A26400AB737A}"/>
                                            </p:graphicEl>
                                          </p:spTgt>
                                        </p:tgtEl>
                                        <p:attrNameLst>
                                          <p:attrName>style.visibility</p:attrName>
                                        </p:attrNameLst>
                                      </p:cBhvr>
                                      <p:to>
                                        <p:strVal val="visible"/>
                                      </p:to>
                                    </p:set>
                                    <p:animEffect transition="in" filter="fade">
                                      <p:cBhvr>
                                        <p:cTn id="63" dur="1000"/>
                                        <p:tgtEl>
                                          <p:spTgt spid="5">
                                            <p:graphicEl>
                                              <a:dgm id="{AB2C5E68-71D1-45BF-8944-A26400AB737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63" presetClass="path" presetSubtype="0" accel="50000" decel="50000" fill="hold" grpId="0" nodeType="clickEffect">
                                  <p:stCondLst>
                                    <p:cond delay="0"/>
                                  </p:stCondLst>
                                  <p:childTnLst>
                                    <p:animMotion origin="layout" path="M 3.05556E-6 -7.40741E-7 L -0.19653 -7.40741E-7 " pathEditMode="relative" rAng="0" ptsTypes="AA">
                                      <p:cBhvr>
                                        <p:cTn id="67" dur="1000" spd="-100000" fill="hold"/>
                                        <p:tgtEl>
                                          <p:spTgt spid="5">
                                            <p:graphicEl>
                                              <a:dgm id="{AB2C5E68-71D1-45BF-8944-A26400AB737A}"/>
                                            </p:graphicEl>
                                          </p:spTgt>
                                        </p:tgtEl>
                                        <p:attrNameLst>
                                          <p:attrName>ppt_x</p:attrName>
                                          <p:attrName>ppt_y</p:attrName>
                                        </p:attrNameLst>
                                      </p:cBhvr>
                                      <p:rCtr x="-98" y="0"/>
                                    </p:animMotion>
                                  </p:childTnLst>
                                </p:cTn>
                              </p:par>
                              <p:par>
                                <p:cTn id="68" presetID="10" presetClass="entr" presetSubtype="0" fill="hold" grpId="1" nodeType="withEffect">
                                  <p:stCondLst>
                                    <p:cond delay="0"/>
                                  </p:stCondLst>
                                  <p:childTnLst>
                                    <p:set>
                                      <p:cBhvr>
                                        <p:cTn id="69" dur="1" fill="hold">
                                          <p:stCondLst>
                                            <p:cond delay="0"/>
                                          </p:stCondLst>
                                        </p:cTn>
                                        <p:tgtEl>
                                          <p:spTgt spid="5">
                                            <p:graphicEl>
                                              <a:dgm id="{21987A41-88CE-4917-A47B-5C68237DC6A6}"/>
                                            </p:graphicEl>
                                          </p:spTgt>
                                        </p:tgtEl>
                                        <p:attrNameLst>
                                          <p:attrName>style.visibility</p:attrName>
                                        </p:attrNameLst>
                                      </p:cBhvr>
                                      <p:to>
                                        <p:strVal val="visible"/>
                                      </p:to>
                                    </p:set>
                                    <p:animEffect transition="in" filter="fade">
                                      <p:cBhvr>
                                        <p:cTn id="70" dur="1000"/>
                                        <p:tgtEl>
                                          <p:spTgt spid="5">
                                            <p:graphicEl>
                                              <a:dgm id="{21987A41-88CE-4917-A47B-5C68237DC6A6}"/>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1" nodeType="clickEffect">
                                  <p:stCondLst>
                                    <p:cond delay="0"/>
                                  </p:stCondLst>
                                  <p:childTnLst>
                                    <p:set>
                                      <p:cBhvr>
                                        <p:cTn id="74" dur="1" fill="hold">
                                          <p:stCondLst>
                                            <p:cond delay="0"/>
                                          </p:stCondLst>
                                        </p:cTn>
                                        <p:tgtEl>
                                          <p:spTgt spid="5">
                                            <p:graphicEl>
                                              <a:dgm id="{87CB5F80-1FA1-4556-AE60-80E268F808C3}"/>
                                            </p:graphicEl>
                                          </p:spTgt>
                                        </p:tgtEl>
                                        <p:attrNameLst>
                                          <p:attrName>style.visibility</p:attrName>
                                        </p:attrNameLst>
                                      </p:cBhvr>
                                      <p:to>
                                        <p:strVal val="visible"/>
                                      </p:to>
                                    </p:set>
                                    <p:animEffect transition="in" filter="fade">
                                      <p:cBhvr>
                                        <p:cTn id="75" dur="1000"/>
                                        <p:tgtEl>
                                          <p:spTgt spid="5">
                                            <p:graphicEl>
                                              <a:dgm id="{87CB5F80-1FA1-4556-AE60-80E268F808C3}"/>
                                            </p:graphicEl>
                                          </p:spTgt>
                                        </p:tgtEl>
                                      </p:cBhvr>
                                    </p:animEffect>
                                  </p:childTnLst>
                                </p:cTn>
                              </p:par>
                              <p:par>
                                <p:cTn id="76" presetID="10" presetClass="entr" presetSubtype="0" fill="hold" grpId="1" nodeType="withEffect">
                                  <p:stCondLst>
                                    <p:cond delay="0"/>
                                  </p:stCondLst>
                                  <p:childTnLst>
                                    <p:set>
                                      <p:cBhvr>
                                        <p:cTn id="77" dur="1" fill="hold">
                                          <p:stCondLst>
                                            <p:cond delay="0"/>
                                          </p:stCondLst>
                                        </p:cTn>
                                        <p:tgtEl>
                                          <p:spTgt spid="5">
                                            <p:graphicEl>
                                              <a:dgm id="{C9F6F9B3-CDCD-42FB-B65C-73A8D55C7F43}"/>
                                            </p:graphicEl>
                                          </p:spTgt>
                                        </p:tgtEl>
                                        <p:attrNameLst>
                                          <p:attrName>style.visibility</p:attrName>
                                        </p:attrNameLst>
                                      </p:cBhvr>
                                      <p:to>
                                        <p:strVal val="visible"/>
                                      </p:to>
                                    </p:set>
                                    <p:animEffect transition="in" filter="fade">
                                      <p:cBhvr>
                                        <p:cTn id="78" dur="1000"/>
                                        <p:tgtEl>
                                          <p:spTgt spid="5">
                                            <p:graphicEl>
                                              <a:dgm id="{C9F6F9B3-CDCD-42FB-B65C-73A8D55C7F43}"/>
                                            </p:graphicEl>
                                          </p:spTgt>
                                        </p:tgtEl>
                                      </p:cBhvr>
                                    </p:animEffect>
                                  </p:childTnLst>
                                </p:cTn>
                              </p:par>
                              <p:par>
                                <p:cTn id="79" presetID="63" presetClass="path" presetSubtype="0" accel="50000" decel="50000" fill="hold" grpId="0" nodeType="withEffect">
                                  <p:stCondLst>
                                    <p:cond delay="0"/>
                                  </p:stCondLst>
                                  <p:childTnLst>
                                    <p:animMotion origin="layout" path="M 0 0  L 0.25 0  E" pathEditMode="relative" ptsTypes="">
                                      <p:cBhvr>
                                        <p:cTn id="80" dur="1000" spd="-100000" fill="hold"/>
                                        <p:tgtEl>
                                          <p:spTgt spid="5">
                                            <p:graphicEl>
                                              <a:dgm id="{21987A41-88CE-4917-A47B-5C68237DC6A6}"/>
                                            </p:graphicEl>
                                          </p:spTgt>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grpId="0" nodeType="clickEffect">
                                  <p:stCondLst>
                                    <p:cond delay="0"/>
                                  </p:stCondLst>
                                  <p:childTnLst>
                                    <p:animMotion origin="layout" path="M 3.05556E-6 -7.40741E-7 L -0.20695 -7.40741E-7 " pathEditMode="relative" rAng="0" ptsTypes="AA">
                                      <p:cBhvr>
                                        <p:cTn id="84" dur="1000" spd="-100000" fill="hold"/>
                                        <p:tgtEl>
                                          <p:spTgt spid="5">
                                            <p:graphicEl>
                                              <a:dgm id="{87CB5F80-1FA1-4556-AE60-80E268F808C3}"/>
                                            </p:graphicEl>
                                          </p:spTgt>
                                        </p:tgtEl>
                                        <p:attrNameLst>
                                          <p:attrName>ppt_x</p:attrName>
                                          <p:attrName>ppt_y</p:attrName>
                                        </p:attrNameLst>
                                      </p:cBhvr>
                                      <p:rCtr x="-103" y="0"/>
                                    </p:animMotion>
                                  </p:childTnLst>
                                </p:cTn>
                              </p:par>
                              <p:par>
                                <p:cTn id="85" presetID="63" presetClass="path" presetSubtype="0" accel="50000" decel="50000" fill="hold" grpId="0" nodeType="withEffect">
                                  <p:stCondLst>
                                    <p:cond delay="0"/>
                                  </p:stCondLst>
                                  <p:childTnLst>
                                    <p:animMotion origin="layout" path="M 3.05556E-6 -7.40741E-7 L -0.20695 -7.40741E-7 " pathEditMode="relative" rAng="0" ptsTypes="AA">
                                      <p:cBhvr>
                                        <p:cTn id="86" dur="1000" spd="-100000" fill="hold"/>
                                        <p:tgtEl>
                                          <p:spTgt spid="5">
                                            <p:graphicEl>
                                              <a:dgm id="{C9F6F9B3-CDCD-42FB-B65C-73A8D55C7F43}"/>
                                            </p:graphicEl>
                                          </p:spTgt>
                                        </p:tgtEl>
                                        <p:attrNameLst>
                                          <p:attrName>ppt_x</p:attrName>
                                          <p:attrName>ppt_y</p:attrName>
                                        </p:attrNameLst>
                                      </p:cBhvr>
                                      <p:rCtr x="-10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5" grpI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ANALISIS DE LA OFERTA</a:t>
            </a:r>
            <a:endParaRPr lang="es-EC" sz="2800" dirty="0">
              <a:effectLst>
                <a:outerShdw blurRad="38100" dist="38100" dir="2700000" algn="tl">
                  <a:srgbClr val="000000">
                    <a:alpha val="43137"/>
                  </a:srgbClr>
                </a:outerShdw>
              </a:effectLst>
            </a:endParaRPr>
          </a:p>
        </p:txBody>
      </p:sp>
      <p:sp>
        <p:nvSpPr>
          <p:cNvPr id="5" name="4 Marcador de fecha"/>
          <p:cNvSpPr>
            <a:spLocks noGrp="1"/>
          </p:cNvSpPr>
          <p:nvPr>
            <p:ph type="dt" sz="half" idx="10"/>
          </p:nvPr>
        </p:nvSpPr>
        <p:spPr/>
        <p:txBody>
          <a:bodyPr/>
          <a:lstStyle/>
          <a:p>
            <a:fld id="{CBFD4017-3055-45FF-9D03-BBB0E4D9447C}" type="datetime1">
              <a:rPr lang="es-EC" smtClean="0"/>
              <a:pPr/>
              <a:t>24/04/2012</a:t>
            </a:fld>
            <a:endParaRPr lang="es-EC"/>
          </a:p>
        </p:txBody>
      </p:sp>
      <p:sp>
        <p:nvSpPr>
          <p:cNvPr id="8" name="7 Marcador de pie de página"/>
          <p:cNvSpPr>
            <a:spLocks noGrp="1"/>
          </p:cNvSpPr>
          <p:nvPr>
            <p:ph type="ftr" sz="quarter" idx="11"/>
          </p:nvPr>
        </p:nvSpPr>
        <p:spPr/>
        <p:txBody>
          <a:bodyPr/>
          <a:lstStyle/>
          <a:p>
            <a:r>
              <a:rPr kumimoji="0" lang="en-US" dirty="0" smtClean="0"/>
              <a:t>MBA29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14</a:t>
            </a:fld>
            <a:endParaRPr lang="es-EC" dirty="0"/>
          </a:p>
        </p:txBody>
      </p:sp>
      <p:graphicFrame>
        <p:nvGraphicFramePr>
          <p:cNvPr id="4" name="Diagram 2"/>
          <p:cNvGraphicFramePr/>
          <p:nvPr/>
        </p:nvGraphicFramePr>
        <p:xfrm>
          <a:off x="1115616" y="1268760"/>
          <a:ext cx="762000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graphicEl>
                                              <a:dgm id="{9D570E31-9E0C-460C-A8AB-7B42020FAA41}"/>
                                            </p:graphicEl>
                                          </p:spTgt>
                                        </p:tgtEl>
                                        <p:attrNameLst>
                                          <p:attrName>style.visibility</p:attrName>
                                        </p:attrNameLst>
                                      </p:cBhvr>
                                      <p:to>
                                        <p:strVal val="visible"/>
                                      </p:to>
                                    </p:set>
                                    <p:animEffect transition="in" filter="fade">
                                      <p:cBhvr>
                                        <p:cTn id="7" dur="1000"/>
                                        <p:tgtEl>
                                          <p:spTgt spid="4">
                                            <p:graphicEl>
                                              <a:dgm id="{9D570E31-9E0C-460C-A8AB-7B42020FAA41}"/>
                                            </p:graphicEl>
                                          </p:spTgt>
                                        </p:tgtEl>
                                      </p:cBhvr>
                                    </p:animEffect>
                                    <p:anim calcmode="lin" valueType="num">
                                      <p:cBhvr>
                                        <p:cTn id="8" dur="1000" fill="hold"/>
                                        <p:tgtEl>
                                          <p:spTgt spid="4">
                                            <p:graphicEl>
                                              <a:dgm id="{9D570E31-9E0C-460C-A8AB-7B42020FAA4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9D570E31-9E0C-460C-A8AB-7B42020FAA41}"/>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4">
                                            <p:graphicEl>
                                              <a:dgm id="{C83FBA1B-B38F-437C-A4D7-414C5850125B}"/>
                                            </p:graphicEl>
                                          </p:spTgt>
                                        </p:tgtEl>
                                        <p:attrNameLst>
                                          <p:attrName>style.visibility</p:attrName>
                                        </p:attrNameLst>
                                      </p:cBhvr>
                                      <p:to>
                                        <p:strVal val="visible"/>
                                      </p:to>
                                    </p:set>
                                    <p:anim calcmode="lin" valueType="num">
                                      <p:cBhvr>
                                        <p:cTn id="13" dur="1000" fill="hold"/>
                                        <p:tgtEl>
                                          <p:spTgt spid="4">
                                            <p:graphicEl>
                                              <a:dgm id="{C83FBA1B-B38F-437C-A4D7-414C5850125B}"/>
                                            </p:graphicEl>
                                          </p:spTgt>
                                        </p:tgtEl>
                                        <p:attrNameLst>
                                          <p:attrName>ppt_x</p:attrName>
                                        </p:attrNameLst>
                                      </p:cBhvr>
                                      <p:tavLst>
                                        <p:tav tm="0">
                                          <p:val>
                                            <p:strVal val="#ppt_x-.2"/>
                                          </p:val>
                                        </p:tav>
                                        <p:tav tm="100000">
                                          <p:val>
                                            <p:strVal val="#ppt_x"/>
                                          </p:val>
                                        </p:tav>
                                      </p:tavLst>
                                    </p:anim>
                                    <p:anim calcmode="lin" valueType="num">
                                      <p:cBhvr>
                                        <p:cTn id="14" dur="1000" fill="hold"/>
                                        <p:tgtEl>
                                          <p:spTgt spid="4">
                                            <p:graphicEl>
                                              <a:dgm id="{C83FBA1B-B38F-437C-A4D7-414C5850125B}"/>
                                            </p:graphic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graphicEl>
                                              <a:dgm id="{C83FBA1B-B38F-437C-A4D7-414C5850125B}"/>
                                            </p:graphicEl>
                                          </p:spTgt>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755BC73E-CD31-4BF5-B1C5-4A4ACAA7115F}"/>
                                            </p:graphicEl>
                                          </p:spTgt>
                                        </p:tgtEl>
                                        <p:attrNameLst>
                                          <p:attrName>style.visibility</p:attrName>
                                        </p:attrNameLst>
                                      </p:cBhvr>
                                      <p:to>
                                        <p:strVal val="visible"/>
                                      </p:to>
                                    </p:set>
                                    <p:animEffect transition="in" filter="fade">
                                      <p:cBhvr>
                                        <p:cTn id="19" dur="1000"/>
                                        <p:tgtEl>
                                          <p:spTgt spid="4">
                                            <p:graphicEl>
                                              <a:dgm id="{755BC73E-CD31-4BF5-B1C5-4A4ACAA7115F}"/>
                                            </p:graphicEl>
                                          </p:spTgt>
                                        </p:tgtEl>
                                      </p:cBhvr>
                                    </p:animEffect>
                                    <p:anim calcmode="lin" valueType="num">
                                      <p:cBhvr>
                                        <p:cTn id="20" dur="1000" fill="hold"/>
                                        <p:tgtEl>
                                          <p:spTgt spid="4">
                                            <p:graphicEl>
                                              <a:dgm id="{755BC73E-CD31-4BF5-B1C5-4A4ACAA7115F}"/>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755BC73E-CD31-4BF5-B1C5-4A4ACAA7115F}"/>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4">
                                            <p:graphicEl>
                                              <a:dgm id="{7446473B-C5F4-406F-AC14-BD4F036A6A94}"/>
                                            </p:graphicEl>
                                          </p:spTgt>
                                        </p:tgtEl>
                                        <p:attrNameLst>
                                          <p:attrName>style.visibility</p:attrName>
                                        </p:attrNameLst>
                                      </p:cBhvr>
                                      <p:to>
                                        <p:strVal val="visible"/>
                                      </p:to>
                                    </p:set>
                                    <p:anim calcmode="lin" valueType="num">
                                      <p:cBhvr>
                                        <p:cTn id="25" dur="1000" fill="hold"/>
                                        <p:tgtEl>
                                          <p:spTgt spid="4">
                                            <p:graphicEl>
                                              <a:dgm id="{7446473B-C5F4-406F-AC14-BD4F036A6A94}"/>
                                            </p:graphicEl>
                                          </p:spTgt>
                                        </p:tgtEl>
                                        <p:attrNameLst>
                                          <p:attrName>ppt_x</p:attrName>
                                        </p:attrNameLst>
                                      </p:cBhvr>
                                      <p:tavLst>
                                        <p:tav tm="0">
                                          <p:val>
                                            <p:strVal val="#ppt_x-.2"/>
                                          </p:val>
                                        </p:tav>
                                        <p:tav tm="100000">
                                          <p:val>
                                            <p:strVal val="#ppt_x"/>
                                          </p:val>
                                        </p:tav>
                                      </p:tavLst>
                                    </p:anim>
                                    <p:anim calcmode="lin" valueType="num">
                                      <p:cBhvr>
                                        <p:cTn id="26" dur="1000" fill="hold"/>
                                        <p:tgtEl>
                                          <p:spTgt spid="4">
                                            <p:graphicEl>
                                              <a:dgm id="{7446473B-C5F4-406F-AC14-BD4F036A6A94}"/>
                                            </p:graphic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graphicEl>
                                              <a:dgm id="{7446473B-C5F4-406F-AC14-BD4F036A6A94}"/>
                                            </p:graphicEl>
                                          </p:spTgt>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graphicEl>
                                              <a:dgm id="{396B8186-5A51-43CF-804C-BC101821A790}"/>
                                            </p:graphicEl>
                                          </p:spTgt>
                                        </p:tgtEl>
                                        <p:attrNameLst>
                                          <p:attrName>style.visibility</p:attrName>
                                        </p:attrNameLst>
                                      </p:cBhvr>
                                      <p:to>
                                        <p:strVal val="visible"/>
                                      </p:to>
                                    </p:set>
                                    <p:animEffect transition="in" filter="fade">
                                      <p:cBhvr>
                                        <p:cTn id="31" dur="1000"/>
                                        <p:tgtEl>
                                          <p:spTgt spid="4">
                                            <p:graphicEl>
                                              <a:dgm id="{396B8186-5A51-43CF-804C-BC101821A790}"/>
                                            </p:graphicEl>
                                          </p:spTgt>
                                        </p:tgtEl>
                                      </p:cBhvr>
                                    </p:animEffect>
                                    <p:anim calcmode="lin" valueType="num">
                                      <p:cBhvr>
                                        <p:cTn id="32" dur="1000" fill="hold"/>
                                        <p:tgtEl>
                                          <p:spTgt spid="4">
                                            <p:graphicEl>
                                              <a:dgm id="{396B8186-5A51-43CF-804C-BC101821A790}"/>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396B8186-5A51-43CF-804C-BC101821A790}"/>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29" presetClass="entr" presetSubtype="0" fill="hold" grpId="0" nodeType="afterEffect">
                                  <p:stCondLst>
                                    <p:cond delay="0"/>
                                  </p:stCondLst>
                                  <p:childTnLst>
                                    <p:set>
                                      <p:cBhvr>
                                        <p:cTn id="36" dur="1" fill="hold">
                                          <p:stCondLst>
                                            <p:cond delay="0"/>
                                          </p:stCondLst>
                                        </p:cTn>
                                        <p:tgtEl>
                                          <p:spTgt spid="4">
                                            <p:graphicEl>
                                              <a:dgm id="{48EDEDC3-1590-451D-A055-5F7567D62FD1}"/>
                                            </p:graphicEl>
                                          </p:spTgt>
                                        </p:tgtEl>
                                        <p:attrNameLst>
                                          <p:attrName>style.visibility</p:attrName>
                                        </p:attrNameLst>
                                      </p:cBhvr>
                                      <p:to>
                                        <p:strVal val="visible"/>
                                      </p:to>
                                    </p:set>
                                    <p:anim calcmode="lin" valueType="num">
                                      <p:cBhvr>
                                        <p:cTn id="37" dur="1000" fill="hold"/>
                                        <p:tgtEl>
                                          <p:spTgt spid="4">
                                            <p:graphicEl>
                                              <a:dgm id="{48EDEDC3-1590-451D-A055-5F7567D62FD1}"/>
                                            </p:graphicEl>
                                          </p:spTgt>
                                        </p:tgtEl>
                                        <p:attrNameLst>
                                          <p:attrName>ppt_x</p:attrName>
                                        </p:attrNameLst>
                                      </p:cBhvr>
                                      <p:tavLst>
                                        <p:tav tm="0">
                                          <p:val>
                                            <p:strVal val="#ppt_x-.2"/>
                                          </p:val>
                                        </p:tav>
                                        <p:tav tm="100000">
                                          <p:val>
                                            <p:strVal val="#ppt_x"/>
                                          </p:val>
                                        </p:tav>
                                      </p:tavLst>
                                    </p:anim>
                                    <p:anim calcmode="lin" valueType="num">
                                      <p:cBhvr>
                                        <p:cTn id="38" dur="1000" fill="hold"/>
                                        <p:tgtEl>
                                          <p:spTgt spid="4">
                                            <p:graphicEl>
                                              <a:dgm id="{48EDEDC3-1590-451D-A055-5F7567D62FD1}"/>
                                            </p:graphic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
                                            <p:graphicEl>
                                              <a:dgm id="{48EDEDC3-1590-451D-A055-5F7567D62F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ANALISIS DE LA OFERTA (2)</a:t>
            </a:r>
            <a:endParaRPr lang="es-EC" sz="2800"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24883098-C087-473C-B435-9F3B963742ED}" type="datetime1">
              <a:rPr lang="es-EC" smtClean="0"/>
              <a:pPr/>
              <a:t>24/04/2012</a:t>
            </a:fld>
            <a:endParaRPr lang="es-EC"/>
          </a:p>
        </p:txBody>
      </p:sp>
      <p:sp>
        <p:nvSpPr>
          <p:cNvPr id="8" name="7 Marcador de pie de página"/>
          <p:cNvSpPr>
            <a:spLocks noGrp="1"/>
          </p:cNvSpPr>
          <p:nvPr>
            <p:ph type="ftr" sz="quarter" idx="11"/>
          </p:nvPr>
        </p:nvSpPr>
        <p:spPr/>
        <p:txBody>
          <a:bodyPr/>
          <a:lstStyle/>
          <a:p>
            <a:r>
              <a:rPr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15</a:t>
            </a:fld>
            <a:endParaRPr lang="es-EC"/>
          </a:p>
        </p:txBody>
      </p:sp>
      <p:graphicFrame>
        <p:nvGraphicFramePr>
          <p:cNvPr id="5" name="4 Diagrama"/>
          <p:cNvGraphicFramePr/>
          <p:nvPr>
            <p:extLst>
              <p:ext uri="{D42A27DB-BD31-4B8C-83A1-F6EECF244321}">
                <p14:modId xmlns="" xmlns:p14="http://schemas.microsoft.com/office/powerpoint/2010/main" val="1905989446"/>
              </p:ext>
            </p:extLst>
          </p:nvPr>
        </p:nvGraphicFramePr>
        <p:xfrm>
          <a:off x="1259632" y="1556792"/>
          <a:ext cx="7632848" cy="4457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ANALISIS DE LA DEMANDA</a:t>
            </a:r>
            <a:endParaRPr lang="es-EC" sz="2800"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24883098-C087-473C-B435-9F3B963742ED}" type="datetime1">
              <a:rPr lang="es-EC" smtClean="0"/>
              <a:pPr/>
              <a:t>24/04/2012</a:t>
            </a:fld>
            <a:endParaRPr lang="es-EC"/>
          </a:p>
        </p:txBody>
      </p:sp>
      <p:sp>
        <p:nvSpPr>
          <p:cNvPr id="8" name="7 Marcador de pie de página"/>
          <p:cNvSpPr>
            <a:spLocks noGrp="1"/>
          </p:cNvSpPr>
          <p:nvPr>
            <p:ph type="ftr" sz="quarter" idx="11"/>
          </p:nvPr>
        </p:nvSpPr>
        <p:spPr/>
        <p:txBody>
          <a:bodyPr/>
          <a:lstStyle/>
          <a:p>
            <a:r>
              <a:rPr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16</a:t>
            </a:fld>
            <a:endParaRPr lang="es-EC" dirty="0"/>
          </a:p>
        </p:txBody>
      </p:sp>
      <p:sp>
        <p:nvSpPr>
          <p:cNvPr id="9" name="Rectangle 21"/>
          <p:cNvSpPr/>
          <p:nvPr/>
        </p:nvSpPr>
        <p:spPr>
          <a:xfrm>
            <a:off x="3473896" y="2438400"/>
            <a:ext cx="2701636"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a:buFont typeface="Wingdings" pitchFamily="2" charset="2"/>
              <a:buChar char="q"/>
            </a:pPr>
            <a:r>
              <a:rPr lang="en-US" sz="1600" dirty="0" err="1" smtClean="0">
                <a:solidFill>
                  <a:schemeClr val="tx1"/>
                </a:solidFill>
                <a:latin typeface="Gill Sans MT" pitchFamily="34" charset="0"/>
              </a:rPr>
              <a:t>Cuestionario</a:t>
            </a:r>
            <a:endParaRPr lang="en-US" sz="1600" dirty="0" smtClean="0">
              <a:solidFill>
                <a:schemeClr val="tx1"/>
              </a:solidFill>
              <a:latin typeface="Gill Sans MT" pitchFamily="34" charset="0"/>
            </a:endParaRPr>
          </a:p>
          <a:p>
            <a:pPr marL="633413" lvl="1" indent="-176213">
              <a:buFont typeface="Courier New" pitchFamily="49" charset="0"/>
              <a:buChar char="o"/>
            </a:pPr>
            <a:r>
              <a:rPr lang="en-US" sz="1600" dirty="0" err="1" smtClean="0">
                <a:solidFill>
                  <a:schemeClr val="tx1"/>
                </a:solidFill>
                <a:latin typeface="Gill Sans MT" pitchFamily="34" charset="0"/>
              </a:rPr>
              <a:t>Elaboración</a:t>
            </a:r>
            <a:r>
              <a:rPr lang="en-US" sz="1600" dirty="0" smtClean="0">
                <a:solidFill>
                  <a:schemeClr val="tx1"/>
                </a:solidFill>
                <a:latin typeface="Gill Sans MT" pitchFamily="34" charset="0"/>
              </a:rPr>
              <a:t> y </a:t>
            </a:r>
            <a:r>
              <a:rPr lang="en-US" sz="1600" dirty="0" err="1" smtClean="0">
                <a:solidFill>
                  <a:schemeClr val="tx1"/>
                </a:solidFill>
                <a:latin typeface="Gill Sans MT" pitchFamily="34" charset="0"/>
              </a:rPr>
              <a:t>Prueba</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hlinkClick r:id="rId3" action="ppaction://hlinksldjump"/>
              </a:rPr>
              <a:t>Población </a:t>
            </a:r>
            <a:r>
              <a:rPr lang="en-US" sz="1600" dirty="0" err="1" smtClean="0">
                <a:solidFill>
                  <a:schemeClr val="tx1"/>
                </a:solidFill>
                <a:latin typeface="Gill Sans MT" pitchFamily="34" charset="0"/>
                <a:hlinkClick r:id="rId3" action="ppaction://hlinksldjump"/>
              </a:rPr>
              <a:t>Objetivo</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err="1" smtClean="0">
                <a:solidFill>
                  <a:schemeClr val="tx1"/>
                </a:solidFill>
                <a:latin typeface="Gill Sans MT" pitchFamily="34" charset="0"/>
              </a:rPr>
              <a:t>Tipo</a:t>
            </a:r>
            <a:r>
              <a:rPr lang="en-US" sz="1600" dirty="0" smtClean="0">
                <a:solidFill>
                  <a:schemeClr val="tx1"/>
                </a:solidFill>
                <a:latin typeface="Gill Sans MT" pitchFamily="34" charset="0"/>
              </a:rPr>
              <a:t> de </a:t>
            </a:r>
            <a:r>
              <a:rPr lang="en-US" sz="1600" dirty="0" err="1" smtClean="0">
                <a:solidFill>
                  <a:schemeClr val="tx1"/>
                </a:solidFill>
                <a:latin typeface="Gill Sans MT" pitchFamily="34" charset="0"/>
              </a:rPr>
              <a:t>Muestreo</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Diseño</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4" action="ppaction://hlinksldjump"/>
              </a:rPr>
              <a:t>Tamaño de </a:t>
            </a:r>
            <a:r>
              <a:rPr lang="en-US" sz="1600" dirty="0" err="1" smtClean="0">
                <a:solidFill>
                  <a:schemeClr val="tx1"/>
                </a:solidFill>
                <a:latin typeface="Gill Sans MT" pitchFamily="34" charset="0"/>
                <a:hlinkClick r:id="rId4" action="ppaction://hlinksldjump"/>
              </a:rPr>
              <a:t>muestra</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5" action="ppaction://hlinksldjump"/>
              </a:rPr>
              <a:t>Planificación de </a:t>
            </a:r>
            <a:r>
              <a:rPr lang="en-US" sz="1600" dirty="0" err="1" smtClean="0">
                <a:solidFill>
                  <a:schemeClr val="tx1"/>
                </a:solidFill>
                <a:latin typeface="Gill Sans MT" pitchFamily="34" charset="0"/>
                <a:hlinkClick r:id="rId5" action="ppaction://hlinksldjump"/>
              </a:rPr>
              <a:t>trabajo</a:t>
            </a:r>
            <a:r>
              <a:rPr lang="en-US" sz="1600" dirty="0" smtClean="0">
                <a:solidFill>
                  <a:schemeClr val="tx1"/>
                </a:solidFill>
                <a:latin typeface="Gill Sans MT" pitchFamily="34" charset="0"/>
                <a:hlinkClick r:id="rId5" action="ppaction://hlinksldjump"/>
              </a:rPr>
              <a:t> de campo</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Encuesta</a:t>
            </a: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Piloto</a:t>
            </a:r>
            <a:endParaRPr lang="en-US" sz="1600" dirty="0" smtClean="0">
              <a:solidFill>
                <a:schemeClr val="tx1"/>
              </a:solidFill>
              <a:latin typeface="Gill Sans MT" pitchFamily="34" charset="0"/>
            </a:endParaRPr>
          </a:p>
          <a:p>
            <a:pPr marL="979488" lvl="3" indent="-176213">
              <a:buFont typeface="Arial" pitchFamily="34" charset="0"/>
              <a:buChar char="•"/>
            </a:pPr>
            <a:r>
              <a:rPr lang="en-US" sz="1600" dirty="0" err="1" smtClean="0">
                <a:solidFill>
                  <a:schemeClr val="tx1"/>
                </a:solidFill>
                <a:latin typeface="Gill Sans MT" pitchFamily="34" charset="0"/>
              </a:rPr>
              <a:t>Incluir</a:t>
            </a: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preguntas</a:t>
            </a:r>
            <a:endParaRPr lang="en-US" sz="1600" dirty="0" smtClean="0">
              <a:solidFill>
                <a:schemeClr val="tx1"/>
              </a:solidFill>
              <a:latin typeface="Gill Sans MT" pitchFamily="34" charset="0"/>
            </a:endParaRPr>
          </a:p>
          <a:p>
            <a:pPr marL="979488" lvl="3" indent="-176213">
              <a:buFont typeface="Arial" pitchFamily="34" charset="0"/>
              <a:buChar char="•"/>
            </a:pP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Rangos</a:t>
            </a: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precisos</a:t>
            </a:r>
            <a:endParaRPr lang="en-US" sz="1600" dirty="0" smtClean="0">
              <a:solidFill>
                <a:schemeClr val="tx1"/>
              </a:solidFill>
              <a:latin typeface="Gill Sans MT" pitchFamily="34" charset="0"/>
            </a:endParaRPr>
          </a:p>
          <a:p>
            <a:pPr marL="979488" lvl="3" indent="-176213">
              <a:buFont typeface="Arial" pitchFamily="34" charset="0"/>
              <a:buChar char="•"/>
            </a:pPr>
            <a:r>
              <a:rPr lang="en-US" sz="1600" dirty="0" smtClean="0">
                <a:solidFill>
                  <a:schemeClr val="tx1"/>
                </a:solidFill>
                <a:latin typeface="Gill Sans MT" pitchFamily="34" charset="0"/>
              </a:rPr>
              <a:t> No se </a:t>
            </a:r>
            <a:r>
              <a:rPr lang="en-US" sz="1600" dirty="0" err="1" smtClean="0">
                <a:solidFill>
                  <a:schemeClr val="tx1"/>
                </a:solidFill>
                <a:latin typeface="Gill Sans MT" pitchFamily="34" charset="0"/>
              </a:rPr>
              <a:t>advirtieron</a:t>
            </a: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tendencias</a:t>
            </a:r>
            <a:endParaRPr lang="en-US" sz="1600" dirty="0" smtClean="0">
              <a:solidFill>
                <a:schemeClr val="tx1"/>
              </a:solidFill>
              <a:latin typeface="Gill Sans MT" pitchFamily="34" charset="0"/>
            </a:endParaRPr>
          </a:p>
          <a:p>
            <a:pPr marL="633413" lvl="1" indent="-176213">
              <a:buFont typeface="Courier New" pitchFamily="49" charset="0"/>
              <a:buChar char="o"/>
            </a:pPr>
            <a:r>
              <a:rPr lang="en-US" sz="1600" dirty="0" smtClean="0">
                <a:solidFill>
                  <a:schemeClr val="tx1"/>
                </a:solidFill>
                <a:latin typeface="Gill Sans MT" pitchFamily="34" charset="0"/>
                <a:hlinkClick r:id="rId6" action="ppaction://hlinksldjump"/>
              </a:rPr>
              <a:t>Aplicación del </a:t>
            </a:r>
            <a:r>
              <a:rPr lang="en-US" sz="1600" dirty="0" err="1" smtClean="0">
                <a:solidFill>
                  <a:schemeClr val="tx1"/>
                </a:solidFill>
                <a:latin typeface="Gill Sans MT" pitchFamily="34" charset="0"/>
                <a:hlinkClick r:id="rId6" action="ppaction://hlinksldjump"/>
              </a:rPr>
              <a:t>Cuestionario</a:t>
            </a:r>
            <a:endParaRPr lang="en-US" sz="1600" dirty="0" smtClean="0">
              <a:solidFill>
                <a:schemeClr val="tx1"/>
              </a:solidFill>
              <a:latin typeface="Gill Sans MT" pitchFamily="34" charset="0"/>
            </a:endParaRPr>
          </a:p>
        </p:txBody>
      </p:sp>
      <p:sp>
        <p:nvSpPr>
          <p:cNvPr id="10" name="Rectangle 22"/>
          <p:cNvSpPr/>
          <p:nvPr/>
        </p:nvSpPr>
        <p:spPr>
          <a:xfrm>
            <a:off x="698039" y="24384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pPr>
              <a:buFont typeface="Wingdings" pitchFamily="2" charset="2"/>
              <a:buChar char="q"/>
            </a:pPr>
            <a:r>
              <a:rPr lang="en-US" sz="1600" dirty="0" smtClean="0">
                <a:solidFill>
                  <a:prstClr val="white">
                    <a:lumMod val="50000"/>
                  </a:prstClr>
                </a:solidFill>
                <a:latin typeface="Gill Sans MT" pitchFamily="34" charset="0"/>
              </a:rPr>
              <a:t>  </a:t>
            </a:r>
            <a:r>
              <a:rPr lang="en-US" sz="1600" dirty="0" smtClean="0">
                <a:solidFill>
                  <a:schemeClr val="tx1"/>
                </a:solidFill>
                <a:latin typeface="Gill Sans MT" pitchFamily="34" charset="0"/>
              </a:rPr>
              <a:t>Factor Legal</a:t>
            </a:r>
          </a:p>
          <a:p>
            <a:pPr marL="633413" lvl="1" indent="-176213">
              <a:buFont typeface="Courier New" pitchFamily="49" charset="0"/>
              <a:buChar char="o"/>
            </a:pPr>
            <a:r>
              <a:rPr lang="en-US" sz="1600" dirty="0" smtClean="0">
                <a:solidFill>
                  <a:schemeClr val="tx1"/>
                </a:solidFill>
                <a:latin typeface="Gill Sans MT" pitchFamily="34" charset="0"/>
              </a:rPr>
              <a:t> Plan </a:t>
            </a:r>
            <a:r>
              <a:rPr lang="en-US" sz="1600" dirty="0" err="1" smtClean="0">
                <a:solidFill>
                  <a:schemeClr val="tx1"/>
                </a:solidFill>
                <a:latin typeface="Gill Sans MT" pitchFamily="34" charset="0"/>
              </a:rPr>
              <a:t>Nacional</a:t>
            </a:r>
            <a:r>
              <a:rPr lang="en-US" sz="1600" dirty="0" smtClean="0">
                <a:solidFill>
                  <a:schemeClr val="tx1"/>
                </a:solidFill>
                <a:latin typeface="Gill Sans MT" pitchFamily="34" charset="0"/>
              </a:rPr>
              <a:t> del </a:t>
            </a:r>
            <a:r>
              <a:rPr lang="en-US" sz="1600" dirty="0" err="1" smtClean="0">
                <a:solidFill>
                  <a:schemeClr val="tx1"/>
                </a:solidFill>
                <a:latin typeface="Gill Sans MT" pitchFamily="34" charset="0"/>
              </a:rPr>
              <a:t>Buen</a:t>
            </a: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Vivir</a:t>
            </a:r>
            <a:endParaRPr lang="en-US" sz="1600" dirty="0" smtClean="0">
              <a:solidFill>
                <a:schemeClr val="tx1"/>
              </a:solidFill>
              <a:latin typeface="Gill Sans MT" pitchFamily="34" charset="0"/>
            </a:endParaRPr>
          </a:p>
          <a:p>
            <a:pPr marL="633413" lvl="1" indent="-176213">
              <a:buFont typeface="Courier New" pitchFamily="49" charset="0"/>
              <a:buChar char="o"/>
            </a:pP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Ley</a:t>
            </a:r>
            <a:r>
              <a:rPr lang="en-US" sz="1600" dirty="0" smtClean="0">
                <a:solidFill>
                  <a:schemeClr val="tx1"/>
                </a:solidFill>
                <a:latin typeface="Gill Sans MT" pitchFamily="34" charset="0"/>
              </a:rPr>
              <a:t> de </a:t>
            </a:r>
            <a:r>
              <a:rPr lang="en-US" sz="1600" dirty="0" err="1" smtClean="0">
                <a:solidFill>
                  <a:schemeClr val="tx1"/>
                </a:solidFill>
                <a:latin typeface="Gill Sans MT" pitchFamily="34" charset="0"/>
              </a:rPr>
              <a:t>Radiodifusión</a:t>
            </a:r>
            <a:r>
              <a:rPr lang="en-US" sz="1600" dirty="0" smtClean="0">
                <a:solidFill>
                  <a:schemeClr val="tx1"/>
                </a:solidFill>
                <a:latin typeface="Gill Sans MT" pitchFamily="34" charset="0"/>
              </a:rPr>
              <a:t> y TV</a:t>
            </a:r>
          </a:p>
          <a:p>
            <a:pPr marL="633413" lvl="1" indent="-176213">
              <a:buFont typeface="Courier New" pitchFamily="49" charset="0"/>
              <a:buChar char="o"/>
            </a:pP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Normas</a:t>
            </a:r>
            <a:r>
              <a:rPr lang="en-US" sz="1600" dirty="0" smtClean="0">
                <a:solidFill>
                  <a:schemeClr val="tx1"/>
                </a:solidFill>
                <a:latin typeface="Gill Sans MT" pitchFamily="34" charset="0"/>
              </a:rPr>
              <a:t> y </a:t>
            </a:r>
            <a:r>
              <a:rPr lang="en-US" sz="1600" dirty="0" err="1" smtClean="0">
                <a:solidFill>
                  <a:schemeClr val="tx1"/>
                </a:solidFill>
                <a:latin typeface="Gill Sans MT" pitchFamily="34" charset="0"/>
              </a:rPr>
              <a:t>resoluciones</a:t>
            </a: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conexas</a:t>
            </a:r>
            <a:endParaRPr lang="en-US" sz="1600" dirty="0" smtClean="0">
              <a:solidFill>
                <a:schemeClr val="tx1"/>
              </a:solidFill>
              <a:latin typeface="Gill Sans MT" pitchFamily="34" charset="0"/>
            </a:endParaRPr>
          </a:p>
          <a:p>
            <a:pPr marL="176213" indent="-176213">
              <a:buFont typeface="Wingdings" pitchFamily="2" charset="2"/>
              <a:buChar char="q"/>
            </a:pPr>
            <a:r>
              <a:rPr lang="en-US" sz="1600" dirty="0" smtClean="0">
                <a:solidFill>
                  <a:schemeClr val="tx1"/>
                </a:solidFill>
                <a:latin typeface="Gill Sans MT" pitchFamily="34" charset="0"/>
              </a:rPr>
              <a:t> Factor </a:t>
            </a:r>
            <a:r>
              <a:rPr lang="en-US" sz="1600" dirty="0" err="1" smtClean="0">
                <a:solidFill>
                  <a:schemeClr val="tx1"/>
                </a:solidFill>
                <a:latin typeface="Gill Sans MT" pitchFamily="34" charset="0"/>
              </a:rPr>
              <a:t>Tecnológico</a:t>
            </a:r>
            <a:endParaRPr lang="en-US" sz="1600" dirty="0" smtClean="0">
              <a:solidFill>
                <a:schemeClr val="tx1"/>
              </a:solidFill>
              <a:latin typeface="Gill Sans MT" pitchFamily="34" charset="0"/>
            </a:endParaRPr>
          </a:p>
          <a:p>
            <a:pPr marL="633413" lvl="1" indent="-176213">
              <a:buFont typeface="Courier New" pitchFamily="49" charset="0"/>
              <a:buChar char="o"/>
            </a:pPr>
            <a:r>
              <a:rPr lang="en-US" sz="1600" dirty="0" smtClean="0">
                <a:solidFill>
                  <a:schemeClr val="tx1"/>
                </a:solidFill>
                <a:latin typeface="Gill Sans MT" pitchFamily="34" charset="0"/>
              </a:rPr>
              <a:t> ISDB-T</a:t>
            </a:r>
          </a:p>
          <a:p>
            <a:pPr marL="633413" lvl="1" indent="-176213">
              <a:buFont typeface="Courier New" pitchFamily="49" charset="0"/>
              <a:buChar char="o"/>
            </a:pP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Bandas</a:t>
            </a:r>
            <a:endParaRPr lang="en-US" sz="1600" dirty="0" smtClean="0">
              <a:solidFill>
                <a:schemeClr val="tx1"/>
              </a:solidFill>
              <a:latin typeface="Gill Sans MT" pitchFamily="34" charset="0"/>
            </a:endParaRPr>
          </a:p>
          <a:p>
            <a:pPr marL="176213" indent="-176213">
              <a:buFont typeface="Wingdings" pitchFamily="2" charset="2"/>
              <a:buChar char="q"/>
            </a:pPr>
            <a:r>
              <a:rPr lang="en-US" sz="1600" dirty="0" smtClean="0">
                <a:solidFill>
                  <a:schemeClr val="tx1"/>
                </a:solidFill>
                <a:latin typeface="Gill Sans MT" pitchFamily="34" charset="0"/>
              </a:rPr>
              <a:t> Factor Socio </a:t>
            </a:r>
            <a:r>
              <a:rPr lang="en-US" sz="1600" dirty="0" err="1" smtClean="0">
                <a:solidFill>
                  <a:schemeClr val="tx1"/>
                </a:solidFill>
                <a:latin typeface="Gill Sans MT" pitchFamily="34" charset="0"/>
              </a:rPr>
              <a:t>Económico</a:t>
            </a:r>
            <a:endParaRPr lang="en-US" sz="1600" dirty="0" smtClean="0">
              <a:solidFill>
                <a:schemeClr val="tx1"/>
              </a:solidFill>
              <a:latin typeface="Gill Sans MT" pitchFamily="34" charset="0"/>
            </a:endParaRPr>
          </a:p>
          <a:p>
            <a:pPr marL="633413" lvl="1" indent="-176213">
              <a:buFont typeface="Courier New" pitchFamily="49" charset="0"/>
              <a:buChar char="o"/>
            </a:pP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Distribución</a:t>
            </a:r>
            <a:r>
              <a:rPr lang="en-US" sz="1600" dirty="0" smtClean="0">
                <a:solidFill>
                  <a:schemeClr val="tx1"/>
                </a:solidFill>
                <a:latin typeface="Gill Sans MT" pitchFamily="34" charset="0"/>
              </a:rPr>
              <a:t> de la </a:t>
            </a:r>
            <a:r>
              <a:rPr lang="en-US" sz="1600" dirty="0" err="1" smtClean="0">
                <a:solidFill>
                  <a:schemeClr val="tx1"/>
                </a:solidFill>
                <a:latin typeface="Gill Sans MT" pitchFamily="34" charset="0"/>
              </a:rPr>
              <a:t>población</a:t>
            </a:r>
            <a:endParaRPr lang="en-US" sz="1600" dirty="0" smtClean="0">
              <a:solidFill>
                <a:schemeClr val="tx1"/>
              </a:solidFill>
              <a:latin typeface="Gill Sans MT" pitchFamily="34" charset="0"/>
            </a:endParaRPr>
          </a:p>
          <a:p>
            <a:pPr marL="633413" lvl="1" indent="-176213">
              <a:buFont typeface="Courier New" pitchFamily="49" charset="0"/>
              <a:buChar char="o"/>
            </a:pPr>
            <a:r>
              <a:rPr lang="en-US" sz="1600" dirty="0" smtClean="0">
                <a:solidFill>
                  <a:schemeClr val="tx1"/>
                </a:solidFill>
                <a:latin typeface="Gill Sans MT" pitchFamily="34" charset="0"/>
              </a:rPr>
              <a:t> Personas </a:t>
            </a:r>
            <a:r>
              <a:rPr lang="en-US" sz="1600" dirty="0" err="1" smtClean="0">
                <a:solidFill>
                  <a:schemeClr val="tx1"/>
                </a:solidFill>
                <a:latin typeface="Gill Sans MT" pitchFamily="34" charset="0"/>
              </a:rPr>
              <a:t>por</a:t>
            </a:r>
            <a:r>
              <a:rPr lang="en-US" sz="1600" dirty="0" smtClean="0">
                <a:solidFill>
                  <a:schemeClr val="tx1"/>
                </a:solidFill>
                <a:latin typeface="Gill Sans MT" pitchFamily="34" charset="0"/>
              </a:rPr>
              <a:t> </a:t>
            </a:r>
            <a:r>
              <a:rPr lang="en-US" sz="1600" dirty="0" err="1" smtClean="0">
                <a:solidFill>
                  <a:schemeClr val="tx1"/>
                </a:solidFill>
                <a:latin typeface="Gill Sans MT" pitchFamily="34" charset="0"/>
              </a:rPr>
              <a:t>hogar</a:t>
            </a:r>
            <a:endParaRPr lang="en-US" sz="1600" dirty="0">
              <a:solidFill>
                <a:schemeClr val="tx1"/>
              </a:solidFill>
              <a:latin typeface="Gill Sans MT" pitchFamily="34" charset="0"/>
            </a:endParaRPr>
          </a:p>
          <a:p>
            <a:endParaRPr lang="en-US" sz="1600" dirty="0">
              <a:solidFill>
                <a:prstClr val="white">
                  <a:lumMod val="50000"/>
                </a:prstClr>
              </a:solidFill>
              <a:latin typeface="Gill Sans MT" pitchFamily="34" charset="0"/>
            </a:endParaRPr>
          </a:p>
        </p:txBody>
      </p:sp>
      <p:sp>
        <p:nvSpPr>
          <p:cNvPr id="11" name="Rectangle 23"/>
          <p:cNvSpPr/>
          <p:nvPr/>
        </p:nvSpPr>
        <p:spPr>
          <a:xfrm>
            <a:off x="654496" y="1524000"/>
            <a:ext cx="27432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000" dirty="0" smtClean="0">
                <a:solidFill>
                  <a:srgbClr val="EEECE1">
                    <a:lumMod val="25000"/>
                  </a:srgbClr>
                </a:solidFill>
                <a:latin typeface="Gill Sans MT" pitchFamily="34" charset="0"/>
              </a:rPr>
              <a:t>Fuentes </a:t>
            </a:r>
            <a:r>
              <a:rPr lang="en-US" sz="2000" dirty="0" err="1" smtClean="0">
                <a:solidFill>
                  <a:srgbClr val="EEECE1">
                    <a:lumMod val="25000"/>
                  </a:srgbClr>
                </a:solidFill>
                <a:latin typeface="Gill Sans MT" pitchFamily="34" charset="0"/>
              </a:rPr>
              <a:t>Secudarias</a:t>
            </a:r>
            <a:r>
              <a:rPr lang="en-US" sz="2000" dirty="0" smtClean="0">
                <a:solidFill>
                  <a:srgbClr val="EEECE1">
                    <a:lumMod val="25000"/>
                  </a:srgbClr>
                </a:solidFill>
                <a:latin typeface="Gill Sans MT" pitchFamily="34" charset="0"/>
              </a:rPr>
              <a:t> de </a:t>
            </a:r>
            <a:r>
              <a:rPr lang="en-US" sz="2000" dirty="0" err="1" smtClean="0">
                <a:solidFill>
                  <a:srgbClr val="EEECE1">
                    <a:lumMod val="25000"/>
                  </a:srgbClr>
                </a:solidFill>
                <a:latin typeface="Gill Sans MT" pitchFamily="34" charset="0"/>
              </a:rPr>
              <a:t>Información</a:t>
            </a:r>
            <a:endParaRPr lang="en-US" sz="2000" dirty="0">
              <a:solidFill>
                <a:srgbClr val="EEECE1">
                  <a:lumMod val="25000"/>
                </a:srgbClr>
              </a:solidFill>
              <a:latin typeface="Gill Sans MT" pitchFamily="34" charset="0"/>
            </a:endParaRPr>
          </a:p>
        </p:txBody>
      </p:sp>
      <p:sp>
        <p:nvSpPr>
          <p:cNvPr id="12" name="TextBox 24"/>
          <p:cNvSpPr txBox="1"/>
          <p:nvPr/>
        </p:nvSpPr>
        <p:spPr>
          <a:xfrm>
            <a:off x="654496"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13" name="Straight Connector 25"/>
          <p:cNvCxnSpPr/>
          <p:nvPr/>
        </p:nvCxnSpPr>
        <p:spPr>
          <a:xfrm rot="5400000">
            <a:off x="998190"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26"/>
          <p:cNvSpPr/>
          <p:nvPr/>
        </p:nvSpPr>
        <p:spPr>
          <a:xfrm>
            <a:off x="3508532"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000" dirty="0" smtClean="0">
                <a:solidFill>
                  <a:srgbClr val="EEECE1">
                    <a:lumMod val="25000"/>
                  </a:srgbClr>
                </a:solidFill>
                <a:latin typeface="Gill Sans MT" pitchFamily="34" charset="0"/>
              </a:rPr>
              <a:t>Fuentes </a:t>
            </a:r>
            <a:r>
              <a:rPr lang="en-US" sz="2000" dirty="0" err="1" smtClean="0">
                <a:solidFill>
                  <a:srgbClr val="EEECE1">
                    <a:lumMod val="25000"/>
                  </a:srgbClr>
                </a:solidFill>
                <a:latin typeface="Gill Sans MT" pitchFamily="34" charset="0"/>
              </a:rPr>
              <a:t>Primarias</a:t>
            </a:r>
            <a:r>
              <a:rPr lang="en-US" sz="2000" dirty="0" smtClean="0">
                <a:solidFill>
                  <a:srgbClr val="EEECE1">
                    <a:lumMod val="25000"/>
                  </a:srgbClr>
                </a:solidFill>
                <a:latin typeface="Gill Sans MT" pitchFamily="34" charset="0"/>
              </a:rPr>
              <a:t> de </a:t>
            </a:r>
            <a:r>
              <a:rPr lang="en-US" sz="2000" dirty="0" err="1" smtClean="0">
                <a:solidFill>
                  <a:srgbClr val="EEECE1">
                    <a:lumMod val="25000"/>
                  </a:srgbClr>
                </a:solidFill>
                <a:latin typeface="Gill Sans MT" pitchFamily="34" charset="0"/>
              </a:rPr>
              <a:t>Información</a:t>
            </a:r>
            <a:endParaRPr lang="en-US" sz="2000" dirty="0" smtClean="0">
              <a:solidFill>
                <a:srgbClr val="EEECE1">
                  <a:lumMod val="25000"/>
                </a:srgbClr>
              </a:solidFill>
              <a:latin typeface="Gill Sans MT" pitchFamily="34" charset="0"/>
            </a:endParaRPr>
          </a:p>
        </p:txBody>
      </p:sp>
      <p:sp>
        <p:nvSpPr>
          <p:cNvPr id="15" name="TextBox 27"/>
          <p:cNvSpPr txBox="1"/>
          <p:nvPr/>
        </p:nvSpPr>
        <p:spPr>
          <a:xfrm>
            <a:off x="3508532"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16" name="Straight Connector 28"/>
          <p:cNvCxnSpPr/>
          <p:nvPr/>
        </p:nvCxnSpPr>
        <p:spPr>
          <a:xfrm rot="5400000">
            <a:off x="3852226"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17" name="Rectangle 29"/>
          <p:cNvSpPr/>
          <p:nvPr/>
        </p:nvSpPr>
        <p:spPr>
          <a:xfrm>
            <a:off x="6369496"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000" dirty="0" err="1" smtClean="0">
                <a:solidFill>
                  <a:srgbClr val="EEECE1">
                    <a:lumMod val="25000"/>
                  </a:srgbClr>
                </a:solidFill>
                <a:latin typeface="Gill Sans MT" pitchFamily="34" charset="0"/>
              </a:rPr>
              <a:t>Análisis</a:t>
            </a:r>
            <a:r>
              <a:rPr lang="en-US" sz="2000" dirty="0" smtClean="0">
                <a:solidFill>
                  <a:srgbClr val="EEECE1">
                    <a:lumMod val="25000"/>
                  </a:srgbClr>
                </a:solidFill>
                <a:latin typeface="Gill Sans MT" pitchFamily="34" charset="0"/>
              </a:rPr>
              <a:t> de Resultados</a:t>
            </a:r>
            <a:endParaRPr lang="en-US" sz="2000" dirty="0">
              <a:solidFill>
                <a:srgbClr val="EEECE1">
                  <a:lumMod val="25000"/>
                </a:srgbClr>
              </a:solidFill>
              <a:latin typeface="Gill Sans MT" pitchFamily="34" charset="0"/>
            </a:endParaRPr>
          </a:p>
        </p:txBody>
      </p:sp>
      <p:sp>
        <p:nvSpPr>
          <p:cNvPr id="18" name="TextBox 30"/>
          <p:cNvSpPr txBox="1"/>
          <p:nvPr/>
        </p:nvSpPr>
        <p:spPr>
          <a:xfrm>
            <a:off x="6369496"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19" name="Straight Connector 31"/>
          <p:cNvCxnSpPr/>
          <p:nvPr/>
        </p:nvCxnSpPr>
        <p:spPr>
          <a:xfrm rot="5400000">
            <a:off x="6713190"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4"/>
          <p:cNvSpPr/>
          <p:nvPr/>
        </p:nvSpPr>
        <p:spPr>
          <a:xfrm>
            <a:off x="6369496" y="24384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a:buFont typeface="Wingdings" pitchFamily="2" charset="2"/>
              <a:buChar char="q"/>
            </a:pPr>
            <a:r>
              <a:rPr lang="en-US" sz="1600" dirty="0" err="1" smtClean="0">
                <a:solidFill>
                  <a:schemeClr val="tx1"/>
                </a:solidFill>
                <a:latin typeface="Gill Sans MT" pitchFamily="34" charset="0"/>
              </a:rPr>
              <a:t>Cuestionario</a:t>
            </a:r>
            <a:endParaRPr lang="en-US" sz="1600" dirty="0" smtClean="0">
              <a:solidFill>
                <a:schemeClr val="tx1"/>
              </a:solidFill>
              <a:latin typeface="Gill Sans MT" pitchFamily="34" charset="0"/>
            </a:endParaRPr>
          </a:p>
          <a:p>
            <a:pPr marL="534988" lvl="1" indent="-176213">
              <a:buFont typeface="Courier New" pitchFamily="49" charset="0"/>
              <a:buChar char="o"/>
            </a:pPr>
            <a:r>
              <a:rPr lang="en-US" sz="1600" dirty="0" smtClean="0">
                <a:solidFill>
                  <a:schemeClr val="tx1"/>
                </a:solidFill>
                <a:latin typeface="Gill Sans MT" pitchFamily="34" charset="0"/>
              </a:rPr>
              <a:t>Resultados </a:t>
            </a:r>
            <a:r>
              <a:rPr lang="en-US" sz="1600" dirty="0" err="1" smtClean="0">
                <a:solidFill>
                  <a:schemeClr val="tx1"/>
                </a:solidFill>
                <a:latin typeface="Gill Sans MT" pitchFamily="34" charset="0"/>
              </a:rPr>
              <a:t>Univariados</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hlinkClick r:id="rId7" action="ppaction://hlinksldjump"/>
              </a:rPr>
              <a:t>Datos </a:t>
            </a:r>
            <a:r>
              <a:rPr lang="en-US" sz="1600" dirty="0" err="1" smtClean="0">
                <a:solidFill>
                  <a:schemeClr val="tx1"/>
                </a:solidFill>
                <a:latin typeface="Gill Sans MT" pitchFamily="34" charset="0"/>
                <a:hlinkClick r:id="rId7" action="ppaction://hlinksldjump"/>
              </a:rPr>
              <a:t>Generales</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8" action="ppaction://hlinksldjump"/>
              </a:rPr>
              <a:t>P1</a:t>
            </a: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9" action="ppaction://hlinksldjump"/>
              </a:rPr>
              <a:t>P2</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hlinkClick r:id="rId10" action="ppaction://hlinksldjump"/>
              </a:rPr>
              <a:t>P3</a:t>
            </a: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11" action="ppaction://hlinksldjump"/>
              </a:rPr>
              <a:t>P4</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hlinkClick r:id="rId12" action="ppaction://hlinksldjump"/>
              </a:rPr>
              <a:t>P5</a:t>
            </a: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13" action="ppaction://hlinksldjump"/>
              </a:rPr>
              <a:t>P6</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hlinkClick r:id="rId14" action="ppaction://hlinksldjump"/>
              </a:rPr>
              <a:t>P7</a:t>
            </a: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15" action="ppaction://hlinksldjump"/>
              </a:rPr>
              <a:t>P8</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hlinkClick r:id="rId16" action="ppaction://hlinksldjump"/>
              </a:rPr>
              <a:t>P9</a:t>
            </a: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17" action="ppaction://hlinksldjump"/>
              </a:rPr>
              <a:t>P10</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hlinkClick r:id="rId18" action="ppaction://hlinksldjump"/>
              </a:rPr>
              <a:t>P11</a:t>
            </a: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19" action="ppaction://hlinksldjump"/>
              </a:rPr>
              <a:t>P12</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hlinkClick r:id="rId20" action="ppaction://hlinksldjump"/>
              </a:rPr>
              <a:t>P13</a:t>
            </a:r>
            <a:r>
              <a:rPr lang="en-US" sz="1600" dirty="0" smtClean="0">
                <a:solidFill>
                  <a:schemeClr val="tx1"/>
                </a:solidFill>
                <a:latin typeface="Gill Sans MT" pitchFamily="34" charset="0"/>
              </a:rPr>
              <a:t>	</a:t>
            </a:r>
            <a:r>
              <a:rPr lang="en-US" sz="1600" dirty="0" smtClean="0">
                <a:solidFill>
                  <a:schemeClr val="tx1"/>
                </a:solidFill>
                <a:latin typeface="Gill Sans MT" pitchFamily="34" charset="0"/>
                <a:hlinkClick r:id="rId21" action="ppaction://hlinksldjump"/>
              </a:rPr>
              <a:t>P14</a:t>
            </a:r>
            <a:endParaRPr lang="en-US" sz="1600" dirty="0" smtClean="0">
              <a:solidFill>
                <a:schemeClr val="tx1"/>
              </a:solidFill>
              <a:latin typeface="Gill Sans MT" pitchFamily="34" charset="0"/>
            </a:endParaRPr>
          </a:p>
          <a:p>
            <a:pPr marL="534988" lvl="1" indent="-176213">
              <a:buFont typeface="Courier New" pitchFamily="49" charset="0"/>
              <a:buChar char="o"/>
            </a:pPr>
            <a:r>
              <a:rPr lang="en-US" sz="1600" dirty="0" smtClean="0">
                <a:solidFill>
                  <a:schemeClr val="tx1"/>
                </a:solidFill>
                <a:latin typeface="Gill Sans MT" pitchFamily="34" charset="0"/>
                <a:hlinkClick r:id="rId22" action="ppaction://hlinksldjump"/>
              </a:rPr>
              <a:t>Resultados </a:t>
            </a:r>
            <a:r>
              <a:rPr lang="en-US" sz="1600" dirty="0" err="1" smtClean="0">
                <a:solidFill>
                  <a:schemeClr val="tx1"/>
                </a:solidFill>
                <a:latin typeface="Gill Sans MT" pitchFamily="34" charset="0"/>
                <a:hlinkClick r:id="rId22" action="ppaction://hlinksldjump"/>
              </a:rPr>
              <a:t>Bivariados</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err="1" smtClean="0">
                <a:solidFill>
                  <a:schemeClr val="tx1"/>
                </a:solidFill>
                <a:latin typeface="Gill Sans MT" pitchFamily="34" charset="0"/>
              </a:rPr>
              <a:t>Correlaciones</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err="1" smtClean="0">
                <a:solidFill>
                  <a:schemeClr val="tx1"/>
                </a:solidFill>
                <a:latin typeface="Gill Sans MT" pitchFamily="34" charset="0"/>
              </a:rPr>
              <a:t>Anova</a:t>
            </a:r>
            <a:endParaRPr lang="en-US" sz="1600" dirty="0" smtClean="0">
              <a:solidFill>
                <a:schemeClr val="tx1"/>
              </a:solidFill>
              <a:latin typeface="Gill Sans MT" pitchFamily="34" charset="0"/>
            </a:endParaRPr>
          </a:p>
          <a:p>
            <a:pPr marL="795338" lvl="2" indent="-176213">
              <a:buFont typeface="Gill Sans MT" pitchFamily="34" charset="0"/>
              <a:buChar char="–"/>
            </a:pPr>
            <a:r>
              <a:rPr lang="en-US" sz="1600" dirty="0" smtClean="0">
                <a:solidFill>
                  <a:schemeClr val="tx1"/>
                </a:solidFill>
                <a:latin typeface="Gill Sans MT" pitchFamily="34" charset="0"/>
              </a:rPr>
              <a:t>Chi </a:t>
            </a:r>
            <a:r>
              <a:rPr lang="en-US" sz="1600" dirty="0" err="1" smtClean="0">
                <a:solidFill>
                  <a:schemeClr val="tx1"/>
                </a:solidFill>
                <a:latin typeface="Gill Sans MT" pitchFamily="34" charset="0"/>
              </a:rPr>
              <a:t>Cuadrado</a:t>
            </a:r>
            <a:endParaRPr lang="en-US" sz="1600" dirty="0" smtClean="0">
              <a:solidFill>
                <a:schemeClr val="tx1"/>
              </a:solidFill>
              <a:latin typeface="Gill Sans MT" pitchFamily="34" charset="0"/>
            </a:endParaRPr>
          </a:p>
          <a:p>
            <a:pPr marL="795338" lvl="2" indent="-176213"/>
            <a:endParaRPr lang="en-US" sz="1600" dirty="0" smtClean="0">
              <a:solidFill>
                <a:schemeClr val="tx1"/>
              </a:solidFill>
              <a:latin typeface="Gill Sans MT" pitchFamily="34" charset="0"/>
            </a:endParaRPr>
          </a:p>
          <a:p>
            <a:pPr marL="342900" indent="-342900"/>
            <a:endParaRPr lang="en-US" sz="1600" b="1" dirty="0">
              <a:solidFill>
                <a:prstClr val="white">
                  <a:lumMod val="50000"/>
                </a:prstClr>
              </a:solidFill>
              <a:latin typeface="Gill Sans M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ox(i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4" grpId="0" animBg="1"/>
      <p:bldP spid="15" grpId="0"/>
      <p:bldP spid="17" grpId="0" animBg="1"/>
      <p:bldP spid="18"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914400" y="332656"/>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RESUMEN RESULTADOS 			RELEVANTES</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17</a:t>
            </a:fld>
            <a:endParaRPr lang="es-EC" dirty="0"/>
          </a:p>
        </p:txBody>
      </p:sp>
      <p:grpSp>
        <p:nvGrpSpPr>
          <p:cNvPr id="40" name="39 Grupo"/>
          <p:cNvGrpSpPr/>
          <p:nvPr/>
        </p:nvGrpSpPr>
        <p:grpSpPr>
          <a:xfrm>
            <a:off x="1043608" y="1484784"/>
            <a:ext cx="7200800" cy="5112568"/>
            <a:chOff x="1043608" y="1484784"/>
            <a:chExt cx="7200800" cy="5112568"/>
          </a:xfrm>
        </p:grpSpPr>
        <p:sp>
          <p:nvSpPr>
            <p:cNvPr id="30" name="Rounded Rectangle 8"/>
            <p:cNvSpPr/>
            <p:nvPr/>
          </p:nvSpPr>
          <p:spPr>
            <a:xfrm>
              <a:off x="1043608" y="1484784"/>
              <a:ext cx="7200800" cy="5112568"/>
            </a:xfrm>
            <a:prstGeom prst="roundRect">
              <a:avLst>
                <a:gd name="adj" fmla="val 4918"/>
              </a:avLst>
            </a:prstGeom>
            <a:gradFill flip="none" rotWithShape="1">
              <a:gsLst>
                <a:gs pos="0">
                  <a:schemeClr val="bg1">
                    <a:lumMod val="95000"/>
                  </a:schemeClr>
                </a:gs>
                <a:gs pos="100000">
                  <a:schemeClr val="bg1">
                    <a:lumMod val="65000"/>
                  </a:schemeClr>
                </a:gs>
              </a:gsLst>
              <a:lin ang="5400000" scaled="1"/>
              <a:tileRect/>
            </a:gradFill>
            <a:ln w="76200">
              <a:noFill/>
            </a:ln>
            <a:effectLst>
              <a:reflection blurRad="6350" stA="52000" endA="300" endPos="35000" dir="5400000" sy="-100000" algn="bl" rotWithShape="0"/>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ounded Rectangle 20"/>
            <p:cNvSpPr/>
            <p:nvPr/>
          </p:nvSpPr>
          <p:spPr>
            <a:xfrm>
              <a:off x="1395274" y="2946432"/>
              <a:ext cx="6497468" cy="126478"/>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ounded Rectangle 21"/>
            <p:cNvSpPr/>
            <p:nvPr/>
          </p:nvSpPr>
          <p:spPr>
            <a:xfrm>
              <a:off x="1395274" y="3205808"/>
              <a:ext cx="6497468" cy="113831"/>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ounded Rectangle 24"/>
            <p:cNvSpPr/>
            <p:nvPr/>
          </p:nvSpPr>
          <p:spPr>
            <a:xfrm>
              <a:off x="1345037" y="3619411"/>
              <a:ext cx="6597942" cy="2779786"/>
            </a:xfrm>
            <a:prstGeom prst="roundRect">
              <a:avLst>
                <a:gd name="adj" fmla="val 7102"/>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threePt" dir="t"/>
            </a:scene3d>
            <a:sp3d>
              <a:bevelT w="635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17"/>
            <p:cNvSpPr/>
            <p:nvPr/>
          </p:nvSpPr>
          <p:spPr>
            <a:xfrm>
              <a:off x="5244075" y="1936725"/>
              <a:ext cx="663378" cy="553359"/>
            </a:xfrm>
            <a:prstGeom prst="ellipse">
              <a:avLst/>
            </a:prstGeom>
            <a:solidFill>
              <a:srgbClr val="50F729"/>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14"/>
            <p:cNvSpPr/>
            <p:nvPr/>
          </p:nvSpPr>
          <p:spPr>
            <a:xfrm>
              <a:off x="6164293" y="1936725"/>
              <a:ext cx="663378" cy="553359"/>
            </a:xfrm>
            <a:prstGeom prst="ellipse">
              <a:avLst/>
            </a:prstGeom>
            <a:solidFill>
              <a:srgbClr val="FFFF00"/>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16"/>
            <p:cNvSpPr/>
            <p:nvPr/>
          </p:nvSpPr>
          <p:spPr>
            <a:xfrm>
              <a:off x="7075423" y="1936725"/>
              <a:ext cx="663378" cy="553359"/>
            </a:xfrm>
            <a:prstGeom prst="ellipse">
              <a:avLst/>
            </a:prstGeom>
            <a:solidFill>
              <a:srgbClr val="FF0000"/>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37 CuadroTexto"/>
            <p:cNvSpPr txBox="1"/>
            <p:nvPr/>
          </p:nvSpPr>
          <p:spPr>
            <a:xfrm>
              <a:off x="1691680" y="1916832"/>
              <a:ext cx="3312368" cy="646331"/>
            </a:xfrm>
            <a:prstGeom prst="rect">
              <a:avLst/>
            </a:prstGeom>
            <a:noFill/>
          </p:spPr>
          <p:txBody>
            <a:bodyPr wrap="square" rtlCol="0">
              <a:spAutoFit/>
            </a:bodyPr>
            <a:lstStyle/>
            <a:p>
              <a:r>
                <a:rPr lang="es-EC" b="1" dirty="0" smtClean="0"/>
                <a:t>H1: El 86% de los Hogares cuentan con TV.</a:t>
              </a:r>
              <a:endParaRPr lang="es-EC" b="1" dirty="0"/>
            </a:p>
          </p:txBody>
        </p:sp>
      </p:grpSp>
      <p:pic>
        <p:nvPicPr>
          <p:cNvPr id="41" name="40 Imagen"/>
          <p:cNvPicPr/>
          <p:nvPr/>
        </p:nvPicPr>
        <p:blipFill>
          <a:blip r:embed="rId3" cstate="print"/>
          <a:srcRect/>
          <a:stretch>
            <a:fillRect/>
          </a:stretch>
        </p:blipFill>
        <p:spPr bwMode="auto">
          <a:xfrm>
            <a:off x="2195736" y="3501008"/>
            <a:ext cx="5184576" cy="2799978"/>
          </a:xfrm>
          <a:prstGeom prst="rect">
            <a:avLst/>
          </a:prstGeom>
          <a:noFill/>
          <a:ln w="9525">
            <a:noFill/>
            <a:miter lim="800000"/>
            <a:headEnd/>
            <a:tailEnd/>
          </a:ln>
        </p:spPr>
      </p:pic>
      <p:sp>
        <p:nvSpPr>
          <p:cNvPr id="43" name="42 Elipse"/>
          <p:cNvSpPr/>
          <p:nvPr/>
        </p:nvSpPr>
        <p:spPr>
          <a:xfrm>
            <a:off x="5220072" y="1916832"/>
            <a:ext cx="720080" cy="576064"/>
          </a:xfrm>
          <a:prstGeom prst="ellipse">
            <a:avLst/>
          </a:prstGeom>
          <a:solidFill>
            <a:srgbClr val="50F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ox(i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914400" y="332656"/>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RESUMEN RESULTADOS 			RELEVANTES</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18</a:t>
            </a:fld>
            <a:endParaRPr lang="es-EC" dirty="0"/>
          </a:p>
        </p:txBody>
      </p:sp>
      <p:grpSp>
        <p:nvGrpSpPr>
          <p:cNvPr id="2" name="39 Grupo"/>
          <p:cNvGrpSpPr/>
          <p:nvPr/>
        </p:nvGrpSpPr>
        <p:grpSpPr>
          <a:xfrm>
            <a:off x="1187624" y="1484784"/>
            <a:ext cx="7200800" cy="5112568"/>
            <a:chOff x="1043608" y="1484784"/>
            <a:chExt cx="7200800" cy="5112568"/>
          </a:xfrm>
        </p:grpSpPr>
        <p:sp>
          <p:nvSpPr>
            <p:cNvPr id="30" name="Rounded Rectangle 8"/>
            <p:cNvSpPr/>
            <p:nvPr/>
          </p:nvSpPr>
          <p:spPr>
            <a:xfrm>
              <a:off x="1043608" y="1484784"/>
              <a:ext cx="7200800" cy="5112568"/>
            </a:xfrm>
            <a:prstGeom prst="roundRect">
              <a:avLst>
                <a:gd name="adj" fmla="val 4918"/>
              </a:avLst>
            </a:prstGeom>
            <a:gradFill flip="none" rotWithShape="1">
              <a:gsLst>
                <a:gs pos="0">
                  <a:schemeClr val="bg1">
                    <a:lumMod val="95000"/>
                  </a:schemeClr>
                </a:gs>
                <a:gs pos="100000">
                  <a:schemeClr val="bg1">
                    <a:lumMod val="65000"/>
                  </a:schemeClr>
                </a:gs>
              </a:gsLst>
              <a:lin ang="5400000" scaled="1"/>
              <a:tileRect/>
            </a:gradFill>
            <a:ln w="76200">
              <a:noFill/>
            </a:ln>
            <a:effectLst>
              <a:reflection blurRad="6350" stA="52000" endA="300" endPos="35000" dir="5400000" sy="-100000" algn="bl" rotWithShape="0"/>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ounded Rectangle 20"/>
            <p:cNvSpPr/>
            <p:nvPr/>
          </p:nvSpPr>
          <p:spPr>
            <a:xfrm>
              <a:off x="1395274" y="2946432"/>
              <a:ext cx="6497468" cy="126478"/>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ounded Rectangle 21"/>
            <p:cNvSpPr/>
            <p:nvPr/>
          </p:nvSpPr>
          <p:spPr>
            <a:xfrm>
              <a:off x="1395274" y="3205808"/>
              <a:ext cx="6497468" cy="113831"/>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ounded Rectangle 24"/>
            <p:cNvSpPr/>
            <p:nvPr/>
          </p:nvSpPr>
          <p:spPr>
            <a:xfrm>
              <a:off x="1345037" y="3619411"/>
              <a:ext cx="6597942" cy="2779786"/>
            </a:xfrm>
            <a:prstGeom prst="roundRect">
              <a:avLst>
                <a:gd name="adj" fmla="val 7102"/>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threePt" dir="t"/>
            </a:scene3d>
            <a:sp3d>
              <a:bevelT w="635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17"/>
            <p:cNvSpPr/>
            <p:nvPr/>
          </p:nvSpPr>
          <p:spPr>
            <a:xfrm>
              <a:off x="5244075" y="1936725"/>
              <a:ext cx="663378" cy="553359"/>
            </a:xfrm>
            <a:prstGeom prst="ellipse">
              <a:avLst/>
            </a:prstGeom>
            <a:solidFill>
              <a:srgbClr val="50F729"/>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14"/>
            <p:cNvSpPr/>
            <p:nvPr/>
          </p:nvSpPr>
          <p:spPr>
            <a:xfrm>
              <a:off x="6164293" y="1936725"/>
              <a:ext cx="663378" cy="553359"/>
            </a:xfrm>
            <a:prstGeom prst="ellipse">
              <a:avLst/>
            </a:prstGeom>
            <a:solidFill>
              <a:srgbClr val="FFFF00"/>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16"/>
            <p:cNvSpPr/>
            <p:nvPr/>
          </p:nvSpPr>
          <p:spPr>
            <a:xfrm>
              <a:off x="7075423" y="1936725"/>
              <a:ext cx="663378" cy="553359"/>
            </a:xfrm>
            <a:prstGeom prst="ellipse">
              <a:avLst/>
            </a:prstGeom>
            <a:solidFill>
              <a:srgbClr val="FF0000"/>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37 CuadroTexto"/>
            <p:cNvSpPr txBox="1"/>
            <p:nvPr/>
          </p:nvSpPr>
          <p:spPr>
            <a:xfrm>
              <a:off x="1691680" y="1916832"/>
              <a:ext cx="3312368" cy="923330"/>
            </a:xfrm>
            <a:prstGeom prst="rect">
              <a:avLst/>
            </a:prstGeom>
            <a:noFill/>
          </p:spPr>
          <p:txBody>
            <a:bodyPr wrap="square" rtlCol="0">
              <a:spAutoFit/>
            </a:bodyPr>
            <a:lstStyle/>
            <a:p>
              <a:r>
                <a:rPr lang="es-EC" b="1" dirty="0" smtClean="0"/>
                <a:t>H2: La mayoría de la población adquirirá un Televisor Digital</a:t>
              </a:r>
              <a:endParaRPr lang="es-EC" b="1" dirty="0"/>
            </a:p>
          </p:txBody>
        </p:sp>
      </p:grpSp>
      <p:sp>
        <p:nvSpPr>
          <p:cNvPr id="43" name="42 Elipse"/>
          <p:cNvSpPr/>
          <p:nvPr/>
        </p:nvSpPr>
        <p:spPr>
          <a:xfrm>
            <a:off x="5364088" y="1916832"/>
            <a:ext cx="720080" cy="576064"/>
          </a:xfrm>
          <a:prstGeom prst="ellipse">
            <a:avLst/>
          </a:prstGeom>
          <a:solidFill>
            <a:srgbClr val="50F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14 Imagen"/>
          <p:cNvPicPr/>
          <p:nvPr/>
        </p:nvPicPr>
        <p:blipFill>
          <a:blip r:embed="rId3" cstate="print"/>
          <a:srcRect/>
          <a:stretch>
            <a:fillRect/>
          </a:stretch>
        </p:blipFill>
        <p:spPr bwMode="auto">
          <a:xfrm>
            <a:off x="1835696" y="2924944"/>
            <a:ext cx="5400600" cy="338437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ox(in)">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914400" y="332656"/>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RESUMEN RESULTADOS 			RELEVANTES</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19</a:t>
            </a:fld>
            <a:endParaRPr lang="es-EC" dirty="0"/>
          </a:p>
        </p:txBody>
      </p:sp>
      <p:grpSp>
        <p:nvGrpSpPr>
          <p:cNvPr id="2" name="39 Grupo"/>
          <p:cNvGrpSpPr/>
          <p:nvPr/>
        </p:nvGrpSpPr>
        <p:grpSpPr>
          <a:xfrm>
            <a:off x="1187624" y="1484784"/>
            <a:ext cx="7200800" cy="5112568"/>
            <a:chOff x="1043608" y="1484784"/>
            <a:chExt cx="7200800" cy="5112568"/>
          </a:xfrm>
        </p:grpSpPr>
        <p:sp>
          <p:nvSpPr>
            <p:cNvPr id="30" name="Rounded Rectangle 8"/>
            <p:cNvSpPr/>
            <p:nvPr/>
          </p:nvSpPr>
          <p:spPr>
            <a:xfrm>
              <a:off x="1043608" y="1484784"/>
              <a:ext cx="7200800" cy="5112568"/>
            </a:xfrm>
            <a:prstGeom prst="roundRect">
              <a:avLst>
                <a:gd name="adj" fmla="val 4918"/>
              </a:avLst>
            </a:prstGeom>
            <a:gradFill flip="none" rotWithShape="1">
              <a:gsLst>
                <a:gs pos="0">
                  <a:schemeClr val="bg1">
                    <a:lumMod val="95000"/>
                  </a:schemeClr>
                </a:gs>
                <a:gs pos="100000">
                  <a:schemeClr val="bg1">
                    <a:lumMod val="65000"/>
                  </a:schemeClr>
                </a:gs>
              </a:gsLst>
              <a:lin ang="5400000" scaled="1"/>
              <a:tileRect/>
            </a:gradFill>
            <a:ln w="76200">
              <a:noFill/>
            </a:ln>
            <a:effectLst>
              <a:reflection blurRad="6350" stA="52000" endA="300" endPos="35000" dir="5400000" sy="-100000" algn="bl" rotWithShape="0"/>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ounded Rectangle 20"/>
            <p:cNvSpPr/>
            <p:nvPr/>
          </p:nvSpPr>
          <p:spPr>
            <a:xfrm>
              <a:off x="1395274" y="2946432"/>
              <a:ext cx="6497468" cy="126478"/>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ounded Rectangle 21"/>
            <p:cNvSpPr/>
            <p:nvPr/>
          </p:nvSpPr>
          <p:spPr>
            <a:xfrm>
              <a:off x="1395274" y="3205808"/>
              <a:ext cx="6497468" cy="113831"/>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ounded Rectangle 24"/>
            <p:cNvSpPr/>
            <p:nvPr/>
          </p:nvSpPr>
          <p:spPr>
            <a:xfrm>
              <a:off x="1345037" y="3619411"/>
              <a:ext cx="6597942" cy="2779786"/>
            </a:xfrm>
            <a:prstGeom prst="roundRect">
              <a:avLst>
                <a:gd name="adj" fmla="val 7102"/>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threePt" dir="t"/>
            </a:scene3d>
            <a:sp3d>
              <a:bevelT w="635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17"/>
            <p:cNvSpPr/>
            <p:nvPr/>
          </p:nvSpPr>
          <p:spPr>
            <a:xfrm>
              <a:off x="5244075" y="1936725"/>
              <a:ext cx="663378" cy="553359"/>
            </a:xfrm>
            <a:prstGeom prst="ellipse">
              <a:avLst/>
            </a:prstGeom>
            <a:solidFill>
              <a:srgbClr val="50F729"/>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14"/>
            <p:cNvSpPr/>
            <p:nvPr/>
          </p:nvSpPr>
          <p:spPr>
            <a:xfrm>
              <a:off x="6164293" y="1936725"/>
              <a:ext cx="663378" cy="553359"/>
            </a:xfrm>
            <a:prstGeom prst="ellipse">
              <a:avLst/>
            </a:prstGeom>
            <a:solidFill>
              <a:srgbClr val="FFFF00"/>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16"/>
            <p:cNvSpPr/>
            <p:nvPr/>
          </p:nvSpPr>
          <p:spPr>
            <a:xfrm>
              <a:off x="7075423" y="1936725"/>
              <a:ext cx="663378" cy="553359"/>
            </a:xfrm>
            <a:prstGeom prst="ellipse">
              <a:avLst/>
            </a:prstGeom>
            <a:solidFill>
              <a:srgbClr val="FF0000"/>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37 CuadroTexto"/>
            <p:cNvSpPr txBox="1"/>
            <p:nvPr/>
          </p:nvSpPr>
          <p:spPr>
            <a:xfrm>
              <a:off x="1691680" y="1916832"/>
              <a:ext cx="3312368" cy="923330"/>
            </a:xfrm>
            <a:prstGeom prst="rect">
              <a:avLst/>
            </a:prstGeom>
            <a:noFill/>
          </p:spPr>
          <p:txBody>
            <a:bodyPr wrap="square" rtlCol="0">
              <a:spAutoFit/>
            </a:bodyPr>
            <a:lstStyle/>
            <a:p>
              <a:r>
                <a:rPr lang="es-EC" b="1" dirty="0" smtClean="0"/>
                <a:t>H3: La mayoría de la población no cuenta con televisión pagada</a:t>
              </a:r>
              <a:endParaRPr lang="es-EC" b="1" dirty="0"/>
            </a:p>
          </p:txBody>
        </p:sp>
      </p:grpSp>
      <p:sp>
        <p:nvSpPr>
          <p:cNvPr id="43" name="42 Elipse"/>
          <p:cNvSpPr/>
          <p:nvPr/>
        </p:nvSpPr>
        <p:spPr>
          <a:xfrm>
            <a:off x="6300192" y="1916832"/>
            <a:ext cx="720080" cy="57606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 name="15 Imagen"/>
          <p:cNvPicPr/>
          <p:nvPr/>
        </p:nvPicPr>
        <p:blipFill>
          <a:blip r:embed="rId3" cstate="print"/>
          <a:srcRect/>
          <a:stretch>
            <a:fillRect/>
          </a:stretch>
        </p:blipFill>
        <p:spPr bwMode="auto">
          <a:xfrm>
            <a:off x="2123728" y="2780928"/>
            <a:ext cx="5688632" cy="371207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ox(in)">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video_tprueba1.avi">
            <a:hlinkClick r:id="" action="ppaction://media"/>
          </p:cNvPr>
          <p:cNvPicPr>
            <a:picLocks noRot="1" noChangeAspect="1"/>
          </p:cNvPicPr>
          <p:nvPr>
            <a:videoFile r:link="rId1"/>
          </p:nvPr>
        </p:nvPicPr>
        <p:blipFill>
          <a:blip r:embed="rId3" cstate="print"/>
          <a:stretch>
            <a:fillRect/>
          </a:stretch>
        </p:blipFill>
        <p:spPr>
          <a:xfrm>
            <a:off x="1763688" y="1628800"/>
            <a:ext cx="5616624" cy="3744416"/>
          </a:xfrm>
          <a:prstGeom prst="rect">
            <a:avLst/>
          </a:prstGeom>
        </p:spPr>
      </p:pic>
      <p:sp>
        <p:nvSpPr>
          <p:cNvPr id="2" name="1 Título"/>
          <p:cNvSpPr>
            <a:spLocks noGrp="1"/>
          </p:cNvSpPr>
          <p:nvPr>
            <p:ph type="title"/>
          </p:nvPr>
        </p:nvSpPr>
        <p:spPr>
          <a:xfrm>
            <a:off x="755576" y="332656"/>
            <a:ext cx="8229600" cy="1066800"/>
          </a:xfrm>
          <a:effectLst>
            <a:outerShdw blurRad="50800" dist="38100" dir="5400000" algn="t" rotWithShape="0">
              <a:prstClr val="black">
                <a:alpha val="40000"/>
              </a:prstClr>
            </a:outerShdw>
          </a:effectLst>
        </p:spPr>
        <p:txBody>
          <a:bodyPr/>
          <a:lstStyle/>
          <a:p>
            <a:pPr algn="ctr"/>
            <a:r>
              <a:rPr lang="es-MX" dirty="0" smtClean="0"/>
              <a:t>	</a:t>
            </a:r>
            <a:r>
              <a:rPr lang="es-MX" dirty="0" smtClean="0">
                <a:effectLst>
                  <a:outerShdw blurRad="38100" dist="38100" dir="2700000" algn="tl">
                    <a:srgbClr val="000000">
                      <a:alpha val="43137"/>
                    </a:srgbClr>
                  </a:outerShdw>
                </a:effectLst>
              </a:rPr>
              <a:t>INTRODUCCION</a:t>
            </a:r>
            <a:endParaRPr lang="es-EC" dirty="0">
              <a:effectLst>
                <a:outerShdw blurRad="38100" dist="38100" dir="2700000" algn="tl">
                  <a:srgbClr val="000000">
                    <a:alpha val="43137"/>
                  </a:srgbClr>
                </a:outerShdw>
              </a:effectLst>
            </a:endParaRPr>
          </a:p>
        </p:txBody>
      </p:sp>
      <p:sp>
        <p:nvSpPr>
          <p:cNvPr id="6" name="5 Marcador de fecha"/>
          <p:cNvSpPr>
            <a:spLocks noGrp="1"/>
          </p:cNvSpPr>
          <p:nvPr>
            <p:ph type="dt" sz="half" idx="10"/>
          </p:nvPr>
        </p:nvSpPr>
        <p:spPr/>
        <p:txBody>
          <a:bodyPr/>
          <a:lstStyle/>
          <a:p>
            <a:fld id="{7722E3B5-058B-4F4F-8742-22906649BF9F}" type="datetime1">
              <a:rPr lang="es-EC" smtClean="0"/>
              <a:pPr/>
              <a:t>24/04/2012</a:t>
            </a:fld>
            <a:endParaRPr lang="es-EC"/>
          </a:p>
        </p:txBody>
      </p:sp>
      <p:sp>
        <p:nvSpPr>
          <p:cNvPr id="8" name="7 Marcador de pie de página"/>
          <p:cNvSpPr>
            <a:spLocks noGrp="1"/>
          </p:cNvSpPr>
          <p:nvPr>
            <p:ph type="ftr" sz="quarter" idx="11"/>
          </p:nvPr>
        </p:nvSpPr>
        <p:spPr/>
        <p:txBody>
          <a:bodyPr/>
          <a:lstStyle/>
          <a:p>
            <a:r>
              <a:rPr kumimoji="0" lang="en-US" dirty="0" smtClean="0"/>
              <a:t>MBA 29</a:t>
            </a:r>
            <a:endParaRPr kumimoji="0" lang="en-US" dirty="0"/>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a:t>
            </a:fld>
            <a:endParaRPr lang="es-EC"/>
          </a:p>
        </p:txBody>
      </p:sp>
      <p:pic>
        <p:nvPicPr>
          <p:cNvPr id="4" name="Picture 4"/>
          <p:cNvPicPr>
            <a:picLocks noGrp="1" noChangeAspect="1" noChangeArrowheads="1"/>
          </p:cNvPicPr>
          <p:nvPr>
            <p:ph idx="1"/>
          </p:nvPr>
        </p:nvPicPr>
        <p:blipFill>
          <a:blip r:embed="rId4" cstate="print"/>
          <a:srcRect l="82978" t="15705" r="9344" b="74845"/>
          <a:stretch>
            <a:fillRect/>
          </a:stretch>
        </p:blipFill>
        <p:spPr bwMode="auto">
          <a:xfrm>
            <a:off x="2339752" y="1844824"/>
            <a:ext cx="4536504" cy="32403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914400" y="332656"/>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RESUMEN RESULTADOS 			RELEVANTES</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20</a:t>
            </a:fld>
            <a:endParaRPr lang="es-EC" dirty="0"/>
          </a:p>
        </p:txBody>
      </p:sp>
      <p:grpSp>
        <p:nvGrpSpPr>
          <p:cNvPr id="2" name="39 Grupo"/>
          <p:cNvGrpSpPr/>
          <p:nvPr/>
        </p:nvGrpSpPr>
        <p:grpSpPr>
          <a:xfrm>
            <a:off x="1115616" y="1412776"/>
            <a:ext cx="7200800" cy="5112568"/>
            <a:chOff x="1043608" y="1484784"/>
            <a:chExt cx="7200800" cy="5112568"/>
          </a:xfrm>
        </p:grpSpPr>
        <p:sp>
          <p:nvSpPr>
            <p:cNvPr id="30" name="Rounded Rectangle 8"/>
            <p:cNvSpPr/>
            <p:nvPr/>
          </p:nvSpPr>
          <p:spPr>
            <a:xfrm>
              <a:off x="1043608" y="1484784"/>
              <a:ext cx="7200800" cy="5112568"/>
            </a:xfrm>
            <a:prstGeom prst="roundRect">
              <a:avLst>
                <a:gd name="adj" fmla="val 4918"/>
              </a:avLst>
            </a:prstGeom>
            <a:gradFill flip="none" rotWithShape="1">
              <a:gsLst>
                <a:gs pos="0">
                  <a:schemeClr val="bg1">
                    <a:lumMod val="95000"/>
                  </a:schemeClr>
                </a:gs>
                <a:gs pos="100000">
                  <a:schemeClr val="bg1">
                    <a:lumMod val="65000"/>
                  </a:schemeClr>
                </a:gs>
              </a:gsLst>
              <a:lin ang="5400000" scaled="1"/>
              <a:tileRect/>
            </a:gradFill>
            <a:ln w="76200">
              <a:noFill/>
            </a:ln>
            <a:effectLst>
              <a:reflection blurRad="6350" stA="52000" endA="300" endPos="35000" dir="5400000" sy="-100000" algn="bl" rotWithShape="0"/>
            </a:effectLst>
            <a:scene3d>
              <a:camera prst="orthographicFront"/>
              <a:lightRig rig="threePt" dir="t"/>
            </a:scene3d>
            <a:sp3d prstMaterial="metal">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ounded Rectangle 20"/>
            <p:cNvSpPr/>
            <p:nvPr/>
          </p:nvSpPr>
          <p:spPr>
            <a:xfrm>
              <a:off x="1395274" y="2946432"/>
              <a:ext cx="6497468" cy="126478"/>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Rounded Rectangle 21"/>
            <p:cNvSpPr/>
            <p:nvPr/>
          </p:nvSpPr>
          <p:spPr>
            <a:xfrm>
              <a:off x="1395274" y="3205808"/>
              <a:ext cx="6497468" cy="113831"/>
            </a:xfrm>
            <a:prstGeom prst="roundRect">
              <a:avLst>
                <a:gd name="adj" fmla="val 50000"/>
              </a:avLst>
            </a:prstGeom>
            <a:solidFill>
              <a:schemeClr val="bg1">
                <a:lumMod val="95000"/>
              </a:schemeClr>
            </a:solidFill>
            <a:ln>
              <a:noFill/>
            </a:ln>
            <a:effectLst>
              <a:innerShdw blurRad="63500" dist="50800" dir="135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Rounded Rectangle 24"/>
            <p:cNvSpPr/>
            <p:nvPr/>
          </p:nvSpPr>
          <p:spPr>
            <a:xfrm>
              <a:off x="1345037" y="3619411"/>
              <a:ext cx="6597942" cy="2779786"/>
            </a:xfrm>
            <a:prstGeom prst="roundRect">
              <a:avLst>
                <a:gd name="adj" fmla="val 7102"/>
              </a:avLst>
            </a:prstGeom>
            <a:gradFill flip="none" rotWithShape="1">
              <a:gsLst>
                <a:gs pos="0">
                  <a:schemeClr val="tx1">
                    <a:lumMod val="95000"/>
                    <a:lumOff val="5000"/>
                    <a:alpha val="0"/>
                  </a:schemeClr>
                </a:gs>
                <a:gs pos="100000">
                  <a:schemeClr val="tx1">
                    <a:lumMod val="85000"/>
                    <a:lumOff val="15000"/>
                    <a:alpha val="30000"/>
                  </a:schemeClr>
                </a:gs>
              </a:gsLst>
              <a:lin ang="5400000" scaled="0"/>
              <a:tileRect/>
            </a:gradFill>
            <a:ln w="76200">
              <a:noFill/>
            </a:ln>
            <a:effectLst/>
            <a:scene3d>
              <a:camera prst="orthographicFront"/>
              <a:lightRig rig="threePt" dir="t"/>
            </a:scene3d>
            <a:sp3d>
              <a:bevelT w="63500" h="444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17"/>
            <p:cNvSpPr/>
            <p:nvPr/>
          </p:nvSpPr>
          <p:spPr>
            <a:xfrm>
              <a:off x="5244075" y="1936725"/>
              <a:ext cx="663378" cy="553359"/>
            </a:xfrm>
            <a:prstGeom prst="ellipse">
              <a:avLst/>
            </a:prstGeom>
            <a:solidFill>
              <a:srgbClr val="50F729"/>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14"/>
            <p:cNvSpPr/>
            <p:nvPr/>
          </p:nvSpPr>
          <p:spPr>
            <a:xfrm>
              <a:off x="6164293" y="1936725"/>
              <a:ext cx="663378" cy="553359"/>
            </a:xfrm>
            <a:prstGeom prst="ellipse">
              <a:avLst/>
            </a:prstGeom>
            <a:solidFill>
              <a:srgbClr val="FFFF00"/>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16"/>
            <p:cNvSpPr/>
            <p:nvPr/>
          </p:nvSpPr>
          <p:spPr>
            <a:xfrm>
              <a:off x="7075423" y="1936725"/>
              <a:ext cx="663378" cy="553359"/>
            </a:xfrm>
            <a:prstGeom prst="ellipse">
              <a:avLst/>
            </a:prstGeom>
            <a:solidFill>
              <a:srgbClr val="FF0000"/>
            </a:solidFill>
            <a:ln w="76200">
              <a:noFill/>
            </a:ln>
            <a:effectLst>
              <a:glow rad="101600">
                <a:schemeClr val="bg1">
                  <a:lumMod val="65000"/>
                  <a:alpha val="40000"/>
                </a:schemeClr>
              </a:glow>
              <a:outerShdw blurRad="63500" sx="102000" sy="102000" algn="ctr" rotWithShape="0">
                <a:prstClr val="black">
                  <a:alpha val="40000"/>
                </a:prstClr>
              </a:outerShdw>
            </a:effectLst>
            <a:scene3d>
              <a:camera prst="orthographicFront"/>
              <a:lightRig rig="flat" dir="t">
                <a:rot lat="0" lon="0" rev="18600000"/>
              </a:lightRig>
            </a:scene3d>
            <a:sp3d prstMaterial="powder">
              <a:bevelT w="234950" h="825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37 CuadroTexto"/>
            <p:cNvSpPr txBox="1"/>
            <p:nvPr/>
          </p:nvSpPr>
          <p:spPr>
            <a:xfrm>
              <a:off x="1691680" y="1916832"/>
              <a:ext cx="3312368" cy="646331"/>
            </a:xfrm>
            <a:prstGeom prst="rect">
              <a:avLst/>
            </a:prstGeom>
            <a:noFill/>
          </p:spPr>
          <p:txBody>
            <a:bodyPr wrap="square" rtlCol="0">
              <a:spAutoFit/>
            </a:bodyPr>
            <a:lstStyle/>
            <a:p>
              <a:r>
                <a:rPr lang="es-EC" b="1" dirty="0" smtClean="0"/>
                <a:t>H4: La población desconoce de la TV Digital</a:t>
              </a:r>
              <a:endParaRPr lang="es-EC" b="1" dirty="0"/>
            </a:p>
          </p:txBody>
        </p:sp>
      </p:grpSp>
      <p:sp>
        <p:nvSpPr>
          <p:cNvPr id="43" name="42 Elipse"/>
          <p:cNvSpPr/>
          <p:nvPr/>
        </p:nvSpPr>
        <p:spPr>
          <a:xfrm>
            <a:off x="5292080" y="1844824"/>
            <a:ext cx="720080" cy="576064"/>
          </a:xfrm>
          <a:prstGeom prst="ellipse">
            <a:avLst/>
          </a:prstGeom>
          <a:solidFill>
            <a:srgbClr val="50F7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5" name="14 Imagen"/>
          <p:cNvPicPr/>
          <p:nvPr/>
        </p:nvPicPr>
        <p:blipFill>
          <a:blip r:embed="rId3" cstate="print"/>
          <a:srcRect l="18112" t="23670" r="39333" b="13830"/>
          <a:stretch>
            <a:fillRect/>
          </a:stretch>
        </p:blipFill>
        <p:spPr bwMode="auto">
          <a:xfrm>
            <a:off x="2411760" y="2780928"/>
            <a:ext cx="4608512" cy="3516737"/>
          </a:xfrm>
          <a:prstGeom prst="rect">
            <a:avLst/>
          </a:prstGeom>
          <a:noFill/>
          <a:ln w="9525">
            <a:noFill/>
            <a:miter lim="800000"/>
            <a:headEnd/>
            <a:tailEnd/>
          </a:ln>
        </p:spPr>
      </p:pic>
      <p:sp>
        <p:nvSpPr>
          <p:cNvPr id="16" name="15 Flecha doblada hacia arriba">
            <a:hlinkClick r:id="rId4" action="ppaction://hlinksldjump"/>
          </p:cNvPr>
          <p:cNvSpPr/>
          <p:nvPr/>
        </p:nvSpPr>
        <p:spPr>
          <a:xfrm>
            <a:off x="8460432"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box(in)">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914400" y="332656"/>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CORRELACIONES</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21</a:t>
            </a:fld>
            <a:endParaRPr lang="es-EC" dirty="0"/>
          </a:p>
        </p:txBody>
      </p:sp>
      <p:pic>
        <p:nvPicPr>
          <p:cNvPr id="16" name="15 Imagen"/>
          <p:cNvPicPr/>
          <p:nvPr/>
        </p:nvPicPr>
        <p:blipFill>
          <a:blip r:embed="rId3" cstate="print"/>
          <a:srcRect l="17778" t="27128" r="19375" b="11170"/>
          <a:stretch>
            <a:fillRect/>
          </a:stretch>
        </p:blipFill>
        <p:spPr bwMode="auto">
          <a:xfrm>
            <a:off x="1619672" y="1484784"/>
            <a:ext cx="6480720" cy="3888432"/>
          </a:xfrm>
          <a:prstGeom prst="rect">
            <a:avLst/>
          </a:prstGeom>
          <a:noFill/>
          <a:ln w="9525">
            <a:noFill/>
            <a:miter lim="800000"/>
            <a:headEnd/>
            <a:tailEnd/>
          </a:ln>
        </p:spPr>
      </p:pic>
      <p:sp>
        <p:nvSpPr>
          <p:cNvPr id="17" name="16 CuadroTexto"/>
          <p:cNvSpPr txBox="1"/>
          <p:nvPr/>
        </p:nvSpPr>
        <p:spPr>
          <a:xfrm>
            <a:off x="1691680" y="5517232"/>
            <a:ext cx="6480720" cy="369332"/>
          </a:xfrm>
          <a:prstGeom prst="rect">
            <a:avLst/>
          </a:prstGeom>
          <a:noFill/>
          <a:ln>
            <a:solidFill>
              <a:schemeClr val="accent2">
                <a:lumMod val="50000"/>
              </a:schemeClr>
            </a:solidFill>
          </a:ln>
        </p:spPr>
        <p:txBody>
          <a:bodyPr wrap="square" rtlCol="0">
            <a:spAutoFit/>
          </a:bodyPr>
          <a:lstStyle/>
          <a:p>
            <a:r>
              <a:rPr lang="es-EC" dirty="0" smtClean="0"/>
              <a:t>No se evidencia correlación entre ninguna de las variables</a:t>
            </a:r>
            <a:endParaRPr lang="es-EC" dirty="0"/>
          </a:p>
        </p:txBody>
      </p:sp>
      <p:sp>
        <p:nvSpPr>
          <p:cNvPr id="8" name="7 Flecha doblada hacia arriba">
            <a:hlinkClick r:id="rId4" action="ppaction://hlinksldjump"/>
          </p:cNvPr>
          <p:cNvSpPr/>
          <p:nvPr/>
        </p:nvSpPr>
        <p:spPr>
          <a:xfrm>
            <a:off x="8460432"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914400" y="332656"/>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ANOVAS </a:t>
            </a:r>
            <a:br>
              <a:rPr lang="es-MX" sz="2800" dirty="0" smtClean="0">
                <a:effectLst>
                  <a:outerShdw blurRad="38100" dist="38100" dir="2700000" algn="tl">
                    <a:srgbClr val="000000">
                      <a:alpha val="43137"/>
                    </a:srgbClr>
                  </a:outerShdw>
                </a:effectLst>
              </a:rPr>
            </a:br>
            <a:r>
              <a:rPr lang="es-MX" sz="2800" dirty="0" smtClean="0">
                <a:effectLst>
                  <a:outerShdw blurRad="38100" dist="38100" dir="2700000" algn="tl">
                    <a:srgbClr val="000000">
                      <a:alpha val="43137"/>
                    </a:srgbClr>
                  </a:outerShdw>
                </a:effectLst>
              </a:rPr>
              <a:t>		(tiempo de adquisición)</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22</a:t>
            </a:fld>
            <a:endParaRPr lang="es-EC" dirty="0"/>
          </a:p>
        </p:txBody>
      </p:sp>
      <p:sp>
        <p:nvSpPr>
          <p:cNvPr id="17" name="16 CuadroTexto"/>
          <p:cNvSpPr txBox="1"/>
          <p:nvPr/>
        </p:nvSpPr>
        <p:spPr>
          <a:xfrm>
            <a:off x="1403648" y="5373216"/>
            <a:ext cx="7200800" cy="923330"/>
          </a:xfrm>
          <a:prstGeom prst="rect">
            <a:avLst/>
          </a:prstGeom>
          <a:noFill/>
          <a:ln>
            <a:solidFill>
              <a:schemeClr val="accent2">
                <a:lumMod val="50000"/>
              </a:schemeClr>
            </a:solidFill>
          </a:ln>
        </p:spPr>
        <p:txBody>
          <a:bodyPr wrap="square" rtlCol="0">
            <a:spAutoFit/>
          </a:bodyPr>
          <a:lstStyle/>
          <a:p>
            <a:r>
              <a:rPr lang="es-EC" dirty="0" smtClean="0"/>
              <a:t>La mayor diferencia significativa se da en cuento al costo de televisor Esto indica que esa variable será un factor determinante para la adquisición de un nuevo televisor, más rápidamente.</a:t>
            </a:r>
            <a:endParaRPr lang="es-ES_tradnl" dirty="0"/>
          </a:p>
        </p:txBody>
      </p:sp>
      <p:pic>
        <p:nvPicPr>
          <p:cNvPr id="8" name="7 Imagen"/>
          <p:cNvPicPr/>
          <p:nvPr/>
        </p:nvPicPr>
        <p:blipFill>
          <a:blip r:embed="rId3" cstate="print"/>
          <a:srcRect l="17777" t="36436" r="33333" b="15426"/>
          <a:stretch>
            <a:fillRect/>
          </a:stretch>
        </p:blipFill>
        <p:spPr bwMode="auto">
          <a:xfrm>
            <a:off x="1475656" y="1484784"/>
            <a:ext cx="6840760" cy="38350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914400" y="332656"/>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CHI CUADRADO</a:t>
            </a:r>
            <a:br>
              <a:rPr lang="es-MX" sz="2800" dirty="0" smtClean="0">
                <a:effectLst>
                  <a:outerShdw blurRad="38100" dist="38100" dir="2700000" algn="tl">
                    <a:srgbClr val="000000">
                      <a:alpha val="43137"/>
                    </a:srgbClr>
                  </a:outerShdw>
                </a:effectLst>
              </a:rPr>
            </a:br>
            <a:r>
              <a:rPr lang="es-MX" sz="2800" dirty="0" smtClean="0">
                <a:effectLst>
                  <a:outerShdw blurRad="38100" dist="38100" dir="2700000" algn="tl">
                    <a:srgbClr val="000000">
                      <a:alpha val="43137"/>
                    </a:srgbClr>
                  </a:outerShdw>
                </a:effectLst>
              </a:rPr>
              <a:t>			(tipo de señal vs. HD o +canales)</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23</a:t>
            </a:fld>
            <a:endParaRPr lang="es-EC" dirty="0"/>
          </a:p>
        </p:txBody>
      </p:sp>
      <p:sp>
        <p:nvSpPr>
          <p:cNvPr id="17" name="16 CuadroTexto"/>
          <p:cNvSpPr txBox="1"/>
          <p:nvPr/>
        </p:nvSpPr>
        <p:spPr>
          <a:xfrm>
            <a:off x="1115616" y="5103674"/>
            <a:ext cx="7740352" cy="1477328"/>
          </a:xfrm>
          <a:prstGeom prst="rect">
            <a:avLst/>
          </a:prstGeom>
          <a:noFill/>
          <a:ln>
            <a:solidFill>
              <a:schemeClr val="accent2">
                <a:lumMod val="50000"/>
              </a:schemeClr>
            </a:solidFill>
          </a:ln>
        </p:spPr>
        <p:txBody>
          <a:bodyPr wrap="square" rtlCol="0">
            <a:spAutoFit/>
          </a:bodyPr>
          <a:lstStyle/>
          <a:p>
            <a:r>
              <a:rPr lang="es-EC" dirty="0" smtClean="0"/>
              <a:t>Si existe asociación entre las variables, lo que indica que dependiendo del tipo de señal que se encuentren recibiendo las personas preferirán tener más canales o alta definición, se puede deducir que las personas que reciben señales nacionales desean un mayor número de canales mientras que, quienes tienen señales de cable prefieren alta definición.</a:t>
            </a:r>
            <a:endParaRPr lang="es-ES_tradnl" dirty="0"/>
          </a:p>
        </p:txBody>
      </p:sp>
      <p:pic>
        <p:nvPicPr>
          <p:cNvPr id="1026" name="Picture 2"/>
          <p:cNvPicPr>
            <a:picLocks noChangeAspect="1" noChangeArrowheads="1"/>
          </p:cNvPicPr>
          <p:nvPr/>
        </p:nvPicPr>
        <p:blipFill>
          <a:blip r:embed="rId3" cstate="print"/>
          <a:srcRect/>
          <a:stretch>
            <a:fillRect/>
          </a:stretch>
        </p:blipFill>
        <p:spPr bwMode="auto">
          <a:xfrm>
            <a:off x="2195736" y="1484784"/>
            <a:ext cx="5269124" cy="3600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611560" y="148478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p:nvSpPr>
            <p:spPr>
              <a:xfrm>
                <a:off x="-1981814" y="1693926"/>
                <a:ext cx="2689212" cy="854947"/>
              </a:xfrm>
              <a:prstGeom prst="rect">
                <a:avLst/>
              </a:prstGeom>
              <a:noFill/>
            </p:spPr>
            <p:txBody>
              <a:bodyPr wrap="square" rtlCol="0">
                <a:spAutoFit/>
              </a:bodyPr>
              <a:lstStyle/>
              <a:p>
                <a:pPr lvl="0"/>
                <a:r>
                  <a:rPr lang="en-US" sz="1600" dirty="0" smtClean="0">
                    <a:solidFill>
                      <a:prstClr val="black"/>
                    </a:solidFill>
                    <a:latin typeface="Bodoni MT Condensed" pitchFamily="18" charset="0"/>
                  </a:rPr>
                  <a:t>C1. </a:t>
                </a:r>
                <a:r>
                  <a:rPr lang="es-MX" sz="1600" dirty="0" smtClean="0"/>
                  <a:t>El grado de penetración del servicio de televisión análoga en las parroquias urbanas de la ciudad de Ibarra es del  99,74%</a:t>
                </a:r>
                <a:endParaRPr lang="en-US" sz="1600" dirty="0" err="1" smtClean="0">
                  <a:solidFill>
                    <a:prstClr val="black"/>
                  </a:solidFill>
                  <a:latin typeface="Bodoni MT Condensed" pitchFamily="18" charset="0"/>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69768" y="1588476"/>
              <a:ext cx="3933440" cy="4992091"/>
              <a:chOff x="4572000" y="1453896"/>
              <a:chExt cx="2880360" cy="3962032"/>
            </a:xfrm>
          </p:grpSpPr>
          <p:sp>
            <p:nvSpPr>
              <p:cNvPr id="132" name="Inside-right"/>
              <p:cNvSpPr/>
              <p:nvPr/>
            </p:nvSpPr>
            <p:spPr>
              <a:xfrm rot="10800000">
                <a:off x="4572000" y="1456576"/>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56" name="TextBox 98"/>
            <p:cNvSpPr txBox="1"/>
            <p:nvPr/>
          </p:nvSpPr>
          <p:spPr>
            <a:xfrm>
              <a:off x="5004048" y="2132856"/>
              <a:ext cx="3312367" cy="1077218"/>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R1. </a:t>
              </a:r>
              <a:r>
                <a:rPr lang="es-MX" sz="1600" dirty="0" smtClean="0"/>
                <a:t>Debido a este elevado nivel de penetración, que representa casi el 100%, es recomendable la digitalización de las señales.</a:t>
              </a:r>
              <a:endParaRPr lang="en-US" sz="1600" dirty="0" err="1" smtClean="0">
                <a:solidFill>
                  <a:prstClr val="black"/>
                </a:solidFill>
                <a:latin typeface="Bodoni MT Condensed" pitchFamily="18" charset="0"/>
              </a:endParaRPr>
            </a:p>
          </p:txBody>
        </p:sp>
      </p:grpSp>
      <p:sp>
        <p:nvSpPr>
          <p:cNvPr id="59" name="TextBox 98"/>
          <p:cNvSpPr txBox="1"/>
          <p:nvPr/>
        </p:nvSpPr>
        <p:spPr>
          <a:xfrm>
            <a:off x="1043608" y="4164718"/>
            <a:ext cx="3672407" cy="1077218"/>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C2. </a:t>
            </a:r>
            <a:r>
              <a:rPr lang="es-EC" sz="1600" dirty="0" smtClean="0"/>
              <a:t>El 50,79% de la población, recibe la señal de Tv Actual, en condiciones satisfactorias.</a:t>
            </a:r>
            <a:endParaRPr lang="es-ES_tradnl" sz="1600" dirty="0" smtClean="0"/>
          </a:p>
          <a:p>
            <a:pPr lvl="0"/>
            <a:endParaRPr lang="en-US" sz="1600" dirty="0" err="1" smtClean="0">
              <a:solidFill>
                <a:prstClr val="black"/>
              </a:solidFill>
              <a:latin typeface="Bodoni MT Condensed" pitchFamily="18" charset="0"/>
            </a:endParaRPr>
          </a:p>
        </p:txBody>
      </p:sp>
      <p:sp>
        <p:nvSpPr>
          <p:cNvPr id="60" name="TextBox 98"/>
          <p:cNvSpPr txBox="1"/>
          <p:nvPr/>
        </p:nvSpPr>
        <p:spPr>
          <a:xfrm>
            <a:off x="5076056" y="4093834"/>
            <a:ext cx="3312367" cy="1323439"/>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R1. </a:t>
            </a:r>
            <a:r>
              <a:rPr lang="es-MX" sz="1600" dirty="0" smtClean="0"/>
              <a:t>Se recomienda utilizar la digitalización de la televisión para que los usuarios reciban el servicio con excelente calidad.</a:t>
            </a:r>
            <a:endParaRPr lang="es-ES_tradnl" sz="1600" dirty="0" smtClean="0"/>
          </a:p>
          <a:p>
            <a:endParaRPr lang="en-US" sz="1600" dirty="0" err="1" smtClean="0">
              <a:solidFill>
                <a:prstClr val="black"/>
              </a:solidFill>
              <a:latin typeface="Bodoni MT Condensed"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611560" y="148478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p:nvSpPr>
            <p:spPr>
              <a:xfrm>
                <a:off x="-1981814" y="1455145"/>
                <a:ext cx="2689212" cy="1245779"/>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C3. </a:t>
                </a:r>
                <a:r>
                  <a:rPr lang="es-EC" sz="1600" dirty="0" smtClean="0"/>
                  <a:t>Las noticias son el programa que es visto con preferencia por el 71.05% de los encuestados, seguido de las películas cuyo porcentaje equivale al 10% y las novelas el 9,21%</a:t>
                </a:r>
                <a:endParaRPr lang="es-ES_tradnl" sz="1600" dirty="0" smtClean="0"/>
              </a:p>
              <a:p>
                <a:pPr lvl="0"/>
                <a:endParaRPr lang="en-US" sz="1600" dirty="0" err="1" smtClean="0">
                  <a:solidFill>
                    <a:prstClr val="black"/>
                  </a:solidFill>
                  <a:latin typeface="Bodoni MT Condensed" pitchFamily="18" charset="0"/>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69768" y="1588476"/>
              <a:ext cx="3933440" cy="4992091"/>
              <a:chOff x="4572000" y="1453896"/>
              <a:chExt cx="2880360" cy="3962032"/>
            </a:xfrm>
          </p:grpSpPr>
          <p:sp>
            <p:nvSpPr>
              <p:cNvPr id="132" name="Inside-right"/>
              <p:cNvSpPr/>
              <p:nvPr/>
            </p:nvSpPr>
            <p:spPr>
              <a:xfrm rot="10800000">
                <a:off x="4572000" y="1456576"/>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56" name="TextBox 98"/>
            <p:cNvSpPr txBox="1"/>
            <p:nvPr/>
          </p:nvSpPr>
          <p:spPr>
            <a:xfrm>
              <a:off x="5004048" y="1990526"/>
              <a:ext cx="3312367" cy="1569660"/>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R1. </a:t>
              </a:r>
              <a:r>
                <a:rPr lang="es-MX" sz="1600" dirty="0" smtClean="0"/>
                <a:t>Se recomienda la mejora continua e innovación de los espacios noticiosos y de opinión a fin de  incrementar la audiencia cautiva de esos programas.</a:t>
              </a:r>
              <a:endParaRPr lang="es-ES_tradnl" sz="1600" dirty="0" smtClean="0"/>
            </a:p>
            <a:p>
              <a:endParaRPr lang="en-US" sz="1600" dirty="0" err="1" smtClean="0">
                <a:solidFill>
                  <a:prstClr val="black"/>
                </a:solidFill>
                <a:latin typeface="Bodoni MT Condensed" pitchFamily="18" charset="0"/>
              </a:endParaRPr>
            </a:p>
          </p:txBody>
        </p:sp>
      </p:grpSp>
      <p:sp>
        <p:nvSpPr>
          <p:cNvPr id="59" name="TextBox 98"/>
          <p:cNvSpPr txBox="1"/>
          <p:nvPr/>
        </p:nvSpPr>
        <p:spPr>
          <a:xfrm>
            <a:off x="1043608" y="4104189"/>
            <a:ext cx="3672407" cy="830997"/>
          </a:xfrm>
          <a:prstGeom prst="rect">
            <a:avLst/>
          </a:prstGeom>
          <a:noFill/>
        </p:spPr>
        <p:txBody>
          <a:bodyPr wrap="square" rtlCol="0">
            <a:spAutoFit/>
          </a:bodyPr>
          <a:lstStyle/>
          <a:p>
            <a:pPr lvl="0" algn="just"/>
            <a:r>
              <a:rPr lang="en-US" sz="1600" dirty="0" smtClean="0">
                <a:solidFill>
                  <a:prstClr val="black"/>
                </a:solidFill>
                <a:latin typeface="Bodoni MT Condensed" pitchFamily="18" charset="0"/>
              </a:rPr>
              <a:t>C4. </a:t>
            </a:r>
            <a:r>
              <a:rPr lang="es-EC" sz="1600" dirty="0" smtClean="0"/>
              <a:t>Más del 80% de la población de la ciudad de Ibarra, desconoce a cerca de la Televisión Digital.</a:t>
            </a:r>
            <a:endParaRPr lang="en-US" sz="1600" dirty="0" err="1" smtClean="0">
              <a:solidFill>
                <a:prstClr val="black"/>
              </a:solidFill>
              <a:latin typeface="Bodoni MT Condensed" pitchFamily="18" charset="0"/>
            </a:endParaRPr>
          </a:p>
        </p:txBody>
      </p:sp>
      <p:sp>
        <p:nvSpPr>
          <p:cNvPr id="60" name="TextBox 98"/>
          <p:cNvSpPr txBox="1"/>
          <p:nvPr/>
        </p:nvSpPr>
        <p:spPr>
          <a:xfrm>
            <a:off x="5004048" y="4110596"/>
            <a:ext cx="3312367" cy="2062103"/>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R1. </a:t>
            </a:r>
            <a:r>
              <a:rPr lang="en-US" sz="1600" dirty="0" smtClean="0"/>
              <a:t>Las </a:t>
            </a:r>
            <a:r>
              <a:rPr lang="en-US" sz="1600" dirty="0" err="1" smtClean="0"/>
              <a:t>empresas</a:t>
            </a:r>
            <a:r>
              <a:rPr lang="en-US" sz="1600" dirty="0" smtClean="0"/>
              <a:t> de TV locales </a:t>
            </a:r>
            <a:r>
              <a:rPr lang="es-MX" sz="1600" dirty="0" smtClean="0"/>
              <a:t>deben implementar un plan de difusión de las ventajas de la nueva tecnología, de manera que se agilite su propio proceso de transición.</a:t>
            </a:r>
            <a:endParaRPr lang="es-ES_tradnl" sz="1600" dirty="0" smtClean="0"/>
          </a:p>
          <a:p>
            <a:endParaRPr lang="es-ES_tradnl" sz="1600" dirty="0" smtClean="0"/>
          </a:p>
          <a:p>
            <a:endParaRPr lang="en-US" sz="1600" dirty="0" err="1" smtClean="0">
              <a:solidFill>
                <a:prstClr val="black"/>
              </a:solidFill>
              <a:latin typeface="Bodoni MT Condensed"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 Título"/>
          <p:cNvSpPr txBox="1">
            <a:spLocks/>
          </p:cNvSpPr>
          <p:nvPr/>
        </p:nvSpPr>
        <p:spPr>
          <a:xfrm>
            <a:off x="914400" y="332656"/>
            <a:ext cx="8229600" cy="1066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CONCLUSIONES Y 			RECOMENDACIONES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grpSp>
        <p:nvGrpSpPr>
          <p:cNvPr id="2" name="57 Grupo"/>
          <p:cNvGrpSpPr/>
          <p:nvPr/>
        </p:nvGrpSpPr>
        <p:grpSpPr>
          <a:xfrm>
            <a:off x="611560" y="1484784"/>
            <a:ext cx="8316416" cy="5184576"/>
            <a:chOff x="611560" y="1484784"/>
            <a:chExt cx="8316416" cy="5184576"/>
          </a:xfrm>
        </p:grpSpPr>
        <p:grpSp>
          <p:nvGrpSpPr>
            <p:cNvPr id="3" name="Inside-left page 1"/>
            <p:cNvGrpSpPr/>
            <p:nvPr/>
          </p:nvGrpSpPr>
          <p:grpSpPr>
            <a:xfrm>
              <a:off x="611560" y="1484784"/>
              <a:ext cx="4158208" cy="5184576"/>
              <a:chOff x="1527048" y="1371600"/>
              <a:chExt cx="3044952" cy="4114800"/>
            </a:xfrm>
          </p:grpSpPr>
          <p:sp>
            <p:nvSpPr>
              <p:cNvPr id="64" name="Rounded Rectangle 63"/>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Rectangle 64"/>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 name="Inside-right page 3"/>
            <p:cNvGrpSpPr/>
            <p:nvPr/>
          </p:nvGrpSpPr>
          <p:grpSpPr>
            <a:xfrm>
              <a:off x="4769768" y="1484784"/>
              <a:ext cx="4158208" cy="5184576"/>
              <a:chOff x="4572000" y="1371600"/>
              <a:chExt cx="3044952" cy="4114800"/>
            </a:xfrm>
          </p:grpSpPr>
          <p:grpSp>
            <p:nvGrpSpPr>
              <p:cNvPr id="5" name="Inside-right"/>
              <p:cNvGrpSpPr/>
              <p:nvPr/>
            </p:nvGrpSpPr>
            <p:grpSpPr>
              <a:xfrm>
                <a:off x="4572000" y="1371600"/>
                <a:ext cx="3044952" cy="4114800"/>
                <a:chOff x="4572000" y="1371600"/>
                <a:chExt cx="3044952" cy="4114800"/>
              </a:xfrm>
            </p:grpSpPr>
            <p:grpSp>
              <p:nvGrpSpPr>
                <p:cNvPr id="6" name="Inside-right"/>
                <p:cNvGrpSpPr/>
                <p:nvPr/>
              </p:nvGrpSpPr>
              <p:grpSpPr>
                <a:xfrm rot="10800000">
                  <a:off x="4572000" y="1371600"/>
                  <a:ext cx="3044952" cy="4114800"/>
                  <a:chOff x="1527048" y="1371600"/>
                  <a:chExt cx="3044952" cy="4114800"/>
                </a:xfrm>
              </p:grpSpPr>
              <p:sp>
                <p:nvSpPr>
                  <p:cNvPr id="57" name="Rounded Rectangle 56"/>
                  <p:cNvSpPr/>
                  <p:nvPr/>
                </p:nvSpPr>
                <p:spPr>
                  <a:xfrm>
                    <a:off x="1527048" y="1371600"/>
                    <a:ext cx="3044952" cy="4114800"/>
                  </a:xfrm>
                  <a:prstGeom prst="roundRect">
                    <a:avLst>
                      <a:gd name="adj" fmla="val 1580"/>
                    </a:avLst>
                  </a:prstGeom>
                  <a:gradFill flip="none" rotWithShape="1">
                    <a:gsLst>
                      <a:gs pos="0">
                        <a:schemeClr val="accent2">
                          <a:lumMod val="75000"/>
                        </a:schemeClr>
                      </a:gs>
                      <a:gs pos="100000">
                        <a:schemeClr val="accent2">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Rectangle 60"/>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 name="Group 167"/>
                <p:cNvGrpSpPr/>
                <p:nvPr/>
              </p:nvGrpSpPr>
              <p:grpSpPr>
                <a:xfrm>
                  <a:off x="7162800" y="1453896"/>
                  <a:ext cx="246855" cy="3950208"/>
                  <a:chOff x="7162800" y="1453896"/>
                  <a:chExt cx="246855" cy="3950208"/>
                </a:xfrm>
              </p:grpSpPr>
              <p:cxnSp>
                <p:nvCxnSpPr>
                  <p:cNvPr id="49" name="Straight Connector 48"/>
                  <p:cNvCxnSpPr/>
                  <p:nvPr/>
                </p:nvCxnSpPr>
                <p:spPr>
                  <a:xfrm rot="5400000">
                    <a:off x="5263102"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5400000">
                    <a:off x="5318266"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5356763"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539526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5433757"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5188490" y="34282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76" name="TextBox 75"/>
              <p:cNvSpPr txBox="1"/>
              <p:nvPr/>
            </p:nvSpPr>
            <p:spPr>
              <a:xfrm>
                <a:off x="4778036" y="2111276"/>
                <a:ext cx="2232364" cy="2800767"/>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grpSp>
        <p:grpSp>
          <p:nvGrpSpPr>
            <p:cNvPr id="8" name="Inside-left page 2"/>
            <p:cNvGrpSpPr/>
            <p:nvPr/>
          </p:nvGrpSpPr>
          <p:grpSpPr>
            <a:xfrm>
              <a:off x="836328" y="1582715"/>
              <a:ext cx="3933440" cy="4988714"/>
              <a:chOff x="1691640" y="1449324"/>
              <a:chExt cx="2880360" cy="3959352"/>
            </a:xfrm>
          </p:grpSpPr>
          <p:sp>
            <p:nvSpPr>
              <p:cNvPr id="75" name="Inside-left"/>
              <p:cNvSpPr/>
              <p:nvPr/>
            </p:nvSpPr>
            <p:spPr>
              <a:xfrm>
                <a:off x="169164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6" name="Straight Connector 95"/>
              <p:cNvCxnSpPr/>
              <p:nvPr/>
            </p:nvCxnSpPr>
            <p:spPr>
              <a:xfrm rot="16200000" flipH="1">
                <a:off x="-221314" y="3428206"/>
                <a:ext cx="3949417" cy="1588"/>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9" name="Inside-right page 2"/>
            <p:cNvGrpSpPr/>
            <p:nvPr/>
          </p:nvGrpSpPr>
          <p:grpSpPr>
            <a:xfrm>
              <a:off x="4769768" y="1582715"/>
              <a:ext cx="3933440" cy="4988714"/>
              <a:chOff x="4572000" y="1449324"/>
              <a:chExt cx="2880360" cy="3959352"/>
            </a:xfrm>
          </p:grpSpPr>
          <p:sp>
            <p:nvSpPr>
              <p:cNvPr id="84" name="Inside-right"/>
              <p:cNvSpPr/>
              <p:nvPr/>
            </p:nvSpPr>
            <p:spPr>
              <a:xfrm rot="10800000">
                <a:off x="4572000" y="1449324"/>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TextBox 80"/>
              <p:cNvSpPr txBox="1"/>
              <p:nvPr/>
            </p:nvSpPr>
            <p:spPr>
              <a:xfrm>
                <a:off x="5029200" y="3429000"/>
                <a:ext cx="2067264" cy="1569660"/>
              </a:xfrm>
              <a:prstGeom prst="rect">
                <a:avLst/>
              </a:prstGeom>
              <a:noFill/>
            </p:spPr>
            <p:txBody>
              <a:bodyPr wrap="square" rtlCol="0">
                <a:spAutoFit/>
              </a:bodyPr>
              <a:lstStyle/>
              <a:p>
                <a:r>
                  <a:rPr lang="en-US" sz="1600" dirty="0" smtClean="0">
                    <a:solidFill>
                      <a:prstClr val="black"/>
                    </a:solidFill>
                    <a:latin typeface="Bodoni MT Condensed" pitchFamily="18" charset="0"/>
                  </a:rPr>
                  <a:t>Type your text here. Type your text here. Type your text here. Type your text here. Type your text here. Type your text here. Type your text here. Type your text here. Type your text here. </a:t>
                </a:r>
                <a:endParaRPr lang="en-US" sz="1600" dirty="0" err="1" smtClean="0">
                  <a:solidFill>
                    <a:prstClr val="black"/>
                  </a:solidFill>
                  <a:latin typeface="Bodoni MT Condensed" pitchFamily="18" charset="0"/>
                </a:endParaRPr>
              </a:p>
            </p:txBody>
          </p:sp>
          <p:pic>
            <p:nvPicPr>
              <p:cNvPr id="82" name="Picture 81" descr="18789367_barn.png"/>
              <p:cNvPicPr>
                <a:picLocks noChangeAspect="1"/>
              </p:cNvPicPr>
              <p:nvPr/>
            </p:nvPicPr>
            <p:blipFill>
              <a:blip r:embed="rId3" cstate="email"/>
              <a:stretch>
                <a:fillRect/>
              </a:stretch>
            </p:blipFill>
            <p:spPr>
              <a:xfrm>
                <a:off x="5062154" y="1894206"/>
                <a:ext cx="1920240" cy="1281771"/>
              </a:xfrm>
              <a:prstGeom prst="rect">
                <a:avLst/>
              </a:prstGeom>
            </p:spPr>
          </p:pic>
          <p:grpSp>
            <p:nvGrpSpPr>
              <p:cNvPr id="10" name="Group 119"/>
              <p:cNvGrpSpPr/>
              <p:nvPr/>
            </p:nvGrpSpPr>
            <p:grpSpPr>
              <a:xfrm>
                <a:off x="7162800" y="1453896"/>
                <a:ext cx="246855" cy="3950208"/>
                <a:chOff x="7315200" y="1606296"/>
                <a:chExt cx="246855" cy="3950208"/>
              </a:xfrm>
            </p:grpSpPr>
            <p:cxnSp>
              <p:nvCxnSpPr>
                <p:cNvPr id="114" name="Straight Connector 113"/>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grpSp>
          <p:nvGrpSpPr>
            <p:cNvPr id="11" name="Inside-left page 3"/>
            <p:cNvGrpSpPr/>
            <p:nvPr/>
          </p:nvGrpSpPr>
          <p:grpSpPr>
            <a:xfrm>
              <a:off x="836328" y="1582715"/>
              <a:ext cx="3933440" cy="4988714"/>
              <a:chOff x="-2133600" y="1143000"/>
              <a:chExt cx="2880360" cy="3959352"/>
            </a:xfrm>
          </p:grpSpPr>
          <p:sp>
            <p:nvSpPr>
              <p:cNvPr id="92" name="Inside-left"/>
              <p:cNvSpPr/>
              <p:nvPr/>
            </p:nvSpPr>
            <p:spPr>
              <a:xfrm>
                <a:off x="-2133600" y="1143000"/>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p:nvPr/>
            </p:nvSpPr>
            <p:spPr>
              <a:xfrm>
                <a:off x="-1981814" y="1455145"/>
                <a:ext cx="2689212" cy="1245779"/>
              </a:xfrm>
              <a:prstGeom prst="rect">
                <a:avLst/>
              </a:prstGeom>
              <a:noFill/>
            </p:spPr>
            <p:txBody>
              <a:bodyPr wrap="square" rtlCol="0">
                <a:spAutoFit/>
              </a:bodyPr>
              <a:lstStyle/>
              <a:p>
                <a:pPr lvl="0" algn="just"/>
                <a:r>
                  <a:rPr lang="en-US" sz="1600" dirty="0" smtClean="0">
                    <a:solidFill>
                      <a:prstClr val="black"/>
                    </a:solidFill>
                    <a:latin typeface="Bodoni MT Condensed" pitchFamily="18" charset="0"/>
                  </a:rPr>
                  <a:t>C5. </a:t>
                </a:r>
                <a:r>
                  <a:rPr lang="es-EC" sz="1600" dirty="0" smtClean="0"/>
                  <a:t>El 71,05% de la población encuestada está dispuesta a adquirir un nuevo terminal que le permita acceder a la señal digital, con la capacidad de </a:t>
                </a:r>
                <a:r>
                  <a:rPr lang="es-EC" sz="1600" smtClean="0"/>
                  <a:t>pagar mas de 400 </a:t>
                </a:r>
                <a:r>
                  <a:rPr lang="es-EC" sz="1600" dirty="0" smtClean="0"/>
                  <a:t>dólares por el mismo.</a:t>
                </a:r>
                <a:endParaRPr lang="en-US" sz="1600" dirty="0" err="1" smtClean="0">
                  <a:solidFill>
                    <a:prstClr val="black"/>
                  </a:solidFill>
                  <a:latin typeface="Bodoni MT Condensed" pitchFamily="18" charset="0"/>
                </a:endParaRPr>
              </a:p>
            </p:txBody>
          </p:sp>
          <p:cxnSp>
            <p:nvCxnSpPr>
              <p:cNvPr id="122" name="Straight Connector 121"/>
              <p:cNvCxnSpPr/>
              <p:nvPr/>
            </p:nvCxnSpPr>
            <p:spPr>
              <a:xfrm rot="5400000">
                <a:off x="-3993610"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4047583" y="3117310"/>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nvGrpSpPr>
            <p:cNvPr id="12" name="Inside-right page 1"/>
            <p:cNvGrpSpPr/>
            <p:nvPr/>
          </p:nvGrpSpPr>
          <p:grpSpPr>
            <a:xfrm>
              <a:off x="4769768" y="1588476"/>
              <a:ext cx="3933440" cy="4992091"/>
              <a:chOff x="4572000" y="1453896"/>
              <a:chExt cx="2880360" cy="3962032"/>
            </a:xfrm>
          </p:grpSpPr>
          <p:sp>
            <p:nvSpPr>
              <p:cNvPr id="132" name="Inside-right"/>
              <p:cNvSpPr/>
              <p:nvPr/>
            </p:nvSpPr>
            <p:spPr>
              <a:xfrm rot="10800000">
                <a:off x="4572000" y="1456576"/>
                <a:ext cx="2880360" cy="3959352"/>
              </a:xfrm>
              <a:prstGeom prst="rect">
                <a:avLst/>
              </a:prstGeom>
              <a:gradFill flip="none" rotWithShape="1">
                <a:gsLst>
                  <a:gs pos="0">
                    <a:schemeClr val="bg1">
                      <a:lumMod val="65000"/>
                    </a:schemeClr>
                  </a:gs>
                  <a:gs pos="5000">
                    <a:schemeClr val="bg1"/>
                  </a:gs>
                  <a:gs pos="18000">
                    <a:schemeClr val="bg1">
                      <a:lumMod val="95000"/>
                    </a:schemeClr>
                  </a:gs>
                  <a:gs pos="38000">
                    <a:schemeClr val="bg1"/>
                  </a:gs>
                  <a:gs pos="100000">
                    <a:schemeClr val="bg1"/>
                  </a:gs>
                </a:gsLst>
                <a:lin ang="108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43"/>
              <p:cNvGrpSpPr/>
              <p:nvPr/>
            </p:nvGrpSpPr>
            <p:grpSpPr>
              <a:xfrm>
                <a:off x="7162800" y="1453896"/>
                <a:ext cx="246855" cy="3950208"/>
                <a:chOff x="7315200" y="1606296"/>
                <a:chExt cx="246855" cy="3950208"/>
              </a:xfrm>
            </p:grpSpPr>
            <p:cxnSp>
              <p:nvCxnSpPr>
                <p:cNvPr id="138" name="Straight Connector 137"/>
                <p:cNvCxnSpPr/>
                <p:nvPr/>
              </p:nvCxnSpPr>
              <p:spPr>
                <a:xfrm rot="5400000">
                  <a:off x="5415502"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5400000">
                  <a:off x="5470666"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5509163"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rot="5400000">
                  <a:off x="554766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5586157"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5340890" y="3580606"/>
                  <a:ext cx="3950208" cy="1588"/>
                </a:xfrm>
                <a:prstGeom prst="line">
                  <a:avLst/>
                </a:prstGeom>
                <a:ln w="9525">
                  <a:solidFill>
                    <a:schemeClr val="bg1">
                      <a:lumMod val="85000"/>
                    </a:schemeClr>
                  </a:solidFill>
                </a:ln>
                <a:effectLst/>
              </p:spPr>
              <p:style>
                <a:lnRef idx="1">
                  <a:schemeClr val="accent1"/>
                </a:lnRef>
                <a:fillRef idx="0">
                  <a:schemeClr val="accent1"/>
                </a:fillRef>
                <a:effectRef idx="0">
                  <a:schemeClr val="accent1"/>
                </a:effectRef>
                <a:fontRef idx="minor">
                  <a:schemeClr val="tx1"/>
                </a:fontRef>
              </p:style>
            </p:cxnSp>
          </p:grpSp>
        </p:grpSp>
        <p:sp>
          <p:nvSpPr>
            <p:cNvPr id="56" name="TextBox 98"/>
            <p:cNvSpPr txBox="1"/>
            <p:nvPr/>
          </p:nvSpPr>
          <p:spPr>
            <a:xfrm>
              <a:off x="5004048" y="1946984"/>
              <a:ext cx="3312367" cy="1815882"/>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R1. </a:t>
              </a:r>
              <a:r>
                <a:rPr lang="es-MX" sz="1600" dirty="0" smtClean="0"/>
                <a:t>Continuar con la segunda fase, del proyecto, para determinar las mejores condiciones financieras para afrontar el cambio tecnológico </a:t>
              </a:r>
              <a:endParaRPr lang="es-ES_tradnl" sz="1600" dirty="0" smtClean="0"/>
            </a:p>
            <a:p>
              <a:pPr algn="just"/>
              <a:endParaRPr lang="es-ES_tradnl" sz="1600" dirty="0" smtClean="0"/>
            </a:p>
            <a:p>
              <a:endParaRPr lang="en-US" sz="1600" dirty="0" err="1" smtClean="0">
                <a:solidFill>
                  <a:prstClr val="black"/>
                </a:solidFill>
                <a:latin typeface="Bodoni MT Condensed" pitchFamily="18" charset="0"/>
              </a:endParaRPr>
            </a:p>
          </p:txBody>
        </p:sp>
      </p:grpSp>
      <p:sp>
        <p:nvSpPr>
          <p:cNvPr id="59" name="TextBox 98"/>
          <p:cNvSpPr txBox="1"/>
          <p:nvPr/>
        </p:nvSpPr>
        <p:spPr>
          <a:xfrm>
            <a:off x="1043608" y="4020702"/>
            <a:ext cx="3672407" cy="1323439"/>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C6. </a:t>
            </a:r>
            <a:r>
              <a:rPr lang="es-MX" sz="1600" dirty="0" smtClean="0"/>
              <a:t>Las estaciones de televisión locales de Ibarra tienen la predisposición para invertir en la digitalización de sus sistemas.</a:t>
            </a:r>
            <a:endParaRPr lang="es-ES_tradnl" sz="1600" dirty="0" smtClean="0"/>
          </a:p>
          <a:p>
            <a:pPr lvl="0"/>
            <a:endParaRPr lang="en-US" sz="1600" dirty="0" err="1" smtClean="0">
              <a:solidFill>
                <a:prstClr val="black"/>
              </a:solidFill>
              <a:latin typeface="Bodoni MT Condensed" pitchFamily="18" charset="0"/>
            </a:endParaRPr>
          </a:p>
        </p:txBody>
      </p:sp>
      <p:sp>
        <p:nvSpPr>
          <p:cNvPr id="60" name="TextBox 98"/>
          <p:cNvSpPr txBox="1"/>
          <p:nvPr/>
        </p:nvSpPr>
        <p:spPr>
          <a:xfrm>
            <a:off x="5004048" y="3970666"/>
            <a:ext cx="3312367" cy="1815882"/>
          </a:xfrm>
          <a:prstGeom prst="rect">
            <a:avLst/>
          </a:prstGeom>
          <a:noFill/>
        </p:spPr>
        <p:txBody>
          <a:bodyPr wrap="square" rtlCol="0">
            <a:spAutoFit/>
          </a:bodyPr>
          <a:lstStyle/>
          <a:p>
            <a:pPr algn="just"/>
            <a:r>
              <a:rPr lang="en-US" sz="1600" dirty="0" smtClean="0">
                <a:solidFill>
                  <a:prstClr val="black"/>
                </a:solidFill>
                <a:latin typeface="Bodoni MT Condensed" pitchFamily="18" charset="0"/>
              </a:rPr>
              <a:t>R1. </a:t>
            </a:r>
            <a:r>
              <a:rPr lang="es-MX" sz="1600" dirty="0" smtClean="0"/>
              <a:t>Se recomienda continuar con la segunda fase de este estudio a fin de elaborar un esquema de negocio que proporcione las mejores condiciones para la planificación de las estaciones hacia el proceso  de digitalización.</a:t>
            </a:r>
            <a:endParaRPr lang="en-US" sz="1600" dirty="0" err="1" smtClean="0">
              <a:solidFill>
                <a:prstClr val="black"/>
              </a:solidFill>
              <a:latin typeface="Bodoni MT Condensed" pitchFamily="18"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57 CuadroTexto"/>
          <p:cNvSpPr txBox="1"/>
          <p:nvPr/>
        </p:nvSpPr>
        <p:spPr>
          <a:xfrm>
            <a:off x="3203848" y="2780928"/>
            <a:ext cx="5472608" cy="830997"/>
          </a:xfrm>
          <a:prstGeom prst="rect">
            <a:avLst/>
          </a:prstGeom>
          <a:solidFill>
            <a:schemeClr val="bg1"/>
          </a:solidFill>
        </p:spPr>
        <p:txBody>
          <a:bodyPr wrap="square" rtlCol="0">
            <a:spAutoFit/>
          </a:bodyPr>
          <a:lstStyle/>
          <a:p>
            <a:r>
              <a:rPr lang="es-EC" sz="4800" b="1" dirty="0" smtClean="0"/>
              <a:t>GRACIAS!!</a:t>
            </a:r>
            <a:endParaRPr lang="es-EC" sz="4800" b="1" dirty="0"/>
          </a:p>
        </p:txBody>
      </p:sp>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POBLACION OBJETIVO</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28</a:t>
            </a:fld>
            <a:endParaRPr lang="es-EC" dirty="0"/>
          </a:p>
        </p:txBody>
      </p:sp>
      <p:pic>
        <p:nvPicPr>
          <p:cNvPr id="1027" name="Picture 3"/>
          <p:cNvPicPr>
            <a:picLocks noChangeAspect="1" noChangeArrowheads="1"/>
          </p:cNvPicPr>
          <p:nvPr/>
        </p:nvPicPr>
        <p:blipFill>
          <a:blip r:embed="rId3" cstate="print"/>
          <a:srcRect l="29329" t="22595" r="29328" b="59450"/>
          <a:stretch>
            <a:fillRect/>
          </a:stretch>
        </p:blipFill>
        <p:spPr bwMode="auto">
          <a:xfrm>
            <a:off x="1475656" y="1412776"/>
            <a:ext cx="6101731" cy="1656184"/>
          </a:xfrm>
          <a:prstGeom prst="rect">
            <a:avLst/>
          </a:prstGeom>
          <a:noFill/>
          <a:ln w="9525">
            <a:noFill/>
            <a:miter lim="800000"/>
            <a:headEnd/>
            <a:tailEnd/>
          </a:ln>
        </p:spPr>
      </p:pic>
      <p:pic>
        <p:nvPicPr>
          <p:cNvPr id="21" name="20 Imagen"/>
          <p:cNvPicPr/>
          <p:nvPr/>
        </p:nvPicPr>
        <p:blipFill>
          <a:blip r:embed="rId4" cstate="print"/>
          <a:srcRect l="6313" t="35638" r="60917" b="38032"/>
          <a:stretch>
            <a:fillRect/>
          </a:stretch>
        </p:blipFill>
        <p:spPr bwMode="auto">
          <a:xfrm>
            <a:off x="2123728" y="3573016"/>
            <a:ext cx="2486307" cy="12477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27168" t="46304" r="52160" b="47081"/>
          <a:stretch>
            <a:fillRect/>
          </a:stretch>
        </p:blipFill>
        <p:spPr bwMode="auto">
          <a:xfrm>
            <a:off x="5148064" y="3717032"/>
            <a:ext cx="2880320" cy="576064"/>
          </a:xfrm>
          <a:prstGeom prst="rect">
            <a:avLst/>
          </a:prstGeom>
          <a:noFill/>
          <a:ln w="9525">
            <a:noFill/>
            <a:miter lim="800000"/>
            <a:headEnd/>
            <a:tailEnd/>
          </a:ln>
        </p:spPr>
      </p:pic>
      <p:sp>
        <p:nvSpPr>
          <p:cNvPr id="22" name="21 Flecha doblada hacia arriba">
            <a:hlinkClick r:id="rId6"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TAMAÑO DE LA MUESTRA</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29</a:t>
            </a:fld>
            <a:endParaRPr lang="es-EC" dirty="0"/>
          </a:p>
        </p:txBody>
      </p:sp>
      <p:sp>
        <p:nvSpPr>
          <p:cNvPr id="22" name="21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1" name="Picture 3"/>
          <p:cNvPicPr>
            <a:picLocks noChangeAspect="1" noChangeArrowheads="1"/>
          </p:cNvPicPr>
          <p:nvPr/>
        </p:nvPicPr>
        <p:blipFill>
          <a:blip r:embed="rId4" cstate="print"/>
          <a:srcRect l="35234" t="59450" r="45866" b="25430"/>
          <a:stretch>
            <a:fillRect/>
          </a:stretch>
        </p:blipFill>
        <p:spPr bwMode="auto">
          <a:xfrm>
            <a:off x="1187624" y="1484784"/>
            <a:ext cx="2304256" cy="1152128"/>
          </a:xfrm>
          <a:prstGeom prst="rect">
            <a:avLst/>
          </a:prstGeom>
          <a:noFill/>
          <a:ln w="9525">
            <a:noFill/>
            <a:miter lim="800000"/>
            <a:headEnd/>
            <a:tailEnd/>
          </a:ln>
        </p:spPr>
      </p:pic>
      <p:sp>
        <p:nvSpPr>
          <p:cNvPr id="11" name="10 CuadroTexto"/>
          <p:cNvSpPr txBox="1"/>
          <p:nvPr/>
        </p:nvSpPr>
        <p:spPr>
          <a:xfrm>
            <a:off x="1043608" y="2636912"/>
            <a:ext cx="5976664" cy="2092881"/>
          </a:xfrm>
          <a:prstGeom prst="rect">
            <a:avLst/>
          </a:prstGeom>
          <a:noFill/>
        </p:spPr>
        <p:txBody>
          <a:bodyPr wrap="square" rtlCol="0">
            <a:spAutoFit/>
          </a:bodyPr>
          <a:lstStyle/>
          <a:p>
            <a:pPr lvl="0" indent="457200" algn="just" eaLnBrk="0" fontAlgn="base" hangingPunct="0">
              <a:spcBef>
                <a:spcPct val="0"/>
              </a:spcBef>
              <a:spcAft>
                <a:spcPct val="0"/>
              </a:spcAft>
            </a:pPr>
            <a:r>
              <a:rPr lang="es-MX" sz="1600" dirty="0" smtClean="0">
                <a:latin typeface="Arial" pitchFamily="34" charset="0"/>
                <a:ea typeface="Calibri" pitchFamily="34" charset="0"/>
                <a:cs typeface="Arial" pitchFamily="34" charset="0"/>
              </a:rPr>
              <a:t>Donde: </a:t>
            </a:r>
          </a:p>
          <a:p>
            <a:pPr lvl="0" indent="457200" algn="just" eaLnBrk="0" fontAlgn="base" hangingPunct="0">
              <a:spcBef>
                <a:spcPct val="0"/>
              </a:spcBef>
              <a:spcAft>
                <a:spcPct val="0"/>
              </a:spcAft>
            </a:pPr>
            <a:r>
              <a:rPr lang="es-MX" sz="1600" dirty="0" smtClean="0">
                <a:latin typeface="Arial" pitchFamily="34" charset="0"/>
                <a:ea typeface="Calibri" pitchFamily="34" charset="0"/>
                <a:cs typeface="Arial" pitchFamily="34" charset="0"/>
              </a:rPr>
              <a:t>n= Tamaño de la muestra.</a:t>
            </a:r>
            <a:endParaRPr lang="es-ES_tradnl" sz="1600" dirty="0" smtClean="0">
              <a:latin typeface="Arial" pitchFamily="34" charset="0"/>
              <a:cs typeface="Arial" pitchFamily="34" charset="0"/>
            </a:endParaRPr>
          </a:p>
          <a:p>
            <a:pPr lvl="0" indent="457200" algn="just" eaLnBrk="0" fontAlgn="base" hangingPunct="0">
              <a:spcBef>
                <a:spcPct val="0"/>
              </a:spcBef>
              <a:spcAft>
                <a:spcPct val="0"/>
              </a:spcAft>
            </a:pPr>
            <a:r>
              <a:rPr lang="es-MX" sz="1600" dirty="0" smtClean="0">
                <a:latin typeface="Arial" pitchFamily="34" charset="0"/>
                <a:ea typeface="Calibri" pitchFamily="34" charset="0"/>
                <a:cs typeface="Arial" pitchFamily="34" charset="0"/>
              </a:rPr>
              <a:t>Z= nivel de confiabilidad (95%)</a:t>
            </a:r>
            <a:endParaRPr lang="es-ES_tradnl" sz="1600" dirty="0" smtClean="0">
              <a:latin typeface="Arial" pitchFamily="34" charset="0"/>
              <a:cs typeface="Arial" pitchFamily="34" charset="0"/>
            </a:endParaRPr>
          </a:p>
          <a:p>
            <a:pPr lvl="0" indent="457200" algn="just" eaLnBrk="0" fontAlgn="base" hangingPunct="0">
              <a:spcBef>
                <a:spcPct val="0"/>
              </a:spcBef>
              <a:spcAft>
                <a:spcPct val="0"/>
              </a:spcAft>
            </a:pPr>
            <a:r>
              <a:rPr lang="es-MX" sz="1600" dirty="0" smtClean="0">
                <a:latin typeface="Arial" pitchFamily="34" charset="0"/>
                <a:ea typeface="Calibri" pitchFamily="34" charset="0"/>
                <a:cs typeface="Arial" pitchFamily="34" charset="0"/>
              </a:rPr>
              <a:t>p= Probabilidad de ocurrencia (0.5%)</a:t>
            </a:r>
            <a:endParaRPr lang="es-ES_tradnl" sz="1600" dirty="0" smtClean="0">
              <a:latin typeface="Arial" pitchFamily="34" charset="0"/>
              <a:cs typeface="Arial" pitchFamily="34" charset="0"/>
            </a:endParaRPr>
          </a:p>
          <a:p>
            <a:pPr lvl="0" indent="457200" algn="just" eaLnBrk="0" fontAlgn="base" hangingPunct="0">
              <a:spcBef>
                <a:spcPct val="0"/>
              </a:spcBef>
              <a:spcAft>
                <a:spcPct val="0"/>
              </a:spcAft>
            </a:pPr>
            <a:r>
              <a:rPr lang="es-MX" sz="1600" dirty="0" smtClean="0">
                <a:latin typeface="Arial" pitchFamily="34" charset="0"/>
                <a:ea typeface="Calibri" pitchFamily="34" charset="0"/>
                <a:cs typeface="Arial" pitchFamily="34" charset="0"/>
              </a:rPr>
              <a:t>q= Probabilidad de no ocurrencia (1 - 0.5%)</a:t>
            </a:r>
            <a:endParaRPr lang="es-ES_tradnl" sz="1600" dirty="0" smtClean="0">
              <a:latin typeface="Arial" pitchFamily="34" charset="0"/>
              <a:cs typeface="Arial" pitchFamily="34" charset="0"/>
            </a:endParaRPr>
          </a:p>
          <a:p>
            <a:pPr lvl="0" indent="457200" algn="just" eaLnBrk="0" fontAlgn="base" hangingPunct="0">
              <a:spcBef>
                <a:spcPct val="0"/>
              </a:spcBef>
              <a:spcAft>
                <a:spcPct val="0"/>
              </a:spcAft>
            </a:pPr>
            <a:r>
              <a:rPr lang="es-MX" sz="1600" dirty="0" smtClean="0">
                <a:latin typeface="Arial" pitchFamily="34" charset="0"/>
                <a:ea typeface="Calibri" pitchFamily="34" charset="0"/>
                <a:cs typeface="Arial" pitchFamily="34" charset="0"/>
              </a:rPr>
              <a:t>N= Número de  hogares del cantón Ibarra. (46.815)</a:t>
            </a:r>
            <a:endParaRPr lang="es-ES_tradnl" sz="1600" dirty="0" smtClean="0">
              <a:latin typeface="Arial" pitchFamily="34" charset="0"/>
              <a:cs typeface="Arial" pitchFamily="34" charset="0"/>
            </a:endParaRPr>
          </a:p>
          <a:p>
            <a:pPr lvl="0" indent="457200" algn="just" eaLnBrk="0" fontAlgn="base" hangingPunct="0">
              <a:spcBef>
                <a:spcPct val="0"/>
              </a:spcBef>
              <a:spcAft>
                <a:spcPct val="0"/>
              </a:spcAft>
            </a:pPr>
            <a:r>
              <a:rPr lang="es-MX" sz="1600" dirty="0" smtClean="0">
                <a:latin typeface="Arial" pitchFamily="34" charset="0"/>
                <a:ea typeface="Calibri" pitchFamily="34" charset="0"/>
                <a:cs typeface="Arial" pitchFamily="34" charset="0"/>
              </a:rPr>
              <a:t>e= Error de muestreo (0.05)</a:t>
            </a:r>
            <a:endParaRPr lang="es-MX" sz="1600" dirty="0" smtClean="0">
              <a:latin typeface="Arial" pitchFamily="34" charset="0"/>
              <a:cs typeface="Arial" pitchFamily="34" charset="0"/>
            </a:endParaRPr>
          </a:p>
          <a:p>
            <a:endParaRPr lang="es-EC" dirty="0"/>
          </a:p>
        </p:txBody>
      </p:sp>
      <p:pic>
        <p:nvPicPr>
          <p:cNvPr id="2054" name="Picture 6"/>
          <p:cNvPicPr>
            <a:picLocks noChangeAspect="1" noChangeArrowheads="1"/>
          </p:cNvPicPr>
          <p:nvPr/>
        </p:nvPicPr>
        <p:blipFill>
          <a:blip r:embed="rId5" cstate="print"/>
          <a:srcRect l="29919" t="69845" r="28738" b="16925"/>
          <a:stretch>
            <a:fillRect/>
          </a:stretch>
        </p:blipFill>
        <p:spPr bwMode="auto">
          <a:xfrm>
            <a:off x="2051720" y="4509120"/>
            <a:ext cx="5040560" cy="1008112"/>
          </a:xfrm>
          <a:prstGeom prst="rect">
            <a:avLst/>
          </a:prstGeom>
          <a:noFill/>
          <a:ln w="9525">
            <a:noFill/>
            <a:miter lim="800000"/>
            <a:headEnd/>
            <a:tailEnd/>
          </a:ln>
        </p:spPr>
      </p:pic>
      <p:pic>
        <p:nvPicPr>
          <p:cNvPr id="2056" name="Picture 8"/>
          <p:cNvPicPr>
            <a:picLocks noChangeAspect="1" noChangeArrowheads="1"/>
          </p:cNvPicPr>
          <p:nvPr/>
        </p:nvPicPr>
        <p:blipFill>
          <a:blip r:embed="rId6" cstate="print"/>
          <a:srcRect l="26966" t="54725" r="55906" b="37715"/>
          <a:stretch>
            <a:fillRect/>
          </a:stretch>
        </p:blipFill>
        <p:spPr bwMode="auto">
          <a:xfrm>
            <a:off x="3779912" y="5517232"/>
            <a:ext cx="2088232" cy="5760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lstStyle/>
          <a:p>
            <a:pPr algn="ctr"/>
            <a:r>
              <a:rPr lang="es-MX" dirty="0" smtClean="0"/>
              <a:t>			</a:t>
            </a:r>
            <a:r>
              <a:rPr lang="es-MX" dirty="0" smtClean="0">
                <a:effectLst>
                  <a:outerShdw blurRad="38100" dist="38100" dir="2700000" algn="tl">
                    <a:srgbClr val="000000">
                      <a:alpha val="43137"/>
                    </a:srgbClr>
                  </a:outerShdw>
                </a:effectLst>
              </a:rPr>
              <a:t>EVOLUCION DE LA TV</a:t>
            </a:r>
            <a:endParaRPr lang="es-EC"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87B6DEDF-411E-4CB0-9EF7-E17C425C3B03}" type="datetime1">
              <a:rPr lang="es-EC" smtClean="0"/>
              <a:pPr/>
              <a:t>24/04/2012</a:t>
            </a:fld>
            <a:endParaRPr lang="es-EC"/>
          </a:p>
        </p:txBody>
      </p:sp>
      <p:sp>
        <p:nvSpPr>
          <p:cNvPr id="6" name="5 Marcador de pie de página"/>
          <p:cNvSpPr>
            <a:spLocks noGrp="1"/>
          </p:cNvSpPr>
          <p:nvPr>
            <p:ph type="ftr" sz="quarter" idx="11"/>
          </p:nvPr>
        </p:nvSpPr>
        <p:spPr/>
        <p:txBody>
          <a:bodyPr/>
          <a:lstStyle/>
          <a:p>
            <a:r>
              <a:rPr kumimoji="0" lang="en-US" dirty="0" smtClean="0"/>
              <a:t>MBA 29</a:t>
            </a:r>
            <a:endParaRPr kumimoji="0" lang="en-US" dirty="0"/>
          </a:p>
        </p:txBody>
      </p:sp>
      <p:sp>
        <p:nvSpPr>
          <p:cNvPr id="5" name="4 Marcador de número de diapositiva"/>
          <p:cNvSpPr>
            <a:spLocks noGrp="1"/>
          </p:cNvSpPr>
          <p:nvPr>
            <p:ph type="sldNum" sz="quarter" idx="12"/>
          </p:nvPr>
        </p:nvSpPr>
        <p:spPr/>
        <p:txBody>
          <a:bodyPr/>
          <a:lstStyle/>
          <a:p>
            <a:fld id="{AFD264A7-B422-4749-907A-0821EE834116}" type="slidenum">
              <a:rPr lang="es-EC" smtClean="0"/>
              <a:pPr/>
              <a:t>3</a:t>
            </a:fld>
            <a:endParaRPr lang="es-EC"/>
          </a:p>
        </p:txBody>
      </p:sp>
      <p:pic>
        <p:nvPicPr>
          <p:cNvPr id="1029" name="Picture 5"/>
          <p:cNvPicPr>
            <a:picLocks noChangeAspect="1" noChangeArrowheads="1"/>
          </p:cNvPicPr>
          <p:nvPr/>
        </p:nvPicPr>
        <p:blipFill>
          <a:blip r:embed="rId2" cstate="print"/>
          <a:srcRect/>
          <a:stretch>
            <a:fillRect/>
          </a:stretch>
        </p:blipFill>
        <p:spPr bwMode="auto">
          <a:xfrm>
            <a:off x="899592" y="1988840"/>
            <a:ext cx="7689891" cy="30963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PLANIFICACION DEL </a:t>
            </a:r>
            <a:br>
              <a:rPr lang="es-MX" sz="2800" dirty="0" smtClean="0">
                <a:effectLst>
                  <a:outerShdw blurRad="38100" dist="38100" dir="2700000" algn="tl">
                    <a:srgbClr val="000000">
                      <a:alpha val="43137"/>
                    </a:srgbClr>
                  </a:outerShdw>
                </a:effectLst>
              </a:rPr>
            </a:br>
            <a:r>
              <a:rPr lang="es-MX" sz="2800" dirty="0" smtClean="0">
                <a:effectLst>
                  <a:outerShdw blurRad="38100" dist="38100" dir="2700000" algn="tl">
                    <a:srgbClr val="000000">
                      <a:alpha val="43137"/>
                    </a:srgbClr>
                  </a:outerShdw>
                </a:effectLst>
              </a:rPr>
              <a:t>			TRABAJO DE CAMPO</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30</a:t>
            </a:fld>
            <a:endParaRPr lang="es-EC" dirty="0"/>
          </a:p>
        </p:txBody>
      </p:sp>
      <p:sp>
        <p:nvSpPr>
          <p:cNvPr id="22" name="21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4212" name="Picture 4"/>
          <p:cNvPicPr>
            <a:picLocks noChangeAspect="1" noChangeArrowheads="1"/>
          </p:cNvPicPr>
          <p:nvPr/>
        </p:nvPicPr>
        <p:blipFill>
          <a:blip r:embed="rId4" cstate="print"/>
          <a:srcRect l="32872" t="67010" r="32872" b="13145"/>
          <a:stretch>
            <a:fillRect/>
          </a:stretch>
        </p:blipFill>
        <p:spPr bwMode="auto">
          <a:xfrm>
            <a:off x="1907704" y="2276872"/>
            <a:ext cx="5966377" cy="21602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2800" dirty="0" smtClean="0"/>
              <a:t>			</a:t>
            </a:r>
            <a:r>
              <a:rPr lang="es-MX" sz="2800" dirty="0" smtClean="0">
                <a:effectLst>
                  <a:outerShdw blurRad="38100" dist="38100" dir="2700000" algn="tl">
                    <a:srgbClr val="000000">
                      <a:alpha val="43137"/>
                    </a:srgbClr>
                  </a:outerShdw>
                </a:effectLst>
              </a:rPr>
              <a:t>APLICACIÓN DEL </a:t>
            </a:r>
            <a:br>
              <a:rPr lang="es-MX" sz="2800" dirty="0" smtClean="0">
                <a:effectLst>
                  <a:outerShdw blurRad="38100" dist="38100" dir="2700000" algn="tl">
                    <a:srgbClr val="000000">
                      <a:alpha val="43137"/>
                    </a:srgbClr>
                  </a:outerShdw>
                </a:effectLst>
              </a:rPr>
            </a:br>
            <a:r>
              <a:rPr lang="es-MX" sz="2800" dirty="0" smtClean="0">
                <a:effectLst>
                  <a:outerShdw blurRad="38100" dist="38100" dir="2700000" algn="tl">
                    <a:srgbClr val="000000">
                      <a:alpha val="43137"/>
                    </a:srgbClr>
                  </a:outerShdw>
                </a:effectLst>
              </a:rPr>
              <a:t>			CUESTIONARIO</a:t>
            </a:r>
            <a:endParaRPr lang="es-EC" sz="2800" dirty="0">
              <a:effectLst>
                <a:outerShdw blurRad="38100" dist="38100" dir="2700000" algn="tl">
                  <a:srgbClr val="000000">
                    <a:alpha val="43137"/>
                  </a:srgbClr>
                </a:outerShdw>
              </a:effectLst>
            </a:endParaRPr>
          </a:p>
        </p:txBody>
      </p:sp>
      <p:sp>
        <p:nvSpPr>
          <p:cNvPr id="7" name="6 Marcador de número de diapositiva"/>
          <p:cNvSpPr>
            <a:spLocks noGrp="1"/>
          </p:cNvSpPr>
          <p:nvPr>
            <p:ph type="sldNum" sz="quarter" idx="12"/>
          </p:nvPr>
        </p:nvSpPr>
        <p:spPr/>
        <p:txBody>
          <a:bodyPr/>
          <a:lstStyle/>
          <a:p>
            <a:fld id="{AFD264A7-B422-4749-907A-0821EE834116}" type="slidenum">
              <a:rPr lang="es-EC" smtClean="0"/>
              <a:pPr/>
              <a:t>31</a:t>
            </a:fld>
            <a:endParaRPr lang="es-EC" dirty="0"/>
          </a:p>
        </p:txBody>
      </p:sp>
      <p:sp>
        <p:nvSpPr>
          <p:cNvPr id="22" name="21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1619672" y="1988840"/>
            <a:ext cx="6480720" cy="2031325"/>
          </a:xfrm>
          <a:prstGeom prst="rect">
            <a:avLst/>
          </a:prstGeom>
          <a:noFill/>
        </p:spPr>
        <p:txBody>
          <a:bodyPr wrap="square" rtlCol="0">
            <a:spAutoFit/>
          </a:bodyPr>
          <a:lstStyle/>
          <a:p>
            <a:pPr lvl="0">
              <a:buFontTx/>
              <a:buChar char="-"/>
            </a:pPr>
            <a:r>
              <a:rPr lang="es-EC" dirty="0" smtClean="0"/>
              <a:t>Aplicando los conceptos del muestreo Sistemático se calcula el coeficiente de elevación K:</a:t>
            </a:r>
          </a:p>
          <a:p>
            <a:pPr lvl="0">
              <a:buFontTx/>
              <a:buChar char="-"/>
            </a:pPr>
            <a:endParaRPr lang="es-EC" dirty="0" smtClean="0"/>
          </a:p>
          <a:p>
            <a:pPr lvl="0"/>
            <a:endParaRPr lang="es-ES_tradnl" dirty="0" smtClean="0"/>
          </a:p>
          <a:p>
            <a:r>
              <a:rPr lang="es-EC" b="1" dirty="0" smtClean="0"/>
              <a:t>			</a:t>
            </a:r>
            <a:r>
              <a:rPr lang="es-EC" dirty="0" smtClean="0"/>
              <a:t>	</a:t>
            </a:r>
            <a:br>
              <a:rPr lang="es-EC" dirty="0" smtClean="0"/>
            </a:br>
            <a:endParaRPr lang="es-ES_tradnl" dirty="0" smtClean="0"/>
          </a:p>
          <a:p>
            <a:endParaRPr lang="es-EC" dirty="0"/>
          </a:p>
        </p:txBody>
      </p:sp>
      <p:pic>
        <p:nvPicPr>
          <p:cNvPr id="96262" name="Picture 6"/>
          <p:cNvPicPr>
            <a:picLocks noChangeAspect="1" noChangeArrowheads="1"/>
          </p:cNvPicPr>
          <p:nvPr/>
        </p:nvPicPr>
        <p:blipFill>
          <a:blip r:embed="rId4" cstate="print"/>
          <a:srcRect l="37500" t="44055" r="40057" b="25705"/>
          <a:stretch>
            <a:fillRect/>
          </a:stretch>
        </p:blipFill>
        <p:spPr bwMode="auto">
          <a:xfrm>
            <a:off x="2987824" y="2708920"/>
            <a:ext cx="3676909" cy="30963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1 Título"/>
          <p:cNvSpPr txBox="1">
            <a:spLocks/>
          </p:cNvSpPr>
          <p:nvPr/>
        </p:nvSpPr>
        <p:spPr>
          <a:xfrm>
            <a:off x="914400" y="404664"/>
            <a:ext cx="8229600" cy="778768"/>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DATOS GENERALES</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5" name="4 Imagen"/>
          <p:cNvPicPr/>
          <p:nvPr/>
        </p:nvPicPr>
        <p:blipFill>
          <a:blip r:embed="rId3" cstate="print"/>
          <a:srcRect l="18109" t="23670" r="37823" b="14362"/>
          <a:stretch>
            <a:fillRect/>
          </a:stretch>
        </p:blipFill>
        <p:spPr bwMode="auto">
          <a:xfrm>
            <a:off x="1187624" y="1916832"/>
            <a:ext cx="3168352" cy="2973135"/>
          </a:xfrm>
          <a:prstGeom prst="rect">
            <a:avLst/>
          </a:prstGeom>
          <a:noFill/>
          <a:ln w="9525">
            <a:noFill/>
            <a:miter lim="800000"/>
            <a:headEnd/>
            <a:tailEnd/>
          </a:ln>
        </p:spPr>
      </p:pic>
      <p:pic>
        <p:nvPicPr>
          <p:cNvPr id="32770" name="Picture 2"/>
          <p:cNvPicPr>
            <a:picLocks noChangeAspect="1" noChangeArrowheads="1"/>
          </p:cNvPicPr>
          <p:nvPr/>
        </p:nvPicPr>
        <p:blipFill>
          <a:blip r:embed="rId4" cstate="print"/>
          <a:srcRect/>
          <a:stretch>
            <a:fillRect/>
          </a:stretch>
        </p:blipFill>
        <p:spPr bwMode="auto">
          <a:xfrm>
            <a:off x="3707904" y="2492896"/>
            <a:ext cx="5780087" cy="1192213"/>
          </a:xfrm>
          <a:prstGeom prst="rect">
            <a:avLst/>
          </a:prstGeom>
          <a:noFill/>
          <a:ln w="9525">
            <a:noFill/>
            <a:miter lim="800000"/>
            <a:headEnd/>
            <a:tailEnd/>
          </a:ln>
          <a:effectLst/>
        </p:spPr>
      </p:pic>
      <p:pic>
        <p:nvPicPr>
          <p:cNvPr id="32771" name="Picture 3"/>
          <p:cNvPicPr>
            <a:picLocks noChangeAspect="1" noChangeArrowheads="1"/>
          </p:cNvPicPr>
          <p:nvPr/>
        </p:nvPicPr>
        <p:blipFill>
          <a:blip r:embed="rId5" cstate="print"/>
          <a:srcRect l="27556" t="23540" r="27557" b="11256"/>
          <a:stretch>
            <a:fillRect/>
          </a:stretch>
        </p:blipFill>
        <p:spPr bwMode="auto">
          <a:xfrm>
            <a:off x="4355976" y="3645024"/>
            <a:ext cx="3024336" cy="2745778"/>
          </a:xfrm>
          <a:prstGeom prst="rect">
            <a:avLst/>
          </a:prstGeom>
          <a:noFill/>
          <a:ln w="9525">
            <a:noFill/>
            <a:miter lim="800000"/>
            <a:headEnd/>
            <a:tailEnd/>
          </a:ln>
        </p:spPr>
      </p:pic>
      <p:sp>
        <p:nvSpPr>
          <p:cNvPr id="9" name="8 Flecha doblada hacia arriba">
            <a:hlinkClick r:id="rId6"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404664"/>
            <a:ext cx="8229600" cy="778768"/>
          </a:xfrm>
          <a:prstGeom prst="rect">
            <a:avLst/>
          </a:prstGeom>
        </p:spPr>
        <p:txBody>
          <a:bodyPr vert="horz" anchor="b">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Pregunta 1. Tiene televisor en su casa?</a:t>
            </a:r>
            <a:endParaRPr lang="es-EC" sz="2800" dirty="0">
              <a:solidFill>
                <a:schemeClr val="tx2"/>
              </a:solidFill>
              <a:effectLst>
                <a:outerShdw blurRad="38100" dist="38100" dir="2700000" algn="tl">
                  <a:srgbClr val="000000">
                    <a:alpha val="43137"/>
                  </a:srgbClr>
                </a:outerShdw>
              </a:effectLst>
              <a:latin typeface="+mj-lt"/>
              <a:ea typeface="+mj-ea"/>
              <a:cs typeface="+mj-cs"/>
            </a:endParaRPr>
          </a:p>
        </p:txBody>
      </p:sp>
      <p:pic>
        <p:nvPicPr>
          <p:cNvPr id="10" name="9 Imagen"/>
          <p:cNvPicPr/>
          <p:nvPr/>
        </p:nvPicPr>
        <p:blipFill>
          <a:blip r:embed="rId4" cstate="print"/>
          <a:srcRect/>
          <a:stretch>
            <a:fillRect/>
          </a:stretch>
        </p:blipFill>
        <p:spPr bwMode="auto">
          <a:xfrm>
            <a:off x="2416105" y="1704974"/>
            <a:ext cx="4892199" cy="402828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404664"/>
            <a:ext cx="8229600" cy="778768"/>
          </a:xfrm>
          <a:prstGeom prst="rect">
            <a:avLst/>
          </a:prstGeom>
        </p:spPr>
        <p:txBody>
          <a:bodyPr vert="horz" anchor="b">
            <a:normAutofit fontScale="92500" lnSpcReduction="20000"/>
          </a:bodyPr>
          <a:lstStyle/>
          <a:p>
            <a:pPr lvl="0"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Pregunta 2. </a:t>
            </a:r>
            <a:r>
              <a:rPr lang="es-EC" sz="2800" b="1" dirty="0" smtClean="0"/>
              <a:t>¿</a:t>
            </a:r>
            <a:r>
              <a:rPr lang="es-EC" sz="2800" dirty="0" smtClean="0">
                <a:solidFill>
                  <a:schemeClr val="tx2"/>
                </a:solidFill>
                <a:effectLst>
                  <a:outerShdw blurRad="38100" dist="38100" dir="2700000" algn="tl">
                    <a:srgbClr val="000000">
                      <a:alpha val="43137"/>
                    </a:srgbClr>
                  </a:outerShdw>
                </a:effectLst>
                <a:latin typeface="+mj-lt"/>
                <a:ea typeface="+mj-ea"/>
                <a:cs typeface="+mj-cs"/>
              </a:rPr>
              <a:t>Qué clase de televisor tiene? </a:t>
            </a:r>
          </a:p>
        </p:txBody>
      </p:sp>
      <p:pic>
        <p:nvPicPr>
          <p:cNvPr id="6" name="5 Imagen"/>
          <p:cNvPicPr/>
          <p:nvPr/>
        </p:nvPicPr>
        <p:blipFill>
          <a:blip r:embed="rId4" cstate="print"/>
          <a:srcRect/>
          <a:stretch>
            <a:fillRect/>
          </a:stretch>
        </p:blipFill>
        <p:spPr bwMode="auto">
          <a:xfrm>
            <a:off x="2339752" y="1772816"/>
            <a:ext cx="5112567" cy="41044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404664"/>
            <a:ext cx="8229600" cy="778768"/>
          </a:xfrm>
          <a:prstGeom prst="rect">
            <a:avLst/>
          </a:prstGeom>
        </p:spPr>
        <p:txBody>
          <a:bodyPr vert="horz" anchor="b">
            <a:normAutofit fontScale="92500" lnSpcReduction="20000"/>
          </a:bodyPr>
          <a:lstStyle/>
          <a:p>
            <a:pPr lvl="0"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Pregunta 3. </a:t>
            </a:r>
            <a:r>
              <a:rPr lang="es-EC" sz="2800" dirty="0" smtClean="0">
                <a:solidFill>
                  <a:schemeClr val="tx2"/>
                </a:solidFill>
                <a:effectLst>
                  <a:outerShdw blurRad="38100" dist="38100" dir="2700000" algn="tl">
                    <a:srgbClr val="000000">
                      <a:alpha val="43137"/>
                    </a:srgbClr>
                  </a:outerShdw>
                </a:effectLst>
                <a:latin typeface="+mj-lt"/>
                <a:ea typeface="+mj-ea"/>
                <a:cs typeface="+mj-cs"/>
              </a:rPr>
              <a:t>¿Qué tipo de señal de 		televisión tiene en su hogar?</a:t>
            </a:r>
          </a:p>
        </p:txBody>
      </p:sp>
      <p:pic>
        <p:nvPicPr>
          <p:cNvPr id="7" name="6 Imagen"/>
          <p:cNvPicPr/>
          <p:nvPr/>
        </p:nvPicPr>
        <p:blipFill>
          <a:blip r:embed="rId4" cstate="print"/>
          <a:srcRect/>
          <a:stretch>
            <a:fillRect/>
          </a:stretch>
        </p:blipFill>
        <p:spPr bwMode="auto">
          <a:xfrm>
            <a:off x="2627784" y="1772816"/>
            <a:ext cx="4805034" cy="401627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404664"/>
            <a:ext cx="8229600" cy="936104"/>
          </a:xfrm>
          <a:prstGeom prst="rect">
            <a:avLst/>
          </a:prstGeom>
        </p:spPr>
        <p:txBody>
          <a:bodyPr vert="horz" anchor="b">
            <a:normAutofit fontScale="77500" lnSpcReduction="20000"/>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Pregunta 4. </a:t>
            </a:r>
            <a:r>
              <a:rPr lang="es-EC" sz="2900" dirty="0" smtClean="0">
                <a:solidFill>
                  <a:schemeClr val="tx2"/>
                </a:solidFill>
                <a:effectLst>
                  <a:outerShdw blurRad="38100" dist="38100" dir="2700000" algn="tl">
                    <a:srgbClr val="000000">
                      <a:alpha val="43137"/>
                    </a:srgbClr>
                  </a:outerShdw>
                </a:effectLst>
                <a:latin typeface="+mj-lt"/>
                <a:ea typeface="+mj-ea"/>
                <a:cs typeface="+mj-cs"/>
              </a:rPr>
              <a:t>¿Qué importancia considera 				usted que tiene el contar con un 		televisor en su casa?</a:t>
            </a:r>
            <a:endParaRPr lang="es-ES_tradnl" sz="2900" dirty="0" smtClean="0">
              <a:solidFill>
                <a:schemeClr val="tx2"/>
              </a:solidFill>
              <a:effectLst>
                <a:outerShdw blurRad="38100" dist="38100" dir="2700000" algn="tl">
                  <a:srgbClr val="000000">
                    <a:alpha val="43137"/>
                  </a:srgbClr>
                </a:outerShdw>
              </a:effectLst>
              <a:latin typeface="+mj-lt"/>
              <a:ea typeface="+mj-ea"/>
              <a:cs typeface="+mj-cs"/>
            </a:endParaRPr>
          </a:p>
          <a:p>
            <a:pPr lvl="0" algn="ctr">
              <a:spcBef>
                <a:spcPct val="0"/>
              </a:spcBef>
            </a:pPr>
            <a:endParaRPr lang="es-EC" sz="2800" dirty="0" smtClean="0">
              <a:solidFill>
                <a:schemeClr val="tx2"/>
              </a:solidFill>
              <a:effectLst>
                <a:outerShdw blurRad="38100" dist="38100" dir="2700000" algn="tl">
                  <a:srgbClr val="000000">
                    <a:alpha val="43137"/>
                  </a:srgbClr>
                </a:outerShdw>
              </a:effectLst>
              <a:latin typeface="+mj-lt"/>
              <a:ea typeface="+mj-ea"/>
              <a:cs typeface="+mj-cs"/>
            </a:endParaRPr>
          </a:p>
        </p:txBody>
      </p:sp>
      <p:pic>
        <p:nvPicPr>
          <p:cNvPr id="33794" name="Picture 2"/>
          <p:cNvPicPr>
            <a:picLocks noChangeAspect="1" noChangeArrowheads="1"/>
          </p:cNvPicPr>
          <p:nvPr/>
        </p:nvPicPr>
        <p:blipFill>
          <a:blip r:embed="rId4" cstate="print"/>
          <a:srcRect/>
          <a:stretch>
            <a:fillRect/>
          </a:stretch>
        </p:blipFill>
        <p:spPr bwMode="auto">
          <a:xfrm>
            <a:off x="1114489" y="1340768"/>
            <a:ext cx="7561967" cy="1656184"/>
          </a:xfrm>
          <a:prstGeom prst="rect">
            <a:avLst/>
          </a:prstGeom>
          <a:noFill/>
          <a:ln w="9525">
            <a:noFill/>
            <a:miter lim="800000"/>
            <a:headEnd/>
            <a:tailEnd/>
          </a:ln>
          <a:effectLst/>
        </p:spPr>
      </p:pic>
      <p:pic>
        <p:nvPicPr>
          <p:cNvPr id="10" name="9 Imagen"/>
          <p:cNvPicPr/>
          <p:nvPr/>
        </p:nvPicPr>
        <p:blipFill>
          <a:blip r:embed="rId5" cstate="print"/>
          <a:srcRect/>
          <a:stretch>
            <a:fillRect/>
          </a:stretch>
        </p:blipFill>
        <p:spPr bwMode="auto">
          <a:xfrm>
            <a:off x="2699792" y="2996952"/>
            <a:ext cx="4386060" cy="350744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188640"/>
            <a:ext cx="8229600" cy="1008112"/>
          </a:xfrm>
          <a:prstGeom prst="rect">
            <a:avLst/>
          </a:prstGeom>
        </p:spPr>
        <p:txBody>
          <a:bodyPr vert="horz" anchor="b">
            <a:normAutofit fontScale="85000" lnSpcReduction="20000"/>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Pregunta 5. </a:t>
            </a:r>
            <a:r>
              <a:rPr lang="es-EC" sz="2800" dirty="0" smtClean="0">
                <a:solidFill>
                  <a:schemeClr val="tx2"/>
                </a:solidFill>
                <a:effectLst>
                  <a:outerShdw blurRad="38100" dist="38100" dir="2700000" algn="tl">
                    <a:srgbClr val="000000">
                      <a:alpha val="43137"/>
                    </a:srgbClr>
                  </a:outerShdw>
                </a:effectLst>
                <a:latin typeface="+mj-lt"/>
                <a:ea typeface="+mj-ea"/>
                <a:cs typeface="+mj-cs"/>
              </a:rPr>
              <a:t>¿Cuántas horas al día 					se encuentra un televisor 			encendido en su hogar?</a:t>
            </a:r>
          </a:p>
        </p:txBody>
      </p:sp>
      <p:pic>
        <p:nvPicPr>
          <p:cNvPr id="34818" name="Picture 2"/>
          <p:cNvPicPr>
            <a:picLocks noChangeAspect="1" noChangeArrowheads="1"/>
          </p:cNvPicPr>
          <p:nvPr/>
        </p:nvPicPr>
        <p:blipFill>
          <a:blip r:embed="rId4" cstate="print"/>
          <a:srcRect/>
          <a:stretch>
            <a:fillRect/>
          </a:stretch>
        </p:blipFill>
        <p:spPr bwMode="auto">
          <a:xfrm>
            <a:off x="1043608" y="1412776"/>
            <a:ext cx="7680402" cy="1584176"/>
          </a:xfrm>
          <a:prstGeom prst="rect">
            <a:avLst/>
          </a:prstGeom>
          <a:noFill/>
          <a:ln w="9525">
            <a:noFill/>
            <a:miter lim="800000"/>
            <a:headEnd/>
            <a:tailEnd/>
          </a:ln>
          <a:effectLst/>
        </p:spPr>
      </p:pic>
      <p:pic>
        <p:nvPicPr>
          <p:cNvPr id="11" name="10 Imagen"/>
          <p:cNvPicPr/>
          <p:nvPr/>
        </p:nvPicPr>
        <p:blipFill>
          <a:blip r:embed="rId5" cstate="print"/>
          <a:srcRect/>
          <a:stretch>
            <a:fillRect/>
          </a:stretch>
        </p:blipFill>
        <p:spPr bwMode="auto">
          <a:xfrm>
            <a:off x="2483768" y="2708920"/>
            <a:ext cx="4561921" cy="364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188640"/>
            <a:ext cx="8229600" cy="1008112"/>
          </a:xfrm>
          <a:prstGeom prst="rect">
            <a:avLst/>
          </a:prstGeom>
        </p:spPr>
        <p:txBody>
          <a:bodyPr vert="horz" anchor="b">
            <a:normAutofit fontScale="85000" lnSpcReduction="20000"/>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Pregunta 6. </a:t>
            </a:r>
            <a:r>
              <a:rPr lang="es-EC" sz="2800" dirty="0" smtClean="0">
                <a:solidFill>
                  <a:schemeClr val="tx2"/>
                </a:solidFill>
                <a:effectLst>
                  <a:outerShdw blurRad="38100" dist="38100" dir="2700000" algn="tl">
                    <a:srgbClr val="000000">
                      <a:alpha val="43137"/>
                    </a:srgbClr>
                  </a:outerShdw>
                </a:effectLst>
                <a:latin typeface="+mj-lt"/>
                <a:ea typeface="+mj-ea"/>
                <a:cs typeface="+mj-cs"/>
              </a:rPr>
              <a:t>Establezca en orden 				el tipo de programas que mira comúnmente</a:t>
            </a:r>
          </a:p>
        </p:txBody>
      </p:sp>
      <p:pic>
        <p:nvPicPr>
          <p:cNvPr id="7" name="6 Imagen"/>
          <p:cNvPicPr/>
          <p:nvPr/>
        </p:nvPicPr>
        <p:blipFill>
          <a:blip r:embed="rId4" cstate="print"/>
          <a:srcRect/>
          <a:stretch>
            <a:fillRect/>
          </a:stretch>
        </p:blipFill>
        <p:spPr bwMode="auto">
          <a:xfrm>
            <a:off x="2483768" y="1628800"/>
            <a:ext cx="4890666" cy="41423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188640"/>
            <a:ext cx="8229600" cy="1008112"/>
          </a:xfrm>
          <a:prstGeom prst="rect">
            <a:avLst/>
          </a:prstGeom>
        </p:spPr>
        <p:txBody>
          <a:bodyPr vert="horz" anchor="b">
            <a:normAutofit fontScale="85000" lnSpcReduction="20000"/>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800" dirty="0" smtClean="0">
                <a:solidFill>
                  <a:schemeClr val="tx2"/>
                </a:solidFill>
                <a:effectLst>
                  <a:outerShdw blurRad="38100" dist="38100" dir="2700000" algn="tl">
                    <a:srgbClr val="000000">
                      <a:alpha val="43137"/>
                    </a:srgbClr>
                  </a:outerShdw>
                </a:effectLst>
                <a:latin typeface="+mj-lt"/>
                <a:ea typeface="+mj-ea"/>
                <a:cs typeface="+mj-cs"/>
              </a:rPr>
              <a:t>Pregunta 7. </a:t>
            </a:r>
            <a:r>
              <a:rPr lang="es-EC" sz="2800" dirty="0" smtClean="0">
                <a:solidFill>
                  <a:schemeClr val="tx2"/>
                </a:solidFill>
                <a:effectLst>
                  <a:outerShdw blurRad="38100" dist="38100" dir="2700000" algn="tl">
                    <a:srgbClr val="000000">
                      <a:alpha val="43137"/>
                    </a:srgbClr>
                  </a:outerShdw>
                </a:effectLst>
                <a:latin typeface="+mj-lt"/>
                <a:ea typeface="+mj-ea"/>
                <a:cs typeface="+mj-cs"/>
              </a:rPr>
              <a:t>¿Qué medio le motiva 			más a comprar los productos que 	usted adquiere?</a:t>
            </a:r>
          </a:p>
        </p:txBody>
      </p:sp>
      <p:pic>
        <p:nvPicPr>
          <p:cNvPr id="6" name="5 Imagen"/>
          <p:cNvPicPr/>
          <p:nvPr/>
        </p:nvPicPr>
        <p:blipFill>
          <a:blip r:embed="rId4" cstate="print"/>
          <a:srcRect/>
          <a:stretch>
            <a:fillRect/>
          </a:stretch>
        </p:blipFill>
        <p:spPr bwMode="auto">
          <a:xfrm>
            <a:off x="2339752" y="1700808"/>
            <a:ext cx="5184576" cy="432048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lstStyle/>
          <a:p>
            <a:pPr algn="ctr"/>
            <a:r>
              <a:rPr lang="es-MX" dirty="0" smtClean="0"/>
              <a:t>			</a:t>
            </a:r>
            <a:r>
              <a:rPr lang="es-MX" dirty="0" smtClean="0">
                <a:effectLst>
                  <a:outerShdw blurRad="38100" dist="38100" dir="2700000" algn="tl">
                    <a:srgbClr val="000000">
                      <a:alpha val="43137"/>
                    </a:srgbClr>
                  </a:outerShdw>
                </a:effectLst>
              </a:rPr>
              <a:t>EVOLUCION DE LA TV</a:t>
            </a:r>
            <a:endParaRPr lang="es-EC"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F3E2B0B7-A4CD-4A1E-88AB-AEC43418E24F}" type="datetime1">
              <a:rPr lang="es-EC" smtClean="0"/>
              <a:pPr/>
              <a:t>24/04/2012</a:t>
            </a:fld>
            <a:endParaRPr lang="es-EC"/>
          </a:p>
        </p:txBody>
      </p:sp>
      <p:sp>
        <p:nvSpPr>
          <p:cNvPr id="6" name="5 Marcador de pie de página"/>
          <p:cNvSpPr>
            <a:spLocks noGrp="1"/>
          </p:cNvSpPr>
          <p:nvPr>
            <p:ph type="ftr" sz="quarter" idx="11"/>
          </p:nvPr>
        </p:nvSpPr>
        <p:spPr/>
        <p:txBody>
          <a:bodyPr/>
          <a:lstStyle/>
          <a:p>
            <a:r>
              <a:rPr lang="en-US" dirty="0" smtClean="0"/>
              <a:t>MBA 29</a:t>
            </a:r>
            <a:endParaRPr kumimoji="0" lang="en-US" dirty="0"/>
          </a:p>
        </p:txBody>
      </p:sp>
      <p:sp>
        <p:nvSpPr>
          <p:cNvPr id="5" name="4 Marcador de número de diapositiva"/>
          <p:cNvSpPr>
            <a:spLocks noGrp="1"/>
          </p:cNvSpPr>
          <p:nvPr>
            <p:ph type="sldNum" sz="quarter" idx="12"/>
          </p:nvPr>
        </p:nvSpPr>
        <p:spPr/>
        <p:txBody>
          <a:bodyPr/>
          <a:lstStyle/>
          <a:p>
            <a:fld id="{AFD264A7-B422-4749-907A-0821EE834116}" type="slidenum">
              <a:rPr lang="es-EC" smtClean="0"/>
              <a:pPr/>
              <a:t>4</a:t>
            </a:fld>
            <a:endParaRPr lang="es-EC"/>
          </a:p>
        </p:txBody>
      </p:sp>
      <p:pic>
        <p:nvPicPr>
          <p:cNvPr id="13314" name="Picture 2"/>
          <p:cNvPicPr>
            <a:picLocks noChangeAspect="1" noChangeArrowheads="1"/>
          </p:cNvPicPr>
          <p:nvPr/>
        </p:nvPicPr>
        <p:blipFill>
          <a:blip r:embed="rId2" cstate="print"/>
          <a:srcRect/>
          <a:stretch>
            <a:fillRect/>
          </a:stretch>
        </p:blipFill>
        <p:spPr bwMode="auto">
          <a:xfrm>
            <a:off x="1691680" y="1700808"/>
            <a:ext cx="5629570"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188640"/>
            <a:ext cx="8229600" cy="1008112"/>
          </a:xfrm>
          <a:prstGeom prst="rect">
            <a:avLst/>
          </a:prstGeom>
        </p:spPr>
        <p:txBody>
          <a:bodyPr vert="horz" anchor="b">
            <a:normAutofit/>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400" dirty="0" smtClean="0">
                <a:solidFill>
                  <a:schemeClr val="tx2"/>
                </a:solidFill>
                <a:effectLst>
                  <a:outerShdw blurRad="38100" dist="38100" dir="2700000" algn="tl">
                    <a:srgbClr val="000000">
                      <a:alpha val="43137"/>
                    </a:srgbClr>
                  </a:outerShdw>
                </a:effectLst>
                <a:latin typeface="+mj-lt"/>
                <a:ea typeface="+mj-ea"/>
                <a:cs typeface="+mj-cs"/>
              </a:rPr>
              <a:t>Pregunta 8. </a:t>
            </a:r>
            <a:r>
              <a:rPr lang="es-EC" sz="2400" dirty="0" smtClean="0">
                <a:solidFill>
                  <a:schemeClr val="tx2"/>
                </a:solidFill>
                <a:effectLst>
                  <a:outerShdw blurRad="38100" dist="38100" dir="2700000" algn="tl">
                    <a:srgbClr val="000000">
                      <a:alpha val="43137"/>
                    </a:srgbClr>
                  </a:outerShdw>
                </a:effectLst>
                <a:latin typeface="+mj-lt"/>
                <a:ea typeface="+mj-ea"/>
                <a:cs typeface="+mj-cs"/>
              </a:rPr>
              <a:t>¿Cómo califica la 			calidad de la señal que recibe?</a:t>
            </a:r>
          </a:p>
        </p:txBody>
      </p:sp>
      <p:pic>
        <p:nvPicPr>
          <p:cNvPr id="7" name="6 Imagen"/>
          <p:cNvPicPr/>
          <p:nvPr/>
        </p:nvPicPr>
        <p:blipFill>
          <a:blip r:embed="rId4" cstate="print"/>
          <a:srcRect/>
          <a:stretch>
            <a:fillRect/>
          </a:stretch>
        </p:blipFill>
        <p:spPr bwMode="auto">
          <a:xfrm>
            <a:off x="2594770" y="1847850"/>
            <a:ext cx="4857550" cy="4173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0"/>
            <a:ext cx="8229600" cy="1340768"/>
          </a:xfrm>
          <a:prstGeom prst="rect">
            <a:avLst/>
          </a:prstGeom>
        </p:spPr>
        <p:txBody>
          <a:bodyPr vert="horz" anchor="b">
            <a:normAutofit fontScale="92500" lnSpcReduction="20000"/>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400" dirty="0" smtClean="0">
                <a:solidFill>
                  <a:schemeClr val="tx2"/>
                </a:solidFill>
                <a:effectLst>
                  <a:outerShdw blurRad="38100" dist="38100" dir="2700000" algn="tl">
                    <a:srgbClr val="000000">
                      <a:alpha val="43137"/>
                    </a:srgbClr>
                  </a:outerShdw>
                </a:effectLst>
                <a:latin typeface="+mj-lt"/>
                <a:ea typeface="+mj-ea"/>
                <a:cs typeface="+mj-cs"/>
              </a:rPr>
              <a:t>Pregunta 9. </a:t>
            </a:r>
            <a:r>
              <a:rPr lang="es-EC" sz="2400" dirty="0" smtClean="0">
                <a:solidFill>
                  <a:schemeClr val="tx2"/>
                </a:solidFill>
                <a:effectLst>
                  <a:outerShdw blurRad="38100" dist="38100" dir="2700000" algn="tl">
                    <a:srgbClr val="000000">
                      <a:alpha val="43137"/>
                    </a:srgbClr>
                  </a:outerShdw>
                </a:effectLst>
                <a:latin typeface="+mj-lt"/>
                <a:ea typeface="+mj-ea"/>
                <a:cs typeface="+mj-cs"/>
              </a:rPr>
              <a:t>¿Qué prefiere usted: recibir 			más canales con la calidad actual o el 			mismo número de canales con mejor definición?</a:t>
            </a:r>
          </a:p>
        </p:txBody>
      </p:sp>
      <p:pic>
        <p:nvPicPr>
          <p:cNvPr id="6" name="5 Imagen"/>
          <p:cNvPicPr/>
          <p:nvPr/>
        </p:nvPicPr>
        <p:blipFill>
          <a:blip r:embed="rId4" cstate="print"/>
          <a:srcRect l="18109" t="23936" r="39648" b="14362"/>
          <a:stretch>
            <a:fillRect/>
          </a:stretch>
        </p:blipFill>
        <p:spPr bwMode="auto">
          <a:xfrm>
            <a:off x="2960542" y="1958662"/>
            <a:ext cx="4131737" cy="37745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0"/>
            <a:ext cx="8229600" cy="1340768"/>
          </a:xfrm>
          <a:prstGeom prst="rect">
            <a:avLst/>
          </a:prstGeom>
        </p:spPr>
        <p:txBody>
          <a:bodyPr vert="horz" anchor="b">
            <a:normAutofit/>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400" dirty="0" smtClean="0">
                <a:solidFill>
                  <a:schemeClr val="tx2"/>
                </a:solidFill>
                <a:effectLst>
                  <a:outerShdw blurRad="38100" dist="38100" dir="2700000" algn="tl">
                    <a:srgbClr val="000000">
                      <a:alpha val="43137"/>
                    </a:srgbClr>
                  </a:outerShdw>
                </a:effectLst>
                <a:latin typeface="+mj-lt"/>
                <a:ea typeface="+mj-ea"/>
                <a:cs typeface="+mj-cs"/>
              </a:rPr>
              <a:t>Pregunta 10. </a:t>
            </a:r>
            <a:r>
              <a:rPr lang="es-EC" sz="2400" dirty="0" smtClean="0">
                <a:solidFill>
                  <a:schemeClr val="tx2"/>
                </a:solidFill>
                <a:effectLst>
                  <a:outerShdw blurRad="38100" dist="38100" dir="2700000" algn="tl">
                    <a:srgbClr val="000000">
                      <a:alpha val="43137"/>
                    </a:srgbClr>
                  </a:outerShdw>
                </a:effectLst>
                <a:latin typeface="+mj-lt"/>
                <a:ea typeface="+mj-ea"/>
                <a:cs typeface="+mj-cs"/>
              </a:rPr>
              <a:t>¿Conoce a cerca de la Televisión Digital?</a:t>
            </a:r>
          </a:p>
        </p:txBody>
      </p:sp>
      <p:pic>
        <p:nvPicPr>
          <p:cNvPr id="6" name="5 Imagen"/>
          <p:cNvPicPr/>
          <p:nvPr/>
        </p:nvPicPr>
        <p:blipFill>
          <a:blip r:embed="rId4" cstate="print"/>
          <a:srcRect l="18109" t="23936" r="39648" b="14362"/>
          <a:stretch>
            <a:fillRect/>
          </a:stretch>
        </p:blipFill>
        <p:spPr bwMode="auto">
          <a:xfrm>
            <a:off x="2960542" y="1958662"/>
            <a:ext cx="4131737" cy="377459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0"/>
            <a:ext cx="8229600" cy="1340768"/>
          </a:xfrm>
          <a:prstGeom prst="rect">
            <a:avLst/>
          </a:prstGeom>
        </p:spPr>
        <p:txBody>
          <a:bodyPr vert="horz" anchor="b">
            <a:normAutofit/>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400" dirty="0" smtClean="0">
                <a:solidFill>
                  <a:schemeClr val="tx2"/>
                </a:solidFill>
                <a:effectLst>
                  <a:outerShdw blurRad="38100" dist="38100" dir="2700000" algn="tl">
                    <a:srgbClr val="000000">
                      <a:alpha val="43137"/>
                    </a:srgbClr>
                  </a:outerShdw>
                </a:effectLst>
                <a:latin typeface="+mj-lt"/>
                <a:ea typeface="+mj-ea"/>
                <a:cs typeface="+mj-cs"/>
              </a:rPr>
              <a:t>Pregunta 11. </a:t>
            </a:r>
            <a:r>
              <a:rPr lang="es-EC" sz="2400" dirty="0" smtClean="0">
                <a:solidFill>
                  <a:schemeClr val="tx2"/>
                </a:solidFill>
                <a:effectLst>
                  <a:outerShdw blurRad="38100" dist="38100" dir="2700000" algn="tl">
                    <a:srgbClr val="000000">
                      <a:alpha val="43137"/>
                    </a:srgbClr>
                  </a:outerShdw>
                </a:effectLst>
                <a:latin typeface="+mj-lt"/>
                <a:ea typeface="+mj-ea"/>
                <a:cs typeface="+mj-cs"/>
              </a:rPr>
              <a:t>¿Cuánto estaría 				dispuesto a pagar por un nuevo 			terminal de televisión?</a:t>
            </a:r>
          </a:p>
        </p:txBody>
      </p:sp>
      <p:pic>
        <p:nvPicPr>
          <p:cNvPr id="7" name="6 Imagen"/>
          <p:cNvPicPr/>
          <p:nvPr/>
        </p:nvPicPr>
        <p:blipFill>
          <a:blip r:embed="rId4" cstate="print"/>
          <a:srcRect/>
          <a:stretch>
            <a:fillRect/>
          </a:stretch>
        </p:blipFill>
        <p:spPr bwMode="auto">
          <a:xfrm>
            <a:off x="2380372" y="1676400"/>
            <a:ext cx="4927932" cy="4344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0"/>
            <a:ext cx="8229600" cy="1340768"/>
          </a:xfrm>
          <a:prstGeom prst="rect">
            <a:avLst/>
          </a:prstGeom>
        </p:spPr>
        <p:txBody>
          <a:bodyPr vert="horz" anchor="b">
            <a:normAutofit/>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400" dirty="0" smtClean="0">
                <a:solidFill>
                  <a:schemeClr val="tx2"/>
                </a:solidFill>
                <a:effectLst>
                  <a:outerShdw blurRad="38100" dist="38100" dir="2700000" algn="tl">
                    <a:srgbClr val="000000">
                      <a:alpha val="43137"/>
                    </a:srgbClr>
                  </a:outerShdw>
                </a:effectLst>
                <a:latin typeface="+mj-lt"/>
                <a:ea typeface="+mj-ea"/>
                <a:cs typeface="+mj-cs"/>
              </a:rPr>
              <a:t>Pregunta 12. </a:t>
            </a:r>
            <a:r>
              <a:rPr lang="es-EC" sz="2400" dirty="0" smtClean="0">
                <a:solidFill>
                  <a:schemeClr val="tx2"/>
                </a:solidFill>
                <a:effectLst>
                  <a:outerShdw blurRad="38100" dist="38100" dir="2700000" algn="tl">
                    <a:srgbClr val="000000">
                      <a:alpha val="43137"/>
                    </a:srgbClr>
                  </a:outerShdw>
                </a:effectLst>
                <a:latin typeface="+mj-lt"/>
                <a:ea typeface="+mj-ea"/>
                <a:cs typeface="+mj-cs"/>
              </a:rPr>
              <a:t>¿Conociendo los 				beneficios de la TV Digital, estaría 	dispuesto a invertir en:?</a:t>
            </a:r>
          </a:p>
        </p:txBody>
      </p:sp>
      <p:pic>
        <p:nvPicPr>
          <p:cNvPr id="6" name="5 Imagen"/>
          <p:cNvPicPr/>
          <p:nvPr/>
        </p:nvPicPr>
        <p:blipFill>
          <a:blip r:embed="rId4" cstate="print"/>
          <a:srcRect/>
          <a:stretch>
            <a:fillRect/>
          </a:stretch>
        </p:blipFill>
        <p:spPr bwMode="auto">
          <a:xfrm>
            <a:off x="2668455" y="1906774"/>
            <a:ext cx="5071897" cy="40425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0"/>
            <a:ext cx="8229600" cy="1340768"/>
          </a:xfrm>
          <a:prstGeom prst="rect">
            <a:avLst/>
          </a:prstGeom>
        </p:spPr>
        <p:txBody>
          <a:bodyPr vert="horz" anchor="b">
            <a:normAutofit/>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400" dirty="0" smtClean="0">
                <a:solidFill>
                  <a:schemeClr val="tx2"/>
                </a:solidFill>
                <a:effectLst>
                  <a:outerShdw blurRad="38100" dist="38100" dir="2700000" algn="tl">
                    <a:srgbClr val="000000">
                      <a:alpha val="43137"/>
                    </a:srgbClr>
                  </a:outerShdw>
                </a:effectLst>
                <a:latin typeface="+mj-lt"/>
                <a:ea typeface="+mj-ea"/>
                <a:cs typeface="+mj-cs"/>
              </a:rPr>
              <a:t>Pregunta 13. </a:t>
            </a:r>
            <a:r>
              <a:rPr lang="es-EC" sz="2400" dirty="0" smtClean="0">
                <a:solidFill>
                  <a:schemeClr val="tx2"/>
                </a:solidFill>
                <a:effectLst>
                  <a:outerShdw blurRad="38100" dist="38100" dir="2700000" algn="tl">
                    <a:srgbClr val="000000">
                      <a:alpha val="43137"/>
                    </a:srgbClr>
                  </a:outerShdw>
                </a:effectLst>
                <a:latin typeface="+mj-lt"/>
                <a:ea typeface="+mj-ea"/>
                <a:cs typeface="+mj-cs"/>
              </a:rPr>
              <a:t>¿En qué tiempo 				planificaría cambiar su televisor por 	uno de última tecnología?</a:t>
            </a:r>
          </a:p>
        </p:txBody>
      </p:sp>
      <p:pic>
        <p:nvPicPr>
          <p:cNvPr id="7" name="6 Imagen"/>
          <p:cNvPicPr/>
          <p:nvPr/>
        </p:nvPicPr>
        <p:blipFill>
          <a:blip r:embed="rId4" cstate="print"/>
          <a:srcRect/>
          <a:stretch>
            <a:fillRect/>
          </a:stretch>
        </p:blipFill>
        <p:spPr bwMode="auto">
          <a:xfrm>
            <a:off x="3059832" y="1844824"/>
            <a:ext cx="4475758" cy="372411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58 Rectángulo"/>
          <p:cNvSpPr/>
          <p:nvPr/>
        </p:nvSpPr>
        <p:spPr>
          <a:xfrm>
            <a:off x="5076056" y="3933056"/>
            <a:ext cx="252028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lecha doblada hacia arriba">
            <a:hlinkClick r:id="rId3" action="ppaction://hlinksldjump"/>
          </p:cNvPr>
          <p:cNvSpPr/>
          <p:nvPr/>
        </p:nvSpPr>
        <p:spPr>
          <a:xfrm>
            <a:off x="7956376" y="5661248"/>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1 Título"/>
          <p:cNvSpPr txBox="1">
            <a:spLocks/>
          </p:cNvSpPr>
          <p:nvPr/>
        </p:nvSpPr>
        <p:spPr>
          <a:xfrm>
            <a:off x="914400" y="0"/>
            <a:ext cx="8229600" cy="1340768"/>
          </a:xfrm>
          <a:prstGeom prst="rect">
            <a:avLst/>
          </a:prstGeom>
        </p:spPr>
        <p:txBody>
          <a:bodyPr vert="horz" anchor="b">
            <a:normAutofit/>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lang="es-MX" sz="2400" dirty="0" smtClean="0">
                <a:solidFill>
                  <a:schemeClr val="tx2"/>
                </a:solidFill>
                <a:effectLst>
                  <a:outerShdw blurRad="38100" dist="38100" dir="2700000" algn="tl">
                    <a:srgbClr val="000000">
                      <a:alpha val="43137"/>
                    </a:srgbClr>
                  </a:outerShdw>
                </a:effectLst>
                <a:latin typeface="+mj-lt"/>
                <a:ea typeface="+mj-ea"/>
                <a:cs typeface="+mj-cs"/>
              </a:rPr>
              <a:t>Pregunta 14. </a:t>
            </a:r>
            <a:r>
              <a:rPr lang="es-EC" sz="2400" dirty="0" smtClean="0">
                <a:solidFill>
                  <a:schemeClr val="tx2"/>
                </a:solidFill>
                <a:effectLst>
                  <a:outerShdw blurRad="38100" dist="38100" dir="2700000" algn="tl">
                    <a:srgbClr val="000000">
                      <a:alpha val="43137"/>
                    </a:srgbClr>
                  </a:outerShdw>
                </a:effectLst>
                <a:latin typeface="+mj-lt"/>
                <a:ea typeface="+mj-ea"/>
                <a:cs typeface="+mj-cs"/>
              </a:rPr>
              <a:t>Qué tipo de 					programación observa en los canales de Ibarra?</a:t>
            </a:r>
          </a:p>
        </p:txBody>
      </p:sp>
      <p:pic>
        <p:nvPicPr>
          <p:cNvPr id="6" name="5 Imagen"/>
          <p:cNvPicPr/>
          <p:nvPr/>
        </p:nvPicPr>
        <p:blipFill>
          <a:blip r:embed="rId4" cstate="print"/>
          <a:srcRect l="18109" t="26064" r="39315" b="12766"/>
          <a:stretch>
            <a:fillRect/>
          </a:stretch>
        </p:blipFill>
        <p:spPr bwMode="auto">
          <a:xfrm>
            <a:off x="3090862" y="2099675"/>
            <a:ext cx="4361458" cy="348956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descr="MYSCAN 6604_20120423_0002 (2).JPG"/>
          <p:cNvPicPr>
            <a:picLocks noGrp="1" noChangeAspect="1"/>
          </p:cNvPicPr>
          <p:nvPr>
            <p:ph idx="1"/>
          </p:nvPr>
        </p:nvPicPr>
        <p:blipFill>
          <a:blip r:embed="rId2" cstate="print"/>
          <a:stretch>
            <a:fillRect/>
          </a:stretch>
        </p:blipFill>
        <p:spPr>
          <a:xfrm rot="16200000">
            <a:off x="2485843" y="-173478"/>
            <a:ext cx="4532353" cy="7704856"/>
          </a:xfrm>
        </p:spPr>
      </p:pic>
      <p:sp>
        <p:nvSpPr>
          <p:cNvPr id="4" name="3 Marcador de fecha"/>
          <p:cNvSpPr>
            <a:spLocks noGrp="1"/>
          </p:cNvSpPr>
          <p:nvPr>
            <p:ph type="dt" sz="half" idx="10"/>
          </p:nvPr>
        </p:nvSpPr>
        <p:spPr/>
        <p:txBody>
          <a:bodyPr/>
          <a:lstStyle/>
          <a:p>
            <a:fld id="{99E50913-6C0D-46DD-AE16-F4640F995704}" type="datetime1">
              <a:rPr lang="es-EC" smtClean="0"/>
              <a:pPr/>
              <a:t>24/04/2012</a:t>
            </a:fld>
            <a:endParaRPr lang="es-EC"/>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AFD264A7-B422-4749-907A-0821EE834116}" type="slidenum">
              <a:rPr lang="es-EC" smtClean="0"/>
              <a:pPr/>
              <a:t>47</a:t>
            </a:fld>
            <a:endParaRPr lang="es-EC" dirty="0"/>
          </a:p>
        </p:txBody>
      </p:sp>
      <p:sp>
        <p:nvSpPr>
          <p:cNvPr id="8" name="1 Título"/>
          <p:cNvSpPr txBox="1">
            <a:spLocks/>
          </p:cNvSpPr>
          <p:nvPr/>
        </p:nvSpPr>
        <p:spPr>
          <a:xfrm>
            <a:off x="914400" y="0"/>
            <a:ext cx="8229600" cy="1340768"/>
          </a:xfrm>
          <a:prstGeom prst="rect">
            <a:avLst/>
          </a:prstGeom>
        </p:spPr>
        <p:txBody>
          <a:bodyPr vert="horz" anchor="b">
            <a:normAutofit/>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kumimoji="0" lang="es-MX" sz="28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TRABAJO DE CAMPO</a:t>
            </a:r>
            <a:endParaRPr lang="es-EC" sz="2400" dirty="0" smtClean="0">
              <a:solidFill>
                <a:schemeClr val="tx2"/>
              </a:solidFill>
              <a:effectLst>
                <a:outerShdw blurRad="38100" dist="38100" dir="2700000" algn="tl">
                  <a:srgbClr val="000000">
                    <a:alpha val="43137"/>
                  </a:srgbClr>
                </a:outerShdw>
              </a:effectLst>
              <a:latin typeface="+mj-lt"/>
              <a:ea typeface="+mj-ea"/>
              <a:cs typeface="+mj-cs"/>
            </a:endParaRPr>
          </a:p>
        </p:txBody>
      </p:sp>
      <p:sp>
        <p:nvSpPr>
          <p:cNvPr id="9" name="8 Flecha doblada hacia arriba">
            <a:hlinkClick r:id="rId3" action="ppaction://hlinksldjump"/>
          </p:cNvPr>
          <p:cNvSpPr/>
          <p:nvPr/>
        </p:nvSpPr>
        <p:spPr>
          <a:xfrm>
            <a:off x="8127688" y="5589240"/>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99E50913-6C0D-46DD-AE16-F4640F995704}" type="datetime1">
              <a:rPr lang="es-EC" smtClean="0"/>
              <a:pPr/>
              <a:t>24/04/2012</a:t>
            </a:fld>
            <a:endParaRPr lang="es-EC"/>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AFD264A7-B422-4749-907A-0821EE834116}" type="slidenum">
              <a:rPr lang="es-EC" smtClean="0"/>
              <a:pPr/>
              <a:t>48</a:t>
            </a:fld>
            <a:endParaRPr lang="es-EC" dirty="0"/>
          </a:p>
        </p:txBody>
      </p:sp>
      <p:sp>
        <p:nvSpPr>
          <p:cNvPr id="8" name="1 Título"/>
          <p:cNvSpPr txBox="1">
            <a:spLocks/>
          </p:cNvSpPr>
          <p:nvPr/>
        </p:nvSpPr>
        <p:spPr>
          <a:xfrm>
            <a:off x="914400" y="0"/>
            <a:ext cx="8229600" cy="1340768"/>
          </a:xfrm>
          <a:prstGeom prst="rect">
            <a:avLst/>
          </a:prstGeom>
        </p:spPr>
        <p:txBody>
          <a:bodyPr vert="horz" anchor="b">
            <a:normAutofit/>
          </a:bodyPr>
          <a:lstStyle/>
          <a:p>
            <a:pPr algn="ctr">
              <a:spcBef>
                <a:spcPct val="0"/>
              </a:spcBef>
            </a:pPr>
            <a:r>
              <a:rPr kumimoji="0" lang="es-MX" sz="2800" b="0" i="0" u="none" strike="noStrike" kern="1200" cap="none" spc="0" normalizeH="0" baseline="0" noProof="0" dirty="0" smtClean="0">
                <a:ln>
                  <a:noFill/>
                </a:ln>
                <a:solidFill>
                  <a:schemeClr val="bg1"/>
                </a:solidFill>
                <a:effectLst/>
                <a:uLnTx/>
                <a:uFillTx/>
                <a:latin typeface="+mj-lt"/>
                <a:ea typeface="+mj-ea"/>
                <a:cs typeface="+mj-cs"/>
              </a:rPr>
              <a:t>	</a:t>
            </a:r>
            <a:r>
              <a:rPr kumimoji="0" lang="es-MX" sz="28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		</a:t>
            </a:r>
            <a:r>
              <a:rPr kumimoji="0" lang="es-MX" sz="2800" b="0"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ASPECTO LEGAL</a:t>
            </a:r>
            <a:endParaRPr lang="es-EC" sz="2400" dirty="0" smtClean="0">
              <a:solidFill>
                <a:schemeClr val="tx2"/>
              </a:solidFill>
              <a:effectLst>
                <a:outerShdw blurRad="38100" dist="38100" dir="2700000" algn="tl">
                  <a:srgbClr val="000000">
                    <a:alpha val="43137"/>
                  </a:srgbClr>
                </a:outerShdw>
              </a:effectLst>
              <a:latin typeface="+mj-lt"/>
              <a:ea typeface="+mj-ea"/>
              <a:cs typeface="+mj-cs"/>
            </a:endParaRPr>
          </a:p>
        </p:txBody>
      </p:sp>
      <p:sp>
        <p:nvSpPr>
          <p:cNvPr id="9" name="8 Flecha doblada hacia arriba">
            <a:hlinkClick r:id="rId2" action="ppaction://hlinksldjump"/>
          </p:cNvPr>
          <p:cNvSpPr/>
          <p:nvPr/>
        </p:nvSpPr>
        <p:spPr>
          <a:xfrm>
            <a:off x="8127688" y="5589240"/>
            <a:ext cx="504056"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051" name="Picture 3"/>
          <p:cNvPicPr>
            <a:picLocks noChangeAspect="1" noChangeArrowheads="1"/>
          </p:cNvPicPr>
          <p:nvPr/>
        </p:nvPicPr>
        <p:blipFill>
          <a:blip r:embed="rId3" cstate="print"/>
          <a:srcRect l="26966" t="28265" r="26375" b="32990"/>
          <a:stretch>
            <a:fillRect/>
          </a:stretch>
        </p:blipFill>
        <p:spPr bwMode="auto">
          <a:xfrm>
            <a:off x="1979712" y="3140968"/>
            <a:ext cx="5688632" cy="295232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26375" t="67955" r="26966" b="18815"/>
          <a:stretch>
            <a:fillRect/>
          </a:stretch>
        </p:blipFill>
        <p:spPr bwMode="auto">
          <a:xfrm>
            <a:off x="2051720" y="1916832"/>
            <a:ext cx="5688632"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lstStyle/>
          <a:p>
            <a:pPr algn="ctr"/>
            <a:r>
              <a:rPr lang="es-MX" dirty="0" smtClean="0"/>
              <a:t>		</a:t>
            </a:r>
            <a:r>
              <a:rPr lang="es-MX" dirty="0" smtClean="0">
                <a:effectLst>
                  <a:outerShdw blurRad="38100" dist="38100" dir="2700000" algn="tl">
                    <a:srgbClr val="000000">
                      <a:alpha val="43137"/>
                    </a:srgbClr>
                  </a:outerShdw>
                </a:effectLst>
              </a:rPr>
              <a:t>VENTAJAS TDT</a:t>
            </a:r>
            <a:endParaRPr lang="es-EC" dirty="0">
              <a:effectLst>
                <a:outerShdw blurRad="38100" dist="38100" dir="2700000" algn="tl">
                  <a:srgbClr val="000000">
                    <a:alpha val="43137"/>
                  </a:srgbClr>
                </a:outerShdw>
              </a:effectLst>
            </a:endParaRPr>
          </a:p>
        </p:txBody>
      </p:sp>
      <p:sp>
        <p:nvSpPr>
          <p:cNvPr id="5" name="4 Marcador de fecha"/>
          <p:cNvSpPr>
            <a:spLocks noGrp="1"/>
          </p:cNvSpPr>
          <p:nvPr>
            <p:ph type="dt" sz="half" idx="10"/>
          </p:nvPr>
        </p:nvSpPr>
        <p:spPr/>
        <p:txBody>
          <a:bodyPr/>
          <a:lstStyle/>
          <a:p>
            <a:fld id="{FC4789CC-0BA8-4FBC-8EAF-14DC4481B597}" type="datetime1">
              <a:rPr lang="es-EC" smtClean="0"/>
              <a:pPr/>
              <a:t>24/04/2012</a:t>
            </a:fld>
            <a:endParaRPr lang="es-EC"/>
          </a:p>
        </p:txBody>
      </p:sp>
      <p:sp>
        <p:nvSpPr>
          <p:cNvPr id="7" name="6 Marcador de pie de página"/>
          <p:cNvSpPr>
            <a:spLocks noGrp="1"/>
          </p:cNvSpPr>
          <p:nvPr>
            <p:ph type="ftr" sz="quarter" idx="11"/>
          </p:nvPr>
        </p:nvSpPr>
        <p:spPr/>
        <p:txBody>
          <a:bodyPr/>
          <a:lstStyle/>
          <a:p>
            <a:r>
              <a:rPr lang="en-US" dirty="0" smtClean="0"/>
              <a:t>MBA 29</a:t>
            </a:r>
            <a:endParaRPr kumimoji="0" lang="en-US" dirty="0"/>
          </a:p>
        </p:txBody>
      </p:sp>
      <p:sp>
        <p:nvSpPr>
          <p:cNvPr id="6" name="5 Marcador de número de diapositiva"/>
          <p:cNvSpPr>
            <a:spLocks noGrp="1"/>
          </p:cNvSpPr>
          <p:nvPr>
            <p:ph type="sldNum" sz="quarter" idx="12"/>
          </p:nvPr>
        </p:nvSpPr>
        <p:spPr/>
        <p:txBody>
          <a:bodyPr/>
          <a:lstStyle/>
          <a:p>
            <a:fld id="{AFD264A7-B422-4749-907A-0821EE834116}" type="slidenum">
              <a:rPr lang="es-EC" smtClean="0"/>
              <a:pPr/>
              <a:t>5</a:t>
            </a:fld>
            <a:endParaRPr lang="es-EC"/>
          </a:p>
        </p:txBody>
      </p:sp>
      <p:pic>
        <p:nvPicPr>
          <p:cNvPr id="4" name="3 Imagen"/>
          <p:cNvPicPr/>
          <p:nvPr/>
        </p:nvPicPr>
        <p:blipFill>
          <a:blip r:embed="rId2" cstate="print"/>
          <a:srcRect/>
          <a:stretch>
            <a:fillRect/>
          </a:stretch>
        </p:blipFill>
        <p:spPr bwMode="auto">
          <a:xfrm>
            <a:off x="1709737" y="1609725"/>
            <a:ext cx="5724525" cy="363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normAutofit/>
          </a:bodyPr>
          <a:lstStyle/>
          <a:p>
            <a:pPr algn="ctr"/>
            <a:r>
              <a:rPr lang="es-MX" sz="3200" dirty="0" smtClean="0"/>
              <a:t>			</a:t>
            </a:r>
            <a:r>
              <a:rPr lang="es-MX" sz="3200" dirty="0" smtClean="0">
                <a:effectLst>
                  <a:outerShdw blurRad="38100" dist="38100" dir="2700000" algn="tl">
                    <a:srgbClr val="000000">
                      <a:alpha val="43137"/>
                    </a:srgbClr>
                  </a:outerShdw>
                </a:effectLst>
              </a:rPr>
              <a:t>CARACTERISTICAS DE </a:t>
            </a:r>
            <a:br>
              <a:rPr lang="es-MX" sz="3200" dirty="0" smtClean="0">
                <a:effectLst>
                  <a:outerShdw blurRad="38100" dist="38100" dir="2700000" algn="tl">
                    <a:srgbClr val="000000">
                      <a:alpha val="43137"/>
                    </a:srgbClr>
                  </a:outerShdw>
                </a:effectLst>
              </a:rPr>
            </a:br>
            <a:r>
              <a:rPr lang="es-MX" sz="3200" dirty="0" smtClean="0">
                <a:effectLst>
                  <a:outerShdw blurRad="38100" dist="38100" dir="2700000" algn="tl">
                    <a:srgbClr val="000000">
                      <a:alpha val="43137"/>
                    </a:srgbClr>
                  </a:outerShdw>
                </a:effectLst>
              </a:rPr>
              <a:t>			IMPLEMENTACION</a:t>
            </a:r>
            <a:endParaRPr lang="es-EC" sz="3200"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3FBA33D5-3288-40F9-9E97-A46831704771}" type="datetime1">
              <a:rPr lang="es-EC" smtClean="0"/>
              <a:pPr/>
              <a:t>24/04/2012</a:t>
            </a:fld>
            <a:endParaRPr lang="es-EC"/>
          </a:p>
        </p:txBody>
      </p:sp>
      <p:sp>
        <p:nvSpPr>
          <p:cNvPr id="7" name="6 Marcador de pie de página"/>
          <p:cNvSpPr>
            <a:spLocks noGrp="1"/>
          </p:cNvSpPr>
          <p:nvPr>
            <p:ph type="ftr" sz="quarter" idx="11"/>
          </p:nvPr>
        </p:nvSpPr>
        <p:spPr/>
        <p:txBody>
          <a:bodyPr/>
          <a:lstStyle/>
          <a:p>
            <a:r>
              <a:rPr lang="en-US" dirty="0" smtClean="0"/>
              <a:t>MBA 29</a:t>
            </a:r>
            <a:endParaRPr kumimoji="0" lang="en-US" dirty="0"/>
          </a:p>
        </p:txBody>
      </p:sp>
      <p:sp>
        <p:nvSpPr>
          <p:cNvPr id="5" name="4 Marcador de número de diapositiva"/>
          <p:cNvSpPr>
            <a:spLocks noGrp="1"/>
          </p:cNvSpPr>
          <p:nvPr>
            <p:ph type="sldNum" sz="quarter" idx="12"/>
          </p:nvPr>
        </p:nvSpPr>
        <p:spPr/>
        <p:txBody>
          <a:bodyPr/>
          <a:lstStyle/>
          <a:p>
            <a:fld id="{AFD264A7-B422-4749-907A-0821EE834116}" type="slidenum">
              <a:rPr lang="es-EC" smtClean="0"/>
              <a:pPr/>
              <a:t>6</a:t>
            </a:fld>
            <a:endParaRPr lang="es-EC"/>
          </a:p>
        </p:txBody>
      </p:sp>
      <p:graphicFrame>
        <p:nvGraphicFramePr>
          <p:cNvPr id="6" name="Diagram 2"/>
          <p:cNvGraphicFramePr/>
          <p:nvPr/>
        </p:nvGraphicFramePr>
        <p:xfrm>
          <a:off x="1547664" y="16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
                                            <p:graphicEl>
                                              <a:dgm id="{9E87D3F1-4C62-44C2-839D-F5FF792F807F}"/>
                                            </p:graphicEl>
                                          </p:spTgt>
                                        </p:tgtEl>
                                        <p:attrNameLst>
                                          <p:attrName>style.visibility</p:attrName>
                                        </p:attrNameLst>
                                      </p:cBhvr>
                                      <p:to>
                                        <p:strVal val="visible"/>
                                      </p:to>
                                    </p:set>
                                    <p:anim calcmode="lin" valueType="num">
                                      <p:cBhvr>
                                        <p:cTn id="7" dur="1000" fill="hold"/>
                                        <p:tgtEl>
                                          <p:spTgt spid="6">
                                            <p:graphicEl>
                                              <a:dgm id="{9E87D3F1-4C62-44C2-839D-F5FF792F807F}"/>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9E87D3F1-4C62-44C2-839D-F5FF792F807F}"/>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9E87D3F1-4C62-44C2-839D-F5FF792F807F}"/>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9E87D3F1-4C62-44C2-839D-F5FF792F807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193D7722-BC70-46AA-A506-3DB4A98F9308}"/>
                                            </p:graphicEl>
                                          </p:spTgt>
                                        </p:tgtEl>
                                        <p:attrNameLst>
                                          <p:attrName>style.visibility</p:attrName>
                                        </p:attrNameLst>
                                      </p:cBhvr>
                                      <p:to>
                                        <p:strVal val="visible"/>
                                      </p:to>
                                    </p:set>
                                    <p:animEffect transition="in" filter="fade">
                                      <p:cBhvr>
                                        <p:cTn id="13" dur="1000"/>
                                        <p:tgtEl>
                                          <p:spTgt spid="6">
                                            <p:graphicEl>
                                              <a:dgm id="{193D7722-BC70-46AA-A506-3DB4A98F9308}"/>
                                            </p:graphicEl>
                                          </p:spTgt>
                                        </p:tgtEl>
                                      </p:cBhvr>
                                    </p:animEffect>
                                  </p:childTnLst>
                                </p:cTn>
                              </p:par>
                              <p:par>
                                <p:cTn id="14" presetID="63" presetClass="path" presetSubtype="0" accel="50000" decel="50000" fill="hold" grpId="1" nodeType="withEffect">
                                  <p:stCondLst>
                                    <p:cond delay="0"/>
                                  </p:stCondLst>
                                  <p:childTnLst>
                                    <p:animMotion origin="layout" path="M 0 0  L 0.25 0  E" pathEditMode="relative" ptsTypes="">
                                      <p:cBhvr>
                                        <p:cTn id="15" dur="1000" spd="-100000" fill="hold"/>
                                        <p:tgtEl>
                                          <p:spTgt spid="6">
                                            <p:graphicEl>
                                              <a:dgm id="{193D7722-BC70-46AA-A506-3DB4A98F9308}"/>
                                            </p:graphicEl>
                                          </p:spTgt>
                                        </p:tgtEl>
                                        <p:attrNameLst>
                                          <p:attrName>ppt_x</p:attrName>
                                          <p:attrName>ppt_y</p:attrName>
                                        </p:attrNameLst>
                                      </p:cBhvr>
                                    </p:animMotion>
                                  </p:childTnLst>
                                </p:cTn>
                              </p:par>
                            </p:childTnLst>
                          </p:cTn>
                        </p:par>
                        <p:par>
                          <p:cTn id="16" fill="hold">
                            <p:stCondLst>
                              <p:cond delay="10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6">
                                            <p:graphicEl>
                                              <a:dgm id="{A60E8B29-3A41-41E6-92ED-087DF974D6A6}"/>
                                            </p:graphicEl>
                                          </p:spTgt>
                                        </p:tgtEl>
                                        <p:attrNameLst>
                                          <p:attrName>style.visibility</p:attrName>
                                        </p:attrNameLst>
                                      </p:cBhvr>
                                      <p:to>
                                        <p:strVal val="visible"/>
                                      </p:to>
                                    </p:set>
                                    <p:anim calcmode="lin" valueType="num">
                                      <p:cBhvr>
                                        <p:cTn id="19" dur="1000" fill="hold"/>
                                        <p:tgtEl>
                                          <p:spTgt spid="6">
                                            <p:graphicEl>
                                              <a:dgm id="{A60E8B29-3A41-41E6-92ED-087DF974D6A6}"/>
                                            </p:graphicEl>
                                          </p:spTgt>
                                        </p:tgtEl>
                                        <p:attrNameLst>
                                          <p:attrName>ppt_w</p:attrName>
                                        </p:attrNameLst>
                                      </p:cBhvr>
                                      <p:tavLst>
                                        <p:tav tm="0">
                                          <p:val>
                                            <p:fltVal val="0"/>
                                          </p:val>
                                        </p:tav>
                                        <p:tav tm="100000">
                                          <p:val>
                                            <p:strVal val="#ppt_w"/>
                                          </p:val>
                                        </p:tav>
                                      </p:tavLst>
                                    </p:anim>
                                    <p:anim calcmode="lin" valueType="num">
                                      <p:cBhvr>
                                        <p:cTn id="20" dur="1000" fill="hold"/>
                                        <p:tgtEl>
                                          <p:spTgt spid="6">
                                            <p:graphicEl>
                                              <a:dgm id="{A60E8B29-3A41-41E6-92ED-087DF974D6A6}"/>
                                            </p:graphicEl>
                                          </p:spTgt>
                                        </p:tgtEl>
                                        <p:attrNameLst>
                                          <p:attrName>ppt_h</p:attrName>
                                        </p:attrNameLst>
                                      </p:cBhvr>
                                      <p:tavLst>
                                        <p:tav tm="0">
                                          <p:val>
                                            <p:fltVal val="0"/>
                                          </p:val>
                                        </p:tav>
                                        <p:tav tm="100000">
                                          <p:val>
                                            <p:strVal val="#ppt_h"/>
                                          </p:val>
                                        </p:tav>
                                      </p:tavLst>
                                    </p:anim>
                                    <p:anim calcmode="lin" valueType="num">
                                      <p:cBhvr>
                                        <p:cTn id="21" dur="1000" fill="hold"/>
                                        <p:tgtEl>
                                          <p:spTgt spid="6">
                                            <p:graphicEl>
                                              <a:dgm id="{A60E8B29-3A41-41E6-92ED-087DF974D6A6}"/>
                                            </p:graphicEl>
                                          </p:spTgt>
                                        </p:tgtEl>
                                        <p:attrNameLst>
                                          <p:attrName>style.rotation</p:attrName>
                                        </p:attrNameLst>
                                      </p:cBhvr>
                                      <p:tavLst>
                                        <p:tav tm="0">
                                          <p:val>
                                            <p:fltVal val="90"/>
                                          </p:val>
                                        </p:tav>
                                        <p:tav tm="100000">
                                          <p:val>
                                            <p:fltVal val="0"/>
                                          </p:val>
                                        </p:tav>
                                      </p:tavLst>
                                    </p:anim>
                                    <p:animEffect transition="in" filter="fade">
                                      <p:cBhvr>
                                        <p:cTn id="22" dur="1000"/>
                                        <p:tgtEl>
                                          <p:spTgt spid="6">
                                            <p:graphicEl>
                                              <a:dgm id="{A60E8B29-3A41-41E6-92ED-087DF974D6A6}"/>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D12A3826-2E3C-4C07-A727-88547A37A6F8}"/>
                                            </p:graphicEl>
                                          </p:spTgt>
                                        </p:tgtEl>
                                        <p:attrNameLst>
                                          <p:attrName>style.visibility</p:attrName>
                                        </p:attrNameLst>
                                      </p:cBhvr>
                                      <p:to>
                                        <p:strVal val="visible"/>
                                      </p:to>
                                    </p:set>
                                    <p:animEffect transition="in" filter="fade">
                                      <p:cBhvr>
                                        <p:cTn id="25" dur="1000"/>
                                        <p:tgtEl>
                                          <p:spTgt spid="6">
                                            <p:graphicEl>
                                              <a:dgm id="{D12A3826-2E3C-4C07-A727-88547A37A6F8}"/>
                                            </p:graphicEl>
                                          </p:spTgt>
                                        </p:tgtEl>
                                      </p:cBhvr>
                                    </p:animEffect>
                                  </p:childTnLst>
                                </p:cTn>
                              </p:par>
                              <p:par>
                                <p:cTn id="26" presetID="63" presetClass="path" presetSubtype="0" accel="50000" decel="50000" fill="hold" grpId="1" nodeType="withEffect">
                                  <p:stCondLst>
                                    <p:cond delay="0"/>
                                  </p:stCondLst>
                                  <p:childTnLst>
                                    <p:animMotion origin="layout" path="M 0 0  L 0.25 0  E" pathEditMode="relative" ptsTypes="">
                                      <p:cBhvr>
                                        <p:cTn id="27" dur="1000" spd="-100000" fill="hold"/>
                                        <p:tgtEl>
                                          <p:spTgt spid="6">
                                            <p:graphicEl>
                                              <a:dgm id="{D12A3826-2E3C-4C07-A727-88547A37A6F8}"/>
                                            </p:graphicEl>
                                          </p:spTgt>
                                        </p:tgtEl>
                                        <p:attrNameLst>
                                          <p:attrName>ppt_x</p:attrName>
                                          <p:attrName>ppt_y</p:attrName>
                                        </p:attrNameLst>
                                      </p:cBhvr>
                                    </p:animMotion>
                                  </p:childTnLst>
                                </p:cTn>
                              </p:par>
                            </p:childTnLst>
                          </p:cTn>
                        </p:par>
                        <p:par>
                          <p:cTn id="28" fill="hold">
                            <p:stCondLst>
                              <p:cond delay="2000"/>
                            </p:stCondLst>
                            <p:childTnLst>
                              <p:par>
                                <p:cTn id="29" presetID="31" presetClass="entr" presetSubtype="0" fill="hold" grpId="0" nodeType="afterEffect">
                                  <p:stCondLst>
                                    <p:cond delay="0"/>
                                  </p:stCondLst>
                                  <p:iterate type="lt">
                                    <p:tmPct val="5000"/>
                                  </p:iterate>
                                  <p:childTnLst>
                                    <p:set>
                                      <p:cBhvr>
                                        <p:cTn id="30" dur="1" fill="hold">
                                          <p:stCondLst>
                                            <p:cond delay="0"/>
                                          </p:stCondLst>
                                        </p:cTn>
                                        <p:tgtEl>
                                          <p:spTgt spid="6">
                                            <p:graphicEl>
                                              <a:dgm id="{3364F820-B13F-496A-8388-7D4ADED4386F}"/>
                                            </p:graphicEl>
                                          </p:spTgt>
                                        </p:tgtEl>
                                        <p:attrNameLst>
                                          <p:attrName>style.visibility</p:attrName>
                                        </p:attrNameLst>
                                      </p:cBhvr>
                                      <p:to>
                                        <p:strVal val="visible"/>
                                      </p:to>
                                    </p:set>
                                    <p:anim calcmode="lin" valueType="num">
                                      <p:cBhvr>
                                        <p:cTn id="31" dur="1000" fill="hold"/>
                                        <p:tgtEl>
                                          <p:spTgt spid="6">
                                            <p:graphicEl>
                                              <a:dgm id="{3364F820-B13F-496A-8388-7D4ADED4386F}"/>
                                            </p:graphicEl>
                                          </p:spTgt>
                                        </p:tgtEl>
                                        <p:attrNameLst>
                                          <p:attrName>ppt_w</p:attrName>
                                        </p:attrNameLst>
                                      </p:cBhvr>
                                      <p:tavLst>
                                        <p:tav tm="0">
                                          <p:val>
                                            <p:fltVal val="0"/>
                                          </p:val>
                                        </p:tav>
                                        <p:tav tm="100000">
                                          <p:val>
                                            <p:strVal val="#ppt_w"/>
                                          </p:val>
                                        </p:tav>
                                      </p:tavLst>
                                    </p:anim>
                                    <p:anim calcmode="lin" valueType="num">
                                      <p:cBhvr>
                                        <p:cTn id="32" dur="1000" fill="hold"/>
                                        <p:tgtEl>
                                          <p:spTgt spid="6">
                                            <p:graphicEl>
                                              <a:dgm id="{3364F820-B13F-496A-8388-7D4ADED4386F}"/>
                                            </p:graphicEl>
                                          </p:spTgt>
                                        </p:tgtEl>
                                        <p:attrNameLst>
                                          <p:attrName>ppt_h</p:attrName>
                                        </p:attrNameLst>
                                      </p:cBhvr>
                                      <p:tavLst>
                                        <p:tav tm="0">
                                          <p:val>
                                            <p:fltVal val="0"/>
                                          </p:val>
                                        </p:tav>
                                        <p:tav tm="100000">
                                          <p:val>
                                            <p:strVal val="#ppt_h"/>
                                          </p:val>
                                        </p:tav>
                                      </p:tavLst>
                                    </p:anim>
                                    <p:anim calcmode="lin" valueType="num">
                                      <p:cBhvr>
                                        <p:cTn id="33" dur="1000" fill="hold"/>
                                        <p:tgtEl>
                                          <p:spTgt spid="6">
                                            <p:graphicEl>
                                              <a:dgm id="{3364F820-B13F-496A-8388-7D4ADED4386F}"/>
                                            </p:graphicEl>
                                          </p:spTgt>
                                        </p:tgtEl>
                                        <p:attrNameLst>
                                          <p:attrName>style.rotation</p:attrName>
                                        </p:attrNameLst>
                                      </p:cBhvr>
                                      <p:tavLst>
                                        <p:tav tm="0">
                                          <p:val>
                                            <p:fltVal val="90"/>
                                          </p:val>
                                        </p:tav>
                                        <p:tav tm="100000">
                                          <p:val>
                                            <p:fltVal val="0"/>
                                          </p:val>
                                        </p:tav>
                                      </p:tavLst>
                                    </p:anim>
                                    <p:animEffect transition="in" filter="fade">
                                      <p:cBhvr>
                                        <p:cTn id="34" dur="1000"/>
                                        <p:tgtEl>
                                          <p:spTgt spid="6">
                                            <p:graphicEl>
                                              <a:dgm id="{3364F820-B13F-496A-8388-7D4ADED4386F}"/>
                                            </p:graphicEl>
                                          </p:spTgt>
                                        </p:tgtEl>
                                      </p:cBhvr>
                                    </p:animEffect>
                                  </p:childTnLst>
                                </p:cTn>
                              </p:par>
                              <p:par>
                                <p:cTn id="35" presetID="10" presetClass="entr" presetSubtype="0" fill="hold" grpId="0" nodeType="withEffect">
                                  <p:stCondLst>
                                    <p:cond delay="0"/>
                                  </p:stCondLst>
                                  <p:iterate type="lt">
                                    <p:tmPct val="0"/>
                                  </p:iterate>
                                  <p:childTnLst>
                                    <p:set>
                                      <p:cBhvr>
                                        <p:cTn id="36" dur="1" fill="hold">
                                          <p:stCondLst>
                                            <p:cond delay="0"/>
                                          </p:stCondLst>
                                        </p:cTn>
                                        <p:tgtEl>
                                          <p:spTgt spid="6">
                                            <p:graphicEl>
                                              <a:dgm id="{B8C87BA3-2339-4CFC-B0F3-582D7C37476C}"/>
                                            </p:graphicEl>
                                          </p:spTgt>
                                        </p:tgtEl>
                                        <p:attrNameLst>
                                          <p:attrName>style.visibility</p:attrName>
                                        </p:attrNameLst>
                                      </p:cBhvr>
                                      <p:to>
                                        <p:strVal val="visible"/>
                                      </p:to>
                                    </p:set>
                                    <p:animEffect transition="in" filter="fade">
                                      <p:cBhvr>
                                        <p:cTn id="37" dur="1000"/>
                                        <p:tgtEl>
                                          <p:spTgt spid="6">
                                            <p:graphicEl>
                                              <a:dgm id="{B8C87BA3-2339-4CFC-B0F3-582D7C37476C}"/>
                                            </p:graphicEl>
                                          </p:spTgt>
                                        </p:tgtEl>
                                      </p:cBhvr>
                                    </p:animEffect>
                                  </p:childTnLst>
                                </p:cTn>
                              </p:par>
                              <p:par>
                                <p:cTn id="38" presetID="63" presetClass="path" presetSubtype="0" accel="50000" decel="50000" fill="hold" grpId="1" nodeType="withEffect">
                                  <p:stCondLst>
                                    <p:cond delay="0"/>
                                  </p:stCondLst>
                                  <p:iterate type="lt">
                                    <p:tmPct val="0"/>
                                  </p:iterate>
                                  <p:childTnLst>
                                    <p:animMotion origin="layout" path="M 0 0  L 0.25 0  E" pathEditMode="relative" ptsTypes="">
                                      <p:cBhvr>
                                        <p:cTn id="39" dur="1000" spd="-100000" fill="hold"/>
                                        <p:tgtEl>
                                          <p:spTgt spid="6">
                                            <p:graphicEl>
                                              <a:dgm id="{B8C87BA3-2339-4CFC-B0F3-582D7C37476C}"/>
                                            </p:graphicEl>
                                          </p:spTgt>
                                        </p:tgtEl>
                                        <p:attrNameLst>
                                          <p:attrName>ppt_x</p:attrName>
                                          <p:attrName>ppt_y</p:attrName>
                                        </p:attrNameLst>
                                      </p:cBhvr>
                                    </p:animMotion>
                                  </p:childTnLst>
                                </p:cTn>
                              </p:par>
                            </p:childTnLst>
                          </p:cTn>
                        </p:par>
                        <p:par>
                          <p:cTn id="40" fill="hold">
                            <p:stCondLst>
                              <p:cond delay="3000"/>
                            </p:stCondLst>
                            <p:childTnLst>
                              <p:par>
                                <p:cTn id="41" presetID="31" presetClass="entr" presetSubtype="0" fill="hold" grpId="0" nodeType="afterEffect">
                                  <p:stCondLst>
                                    <p:cond delay="0"/>
                                  </p:stCondLst>
                                  <p:iterate type="lt">
                                    <p:tmPct val="5000"/>
                                  </p:iterate>
                                  <p:childTnLst>
                                    <p:set>
                                      <p:cBhvr>
                                        <p:cTn id="42" dur="1" fill="hold">
                                          <p:stCondLst>
                                            <p:cond delay="0"/>
                                          </p:stCondLst>
                                        </p:cTn>
                                        <p:tgtEl>
                                          <p:spTgt spid="6">
                                            <p:graphicEl>
                                              <a:dgm id="{D91B0B47-F3B7-4737-BE5C-BB3F0115C9EB}"/>
                                            </p:graphicEl>
                                          </p:spTgt>
                                        </p:tgtEl>
                                        <p:attrNameLst>
                                          <p:attrName>style.visibility</p:attrName>
                                        </p:attrNameLst>
                                      </p:cBhvr>
                                      <p:to>
                                        <p:strVal val="visible"/>
                                      </p:to>
                                    </p:set>
                                    <p:anim calcmode="lin" valueType="num">
                                      <p:cBhvr>
                                        <p:cTn id="43" dur="1000" fill="hold"/>
                                        <p:tgtEl>
                                          <p:spTgt spid="6">
                                            <p:graphicEl>
                                              <a:dgm id="{D91B0B47-F3B7-4737-BE5C-BB3F0115C9EB}"/>
                                            </p:graphicEl>
                                          </p:spTgt>
                                        </p:tgtEl>
                                        <p:attrNameLst>
                                          <p:attrName>ppt_w</p:attrName>
                                        </p:attrNameLst>
                                      </p:cBhvr>
                                      <p:tavLst>
                                        <p:tav tm="0">
                                          <p:val>
                                            <p:fltVal val="0"/>
                                          </p:val>
                                        </p:tav>
                                        <p:tav tm="100000">
                                          <p:val>
                                            <p:strVal val="#ppt_w"/>
                                          </p:val>
                                        </p:tav>
                                      </p:tavLst>
                                    </p:anim>
                                    <p:anim calcmode="lin" valueType="num">
                                      <p:cBhvr>
                                        <p:cTn id="44" dur="1000" fill="hold"/>
                                        <p:tgtEl>
                                          <p:spTgt spid="6">
                                            <p:graphicEl>
                                              <a:dgm id="{D91B0B47-F3B7-4737-BE5C-BB3F0115C9EB}"/>
                                            </p:graphicEl>
                                          </p:spTgt>
                                        </p:tgtEl>
                                        <p:attrNameLst>
                                          <p:attrName>ppt_h</p:attrName>
                                        </p:attrNameLst>
                                      </p:cBhvr>
                                      <p:tavLst>
                                        <p:tav tm="0">
                                          <p:val>
                                            <p:fltVal val="0"/>
                                          </p:val>
                                        </p:tav>
                                        <p:tav tm="100000">
                                          <p:val>
                                            <p:strVal val="#ppt_h"/>
                                          </p:val>
                                        </p:tav>
                                      </p:tavLst>
                                    </p:anim>
                                    <p:anim calcmode="lin" valueType="num">
                                      <p:cBhvr>
                                        <p:cTn id="45" dur="1000" fill="hold"/>
                                        <p:tgtEl>
                                          <p:spTgt spid="6">
                                            <p:graphicEl>
                                              <a:dgm id="{D91B0B47-F3B7-4737-BE5C-BB3F0115C9EB}"/>
                                            </p:graphicEl>
                                          </p:spTgt>
                                        </p:tgtEl>
                                        <p:attrNameLst>
                                          <p:attrName>style.rotation</p:attrName>
                                        </p:attrNameLst>
                                      </p:cBhvr>
                                      <p:tavLst>
                                        <p:tav tm="0">
                                          <p:val>
                                            <p:fltVal val="90"/>
                                          </p:val>
                                        </p:tav>
                                        <p:tav tm="100000">
                                          <p:val>
                                            <p:fltVal val="0"/>
                                          </p:val>
                                        </p:tav>
                                      </p:tavLst>
                                    </p:anim>
                                    <p:animEffect transition="in" filter="fade">
                                      <p:cBhvr>
                                        <p:cTn id="46" dur="1000"/>
                                        <p:tgtEl>
                                          <p:spTgt spid="6">
                                            <p:graphicEl>
                                              <a:dgm id="{D91B0B47-F3B7-4737-BE5C-BB3F0115C9EB}"/>
                                            </p:graphicEl>
                                          </p:spTgt>
                                        </p:tgtEl>
                                      </p:cBhvr>
                                    </p:animEffect>
                                  </p:childTnLst>
                                </p:cTn>
                              </p:par>
                              <p:par>
                                <p:cTn id="47" presetID="10" presetClass="entr" presetSubtype="0" fill="hold" grpId="0" nodeType="withEffect">
                                  <p:stCondLst>
                                    <p:cond delay="0"/>
                                  </p:stCondLst>
                                  <p:iterate type="lt">
                                    <p:tmPct val="0"/>
                                  </p:iterate>
                                  <p:childTnLst>
                                    <p:set>
                                      <p:cBhvr>
                                        <p:cTn id="48" dur="1" fill="hold">
                                          <p:stCondLst>
                                            <p:cond delay="0"/>
                                          </p:stCondLst>
                                        </p:cTn>
                                        <p:tgtEl>
                                          <p:spTgt spid="6">
                                            <p:graphicEl>
                                              <a:dgm id="{F54CC983-2FE2-4D0A-B507-72F8DDB1CE8B}"/>
                                            </p:graphicEl>
                                          </p:spTgt>
                                        </p:tgtEl>
                                        <p:attrNameLst>
                                          <p:attrName>style.visibility</p:attrName>
                                        </p:attrNameLst>
                                      </p:cBhvr>
                                      <p:to>
                                        <p:strVal val="visible"/>
                                      </p:to>
                                    </p:set>
                                    <p:animEffect transition="in" filter="fade">
                                      <p:cBhvr>
                                        <p:cTn id="49" dur="1000"/>
                                        <p:tgtEl>
                                          <p:spTgt spid="6">
                                            <p:graphicEl>
                                              <a:dgm id="{F54CC983-2FE2-4D0A-B507-72F8DDB1CE8B}"/>
                                            </p:graphicEl>
                                          </p:spTgt>
                                        </p:tgtEl>
                                      </p:cBhvr>
                                    </p:animEffect>
                                  </p:childTnLst>
                                </p:cTn>
                              </p:par>
                              <p:par>
                                <p:cTn id="50" presetID="63" presetClass="path" presetSubtype="0" accel="50000" decel="50000" fill="hold" grpId="1" nodeType="withEffect">
                                  <p:stCondLst>
                                    <p:cond delay="0"/>
                                  </p:stCondLst>
                                  <p:iterate type="lt">
                                    <p:tmPct val="0"/>
                                  </p:iterate>
                                  <p:childTnLst>
                                    <p:animMotion origin="layout" path="M 0 0  L 0.25 0  E" pathEditMode="relative" ptsTypes="">
                                      <p:cBhvr>
                                        <p:cTn id="51" dur="1000" spd="-100000" fill="hold"/>
                                        <p:tgtEl>
                                          <p:spTgt spid="6">
                                            <p:graphicEl>
                                              <a:dgm id="{F54CC983-2FE2-4D0A-B507-72F8DDB1CE8B}"/>
                                            </p:graphic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6" grpI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76672"/>
            <a:ext cx="8229600" cy="1066800"/>
          </a:xfrm>
        </p:spPr>
        <p:txBody>
          <a:bodyPr>
            <a:normAutofit/>
          </a:bodyPr>
          <a:lstStyle/>
          <a:p>
            <a:pPr algn="ctr"/>
            <a:r>
              <a:rPr lang="es-MX" sz="3200" dirty="0" smtClean="0"/>
              <a:t>		</a:t>
            </a:r>
            <a:r>
              <a:rPr lang="es-MX" sz="3200" dirty="0" smtClean="0">
                <a:effectLst>
                  <a:outerShdw blurRad="38100" dist="38100" dir="2700000" algn="tl">
                    <a:srgbClr val="000000">
                      <a:alpha val="43137"/>
                    </a:srgbClr>
                  </a:outerShdw>
                </a:effectLst>
              </a:rPr>
              <a:t>OBJETIVO GENERAL</a:t>
            </a:r>
            <a:endParaRPr lang="es-EC" sz="3200"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4F2B52DE-7177-4838-B590-01EE1E43FB0D}" type="datetime1">
              <a:rPr lang="es-EC" smtClean="0"/>
              <a:pPr/>
              <a:t>24/04/2012</a:t>
            </a:fld>
            <a:endParaRPr lang="es-EC"/>
          </a:p>
        </p:txBody>
      </p:sp>
      <p:sp>
        <p:nvSpPr>
          <p:cNvPr id="7" name="6 Marcador de pie de página"/>
          <p:cNvSpPr>
            <a:spLocks noGrp="1"/>
          </p:cNvSpPr>
          <p:nvPr>
            <p:ph type="ftr" sz="quarter" idx="11"/>
          </p:nvPr>
        </p:nvSpPr>
        <p:spPr/>
        <p:txBody>
          <a:bodyPr/>
          <a:lstStyle/>
          <a:p>
            <a:r>
              <a:rPr lang="en-US" dirty="0" smtClean="0"/>
              <a:t>MBA 29</a:t>
            </a:r>
            <a:endParaRPr kumimoji="0" lang="en-US" dirty="0"/>
          </a:p>
        </p:txBody>
      </p:sp>
      <p:sp>
        <p:nvSpPr>
          <p:cNvPr id="6" name="5 Marcador de número de diapositiva"/>
          <p:cNvSpPr>
            <a:spLocks noGrp="1"/>
          </p:cNvSpPr>
          <p:nvPr>
            <p:ph type="sldNum" sz="quarter" idx="12"/>
          </p:nvPr>
        </p:nvSpPr>
        <p:spPr/>
        <p:txBody>
          <a:bodyPr/>
          <a:lstStyle/>
          <a:p>
            <a:fld id="{AFD264A7-B422-4749-907A-0821EE834116}" type="slidenum">
              <a:rPr lang="es-EC" smtClean="0"/>
              <a:pPr/>
              <a:t>7</a:t>
            </a:fld>
            <a:endParaRPr lang="es-EC"/>
          </a:p>
        </p:txBody>
      </p:sp>
      <p:sp>
        <p:nvSpPr>
          <p:cNvPr id="5" name="4 CuadroTexto"/>
          <p:cNvSpPr txBox="1"/>
          <p:nvPr/>
        </p:nvSpPr>
        <p:spPr>
          <a:xfrm>
            <a:off x="1187624" y="1700808"/>
            <a:ext cx="7488832" cy="4093428"/>
          </a:xfrm>
          <a:prstGeom prst="rect">
            <a:avLst/>
          </a:prstGeom>
          <a:noFill/>
          <a:ln>
            <a:solidFill>
              <a:schemeClr val="accent1"/>
            </a:solidFill>
          </a:ln>
        </p:spPr>
        <p:txBody>
          <a:bodyPr wrap="square" rtlCol="0">
            <a:spAutoFit/>
          </a:bodyPr>
          <a:lstStyle/>
          <a:p>
            <a:pPr algn="just"/>
            <a:r>
              <a:rPr lang="es-EC" sz="2000" i="1" dirty="0" smtClean="0"/>
              <a:t>Identificar la situación actual del mercado de televisión abierta en la ciudad de Ibarra, así como las perspectivas de transición hacia la tecnología digital en este sector, establecer las condiciones de rentabilidad para iniciar un proyecto en la zona y determinar la viabilidad del mismo así como las mejores alternativas para su implementación; mediante la elaboración de un estudio de mercado en la ciudad de Ibarra y el uso de sus resultados para establecer un esquema de negocio y el análisis económico respectivo; para de esta manera identificar las mejores estrategias de implementación de esta tecnología en la ciudad de Ibarra, modelo que servirá como piloto para la implementación en otras ciudades del país.</a:t>
            </a:r>
          </a:p>
          <a:p>
            <a:pPr algn="just"/>
            <a:endParaRPr lang="es-EC" sz="2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323528" y="881336"/>
          <a:ext cx="8820472"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1 Título"/>
          <p:cNvSpPr>
            <a:spLocks noGrp="1"/>
          </p:cNvSpPr>
          <p:nvPr>
            <p:ph type="title"/>
          </p:nvPr>
        </p:nvSpPr>
        <p:spPr>
          <a:xfrm>
            <a:off x="539552" y="260648"/>
            <a:ext cx="8229600" cy="1066800"/>
          </a:xfrm>
        </p:spPr>
        <p:txBody>
          <a:bodyPr>
            <a:normAutofit/>
          </a:bodyPr>
          <a:lstStyle/>
          <a:p>
            <a:pPr algn="ctr"/>
            <a:r>
              <a:rPr lang="es-MX" sz="3200" dirty="0" smtClean="0"/>
              <a:t>			</a:t>
            </a:r>
            <a:r>
              <a:rPr lang="es-MX" sz="3200" dirty="0" smtClean="0">
                <a:effectLst>
                  <a:outerShdw blurRad="38100" dist="38100" dir="2700000" algn="tl">
                    <a:srgbClr val="000000">
                      <a:alpha val="43137"/>
                    </a:srgbClr>
                  </a:outerShdw>
                </a:effectLst>
              </a:rPr>
              <a:t>ACTIVIDADES PLANIFICADAS</a:t>
            </a:r>
            <a:endParaRPr lang="es-EC" sz="3200"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1FBC78DB-C352-4408-B59A-931629AB47E8}" type="datetime1">
              <a:rPr lang="es-EC" smtClean="0"/>
              <a:pPr/>
              <a:t>24/04/2012</a:t>
            </a:fld>
            <a:endParaRPr lang="es-EC"/>
          </a:p>
        </p:txBody>
      </p:sp>
      <p:sp>
        <p:nvSpPr>
          <p:cNvPr id="5" name="4 Marcador de número de diapositiva"/>
          <p:cNvSpPr>
            <a:spLocks noGrp="1"/>
          </p:cNvSpPr>
          <p:nvPr>
            <p:ph type="sldNum" sz="quarter" idx="12"/>
          </p:nvPr>
        </p:nvSpPr>
        <p:spPr/>
        <p:txBody>
          <a:bodyPr/>
          <a:lstStyle/>
          <a:p>
            <a:fld id="{AFD264A7-B422-4749-907A-0821EE834116}" type="slidenum">
              <a:rPr lang="es-EC" smtClean="0"/>
              <a:pPr/>
              <a:t>8</a:t>
            </a:fld>
            <a:endParaRPr lang="es-EC"/>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graphicEl>
                                              <a:dgm id="{82ED47FD-CD8E-4EC8-A7E3-BF3AC4BC5C1A}"/>
                                            </p:graphicEl>
                                          </p:spTgt>
                                        </p:tgtEl>
                                        <p:attrNameLst>
                                          <p:attrName>style.visibility</p:attrName>
                                        </p:attrNameLst>
                                      </p:cBhvr>
                                      <p:to>
                                        <p:strVal val="visible"/>
                                      </p:to>
                                    </p:set>
                                    <p:animEffect transition="in" filter="wipe(left)">
                                      <p:cBhvr>
                                        <p:cTn id="7" dur="1000"/>
                                        <p:tgtEl>
                                          <p:spTgt spid="3">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graphicEl>
                                              <a:dgm id="{E0648BBC-DC91-4F50-80A4-7E064850F484}"/>
                                            </p:graphicEl>
                                          </p:spTgt>
                                        </p:tgtEl>
                                        <p:attrNameLst>
                                          <p:attrName>style.visibility</p:attrName>
                                        </p:attrNameLst>
                                      </p:cBhvr>
                                      <p:to>
                                        <p:strVal val="visible"/>
                                      </p:to>
                                    </p:set>
                                    <p:animScale>
                                      <p:cBhvr>
                                        <p:cTn id="12" dur="1000" decel="50000" fill="hold">
                                          <p:stCondLst>
                                            <p:cond delay="0"/>
                                          </p:stCondLst>
                                        </p:cTn>
                                        <p:tgtEl>
                                          <p:spTgt spid="3">
                                            <p:graphicEl>
                                              <a:dgm id="{E0648BBC-DC91-4F50-80A4-7E064850F484}"/>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graphicEl>
                                              <a:dgm id="{E0648BBC-DC91-4F50-80A4-7E064850F484}"/>
                                            </p:graphicEl>
                                          </p:spTgt>
                                        </p:tgtEl>
                                        <p:attrNameLst>
                                          <p:attrName>ppt_x</p:attrName>
                                          <p:attrName>ppt_y</p:attrName>
                                        </p:attrNameLst>
                                      </p:cBhvr>
                                    </p:animMotion>
                                    <p:animEffect transition="in" filter="fade">
                                      <p:cBhvr>
                                        <p:cTn id="14" dur="1000"/>
                                        <p:tgtEl>
                                          <p:spTgt spid="3">
                                            <p:graphicEl>
                                              <a:dgm id="{E0648BBC-DC91-4F50-80A4-7E064850F484}"/>
                                            </p:graphicEl>
                                          </p:spTgt>
                                        </p:tgtEl>
                                      </p:cBhvr>
                                    </p:animEffect>
                                  </p:childTnLst>
                                </p:cTn>
                              </p:par>
                              <p:par>
                                <p:cTn id="15" presetID="47" presetClass="entr" presetSubtype="0" fill="hold" grpId="0" nodeType="withEffect">
                                  <p:stCondLst>
                                    <p:cond delay="500"/>
                                  </p:stCondLst>
                                  <p:childTnLst>
                                    <p:set>
                                      <p:cBhvr>
                                        <p:cTn id="16" dur="1" fill="hold">
                                          <p:stCondLst>
                                            <p:cond delay="0"/>
                                          </p:stCondLst>
                                        </p:cTn>
                                        <p:tgtEl>
                                          <p:spTgt spid="3">
                                            <p:graphicEl>
                                              <a:dgm id="{A471E0E9-11D0-4B66-AA4A-5B4169E1409D}"/>
                                            </p:graphicEl>
                                          </p:spTgt>
                                        </p:tgtEl>
                                        <p:attrNameLst>
                                          <p:attrName>style.visibility</p:attrName>
                                        </p:attrNameLst>
                                      </p:cBhvr>
                                      <p:to>
                                        <p:strVal val="visible"/>
                                      </p:to>
                                    </p:set>
                                    <p:animEffect transition="in" filter="fade">
                                      <p:cBhvr>
                                        <p:cTn id="17" dur="500"/>
                                        <p:tgtEl>
                                          <p:spTgt spid="3">
                                            <p:graphicEl>
                                              <a:dgm id="{A471E0E9-11D0-4B66-AA4A-5B4169E1409D}"/>
                                            </p:graphicEl>
                                          </p:spTgt>
                                        </p:tgtEl>
                                      </p:cBhvr>
                                    </p:animEffect>
                                    <p:anim calcmode="lin" valueType="num">
                                      <p:cBhvr>
                                        <p:cTn id="18" dur="500" fill="hold"/>
                                        <p:tgtEl>
                                          <p:spTgt spid="3">
                                            <p:graphicEl>
                                              <a:dgm id="{A471E0E9-11D0-4B66-AA4A-5B4169E1409D}"/>
                                            </p:graphicEl>
                                          </p:spTgt>
                                        </p:tgtEl>
                                        <p:attrNameLst>
                                          <p:attrName>ppt_x</p:attrName>
                                        </p:attrNameLst>
                                      </p:cBhvr>
                                      <p:tavLst>
                                        <p:tav tm="0">
                                          <p:val>
                                            <p:strVal val="#ppt_x"/>
                                          </p:val>
                                        </p:tav>
                                        <p:tav tm="100000">
                                          <p:val>
                                            <p:strVal val="#ppt_x"/>
                                          </p:val>
                                        </p:tav>
                                      </p:tavLst>
                                    </p:anim>
                                    <p:anim calcmode="lin" valueType="num">
                                      <p:cBhvr>
                                        <p:cTn id="19" dur="500" fill="hold"/>
                                        <p:tgtEl>
                                          <p:spTgt spid="3">
                                            <p:graphicEl>
                                              <a:dgm id="{A471E0E9-11D0-4B66-AA4A-5B4169E1409D}"/>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grpId="0" nodeType="clickEffect">
                                  <p:stCondLst>
                                    <p:cond delay="0"/>
                                  </p:stCondLst>
                                  <p:childTnLst>
                                    <p:set>
                                      <p:cBhvr>
                                        <p:cTn id="23" dur="1" fill="hold">
                                          <p:stCondLst>
                                            <p:cond delay="0"/>
                                          </p:stCondLst>
                                        </p:cTn>
                                        <p:tgtEl>
                                          <p:spTgt spid="3">
                                            <p:graphicEl>
                                              <a:dgm id="{5349DBF5-5962-4881-9FFB-5530F437DA17}"/>
                                            </p:graphicEl>
                                          </p:spTgt>
                                        </p:tgtEl>
                                        <p:attrNameLst>
                                          <p:attrName>style.visibility</p:attrName>
                                        </p:attrNameLst>
                                      </p:cBhvr>
                                      <p:to>
                                        <p:strVal val="visible"/>
                                      </p:to>
                                    </p:set>
                                    <p:animScale>
                                      <p:cBhvr>
                                        <p:cTn id="24" dur="500" decel="50000" fill="hold">
                                          <p:stCondLst>
                                            <p:cond delay="0"/>
                                          </p:stCondLst>
                                        </p:cTn>
                                        <p:tgtEl>
                                          <p:spTgt spid="3">
                                            <p:graphicEl>
                                              <a:dgm id="{5349DBF5-5962-4881-9FFB-5530F437DA17}"/>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3">
                                            <p:graphicEl>
                                              <a:dgm id="{5349DBF5-5962-4881-9FFB-5530F437DA17}"/>
                                            </p:graphicEl>
                                          </p:spTgt>
                                        </p:tgtEl>
                                        <p:attrNameLst>
                                          <p:attrName>ppt_x</p:attrName>
                                          <p:attrName>ppt_y</p:attrName>
                                        </p:attrNameLst>
                                      </p:cBhvr>
                                    </p:animMotion>
                                    <p:animEffect transition="in" filter="fade">
                                      <p:cBhvr>
                                        <p:cTn id="26" dur="500"/>
                                        <p:tgtEl>
                                          <p:spTgt spid="3">
                                            <p:graphicEl>
                                              <a:dgm id="{5349DBF5-5962-4881-9FFB-5530F437DA17}"/>
                                            </p:graphicEl>
                                          </p:spTgt>
                                        </p:tgtEl>
                                      </p:cBhvr>
                                    </p:animEffect>
                                  </p:childTnLst>
                                </p:cTn>
                              </p:par>
                            </p:childTnLst>
                          </p:cTn>
                        </p:par>
                        <p:par>
                          <p:cTn id="27" fill="hold">
                            <p:stCondLst>
                              <p:cond delay="500"/>
                            </p:stCondLst>
                            <p:childTnLst>
                              <p:par>
                                <p:cTn id="28" presetID="47" presetClass="entr" presetSubtype="0" fill="hold" grpId="0" nodeType="afterEffect">
                                  <p:stCondLst>
                                    <p:cond delay="0"/>
                                  </p:stCondLst>
                                  <p:childTnLst>
                                    <p:set>
                                      <p:cBhvr>
                                        <p:cTn id="29" dur="1" fill="hold">
                                          <p:stCondLst>
                                            <p:cond delay="0"/>
                                          </p:stCondLst>
                                        </p:cTn>
                                        <p:tgtEl>
                                          <p:spTgt spid="3">
                                            <p:graphicEl>
                                              <a:dgm id="{F4986922-B691-4462-BBDE-8F15C925C2F0}"/>
                                            </p:graphicEl>
                                          </p:spTgt>
                                        </p:tgtEl>
                                        <p:attrNameLst>
                                          <p:attrName>style.visibility</p:attrName>
                                        </p:attrNameLst>
                                      </p:cBhvr>
                                      <p:to>
                                        <p:strVal val="visible"/>
                                      </p:to>
                                    </p:set>
                                    <p:animEffect transition="in" filter="fade">
                                      <p:cBhvr>
                                        <p:cTn id="30" dur="500"/>
                                        <p:tgtEl>
                                          <p:spTgt spid="3">
                                            <p:graphicEl>
                                              <a:dgm id="{F4986922-B691-4462-BBDE-8F15C925C2F0}"/>
                                            </p:graphicEl>
                                          </p:spTgt>
                                        </p:tgtEl>
                                      </p:cBhvr>
                                    </p:animEffect>
                                    <p:anim calcmode="lin" valueType="num">
                                      <p:cBhvr>
                                        <p:cTn id="31" dur="500" fill="hold"/>
                                        <p:tgtEl>
                                          <p:spTgt spid="3">
                                            <p:graphicEl>
                                              <a:dgm id="{F4986922-B691-4462-BBDE-8F15C925C2F0}"/>
                                            </p:graphicEl>
                                          </p:spTgt>
                                        </p:tgtEl>
                                        <p:attrNameLst>
                                          <p:attrName>ppt_x</p:attrName>
                                        </p:attrNameLst>
                                      </p:cBhvr>
                                      <p:tavLst>
                                        <p:tav tm="0">
                                          <p:val>
                                            <p:strVal val="#ppt_x"/>
                                          </p:val>
                                        </p:tav>
                                        <p:tav tm="100000">
                                          <p:val>
                                            <p:strVal val="#ppt_x"/>
                                          </p:val>
                                        </p:tav>
                                      </p:tavLst>
                                    </p:anim>
                                    <p:anim calcmode="lin" valueType="num">
                                      <p:cBhvr>
                                        <p:cTn id="32" dur="500" fill="hold"/>
                                        <p:tgtEl>
                                          <p:spTgt spid="3">
                                            <p:graphicEl>
                                              <a:dgm id="{F4986922-B691-4462-BBDE-8F15C925C2F0}"/>
                                            </p:graphic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2" presetClass="entr" presetSubtype="0" fill="hold" grpId="0" nodeType="clickEffect">
                                  <p:stCondLst>
                                    <p:cond delay="0"/>
                                  </p:stCondLst>
                                  <p:childTnLst>
                                    <p:set>
                                      <p:cBhvr>
                                        <p:cTn id="36" dur="1" fill="hold">
                                          <p:stCondLst>
                                            <p:cond delay="0"/>
                                          </p:stCondLst>
                                        </p:cTn>
                                        <p:tgtEl>
                                          <p:spTgt spid="3">
                                            <p:graphicEl>
                                              <a:dgm id="{CF65F218-5C01-4C1C-8397-BCF6D73F3E3F}"/>
                                            </p:graphicEl>
                                          </p:spTgt>
                                        </p:tgtEl>
                                        <p:attrNameLst>
                                          <p:attrName>style.visibility</p:attrName>
                                        </p:attrNameLst>
                                      </p:cBhvr>
                                      <p:to>
                                        <p:strVal val="visible"/>
                                      </p:to>
                                    </p:set>
                                    <p:animScale>
                                      <p:cBhvr>
                                        <p:cTn id="37" dur="500" decel="50000" fill="hold">
                                          <p:stCondLst>
                                            <p:cond delay="0"/>
                                          </p:stCondLst>
                                        </p:cTn>
                                        <p:tgtEl>
                                          <p:spTgt spid="3">
                                            <p:graphicEl>
                                              <a:dgm id="{CF65F218-5C01-4C1C-8397-BCF6D73F3E3F}"/>
                                            </p:graphic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3">
                                            <p:graphicEl>
                                              <a:dgm id="{CF65F218-5C01-4C1C-8397-BCF6D73F3E3F}"/>
                                            </p:graphicEl>
                                          </p:spTgt>
                                        </p:tgtEl>
                                        <p:attrNameLst>
                                          <p:attrName>ppt_x</p:attrName>
                                          <p:attrName>ppt_y</p:attrName>
                                        </p:attrNameLst>
                                      </p:cBhvr>
                                    </p:animMotion>
                                    <p:animEffect transition="in" filter="fade">
                                      <p:cBhvr>
                                        <p:cTn id="39" dur="500"/>
                                        <p:tgtEl>
                                          <p:spTgt spid="3">
                                            <p:graphicEl>
                                              <a:dgm id="{CF65F218-5C01-4C1C-8397-BCF6D73F3E3F}"/>
                                            </p:graphicEl>
                                          </p:spTgt>
                                        </p:tgtEl>
                                      </p:cBhvr>
                                    </p:animEffect>
                                  </p:childTnLst>
                                </p:cTn>
                              </p:par>
                            </p:childTnLst>
                          </p:cTn>
                        </p:par>
                        <p:par>
                          <p:cTn id="40" fill="hold">
                            <p:stCondLst>
                              <p:cond delay="500"/>
                            </p:stCondLst>
                            <p:childTnLst>
                              <p:par>
                                <p:cTn id="41" presetID="47" presetClass="entr" presetSubtype="0" fill="hold" grpId="0" nodeType="afterEffect">
                                  <p:stCondLst>
                                    <p:cond delay="0"/>
                                  </p:stCondLst>
                                  <p:childTnLst>
                                    <p:set>
                                      <p:cBhvr>
                                        <p:cTn id="42" dur="1" fill="hold">
                                          <p:stCondLst>
                                            <p:cond delay="0"/>
                                          </p:stCondLst>
                                        </p:cTn>
                                        <p:tgtEl>
                                          <p:spTgt spid="3">
                                            <p:graphicEl>
                                              <a:dgm id="{7DEB51E1-A188-4778-8CDC-C9158454425D}"/>
                                            </p:graphicEl>
                                          </p:spTgt>
                                        </p:tgtEl>
                                        <p:attrNameLst>
                                          <p:attrName>style.visibility</p:attrName>
                                        </p:attrNameLst>
                                      </p:cBhvr>
                                      <p:to>
                                        <p:strVal val="visible"/>
                                      </p:to>
                                    </p:set>
                                    <p:animEffect transition="in" filter="fade">
                                      <p:cBhvr>
                                        <p:cTn id="43" dur="500"/>
                                        <p:tgtEl>
                                          <p:spTgt spid="3">
                                            <p:graphicEl>
                                              <a:dgm id="{7DEB51E1-A188-4778-8CDC-C9158454425D}"/>
                                            </p:graphicEl>
                                          </p:spTgt>
                                        </p:tgtEl>
                                      </p:cBhvr>
                                    </p:animEffect>
                                    <p:anim calcmode="lin" valueType="num">
                                      <p:cBhvr>
                                        <p:cTn id="44" dur="500" fill="hold"/>
                                        <p:tgtEl>
                                          <p:spTgt spid="3">
                                            <p:graphicEl>
                                              <a:dgm id="{7DEB51E1-A188-4778-8CDC-C9158454425D}"/>
                                            </p:graphicEl>
                                          </p:spTgt>
                                        </p:tgtEl>
                                        <p:attrNameLst>
                                          <p:attrName>ppt_x</p:attrName>
                                        </p:attrNameLst>
                                      </p:cBhvr>
                                      <p:tavLst>
                                        <p:tav tm="0">
                                          <p:val>
                                            <p:strVal val="#ppt_x"/>
                                          </p:val>
                                        </p:tav>
                                        <p:tav tm="100000">
                                          <p:val>
                                            <p:strVal val="#ppt_x"/>
                                          </p:val>
                                        </p:tav>
                                      </p:tavLst>
                                    </p:anim>
                                    <p:anim calcmode="lin" valueType="num">
                                      <p:cBhvr>
                                        <p:cTn id="45" dur="500" fill="hold"/>
                                        <p:tgtEl>
                                          <p:spTgt spid="3">
                                            <p:graphicEl>
                                              <a:dgm id="{7DEB51E1-A188-4778-8CDC-C9158454425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539552" y="476672"/>
            <a:ext cx="8229600" cy="1066800"/>
          </a:xfrm>
        </p:spPr>
        <p:txBody>
          <a:bodyPr>
            <a:normAutofit/>
          </a:bodyPr>
          <a:lstStyle/>
          <a:p>
            <a:pPr algn="ctr"/>
            <a:r>
              <a:rPr lang="es-MX" sz="3200" dirty="0" smtClean="0"/>
              <a:t>			</a:t>
            </a:r>
            <a:r>
              <a:rPr lang="es-MX" sz="3200" dirty="0" smtClean="0">
                <a:effectLst>
                  <a:outerShdw blurRad="38100" dist="38100" dir="2700000" algn="tl">
                    <a:srgbClr val="000000">
                      <a:alpha val="43137"/>
                    </a:srgbClr>
                  </a:outerShdw>
                </a:effectLst>
              </a:rPr>
              <a:t>ESTUDIO DE MERCADO</a:t>
            </a:r>
            <a:endParaRPr lang="es-EC" sz="3200" dirty="0">
              <a:effectLst>
                <a:outerShdw blurRad="38100" dist="38100" dir="2700000" algn="tl">
                  <a:srgbClr val="000000">
                    <a:alpha val="43137"/>
                  </a:srgbClr>
                </a:outerShdw>
              </a:effectLst>
            </a:endParaRPr>
          </a:p>
        </p:txBody>
      </p:sp>
      <p:sp>
        <p:nvSpPr>
          <p:cNvPr id="4" name="3 Marcador de fecha"/>
          <p:cNvSpPr>
            <a:spLocks noGrp="1"/>
          </p:cNvSpPr>
          <p:nvPr>
            <p:ph type="dt" sz="half" idx="10"/>
          </p:nvPr>
        </p:nvSpPr>
        <p:spPr/>
        <p:txBody>
          <a:bodyPr/>
          <a:lstStyle/>
          <a:p>
            <a:fld id="{5F7626B1-178E-448F-8C67-555D0F60F172}" type="datetime1">
              <a:rPr lang="es-EC" smtClean="0"/>
              <a:pPr/>
              <a:t>24/04/2012</a:t>
            </a:fld>
            <a:endParaRPr lang="es-EC"/>
          </a:p>
        </p:txBody>
      </p:sp>
      <p:sp>
        <p:nvSpPr>
          <p:cNvPr id="8" name="7 Marcador de pie de página"/>
          <p:cNvSpPr>
            <a:spLocks noGrp="1"/>
          </p:cNvSpPr>
          <p:nvPr>
            <p:ph type="ftr" sz="quarter" idx="11"/>
          </p:nvPr>
        </p:nvSpPr>
        <p:spPr/>
        <p:txBody>
          <a:bodyPr/>
          <a:lstStyle/>
          <a:p>
            <a:r>
              <a:rPr lang="en-US" dirty="0" smtClean="0"/>
              <a:t>MBA 29</a:t>
            </a:r>
            <a:endParaRPr kumimoji="0" lang="en-US" dirty="0"/>
          </a:p>
        </p:txBody>
      </p:sp>
      <p:sp>
        <p:nvSpPr>
          <p:cNvPr id="5" name="4 Marcador de número de diapositiva"/>
          <p:cNvSpPr>
            <a:spLocks noGrp="1"/>
          </p:cNvSpPr>
          <p:nvPr>
            <p:ph type="sldNum" sz="quarter" idx="12"/>
          </p:nvPr>
        </p:nvSpPr>
        <p:spPr/>
        <p:txBody>
          <a:bodyPr/>
          <a:lstStyle/>
          <a:p>
            <a:fld id="{AFD264A7-B422-4749-907A-0821EE834116}" type="slidenum">
              <a:rPr lang="es-EC" smtClean="0"/>
              <a:pPr/>
              <a:t>9</a:t>
            </a:fld>
            <a:endParaRPr lang="es-EC"/>
          </a:p>
        </p:txBody>
      </p:sp>
      <p:graphicFrame>
        <p:nvGraphicFramePr>
          <p:cNvPr id="7" name="6 Diagrama"/>
          <p:cNvGraphicFramePr/>
          <p:nvPr/>
        </p:nvGraphicFramePr>
        <p:xfrm>
          <a:off x="1115616" y="1412776"/>
          <a:ext cx="6840760"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1639</TotalTime>
  <Words>55754</Words>
  <Application>Microsoft Office PowerPoint</Application>
  <PresentationFormat>Presentación en pantalla (4:3)</PresentationFormat>
  <Paragraphs>8415</Paragraphs>
  <Slides>48</Slides>
  <Notes>39</Notes>
  <HiddenSlides>0</HiddenSlides>
  <MMClips>1</MMClips>
  <ScaleCrop>false</ScaleCrop>
  <HeadingPairs>
    <vt:vector size="4" baseType="variant">
      <vt:variant>
        <vt:lpstr>Tema</vt:lpstr>
      </vt:variant>
      <vt:variant>
        <vt:i4>1</vt:i4>
      </vt:variant>
      <vt:variant>
        <vt:lpstr>Títulos de diapositiva</vt:lpstr>
      </vt:variant>
      <vt:variant>
        <vt:i4>48</vt:i4>
      </vt:variant>
    </vt:vector>
  </HeadingPairs>
  <TitlesOfParts>
    <vt:vector size="49" baseType="lpstr">
      <vt:lpstr>Urbano</vt:lpstr>
      <vt:lpstr>ESTUDIO DE MERCADO PARA IMPLEMENTACION DE LA TDT EN IBARRA</vt:lpstr>
      <vt:lpstr> INTRODUCCION</vt:lpstr>
      <vt:lpstr>   EVOLUCION DE LA TV</vt:lpstr>
      <vt:lpstr>   EVOLUCION DE LA TV</vt:lpstr>
      <vt:lpstr>  VENTAJAS TDT</vt:lpstr>
      <vt:lpstr>   CARACTERISTICAS DE     IMPLEMENTACION</vt:lpstr>
      <vt:lpstr>  OBJETIVO GENERAL</vt:lpstr>
      <vt:lpstr>   ACTIVIDADES PLANIFICADAS</vt:lpstr>
      <vt:lpstr>   ESTUDIO DE MERCADO</vt:lpstr>
      <vt:lpstr>   PROPOSITO DE LA INVESTIGACION</vt:lpstr>
      <vt:lpstr>   OBJETIVO GENERAL EM</vt:lpstr>
      <vt:lpstr>   OBJETIVOS ESPECIFICOS EM</vt:lpstr>
      <vt:lpstr>  HIPOTESIS</vt:lpstr>
      <vt:lpstr>   ANALISIS DE LA OFERTA</vt:lpstr>
      <vt:lpstr>   ANALISIS DE LA OFERTA (2)</vt:lpstr>
      <vt:lpstr>   ANALISIS DE LA DEMANDA</vt:lpstr>
      <vt:lpstr>   RESUMEN RESULTADOS    RELEVANTES</vt:lpstr>
      <vt:lpstr>   RESUMEN RESULTADOS    RELEVANTES</vt:lpstr>
      <vt:lpstr>   RESUMEN RESULTADOS    RELEVANTES</vt:lpstr>
      <vt:lpstr>   RESUMEN RESULTADOS    RELEVANTES</vt:lpstr>
      <vt:lpstr>   CORRELACIONES</vt:lpstr>
      <vt:lpstr>   ANOVAS    (tiempo de adquisición)</vt:lpstr>
      <vt:lpstr>   CHI CUADRADO    (tipo de señal vs. HD o +canales)</vt:lpstr>
      <vt:lpstr>Diapositiva 24</vt:lpstr>
      <vt:lpstr>Diapositiva 25</vt:lpstr>
      <vt:lpstr>Diapositiva 26</vt:lpstr>
      <vt:lpstr>Diapositiva 27</vt:lpstr>
      <vt:lpstr>   POBLACION OBJETIVO</vt:lpstr>
      <vt:lpstr>   TAMAÑO DE LA MUESTRA</vt:lpstr>
      <vt:lpstr>   PLANIFICACION DEL     TRABAJO DE CAMPO</vt:lpstr>
      <vt:lpstr>   APLICACIÓN DEL     CUESTIONARIO</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ESTUDIO DE MERCADO PARA IMPLEMENTACION DE LA TDT EN IBARRA</dc:title>
  <dc:creator>byron</dc:creator>
  <cp:lastModifiedBy>ByronP</cp:lastModifiedBy>
  <cp:revision>124</cp:revision>
  <dcterms:created xsi:type="dcterms:W3CDTF">2012-04-18T22:41:35Z</dcterms:created>
  <dcterms:modified xsi:type="dcterms:W3CDTF">2012-04-25T00:25:22Z</dcterms:modified>
</cp:coreProperties>
</file>